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BD3E7FD" w14:textId="3AD12C16" w:rsidR="003F19C1" w:rsidRPr="0098360C" w:rsidRDefault="009157BF" w:rsidP="00776DE7">
      <w:pPr>
        <w:pStyle w:val="Heading2"/>
      </w:pPr>
      <w:r>
        <w:t>Externally Funded Service Providers</w:t>
      </w:r>
    </w:p>
    <w:p w14:paraId="32558C24" w14:textId="2B7B61FC" w:rsidR="00A5268A" w:rsidRPr="0098360C" w:rsidRDefault="00A5268A" w:rsidP="00776DE7">
      <w:pPr>
        <w:pStyle w:val="Heading4"/>
        <w:rPr>
          <w:rFonts w:cs="Arial"/>
        </w:rPr>
      </w:pPr>
      <w:r w:rsidRPr="0098360C">
        <w:rPr>
          <w:rFonts w:cs="Arial"/>
        </w:rPr>
        <w:t xml:space="preserve">Guidance to Schools and </w:t>
      </w:r>
      <w:r w:rsidR="00C61C42">
        <w:rPr>
          <w:rFonts w:cs="Arial"/>
        </w:rPr>
        <w:t>Providers</w:t>
      </w:r>
    </w:p>
    <w:p w14:paraId="334FC344" w14:textId="5B2DF1B9" w:rsidR="0040678C" w:rsidRDefault="00EA580B" w:rsidP="760D02A6">
      <w:pPr>
        <w:rPr>
          <w:rFonts w:cs="Arial"/>
          <w:i/>
          <w:iCs/>
        </w:rPr>
      </w:pPr>
      <w:r w:rsidRPr="760D02A6">
        <w:rPr>
          <w:rFonts w:cs="Arial"/>
          <w:i/>
          <w:iCs/>
        </w:rPr>
        <w:t>Th</w:t>
      </w:r>
      <w:r w:rsidR="00F30773" w:rsidRPr="760D02A6">
        <w:rPr>
          <w:rFonts w:cs="Arial"/>
          <w:i/>
          <w:iCs/>
        </w:rPr>
        <w:t xml:space="preserve">is </w:t>
      </w:r>
      <w:r w:rsidR="00983CBB" w:rsidRPr="760D02A6">
        <w:rPr>
          <w:rFonts w:cs="Arial"/>
          <w:i/>
          <w:iCs/>
        </w:rPr>
        <w:t xml:space="preserve">section </w:t>
      </w:r>
      <w:r w:rsidR="00F30773" w:rsidRPr="760D02A6">
        <w:rPr>
          <w:rFonts w:cs="Arial"/>
          <w:i/>
          <w:iCs/>
        </w:rPr>
        <w:t xml:space="preserve">provides </w:t>
      </w:r>
      <w:r w:rsidR="00983CBB" w:rsidRPr="760D02A6">
        <w:rPr>
          <w:rFonts w:cs="Arial"/>
          <w:i/>
          <w:iCs/>
        </w:rPr>
        <w:t>g</w:t>
      </w:r>
      <w:r w:rsidR="0040678C" w:rsidRPr="760D02A6">
        <w:rPr>
          <w:rFonts w:cs="Arial"/>
          <w:i/>
          <w:iCs/>
        </w:rPr>
        <w:t xml:space="preserve">uidance </w:t>
      </w:r>
      <w:r w:rsidR="00867463" w:rsidRPr="760D02A6">
        <w:rPr>
          <w:rFonts w:cs="Arial"/>
          <w:i/>
          <w:iCs/>
        </w:rPr>
        <w:t>notes</w:t>
      </w:r>
      <w:r w:rsidR="0040678C" w:rsidRPr="760D02A6">
        <w:rPr>
          <w:rFonts w:cs="Arial"/>
          <w:i/>
          <w:iCs/>
        </w:rPr>
        <w:t xml:space="preserve"> for using the Agreement (“Agreement”) between the Department and the </w:t>
      </w:r>
      <w:r w:rsidR="000239CF" w:rsidRPr="760D02A6">
        <w:rPr>
          <w:rFonts w:cs="Arial"/>
          <w:i/>
          <w:iCs/>
        </w:rPr>
        <w:t>Provider</w:t>
      </w:r>
      <w:r w:rsidR="00552786" w:rsidRPr="760D02A6">
        <w:rPr>
          <w:rFonts w:cs="Arial"/>
          <w:i/>
          <w:iCs/>
        </w:rPr>
        <w:t>”)</w:t>
      </w:r>
      <w:r w:rsidR="0040678C" w:rsidRPr="760D02A6">
        <w:rPr>
          <w:rFonts w:cs="Arial"/>
          <w:i/>
          <w:iCs/>
        </w:rPr>
        <w:t xml:space="preserve"> to enable the </w:t>
      </w:r>
      <w:r w:rsidR="000239CF" w:rsidRPr="760D02A6">
        <w:rPr>
          <w:rFonts w:cs="Arial"/>
          <w:i/>
          <w:iCs/>
        </w:rPr>
        <w:t>Provide</w:t>
      </w:r>
      <w:r w:rsidR="009C001C" w:rsidRPr="760D02A6">
        <w:rPr>
          <w:rFonts w:cs="Arial"/>
          <w:i/>
          <w:iCs/>
        </w:rPr>
        <w:t>r</w:t>
      </w:r>
      <w:r w:rsidR="00552786" w:rsidRPr="760D02A6">
        <w:rPr>
          <w:rFonts w:cs="Arial"/>
          <w:i/>
          <w:iCs/>
        </w:rPr>
        <w:t xml:space="preserve"> </w:t>
      </w:r>
      <w:r w:rsidR="0040678C" w:rsidRPr="760D02A6">
        <w:rPr>
          <w:rFonts w:cs="Arial"/>
          <w:i/>
          <w:iCs/>
        </w:rPr>
        <w:t xml:space="preserve">to </w:t>
      </w:r>
      <w:r w:rsidR="00E676D8" w:rsidRPr="760D02A6">
        <w:rPr>
          <w:rFonts w:cs="Arial"/>
          <w:i/>
          <w:iCs/>
        </w:rPr>
        <w:t>deliver</w:t>
      </w:r>
      <w:r w:rsidR="0040678C" w:rsidRPr="760D02A6">
        <w:rPr>
          <w:rFonts w:cs="Arial"/>
          <w:i/>
          <w:iCs/>
        </w:rPr>
        <w:t xml:space="preserve"> services to students at School</w:t>
      </w:r>
      <w:r w:rsidR="00CB613A" w:rsidRPr="760D02A6">
        <w:rPr>
          <w:rFonts w:cs="Arial"/>
          <w:i/>
          <w:iCs/>
        </w:rPr>
        <w:t>.</w:t>
      </w:r>
      <w:r w:rsidR="007D66CF" w:rsidRPr="760D02A6">
        <w:rPr>
          <w:rFonts w:cs="Arial"/>
          <w:i/>
          <w:iCs/>
        </w:rPr>
        <w:t xml:space="preserve"> Please </w:t>
      </w:r>
      <w:r w:rsidR="00BA55EC" w:rsidRPr="760D02A6">
        <w:rPr>
          <w:rFonts w:cs="Arial"/>
          <w:i/>
          <w:iCs/>
        </w:rPr>
        <w:t>delete</w:t>
      </w:r>
      <w:r w:rsidR="007D66CF" w:rsidRPr="760D02A6">
        <w:rPr>
          <w:rFonts w:cs="Arial"/>
          <w:i/>
          <w:iCs/>
        </w:rPr>
        <w:t xml:space="preserve"> the guidance notes prior to </w:t>
      </w:r>
      <w:r w:rsidR="00BA55EC" w:rsidRPr="760D02A6">
        <w:rPr>
          <w:rFonts w:cs="Arial"/>
          <w:i/>
          <w:iCs/>
        </w:rPr>
        <w:t>signing</w:t>
      </w:r>
      <w:r w:rsidR="007D66CF" w:rsidRPr="760D02A6">
        <w:rPr>
          <w:rFonts w:cs="Arial"/>
          <w:i/>
          <w:iCs/>
        </w:rPr>
        <w:t xml:space="preserve"> the Agreement.</w:t>
      </w:r>
    </w:p>
    <w:p w14:paraId="06062E26" w14:textId="705D5B85" w:rsidR="00714B5A" w:rsidRDefault="006A053D" w:rsidP="787E0F56">
      <w:pPr>
        <w:rPr>
          <w:rFonts w:cs="Arial"/>
          <w:i/>
          <w:iCs/>
        </w:rPr>
      </w:pPr>
      <w:r w:rsidRPr="00717961">
        <w:rPr>
          <w:rFonts w:cs="Arial"/>
        </w:rPr>
        <w:t xml:space="preserve">A </w:t>
      </w:r>
      <w:r w:rsidR="00BA55EC" w:rsidRPr="00717961">
        <w:rPr>
          <w:rFonts w:cs="Arial"/>
        </w:rPr>
        <w:t xml:space="preserve">Provider </w:t>
      </w:r>
      <w:r w:rsidRPr="00717961">
        <w:rPr>
          <w:rFonts w:cs="Arial"/>
        </w:rPr>
        <w:t>is</w:t>
      </w:r>
      <w:r w:rsidR="00BA55EC" w:rsidRPr="00717961">
        <w:rPr>
          <w:rFonts w:cs="Arial"/>
        </w:rPr>
        <w:t xml:space="preserve"> a </w:t>
      </w:r>
      <w:r w:rsidR="0064660D" w:rsidRPr="00717961">
        <w:rPr>
          <w:rFonts w:cs="Arial"/>
        </w:rPr>
        <w:t xml:space="preserve">company, </w:t>
      </w:r>
      <w:r w:rsidR="00BA55EC" w:rsidRPr="00717961">
        <w:rPr>
          <w:rFonts w:cs="Arial"/>
        </w:rPr>
        <w:t xml:space="preserve">organisation or individual that delivers services to students at a school, at the request of a parent/carer, and is not employed or engaged as a contractor of the school. </w:t>
      </w:r>
      <w:r w:rsidR="00714B5A" w:rsidRPr="00717961">
        <w:rPr>
          <w:rFonts w:cs="Arial"/>
        </w:rPr>
        <w:t>Examples of a Provider include a speech therapist, occupational therapist, registered psychologist etc.</w:t>
      </w:r>
    </w:p>
    <w:p w14:paraId="3E93CD60" w14:textId="17405CCF" w:rsidR="009D3B6F" w:rsidRPr="0098360C" w:rsidRDefault="00DD3687" w:rsidP="00776DE7">
      <w:pPr>
        <w:pStyle w:val="Heading5"/>
        <w:rPr>
          <w:iCs/>
        </w:rPr>
      </w:pPr>
      <w:r w:rsidRPr="0098360C">
        <w:t>Insurances</w:t>
      </w:r>
    </w:p>
    <w:p w14:paraId="78EDBEE6" w14:textId="54995D2D" w:rsidR="00032433" w:rsidRPr="00C65EF3" w:rsidRDefault="00032433" w:rsidP="00032433">
      <w:pPr>
        <w:pStyle w:val="ListNumber"/>
        <w:rPr>
          <w:rFonts w:cs="Arial"/>
        </w:rPr>
      </w:pPr>
      <w:r w:rsidRPr="760D02A6">
        <w:rPr>
          <w:rFonts w:cs="Arial"/>
        </w:rPr>
        <w:t xml:space="preserve">The required insurances must be in the name of the </w:t>
      </w:r>
      <w:r w:rsidR="00E676D8" w:rsidRPr="760D02A6">
        <w:rPr>
          <w:rFonts w:cs="Arial"/>
        </w:rPr>
        <w:t>Provide</w:t>
      </w:r>
      <w:r w:rsidR="003F3DBE" w:rsidRPr="760D02A6">
        <w:rPr>
          <w:rFonts w:cs="Arial"/>
        </w:rPr>
        <w:t>r</w:t>
      </w:r>
      <w:r w:rsidR="005A702B" w:rsidRPr="760D02A6">
        <w:rPr>
          <w:rFonts w:cs="Arial"/>
        </w:rPr>
        <w:t xml:space="preserve"> (</w:t>
      </w:r>
      <w:r w:rsidR="00456247" w:rsidRPr="760D02A6">
        <w:rPr>
          <w:rFonts w:cs="Arial"/>
        </w:rPr>
        <w:t>unless</w:t>
      </w:r>
      <w:r w:rsidR="00803AFF" w:rsidRPr="760D02A6">
        <w:rPr>
          <w:rFonts w:cs="Arial"/>
        </w:rPr>
        <w:t xml:space="preserve"> the </w:t>
      </w:r>
      <w:r w:rsidR="00E676D8" w:rsidRPr="760D02A6">
        <w:rPr>
          <w:rFonts w:cs="Arial"/>
        </w:rPr>
        <w:t>Provide</w:t>
      </w:r>
      <w:r w:rsidR="003F3DBE" w:rsidRPr="760D02A6">
        <w:rPr>
          <w:rFonts w:cs="Arial"/>
        </w:rPr>
        <w:t>r</w:t>
      </w:r>
      <w:r w:rsidR="00803AFF" w:rsidRPr="760D02A6">
        <w:rPr>
          <w:rFonts w:cs="Arial"/>
        </w:rPr>
        <w:t xml:space="preserve"> is a sole trader, then the required insurances must be in the name of the sole trader</w:t>
      </w:r>
      <w:r w:rsidR="005A702B" w:rsidRPr="760D02A6">
        <w:rPr>
          <w:rFonts w:cs="Arial"/>
        </w:rPr>
        <w:t>)</w:t>
      </w:r>
      <w:r w:rsidR="00061254" w:rsidRPr="760D02A6">
        <w:rPr>
          <w:rFonts w:cs="Arial"/>
        </w:rPr>
        <w:t>. T</w:t>
      </w:r>
      <w:r w:rsidRPr="760D02A6">
        <w:rPr>
          <w:rFonts w:cs="Arial"/>
        </w:rPr>
        <w:t>he Department will not accept insurance policies in the name of individual</w:t>
      </w:r>
      <w:r w:rsidR="00F9451C" w:rsidRPr="760D02A6">
        <w:rPr>
          <w:rFonts w:cs="Arial"/>
        </w:rPr>
        <w:t>s</w:t>
      </w:r>
      <w:r w:rsidRPr="760D02A6">
        <w:rPr>
          <w:rFonts w:cs="Arial"/>
        </w:rPr>
        <w:t xml:space="preserve"> engaged by the </w:t>
      </w:r>
      <w:r w:rsidR="003A76BA" w:rsidRPr="760D02A6">
        <w:rPr>
          <w:rFonts w:cs="Arial"/>
        </w:rPr>
        <w:t>Provider</w:t>
      </w:r>
      <w:r w:rsidR="009252DF" w:rsidRPr="760D02A6">
        <w:rPr>
          <w:rFonts w:cs="Arial"/>
        </w:rPr>
        <w:t>.</w:t>
      </w:r>
    </w:p>
    <w:p w14:paraId="0AA4B7E0" w14:textId="1A986190" w:rsidR="00032433" w:rsidRPr="0098360C" w:rsidRDefault="008C1222" w:rsidP="00071ABD">
      <w:pPr>
        <w:pStyle w:val="ListNumber"/>
        <w:rPr>
          <w:rFonts w:cs="Arial"/>
        </w:rPr>
      </w:pPr>
      <w:r w:rsidRPr="0098360C">
        <w:rPr>
          <w:rFonts w:cs="Arial"/>
        </w:rPr>
        <w:t xml:space="preserve">Workers compensation insurance or equivalent to the extent required by law. If workers compensation insurance is not required under law (e.g., the </w:t>
      </w:r>
      <w:r w:rsidR="003A76BA">
        <w:rPr>
          <w:rFonts w:cs="Arial"/>
        </w:rPr>
        <w:t>Provide</w:t>
      </w:r>
      <w:r w:rsidR="003F3DBE">
        <w:rPr>
          <w:rFonts w:cs="Arial"/>
        </w:rPr>
        <w:t>r</w:t>
      </w:r>
      <w:r w:rsidR="0001042E" w:rsidRPr="0098360C">
        <w:rPr>
          <w:rFonts w:cs="Arial"/>
        </w:rPr>
        <w:t xml:space="preserve"> </w:t>
      </w:r>
      <w:r w:rsidRPr="0098360C">
        <w:rPr>
          <w:rFonts w:cs="Arial"/>
        </w:rPr>
        <w:t>is a sole trader), then no equivalent insurance is necessary.</w:t>
      </w:r>
    </w:p>
    <w:p w14:paraId="6C2ED461" w14:textId="26FB7232" w:rsidR="00032433" w:rsidRDefault="00032433" w:rsidP="00032433">
      <w:pPr>
        <w:pStyle w:val="ListNumber"/>
        <w:rPr>
          <w:rFonts w:cs="Arial"/>
        </w:rPr>
      </w:pPr>
      <w:r w:rsidRPr="0098360C">
        <w:rPr>
          <w:rFonts w:cs="Arial"/>
        </w:rPr>
        <w:t>Public liability insurance policy for at least $20 million for any single occurrence and in the aggregate, and professional indemnity insurance for at least $2 million for any single occurrence and in the aggregate.</w:t>
      </w:r>
    </w:p>
    <w:p w14:paraId="524B8AA4" w14:textId="04FA2BBC" w:rsidR="001D3EDA" w:rsidRPr="00533BD1" w:rsidRDefault="001D3EDA" w:rsidP="00533BD1">
      <w:pPr>
        <w:pStyle w:val="ListNumber"/>
        <w:rPr>
          <w:rFonts w:cs="Arial"/>
        </w:rPr>
      </w:pPr>
      <w:r w:rsidRPr="760D02A6">
        <w:rPr>
          <w:rFonts w:cs="Arial"/>
        </w:rPr>
        <w:t>A Certificate of Currency</w:t>
      </w:r>
      <w:r w:rsidR="00DB3842" w:rsidRPr="760D02A6">
        <w:rPr>
          <w:rFonts w:cs="Arial"/>
        </w:rPr>
        <w:t xml:space="preserve"> (“CoC”)</w:t>
      </w:r>
      <w:r w:rsidRPr="760D02A6">
        <w:rPr>
          <w:rFonts w:cs="Arial"/>
        </w:rPr>
        <w:t xml:space="preserve"> should list the ABN/ACN number of the </w:t>
      </w:r>
      <w:r w:rsidR="003A76BA" w:rsidRPr="760D02A6">
        <w:rPr>
          <w:rFonts w:cs="Arial"/>
        </w:rPr>
        <w:t>Provide</w:t>
      </w:r>
      <w:r w:rsidR="003F3DBE" w:rsidRPr="760D02A6">
        <w:rPr>
          <w:rFonts w:cs="Arial"/>
        </w:rPr>
        <w:t>r</w:t>
      </w:r>
      <w:r w:rsidR="008626DC" w:rsidRPr="760D02A6">
        <w:rPr>
          <w:rFonts w:cs="Arial"/>
        </w:rPr>
        <w:t>,</w:t>
      </w:r>
      <w:r w:rsidRPr="760D02A6">
        <w:rPr>
          <w:rFonts w:cs="Arial"/>
        </w:rPr>
        <w:t xml:space="preserve"> where possible. </w:t>
      </w:r>
      <w:r w:rsidR="00C20993" w:rsidRPr="760D02A6">
        <w:rPr>
          <w:rFonts w:cs="Arial"/>
        </w:rPr>
        <w:t>In the case of a sole trader</w:t>
      </w:r>
      <w:r w:rsidR="00DB3842" w:rsidRPr="760D02A6">
        <w:rPr>
          <w:rFonts w:cs="Arial"/>
        </w:rPr>
        <w:t>, the CoC</w:t>
      </w:r>
      <w:r w:rsidR="00150FF8" w:rsidRPr="760D02A6">
        <w:rPr>
          <w:rFonts w:cs="Arial"/>
        </w:rPr>
        <w:t xml:space="preserve"> must be in the name </w:t>
      </w:r>
      <w:r w:rsidR="006D3533" w:rsidRPr="760D02A6">
        <w:rPr>
          <w:rFonts w:cs="Arial"/>
        </w:rPr>
        <w:t xml:space="preserve">of the sole trader </w:t>
      </w:r>
      <w:r w:rsidR="00150FF8" w:rsidRPr="760D02A6">
        <w:rPr>
          <w:rFonts w:cs="Arial"/>
        </w:rPr>
        <w:t xml:space="preserve">and list </w:t>
      </w:r>
      <w:r w:rsidR="000F20D0" w:rsidRPr="760D02A6">
        <w:rPr>
          <w:rFonts w:cs="Arial"/>
        </w:rPr>
        <w:t>their</w:t>
      </w:r>
      <w:r w:rsidR="00150FF8" w:rsidRPr="760D02A6">
        <w:rPr>
          <w:rFonts w:cs="Arial"/>
        </w:rPr>
        <w:t xml:space="preserve"> ABN</w:t>
      </w:r>
      <w:r w:rsidR="006D3533" w:rsidRPr="760D02A6">
        <w:rPr>
          <w:rFonts w:cs="Arial"/>
        </w:rPr>
        <w:t>, if applicable.</w:t>
      </w:r>
    </w:p>
    <w:p w14:paraId="56F7052F" w14:textId="245845E0" w:rsidR="00B45891" w:rsidRDefault="00B45891" w:rsidP="00032433">
      <w:pPr>
        <w:pStyle w:val="ListNumber"/>
        <w:rPr>
          <w:rFonts w:cs="Arial"/>
        </w:rPr>
      </w:pPr>
      <w:r w:rsidRPr="0098360C">
        <w:rPr>
          <w:rFonts w:cs="Arial"/>
        </w:rPr>
        <w:t xml:space="preserve">A </w:t>
      </w:r>
      <w:r w:rsidR="00A17EB1" w:rsidRPr="760D02A6">
        <w:rPr>
          <w:rFonts w:cs="Arial"/>
        </w:rPr>
        <w:t>Provide</w:t>
      </w:r>
      <w:r w:rsidR="003F3DBE" w:rsidRPr="760D02A6">
        <w:rPr>
          <w:rFonts w:cs="Arial"/>
        </w:rPr>
        <w:t>r</w:t>
      </w:r>
      <w:r w:rsidR="00DE7EAC" w:rsidRPr="760D02A6">
        <w:rPr>
          <w:rFonts w:cs="Arial"/>
        </w:rPr>
        <w:t xml:space="preserve"> </w:t>
      </w:r>
      <w:r w:rsidRPr="0098360C">
        <w:rPr>
          <w:rFonts w:cs="Arial"/>
        </w:rPr>
        <w:t xml:space="preserve">approved to deliver services under the </w:t>
      </w:r>
      <w:hyperlink r:id="rId11" w:history="1">
        <w:r w:rsidRPr="0098360C">
          <w:rPr>
            <w:rStyle w:val="Hyperlink"/>
            <w:rFonts w:cs="Arial"/>
          </w:rPr>
          <w:t>Specialist Allied Health Service Provider Scheme</w:t>
        </w:r>
      </w:hyperlink>
      <w:r w:rsidRPr="0098360C">
        <w:rPr>
          <w:rStyle w:val="Hyperlink"/>
          <w:rFonts w:cs="Arial"/>
        </w:rPr>
        <w:t xml:space="preserve"> </w:t>
      </w:r>
      <w:r w:rsidRPr="0098360C">
        <w:rPr>
          <w:rStyle w:val="Hyperlink"/>
          <w:rFonts w:cs="Arial"/>
          <w:color w:val="auto"/>
          <w:u w:val="none"/>
        </w:rPr>
        <w:t>(</w:t>
      </w:r>
      <w:r w:rsidR="00DB3842" w:rsidRPr="760D02A6">
        <w:rPr>
          <w:rStyle w:val="Hyperlink"/>
          <w:rFonts w:cs="Arial"/>
          <w:color w:val="auto"/>
          <w:u w:val="none"/>
        </w:rPr>
        <w:t>“</w:t>
      </w:r>
      <w:r w:rsidRPr="0098360C">
        <w:rPr>
          <w:rStyle w:val="Hyperlink"/>
          <w:rFonts w:cs="Arial"/>
          <w:color w:val="auto"/>
          <w:u w:val="none"/>
        </w:rPr>
        <w:t>Scheme</w:t>
      </w:r>
      <w:r w:rsidR="00DB3842" w:rsidRPr="760D02A6">
        <w:rPr>
          <w:rStyle w:val="Hyperlink"/>
          <w:rFonts w:cs="Arial"/>
          <w:color w:val="auto"/>
          <w:u w:val="none"/>
        </w:rPr>
        <w:t>”</w:t>
      </w:r>
      <w:r w:rsidRPr="0098360C">
        <w:rPr>
          <w:rStyle w:val="Hyperlink"/>
          <w:rFonts w:cs="Arial"/>
          <w:color w:val="auto"/>
          <w:u w:val="none"/>
        </w:rPr>
        <w:t>)</w:t>
      </w:r>
      <w:r w:rsidR="00B97ACF" w:rsidRPr="760D02A6">
        <w:rPr>
          <w:rStyle w:val="Hyperlink"/>
          <w:rFonts w:cs="Arial"/>
          <w:color w:val="auto"/>
          <w:u w:val="none"/>
        </w:rPr>
        <w:t xml:space="preserve"> </w:t>
      </w:r>
      <w:r w:rsidRPr="0098360C">
        <w:rPr>
          <w:rStyle w:val="Hyperlink"/>
          <w:rFonts w:cs="Arial"/>
          <w:color w:val="auto"/>
          <w:u w:val="none"/>
        </w:rPr>
        <w:t xml:space="preserve">will have met </w:t>
      </w:r>
      <w:r w:rsidRPr="0098360C">
        <w:rPr>
          <w:rFonts w:cs="Arial"/>
        </w:rPr>
        <w:t>the insurance requirements</w:t>
      </w:r>
      <w:r w:rsidR="00B97ACF" w:rsidRPr="760D02A6">
        <w:rPr>
          <w:rFonts w:cs="Arial"/>
        </w:rPr>
        <w:t xml:space="preserve">, </w:t>
      </w:r>
      <w:r w:rsidRPr="0098360C">
        <w:rPr>
          <w:rFonts w:cs="Arial"/>
        </w:rPr>
        <w:t xml:space="preserve">as part of the </w:t>
      </w:r>
      <w:r w:rsidR="00751D33" w:rsidRPr="760D02A6">
        <w:rPr>
          <w:rFonts w:cs="Arial"/>
        </w:rPr>
        <w:t xml:space="preserve">Provider’s </w:t>
      </w:r>
      <w:r w:rsidRPr="0098360C">
        <w:rPr>
          <w:rFonts w:cs="Arial"/>
        </w:rPr>
        <w:t xml:space="preserve">qualification to the Scheme. The </w:t>
      </w:r>
      <w:r w:rsidR="00DB32F4" w:rsidRPr="0098360C">
        <w:rPr>
          <w:rFonts w:cs="Arial"/>
        </w:rPr>
        <w:t>S</w:t>
      </w:r>
      <w:r w:rsidRPr="0098360C">
        <w:rPr>
          <w:rFonts w:cs="Arial"/>
        </w:rPr>
        <w:t xml:space="preserve">chool is not required to obtain evidence of these insurances for a </w:t>
      </w:r>
      <w:r w:rsidR="00A17EB1" w:rsidRPr="760D02A6">
        <w:rPr>
          <w:rFonts w:cs="Arial"/>
        </w:rPr>
        <w:t>Provide</w:t>
      </w:r>
      <w:r w:rsidR="003F3DBE" w:rsidRPr="760D02A6">
        <w:rPr>
          <w:rFonts w:cs="Arial"/>
        </w:rPr>
        <w:t>r</w:t>
      </w:r>
      <w:r w:rsidR="00751D33" w:rsidRPr="760D02A6">
        <w:rPr>
          <w:rFonts w:cs="Arial"/>
        </w:rPr>
        <w:t xml:space="preserve"> </w:t>
      </w:r>
      <w:r w:rsidRPr="0098360C">
        <w:rPr>
          <w:rFonts w:cs="Arial"/>
        </w:rPr>
        <w:t>approved under the Scheme</w:t>
      </w:r>
      <w:r w:rsidR="00456247" w:rsidRPr="760D02A6">
        <w:rPr>
          <w:rFonts w:cs="Arial"/>
        </w:rPr>
        <w:t xml:space="preserve"> (t</w:t>
      </w:r>
      <w:r w:rsidR="00D82860" w:rsidRPr="760D02A6">
        <w:rPr>
          <w:rFonts w:cs="Arial"/>
        </w:rPr>
        <w:t>he School may check the</w:t>
      </w:r>
      <w:r w:rsidR="00C102B5" w:rsidRPr="760D02A6">
        <w:rPr>
          <w:rFonts w:cs="Arial"/>
        </w:rPr>
        <w:t xml:space="preserve"> Scheme’s</w:t>
      </w:r>
      <w:r w:rsidRPr="00D82860">
        <w:rPr>
          <w:rFonts w:cs="Arial"/>
        </w:rPr>
        <w:t xml:space="preserve"> </w:t>
      </w:r>
      <w:hyperlink r:id="rId12" w:history="1">
        <w:r w:rsidR="00B97ACF" w:rsidRPr="00C74DAB">
          <w:rPr>
            <w:rStyle w:val="Hyperlink"/>
            <w:rFonts w:cs="Arial"/>
          </w:rPr>
          <w:t>database</w:t>
        </w:r>
      </w:hyperlink>
      <w:r w:rsidR="00B97ACF" w:rsidRPr="00C74DAB">
        <w:rPr>
          <w:rFonts w:cs="Arial"/>
        </w:rPr>
        <w:t xml:space="preserve"> to confirm whether a </w:t>
      </w:r>
      <w:r w:rsidR="00A17EB1" w:rsidRPr="760D02A6">
        <w:rPr>
          <w:rFonts w:cs="Arial"/>
        </w:rPr>
        <w:t>Provide</w:t>
      </w:r>
      <w:r w:rsidR="003F3DBE" w:rsidRPr="760D02A6">
        <w:rPr>
          <w:rFonts w:cs="Arial"/>
        </w:rPr>
        <w:t>r</w:t>
      </w:r>
      <w:r w:rsidR="00B97ACF" w:rsidRPr="00C74DAB">
        <w:rPr>
          <w:rFonts w:cs="Arial"/>
        </w:rPr>
        <w:t xml:space="preserve"> is </w:t>
      </w:r>
      <w:r w:rsidR="003A6428" w:rsidRPr="760D02A6">
        <w:rPr>
          <w:rFonts w:cs="Arial"/>
        </w:rPr>
        <w:t xml:space="preserve">prequalified </w:t>
      </w:r>
      <w:r w:rsidR="00B97ACF" w:rsidRPr="00C74DAB">
        <w:rPr>
          <w:rFonts w:cs="Arial"/>
        </w:rPr>
        <w:t>on the Scheme</w:t>
      </w:r>
      <w:r w:rsidR="00456247" w:rsidRPr="760D02A6">
        <w:rPr>
          <w:rFonts w:cs="Arial"/>
        </w:rPr>
        <w:t>)</w:t>
      </w:r>
      <w:r w:rsidR="00B97ACF" w:rsidRPr="00C74DAB">
        <w:rPr>
          <w:rFonts w:cs="Arial"/>
        </w:rPr>
        <w:t>.</w:t>
      </w:r>
    </w:p>
    <w:p w14:paraId="118B3B04" w14:textId="697D777E" w:rsidR="008C1222" w:rsidRPr="0098360C" w:rsidRDefault="006B2132" w:rsidP="00C74DAB">
      <w:pPr>
        <w:pStyle w:val="Heading5"/>
        <w:numPr>
          <w:ilvl w:val="0"/>
          <w:numId w:val="0"/>
        </w:numPr>
        <w:rPr>
          <w:iCs/>
        </w:rPr>
      </w:pPr>
      <w:r>
        <w:t xml:space="preserve">   </w:t>
      </w:r>
      <w:r w:rsidR="008C1222" w:rsidRPr="0098360C">
        <w:t>Subcontracting arrangements</w:t>
      </w:r>
    </w:p>
    <w:p w14:paraId="2563D2C9" w14:textId="0D5E03CE" w:rsidR="008C1222" w:rsidRPr="0098360C" w:rsidRDefault="00751D33" w:rsidP="0098360C">
      <w:pPr>
        <w:pStyle w:val="ListNumber"/>
        <w:numPr>
          <w:ilvl w:val="0"/>
          <w:numId w:val="0"/>
        </w:numPr>
        <w:ind w:left="652" w:hanging="368"/>
        <w:rPr>
          <w:rFonts w:cs="Arial"/>
        </w:rPr>
      </w:pPr>
      <w:r w:rsidRPr="00C74DAB">
        <w:rPr>
          <w:rFonts w:cs="Arial"/>
        </w:rPr>
        <w:t>S</w:t>
      </w:r>
      <w:r w:rsidR="008C1222" w:rsidRPr="00751D33">
        <w:rPr>
          <w:rFonts w:cs="Arial"/>
        </w:rPr>
        <w:t>ubcontracting arrangements are not permitted under this Agreement.</w:t>
      </w:r>
      <w:r w:rsidR="008C1222" w:rsidRPr="0098360C">
        <w:rPr>
          <w:rFonts w:cs="Arial"/>
        </w:rPr>
        <w:t xml:space="preserve"> </w:t>
      </w:r>
    </w:p>
    <w:p w14:paraId="5023AAA9" w14:textId="6C16DF67" w:rsidR="00496A75" w:rsidRPr="0098360C" w:rsidRDefault="00496A75" w:rsidP="00496A75">
      <w:pPr>
        <w:pStyle w:val="Heading5"/>
      </w:pPr>
      <w:r w:rsidRPr="0098360C">
        <w:lastRenderedPageBreak/>
        <w:t>Execution (signing) of the Agreement</w:t>
      </w:r>
    </w:p>
    <w:p w14:paraId="21890BEA" w14:textId="658BD86D" w:rsidR="001C39C6" w:rsidRPr="0098360C" w:rsidRDefault="001C39C6" w:rsidP="00766111">
      <w:pPr>
        <w:pStyle w:val="ListNumber"/>
        <w:numPr>
          <w:ilvl w:val="0"/>
          <w:numId w:val="26"/>
        </w:numPr>
        <w:rPr>
          <w:rFonts w:cs="Arial"/>
        </w:rPr>
      </w:pPr>
      <w:r w:rsidRPr="0098360C">
        <w:rPr>
          <w:rFonts w:cs="Arial"/>
        </w:rPr>
        <w:t xml:space="preserve">Ensure that the correct </w:t>
      </w:r>
      <w:r w:rsidR="00A17EB1">
        <w:rPr>
          <w:rFonts w:cs="Arial"/>
        </w:rPr>
        <w:t>Provide</w:t>
      </w:r>
      <w:r w:rsidR="003F3DBE">
        <w:rPr>
          <w:rFonts w:cs="Arial"/>
        </w:rPr>
        <w:t>r</w:t>
      </w:r>
      <w:r w:rsidR="00936BB5" w:rsidRPr="0098360C">
        <w:rPr>
          <w:rFonts w:cs="Arial"/>
        </w:rPr>
        <w:t xml:space="preserve"> </w:t>
      </w:r>
      <w:r w:rsidRPr="0098360C">
        <w:rPr>
          <w:rFonts w:cs="Arial"/>
        </w:rPr>
        <w:t xml:space="preserve">is named in the Agreement. This means that the correct legal name of the </w:t>
      </w:r>
      <w:r w:rsidR="00A17EB1">
        <w:rPr>
          <w:rFonts w:cs="Arial"/>
        </w:rPr>
        <w:t>Provide</w:t>
      </w:r>
      <w:r w:rsidR="003F3DBE">
        <w:rPr>
          <w:rFonts w:cs="Arial"/>
        </w:rPr>
        <w:t>r</w:t>
      </w:r>
      <w:r w:rsidR="00936BB5" w:rsidRPr="0098360C">
        <w:rPr>
          <w:rFonts w:cs="Arial"/>
        </w:rPr>
        <w:t xml:space="preserve"> </w:t>
      </w:r>
      <w:r w:rsidRPr="0098360C">
        <w:rPr>
          <w:rFonts w:cs="Arial"/>
        </w:rPr>
        <w:t xml:space="preserve">must be inserted, as well as the corresponding ABN (the ABN can be </w:t>
      </w:r>
      <w:r w:rsidR="00262522">
        <w:rPr>
          <w:rFonts w:cs="Arial"/>
        </w:rPr>
        <w:t>found at</w:t>
      </w:r>
      <w:r w:rsidRPr="0098360C">
        <w:rPr>
          <w:rFonts w:cs="Arial"/>
        </w:rPr>
        <w:t xml:space="preserve">: </w:t>
      </w:r>
      <w:hyperlink r:id="rId13" w:history="1">
        <w:r w:rsidRPr="0098360C">
          <w:rPr>
            <w:rStyle w:val="Hyperlink"/>
            <w:rFonts w:cs="Arial"/>
          </w:rPr>
          <w:t>https://abr.business.gov.au/</w:t>
        </w:r>
      </w:hyperlink>
      <w:r w:rsidRPr="0098360C">
        <w:rPr>
          <w:rFonts w:cs="Arial"/>
        </w:rPr>
        <w:t>).</w:t>
      </w:r>
    </w:p>
    <w:p w14:paraId="219AD04C" w14:textId="29D8D151" w:rsidR="001C39C6" w:rsidRPr="0098360C" w:rsidRDefault="001C39C6" w:rsidP="00B80402">
      <w:pPr>
        <w:pStyle w:val="ListNumber"/>
        <w:rPr>
          <w:rFonts w:cs="Arial"/>
        </w:rPr>
      </w:pPr>
      <w:r w:rsidRPr="760D02A6">
        <w:rPr>
          <w:rFonts w:cs="Arial"/>
        </w:rPr>
        <w:t>The Agreement must be signed by the Principal on behalf of the Department.</w:t>
      </w:r>
      <w:r w:rsidR="00CA3C18" w:rsidRPr="760D02A6">
        <w:rPr>
          <w:rFonts w:cs="Arial"/>
        </w:rPr>
        <w:t xml:space="preserve"> Note that the P</w:t>
      </w:r>
      <w:r w:rsidR="00597083" w:rsidRPr="760D02A6">
        <w:rPr>
          <w:rFonts w:cs="Arial"/>
        </w:rPr>
        <w:t>rincipal must not delegate the signing of the Agreement.</w:t>
      </w:r>
    </w:p>
    <w:p w14:paraId="4B35C79B" w14:textId="06A79546" w:rsidR="001C39C6" w:rsidRPr="0098360C" w:rsidRDefault="001C39C6" w:rsidP="00B80402">
      <w:pPr>
        <w:pStyle w:val="ListNumber"/>
        <w:rPr>
          <w:rFonts w:cs="Arial"/>
        </w:rPr>
      </w:pPr>
      <w:r w:rsidRPr="0098360C">
        <w:rPr>
          <w:rFonts w:cs="Arial"/>
        </w:rPr>
        <w:t xml:space="preserve">The person(s) signing on behalf of the </w:t>
      </w:r>
      <w:r w:rsidR="008A73F4">
        <w:rPr>
          <w:rFonts w:cs="Arial"/>
        </w:rPr>
        <w:t>Provide</w:t>
      </w:r>
      <w:r w:rsidR="003F3DBE">
        <w:rPr>
          <w:rFonts w:cs="Arial"/>
        </w:rPr>
        <w:t>r</w:t>
      </w:r>
      <w:r w:rsidR="00262522" w:rsidRPr="0098360C">
        <w:rPr>
          <w:rFonts w:cs="Arial"/>
        </w:rPr>
        <w:t xml:space="preserve"> </w:t>
      </w:r>
      <w:r w:rsidRPr="0098360C">
        <w:rPr>
          <w:rFonts w:cs="Arial"/>
        </w:rPr>
        <w:t xml:space="preserve">must have authority to bind the </w:t>
      </w:r>
      <w:r w:rsidR="00333970">
        <w:rPr>
          <w:rFonts w:cs="Arial"/>
        </w:rPr>
        <w:t>Provide</w:t>
      </w:r>
      <w:r w:rsidR="003F3DBE">
        <w:rPr>
          <w:rFonts w:cs="Arial"/>
        </w:rPr>
        <w:t>r</w:t>
      </w:r>
      <w:r w:rsidRPr="0098360C">
        <w:rPr>
          <w:rFonts w:cs="Arial"/>
        </w:rPr>
        <w:t>.</w:t>
      </w:r>
    </w:p>
    <w:p w14:paraId="69375089" w14:textId="01AA1EF3" w:rsidR="001C39C6" w:rsidRPr="0098360C" w:rsidRDefault="001C39C6" w:rsidP="00B80402">
      <w:pPr>
        <w:pStyle w:val="ListNumber"/>
        <w:rPr>
          <w:rFonts w:cs="Arial"/>
        </w:rPr>
      </w:pPr>
      <w:r w:rsidRPr="0098360C">
        <w:rPr>
          <w:rFonts w:cs="Arial"/>
        </w:rPr>
        <w:t xml:space="preserve">If the Agreement is being signed electronically, this must be done by Adobe or </w:t>
      </w:r>
      <w:r w:rsidR="008773D5">
        <w:rPr>
          <w:rFonts w:cs="Arial"/>
        </w:rPr>
        <w:t>another</w:t>
      </w:r>
      <w:r w:rsidRPr="0098360C">
        <w:rPr>
          <w:rFonts w:cs="Arial"/>
        </w:rPr>
        <w:t xml:space="preserve"> software designed for electronic execution. If this cannot be done,</w:t>
      </w:r>
      <w:r w:rsidR="008773D5">
        <w:rPr>
          <w:rFonts w:cs="Arial"/>
        </w:rPr>
        <w:t xml:space="preserve"> a </w:t>
      </w:r>
      <w:r w:rsidRPr="0098360C">
        <w:rPr>
          <w:rFonts w:cs="Arial"/>
        </w:rPr>
        <w:t>wet-ink signature</w:t>
      </w:r>
      <w:r w:rsidR="008773D5">
        <w:rPr>
          <w:rFonts w:cs="Arial"/>
        </w:rPr>
        <w:t xml:space="preserve"> is required</w:t>
      </w:r>
      <w:r w:rsidRPr="0098360C">
        <w:rPr>
          <w:rFonts w:cs="Arial"/>
        </w:rPr>
        <w:t>.</w:t>
      </w:r>
    </w:p>
    <w:p w14:paraId="45594DBE" w14:textId="1AC6D960" w:rsidR="00840256" w:rsidRPr="0098360C" w:rsidRDefault="00840256" w:rsidP="005E6C65">
      <w:pPr>
        <w:pStyle w:val="ListNumber"/>
        <w:numPr>
          <w:ilvl w:val="0"/>
          <w:numId w:val="0"/>
        </w:numPr>
        <w:rPr>
          <w:rFonts w:cs="Arial"/>
        </w:rPr>
        <w:sectPr w:rsidR="00840256" w:rsidRPr="0098360C" w:rsidSect="00190995">
          <w:headerReference w:type="even" r:id="rId14"/>
          <w:headerReference w:type="default" r:id="rId15"/>
          <w:footerReference w:type="even" r:id="rId16"/>
          <w:footerReference w:type="default" r:id="rId17"/>
          <w:headerReference w:type="first" r:id="rId18"/>
          <w:footerReference w:type="first" r:id="rId19"/>
          <w:pgSz w:w="11900" w:h="16840"/>
          <w:pgMar w:top="1134" w:right="985" w:bottom="1134" w:left="1134" w:header="709" w:footer="709" w:gutter="0"/>
          <w:pgNumType w:start="0"/>
          <w:cols w:space="708"/>
          <w:titlePg/>
          <w:docGrid w:linePitch="360"/>
        </w:sectPr>
      </w:pPr>
    </w:p>
    <w:p w14:paraId="47771FD8" w14:textId="7D0967F7" w:rsidR="00751DFF" w:rsidRPr="0098360C" w:rsidRDefault="00751DFF" w:rsidP="0098360C">
      <w:pPr>
        <w:pStyle w:val="Heading2"/>
        <w:numPr>
          <w:ilvl w:val="0"/>
          <w:numId w:val="0"/>
        </w:numPr>
        <w:ind w:left="284"/>
      </w:pPr>
      <w:r w:rsidRPr="0098360C">
        <w:lastRenderedPageBreak/>
        <w:t>Externally Funded Service Providers</w:t>
      </w:r>
    </w:p>
    <w:p w14:paraId="400D6F52" w14:textId="3895EEF5" w:rsidR="00751DFF" w:rsidRPr="0098360C" w:rsidRDefault="00751DFF" w:rsidP="00751DFF">
      <w:pPr>
        <w:pStyle w:val="Heading3"/>
      </w:pPr>
      <w:r w:rsidRPr="0098360C">
        <w:t xml:space="preserve">Engagement Agreement for </w:t>
      </w:r>
      <w:r w:rsidR="008773D5">
        <w:t>P</w:t>
      </w:r>
      <w:r w:rsidRPr="0098360C">
        <w:t>roviders engaged by parents/carers to provide services to students at school</w:t>
      </w:r>
    </w:p>
    <w:tbl>
      <w:tblPr>
        <w:tblStyle w:val="TableGrid"/>
        <w:tblW w:w="9918" w:type="dxa"/>
        <w:tblLook w:val="04A0" w:firstRow="1" w:lastRow="0" w:firstColumn="1" w:lastColumn="0" w:noHBand="0" w:noVBand="1"/>
      </w:tblPr>
      <w:tblGrid>
        <w:gridCol w:w="4815"/>
        <w:gridCol w:w="5103"/>
      </w:tblGrid>
      <w:tr w:rsidR="00A245C3" w:rsidRPr="0098360C" w14:paraId="50AE8A17" w14:textId="77777777" w:rsidTr="760D02A6">
        <w:tc>
          <w:tcPr>
            <w:tcW w:w="9918" w:type="dxa"/>
            <w:gridSpan w:val="2"/>
          </w:tcPr>
          <w:p w14:paraId="0A17DE0F" w14:textId="3F17317C" w:rsidR="00A245C3" w:rsidRPr="0098360C" w:rsidRDefault="00A245C3" w:rsidP="004F70D5">
            <w:pPr>
              <w:pStyle w:val="Table"/>
            </w:pPr>
            <w:r w:rsidRPr="0098360C">
              <w:t xml:space="preserve">Agreement between the Department and the </w:t>
            </w:r>
            <w:r w:rsidR="005A3F95">
              <w:t>Provide</w:t>
            </w:r>
            <w:r w:rsidR="00D448A2">
              <w:t>r</w:t>
            </w:r>
            <w:r w:rsidR="00A8363D" w:rsidRPr="0098360C">
              <w:t xml:space="preserve"> </w:t>
            </w:r>
            <w:r w:rsidRPr="0098360C">
              <w:t>to enable the</w:t>
            </w:r>
            <w:r w:rsidR="00A7558D">
              <w:t xml:space="preserve"> Provider</w:t>
            </w:r>
            <w:r w:rsidRPr="0098360C">
              <w:t xml:space="preserve"> to</w:t>
            </w:r>
            <w:r w:rsidR="005A3F95">
              <w:t xml:space="preserve"> deliver</w:t>
            </w:r>
            <w:r w:rsidRPr="0098360C">
              <w:t xml:space="preserve"> services (“Services”) to students at School</w:t>
            </w:r>
            <w:r w:rsidR="003142C1">
              <w:t>.</w:t>
            </w:r>
          </w:p>
        </w:tc>
      </w:tr>
      <w:tr w:rsidR="004F70D5" w:rsidRPr="0098360C" w14:paraId="6B605814" w14:textId="77777777" w:rsidTr="760D02A6">
        <w:tc>
          <w:tcPr>
            <w:tcW w:w="4815" w:type="dxa"/>
          </w:tcPr>
          <w:p w14:paraId="52F46760" w14:textId="77D22807" w:rsidR="004F70D5" w:rsidRPr="0098360C" w:rsidRDefault="0C2C9F9F" w:rsidP="27A9E856">
            <w:pPr>
              <w:pStyle w:val="Table"/>
              <w:rPr>
                <w:b/>
                <w:bCs/>
              </w:rPr>
            </w:pPr>
            <w:r w:rsidRPr="760D02A6">
              <w:rPr>
                <w:highlight w:val="yellow"/>
              </w:rPr>
              <w:t>[Insert Provider</w:t>
            </w:r>
            <w:r w:rsidR="00DE18A0" w:rsidRPr="760D02A6">
              <w:rPr>
                <w:highlight w:val="yellow"/>
              </w:rPr>
              <w:t>’</w:t>
            </w:r>
            <w:r w:rsidR="00472AFE" w:rsidRPr="760D02A6">
              <w:rPr>
                <w:highlight w:val="yellow"/>
              </w:rPr>
              <w:t>s</w:t>
            </w:r>
            <w:r w:rsidRPr="760D02A6">
              <w:rPr>
                <w:highlight w:val="yellow"/>
              </w:rPr>
              <w:t xml:space="preserve"> </w:t>
            </w:r>
            <w:r w:rsidR="000138FB" w:rsidRPr="760D02A6">
              <w:rPr>
                <w:highlight w:val="yellow"/>
              </w:rPr>
              <w:t>name</w:t>
            </w:r>
            <w:r w:rsidR="0012012B" w:rsidRPr="760D02A6">
              <w:rPr>
                <w:highlight w:val="yellow"/>
              </w:rPr>
              <w:t>]</w:t>
            </w:r>
            <w:r w:rsidRPr="760D02A6">
              <w:rPr>
                <w:b/>
                <w:bCs/>
              </w:rPr>
              <w:t xml:space="preserve"> </w:t>
            </w:r>
            <w:r>
              <w:t>(“</w:t>
            </w:r>
            <w:r w:rsidR="00BC5046" w:rsidRPr="760D02A6">
              <w:rPr>
                <w:b/>
                <w:bCs/>
              </w:rPr>
              <w:t>Provider</w:t>
            </w:r>
            <w:r>
              <w:t>”)</w:t>
            </w:r>
          </w:p>
        </w:tc>
        <w:tc>
          <w:tcPr>
            <w:tcW w:w="5103" w:type="dxa"/>
          </w:tcPr>
          <w:p w14:paraId="052EB19C" w14:textId="77777777" w:rsidR="004F70D5" w:rsidRPr="0098360C" w:rsidRDefault="004F70D5" w:rsidP="004F70D5">
            <w:pPr>
              <w:pStyle w:val="Table"/>
            </w:pPr>
            <w:r w:rsidRPr="0098360C">
              <w:t>The Crown in right of the State of New South Wales acting through the Department of Education (“</w:t>
            </w:r>
            <w:r w:rsidRPr="0098360C">
              <w:rPr>
                <w:b/>
              </w:rPr>
              <w:t>Department</w:t>
            </w:r>
            <w:r w:rsidRPr="0098360C">
              <w:t>”)</w:t>
            </w:r>
          </w:p>
        </w:tc>
      </w:tr>
      <w:tr w:rsidR="004F70D5" w:rsidRPr="0098360C" w14:paraId="0637C8AF" w14:textId="77777777" w:rsidTr="760D02A6">
        <w:tc>
          <w:tcPr>
            <w:tcW w:w="4815" w:type="dxa"/>
          </w:tcPr>
          <w:p w14:paraId="6A1FF01F" w14:textId="54568768" w:rsidR="004F70D5" w:rsidRPr="0098360C" w:rsidRDefault="004F70D5" w:rsidP="004F70D5">
            <w:pPr>
              <w:pStyle w:val="Table"/>
            </w:pPr>
            <w:r w:rsidRPr="0098360C">
              <w:rPr>
                <w:b/>
              </w:rPr>
              <w:t>A.B.N:</w:t>
            </w:r>
            <w:r w:rsidRPr="0098360C">
              <w:t xml:space="preserve"> [</w:t>
            </w:r>
            <w:r w:rsidRPr="0098360C">
              <w:rPr>
                <w:highlight w:val="yellow"/>
              </w:rPr>
              <w:t xml:space="preserve">Insert </w:t>
            </w:r>
            <w:r w:rsidR="005A3F95">
              <w:rPr>
                <w:highlight w:val="yellow"/>
              </w:rPr>
              <w:t>Provider</w:t>
            </w:r>
            <w:r w:rsidR="005A3F95" w:rsidRPr="0098360C">
              <w:rPr>
                <w:highlight w:val="yellow"/>
              </w:rPr>
              <w:t xml:space="preserve">’s </w:t>
            </w:r>
            <w:r w:rsidRPr="0098360C">
              <w:rPr>
                <w:highlight w:val="yellow"/>
              </w:rPr>
              <w:t>ABN</w:t>
            </w:r>
            <w:r w:rsidRPr="0098360C">
              <w:t>]</w:t>
            </w:r>
          </w:p>
        </w:tc>
        <w:tc>
          <w:tcPr>
            <w:tcW w:w="5103" w:type="dxa"/>
          </w:tcPr>
          <w:p w14:paraId="664BD503" w14:textId="77777777" w:rsidR="004F70D5" w:rsidRPr="0098360C" w:rsidRDefault="004F70D5" w:rsidP="004F70D5">
            <w:pPr>
              <w:pStyle w:val="Table"/>
              <w:rPr>
                <w:b/>
              </w:rPr>
            </w:pPr>
            <w:r w:rsidRPr="0098360C">
              <w:rPr>
                <w:b/>
              </w:rPr>
              <w:t>School</w:t>
            </w:r>
            <w:r w:rsidRPr="0098360C">
              <w:t>: [</w:t>
            </w:r>
            <w:r w:rsidRPr="0098360C">
              <w:rPr>
                <w:highlight w:val="yellow"/>
              </w:rPr>
              <w:t>Insert School name</w:t>
            </w:r>
            <w:r w:rsidRPr="0098360C">
              <w:t>] (“</w:t>
            </w:r>
            <w:r w:rsidRPr="0098360C">
              <w:rPr>
                <w:b/>
              </w:rPr>
              <w:t>School</w:t>
            </w:r>
            <w:r w:rsidRPr="0098360C">
              <w:t>”)</w:t>
            </w:r>
          </w:p>
        </w:tc>
      </w:tr>
      <w:tr w:rsidR="004F70D5" w:rsidRPr="0098360C" w14:paraId="11BB69A4" w14:textId="77777777" w:rsidTr="760D02A6">
        <w:tc>
          <w:tcPr>
            <w:tcW w:w="4815" w:type="dxa"/>
          </w:tcPr>
          <w:p w14:paraId="251A86F7" w14:textId="77777777" w:rsidR="004F70D5" w:rsidRPr="0098360C" w:rsidRDefault="004F70D5" w:rsidP="004F70D5">
            <w:pPr>
              <w:pStyle w:val="Table"/>
              <w:rPr>
                <w:b/>
              </w:rPr>
            </w:pPr>
            <w:r w:rsidRPr="0098360C">
              <w:rPr>
                <w:b/>
              </w:rPr>
              <w:t xml:space="preserve">Address </w:t>
            </w:r>
            <w:r w:rsidRPr="0098360C">
              <w:t>[</w:t>
            </w:r>
            <w:r w:rsidRPr="0098360C">
              <w:rPr>
                <w:highlight w:val="yellow"/>
              </w:rPr>
              <w:t>Insert</w:t>
            </w:r>
            <w:r w:rsidRPr="0098360C">
              <w:t>]</w:t>
            </w:r>
          </w:p>
        </w:tc>
        <w:tc>
          <w:tcPr>
            <w:tcW w:w="5103" w:type="dxa"/>
          </w:tcPr>
          <w:p w14:paraId="05B87DB6" w14:textId="77777777" w:rsidR="004F70D5" w:rsidRPr="0098360C" w:rsidRDefault="004F70D5" w:rsidP="004F70D5">
            <w:pPr>
              <w:pStyle w:val="Table"/>
            </w:pPr>
            <w:r w:rsidRPr="0098360C">
              <w:rPr>
                <w:b/>
              </w:rPr>
              <w:t>Principal</w:t>
            </w:r>
            <w:r w:rsidRPr="0098360C">
              <w:t xml:space="preserve">: </w:t>
            </w:r>
          </w:p>
        </w:tc>
      </w:tr>
      <w:tr w:rsidR="004F70D5" w:rsidRPr="0098360C" w14:paraId="2D2A5BA1" w14:textId="77777777" w:rsidTr="760D02A6">
        <w:tc>
          <w:tcPr>
            <w:tcW w:w="4815" w:type="dxa"/>
          </w:tcPr>
          <w:p w14:paraId="5DD066BC" w14:textId="77777777" w:rsidR="004F70D5" w:rsidRPr="0098360C" w:rsidRDefault="004F70D5" w:rsidP="004F70D5">
            <w:pPr>
              <w:pStyle w:val="Table"/>
              <w:rPr>
                <w:b/>
              </w:rPr>
            </w:pPr>
            <w:r w:rsidRPr="0098360C">
              <w:rPr>
                <w:b/>
              </w:rPr>
              <w:t xml:space="preserve">Email </w:t>
            </w:r>
            <w:r w:rsidRPr="0098360C">
              <w:t>[</w:t>
            </w:r>
            <w:r w:rsidRPr="0098360C">
              <w:rPr>
                <w:highlight w:val="yellow"/>
              </w:rPr>
              <w:t>Insert</w:t>
            </w:r>
            <w:r w:rsidRPr="0098360C">
              <w:t>]</w:t>
            </w:r>
          </w:p>
        </w:tc>
        <w:tc>
          <w:tcPr>
            <w:tcW w:w="5103" w:type="dxa"/>
          </w:tcPr>
          <w:p w14:paraId="1F020FF1" w14:textId="77777777" w:rsidR="004F70D5" w:rsidRPr="0098360C" w:rsidRDefault="004F70D5" w:rsidP="004F70D5">
            <w:pPr>
              <w:pStyle w:val="Table"/>
              <w:rPr>
                <w:b/>
              </w:rPr>
            </w:pPr>
            <w:r w:rsidRPr="0098360C">
              <w:rPr>
                <w:b/>
              </w:rPr>
              <w:t xml:space="preserve">Address </w:t>
            </w:r>
            <w:r w:rsidRPr="0098360C">
              <w:t>[</w:t>
            </w:r>
            <w:r w:rsidRPr="0098360C">
              <w:rPr>
                <w:highlight w:val="yellow"/>
              </w:rPr>
              <w:t>Insert]</w:t>
            </w:r>
          </w:p>
        </w:tc>
      </w:tr>
      <w:tr w:rsidR="004F70D5" w:rsidRPr="0098360C" w14:paraId="31D1B79C" w14:textId="77777777" w:rsidTr="760D02A6">
        <w:tc>
          <w:tcPr>
            <w:tcW w:w="4815" w:type="dxa"/>
          </w:tcPr>
          <w:p w14:paraId="4D0A097A" w14:textId="77777777" w:rsidR="004F70D5" w:rsidRPr="0098360C" w:rsidRDefault="004F70D5" w:rsidP="004F70D5">
            <w:pPr>
              <w:pStyle w:val="Table"/>
              <w:rPr>
                <w:b/>
              </w:rPr>
            </w:pPr>
            <w:r w:rsidRPr="0098360C">
              <w:rPr>
                <w:b/>
              </w:rPr>
              <w:t xml:space="preserve">Phone </w:t>
            </w:r>
            <w:r w:rsidRPr="0098360C">
              <w:t>[</w:t>
            </w:r>
            <w:r w:rsidRPr="0098360C">
              <w:rPr>
                <w:highlight w:val="yellow"/>
              </w:rPr>
              <w:t>Insert</w:t>
            </w:r>
            <w:r w:rsidRPr="0098360C">
              <w:t>]</w:t>
            </w:r>
          </w:p>
        </w:tc>
        <w:tc>
          <w:tcPr>
            <w:tcW w:w="5103" w:type="dxa"/>
          </w:tcPr>
          <w:p w14:paraId="151A6CEF" w14:textId="77777777" w:rsidR="004F70D5" w:rsidRPr="0098360C" w:rsidRDefault="004F70D5" w:rsidP="004F70D5">
            <w:pPr>
              <w:pStyle w:val="Table"/>
              <w:rPr>
                <w:b/>
              </w:rPr>
            </w:pPr>
            <w:r w:rsidRPr="0098360C">
              <w:rPr>
                <w:b/>
              </w:rPr>
              <w:t xml:space="preserve">Email </w:t>
            </w:r>
            <w:r w:rsidRPr="0098360C">
              <w:t>[</w:t>
            </w:r>
            <w:r w:rsidRPr="0098360C">
              <w:rPr>
                <w:highlight w:val="yellow"/>
              </w:rPr>
              <w:t>Insert</w:t>
            </w:r>
            <w:r w:rsidRPr="0098360C">
              <w:t>]</w:t>
            </w:r>
          </w:p>
        </w:tc>
      </w:tr>
      <w:tr w:rsidR="004F70D5" w:rsidRPr="0098360C" w14:paraId="4A64CD95" w14:textId="77777777" w:rsidTr="760D02A6">
        <w:tc>
          <w:tcPr>
            <w:tcW w:w="4815" w:type="dxa"/>
          </w:tcPr>
          <w:p w14:paraId="557DAAA5" w14:textId="77777777" w:rsidR="004F70D5" w:rsidRPr="0098360C" w:rsidRDefault="004F70D5" w:rsidP="004F70D5">
            <w:pPr>
              <w:pStyle w:val="Table"/>
              <w:rPr>
                <w:b/>
              </w:rPr>
            </w:pPr>
          </w:p>
        </w:tc>
        <w:tc>
          <w:tcPr>
            <w:tcW w:w="5103" w:type="dxa"/>
          </w:tcPr>
          <w:p w14:paraId="51086703" w14:textId="77777777" w:rsidR="004F70D5" w:rsidRPr="0098360C" w:rsidRDefault="004F70D5" w:rsidP="004F70D5">
            <w:pPr>
              <w:pStyle w:val="Table"/>
              <w:rPr>
                <w:b/>
              </w:rPr>
            </w:pPr>
            <w:r w:rsidRPr="0098360C">
              <w:rPr>
                <w:b/>
              </w:rPr>
              <w:t xml:space="preserve">Phone </w:t>
            </w:r>
            <w:r w:rsidRPr="0098360C">
              <w:t>[</w:t>
            </w:r>
            <w:r w:rsidRPr="0098360C">
              <w:rPr>
                <w:highlight w:val="yellow"/>
              </w:rPr>
              <w:t>Insert</w:t>
            </w:r>
            <w:r w:rsidRPr="0098360C">
              <w:t>]</w:t>
            </w:r>
          </w:p>
        </w:tc>
      </w:tr>
      <w:tr w:rsidR="00A245C3" w:rsidRPr="0098360C" w14:paraId="78C33724" w14:textId="77777777" w:rsidTr="760D02A6">
        <w:tc>
          <w:tcPr>
            <w:tcW w:w="9918" w:type="dxa"/>
            <w:gridSpan w:val="2"/>
          </w:tcPr>
          <w:p w14:paraId="182FB1C3" w14:textId="77777777" w:rsidR="00A245C3" w:rsidRPr="0098360C" w:rsidRDefault="00A245C3" w:rsidP="004F70D5">
            <w:pPr>
              <w:pStyle w:val="Table"/>
              <w:rPr>
                <w:b/>
              </w:rPr>
            </w:pPr>
            <w:r w:rsidRPr="0098360C">
              <w:rPr>
                <w:b/>
              </w:rPr>
              <w:t>End Date:</w:t>
            </w:r>
            <w:r w:rsidRPr="0098360C">
              <w:t xml:space="preserve"> [</w:t>
            </w:r>
            <w:r w:rsidRPr="0098360C">
              <w:rPr>
                <w:highlight w:val="yellow"/>
              </w:rPr>
              <w:t>Insert</w:t>
            </w:r>
            <w:r w:rsidRPr="0098360C">
              <w:t>]</w:t>
            </w:r>
          </w:p>
        </w:tc>
      </w:tr>
      <w:tr w:rsidR="004F70D5" w:rsidRPr="0098360C" w14:paraId="22E25BB8" w14:textId="77777777" w:rsidTr="760D02A6">
        <w:tc>
          <w:tcPr>
            <w:tcW w:w="9918" w:type="dxa"/>
            <w:gridSpan w:val="2"/>
          </w:tcPr>
          <w:p w14:paraId="74274DD8" w14:textId="77777777" w:rsidR="004F70D5" w:rsidRPr="0098360C" w:rsidRDefault="004F70D5" w:rsidP="004F70D5">
            <w:pPr>
              <w:pStyle w:val="Table"/>
              <w:rPr>
                <w:bCs/>
              </w:rPr>
            </w:pPr>
            <w:r w:rsidRPr="0098360C">
              <w:rPr>
                <w:b/>
              </w:rPr>
              <w:t>Fee payable:</w:t>
            </w:r>
            <w:r w:rsidRPr="0098360C">
              <w:rPr>
                <w:bCs/>
              </w:rPr>
              <w:t xml:space="preserve"> $1 per annum, if demanded</w:t>
            </w:r>
          </w:p>
        </w:tc>
      </w:tr>
      <w:tr w:rsidR="004F70D5" w:rsidRPr="0098360C" w14:paraId="178BD9B0" w14:textId="77777777" w:rsidTr="760D02A6">
        <w:trPr>
          <w:trHeight w:val="699"/>
        </w:trPr>
        <w:tc>
          <w:tcPr>
            <w:tcW w:w="9918" w:type="dxa"/>
            <w:gridSpan w:val="2"/>
          </w:tcPr>
          <w:p w14:paraId="60E56C3F" w14:textId="77777777" w:rsidR="004F70D5" w:rsidRPr="0098360C" w:rsidRDefault="004F70D5" w:rsidP="004F70D5">
            <w:pPr>
              <w:pStyle w:val="Table"/>
            </w:pPr>
            <w:r w:rsidRPr="0098360C">
              <w:rPr>
                <w:b/>
              </w:rPr>
              <w:t>Additional terms</w:t>
            </w:r>
            <w:r w:rsidRPr="0098360C">
              <w:t xml:space="preserve"> </w:t>
            </w:r>
          </w:p>
          <w:p w14:paraId="5C7694E3" w14:textId="16958C28" w:rsidR="004F70D5" w:rsidRPr="0098360C" w:rsidRDefault="004F70D5" w:rsidP="004F70D5">
            <w:pPr>
              <w:pStyle w:val="Table"/>
              <w:rPr>
                <w:i/>
              </w:rPr>
            </w:pPr>
            <w:r w:rsidRPr="0098360C">
              <w:rPr>
                <w:i/>
              </w:rPr>
              <w:t xml:space="preserve">For </w:t>
            </w:r>
            <w:r w:rsidR="00490F90">
              <w:rPr>
                <w:i/>
              </w:rPr>
              <w:t>P</w:t>
            </w:r>
            <w:r w:rsidRPr="0098360C">
              <w:rPr>
                <w:i/>
              </w:rPr>
              <w:t>roviders delivering services through online mode:</w:t>
            </w:r>
          </w:p>
          <w:p w14:paraId="4E56A706" w14:textId="5FEEF4AF" w:rsidR="00F0599B" w:rsidRPr="0098360C" w:rsidRDefault="00F0599B" w:rsidP="00C74DAB">
            <w:pPr>
              <w:pStyle w:val="Table"/>
              <w:numPr>
                <w:ilvl w:val="0"/>
                <w:numId w:val="1"/>
              </w:numPr>
              <w:rPr>
                <w:i/>
              </w:rPr>
            </w:pPr>
            <w:r w:rsidRPr="0098360C">
              <w:rPr>
                <w:rFonts w:eastAsia="Calibri"/>
                <w:iCs/>
                <w:spacing w:val="0"/>
                <w:lang w:eastAsia="en-US"/>
              </w:rPr>
              <w:t xml:space="preserve">The School and the </w:t>
            </w:r>
            <w:r>
              <w:rPr>
                <w:rFonts w:eastAsia="Calibri"/>
                <w:iCs/>
                <w:spacing w:val="0"/>
                <w:lang w:eastAsia="en-US"/>
              </w:rPr>
              <w:t>Provider</w:t>
            </w:r>
            <w:r w:rsidRPr="0098360C">
              <w:rPr>
                <w:rFonts w:eastAsia="Calibri"/>
                <w:iCs/>
                <w:spacing w:val="0"/>
                <w:lang w:eastAsia="en-US"/>
              </w:rPr>
              <w:t xml:space="preserve"> agree that</w:t>
            </w:r>
            <w:r>
              <w:rPr>
                <w:rFonts w:eastAsia="Calibri"/>
                <w:iCs/>
                <w:spacing w:val="0"/>
                <w:lang w:eastAsia="en-US"/>
              </w:rPr>
              <w:t>:</w:t>
            </w:r>
          </w:p>
          <w:p w14:paraId="4C3AA6CD" w14:textId="5B9C1D35" w:rsidR="004F70D5" w:rsidRPr="0098360C" w:rsidRDefault="00F0599B" w:rsidP="00983D5E">
            <w:pPr>
              <w:pStyle w:val="Table"/>
              <w:numPr>
                <w:ilvl w:val="0"/>
                <w:numId w:val="27"/>
              </w:numPr>
              <w:rPr>
                <w:rFonts w:eastAsia="Calibri"/>
                <w:iCs/>
                <w:spacing w:val="0"/>
                <w:lang w:eastAsia="en-US"/>
              </w:rPr>
            </w:pPr>
            <w:r>
              <w:rPr>
                <w:rFonts w:eastAsia="Calibri"/>
                <w:iCs/>
                <w:spacing w:val="0"/>
                <w:lang w:eastAsia="en-US"/>
              </w:rPr>
              <w:t>A</w:t>
            </w:r>
            <w:r w:rsidR="004F70D5" w:rsidRPr="0098360C">
              <w:rPr>
                <w:rFonts w:eastAsia="Calibri"/>
                <w:iCs/>
                <w:spacing w:val="0"/>
                <w:lang w:eastAsia="en-US"/>
              </w:rPr>
              <w:t>s at the date of this Agreement, the Services will not be delivered at the School and will be delivered fully online</w:t>
            </w:r>
            <w:r w:rsidR="002351C8">
              <w:rPr>
                <w:rFonts w:eastAsia="Calibri"/>
                <w:iCs/>
                <w:spacing w:val="0"/>
                <w:lang w:eastAsia="en-US"/>
              </w:rPr>
              <w:t>;</w:t>
            </w:r>
          </w:p>
          <w:p w14:paraId="5EA9999B" w14:textId="5E705834" w:rsidR="00731E2A" w:rsidRPr="004661F9" w:rsidRDefault="004F70D5" w:rsidP="004661F9">
            <w:pPr>
              <w:pStyle w:val="Table"/>
              <w:numPr>
                <w:ilvl w:val="0"/>
                <w:numId w:val="27"/>
              </w:numPr>
              <w:rPr>
                <w:rFonts w:eastAsia="Calibri"/>
                <w:iCs/>
                <w:spacing w:val="0"/>
                <w:lang w:eastAsia="en-US"/>
              </w:rPr>
            </w:pPr>
            <w:r w:rsidRPr="0098360C">
              <w:rPr>
                <w:rFonts w:eastAsia="Calibri"/>
                <w:iCs/>
                <w:spacing w:val="0"/>
                <w:lang w:eastAsia="en-US"/>
              </w:rPr>
              <w:t>If</w:t>
            </w:r>
            <w:r w:rsidR="00175062">
              <w:rPr>
                <w:rFonts w:eastAsia="Calibri"/>
                <w:iCs/>
                <w:spacing w:val="0"/>
                <w:lang w:eastAsia="en-US"/>
              </w:rPr>
              <w:t>,</w:t>
            </w:r>
            <w:r w:rsidRPr="0098360C">
              <w:rPr>
                <w:rFonts w:eastAsia="Calibri"/>
                <w:iCs/>
                <w:spacing w:val="0"/>
                <w:lang w:eastAsia="en-US"/>
              </w:rPr>
              <w:t xml:space="preserve"> during the term of this Agreement</w:t>
            </w:r>
            <w:r w:rsidR="00175062">
              <w:rPr>
                <w:rFonts w:eastAsia="Calibri"/>
                <w:iCs/>
                <w:spacing w:val="0"/>
                <w:lang w:eastAsia="en-US"/>
              </w:rPr>
              <w:t>,</w:t>
            </w:r>
            <w:r w:rsidRPr="0098360C">
              <w:rPr>
                <w:rFonts w:eastAsia="Calibri"/>
                <w:iCs/>
                <w:spacing w:val="0"/>
                <w:lang w:eastAsia="en-US"/>
              </w:rPr>
              <w:t xml:space="preserve"> delivery of the Services at the School becomes permissible, the School may require the </w:t>
            </w:r>
            <w:r w:rsidR="005A3F95">
              <w:rPr>
                <w:rFonts w:eastAsia="Calibri"/>
                <w:iCs/>
                <w:spacing w:val="0"/>
                <w:lang w:eastAsia="en-US"/>
              </w:rPr>
              <w:t>Provide</w:t>
            </w:r>
            <w:r w:rsidR="00D448A2">
              <w:rPr>
                <w:rFonts w:eastAsia="Calibri"/>
                <w:iCs/>
                <w:spacing w:val="0"/>
                <w:lang w:eastAsia="en-US"/>
              </w:rPr>
              <w:t>r</w:t>
            </w:r>
            <w:r w:rsidRPr="0098360C">
              <w:rPr>
                <w:rFonts w:eastAsia="Calibri"/>
                <w:iCs/>
                <w:spacing w:val="0"/>
                <w:lang w:eastAsia="en-US"/>
              </w:rPr>
              <w:t xml:space="preserve"> to deliver the Services at the School by not less than 10 Business Days written notice</w:t>
            </w:r>
            <w:r w:rsidR="002351C8">
              <w:rPr>
                <w:rFonts w:eastAsia="Calibri"/>
                <w:iCs/>
                <w:spacing w:val="0"/>
                <w:lang w:eastAsia="en-US"/>
              </w:rPr>
              <w:t>; and</w:t>
            </w:r>
            <w:r w:rsidRPr="0098360C">
              <w:rPr>
                <w:rFonts w:eastAsia="Calibri"/>
                <w:iCs/>
                <w:spacing w:val="0"/>
                <w:lang w:eastAsia="en-US"/>
              </w:rPr>
              <w:t xml:space="preserve"> </w:t>
            </w:r>
            <w:r w:rsidR="00731E2A">
              <w:tab/>
            </w:r>
          </w:p>
          <w:p w14:paraId="7064638E" w14:textId="1473B760" w:rsidR="004F70D5" w:rsidRPr="0098360C" w:rsidRDefault="004F70D5" w:rsidP="00983D5E">
            <w:pPr>
              <w:pStyle w:val="Table"/>
              <w:numPr>
                <w:ilvl w:val="0"/>
                <w:numId w:val="27"/>
              </w:numPr>
              <w:rPr>
                <w:rFonts w:eastAsia="Calibri"/>
                <w:iCs/>
                <w:spacing w:val="0"/>
                <w:lang w:eastAsia="en-US"/>
              </w:rPr>
            </w:pPr>
            <w:r w:rsidRPr="0098360C">
              <w:rPr>
                <w:rFonts w:eastAsia="Calibri"/>
                <w:iCs/>
                <w:spacing w:val="0"/>
                <w:lang w:eastAsia="en-US"/>
              </w:rPr>
              <w:t>The terms and conditions in this Agreement apply to</w:t>
            </w:r>
            <w:r w:rsidR="00586D14">
              <w:rPr>
                <w:rFonts w:eastAsia="Calibri"/>
                <w:iCs/>
                <w:spacing w:val="0"/>
                <w:lang w:eastAsia="en-US"/>
              </w:rPr>
              <w:t xml:space="preserve"> the</w:t>
            </w:r>
            <w:r w:rsidRPr="0098360C">
              <w:rPr>
                <w:rFonts w:eastAsia="Calibri"/>
                <w:iCs/>
                <w:spacing w:val="0"/>
                <w:lang w:eastAsia="en-US"/>
              </w:rPr>
              <w:t xml:space="preserve"> provision of the Services</w:t>
            </w:r>
            <w:r w:rsidR="00782FD1">
              <w:rPr>
                <w:rFonts w:eastAsia="Calibri"/>
                <w:iCs/>
                <w:spacing w:val="0"/>
                <w:lang w:eastAsia="en-US"/>
              </w:rPr>
              <w:t>,</w:t>
            </w:r>
            <w:r w:rsidRPr="0098360C">
              <w:rPr>
                <w:rFonts w:eastAsia="Calibri"/>
                <w:iCs/>
                <w:spacing w:val="0"/>
                <w:lang w:eastAsia="en-US"/>
              </w:rPr>
              <w:t xml:space="preserve"> irrespective of the delivery method.</w:t>
            </w:r>
          </w:p>
          <w:p w14:paraId="564C234A" w14:textId="77777777" w:rsidR="004F70D5" w:rsidRPr="0098360C" w:rsidRDefault="004F70D5" w:rsidP="004F70D5">
            <w:pPr>
              <w:pStyle w:val="Table"/>
              <w:rPr>
                <w:b/>
              </w:rPr>
            </w:pPr>
            <w:r w:rsidRPr="0098360C">
              <w:t>(refer to additional pages if required)</w:t>
            </w:r>
          </w:p>
          <w:p w14:paraId="2F23A9BC" w14:textId="4D181DE6" w:rsidR="004F70D5" w:rsidRPr="0098360C" w:rsidRDefault="004F70D5" w:rsidP="004F70D5">
            <w:pPr>
              <w:pStyle w:val="Table"/>
              <w:rPr>
                <w:i/>
              </w:rPr>
            </w:pPr>
            <w:r w:rsidRPr="0098360C">
              <w:rPr>
                <w:i/>
                <w:highlight w:val="yellow"/>
              </w:rPr>
              <w:t>[Drafting Note: This section is used to include any separately negotiated terms that are unique to the particular arrangement. For example, if the</w:t>
            </w:r>
            <w:r w:rsidR="00782FD1">
              <w:rPr>
                <w:i/>
                <w:highlight w:val="yellow"/>
              </w:rPr>
              <w:t xml:space="preserve"> Provide</w:t>
            </w:r>
            <w:r w:rsidRPr="0098360C">
              <w:rPr>
                <w:i/>
                <w:highlight w:val="yellow"/>
              </w:rPr>
              <w:t xml:space="preserve">r will be charged a fee </w:t>
            </w:r>
            <w:r w:rsidRPr="0098360C">
              <w:rPr>
                <w:i/>
                <w:highlight w:val="yellow"/>
              </w:rPr>
              <w:lastRenderedPageBreak/>
              <w:t>to use any school facilities</w:t>
            </w:r>
            <w:r w:rsidR="008F178C">
              <w:rPr>
                <w:i/>
                <w:highlight w:val="yellow"/>
              </w:rPr>
              <w:t xml:space="preserve">, </w:t>
            </w:r>
            <w:r w:rsidRPr="0098360C">
              <w:rPr>
                <w:i/>
                <w:highlight w:val="yellow"/>
              </w:rPr>
              <w:t>please include details here. If there are no ‘additional terms’, please specify ‘Not applicable – there are no additional terms’.]</w:t>
            </w:r>
          </w:p>
          <w:p w14:paraId="41F2B80E" w14:textId="0633703C" w:rsidR="006B560F" w:rsidRPr="0098360C" w:rsidRDefault="006B560F" w:rsidP="006B560F">
            <w:pPr>
              <w:tabs>
                <w:tab w:val="left" w:pos="8160"/>
              </w:tabs>
              <w:rPr>
                <w:rFonts w:cs="Arial"/>
                <w:lang w:eastAsia="en-AU"/>
              </w:rPr>
            </w:pPr>
            <w:r w:rsidRPr="0098360C">
              <w:rPr>
                <w:rFonts w:cs="Arial"/>
                <w:lang w:eastAsia="en-AU"/>
              </w:rPr>
              <w:tab/>
            </w:r>
          </w:p>
        </w:tc>
      </w:tr>
      <w:tr w:rsidR="004F70D5" w:rsidRPr="0098360C" w14:paraId="0252521E" w14:textId="77777777" w:rsidTr="760D02A6">
        <w:tc>
          <w:tcPr>
            <w:tcW w:w="9918" w:type="dxa"/>
            <w:gridSpan w:val="2"/>
          </w:tcPr>
          <w:p w14:paraId="6B2AFE4A" w14:textId="77777777" w:rsidR="004F70D5" w:rsidRPr="0098360C" w:rsidRDefault="004F70D5" w:rsidP="005E5C66">
            <w:pPr>
              <w:pStyle w:val="Table"/>
            </w:pPr>
            <w:r w:rsidRPr="0098360C">
              <w:lastRenderedPageBreak/>
              <w:t>For office use only – please check that the following have been sighted and copies have been appropriately filed:</w:t>
            </w:r>
          </w:p>
          <w:p w14:paraId="6B6A566A" w14:textId="7D0E3F4E" w:rsidR="004F70D5" w:rsidRPr="0098360C" w:rsidRDefault="004F70D5" w:rsidP="005E5C66">
            <w:pPr>
              <w:pStyle w:val="Table"/>
            </w:pPr>
            <w:r w:rsidRPr="760D02A6">
              <w:rPr>
                <w:rFonts w:ascii="Segoe UI Symbol" w:hAnsi="Segoe UI Symbol" w:cs="Segoe UI Symbol"/>
              </w:rPr>
              <w:t>☐</w:t>
            </w:r>
            <w:r>
              <w:t xml:space="preserve"> Workers compensation insurance (or equivalent) in the </w:t>
            </w:r>
            <w:r w:rsidR="005A3F95">
              <w:t xml:space="preserve">Provider’s </w:t>
            </w:r>
            <w:r>
              <w:t>name</w:t>
            </w:r>
            <w:r w:rsidR="007F5A9D">
              <w:t xml:space="preserve"> </w:t>
            </w:r>
            <w:r w:rsidR="00A67CFB">
              <w:t xml:space="preserve">(NB: </w:t>
            </w:r>
            <w:r w:rsidR="000D26AE">
              <w:t>N</w:t>
            </w:r>
            <w:r w:rsidR="00A67CFB">
              <w:t>ot require</w:t>
            </w:r>
            <w:r w:rsidR="002E7D88">
              <w:t>d</w:t>
            </w:r>
            <w:r w:rsidR="00A67CFB">
              <w:t xml:space="preserve"> for a sole trader)</w:t>
            </w:r>
          </w:p>
          <w:p w14:paraId="69821252" w14:textId="269F8228" w:rsidR="004F70D5" w:rsidRPr="0098360C" w:rsidRDefault="004F70D5" w:rsidP="005E5C66">
            <w:pPr>
              <w:pStyle w:val="Table"/>
            </w:pPr>
            <w:r w:rsidRPr="0098360C">
              <w:rPr>
                <w:rFonts w:ascii="Segoe UI Symbol" w:hAnsi="Segoe UI Symbol" w:cs="Segoe UI Symbol"/>
              </w:rPr>
              <w:t>☐</w:t>
            </w:r>
            <w:r w:rsidRPr="0098360C">
              <w:t xml:space="preserve"> Public Liability insurance covering min</w:t>
            </w:r>
            <w:r w:rsidR="00431BA0" w:rsidRPr="0098360C">
              <w:t>imum</w:t>
            </w:r>
            <w:r w:rsidRPr="0098360C">
              <w:t xml:space="preserve"> $20 million for each claim in the </w:t>
            </w:r>
            <w:r w:rsidR="005A3F95">
              <w:t>Provider</w:t>
            </w:r>
            <w:r w:rsidR="005A3F95" w:rsidRPr="0098360C">
              <w:t xml:space="preserve">’s </w:t>
            </w:r>
            <w:r w:rsidRPr="0098360C">
              <w:t>name</w:t>
            </w:r>
          </w:p>
          <w:p w14:paraId="3E05D0B2" w14:textId="505104E2" w:rsidR="004F70D5" w:rsidRPr="0098360C" w:rsidRDefault="004F70D5" w:rsidP="005E5C66">
            <w:pPr>
              <w:pStyle w:val="Table"/>
            </w:pPr>
            <w:r w:rsidRPr="0098360C">
              <w:rPr>
                <w:rFonts w:ascii="Segoe UI Symbol" w:hAnsi="Segoe UI Symbol" w:cs="Segoe UI Symbol"/>
              </w:rPr>
              <w:t>☐</w:t>
            </w:r>
            <w:r w:rsidRPr="0098360C">
              <w:t xml:space="preserve"> Professional Indemnity insurance covering min</w:t>
            </w:r>
            <w:r w:rsidR="00431BA0" w:rsidRPr="0098360C">
              <w:t>imum</w:t>
            </w:r>
            <w:r w:rsidRPr="0098360C">
              <w:t xml:space="preserve"> $2 million for each claim in the </w:t>
            </w:r>
            <w:r w:rsidR="005A3F95">
              <w:t>Provider</w:t>
            </w:r>
            <w:r w:rsidR="005A3F95" w:rsidRPr="0098360C">
              <w:t xml:space="preserve">’s </w:t>
            </w:r>
            <w:r w:rsidRPr="0098360C">
              <w:t>name</w:t>
            </w:r>
          </w:p>
          <w:p w14:paraId="1C2F90EE" w14:textId="77777777" w:rsidR="004F70D5" w:rsidRPr="0098360C" w:rsidRDefault="004F70D5" w:rsidP="005E5C66">
            <w:pPr>
              <w:pStyle w:val="Table"/>
            </w:pPr>
            <w:r w:rsidRPr="0098360C">
              <w:rPr>
                <w:rFonts w:ascii="Segoe UI Symbol" w:hAnsi="Segoe UI Symbol" w:cs="Segoe UI Symbol"/>
              </w:rPr>
              <w:t>☐</w:t>
            </w:r>
            <w:r w:rsidRPr="0098360C">
              <w:t xml:space="preserve"> All relevant Working With Children Check documentation</w:t>
            </w:r>
          </w:p>
          <w:p w14:paraId="00240EA4" w14:textId="4F352F76" w:rsidR="0069501E" w:rsidRPr="0098360C" w:rsidRDefault="66A0D81E" w:rsidP="0098360C">
            <w:pPr>
              <w:pStyle w:val="Table"/>
            </w:pPr>
            <w:r w:rsidRPr="760D02A6">
              <w:rPr>
                <w:rFonts w:ascii="Segoe UI Symbol" w:hAnsi="Segoe UI Symbol" w:cs="Segoe UI Symbol"/>
              </w:rPr>
              <w:t>☐</w:t>
            </w:r>
            <w:r>
              <w:t xml:space="preserve"> </w:t>
            </w:r>
            <w:r w:rsidR="01F62BDD">
              <w:t>A s</w:t>
            </w:r>
            <w:r w:rsidR="00C9230E">
              <w:t>igned cop</w:t>
            </w:r>
            <w:r w:rsidR="01F62BDD">
              <w:t>y</w:t>
            </w:r>
            <w:r w:rsidR="00C9230E">
              <w:t xml:space="preserve"> of consent forms to allow relevant health information to be shared by the </w:t>
            </w:r>
            <w:r w:rsidR="3336AAF0">
              <w:t xml:space="preserve">Provider </w:t>
            </w:r>
            <w:r w:rsidR="00C9230E">
              <w:t xml:space="preserve">and the School. </w:t>
            </w:r>
          </w:p>
        </w:tc>
      </w:tr>
    </w:tbl>
    <w:p w14:paraId="35D0668B" w14:textId="77777777" w:rsidR="00695DD4" w:rsidRPr="0098360C" w:rsidRDefault="00695DD4" w:rsidP="00695DD4">
      <w:pPr>
        <w:rPr>
          <w:rFonts w:cs="Arial"/>
        </w:rPr>
      </w:pPr>
      <w:r w:rsidRPr="0098360C">
        <w:rPr>
          <w:rFonts w:cs="Arial"/>
        </w:rPr>
        <w:t>Specific services to be delivered to individual students should be attached in separate schedules to this Agreement. The Service Schedule form is attached at the end of this document.</w:t>
      </w:r>
    </w:p>
    <w:p w14:paraId="60649F47" w14:textId="77777777" w:rsidR="00340088" w:rsidRPr="0098360C" w:rsidRDefault="00340088" w:rsidP="00340088">
      <w:pPr>
        <w:rPr>
          <w:rFonts w:cs="Arial"/>
        </w:rPr>
      </w:pPr>
      <w:r w:rsidRPr="0098360C">
        <w:rPr>
          <w:rFonts w:cs="Arial"/>
        </w:rPr>
        <w:t>Executed as an agreement:</w:t>
      </w:r>
    </w:p>
    <w:tbl>
      <w:tblPr>
        <w:tblStyle w:val="TableGrid"/>
        <w:tblW w:w="9920" w:type="dxa"/>
        <w:tblLook w:val="04A0" w:firstRow="1" w:lastRow="0" w:firstColumn="1" w:lastColumn="0" w:noHBand="0" w:noVBand="1"/>
      </w:tblPr>
      <w:tblGrid>
        <w:gridCol w:w="3539"/>
        <w:gridCol w:w="3190"/>
        <w:gridCol w:w="3191"/>
      </w:tblGrid>
      <w:tr w:rsidR="00A245C3" w:rsidRPr="0098360C" w14:paraId="2FA682FF" w14:textId="77777777" w:rsidTr="00916C83">
        <w:trPr>
          <w:trHeight w:val="1524"/>
        </w:trPr>
        <w:tc>
          <w:tcPr>
            <w:tcW w:w="3539" w:type="dxa"/>
            <w:tcBorders>
              <w:bottom w:val="nil"/>
            </w:tcBorders>
          </w:tcPr>
          <w:p w14:paraId="2834584C" w14:textId="77777777" w:rsidR="00A245C3" w:rsidRPr="0098360C" w:rsidRDefault="00A245C3" w:rsidP="00C43FB1">
            <w:pPr>
              <w:pStyle w:val="Table"/>
            </w:pPr>
            <w:r w:rsidRPr="0098360C">
              <w:rPr>
                <w:b/>
                <w:bCs/>
              </w:rPr>
              <w:t>Signed</w:t>
            </w:r>
            <w:r w:rsidRPr="0098360C">
              <w:t xml:space="preserve"> for The Crown in right of the State of New South Wales acting through the Department of Education</w:t>
            </w:r>
          </w:p>
        </w:tc>
        <w:tc>
          <w:tcPr>
            <w:tcW w:w="3190" w:type="dxa"/>
            <w:tcBorders>
              <w:bottom w:val="nil"/>
            </w:tcBorders>
          </w:tcPr>
          <w:p w14:paraId="5B582A6B" w14:textId="04C16AF6" w:rsidR="00A245C3" w:rsidRPr="0098360C" w:rsidRDefault="00A245C3" w:rsidP="00C43FB1">
            <w:pPr>
              <w:pStyle w:val="Table"/>
            </w:pPr>
            <w:r w:rsidRPr="0098360C">
              <w:t xml:space="preserve">Signed for the </w:t>
            </w:r>
            <w:r w:rsidR="00336F6E">
              <w:rPr>
                <w:b/>
                <w:bCs/>
              </w:rPr>
              <w:t>Provide</w:t>
            </w:r>
            <w:r w:rsidR="00D448A2">
              <w:rPr>
                <w:b/>
                <w:bCs/>
              </w:rPr>
              <w:t>r</w:t>
            </w:r>
            <w:r w:rsidR="00537759" w:rsidRPr="0098360C">
              <w:t xml:space="preserve"> </w:t>
            </w:r>
            <w:r w:rsidRPr="0098360C">
              <w:t>by</w:t>
            </w:r>
          </w:p>
        </w:tc>
        <w:tc>
          <w:tcPr>
            <w:tcW w:w="3191" w:type="dxa"/>
            <w:tcBorders>
              <w:bottom w:val="nil"/>
            </w:tcBorders>
          </w:tcPr>
          <w:p w14:paraId="64F54009" w14:textId="54EE7700" w:rsidR="00A245C3" w:rsidRPr="0098360C" w:rsidRDefault="00A245C3" w:rsidP="00C43FB1">
            <w:pPr>
              <w:pStyle w:val="Table"/>
            </w:pPr>
          </w:p>
        </w:tc>
      </w:tr>
      <w:tr w:rsidR="00C43FB1" w:rsidRPr="0098360C" w14:paraId="53187666" w14:textId="77777777" w:rsidTr="0098360C">
        <w:tc>
          <w:tcPr>
            <w:tcW w:w="3539" w:type="dxa"/>
            <w:tcBorders>
              <w:top w:val="nil"/>
              <w:bottom w:val="nil"/>
            </w:tcBorders>
          </w:tcPr>
          <w:p w14:paraId="21FC2F6E" w14:textId="77777777" w:rsidR="00C43FB1" w:rsidRPr="0098360C" w:rsidRDefault="00C43FB1" w:rsidP="00C43FB1">
            <w:pPr>
              <w:pStyle w:val="Table"/>
            </w:pPr>
            <w:r w:rsidRPr="0098360C">
              <w:t>Principal:</w:t>
            </w:r>
          </w:p>
          <w:p w14:paraId="62B44AAD" w14:textId="7292356D" w:rsidR="00C43FB1" w:rsidRPr="0098360C" w:rsidRDefault="00C43FB1" w:rsidP="00C43FB1">
            <w:pPr>
              <w:pStyle w:val="Table"/>
            </w:pPr>
          </w:p>
        </w:tc>
        <w:tc>
          <w:tcPr>
            <w:tcW w:w="3190" w:type="dxa"/>
            <w:tcBorders>
              <w:top w:val="nil"/>
              <w:bottom w:val="nil"/>
            </w:tcBorders>
          </w:tcPr>
          <w:p w14:paraId="39A1C622" w14:textId="6DD30124" w:rsidR="00C43FB1" w:rsidRPr="0098360C" w:rsidRDefault="00C43FB1" w:rsidP="00C43FB1">
            <w:pPr>
              <w:pStyle w:val="Table"/>
            </w:pPr>
            <w:r w:rsidRPr="0098360C">
              <w:t>Authorised Officer 1:</w:t>
            </w:r>
          </w:p>
          <w:p w14:paraId="0E3AE6CA" w14:textId="45E1CCCA" w:rsidR="00C43FB1" w:rsidRPr="0098360C" w:rsidRDefault="00C43FB1" w:rsidP="00C43FB1">
            <w:pPr>
              <w:pStyle w:val="Table"/>
            </w:pPr>
          </w:p>
        </w:tc>
        <w:tc>
          <w:tcPr>
            <w:tcW w:w="3191" w:type="dxa"/>
            <w:tcBorders>
              <w:top w:val="nil"/>
              <w:bottom w:val="nil"/>
            </w:tcBorders>
          </w:tcPr>
          <w:p w14:paraId="04B47E19" w14:textId="77777777" w:rsidR="00C43FB1" w:rsidRPr="0098360C" w:rsidRDefault="00C43FB1" w:rsidP="00C43FB1">
            <w:pPr>
              <w:pStyle w:val="Table"/>
            </w:pPr>
            <w:r w:rsidRPr="0098360C">
              <w:t>Authorised Officer 2 (if applicable):</w:t>
            </w:r>
          </w:p>
          <w:p w14:paraId="1B5626BA" w14:textId="682AD0B4" w:rsidR="00C43FB1" w:rsidRPr="0098360C" w:rsidRDefault="00C43FB1" w:rsidP="00C43FB1">
            <w:pPr>
              <w:pStyle w:val="Table"/>
            </w:pPr>
          </w:p>
        </w:tc>
      </w:tr>
      <w:tr w:rsidR="0069501E" w:rsidRPr="0098360C" w14:paraId="2C873CF2" w14:textId="77777777" w:rsidTr="00983D5E">
        <w:tc>
          <w:tcPr>
            <w:tcW w:w="3539" w:type="dxa"/>
            <w:tcBorders>
              <w:top w:val="nil"/>
              <w:bottom w:val="single" w:sz="4" w:space="0" w:color="auto"/>
            </w:tcBorders>
          </w:tcPr>
          <w:p w14:paraId="5615AD5E" w14:textId="26EC4B7F" w:rsidR="0069501E" w:rsidRPr="0098360C" w:rsidRDefault="0069501E" w:rsidP="00C43FB1">
            <w:pPr>
              <w:pStyle w:val="Table"/>
            </w:pPr>
            <w:r w:rsidRPr="0098360C">
              <w:t>Date:</w:t>
            </w:r>
          </w:p>
        </w:tc>
        <w:tc>
          <w:tcPr>
            <w:tcW w:w="3190" w:type="dxa"/>
            <w:tcBorders>
              <w:top w:val="nil"/>
              <w:bottom w:val="single" w:sz="4" w:space="0" w:color="auto"/>
            </w:tcBorders>
          </w:tcPr>
          <w:p w14:paraId="18A8CCD0" w14:textId="44C69F6E" w:rsidR="0069501E" w:rsidRPr="0098360C" w:rsidRDefault="0069501E" w:rsidP="00C43FB1">
            <w:pPr>
              <w:pStyle w:val="Table"/>
            </w:pPr>
            <w:r w:rsidRPr="0098360C">
              <w:t>Date:</w:t>
            </w:r>
          </w:p>
        </w:tc>
        <w:tc>
          <w:tcPr>
            <w:tcW w:w="3191" w:type="dxa"/>
            <w:tcBorders>
              <w:top w:val="nil"/>
              <w:bottom w:val="single" w:sz="4" w:space="0" w:color="auto"/>
            </w:tcBorders>
          </w:tcPr>
          <w:p w14:paraId="1EC5FCFD" w14:textId="7BBA642C" w:rsidR="0069501E" w:rsidRPr="0098360C" w:rsidRDefault="0069501E" w:rsidP="00C43FB1">
            <w:pPr>
              <w:pStyle w:val="Table"/>
            </w:pPr>
            <w:r w:rsidRPr="0098360C">
              <w:t>Date:</w:t>
            </w:r>
          </w:p>
        </w:tc>
      </w:tr>
      <w:tr w:rsidR="00C43FB1" w:rsidRPr="0098360C" w14:paraId="0E4338E3" w14:textId="77777777" w:rsidTr="0098360C">
        <w:trPr>
          <w:trHeight w:val="1673"/>
        </w:trPr>
        <w:tc>
          <w:tcPr>
            <w:tcW w:w="3539" w:type="dxa"/>
          </w:tcPr>
          <w:p w14:paraId="6C83162C" w14:textId="77777777" w:rsidR="00C43FB1" w:rsidRPr="0098360C" w:rsidRDefault="00C43FB1" w:rsidP="00C43FB1">
            <w:pPr>
              <w:pStyle w:val="Table"/>
            </w:pPr>
            <w:r w:rsidRPr="0098360C">
              <w:t>Name of Principal</w:t>
            </w:r>
          </w:p>
        </w:tc>
        <w:tc>
          <w:tcPr>
            <w:tcW w:w="3190" w:type="dxa"/>
          </w:tcPr>
          <w:p w14:paraId="3A51CAC6" w14:textId="5C50039C" w:rsidR="00C43FB1" w:rsidRPr="0098360C" w:rsidRDefault="00C43FB1" w:rsidP="00C43FB1">
            <w:pPr>
              <w:pStyle w:val="Table"/>
            </w:pPr>
            <w:r w:rsidRPr="0098360C">
              <w:t>Name and title of Authorised Officer 1</w:t>
            </w:r>
          </w:p>
        </w:tc>
        <w:tc>
          <w:tcPr>
            <w:tcW w:w="3191" w:type="dxa"/>
          </w:tcPr>
          <w:p w14:paraId="2AC2CD1A" w14:textId="1339028C" w:rsidR="00C43FB1" w:rsidRPr="0098360C" w:rsidRDefault="00C43FB1" w:rsidP="00C43FB1">
            <w:pPr>
              <w:pStyle w:val="Table"/>
            </w:pPr>
            <w:r w:rsidRPr="0098360C">
              <w:t>Name and title of Authorised Officer 2</w:t>
            </w:r>
          </w:p>
        </w:tc>
      </w:tr>
      <w:tr w:rsidR="00C43FB1" w:rsidRPr="0098360C" w14:paraId="06D3F252" w14:textId="77777777" w:rsidTr="00EA7CD3">
        <w:trPr>
          <w:trHeight w:val="1037"/>
        </w:trPr>
        <w:tc>
          <w:tcPr>
            <w:tcW w:w="9920" w:type="dxa"/>
            <w:gridSpan w:val="3"/>
          </w:tcPr>
          <w:p w14:paraId="1BD2BE2A" w14:textId="7592AFCB" w:rsidR="0069501E" w:rsidRPr="0098360C" w:rsidRDefault="00C43FB1" w:rsidP="00C43FB1">
            <w:pPr>
              <w:pStyle w:val="Table"/>
            </w:pPr>
            <w:r w:rsidRPr="0098360C">
              <w:t xml:space="preserve">By entering into this Agreement, the signatories </w:t>
            </w:r>
            <w:r w:rsidR="0069501E" w:rsidRPr="0098360C">
              <w:t xml:space="preserve">for the </w:t>
            </w:r>
            <w:r w:rsidR="00336F6E">
              <w:t>Provide</w:t>
            </w:r>
            <w:r w:rsidR="00D448A2">
              <w:t>r</w:t>
            </w:r>
            <w:r w:rsidR="00E652B6">
              <w:t xml:space="preserve"> </w:t>
            </w:r>
            <w:r w:rsidRPr="0098360C">
              <w:t xml:space="preserve">warrant that they are duly authorised to execute this Agreement on behalf of the </w:t>
            </w:r>
            <w:r w:rsidR="00336F6E">
              <w:t>Provide</w:t>
            </w:r>
            <w:r w:rsidR="00D448A2">
              <w:t>r</w:t>
            </w:r>
            <w:r w:rsidRPr="0098360C">
              <w:t xml:space="preserve">. </w:t>
            </w:r>
          </w:p>
          <w:p w14:paraId="43EA1928" w14:textId="176EE7B9" w:rsidR="00C43FB1" w:rsidRPr="0098360C" w:rsidRDefault="00C43FB1" w:rsidP="00C43FB1">
            <w:pPr>
              <w:pStyle w:val="Table"/>
            </w:pPr>
            <w:r w:rsidRPr="0098360C">
              <w:t xml:space="preserve">Evidence of </w:t>
            </w:r>
            <w:r w:rsidR="00783F14">
              <w:t xml:space="preserve">the signatories’ </w:t>
            </w:r>
            <w:r w:rsidRPr="0098360C">
              <w:t xml:space="preserve">authority to sign this Agreement may be required. </w:t>
            </w:r>
          </w:p>
        </w:tc>
      </w:tr>
    </w:tbl>
    <w:p w14:paraId="68CD67D9" w14:textId="563B7839" w:rsidR="00612489" w:rsidRPr="0098360C" w:rsidRDefault="00612489" w:rsidP="006919C3">
      <w:pPr>
        <w:rPr>
          <w:rFonts w:cs="Arial"/>
          <w:lang w:eastAsia="zh-CN"/>
        </w:rPr>
        <w:sectPr w:rsidR="00612489" w:rsidRPr="0098360C" w:rsidSect="00373BCF">
          <w:headerReference w:type="even" r:id="rId20"/>
          <w:headerReference w:type="default" r:id="rId21"/>
          <w:footerReference w:type="even" r:id="rId22"/>
          <w:footerReference w:type="default" r:id="rId23"/>
          <w:headerReference w:type="first" r:id="rId24"/>
          <w:footerReference w:type="first" r:id="rId25"/>
          <w:pgSz w:w="11900" w:h="16840"/>
          <w:pgMar w:top="1134" w:right="985" w:bottom="1134" w:left="1134" w:header="709" w:footer="709" w:gutter="0"/>
          <w:pgNumType w:start="1"/>
          <w:cols w:space="708"/>
          <w:docGrid w:linePitch="360"/>
        </w:sectPr>
      </w:pPr>
    </w:p>
    <w:p w14:paraId="3562D214" w14:textId="14BC6A1E" w:rsidR="00873254" w:rsidRPr="0098360C" w:rsidRDefault="006919C3" w:rsidP="006919C3">
      <w:pPr>
        <w:rPr>
          <w:rFonts w:cs="Arial"/>
          <w:b/>
          <w:color w:val="000000" w:themeColor="text1"/>
        </w:rPr>
      </w:pPr>
      <w:r w:rsidRPr="0098360C">
        <w:rPr>
          <w:rFonts w:cs="Arial"/>
          <w:b/>
          <w:bCs/>
          <w:color w:val="000000" w:themeColor="text1"/>
        </w:rPr>
        <w:lastRenderedPageBreak/>
        <w:t xml:space="preserve">Do not delete </w:t>
      </w:r>
      <w:r w:rsidR="00EF7048" w:rsidRPr="0098360C">
        <w:rPr>
          <w:rFonts w:cs="Arial"/>
          <w:b/>
          <w:bCs/>
          <w:color w:val="000000" w:themeColor="text1"/>
        </w:rPr>
        <w:t xml:space="preserve">pages </w:t>
      </w:r>
      <w:r w:rsidR="001707E0" w:rsidRPr="00993C85">
        <w:rPr>
          <w:rFonts w:cs="Arial"/>
          <w:b/>
          <w:bCs/>
          <w:color w:val="000000" w:themeColor="text1"/>
        </w:rPr>
        <w:t>4</w:t>
      </w:r>
      <w:r w:rsidR="001707E0" w:rsidRPr="00993C85">
        <w:rPr>
          <w:rFonts w:cs="Arial"/>
          <w:b/>
          <w:color w:val="000000" w:themeColor="text1"/>
        </w:rPr>
        <w:t xml:space="preserve"> </w:t>
      </w:r>
      <w:r w:rsidR="00EF7048" w:rsidRPr="00993C85">
        <w:rPr>
          <w:rFonts w:cs="Arial"/>
          <w:b/>
          <w:color w:val="000000" w:themeColor="text1"/>
        </w:rPr>
        <w:t xml:space="preserve">to </w:t>
      </w:r>
      <w:r w:rsidR="001707E0" w:rsidRPr="0098360C">
        <w:rPr>
          <w:rFonts w:cs="Arial"/>
          <w:b/>
          <w:bCs/>
          <w:color w:val="000000" w:themeColor="text1"/>
        </w:rPr>
        <w:t>1</w:t>
      </w:r>
      <w:r w:rsidR="001707E0">
        <w:rPr>
          <w:rFonts w:cs="Arial"/>
          <w:b/>
          <w:bCs/>
          <w:color w:val="000000" w:themeColor="text1"/>
        </w:rPr>
        <w:t>0</w:t>
      </w:r>
    </w:p>
    <w:p w14:paraId="295DF95F" w14:textId="1123D0AA" w:rsidR="00873254" w:rsidRPr="0098360C" w:rsidRDefault="00873254" w:rsidP="0098360C">
      <w:pPr>
        <w:pStyle w:val="ListParagraph"/>
        <w:keepNext/>
        <w:numPr>
          <w:ilvl w:val="0"/>
          <w:numId w:val="46"/>
        </w:numPr>
        <w:spacing w:before="200"/>
        <w:ind w:left="567" w:hanging="567"/>
        <w:contextualSpacing w:val="0"/>
        <w:rPr>
          <w:rFonts w:ascii="Arial" w:hAnsi="Arial" w:cs="Arial"/>
          <w:b/>
          <w:sz w:val="26"/>
        </w:rPr>
      </w:pPr>
      <w:r w:rsidRPr="0098360C">
        <w:rPr>
          <w:rFonts w:ascii="Arial" w:hAnsi="Arial" w:cs="Arial"/>
          <w:b/>
          <w:sz w:val="26"/>
        </w:rPr>
        <w:t>Access to the School</w:t>
      </w:r>
    </w:p>
    <w:p w14:paraId="15347D91" w14:textId="290537F9" w:rsidR="00873254" w:rsidRPr="0098360C" w:rsidRDefault="00873254" w:rsidP="0098360C">
      <w:pPr>
        <w:pStyle w:val="ListParagraph"/>
        <w:numPr>
          <w:ilvl w:val="1"/>
          <w:numId w:val="46"/>
        </w:numPr>
        <w:spacing w:before="40" w:after="40"/>
        <w:ind w:left="709" w:hanging="567"/>
        <w:contextualSpacing w:val="0"/>
        <w:rPr>
          <w:rFonts w:ascii="Arial" w:hAnsi="Arial" w:cs="Arial"/>
          <w:sz w:val="24"/>
        </w:rPr>
      </w:pPr>
      <w:r w:rsidRPr="0098360C">
        <w:rPr>
          <w:rFonts w:ascii="Arial" w:hAnsi="Arial" w:cs="Arial"/>
          <w:sz w:val="24"/>
        </w:rPr>
        <w:t xml:space="preserve">The </w:t>
      </w:r>
      <w:r w:rsidR="00336F6E">
        <w:rPr>
          <w:rFonts w:ascii="Arial" w:hAnsi="Arial" w:cs="Arial"/>
          <w:sz w:val="24"/>
        </w:rPr>
        <w:t>Provide</w:t>
      </w:r>
      <w:r w:rsidR="00D448A2">
        <w:rPr>
          <w:rFonts w:ascii="Arial" w:hAnsi="Arial" w:cs="Arial"/>
          <w:sz w:val="24"/>
        </w:rPr>
        <w:t>r</w:t>
      </w:r>
      <w:r w:rsidR="00747C8B" w:rsidRPr="0098360C">
        <w:rPr>
          <w:rFonts w:ascii="Arial" w:hAnsi="Arial" w:cs="Arial"/>
          <w:sz w:val="24"/>
        </w:rPr>
        <w:t xml:space="preserve"> </w:t>
      </w:r>
      <w:r w:rsidRPr="0098360C">
        <w:rPr>
          <w:rFonts w:ascii="Arial" w:hAnsi="Arial" w:cs="Arial"/>
          <w:sz w:val="24"/>
        </w:rPr>
        <w:t>will carry out the Services at the School according to this Agreement (and any schedules to this Agreement). The</w:t>
      </w:r>
      <w:r w:rsidR="00336F6E">
        <w:rPr>
          <w:rFonts w:ascii="Arial" w:hAnsi="Arial" w:cs="Arial"/>
          <w:sz w:val="24"/>
        </w:rPr>
        <w:t xml:space="preserve"> Provide</w:t>
      </w:r>
      <w:r w:rsidR="00BE5E01">
        <w:rPr>
          <w:rFonts w:ascii="Arial" w:hAnsi="Arial" w:cs="Arial"/>
          <w:sz w:val="24"/>
        </w:rPr>
        <w:t>r</w:t>
      </w:r>
      <w:r w:rsidR="00ED1DCF">
        <w:rPr>
          <w:rFonts w:ascii="Arial" w:hAnsi="Arial" w:cs="Arial"/>
          <w:sz w:val="24"/>
        </w:rPr>
        <w:t xml:space="preserve"> </w:t>
      </w:r>
      <w:r w:rsidR="006E7757">
        <w:rPr>
          <w:rFonts w:ascii="Arial" w:hAnsi="Arial" w:cs="Arial"/>
          <w:sz w:val="24"/>
        </w:rPr>
        <w:t>(and its Personnel)</w:t>
      </w:r>
      <w:r w:rsidRPr="0098360C" w:rsidDel="00336F6E">
        <w:rPr>
          <w:rFonts w:ascii="Arial" w:hAnsi="Arial" w:cs="Arial"/>
          <w:sz w:val="24"/>
        </w:rPr>
        <w:t xml:space="preserve"> </w:t>
      </w:r>
      <w:r w:rsidRPr="0098360C">
        <w:rPr>
          <w:rFonts w:ascii="Arial" w:hAnsi="Arial" w:cs="Arial"/>
          <w:sz w:val="24"/>
        </w:rPr>
        <w:t>must provide the Services:</w:t>
      </w:r>
    </w:p>
    <w:p w14:paraId="19C1E52A" w14:textId="3B1DCD1B" w:rsidR="00873254"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in accordance with all applicable laws and regulatory requirements, relevant Australian industry standards, best practice and guidelines and all licences and consents;</w:t>
      </w:r>
      <w:r w:rsidR="00747C8B">
        <w:rPr>
          <w:rFonts w:ascii="Arial" w:hAnsi="Arial" w:cs="Arial"/>
          <w:sz w:val="24"/>
        </w:rPr>
        <w:t xml:space="preserve"> </w:t>
      </w:r>
    </w:p>
    <w:p w14:paraId="181DBB24" w14:textId="77777777" w:rsidR="008927B6"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with due care, skill and diligence</w:t>
      </w:r>
      <w:r w:rsidR="008927B6">
        <w:rPr>
          <w:rFonts w:ascii="Arial" w:hAnsi="Arial" w:cs="Arial"/>
          <w:sz w:val="24"/>
        </w:rPr>
        <w:t>;</w:t>
      </w:r>
      <w:r w:rsidRPr="0098360C">
        <w:rPr>
          <w:rFonts w:ascii="Arial" w:hAnsi="Arial" w:cs="Arial"/>
          <w:sz w:val="24"/>
        </w:rPr>
        <w:t xml:space="preserve"> and </w:t>
      </w:r>
    </w:p>
    <w:p w14:paraId="3E814CA8" w14:textId="05D6AFAA" w:rsidR="00873254" w:rsidRPr="00C0784E" w:rsidRDefault="00873254" w:rsidP="0098360C">
      <w:pPr>
        <w:pStyle w:val="ListParagraph"/>
        <w:numPr>
          <w:ilvl w:val="2"/>
          <w:numId w:val="46"/>
        </w:numPr>
        <w:spacing w:before="40" w:after="60"/>
        <w:ind w:left="993" w:hanging="284"/>
        <w:contextualSpacing w:val="0"/>
        <w:rPr>
          <w:rFonts w:ascii="Arial" w:hAnsi="Arial" w:cs="Arial"/>
          <w:sz w:val="24"/>
        </w:rPr>
      </w:pPr>
      <w:r w:rsidRPr="00C0784E">
        <w:rPr>
          <w:rFonts w:ascii="Arial" w:hAnsi="Arial" w:cs="Arial"/>
          <w:sz w:val="24"/>
        </w:rPr>
        <w:t>in a proper and professional manner.</w:t>
      </w:r>
    </w:p>
    <w:p w14:paraId="23BF8405" w14:textId="2EEAE852" w:rsidR="006E7757" w:rsidRPr="0064660D" w:rsidRDefault="006E7757" w:rsidP="00C74DAB">
      <w:pPr>
        <w:pStyle w:val="BodyIndent1"/>
        <w:keepLines/>
        <w:ind w:left="709"/>
      </w:pPr>
      <w:r w:rsidRPr="760D02A6">
        <w:rPr>
          <w:b/>
          <w:bCs/>
        </w:rPr>
        <w:t>Personnel</w:t>
      </w:r>
      <w:r>
        <w:t xml:space="preserve"> means a Party’s officers, employees, agents, contractors, volunteers and subcontractors (provided that neither party is the Personnel of the other party).</w:t>
      </w:r>
    </w:p>
    <w:p w14:paraId="5708AE09" w14:textId="77777777" w:rsidR="006E7757" w:rsidRPr="00C0784E" w:rsidRDefault="006E7757" w:rsidP="00C74DAB">
      <w:pPr>
        <w:pStyle w:val="ListParagraph"/>
        <w:spacing w:before="40" w:after="60"/>
        <w:ind w:left="993"/>
        <w:contextualSpacing w:val="0"/>
        <w:rPr>
          <w:rFonts w:ascii="Arial" w:hAnsi="Arial" w:cs="Arial"/>
          <w:sz w:val="24"/>
        </w:rPr>
      </w:pPr>
    </w:p>
    <w:p w14:paraId="01669F0E" w14:textId="34BE26B0" w:rsidR="00873254" w:rsidRPr="0098360C" w:rsidRDefault="00F80A03" w:rsidP="760D02A6">
      <w:pPr>
        <w:pStyle w:val="ListParagraph"/>
        <w:numPr>
          <w:ilvl w:val="1"/>
          <w:numId w:val="46"/>
        </w:numPr>
        <w:spacing w:before="80" w:after="120"/>
        <w:ind w:left="709" w:hanging="567"/>
        <w:rPr>
          <w:rFonts w:ascii="Arial" w:hAnsi="Arial" w:cs="Arial"/>
          <w:sz w:val="24"/>
          <w:szCs w:val="24"/>
        </w:rPr>
      </w:pPr>
      <w:r w:rsidRPr="760D02A6">
        <w:rPr>
          <w:rFonts w:ascii="Arial" w:hAnsi="Arial" w:cs="Arial"/>
          <w:sz w:val="24"/>
          <w:szCs w:val="24"/>
        </w:rPr>
        <w:t>If</w:t>
      </w:r>
      <w:r w:rsidR="007A6209" w:rsidRPr="760D02A6">
        <w:rPr>
          <w:rFonts w:ascii="Arial" w:hAnsi="Arial" w:cs="Arial"/>
          <w:sz w:val="24"/>
          <w:szCs w:val="24"/>
        </w:rPr>
        <w:t xml:space="preserve"> t</w:t>
      </w:r>
      <w:r w:rsidR="00873254" w:rsidRPr="760D02A6">
        <w:rPr>
          <w:rFonts w:ascii="Arial" w:hAnsi="Arial" w:cs="Arial"/>
          <w:sz w:val="24"/>
          <w:szCs w:val="24"/>
        </w:rPr>
        <w:t xml:space="preserve">he </w:t>
      </w:r>
      <w:r w:rsidR="00737B7B" w:rsidRPr="760D02A6">
        <w:rPr>
          <w:rFonts w:ascii="Arial" w:hAnsi="Arial" w:cs="Arial"/>
          <w:sz w:val="24"/>
          <w:szCs w:val="24"/>
        </w:rPr>
        <w:t xml:space="preserve">Provider </w:t>
      </w:r>
      <w:r w:rsidRPr="760D02A6">
        <w:rPr>
          <w:rFonts w:ascii="Arial" w:hAnsi="Arial" w:cs="Arial"/>
          <w:sz w:val="24"/>
          <w:szCs w:val="24"/>
        </w:rPr>
        <w:t xml:space="preserve">(or its Personnel) will </w:t>
      </w:r>
      <w:r w:rsidR="004E29D6" w:rsidRPr="760D02A6">
        <w:rPr>
          <w:rFonts w:ascii="Arial" w:hAnsi="Arial" w:cs="Arial"/>
          <w:sz w:val="24"/>
          <w:szCs w:val="24"/>
        </w:rPr>
        <w:t xml:space="preserve">be </w:t>
      </w:r>
      <w:r w:rsidRPr="760D02A6">
        <w:rPr>
          <w:rFonts w:ascii="Arial" w:hAnsi="Arial" w:cs="Arial"/>
          <w:sz w:val="24"/>
          <w:szCs w:val="24"/>
        </w:rPr>
        <w:t>deliver</w:t>
      </w:r>
      <w:r w:rsidR="004E29D6" w:rsidRPr="760D02A6">
        <w:rPr>
          <w:rFonts w:ascii="Arial" w:hAnsi="Arial" w:cs="Arial"/>
          <w:sz w:val="24"/>
          <w:szCs w:val="24"/>
        </w:rPr>
        <w:t>ing</w:t>
      </w:r>
      <w:r w:rsidRPr="760D02A6">
        <w:rPr>
          <w:rFonts w:ascii="Arial" w:hAnsi="Arial" w:cs="Arial"/>
          <w:sz w:val="24"/>
          <w:szCs w:val="24"/>
        </w:rPr>
        <w:t xml:space="preserve"> the Services on the School site, the Provider </w:t>
      </w:r>
      <w:r w:rsidR="00873254" w:rsidRPr="760D02A6">
        <w:rPr>
          <w:rFonts w:ascii="Arial" w:hAnsi="Arial" w:cs="Arial"/>
          <w:sz w:val="24"/>
          <w:szCs w:val="24"/>
        </w:rPr>
        <w:t xml:space="preserve">must not provide any Services until the </w:t>
      </w:r>
      <w:r w:rsidR="00737B7B" w:rsidRPr="760D02A6">
        <w:rPr>
          <w:rFonts w:ascii="Arial" w:hAnsi="Arial" w:cs="Arial"/>
          <w:sz w:val="24"/>
          <w:szCs w:val="24"/>
        </w:rPr>
        <w:t xml:space="preserve">Provider </w:t>
      </w:r>
      <w:r w:rsidR="004B296A" w:rsidRPr="760D02A6">
        <w:rPr>
          <w:rFonts w:ascii="Arial" w:hAnsi="Arial" w:cs="Arial"/>
          <w:sz w:val="24"/>
          <w:szCs w:val="24"/>
        </w:rPr>
        <w:t>(</w:t>
      </w:r>
      <w:r w:rsidR="00873254" w:rsidRPr="760D02A6">
        <w:rPr>
          <w:rFonts w:ascii="Arial" w:hAnsi="Arial" w:cs="Arial"/>
          <w:sz w:val="24"/>
          <w:szCs w:val="24"/>
        </w:rPr>
        <w:t xml:space="preserve">and its </w:t>
      </w:r>
      <w:r w:rsidR="007673AD" w:rsidRPr="760D02A6">
        <w:rPr>
          <w:rFonts w:ascii="Arial" w:hAnsi="Arial" w:cs="Arial"/>
          <w:sz w:val="24"/>
          <w:szCs w:val="24"/>
        </w:rPr>
        <w:t>P</w:t>
      </w:r>
      <w:r w:rsidR="00873254" w:rsidRPr="760D02A6">
        <w:rPr>
          <w:rFonts w:ascii="Arial" w:hAnsi="Arial" w:cs="Arial"/>
          <w:sz w:val="24"/>
          <w:szCs w:val="24"/>
        </w:rPr>
        <w:t>ersonnel</w:t>
      </w:r>
      <w:r w:rsidR="004B296A" w:rsidRPr="760D02A6">
        <w:rPr>
          <w:rFonts w:ascii="Arial" w:hAnsi="Arial" w:cs="Arial"/>
          <w:sz w:val="24"/>
          <w:szCs w:val="24"/>
        </w:rPr>
        <w:t>)</w:t>
      </w:r>
      <w:r w:rsidR="00C763C8" w:rsidRPr="760D02A6">
        <w:rPr>
          <w:rFonts w:ascii="Arial" w:hAnsi="Arial" w:cs="Arial"/>
          <w:sz w:val="24"/>
          <w:szCs w:val="24"/>
        </w:rPr>
        <w:t xml:space="preserve"> </w:t>
      </w:r>
      <w:r w:rsidR="004B296A" w:rsidRPr="760D02A6">
        <w:rPr>
          <w:rFonts w:ascii="Arial" w:hAnsi="Arial" w:cs="Arial"/>
          <w:sz w:val="24"/>
          <w:szCs w:val="24"/>
        </w:rPr>
        <w:t>has</w:t>
      </w:r>
      <w:r w:rsidR="00873254" w:rsidRPr="760D02A6">
        <w:rPr>
          <w:rFonts w:ascii="Arial" w:hAnsi="Arial" w:cs="Arial"/>
          <w:sz w:val="24"/>
          <w:szCs w:val="24"/>
        </w:rPr>
        <w:t xml:space="preserve"> completed an induction program. The School will notify the Contractor of details of the induction program. </w:t>
      </w:r>
    </w:p>
    <w:p w14:paraId="58F07D47" w14:textId="333CEA84" w:rsidR="00873254" w:rsidRPr="0098360C" w:rsidRDefault="004E29D6" w:rsidP="760D02A6">
      <w:pPr>
        <w:pStyle w:val="ListParagraph"/>
        <w:numPr>
          <w:ilvl w:val="1"/>
          <w:numId w:val="46"/>
        </w:numPr>
        <w:spacing w:before="80" w:after="120"/>
        <w:ind w:left="709" w:hanging="567"/>
        <w:rPr>
          <w:rFonts w:ascii="Arial" w:hAnsi="Arial" w:cs="Arial"/>
          <w:sz w:val="24"/>
          <w:szCs w:val="24"/>
        </w:rPr>
      </w:pPr>
      <w:r w:rsidRPr="760D02A6">
        <w:rPr>
          <w:rFonts w:ascii="Arial" w:hAnsi="Arial" w:cs="Arial"/>
          <w:sz w:val="24"/>
          <w:szCs w:val="24"/>
        </w:rPr>
        <w:t>If</w:t>
      </w:r>
      <w:r w:rsidR="009D3DFC" w:rsidRPr="760D02A6">
        <w:rPr>
          <w:rFonts w:ascii="Arial" w:hAnsi="Arial" w:cs="Arial"/>
          <w:sz w:val="24"/>
          <w:szCs w:val="24"/>
        </w:rPr>
        <w:t xml:space="preserve"> the Provider (or its Personnel) will deliver the Services to students, t</w:t>
      </w:r>
      <w:r w:rsidR="00873254" w:rsidRPr="760D02A6">
        <w:rPr>
          <w:rFonts w:ascii="Arial" w:hAnsi="Arial" w:cs="Arial"/>
          <w:sz w:val="24"/>
          <w:szCs w:val="24"/>
        </w:rPr>
        <w:t xml:space="preserve">he </w:t>
      </w:r>
      <w:r w:rsidR="00360B12" w:rsidRPr="760D02A6">
        <w:rPr>
          <w:rFonts w:ascii="Arial" w:hAnsi="Arial" w:cs="Arial"/>
          <w:sz w:val="24"/>
          <w:szCs w:val="24"/>
        </w:rPr>
        <w:t xml:space="preserve">Provider </w:t>
      </w:r>
      <w:r w:rsidR="00873254" w:rsidRPr="760D02A6">
        <w:rPr>
          <w:rFonts w:ascii="Arial" w:hAnsi="Arial" w:cs="Arial"/>
          <w:sz w:val="24"/>
          <w:szCs w:val="24"/>
        </w:rPr>
        <w:t xml:space="preserve">must not provide any Services until the </w:t>
      </w:r>
      <w:r w:rsidR="00360B12" w:rsidRPr="760D02A6">
        <w:rPr>
          <w:rFonts w:ascii="Arial" w:hAnsi="Arial" w:cs="Arial"/>
          <w:sz w:val="24"/>
          <w:szCs w:val="24"/>
        </w:rPr>
        <w:t xml:space="preserve">Provider </w:t>
      </w:r>
      <w:r w:rsidR="00FE5746" w:rsidRPr="760D02A6">
        <w:rPr>
          <w:rFonts w:ascii="Arial" w:hAnsi="Arial" w:cs="Arial"/>
          <w:sz w:val="24"/>
          <w:szCs w:val="24"/>
        </w:rPr>
        <w:t>(</w:t>
      </w:r>
      <w:r w:rsidR="00873254" w:rsidRPr="760D02A6">
        <w:rPr>
          <w:rFonts w:ascii="Arial" w:hAnsi="Arial" w:cs="Arial"/>
          <w:sz w:val="24"/>
          <w:szCs w:val="24"/>
        </w:rPr>
        <w:t xml:space="preserve">and its </w:t>
      </w:r>
      <w:r w:rsidR="00FE5746" w:rsidRPr="760D02A6">
        <w:rPr>
          <w:rFonts w:ascii="Arial" w:hAnsi="Arial" w:cs="Arial"/>
          <w:sz w:val="24"/>
          <w:szCs w:val="24"/>
        </w:rPr>
        <w:t>P</w:t>
      </w:r>
      <w:r w:rsidR="00873254" w:rsidRPr="760D02A6">
        <w:rPr>
          <w:rFonts w:ascii="Arial" w:hAnsi="Arial" w:cs="Arial"/>
          <w:sz w:val="24"/>
          <w:szCs w:val="24"/>
        </w:rPr>
        <w:t>ersonnel</w:t>
      </w:r>
      <w:r w:rsidR="00FE5746" w:rsidRPr="760D02A6">
        <w:rPr>
          <w:rFonts w:ascii="Arial" w:hAnsi="Arial" w:cs="Arial"/>
          <w:sz w:val="24"/>
          <w:szCs w:val="24"/>
        </w:rPr>
        <w:t>)</w:t>
      </w:r>
      <w:r w:rsidR="001031DC" w:rsidRPr="760D02A6">
        <w:rPr>
          <w:rFonts w:ascii="Arial" w:hAnsi="Arial" w:cs="Arial"/>
          <w:sz w:val="24"/>
          <w:szCs w:val="24"/>
        </w:rPr>
        <w:t xml:space="preserve"> </w:t>
      </w:r>
      <w:r w:rsidR="00E96939" w:rsidRPr="760D02A6">
        <w:rPr>
          <w:rFonts w:ascii="Arial" w:hAnsi="Arial" w:cs="Arial"/>
          <w:sz w:val="24"/>
          <w:szCs w:val="24"/>
        </w:rPr>
        <w:t xml:space="preserve">has completed the Department’s </w:t>
      </w:r>
      <w:hyperlink r:id="rId26" w:history="1">
        <w:r w:rsidR="00E96939" w:rsidRPr="760D02A6">
          <w:rPr>
            <w:rStyle w:val="Hyperlink"/>
            <w:rFonts w:cs="Arial"/>
          </w:rPr>
          <w:t>Mandatory Child Protection Training</w:t>
        </w:r>
      </w:hyperlink>
      <w:r w:rsidR="00E96939" w:rsidRPr="760D02A6">
        <w:rPr>
          <w:rFonts w:ascii="Arial" w:hAnsi="Arial" w:cs="Arial"/>
          <w:sz w:val="24"/>
          <w:szCs w:val="24"/>
        </w:rPr>
        <w:t xml:space="preserve"> </w:t>
      </w:r>
      <w:r w:rsidR="00873254" w:rsidRPr="760D02A6" w:rsidDel="00454C9D">
        <w:rPr>
          <w:rFonts w:ascii="Arial" w:hAnsi="Arial" w:cs="Arial"/>
          <w:sz w:val="24"/>
          <w:szCs w:val="24"/>
        </w:rPr>
        <w:t xml:space="preserve">online, or a suitable alternative training program delivered by the </w:t>
      </w:r>
      <w:r w:rsidR="00290FF2" w:rsidRPr="760D02A6">
        <w:rPr>
          <w:rFonts w:ascii="Arial" w:hAnsi="Arial" w:cs="Arial"/>
          <w:sz w:val="24"/>
          <w:szCs w:val="24"/>
        </w:rPr>
        <w:t xml:space="preserve">Provider </w:t>
      </w:r>
      <w:r w:rsidR="00873254" w:rsidRPr="760D02A6" w:rsidDel="0050462A">
        <w:rPr>
          <w:rFonts w:ascii="Arial" w:hAnsi="Arial" w:cs="Arial"/>
          <w:sz w:val="24"/>
          <w:szCs w:val="24"/>
        </w:rPr>
        <w:t>for its staff</w:t>
      </w:r>
      <w:r w:rsidR="00873254" w:rsidRPr="760D02A6" w:rsidDel="00454C9D">
        <w:rPr>
          <w:rFonts w:ascii="Arial" w:hAnsi="Arial" w:cs="Arial"/>
          <w:sz w:val="24"/>
          <w:szCs w:val="24"/>
        </w:rPr>
        <w:t xml:space="preserve"> (see Attachment A).</w:t>
      </w:r>
    </w:p>
    <w:p w14:paraId="1D02F88B" w14:textId="6821909D" w:rsidR="00873254" w:rsidRPr="0098360C" w:rsidRDefault="00873254" w:rsidP="760D02A6">
      <w:pPr>
        <w:pStyle w:val="ListParagraph"/>
        <w:numPr>
          <w:ilvl w:val="1"/>
          <w:numId w:val="46"/>
        </w:numPr>
        <w:spacing w:before="80" w:after="120"/>
        <w:ind w:left="709" w:hanging="567"/>
        <w:rPr>
          <w:rFonts w:ascii="Arial" w:hAnsi="Arial" w:cs="Arial"/>
          <w:sz w:val="24"/>
          <w:szCs w:val="24"/>
        </w:rPr>
      </w:pPr>
      <w:r w:rsidRPr="760D02A6">
        <w:rPr>
          <w:rFonts w:ascii="Arial" w:hAnsi="Arial" w:cs="Arial"/>
          <w:sz w:val="24"/>
          <w:szCs w:val="24"/>
        </w:rPr>
        <w:t xml:space="preserve">Where required by the Department or the School, the </w:t>
      </w:r>
      <w:r w:rsidR="007762BA" w:rsidRPr="760D02A6">
        <w:rPr>
          <w:rFonts w:ascii="Arial" w:hAnsi="Arial" w:cs="Arial"/>
          <w:sz w:val="24"/>
          <w:szCs w:val="24"/>
        </w:rPr>
        <w:t>Provide</w:t>
      </w:r>
      <w:r w:rsidR="00D448A2" w:rsidRPr="760D02A6">
        <w:rPr>
          <w:rFonts w:ascii="Arial" w:hAnsi="Arial" w:cs="Arial"/>
          <w:sz w:val="24"/>
          <w:szCs w:val="24"/>
        </w:rPr>
        <w:t>r</w:t>
      </w:r>
      <w:r w:rsidR="000B40A1" w:rsidRPr="760D02A6">
        <w:rPr>
          <w:rFonts w:ascii="Arial" w:hAnsi="Arial" w:cs="Arial"/>
          <w:sz w:val="24"/>
          <w:szCs w:val="24"/>
        </w:rPr>
        <w:t xml:space="preserve"> (</w:t>
      </w:r>
      <w:r w:rsidRPr="760D02A6">
        <w:rPr>
          <w:rFonts w:ascii="Arial" w:hAnsi="Arial" w:cs="Arial"/>
          <w:sz w:val="24"/>
          <w:szCs w:val="24"/>
        </w:rPr>
        <w:t xml:space="preserve">and its </w:t>
      </w:r>
      <w:r w:rsidR="000B40A1" w:rsidRPr="760D02A6">
        <w:rPr>
          <w:rFonts w:ascii="Arial" w:hAnsi="Arial" w:cs="Arial"/>
          <w:sz w:val="24"/>
          <w:szCs w:val="24"/>
        </w:rPr>
        <w:t>P</w:t>
      </w:r>
      <w:r w:rsidRPr="760D02A6">
        <w:rPr>
          <w:rFonts w:ascii="Arial" w:hAnsi="Arial" w:cs="Arial"/>
          <w:sz w:val="24"/>
          <w:szCs w:val="24"/>
        </w:rPr>
        <w:t>ersonnel</w:t>
      </w:r>
      <w:r w:rsidR="000B40A1" w:rsidRPr="760D02A6">
        <w:rPr>
          <w:rFonts w:ascii="Arial" w:hAnsi="Arial" w:cs="Arial"/>
          <w:sz w:val="24"/>
          <w:szCs w:val="24"/>
        </w:rPr>
        <w:t>)</w:t>
      </w:r>
      <w:r w:rsidR="001E18C5" w:rsidRPr="760D02A6">
        <w:rPr>
          <w:rFonts w:ascii="Arial" w:hAnsi="Arial" w:cs="Arial"/>
          <w:sz w:val="24"/>
          <w:szCs w:val="24"/>
        </w:rPr>
        <w:t xml:space="preserve"> </w:t>
      </w:r>
      <w:r w:rsidR="00BA3E3F" w:rsidRPr="760D02A6">
        <w:rPr>
          <w:rFonts w:ascii="Arial" w:hAnsi="Arial" w:cs="Arial"/>
          <w:sz w:val="24"/>
          <w:szCs w:val="24"/>
        </w:rPr>
        <w:t>must</w:t>
      </w:r>
      <w:r w:rsidR="0084225C" w:rsidRPr="760D02A6">
        <w:rPr>
          <w:rFonts w:ascii="Arial" w:hAnsi="Arial" w:cs="Arial"/>
          <w:sz w:val="24"/>
          <w:szCs w:val="24"/>
        </w:rPr>
        <w:t>,</w:t>
      </w:r>
      <w:r w:rsidR="00CC24F3" w:rsidRPr="760D02A6">
        <w:rPr>
          <w:rFonts w:ascii="Arial" w:hAnsi="Arial" w:cs="Arial"/>
          <w:sz w:val="24"/>
          <w:szCs w:val="24"/>
        </w:rPr>
        <w:t xml:space="preserve"> </w:t>
      </w:r>
      <w:r w:rsidRPr="760D02A6">
        <w:rPr>
          <w:rFonts w:ascii="Arial" w:hAnsi="Arial" w:cs="Arial"/>
          <w:sz w:val="24"/>
          <w:szCs w:val="24"/>
        </w:rPr>
        <w:t>complete</w:t>
      </w:r>
      <w:r w:rsidR="00CC24F3" w:rsidRPr="760D02A6">
        <w:rPr>
          <w:rFonts w:ascii="Arial" w:hAnsi="Arial" w:cs="Arial"/>
          <w:sz w:val="24"/>
          <w:szCs w:val="24"/>
        </w:rPr>
        <w:t xml:space="preserve"> </w:t>
      </w:r>
      <w:r w:rsidRPr="760D02A6">
        <w:rPr>
          <w:rFonts w:ascii="Arial" w:hAnsi="Arial" w:cs="Arial"/>
          <w:sz w:val="24"/>
          <w:szCs w:val="24"/>
        </w:rPr>
        <w:t>relevant health care training specific to a student’s health care needs, including the</w:t>
      </w:r>
      <w:r w:rsidR="007517FD" w:rsidRPr="760D02A6">
        <w:rPr>
          <w:rFonts w:ascii="Arial" w:hAnsi="Arial" w:cs="Arial"/>
          <w:sz w:val="24"/>
          <w:szCs w:val="24"/>
        </w:rPr>
        <w:t xml:space="preserve"> Australasian Society of Clinical Immunology and Allergy</w:t>
      </w:r>
      <w:r w:rsidRPr="760D02A6">
        <w:rPr>
          <w:rFonts w:ascii="Arial" w:hAnsi="Arial" w:cs="Arial"/>
          <w:sz w:val="24"/>
          <w:szCs w:val="24"/>
        </w:rPr>
        <w:t xml:space="preserve"> </w:t>
      </w:r>
      <w:r w:rsidR="007517FD" w:rsidRPr="760D02A6">
        <w:rPr>
          <w:rFonts w:ascii="Arial" w:hAnsi="Arial" w:cs="Arial"/>
          <w:sz w:val="24"/>
          <w:szCs w:val="24"/>
        </w:rPr>
        <w:t>(</w:t>
      </w:r>
      <w:r w:rsidRPr="760D02A6">
        <w:rPr>
          <w:rFonts w:ascii="Arial" w:hAnsi="Arial" w:cs="Arial"/>
          <w:sz w:val="24"/>
          <w:szCs w:val="24"/>
        </w:rPr>
        <w:t>ASCIA</w:t>
      </w:r>
      <w:r w:rsidR="007517FD" w:rsidRPr="760D02A6">
        <w:rPr>
          <w:rFonts w:ascii="Arial" w:hAnsi="Arial" w:cs="Arial"/>
          <w:sz w:val="24"/>
          <w:szCs w:val="24"/>
        </w:rPr>
        <w:t>)</w:t>
      </w:r>
      <w:r w:rsidRPr="760D02A6">
        <w:rPr>
          <w:rFonts w:ascii="Arial" w:hAnsi="Arial" w:cs="Arial"/>
          <w:sz w:val="24"/>
          <w:szCs w:val="24"/>
        </w:rPr>
        <w:t xml:space="preserve"> Schools and Childcare Anaphylaxis e-training (see Attachment A). Evidence of this training must be provided to the School prior to </w:t>
      </w:r>
      <w:r w:rsidR="007762BA" w:rsidRPr="760D02A6">
        <w:rPr>
          <w:rFonts w:ascii="Arial" w:hAnsi="Arial" w:cs="Arial"/>
          <w:sz w:val="24"/>
          <w:szCs w:val="24"/>
        </w:rPr>
        <w:t xml:space="preserve">delivering </w:t>
      </w:r>
      <w:r w:rsidRPr="760D02A6">
        <w:rPr>
          <w:rFonts w:ascii="Arial" w:hAnsi="Arial" w:cs="Arial"/>
          <w:sz w:val="24"/>
          <w:szCs w:val="24"/>
        </w:rPr>
        <w:t>any Services at the School.</w:t>
      </w:r>
      <w:r w:rsidR="00EA36FB" w:rsidRPr="760D02A6">
        <w:rPr>
          <w:rFonts w:ascii="Arial" w:hAnsi="Arial" w:cs="Arial"/>
          <w:sz w:val="24"/>
          <w:szCs w:val="24"/>
        </w:rPr>
        <w:t xml:space="preserve"> </w:t>
      </w:r>
    </w:p>
    <w:p w14:paraId="1605B315" w14:textId="20DD90FC" w:rsidR="00873254" w:rsidRPr="0098360C" w:rsidRDefault="00873254" w:rsidP="0098360C">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The Department or the School will not be liable for provider costs associated with meetings to discuss </w:t>
      </w:r>
      <w:r w:rsidR="00BB3719" w:rsidRPr="0098360C">
        <w:rPr>
          <w:rFonts w:ascii="Arial" w:hAnsi="Arial" w:cs="Arial"/>
          <w:sz w:val="24"/>
          <w:szCs w:val="24"/>
        </w:rPr>
        <w:t>S</w:t>
      </w:r>
      <w:r w:rsidRPr="0098360C">
        <w:rPr>
          <w:rFonts w:ascii="Arial" w:hAnsi="Arial" w:cs="Arial"/>
          <w:sz w:val="24"/>
          <w:szCs w:val="24"/>
        </w:rPr>
        <w:t>ervice</w:t>
      </w:r>
      <w:r w:rsidRPr="0098360C">
        <w:rPr>
          <w:rFonts w:ascii="Arial" w:hAnsi="Arial" w:cs="Arial"/>
          <w:sz w:val="24"/>
        </w:rPr>
        <w:t xml:space="preserve"> delivery arrangements and School induction.</w:t>
      </w:r>
    </w:p>
    <w:p w14:paraId="73B3E426" w14:textId="3E38A89A" w:rsidR="00873254" w:rsidRPr="0098360C" w:rsidRDefault="00873254" w:rsidP="0098360C">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This Agreement commences on the date that it is signed by both parties and continues for the duration set out on the cover page, unless ended earlier or extended.</w:t>
      </w:r>
    </w:p>
    <w:p w14:paraId="5744767F" w14:textId="6AB5B392" w:rsidR="00873254" w:rsidRPr="0098360C" w:rsidRDefault="00873254" w:rsidP="0098360C">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While on the School site, the </w:t>
      </w:r>
      <w:r w:rsidR="009D6FEF">
        <w:rPr>
          <w:rFonts w:ascii="Arial" w:hAnsi="Arial" w:cs="Arial"/>
          <w:sz w:val="24"/>
        </w:rPr>
        <w:t>Provide</w:t>
      </w:r>
      <w:r w:rsidR="00D448A2">
        <w:rPr>
          <w:rFonts w:ascii="Arial" w:hAnsi="Arial" w:cs="Arial"/>
          <w:sz w:val="24"/>
        </w:rPr>
        <w:t>r</w:t>
      </w:r>
      <w:r w:rsidRPr="0098360C">
        <w:rPr>
          <w:rFonts w:ascii="Arial" w:hAnsi="Arial" w:cs="Arial"/>
          <w:sz w:val="24"/>
        </w:rPr>
        <w:t xml:space="preserve"> will:</w:t>
      </w:r>
    </w:p>
    <w:p w14:paraId="312BD456" w14:textId="3B965D13" w:rsidR="00821391"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not bring upon the School site</w:t>
      </w:r>
      <w:r w:rsidR="0048436B">
        <w:rPr>
          <w:rFonts w:ascii="Arial" w:hAnsi="Arial" w:cs="Arial"/>
          <w:sz w:val="24"/>
        </w:rPr>
        <w:t>,</w:t>
      </w:r>
      <w:r w:rsidRPr="0098360C">
        <w:rPr>
          <w:rFonts w:ascii="Arial" w:hAnsi="Arial" w:cs="Arial"/>
          <w:sz w:val="24"/>
        </w:rPr>
        <w:t xml:space="preserve"> or permit to be done any act, matter or thing which may be a nuisance or inconvenience</w:t>
      </w:r>
      <w:r w:rsidR="00F15B53">
        <w:rPr>
          <w:rFonts w:ascii="Arial" w:hAnsi="Arial" w:cs="Arial"/>
          <w:sz w:val="24"/>
        </w:rPr>
        <w:t>,</w:t>
      </w:r>
      <w:r w:rsidRPr="0098360C">
        <w:rPr>
          <w:rFonts w:ascii="Arial" w:hAnsi="Arial" w:cs="Arial"/>
          <w:sz w:val="24"/>
        </w:rPr>
        <w:t xml:space="preserve"> or cause damage or annoyance at the School; </w:t>
      </w:r>
    </w:p>
    <w:p w14:paraId="76BED065" w14:textId="5C169D03" w:rsidR="00751B0C"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not bring upon the School site</w:t>
      </w:r>
      <w:r w:rsidR="0019271A">
        <w:rPr>
          <w:rFonts w:ascii="Arial" w:hAnsi="Arial" w:cs="Arial"/>
          <w:sz w:val="24"/>
        </w:rPr>
        <w:t>,</w:t>
      </w:r>
      <w:r w:rsidRPr="0098360C">
        <w:rPr>
          <w:rFonts w:ascii="Arial" w:hAnsi="Arial" w:cs="Arial"/>
          <w:sz w:val="24"/>
        </w:rPr>
        <w:t xml:space="preserve"> or permit to be done any act, matter or thing which may breach any law or requirement of any competent authority </w:t>
      </w:r>
      <w:r w:rsidR="00CA55C8">
        <w:rPr>
          <w:rFonts w:ascii="Arial" w:hAnsi="Arial" w:cs="Arial"/>
          <w:sz w:val="24"/>
        </w:rPr>
        <w:t>in force at the time</w:t>
      </w:r>
      <w:r w:rsidR="00F42DC1">
        <w:rPr>
          <w:rFonts w:ascii="Arial" w:hAnsi="Arial" w:cs="Arial"/>
          <w:sz w:val="24"/>
        </w:rPr>
        <w:t xml:space="preserve">, </w:t>
      </w:r>
      <w:r w:rsidRPr="0098360C">
        <w:rPr>
          <w:rFonts w:ascii="Arial" w:hAnsi="Arial" w:cs="Arial"/>
          <w:sz w:val="24"/>
        </w:rPr>
        <w:t xml:space="preserve">with regard to the conduct of the Services </w:t>
      </w:r>
      <w:r w:rsidRPr="0098360C" w:rsidDel="00B74166">
        <w:rPr>
          <w:rFonts w:ascii="Arial" w:hAnsi="Arial" w:cs="Arial"/>
          <w:sz w:val="24"/>
        </w:rPr>
        <w:t>from the Premises</w:t>
      </w:r>
      <w:r w:rsidRPr="0098360C">
        <w:rPr>
          <w:rFonts w:ascii="Arial" w:hAnsi="Arial" w:cs="Arial"/>
          <w:sz w:val="24"/>
        </w:rPr>
        <w:t>;</w:t>
      </w:r>
    </w:p>
    <w:p w14:paraId="620FCADD" w14:textId="768D9A8F" w:rsidR="00751B0C"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ensure that no part of the School is damaged or services interrupted because of their acts or omissions</w:t>
      </w:r>
      <w:r w:rsidR="00BB2844">
        <w:rPr>
          <w:rFonts w:ascii="Arial" w:hAnsi="Arial" w:cs="Arial"/>
          <w:sz w:val="24"/>
        </w:rPr>
        <w:t>,</w:t>
      </w:r>
      <w:r w:rsidRPr="0098360C">
        <w:rPr>
          <w:rFonts w:ascii="Arial" w:hAnsi="Arial" w:cs="Arial"/>
          <w:sz w:val="24"/>
        </w:rPr>
        <w:t xml:space="preserve"> including in their conduct of the Services, and rectify (at their expense) any such damage;</w:t>
      </w:r>
    </w:p>
    <w:p w14:paraId="06212B4A" w14:textId="0FE6984B" w:rsidR="00751B0C"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lastRenderedPageBreak/>
        <w:t xml:space="preserve">ensure </w:t>
      </w:r>
      <w:r w:rsidR="0004395E">
        <w:rPr>
          <w:rFonts w:ascii="Arial" w:hAnsi="Arial" w:cs="Arial"/>
          <w:sz w:val="24"/>
        </w:rPr>
        <w:t xml:space="preserve">it </w:t>
      </w:r>
      <w:r w:rsidRPr="0098360C">
        <w:rPr>
          <w:rFonts w:ascii="Arial" w:hAnsi="Arial" w:cs="Arial"/>
          <w:sz w:val="24"/>
        </w:rPr>
        <w:t xml:space="preserve">does not leave any rubbish at the School </w:t>
      </w:r>
      <w:r w:rsidR="0004395E">
        <w:rPr>
          <w:rFonts w:ascii="Arial" w:hAnsi="Arial" w:cs="Arial"/>
          <w:sz w:val="24"/>
        </w:rPr>
        <w:t>unless it is</w:t>
      </w:r>
      <w:r w:rsidRPr="0098360C">
        <w:rPr>
          <w:rFonts w:ascii="Arial" w:hAnsi="Arial" w:cs="Arial"/>
          <w:sz w:val="24"/>
        </w:rPr>
        <w:t xml:space="preserve"> properly disposed</w:t>
      </w:r>
      <w:r w:rsidR="004261F2">
        <w:rPr>
          <w:rFonts w:ascii="Arial" w:hAnsi="Arial" w:cs="Arial"/>
          <w:sz w:val="24"/>
        </w:rPr>
        <w:t xml:space="preserve"> of</w:t>
      </w:r>
      <w:r w:rsidRPr="0098360C">
        <w:rPr>
          <w:rFonts w:ascii="Arial" w:hAnsi="Arial" w:cs="Arial"/>
          <w:sz w:val="24"/>
        </w:rPr>
        <w:t xml:space="preserve">; </w:t>
      </w:r>
    </w:p>
    <w:p w14:paraId="5AA7B87D" w14:textId="4E10C75C" w:rsidR="00751B0C"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 xml:space="preserve">take reasonable steps to report any unruly behaviour by any person which may cause damage to any person or property, provided </w:t>
      </w:r>
      <w:r w:rsidRPr="0098360C" w:rsidDel="00214B0B">
        <w:rPr>
          <w:rFonts w:ascii="Arial" w:hAnsi="Arial" w:cs="Arial"/>
          <w:sz w:val="24"/>
        </w:rPr>
        <w:t xml:space="preserve">in its reasonable opinion </w:t>
      </w:r>
      <w:r w:rsidRPr="0098360C">
        <w:rPr>
          <w:rFonts w:ascii="Arial" w:hAnsi="Arial" w:cs="Arial"/>
          <w:sz w:val="24"/>
        </w:rPr>
        <w:t>it is safe to do so;</w:t>
      </w:r>
    </w:p>
    <w:p w14:paraId="6A477E69" w14:textId="1C6D2ECB" w:rsidR="0033647A"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 xml:space="preserve">ensure </w:t>
      </w:r>
      <w:r w:rsidR="00F80C19">
        <w:rPr>
          <w:rFonts w:ascii="Arial" w:hAnsi="Arial" w:cs="Arial"/>
          <w:sz w:val="24"/>
        </w:rPr>
        <w:t>it</w:t>
      </w:r>
      <w:r w:rsidRPr="0098360C">
        <w:rPr>
          <w:rFonts w:ascii="Arial" w:hAnsi="Arial" w:cs="Arial"/>
          <w:sz w:val="24"/>
        </w:rPr>
        <w:t xml:space="preserve"> do</w:t>
      </w:r>
      <w:r w:rsidR="00F80C19">
        <w:rPr>
          <w:rFonts w:ascii="Arial" w:hAnsi="Arial" w:cs="Arial"/>
          <w:sz w:val="24"/>
        </w:rPr>
        <w:t>es</w:t>
      </w:r>
      <w:r w:rsidRPr="0098360C">
        <w:rPr>
          <w:rFonts w:ascii="Arial" w:hAnsi="Arial" w:cs="Arial"/>
          <w:sz w:val="24"/>
        </w:rPr>
        <w:t xml:space="preserve"> not access parts of the School</w:t>
      </w:r>
      <w:r w:rsidR="00F80C19">
        <w:rPr>
          <w:rFonts w:ascii="Arial" w:hAnsi="Arial" w:cs="Arial"/>
          <w:sz w:val="24"/>
        </w:rPr>
        <w:t>,</w:t>
      </w:r>
      <w:r w:rsidRPr="0098360C">
        <w:rPr>
          <w:rFonts w:ascii="Arial" w:hAnsi="Arial" w:cs="Arial"/>
          <w:sz w:val="24"/>
        </w:rPr>
        <w:t xml:space="preserve"> except for the areas necessary to carry out the Services</w:t>
      </w:r>
      <w:r w:rsidR="00F80C19">
        <w:rPr>
          <w:rFonts w:ascii="Arial" w:hAnsi="Arial" w:cs="Arial"/>
          <w:sz w:val="24"/>
        </w:rPr>
        <w:t>,</w:t>
      </w:r>
      <w:r w:rsidRPr="0098360C">
        <w:rPr>
          <w:rFonts w:ascii="Arial" w:hAnsi="Arial" w:cs="Arial"/>
          <w:sz w:val="24"/>
        </w:rPr>
        <w:t xml:space="preserve"> and as agreed with the School;</w:t>
      </w:r>
    </w:p>
    <w:p w14:paraId="3A5A52F5" w14:textId="23A8E868" w:rsidR="0033647A"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park any motor vehicle at the School entirely at its own risk and only with the prior permission of the</w:t>
      </w:r>
      <w:r w:rsidR="00314CEE">
        <w:rPr>
          <w:rFonts w:ascii="Arial" w:hAnsi="Arial" w:cs="Arial"/>
          <w:sz w:val="24"/>
        </w:rPr>
        <w:t xml:space="preserve"> School</w:t>
      </w:r>
      <w:r w:rsidRPr="0098360C">
        <w:rPr>
          <w:rFonts w:ascii="Arial" w:hAnsi="Arial" w:cs="Arial"/>
          <w:sz w:val="24"/>
        </w:rPr>
        <w:t xml:space="preserve"> Principal;</w:t>
      </w:r>
    </w:p>
    <w:p w14:paraId="0BCFFF0D" w14:textId="77777777" w:rsidR="00660B20"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 xml:space="preserve">not attend the School on a scheduled day if the School, in its discretion, advises that its attendance on that day is dangerous or not in the best interests of the School; </w:t>
      </w:r>
    </w:p>
    <w:p w14:paraId="0BCC7132" w14:textId="77777777" w:rsidR="00660B20"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 xml:space="preserve">not attend the School on any day that the School is closed for any reason; and </w:t>
      </w:r>
    </w:p>
    <w:p w14:paraId="26890F0C" w14:textId="21E89C46" w:rsidR="00873254" w:rsidRPr="0098360C" w:rsidRDefault="00873254" w:rsidP="0098360C">
      <w:pPr>
        <w:pStyle w:val="ListParagraph"/>
        <w:numPr>
          <w:ilvl w:val="2"/>
          <w:numId w:val="46"/>
        </w:numPr>
        <w:spacing w:before="40" w:after="60"/>
        <w:ind w:left="993" w:hanging="284"/>
        <w:contextualSpacing w:val="0"/>
        <w:rPr>
          <w:rFonts w:ascii="Arial" w:hAnsi="Arial" w:cs="Arial"/>
          <w:sz w:val="24"/>
        </w:rPr>
      </w:pPr>
      <w:r w:rsidRPr="0098360C">
        <w:rPr>
          <w:rFonts w:ascii="Arial" w:hAnsi="Arial" w:cs="Arial"/>
          <w:sz w:val="24"/>
        </w:rPr>
        <w:t>comply with any reasonable Departmental and School direction</w:t>
      </w:r>
      <w:r w:rsidR="009B43DC">
        <w:rPr>
          <w:rFonts w:ascii="Arial" w:hAnsi="Arial" w:cs="Arial"/>
          <w:sz w:val="24"/>
        </w:rPr>
        <w:t>,</w:t>
      </w:r>
      <w:r w:rsidRPr="0098360C">
        <w:rPr>
          <w:rFonts w:ascii="Arial" w:hAnsi="Arial" w:cs="Arial"/>
          <w:sz w:val="24"/>
        </w:rPr>
        <w:t xml:space="preserve"> including those </w:t>
      </w:r>
      <w:r w:rsidR="009B43DC">
        <w:rPr>
          <w:rFonts w:ascii="Arial" w:hAnsi="Arial" w:cs="Arial"/>
          <w:sz w:val="24"/>
        </w:rPr>
        <w:t>related</w:t>
      </w:r>
      <w:r w:rsidRPr="0098360C">
        <w:rPr>
          <w:rFonts w:ascii="Arial" w:hAnsi="Arial" w:cs="Arial"/>
          <w:sz w:val="24"/>
        </w:rPr>
        <w:t xml:space="preserve"> to Health and Safety and COVID-19.</w:t>
      </w:r>
    </w:p>
    <w:p w14:paraId="731302DE" w14:textId="3EB8C6DF" w:rsidR="00873254" w:rsidRPr="0098360C" w:rsidRDefault="00873254" w:rsidP="0098360C">
      <w:pPr>
        <w:pStyle w:val="ListParagraph"/>
        <w:keepNext/>
        <w:numPr>
          <w:ilvl w:val="0"/>
          <w:numId w:val="46"/>
        </w:numPr>
        <w:spacing w:before="200"/>
        <w:ind w:left="567" w:hanging="567"/>
        <w:contextualSpacing w:val="0"/>
        <w:rPr>
          <w:rFonts w:ascii="Arial" w:hAnsi="Arial" w:cs="Arial"/>
          <w:b/>
          <w:sz w:val="26"/>
        </w:rPr>
      </w:pPr>
      <w:bookmarkStart w:id="0" w:name="_Use_of_facilities"/>
      <w:bookmarkStart w:id="1" w:name="_Ref409628849"/>
      <w:bookmarkEnd w:id="0"/>
      <w:r w:rsidRPr="0098360C">
        <w:rPr>
          <w:rFonts w:ascii="Arial" w:hAnsi="Arial" w:cs="Arial"/>
          <w:b/>
          <w:sz w:val="26"/>
        </w:rPr>
        <w:t>Fee, use of facilities and costs</w:t>
      </w:r>
      <w:bookmarkEnd w:id="1"/>
    </w:p>
    <w:p w14:paraId="6F272F4E" w14:textId="73BFEFA2" w:rsidR="00751DFF" w:rsidRPr="00952515" w:rsidRDefault="00873254" w:rsidP="15F527FD">
      <w:pPr>
        <w:pStyle w:val="ListParagraph"/>
        <w:numPr>
          <w:ilvl w:val="1"/>
          <w:numId w:val="46"/>
        </w:numPr>
        <w:spacing w:before="80" w:after="120"/>
        <w:ind w:left="709" w:hanging="567"/>
        <w:rPr>
          <w:rFonts w:ascii="Arial" w:hAnsi="Arial" w:cs="Arial"/>
          <w:sz w:val="24"/>
          <w:szCs w:val="24"/>
        </w:rPr>
      </w:pPr>
      <w:r w:rsidRPr="760D02A6">
        <w:rPr>
          <w:rFonts w:ascii="Arial" w:hAnsi="Arial" w:cs="Arial"/>
          <w:sz w:val="24"/>
          <w:szCs w:val="24"/>
        </w:rPr>
        <w:t>In consideration of this Agreement, the</w:t>
      </w:r>
      <w:r w:rsidR="004C248F" w:rsidRPr="760D02A6">
        <w:rPr>
          <w:rFonts w:ascii="Arial" w:hAnsi="Arial" w:cs="Arial"/>
          <w:sz w:val="24"/>
          <w:szCs w:val="24"/>
        </w:rPr>
        <w:t xml:space="preserve"> </w:t>
      </w:r>
      <w:r w:rsidR="00952515" w:rsidRPr="00C74DAB">
        <w:rPr>
          <w:rFonts w:ascii="Arial" w:hAnsi="Arial" w:cs="Arial"/>
          <w:sz w:val="24"/>
          <w:szCs w:val="24"/>
        </w:rPr>
        <w:t>Provide</w:t>
      </w:r>
      <w:r w:rsidR="00D448A2" w:rsidRPr="760D02A6">
        <w:rPr>
          <w:rFonts w:ascii="Arial" w:hAnsi="Arial" w:cs="Arial"/>
          <w:sz w:val="24"/>
          <w:szCs w:val="24"/>
        </w:rPr>
        <w:t>r</w:t>
      </w:r>
      <w:r w:rsidRPr="760D02A6">
        <w:rPr>
          <w:rFonts w:ascii="Arial" w:hAnsi="Arial" w:cs="Arial"/>
          <w:sz w:val="24"/>
          <w:szCs w:val="24"/>
        </w:rPr>
        <w:t xml:space="preserve"> shall pay the Department the fee set out in the table on the first page of this Agreement. The School will not charge for the use of the</w:t>
      </w:r>
      <w:r w:rsidR="00AB6B5F" w:rsidRPr="760D02A6">
        <w:rPr>
          <w:rFonts w:ascii="Arial" w:hAnsi="Arial" w:cs="Arial"/>
          <w:sz w:val="24"/>
          <w:szCs w:val="24"/>
        </w:rPr>
        <w:t xml:space="preserve"> School’s facilities, unless otherwise agreed</w:t>
      </w:r>
      <w:r w:rsidR="00AD45C3" w:rsidRPr="760D02A6">
        <w:rPr>
          <w:rFonts w:ascii="Arial" w:hAnsi="Arial" w:cs="Arial"/>
          <w:sz w:val="24"/>
          <w:szCs w:val="24"/>
        </w:rPr>
        <w:t xml:space="preserve"> to</w:t>
      </w:r>
      <w:r w:rsidR="00AB6B5F" w:rsidRPr="760D02A6">
        <w:rPr>
          <w:rFonts w:ascii="Arial" w:hAnsi="Arial" w:cs="Arial"/>
          <w:sz w:val="24"/>
          <w:szCs w:val="24"/>
        </w:rPr>
        <w:t xml:space="preserve"> in writing.</w:t>
      </w:r>
    </w:p>
    <w:p w14:paraId="76E81A92" w14:textId="4E8B08F8" w:rsidR="00B924B5" w:rsidRDefault="00B924B5" w:rsidP="0098360C">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If circumstances arise </w:t>
      </w:r>
      <w:r w:rsidR="005F43C8">
        <w:rPr>
          <w:rFonts w:ascii="Arial" w:hAnsi="Arial" w:cs="Arial"/>
          <w:sz w:val="24"/>
        </w:rPr>
        <w:t>which</w:t>
      </w:r>
      <w:r w:rsidRPr="0098360C">
        <w:rPr>
          <w:rFonts w:ascii="Arial" w:hAnsi="Arial" w:cs="Arial"/>
          <w:sz w:val="24"/>
        </w:rPr>
        <w:t xml:space="preserve"> generate costs that the Department or School reasonably believe were not contemplated, then the School will provide the </w:t>
      </w:r>
      <w:r w:rsidR="00952515">
        <w:rPr>
          <w:rFonts w:ascii="Arial" w:hAnsi="Arial" w:cs="Arial"/>
          <w:sz w:val="24"/>
        </w:rPr>
        <w:t>Provide</w:t>
      </w:r>
      <w:r w:rsidR="00D448A2">
        <w:rPr>
          <w:rFonts w:ascii="Arial" w:hAnsi="Arial" w:cs="Arial"/>
          <w:sz w:val="24"/>
        </w:rPr>
        <w:t>r</w:t>
      </w:r>
      <w:r w:rsidR="005F43C8">
        <w:rPr>
          <w:rFonts w:ascii="Arial" w:hAnsi="Arial" w:cs="Arial"/>
          <w:sz w:val="24"/>
        </w:rPr>
        <w:t xml:space="preserve"> </w:t>
      </w:r>
      <w:r w:rsidRPr="0098360C">
        <w:rPr>
          <w:rFonts w:ascii="Arial" w:hAnsi="Arial" w:cs="Arial"/>
          <w:sz w:val="24"/>
        </w:rPr>
        <w:t xml:space="preserve">with written notice of such costs. The </w:t>
      </w:r>
      <w:r w:rsidR="00A24A98">
        <w:rPr>
          <w:rFonts w:ascii="Arial" w:hAnsi="Arial" w:cs="Arial"/>
          <w:sz w:val="24"/>
        </w:rPr>
        <w:t xml:space="preserve">School and </w:t>
      </w:r>
      <w:r w:rsidR="00952515" w:rsidRPr="00AD4CD6">
        <w:rPr>
          <w:rFonts w:ascii="Arial" w:hAnsi="Arial" w:cs="Arial"/>
          <w:sz w:val="24"/>
        </w:rPr>
        <w:t>Provide</w:t>
      </w:r>
      <w:r w:rsidR="00D448A2" w:rsidRPr="00AD4CD6">
        <w:rPr>
          <w:rFonts w:ascii="Arial" w:hAnsi="Arial" w:cs="Arial"/>
          <w:sz w:val="24"/>
        </w:rPr>
        <w:t>r</w:t>
      </w:r>
      <w:r w:rsidR="00A24A98" w:rsidRPr="00AD4CD6">
        <w:rPr>
          <w:rFonts w:ascii="Arial" w:hAnsi="Arial" w:cs="Arial"/>
          <w:sz w:val="24"/>
        </w:rPr>
        <w:t xml:space="preserve"> </w:t>
      </w:r>
      <w:r w:rsidRPr="00AD4CD6">
        <w:rPr>
          <w:rFonts w:ascii="Arial" w:hAnsi="Arial" w:cs="Arial"/>
          <w:sz w:val="24"/>
        </w:rPr>
        <w:t xml:space="preserve">will then, in good faith, meet to determine the allocation of these costs between </w:t>
      </w:r>
      <w:r w:rsidRPr="00AD4CD6" w:rsidDel="00355B2D">
        <w:rPr>
          <w:rFonts w:ascii="Arial" w:hAnsi="Arial" w:cs="Arial"/>
          <w:sz w:val="24"/>
        </w:rPr>
        <w:t xml:space="preserve">the </w:t>
      </w:r>
      <w:r w:rsidRPr="00AD4CD6">
        <w:rPr>
          <w:rFonts w:ascii="Arial" w:hAnsi="Arial" w:cs="Arial"/>
          <w:sz w:val="24"/>
        </w:rPr>
        <w:t>p</w:t>
      </w:r>
      <w:r w:rsidRPr="0098360C">
        <w:rPr>
          <w:rFonts w:ascii="Arial" w:hAnsi="Arial" w:cs="Arial"/>
          <w:sz w:val="24"/>
        </w:rPr>
        <w:t>arties.</w:t>
      </w:r>
    </w:p>
    <w:p w14:paraId="7A24DA28" w14:textId="43F68926" w:rsidR="004372D3" w:rsidRPr="0098360C" w:rsidRDefault="004372D3" w:rsidP="0098360C">
      <w:pPr>
        <w:pStyle w:val="ListParagraph"/>
        <w:keepNext/>
        <w:numPr>
          <w:ilvl w:val="0"/>
          <w:numId w:val="46"/>
        </w:numPr>
        <w:spacing w:before="200"/>
        <w:ind w:left="567" w:hanging="567"/>
        <w:contextualSpacing w:val="0"/>
        <w:rPr>
          <w:rFonts w:ascii="Arial" w:hAnsi="Arial" w:cs="Arial"/>
          <w:b/>
          <w:sz w:val="26"/>
        </w:rPr>
      </w:pPr>
      <w:r w:rsidRPr="0098360C">
        <w:rPr>
          <w:rFonts w:ascii="Arial" w:hAnsi="Arial" w:cs="Arial"/>
          <w:b/>
          <w:sz w:val="26"/>
        </w:rPr>
        <w:t>Conflict</w:t>
      </w:r>
    </w:p>
    <w:p w14:paraId="233EFFA3" w14:textId="46E3EE8E" w:rsidR="00767DBB" w:rsidRPr="0098360C" w:rsidRDefault="00767DBB" w:rsidP="0098360C">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The </w:t>
      </w:r>
      <w:r w:rsidR="00952515">
        <w:rPr>
          <w:rFonts w:ascii="Arial" w:hAnsi="Arial" w:cs="Arial"/>
          <w:sz w:val="24"/>
        </w:rPr>
        <w:t>Provide</w:t>
      </w:r>
      <w:r w:rsidR="00D448A2">
        <w:rPr>
          <w:rFonts w:ascii="Arial" w:hAnsi="Arial" w:cs="Arial"/>
          <w:sz w:val="24"/>
        </w:rPr>
        <w:t>r</w:t>
      </w:r>
      <w:r w:rsidR="00A24A98" w:rsidRPr="0098360C">
        <w:rPr>
          <w:rFonts w:ascii="Arial" w:hAnsi="Arial" w:cs="Arial"/>
          <w:sz w:val="24"/>
        </w:rPr>
        <w:t xml:space="preserve"> </w:t>
      </w:r>
      <w:r w:rsidRPr="0098360C">
        <w:rPr>
          <w:rFonts w:ascii="Arial" w:hAnsi="Arial" w:cs="Arial"/>
          <w:sz w:val="24"/>
        </w:rPr>
        <w:t>warrants that to the best of its knowledge, information and belief, no conflict of interest exists or is likely to arise in the performance of its obligations under this Agreement.</w:t>
      </w:r>
    </w:p>
    <w:p w14:paraId="42E1D719" w14:textId="31439CF9" w:rsidR="00767DBB" w:rsidRPr="0098360C" w:rsidRDefault="00767DBB" w:rsidP="0098360C">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If an actual, perceived or potential conflict arises, the </w:t>
      </w:r>
      <w:r w:rsidR="00C856EE">
        <w:rPr>
          <w:rFonts w:ascii="Arial" w:hAnsi="Arial" w:cs="Arial"/>
          <w:sz w:val="24"/>
        </w:rPr>
        <w:t>Provide</w:t>
      </w:r>
      <w:r w:rsidR="00D448A2">
        <w:rPr>
          <w:rFonts w:ascii="Arial" w:hAnsi="Arial" w:cs="Arial"/>
          <w:sz w:val="24"/>
        </w:rPr>
        <w:t>r</w:t>
      </w:r>
      <w:r w:rsidR="00A24A98" w:rsidRPr="0098360C">
        <w:rPr>
          <w:rFonts w:ascii="Arial" w:hAnsi="Arial" w:cs="Arial"/>
          <w:sz w:val="24"/>
        </w:rPr>
        <w:t xml:space="preserve"> </w:t>
      </w:r>
      <w:r w:rsidRPr="0098360C">
        <w:rPr>
          <w:rFonts w:ascii="Arial" w:hAnsi="Arial" w:cs="Arial"/>
          <w:sz w:val="24"/>
        </w:rPr>
        <w:t>will immediately notify the School Principal, in writing, fully detailing the conflict. The School will then determine how to deal with the conflict.</w:t>
      </w:r>
    </w:p>
    <w:p w14:paraId="4CBFB6E8" w14:textId="0D3E50DB" w:rsidR="00B54C0E" w:rsidRPr="0098360C" w:rsidRDefault="00B54C0E" w:rsidP="0098360C">
      <w:pPr>
        <w:pStyle w:val="ListParagraph"/>
        <w:keepNext/>
        <w:numPr>
          <w:ilvl w:val="0"/>
          <w:numId w:val="46"/>
        </w:numPr>
        <w:spacing w:before="200"/>
        <w:ind w:left="567" w:hanging="567"/>
        <w:contextualSpacing w:val="0"/>
        <w:rPr>
          <w:rFonts w:ascii="Arial" w:hAnsi="Arial" w:cs="Arial"/>
          <w:b/>
          <w:sz w:val="26"/>
        </w:rPr>
      </w:pPr>
      <w:r w:rsidRPr="0098360C">
        <w:rPr>
          <w:rFonts w:ascii="Arial" w:hAnsi="Arial" w:cs="Arial"/>
          <w:b/>
          <w:sz w:val="26"/>
        </w:rPr>
        <w:t>Child protection</w:t>
      </w:r>
    </w:p>
    <w:p w14:paraId="71D8C782" w14:textId="0218CD32" w:rsidR="00B54C0E" w:rsidRPr="0098360C" w:rsidRDefault="00B54C0E" w:rsidP="0098360C">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The </w:t>
      </w:r>
      <w:r w:rsidR="00C856EE">
        <w:rPr>
          <w:rFonts w:ascii="Arial" w:hAnsi="Arial" w:cs="Arial"/>
          <w:sz w:val="24"/>
        </w:rPr>
        <w:t>Provide</w:t>
      </w:r>
      <w:r w:rsidR="00D448A2">
        <w:rPr>
          <w:rFonts w:ascii="Arial" w:hAnsi="Arial" w:cs="Arial"/>
          <w:sz w:val="24"/>
        </w:rPr>
        <w:t>r</w:t>
      </w:r>
      <w:r w:rsidR="00314CEE">
        <w:rPr>
          <w:rFonts w:ascii="Arial" w:hAnsi="Arial" w:cs="Arial"/>
          <w:sz w:val="24"/>
        </w:rPr>
        <w:t xml:space="preserve"> </w:t>
      </w:r>
      <w:r w:rsidRPr="0098360C">
        <w:rPr>
          <w:rFonts w:ascii="Arial" w:hAnsi="Arial" w:cs="Arial"/>
          <w:sz w:val="24"/>
        </w:rPr>
        <w:t xml:space="preserve">acknowledges that it </w:t>
      </w:r>
      <w:r w:rsidR="001F3017" w:rsidRPr="0098360C">
        <w:rPr>
          <w:rFonts w:ascii="Arial" w:hAnsi="Arial" w:cs="Arial"/>
          <w:sz w:val="24"/>
          <w:szCs w:val="24"/>
        </w:rPr>
        <w:t>is</w:t>
      </w:r>
      <w:r w:rsidR="001F3017" w:rsidRPr="0098360C" w:rsidDel="00D56215">
        <w:rPr>
          <w:rFonts w:ascii="Arial" w:hAnsi="Arial" w:cs="Arial"/>
          <w:sz w:val="24"/>
          <w:szCs w:val="24"/>
        </w:rPr>
        <w:t xml:space="preserve">, </w:t>
      </w:r>
      <w:r w:rsidRPr="0098360C" w:rsidDel="00D56215">
        <w:rPr>
          <w:rFonts w:ascii="Arial" w:hAnsi="Arial" w:cs="Arial"/>
          <w:sz w:val="24"/>
        </w:rPr>
        <w:t xml:space="preserve">and its </w:t>
      </w:r>
      <w:r w:rsidR="00266B89">
        <w:rPr>
          <w:rFonts w:ascii="Arial" w:hAnsi="Arial" w:cs="Arial"/>
          <w:sz w:val="24"/>
        </w:rPr>
        <w:t>P</w:t>
      </w:r>
      <w:r w:rsidRPr="0098360C" w:rsidDel="00D56215">
        <w:rPr>
          <w:rFonts w:ascii="Arial" w:hAnsi="Arial" w:cs="Arial"/>
          <w:sz w:val="24"/>
        </w:rPr>
        <w:t>ersonnel are</w:t>
      </w:r>
      <w:r w:rsidR="001F3017" w:rsidRPr="0098360C" w:rsidDel="00D56215">
        <w:rPr>
          <w:rFonts w:ascii="Arial" w:hAnsi="Arial" w:cs="Arial"/>
          <w:sz w:val="24"/>
          <w:szCs w:val="24"/>
        </w:rPr>
        <w:t>,</w:t>
      </w:r>
      <w:r w:rsidRPr="0098360C" w:rsidDel="00D56215">
        <w:rPr>
          <w:rFonts w:ascii="Arial" w:hAnsi="Arial" w:cs="Arial"/>
          <w:sz w:val="24"/>
        </w:rPr>
        <w:t xml:space="preserve"> </w:t>
      </w:r>
      <w:r w:rsidRPr="0098360C">
        <w:rPr>
          <w:rFonts w:ascii="Arial" w:hAnsi="Arial" w:cs="Arial"/>
          <w:sz w:val="24"/>
        </w:rPr>
        <w:t xml:space="preserve">aware of the requirements of the </w:t>
      </w:r>
      <w:r w:rsidRPr="0098360C">
        <w:rPr>
          <w:rFonts w:ascii="Arial" w:hAnsi="Arial" w:cs="Arial"/>
          <w:i/>
          <w:sz w:val="24"/>
        </w:rPr>
        <w:t xml:space="preserve">Child Protection (Working with Children) Act 2012 </w:t>
      </w:r>
      <w:r w:rsidRPr="00C74DAB">
        <w:rPr>
          <w:rFonts w:ascii="Arial" w:hAnsi="Arial" w:cs="Arial"/>
          <w:iCs/>
          <w:sz w:val="24"/>
        </w:rPr>
        <w:t>(NSW)</w:t>
      </w:r>
      <w:r w:rsidRPr="0098360C">
        <w:rPr>
          <w:rFonts w:ascii="Arial" w:hAnsi="Arial" w:cs="Arial"/>
          <w:i/>
          <w:sz w:val="24"/>
        </w:rPr>
        <w:t xml:space="preserve"> </w:t>
      </w:r>
      <w:r w:rsidRPr="0098360C">
        <w:rPr>
          <w:rFonts w:ascii="Arial" w:hAnsi="Arial" w:cs="Arial"/>
          <w:sz w:val="24"/>
        </w:rPr>
        <w:t>and all related laws concerning child protection (</w:t>
      </w:r>
      <w:r w:rsidRPr="00C74DAB">
        <w:rPr>
          <w:rFonts w:ascii="Arial" w:hAnsi="Arial" w:cs="Arial"/>
          <w:b/>
          <w:sz w:val="24"/>
        </w:rPr>
        <w:t>Child Protection Laws</w:t>
      </w:r>
      <w:r w:rsidRPr="0098360C">
        <w:rPr>
          <w:rFonts w:ascii="Arial" w:hAnsi="Arial" w:cs="Arial"/>
          <w:sz w:val="24"/>
        </w:rPr>
        <w:t xml:space="preserve">). The </w:t>
      </w:r>
      <w:r w:rsidR="00C856EE">
        <w:rPr>
          <w:rFonts w:ascii="Arial" w:hAnsi="Arial" w:cs="Arial"/>
          <w:sz w:val="24"/>
        </w:rPr>
        <w:t>Provide</w:t>
      </w:r>
      <w:r w:rsidR="00D448A2">
        <w:rPr>
          <w:rFonts w:ascii="Arial" w:hAnsi="Arial" w:cs="Arial"/>
          <w:sz w:val="24"/>
        </w:rPr>
        <w:t>r</w:t>
      </w:r>
      <w:r w:rsidR="00451F20" w:rsidRPr="0098360C">
        <w:rPr>
          <w:rFonts w:ascii="Arial" w:hAnsi="Arial" w:cs="Arial"/>
          <w:sz w:val="24"/>
        </w:rPr>
        <w:t xml:space="preserve"> </w:t>
      </w:r>
      <w:r w:rsidRPr="0098360C">
        <w:rPr>
          <w:rFonts w:ascii="Arial" w:hAnsi="Arial" w:cs="Arial"/>
          <w:sz w:val="24"/>
        </w:rPr>
        <w:t xml:space="preserve">will ensure that it </w:t>
      </w:r>
      <w:r w:rsidRPr="0098360C" w:rsidDel="00B67297">
        <w:rPr>
          <w:rFonts w:ascii="Arial" w:hAnsi="Arial" w:cs="Arial"/>
          <w:sz w:val="24"/>
        </w:rPr>
        <w:t xml:space="preserve">(and its </w:t>
      </w:r>
      <w:r w:rsidR="008240E7">
        <w:rPr>
          <w:rFonts w:ascii="Arial" w:hAnsi="Arial" w:cs="Arial"/>
          <w:sz w:val="24"/>
        </w:rPr>
        <w:t>P</w:t>
      </w:r>
      <w:r w:rsidRPr="0098360C" w:rsidDel="00B67297">
        <w:rPr>
          <w:rFonts w:ascii="Arial" w:hAnsi="Arial" w:cs="Arial"/>
          <w:sz w:val="24"/>
        </w:rPr>
        <w:t xml:space="preserve">ersonnel) </w:t>
      </w:r>
      <w:r w:rsidRPr="0098360C">
        <w:rPr>
          <w:rFonts w:ascii="Arial" w:hAnsi="Arial" w:cs="Arial"/>
          <w:sz w:val="24"/>
        </w:rPr>
        <w:t>comply with the requirements of the Child Protection Laws and policies of the Department relating to child protection</w:t>
      </w:r>
      <w:r w:rsidR="00451F20">
        <w:rPr>
          <w:rFonts w:ascii="Arial" w:hAnsi="Arial" w:cs="Arial"/>
          <w:sz w:val="24"/>
        </w:rPr>
        <w:t>,</w:t>
      </w:r>
      <w:r w:rsidRPr="0098360C">
        <w:rPr>
          <w:rFonts w:ascii="Arial" w:hAnsi="Arial" w:cs="Arial"/>
          <w:sz w:val="24"/>
        </w:rPr>
        <w:t xml:space="preserve"> as notified to the </w:t>
      </w:r>
      <w:r w:rsidR="00451F20">
        <w:rPr>
          <w:rFonts w:ascii="Arial" w:hAnsi="Arial" w:cs="Arial"/>
          <w:sz w:val="24"/>
        </w:rPr>
        <w:t>Provide</w:t>
      </w:r>
      <w:r w:rsidR="0051382D">
        <w:rPr>
          <w:rFonts w:ascii="Arial" w:hAnsi="Arial" w:cs="Arial"/>
          <w:sz w:val="24"/>
        </w:rPr>
        <w:t>r</w:t>
      </w:r>
      <w:r w:rsidRPr="0098360C">
        <w:rPr>
          <w:rFonts w:ascii="Arial" w:hAnsi="Arial" w:cs="Arial"/>
          <w:sz w:val="24"/>
        </w:rPr>
        <w:t xml:space="preserve"> from time to time.</w:t>
      </w:r>
    </w:p>
    <w:p w14:paraId="246AAF47" w14:textId="5FCB6521" w:rsidR="00B54C0E" w:rsidRPr="0098360C" w:rsidRDefault="00B54C0E" w:rsidP="0098360C">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The </w:t>
      </w:r>
      <w:r w:rsidR="00C856EE">
        <w:rPr>
          <w:rFonts w:ascii="Arial" w:hAnsi="Arial" w:cs="Arial"/>
          <w:sz w:val="24"/>
        </w:rPr>
        <w:t>Provide</w:t>
      </w:r>
      <w:r w:rsidR="00D448A2">
        <w:rPr>
          <w:rFonts w:ascii="Arial" w:hAnsi="Arial" w:cs="Arial"/>
          <w:sz w:val="24"/>
        </w:rPr>
        <w:t>r</w:t>
      </w:r>
      <w:r w:rsidR="00451F20" w:rsidRPr="0098360C">
        <w:rPr>
          <w:rFonts w:ascii="Arial" w:hAnsi="Arial" w:cs="Arial"/>
          <w:sz w:val="24"/>
        </w:rPr>
        <w:t xml:space="preserve"> </w:t>
      </w:r>
      <w:r w:rsidRPr="0098360C">
        <w:rPr>
          <w:rFonts w:ascii="Arial" w:hAnsi="Arial" w:cs="Arial"/>
          <w:sz w:val="24"/>
        </w:rPr>
        <w:t>must, at the</w:t>
      </w:r>
      <w:r w:rsidR="00451F20">
        <w:rPr>
          <w:rFonts w:ascii="Arial" w:hAnsi="Arial" w:cs="Arial"/>
          <w:sz w:val="24"/>
        </w:rPr>
        <w:t xml:space="preserve"> </w:t>
      </w:r>
      <w:r w:rsidR="00C856EE">
        <w:rPr>
          <w:rFonts w:ascii="Arial" w:hAnsi="Arial" w:cs="Arial"/>
          <w:sz w:val="24"/>
        </w:rPr>
        <w:t>Provider</w:t>
      </w:r>
      <w:r w:rsidR="00451F20">
        <w:rPr>
          <w:rFonts w:ascii="Arial" w:hAnsi="Arial" w:cs="Arial"/>
          <w:sz w:val="24"/>
        </w:rPr>
        <w:t>’</w:t>
      </w:r>
      <w:r w:rsidRPr="0098360C">
        <w:rPr>
          <w:rFonts w:ascii="Arial" w:hAnsi="Arial" w:cs="Arial"/>
          <w:sz w:val="24"/>
        </w:rPr>
        <w:t xml:space="preserve">s expense, certify that </w:t>
      </w:r>
      <w:r w:rsidR="001905F1" w:rsidRPr="009833B5">
        <w:rPr>
          <w:rFonts w:ascii="Arial" w:hAnsi="Arial" w:cs="Arial"/>
          <w:sz w:val="24"/>
        </w:rPr>
        <w:t>the</w:t>
      </w:r>
      <w:r w:rsidRPr="0098360C" w:rsidDel="001905F1">
        <w:rPr>
          <w:rFonts w:ascii="Arial" w:hAnsi="Arial" w:cs="Arial"/>
          <w:sz w:val="24"/>
        </w:rPr>
        <w:t xml:space="preserve"> </w:t>
      </w:r>
      <w:r w:rsidR="0021311E">
        <w:rPr>
          <w:rFonts w:ascii="Arial" w:hAnsi="Arial" w:cs="Arial"/>
          <w:sz w:val="24"/>
        </w:rPr>
        <w:t>Provider</w:t>
      </w:r>
      <w:r w:rsidR="0021311E" w:rsidRPr="0030636D">
        <w:rPr>
          <w:rFonts w:ascii="Arial" w:hAnsi="Arial" w:cs="Arial"/>
          <w:sz w:val="24"/>
        </w:rPr>
        <w:t xml:space="preserve"> </w:t>
      </w:r>
      <w:r w:rsidRPr="0098360C" w:rsidDel="00225028">
        <w:rPr>
          <w:rFonts w:ascii="Arial" w:hAnsi="Arial" w:cs="Arial"/>
          <w:sz w:val="24"/>
        </w:rPr>
        <w:t xml:space="preserve">and the </w:t>
      </w:r>
      <w:r w:rsidR="0021311E">
        <w:rPr>
          <w:rFonts w:ascii="Arial" w:hAnsi="Arial" w:cs="Arial"/>
          <w:sz w:val="24"/>
        </w:rPr>
        <w:t>Provide</w:t>
      </w:r>
      <w:r w:rsidR="0021311E" w:rsidRPr="0030636D">
        <w:rPr>
          <w:rFonts w:ascii="Arial" w:hAnsi="Arial" w:cs="Arial"/>
          <w:sz w:val="24"/>
        </w:rPr>
        <w:t xml:space="preserve">r’s </w:t>
      </w:r>
      <w:r w:rsidR="0021311E">
        <w:rPr>
          <w:rFonts w:ascii="Arial" w:hAnsi="Arial" w:cs="Arial"/>
          <w:sz w:val="24"/>
        </w:rPr>
        <w:t>P</w:t>
      </w:r>
      <w:r w:rsidRPr="0030636D">
        <w:rPr>
          <w:rFonts w:ascii="Arial" w:hAnsi="Arial" w:cs="Arial"/>
          <w:sz w:val="24"/>
        </w:rPr>
        <w:t xml:space="preserve">ersonnel </w:t>
      </w:r>
      <w:r w:rsidRPr="0098360C" w:rsidDel="009457D4">
        <w:rPr>
          <w:rFonts w:ascii="Arial" w:hAnsi="Arial" w:cs="Arial"/>
          <w:sz w:val="24"/>
        </w:rPr>
        <w:t>are</w:t>
      </w:r>
      <w:r w:rsidRPr="0098360C">
        <w:rPr>
          <w:rFonts w:ascii="Arial" w:hAnsi="Arial" w:cs="Arial"/>
          <w:sz w:val="24"/>
        </w:rPr>
        <w:t xml:space="preserve"> not a prohibited person under any Child Protection Laws and undergo any other screening, such as the ‘Working with Children Check’, as </w:t>
      </w:r>
      <w:r w:rsidRPr="0098360C">
        <w:rPr>
          <w:rFonts w:ascii="Arial" w:hAnsi="Arial" w:cs="Arial"/>
          <w:sz w:val="24"/>
        </w:rPr>
        <w:lastRenderedPageBreak/>
        <w:t>required under Child Protection Laws or by the School or Department.</w:t>
      </w:r>
      <w:r w:rsidR="003A0F8A" w:rsidRPr="0098360C">
        <w:rPr>
          <w:rFonts w:ascii="Arial" w:hAnsi="Arial" w:cs="Arial"/>
          <w:sz w:val="24"/>
        </w:rPr>
        <w:t xml:space="preserve"> </w:t>
      </w:r>
      <w:r w:rsidRPr="0098360C">
        <w:rPr>
          <w:rFonts w:ascii="Arial" w:hAnsi="Arial" w:cs="Arial"/>
          <w:sz w:val="24"/>
        </w:rPr>
        <w:t xml:space="preserve">Any </w:t>
      </w:r>
      <w:r w:rsidRPr="0098360C" w:rsidDel="00824D2E">
        <w:rPr>
          <w:rFonts w:ascii="Arial" w:hAnsi="Arial" w:cs="Arial"/>
          <w:sz w:val="24"/>
        </w:rPr>
        <w:t xml:space="preserve">of the </w:t>
      </w:r>
      <w:r w:rsidR="0021311E">
        <w:rPr>
          <w:rFonts w:ascii="Arial" w:hAnsi="Arial" w:cs="Arial"/>
          <w:sz w:val="24"/>
        </w:rPr>
        <w:t>Provide</w:t>
      </w:r>
      <w:r w:rsidR="0021311E" w:rsidRPr="0030636D">
        <w:rPr>
          <w:rFonts w:ascii="Arial" w:hAnsi="Arial" w:cs="Arial"/>
          <w:sz w:val="24"/>
        </w:rPr>
        <w:t xml:space="preserve">r’s </w:t>
      </w:r>
      <w:r w:rsidR="0021311E">
        <w:rPr>
          <w:rFonts w:ascii="Arial" w:hAnsi="Arial" w:cs="Arial"/>
          <w:sz w:val="24"/>
        </w:rPr>
        <w:t>P</w:t>
      </w:r>
      <w:r w:rsidRPr="0030636D">
        <w:rPr>
          <w:rFonts w:ascii="Arial" w:hAnsi="Arial" w:cs="Arial"/>
          <w:sz w:val="24"/>
        </w:rPr>
        <w:t>ersonnel</w:t>
      </w:r>
      <w:r w:rsidRPr="0098360C" w:rsidDel="00FB6F63">
        <w:rPr>
          <w:rFonts w:ascii="Arial" w:hAnsi="Arial" w:cs="Arial"/>
          <w:sz w:val="24"/>
        </w:rPr>
        <w:t xml:space="preserve"> that</w:t>
      </w:r>
      <w:r w:rsidRPr="0098360C">
        <w:rPr>
          <w:rFonts w:ascii="Arial" w:hAnsi="Arial" w:cs="Arial"/>
          <w:sz w:val="24"/>
        </w:rPr>
        <w:t xml:space="preserve"> is a disqualified person under any Child Protection Laws must not be engaged in child-related work.</w:t>
      </w:r>
    </w:p>
    <w:p w14:paraId="2BD303BF" w14:textId="5030E0E0" w:rsidR="00B54C0E" w:rsidRPr="0098360C" w:rsidRDefault="00B54C0E" w:rsidP="001707E0">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The </w:t>
      </w:r>
      <w:r w:rsidR="00FB6F63">
        <w:rPr>
          <w:rFonts w:ascii="Arial" w:hAnsi="Arial" w:cs="Arial"/>
          <w:sz w:val="24"/>
        </w:rPr>
        <w:t>Provide</w:t>
      </w:r>
      <w:r w:rsidR="00D448A2">
        <w:rPr>
          <w:rFonts w:ascii="Arial" w:hAnsi="Arial" w:cs="Arial"/>
          <w:sz w:val="24"/>
        </w:rPr>
        <w:t>r</w:t>
      </w:r>
      <w:r w:rsidR="0003269B" w:rsidRPr="0098360C">
        <w:rPr>
          <w:rFonts w:ascii="Arial" w:hAnsi="Arial" w:cs="Arial"/>
          <w:sz w:val="24"/>
        </w:rPr>
        <w:t xml:space="preserve"> </w:t>
      </w:r>
      <w:r w:rsidRPr="0098360C" w:rsidDel="00CD2613">
        <w:rPr>
          <w:rFonts w:ascii="Arial" w:hAnsi="Arial" w:cs="Arial"/>
          <w:sz w:val="24"/>
        </w:rPr>
        <w:t>is to</w:t>
      </w:r>
      <w:r w:rsidRPr="0098360C">
        <w:rPr>
          <w:rFonts w:ascii="Arial" w:hAnsi="Arial" w:cs="Arial"/>
          <w:sz w:val="24"/>
        </w:rPr>
        <w:t xml:space="preserve"> immediately advise the Department if it becomes aware that it</w:t>
      </w:r>
      <w:r w:rsidRPr="0098360C" w:rsidDel="00FB6F63">
        <w:rPr>
          <w:rFonts w:ascii="Arial" w:hAnsi="Arial" w:cs="Arial"/>
          <w:sz w:val="24"/>
        </w:rPr>
        <w:t xml:space="preserve"> (or its </w:t>
      </w:r>
      <w:r w:rsidR="00174566">
        <w:rPr>
          <w:rFonts w:ascii="Arial" w:hAnsi="Arial" w:cs="Arial"/>
          <w:sz w:val="24"/>
        </w:rPr>
        <w:t>P</w:t>
      </w:r>
      <w:r w:rsidRPr="0098360C">
        <w:rPr>
          <w:rFonts w:ascii="Arial" w:hAnsi="Arial" w:cs="Arial"/>
          <w:sz w:val="24"/>
        </w:rPr>
        <w:t>ersonnel) are</w:t>
      </w:r>
      <w:r w:rsidR="000E364C" w:rsidRPr="0098360C">
        <w:rPr>
          <w:rFonts w:ascii="Arial" w:hAnsi="Arial" w:cs="Arial"/>
          <w:sz w:val="24"/>
        </w:rPr>
        <w:t xml:space="preserve"> </w:t>
      </w:r>
      <w:r w:rsidRPr="0098360C">
        <w:rPr>
          <w:rFonts w:ascii="Arial" w:hAnsi="Arial" w:cs="Arial"/>
          <w:sz w:val="24"/>
        </w:rPr>
        <w:t>the subject of a reportable allegation involving children.</w:t>
      </w:r>
      <w:r w:rsidR="000E364C">
        <w:rPr>
          <w:rFonts w:ascii="Arial" w:hAnsi="Arial" w:cs="Arial"/>
          <w:sz w:val="24"/>
        </w:rPr>
        <w:t xml:space="preserve"> </w:t>
      </w:r>
    </w:p>
    <w:p w14:paraId="719A8E9A" w14:textId="68279DB3" w:rsidR="00D866E2" w:rsidRPr="0098360C" w:rsidRDefault="00D866E2" w:rsidP="00993C85">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The</w:t>
      </w:r>
      <w:r w:rsidR="005A0152">
        <w:rPr>
          <w:rFonts w:ascii="Arial" w:hAnsi="Arial" w:cs="Arial"/>
          <w:sz w:val="24"/>
        </w:rPr>
        <w:t xml:space="preserve"> Provide</w:t>
      </w:r>
      <w:r w:rsidR="00D448A2">
        <w:rPr>
          <w:rFonts w:ascii="Arial" w:hAnsi="Arial" w:cs="Arial"/>
          <w:sz w:val="24"/>
        </w:rPr>
        <w:t>r</w:t>
      </w:r>
      <w:r w:rsidR="005A0152" w:rsidRPr="0098360C" w:rsidDel="005A0152">
        <w:rPr>
          <w:rFonts w:ascii="Arial" w:hAnsi="Arial" w:cs="Arial"/>
          <w:sz w:val="24"/>
        </w:rPr>
        <w:t xml:space="preserve"> </w:t>
      </w:r>
      <w:r w:rsidRPr="0098360C" w:rsidDel="005A0152">
        <w:rPr>
          <w:rFonts w:ascii="Arial" w:hAnsi="Arial" w:cs="Arial"/>
          <w:sz w:val="24"/>
        </w:rPr>
        <w:t xml:space="preserve">(and its </w:t>
      </w:r>
      <w:r w:rsidR="00174566">
        <w:rPr>
          <w:rFonts w:ascii="Arial" w:hAnsi="Arial" w:cs="Arial"/>
          <w:sz w:val="24"/>
        </w:rPr>
        <w:t>P</w:t>
      </w:r>
      <w:r w:rsidRPr="0098360C">
        <w:rPr>
          <w:rFonts w:ascii="Arial" w:hAnsi="Arial" w:cs="Arial"/>
          <w:sz w:val="24"/>
        </w:rPr>
        <w:t>ersonnel</w:t>
      </w:r>
      <w:r w:rsidRPr="0098360C" w:rsidDel="005A0152">
        <w:rPr>
          <w:rFonts w:ascii="Arial" w:hAnsi="Arial" w:cs="Arial"/>
          <w:sz w:val="24"/>
        </w:rPr>
        <w:t xml:space="preserve">) </w:t>
      </w:r>
      <w:r w:rsidRPr="0098360C">
        <w:rPr>
          <w:rFonts w:ascii="Arial" w:hAnsi="Arial" w:cs="Arial"/>
          <w:sz w:val="24"/>
        </w:rPr>
        <w:t>must immediately notify the School of any matters it becomes aware of which may impact the welfare or safety of a student.</w:t>
      </w:r>
      <w:r w:rsidR="003A0F8A" w:rsidRPr="0098360C">
        <w:rPr>
          <w:rFonts w:ascii="Arial" w:hAnsi="Arial" w:cs="Arial"/>
          <w:sz w:val="24"/>
        </w:rPr>
        <w:t xml:space="preserve"> </w:t>
      </w:r>
      <w:r w:rsidRPr="0098360C">
        <w:rPr>
          <w:rFonts w:ascii="Arial" w:hAnsi="Arial" w:cs="Arial"/>
          <w:sz w:val="24"/>
        </w:rPr>
        <w:t>Such notification must be given to a pers</w:t>
      </w:r>
      <w:r w:rsidRPr="00563647">
        <w:rPr>
          <w:rFonts w:ascii="Arial" w:hAnsi="Arial" w:cs="Arial"/>
          <w:sz w:val="24"/>
        </w:rPr>
        <w:t>on</w:t>
      </w:r>
      <w:r w:rsidRPr="00563647" w:rsidDel="009D2941">
        <w:rPr>
          <w:rFonts w:ascii="Arial" w:hAnsi="Arial" w:cs="Arial"/>
          <w:sz w:val="24"/>
        </w:rPr>
        <w:t xml:space="preserve"> at the School</w:t>
      </w:r>
      <w:r w:rsidRPr="00563647">
        <w:rPr>
          <w:rFonts w:ascii="Arial" w:hAnsi="Arial" w:cs="Arial"/>
          <w:sz w:val="24"/>
        </w:rPr>
        <w:t xml:space="preserve"> i</w:t>
      </w:r>
      <w:r w:rsidRPr="0098360C">
        <w:rPr>
          <w:rFonts w:ascii="Arial" w:hAnsi="Arial" w:cs="Arial"/>
          <w:sz w:val="24"/>
        </w:rPr>
        <w:t xml:space="preserve">n a position to take appropriate action, such as the </w:t>
      </w:r>
      <w:r w:rsidR="009D2941">
        <w:rPr>
          <w:rFonts w:ascii="Arial" w:hAnsi="Arial" w:cs="Arial"/>
          <w:sz w:val="24"/>
        </w:rPr>
        <w:t xml:space="preserve">School </w:t>
      </w:r>
      <w:r w:rsidRPr="0098360C">
        <w:rPr>
          <w:rFonts w:ascii="Arial" w:hAnsi="Arial" w:cs="Arial"/>
          <w:sz w:val="24"/>
        </w:rPr>
        <w:t xml:space="preserve">Principal. The </w:t>
      </w:r>
      <w:r w:rsidR="005A0152">
        <w:rPr>
          <w:rFonts w:ascii="Arial" w:hAnsi="Arial" w:cs="Arial"/>
          <w:sz w:val="24"/>
        </w:rPr>
        <w:t>Provide</w:t>
      </w:r>
      <w:r w:rsidR="00D448A2">
        <w:rPr>
          <w:rFonts w:ascii="Arial" w:hAnsi="Arial" w:cs="Arial"/>
          <w:sz w:val="24"/>
        </w:rPr>
        <w:t>r</w:t>
      </w:r>
      <w:r w:rsidR="00C414F4">
        <w:rPr>
          <w:rFonts w:ascii="Arial" w:hAnsi="Arial" w:cs="Arial"/>
          <w:sz w:val="24"/>
        </w:rPr>
        <w:t xml:space="preserve"> </w:t>
      </w:r>
      <w:r w:rsidRPr="0098360C">
        <w:rPr>
          <w:rFonts w:ascii="Arial" w:hAnsi="Arial" w:cs="Arial"/>
          <w:sz w:val="24"/>
        </w:rPr>
        <w:t xml:space="preserve">must then take reasonable steps to follow up and ensure that appropriate action is being considered or taken by the School. </w:t>
      </w:r>
    </w:p>
    <w:p w14:paraId="515D8DC0" w14:textId="048965AA" w:rsidR="00D866E2" w:rsidRPr="0098360C" w:rsidRDefault="00D866E2" w:rsidP="00993C85">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The </w:t>
      </w:r>
      <w:r w:rsidR="00F43C03">
        <w:rPr>
          <w:rFonts w:ascii="Arial" w:hAnsi="Arial" w:cs="Arial"/>
          <w:sz w:val="24"/>
        </w:rPr>
        <w:t>Provider</w:t>
      </w:r>
      <w:r w:rsidR="00FB4A47" w:rsidRPr="0098360C">
        <w:rPr>
          <w:rFonts w:ascii="Arial" w:hAnsi="Arial" w:cs="Arial"/>
          <w:sz w:val="24"/>
        </w:rPr>
        <w:t xml:space="preserve"> </w:t>
      </w:r>
      <w:r w:rsidRPr="0098360C">
        <w:rPr>
          <w:rFonts w:ascii="Arial" w:hAnsi="Arial" w:cs="Arial"/>
          <w:sz w:val="24"/>
        </w:rPr>
        <w:t xml:space="preserve">must also immediately notify the Department’s Probity Unit via email at </w:t>
      </w:r>
      <w:hyperlink r:id="rId27" w:history="1">
        <w:r w:rsidRPr="0098360C">
          <w:rPr>
            <w:rStyle w:val="Hyperlink"/>
            <w:rFonts w:cs="Arial"/>
            <w:szCs w:val="24"/>
          </w:rPr>
          <w:t>NTBE@det.nsw.edu.au</w:t>
        </w:r>
      </w:hyperlink>
      <w:r w:rsidRPr="0098360C">
        <w:rPr>
          <w:rFonts w:ascii="Arial" w:hAnsi="Arial" w:cs="Arial"/>
          <w:color w:val="FF0000"/>
          <w:sz w:val="24"/>
        </w:rPr>
        <w:t xml:space="preserve"> </w:t>
      </w:r>
      <w:r w:rsidRPr="0098360C">
        <w:rPr>
          <w:rFonts w:ascii="Arial" w:hAnsi="Arial" w:cs="Arial"/>
          <w:sz w:val="24"/>
        </w:rPr>
        <w:t xml:space="preserve">if </w:t>
      </w:r>
      <w:r w:rsidR="00FB4A47">
        <w:rPr>
          <w:rFonts w:ascii="Arial" w:hAnsi="Arial" w:cs="Arial"/>
          <w:sz w:val="24"/>
        </w:rPr>
        <w:t>it</w:t>
      </w:r>
      <w:r w:rsidRPr="0098360C">
        <w:rPr>
          <w:rFonts w:ascii="Arial" w:hAnsi="Arial" w:cs="Arial"/>
          <w:sz w:val="24"/>
        </w:rPr>
        <w:t xml:space="preserve"> receive</w:t>
      </w:r>
      <w:r w:rsidR="00FB4A47">
        <w:rPr>
          <w:rFonts w:ascii="Arial" w:hAnsi="Arial" w:cs="Arial"/>
          <w:sz w:val="24"/>
        </w:rPr>
        <w:t>s</w:t>
      </w:r>
      <w:r w:rsidRPr="0098360C">
        <w:rPr>
          <w:rFonts w:ascii="Arial" w:hAnsi="Arial" w:cs="Arial"/>
          <w:sz w:val="24"/>
        </w:rPr>
        <w:t xml:space="preserve"> advice from the Office of the Children’s Guardian tha</w:t>
      </w:r>
      <w:r w:rsidRPr="00563647">
        <w:rPr>
          <w:rFonts w:ascii="Arial" w:hAnsi="Arial" w:cs="Arial"/>
          <w:sz w:val="24"/>
        </w:rPr>
        <w:t>t a person in their employ</w:t>
      </w:r>
      <w:r w:rsidR="00C41549" w:rsidRPr="00563647">
        <w:rPr>
          <w:rFonts w:ascii="Arial" w:hAnsi="Arial" w:cs="Arial"/>
          <w:sz w:val="24"/>
        </w:rPr>
        <w:t xml:space="preserve"> </w:t>
      </w:r>
      <w:r w:rsidR="00282B52" w:rsidRPr="00563647">
        <w:rPr>
          <w:rFonts w:ascii="Arial" w:hAnsi="Arial" w:cs="Arial"/>
          <w:sz w:val="24"/>
        </w:rPr>
        <w:t>o</w:t>
      </w:r>
      <w:r w:rsidR="00282B52">
        <w:rPr>
          <w:rFonts w:ascii="Arial" w:hAnsi="Arial" w:cs="Arial"/>
          <w:sz w:val="24"/>
        </w:rPr>
        <w:t xml:space="preserve">r </w:t>
      </w:r>
      <w:r w:rsidR="003E1B2E">
        <w:rPr>
          <w:rFonts w:ascii="Arial" w:hAnsi="Arial" w:cs="Arial"/>
          <w:sz w:val="24"/>
        </w:rPr>
        <w:t xml:space="preserve">an individual </w:t>
      </w:r>
      <w:r w:rsidR="00282B52">
        <w:rPr>
          <w:rFonts w:ascii="Arial" w:hAnsi="Arial" w:cs="Arial"/>
          <w:sz w:val="24"/>
        </w:rPr>
        <w:t xml:space="preserve">the Provider has </w:t>
      </w:r>
      <w:r w:rsidR="003E1B2E">
        <w:rPr>
          <w:rFonts w:ascii="Arial" w:hAnsi="Arial" w:cs="Arial"/>
          <w:sz w:val="24"/>
        </w:rPr>
        <w:t xml:space="preserve">engaged to deliver </w:t>
      </w:r>
      <w:r w:rsidR="00282B52">
        <w:rPr>
          <w:rFonts w:ascii="Arial" w:hAnsi="Arial" w:cs="Arial"/>
          <w:sz w:val="24"/>
        </w:rPr>
        <w:t xml:space="preserve">the </w:t>
      </w:r>
      <w:r w:rsidR="003E1B2E">
        <w:rPr>
          <w:rFonts w:ascii="Arial" w:hAnsi="Arial" w:cs="Arial"/>
          <w:sz w:val="24"/>
        </w:rPr>
        <w:t xml:space="preserve">Services </w:t>
      </w:r>
      <w:r w:rsidR="00282B52">
        <w:rPr>
          <w:rFonts w:ascii="Arial" w:hAnsi="Arial" w:cs="Arial"/>
          <w:sz w:val="24"/>
        </w:rPr>
        <w:t>to a student</w:t>
      </w:r>
      <w:r w:rsidRPr="0098360C">
        <w:rPr>
          <w:rFonts w:ascii="Arial" w:hAnsi="Arial" w:cs="Arial"/>
          <w:sz w:val="24"/>
        </w:rPr>
        <w:t xml:space="preserve"> has had their Working With Children Check (WWCC) clearance CLOSED, CANCELLED or BARRED.</w:t>
      </w:r>
    </w:p>
    <w:p w14:paraId="0D13E209" w14:textId="62C7A647" w:rsidR="00D866E2" w:rsidRPr="0098360C" w:rsidRDefault="00D866E2" w:rsidP="00993C85">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In making the above notifications, the </w:t>
      </w:r>
      <w:r w:rsidR="00853CD1">
        <w:rPr>
          <w:rFonts w:ascii="Arial" w:hAnsi="Arial" w:cs="Arial"/>
          <w:sz w:val="24"/>
        </w:rPr>
        <w:t xml:space="preserve">Provider </w:t>
      </w:r>
      <w:r w:rsidRPr="0098360C" w:rsidDel="00853CD1">
        <w:rPr>
          <w:rFonts w:ascii="Arial" w:hAnsi="Arial" w:cs="Arial"/>
          <w:sz w:val="24"/>
        </w:rPr>
        <w:t xml:space="preserve">(and its </w:t>
      </w:r>
      <w:r w:rsidR="007C2883">
        <w:rPr>
          <w:rFonts w:ascii="Arial" w:hAnsi="Arial" w:cs="Arial"/>
          <w:sz w:val="24"/>
        </w:rPr>
        <w:t>P</w:t>
      </w:r>
      <w:r w:rsidRPr="0098360C">
        <w:rPr>
          <w:rFonts w:ascii="Arial" w:hAnsi="Arial" w:cs="Arial"/>
          <w:sz w:val="24"/>
        </w:rPr>
        <w:t>ersonnel</w:t>
      </w:r>
      <w:r w:rsidRPr="0098360C" w:rsidDel="00853CD1">
        <w:rPr>
          <w:rFonts w:ascii="Arial" w:hAnsi="Arial" w:cs="Arial"/>
          <w:sz w:val="24"/>
        </w:rPr>
        <w:t xml:space="preserve">) </w:t>
      </w:r>
      <w:r w:rsidRPr="0098360C">
        <w:rPr>
          <w:rFonts w:ascii="Arial" w:hAnsi="Arial" w:cs="Arial"/>
          <w:sz w:val="24"/>
        </w:rPr>
        <w:t>must comply with the requirements of a ‘prescribed body’</w:t>
      </w:r>
      <w:r w:rsidR="006953B4">
        <w:rPr>
          <w:rFonts w:ascii="Arial" w:hAnsi="Arial" w:cs="Arial"/>
          <w:sz w:val="24"/>
        </w:rPr>
        <w:t xml:space="preserve">, </w:t>
      </w:r>
      <w:r w:rsidRPr="0098360C">
        <w:rPr>
          <w:rFonts w:ascii="Arial" w:hAnsi="Arial" w:cs="Arial"/>
          <w:sz w:val="24"/>
        </w:rPr>
        <w:t xml:space="preserve">as set out in chapter 16A of the </w:t>
      </w:r>
      <w:r w:rsidRPr="0098360C">
        <w:rPr>
          <w:rFonts w:ascii="Arial" w:hAnsi="Arial" w:cs="Arial"/>
          <w:i/>
          <w:sz w:val="24"/>
        </w:rPr>
        <w:t>Children and Young Persons (Care and Protection) Act 1998</w:t>
      </w:r>
      <w:r w:rsidR="006F1A3B" w:rsidRPr="0098360C">
        <w:rPr>
          <w:rFonts w:ascii="Arial" w:hAnsi="Arial" w:cs="Arial"/>
          <w:i/>
          <w:sz w:val="24"/>
        </w:rPr>
        <w:t xml:space="preserve"> </w:t>
      </w:r>
      <w:r w:rsidR="006F1A3B" w:rsidRPr="00C74DAB">
        <w:rPr>
          <w:rFonts w:ascii="Arial" w:hAnsi="Arial" w:cs="Arial"/>
          <w:iCs/>
          <w:sz w:val="24"/>
          <w:szCs w:val="24"/>
        </w:rPr>
        <w:t>(NSW)</w:t>
      </w:r>
      <w:r w:rsidRPr="00C74DAB">
        <w:rPr>
          <w:rFonts w:ascii="Arial" w:hAnsi="Arial" w:cs="Arial"/>
          <w:iCs/>
          <w:sz w:val="24"/>
          <w:szCs w:val="24"/>
        </w:rPr>
        <w:t xml:space="preserve"> </w:t>
      </w:r>
      <w:r w:rsidRPr="0098360C">
        <w:rPr>
          <w:rFonts w:ascii="Arial" w:hAnsi="Arial" w:cs="Arial"/>
          <w:sz w:val="24"/>
        </w:rPr>
        <w:t>and its regulations.</w:t>
      </w:r>
    </w:p>
    <w:p w14:paraId="4ED31A3B" w14:textId="17834E68" w:rsidR="00D866E2" w:rsidRPr="0098360C" w:rsidRDefault="00D866E2" w:rsidP="00993C85">
      <w:pPr>
        <w:pStyle w:val="ListParagraph"/>
        <w:numPr>
          <w:ilvl w:val="1"/>
          <w:numId w:val="46"/>
        </w:numPr>
        <w:spacing w:before="80" w:after="120"/>
        <w:ind w:left="709" w:hanging="567"/>
        <w:contextualSpacing w:val="0"/>
        <w:rPr>
          <w:rFonts w:ascii="Arial" w:hAnsi="Arial" w:cs="Arial"/>
          <w:sz w:val="24"/>
        </w:rPr>
      </w:pPr>
      <w:r w:rsidRPr="0098360C">
        <w:rPr>
          <w:rFonts w:ascii="Arial" w:hAnsi="Arial" w:cs="Arial"/>
          <w:sz w:val="24"/>
        </w:rPr>
        <w:t xml:space="preserve">The </w:t>
      </w:r>
      <w:r w:rsidR="006953B4">
        <w:rPr>
          <w:rFonts w:ascii="Arial" w:hAnsi="Arial" w:cs="Arial"/>
          <w:sz w:val="24"/>
        </w:rPr>
        <w:t>Provi</w:t>
      </w:r>
      <w:r w:rsidR="007C2883">
        <w:rPr>
          <w:rFonts w:ascii="Arial" w:hAnsi="Arial" w:cs="Arial"/>
          <w:sz w:val="24"/>
        </w:rPr>
        <w:t>der</w:t>
      </w:r>
      <w:r w:rsidRPr="0098360C">
        <w:rPr>
          <w:rFonts w:ascii="Arial" w:hAnsi="Arial" w:cs="Arial"/>
          <w:sz w:val="24"/>
        </w:rPr>
        <w:t xml:space="preserve"> </w:t>
      </w:r>
      <w:r w:rsidRPr="0098360C" w:rsidDel="00B02D3B">
        <w:rPr>
          <w:rFonts w:ascii="Arial" w:hAnsi="Arial" w:cs="Arial"/>
          <w:sz w:val="24"/>
        </w:rPr>
        <w:t xml:space="preserve">(and its </w:t>
      </w:r>
      <w:r w:rsidR="007C2883">
        <w:rPr>
          <w:rFonts w:ascii="Arial" w:hAnsi="Arial" w:cs="Arial"/>
          <w:sz w:val="24"/>
        </w:rPr>
        <w:t>P</w:t>
      </w:r>
      <w:r w:rsidRPr="0098360C">
        <w:rPr>
          <w:rFonts w:ascii="Arial" w:hAnsi="Arial" w:cs="Arial"/>
          <w:sz w:val="24"/>
        </w:rPr>
        <w:t>ersonnel</w:t>
      </w:r>
      <w:r w:rsidRPr="0098360C" w:rsidDel="00B02D3B">
        <w:rPr>
          <w:rFonts w:ascii="Arial" w:hAnsi="Arial" w:cs="Arial"/>
          <w:sz w:val="24"/>
        </w:rPr>
        <w:t xml:space="preserve">) </w:t>
      </w:r>
      <w:r w:rsidRPr="0098360C">
        <w:rPr>
          <w:rFonts w:ascii="Arial" w:hAnsi="Arial" w:cs="Arial"/>
          <w:sz w:val="24"/>
        </w:rPr>
        <w:t xml:space="preserve">must provide to the School information relating to, or </w:t>
      </w:r>
      <w:r w:rsidRPr="0098360C" w:rsidDel="00C479D7">
        <w:rPr>
          <w:rFonts w:ascii="Arial" w:hAnsi="Arial" w:cs="Arial"/>
          <w:sz w:val="24"/>
        </w:rPr>
        <w:t xml:space="preserve">to </w:t>
      </w:r>
      <w:r w:rsidRPr="0098360C">
        <w:rPr>
          <w:rFonts w:ascii="Arial" w:hAnsi="Arial" w:cs="Arial"/>
          <w:sz w:val="24"/>
        </w:rPr>
        <w:t>assist with, investigations into alleged breaches of the Code of Conduct or reportable conduct allegations.</w:t>
      </w:r>
    </w:p>
    <w:p w14:paraId="37481327" w14:textId="52A8D2CF" w:rsidR="002B0136" w:rsidRPr="0098360C" w:rsidRDefault="002B0136" w:rsidP="001707E0">
      <w:pPr>
        <w:pStyle w:val="ListParagraph"/>
        <w:keepNext/>
        <w:numPr>
          <w:ilvl w:val="0"/>
          <w:numId w:val="57"/>
        </w:numPr>
        <w:spacing w:before="200"/>
        <w:contextualSpacing w:val="0"/>
        <w:rPr>
          <w:rFonts w:ascii="Arial" w:hAnsi="Arial" w:cs="Arial"/>
          <w:b/>
          <w:sz w:val="26"/>
        </w:rPr>
      </w:pPr>
      <w:bookmarkStart w:id="2" w:name="_Ref166147835"/>
      <w:r w:rsidRPr="0098360C">
        <w:rPr>
          <w:rFonts w:ascii="Arial" w:hAnsi="Arial" w:cs="Arial"/>
          <w:b/>
          <w:sz w:val="26"/>
        </w:rPr>
        <w:t>Important notifications concerning serious criminal offences</w:t>
      </w:r>
      <w:bookmarkEnd w:id="2"/>
    </w:p>
    <w:p w14:paraId="6313A033" w14:textId="4C0F33FB" w:rsidR="002B0136" w:rsidRPr="00C74DAB" w:rsidRDefault="002B0136" w:rsidP="00952567">
      <w:pPr>
        <w:pStyle w:val="ListParagraph"/>
        <w:numPr>
          <w:ilvl w:val="1"/>
          <w:numId w:val="57"/>
        </w:numPr>
        <w:spacing w:before="80" w:after="120"/>
        <w:ind w:left="709" w:hanging="567"/>
        <w:contextualSpacing w:val="0"/>
        <w:rPr>
          <w:rFonts w:ascii="Arial" w:hAnsi="Arial" w:cs="Arial"/>
          <w:sz w:val="24"/>
        </w:rPr>
      </w:pPr>
      <w:bookmarkStart w:id="3" w:name="_Ref166147829"/>
      <w:r w:rsidRPr="0098360C">
        <w:rPr>
          <w:rFonts w:ascii="Arial" w:hAnsi="Arial" w:cs="Arial"/>
          <w:sz w:val="24"/>
        </w:rPr>
        <w:t xml:space="preserve">The </w:t>
      </w:r>
      <w:r w:rsidR="00B02D3B">
        <w:rPr>
          <w:rFonts w:ascii="Arial" w:hAnsi="Arial" w:cs="Arial"/>
          <w:sz w:val="24"/>
        </w:rPr>
        <w:t>Provide</w:t>
      </w:r>
      <w:r w:rsidR="00D448A2">
        <w:rPr>
          <w:rFonts w:ascii="Arial" w:hAnsi="Arial" w:cs="Arial"/>
          <w:sz w:val="24"/>
        </w:rPr>
        <w:t>r</w:t>
      </w:r>
      <w:r w:rsidR="00952567">
        <w:rPr>
          <w:rFonts w:ascii="Arial" w:hAnsi="Arial" w:cs="Arial"/>
          <w:sz w:val="24"/>
        </w:rPr>
        <w:t xml:space="preserve"> </w:t>
      </w:r>
      <w:r w:rsidRPr="00C74DAB">
        <w:rPr>
          <w:rFonts w:ascii="Arial" w:hAnsi="Arial" w:cs="Arial"/>
          <w:sz w:val="24"/>
          <w:szCs w:val="24"/>
        </w:rPr>
        <w:t>must immediately notify the School and the Department’s Probity Unit (</w:t>
      </w:r>
      <w:hyperlink r:id="rId28" w:history="1">
        <w:r w:rsidRPr="00952567">
          <w:rPr>
            <w:rStyle w:val="Hyperlink"/>
            <w:rFonts w:cs="Arial"/>
            <w:szCs w:val="24"/>
          </w:rPr>
          <w:t>NTBE@det.nsw.edu.au</w:t>
        </w:r>
      </w:hyperlink>
      <w:r w:rsidRPr="00C74DAB">
        <w:rPr>
          <w:rFonts w:ascii="Arial" w:hAnsi="Arial" w:cs="Arial"/>
          <w:sz w:val="24"/>
          <w:szCs w:val="24"/>
        </w:rPr>
        <w:t>) of any charges or allegations</w:t>
      </w:r>
      <w:r w:rsidR="00B02D3B" w:rsidRPr="00C74DAB">
        <w:rPr>
          <w:rFonts w:ascii="Arial" w:hAnsi="Arial" w:cs="Arial"/>
          <w:sz w:val="24"/>
          <w:szCs w:val="24"/>
        </w:rPr>
        <w:t>,</w:t>
      </w:r>
      <w:r w:rsidR="0097711E" w:rsidRPr="00C74DAB">
        <w:rPr>
          <w:rFonts w:ascii="Arial" w:hAnsi="Arial" w:cs="Arial"/>
          <w:sz w:val="24"/>
          <w:szCs w:val="24"/>
        </w:rPr>
        <w:t xml:space="preserve"> </w:t>
      </w:r>
      <w:r w:rsidRPr="00C74DAB">
        <w:rPr>
          <w:rFonts w:ascii="Arial" w:hAnsi="Arial" w:cs="Arial"/>
          <w:sz w:val="24"/>
          <w:szCs w:val="24"/>
        </w:rPr>
        <w:t>including pending court proceedings related to sexual offences and serious criminal offences in Australia or overseas</w:t>
      </w:r>
      <w:r w:rsidR="0097711E" w:rsidRPr="00C74DAB">
        <w:rPr>
          <w:rFonts w:ascii="Arial" w:hAnsi="Arial" w:cs="Arial"/>
          <w:sz w:val="24"/>
          <w:szCs w:val="24"/>
        </w:rPr>
        <w:t>,</w:t>
      </w:r>
      <w:r w:rsidRPr="00C74DAB">
        <w:rPr>
          <w:rFonts w:ascii="Arial" w:hAnsi="Arial" w:cs="Arial"/>
          <w:sz w:val="24"/>
          <w:szCs w:val="24"/>
        </w:rPr>
        <w:t xml:space="preserve"> as listed in Schedule 2 of the </w:t>
      </w:r>
      <w:r w:rsidRPr="00C74DAB">
        <w:rPr>
          <w:rFonts w:ascii="Arial" w:hAnsi="Arial" w:cs="Arial"/>
          <w:i/>
          <w:sz w:val="24"/>
          <w:szCs w:val="24"/>
        </w:rPr>
        <w:t>Child Protection (Working with Children) Act 2012</w:t>
      </w:r>
      <w:r w:rsidR="006F1A3B" w:rsidRPr="00C74DAB">
        <w:rPr>
          <w:rFonts w:ascii="Arial" w:hAnsi="Arial" w:cs="Arial"/>
          <w:i/>
          <w:sz w:val="24"/>
          <w:szCs w:val="24"/>
        </w:rPr>
        <w:t xml:space="preserve"> </w:t>
      </w:r>
      <w:r w:rsidR="006F1A3B" w:rsidRPr="00C74DAB">
        <w:rPr>
          <w:rFonts w:ascii="Arial" w:hAnsi="Arial" w:cs="Arial"/>
          <w:sz w:val="24"/>
          <w:szCs w:val="24"/>
        </w:rPr>
        <w:t>(NSW)</w:t>
      </w:r>
      <w:r w:rsidRPr="00C74DAB">
        <w:rPr>
          <w:rFonts w:ascii="Arial" w:hAnsi="Arial" w:cs="Arial"/>
          <w:sz w:val="24"/>
          <w:szCs w:val="24"/>
        </w:rPr>
        <w:t xml:space="preserve"> concerning the </w:t>
      </w:r>
      <w:r w:rsidR="00185922" w:rsidRPr="00C74DAB">
        <w:rPr>
          <w:rFonts w:ascii="Arial" w:hAnsi="Arial" w:cs="Arial"/>
          <w:sz w:val="24"/>
          <w:szCs w:val="24"/>
        </w:rPr>
        <w:t>Provider</w:t>
      </w:r>
      <w:r w:rsidR="0093747B">
        <w:rPr>
          <w:rFonts w:ascii="Arial" w:hAnsi="Arial" w:cs="Arial"/>
          <w:sz w:val="24"/>
          <w:szCs w:val="24"/>
        </w:rPr>
        <w:t xml:space="preserve"> </w:t>
      </w:r>
      <w:r w:rsidRPr="00C74DAB" w:rsidDel="00185922">
        <w:rPr>
          <w:rFonts w:ascii="Arial" w:hAnsi="Arial" w:cs="Arial"/>
          <w:sz w:val="24"/>
        </w:rPr>
        <w:t xml:space="preserve">or </w:t>
      </w:r>
      <w:r w:rsidR="0093747B">
        <w:rPr>
          <w:rFonts w:ascii="Arial" w:hAnsi="Arial" w:cs="Arial"/>
          <w:sz w:val="24"/>
        </w:rPr>
        <w:t xml:space="preserve">its </w:t>
      </w:r>
      <w:r w:rsidR="006146CB">
        <w:rPr>
          <w:rFonts w:ascii="Arial" w:hAnsi="Arial" w:cs="Arial"/>
          <w:sz w:val="24"/>
        </w:rPr>
        <w:t>P</w:t>
      </w:r>
      <w:r w:rsidRPr="00C74DAB">
        <w:rPr>
          <w:rFonts w:ascii="Arial" w:hAnsi="Arial" w:cs="Arial"/>
          <w:sz w:val="24"/>
        </w:rPr>
        <w:t>ersonnel</w:t>
      </w:r>
      <w:r w:rsidRPr="00C74DAB" w:rsidDel="00533202">
        <w:rPr>
          <w:rFonts w:ascii="Arial" w:hAnsi="Arial" w:cs="Arial"/>
          <w:sz w:val="24"/>
        </w:rPr>
        <w:t>.</w:t>
      </w:r>
      <w:bookmarkEnd w:id="3"/>
    </w:p>
    <w:p w14:paraId="02F5A6FD" w14:textId="4FA5F13C" w:rsidR="002B0136" w:rsidRPr="0098360C" w:rsidRDefault="002B0136" w:rsidP="00160726">
      <w:pPr>
        <w:pStyle w:val="ListParagraph"/>
        <w:numPr>
          <w:ilvl w:val="1"/>
          <w:numId w:val="57"/>
        </w:numPr>
        <w:spacing w:before="80" w:after="120"/>
        <w:ind w:left="709" w:hanging="567"/>
        <w:contextualSpacing w:val="0"/>
        <w:rPr>
          <w:rFonts w:ascii="Arial" w:hAnsi="Arial" w:cs="Arial"/>
          <w:sz w:val="24"/>
        </w:rPr>
      </w:pPr>
      <w:r w:rsidRPr="0098360C">
        <w:rPr>
          <w:rFonts w:ascii="Arial" w:hAnsi="Arial" w:cs="Arial"/>
          <w:sz w:val="24"/>
        </w:rPr>
        <w:t xml:space="preserve">A ‘serious criminal offence’ </w:t>
      </w:r>
      <w:r w:rsidR="006F1A3B" w:rsidRPr="0098360C">
        <w:rPr>
          <w:rFonts w:ascii="Arial" w:hAnsi="Arial" w:cs="Arial"/>
          <w:iCs/>
          <w:sz w:val="24"/>
          <w:szCs w:val="24"/>
        </w:rPr>
        <w:t xml:space="preserve">for the purpose of clause </w:t>
      </w:r>
      <w:r w:rsidR="006F1A3B" w:rsidRPr="0098360C">
        <w:rPr>
          <w:rFonts w:ascii="Arial" w:hAnsi="Arial" w:cs="Arial"/>
          <w:iCs/>
          <w:sz w:val="24"/>
          <w:szCs w:val="24"/>
        </w:rPr>
        <w:fldChar w:fldCharType="begin"/>
      </w:r>
      <w:r w:rsidR="006F1A3B" w:rsidRPr="0098360C">
        <w:rPr>
          <w:rFonts w:ascii="Arial" w:hAnsi="Arial" w:cs="Arial"/>
          <w:iCs/>
          <w:sz w:val="24"/>
          <w:szCs w:val="24"/>
        </w:rPr>
        <w:instrText xml:space="preserve"> REF _Ref166147835 \r \h </w:instrText>
      </w:r>
      <w:r w:rsidR="0098360C">
        <w:rPr>
          <w:rFonts w:ascii="Arial" w:hAnsi="Arial" w:cs="Arial"/>
          <w:iCs/>
          <w:sz w:val="24"/>
          <w:szCs w:val="24"/>
        </w:rPr>
        <w:instrText xml:space="preserve"> \* MERGEFORMAT </w:instrText>
      </w:r>
      <w:r w:rsidR="006F1A3B" w:rsidRPr="0098360C">
        <w:rPr>
          <w:rFonts w:ascii="Arial" w:hAnsi="Arial" w:cs="Arial"/>
          <w:iCs/>
          <w:sz w:val="24"/>
          <w:szCs w:val="24"/>
        </w:rPr>
      </w:r>
      <w:r w:rsidR="006F1A3B" w:rsidRPr="0098360C">
        <w:rPr>
          <w:rFonts w:ascii="Arial" w:hAnsi="Arial" w:cs="Arial"/>
          <w:iCs/>
          <w:sz w:val="24"/>
          <w:szCs w:val="24"/>
        </w:rPr>
        <w:fldChar w:fldCharType="separate"/>
      </w:r>
      <w:r w:rsidR="00C07232">
        <w:rPr>
          <w:rFonts w:ascii="Arial" w:hAnsi="Arial" w:cs="Arial"/>
          <w:iCs/>
          <w:sz w:val="24"/>
          <w:szCs w:val="24"/>
        </w:rPr>
        <w:t>5</w:t>
      </w:r>
      <w:r w:rsidR="006F1A3B" w:rsidRPr="0098360C">
        <w:rPr>
          <w:rFonts w:ascii="Arial" w:hAnsi="Arial" w:cs="Arial"/>
          <w:iCs/>
          <w:sz w:val="24"/>
          <w:szCs w:val="24"/>
        </w:rPr>
        <w:fldChar w:fldCharType="end"/>
      </w:r>
      <w:r w:rsidR="006F1A3B" w:rsidRPr="0098360C">
        <w:rPr>
          <w:rFonts w:ascii="Arial" w:hAnsi="Arial" w:cs="Arial"/>
          <w:iCs/>
          <w:sz w:val="24"/>
          <w:szCs w:val="24"/>
        </w:rPr>
        <w:fldChar w:fldCharType="begin"/>
      </w:r>
      <w:r w:rsidR="006F1A3B" w:rsidRPr="0098360C">
        <w:rPr>
          <w:rFonts w:ascii="Arial" w:hAnsi="Arial" w:cs="Arial"/>
          <w:iCs/>
          <w:sz w:val="24"/>
          <w:szCs w:val="24"/>
        </w:rPr>
        <w:instrText xml:space="preserve"> REF _Ref166147829 \r \h </w:instrText>
      </w:r>
      <w:r w:rsidR="0098360C">
        <w:rPr>
          <w:rFonts w:ascii="Arial" w:hAnsi="Arial" w:cs="Arial"/>
          <w:iCs/>
          <w:sz w:val="24"/>
          <w:szCs w:val="24"/>
        </w:rPr>
        <w:instrText xml:space="preserve"> \* MERGEFORMAT </w:instrText>
      </w:r>
      <w:r w:rsidR="006F1A3B" w:rsidRPr="0098360C">
        <w:rPr>
          <w:rFonts w:ascii="Arial" w:hAnsi="Arial" w:cs="Arial"/>
          <w:iCs/>
          <w:sz w:val="24"/>
          <w:szCs w:val="24"/>
        </w:rPr>
      </w:r>
      <w:r w:rsidR="006F1A3B" w:rsidRPr="0098360C">
        <w:rPr>
          <w:rFonts w:ascii="Arial" w:hAnsi="Arial" w:cs="Arial"/>
          <w:iCs/>
          <w:sz w:val="24"/>
          <w:szCs w:val="24"/>
        </w:rPr>
        <w:fldChar w:fldCharType="separate"/>
      </w:r>
      <w:r w:rsidR="00C07232">
        <w:rPr>
          <w:rFonts w:ascii="Arial" w:hAnsi="Arial" w:cs="Arial"/>
          <w:iCs/>
          <w:sz w:val="24"/>
          <w:szCs w:val="24"/>
        </w:rPr>
        <w:t>(a)</w:t>
      </w:r>
      <w:r w:rsidR="006F1A3B" w:rsidRPr="0098360C">
        <w:rPr>
          <w:rFonts w:ascii="Arial" w:hAnsi="Arial" w:cs="Arial"/>
          <w:iCs/>
          <w:sz w:val="24"/>
          <w:szCs w:val="24"/>
        </w:rPr>
        <w:fldChar w:fldCharType="end"/>
      </w:r>
      <w:r w:rsidR="006F1A3B" w:rsidRPr="0098360C">
        <w:rPr>
          <w:rFonts w:ascii="Arial" w:hAnsi="Arial" w:cs="Arial"/>
          <w:iCs/>
          <w:sz w:val="24"/>
          <w:szCs w:val="24"/>
        </w:rPr>
        <w:t xml:space="preserve"> </w:t>
      </w:r>
      <w:r w:rsidRPr="0098360C">
        <w:rPr>
          <w:rFonts w:ascii="Arial" w:hAnsi="Arial" w:cs="Arial"/>
          <w:sz w:val="24"/>
        </w:rPr>
        <w:t>means any offence punishable by imprisonment of more than 6 months.</w:t>
      </w:r>
    </w:p>
    <w:p w14:paraId="47BD5D58" w14:textId="223B3E5C" w:rsidR="00E64748" w:rsidRPr="00363410" w:rsidRDefault="00DB4E6C" w:rsidP="760D02A6">
      <w:pPr>
        <w:pStyle w:val="ListParagraph"/>
        <w:keepNext/>
        <w:numPr>
          <w:ilvl w:val="0"/>
          <w:numId w:val="57"/>
        </w:numPr>
        <w:spacing w:before="200"/>
        <w:ind w:left="567" w:hanging="567"/>
        <w:rPr>
          <w:rFonts w:ascii="Arial" w:hAnsi="Arial" w:cs="Arial"/>
          <w:b/>
          <w:bCs/>
          <w:sz w:val="26"/>
          <w:szCs w:val="26"/>
        </w:rPr>
      </w:pPr>
      <w:r w:rsidRPr="760D02A6">
        <w:rPr>
          <w:rFonts w:ascii="Arial" w:hAnsi="Arial" w:cs="Arial"/>
          <w:b/>
          <w:bCs/>
          <w:sz w:val="26"/>
          <w:szCs w:val="26"/>
        </w:rPr>
        <w:t>Termination</w:t>
      </w:r>
    </w:p>
    <w:p w14:paraId="09A46B60" w14:textId="77777777" w:rsidR="0055428C" w:rsidRDefault="0055428C" w:rsidP="0055428C">
      <w:pPr>
        <w:pStyle w:val="ListParagraph"/>
        <w:numPr>
          <w:ilvl w:val="1"/>
          <w:numId w:val="57"/>
        </w:numPr>
        <w:spacing w:before="80" w:after="120"/>
        <w:ind w:left="709" w:hanging="567"/>
        <w:contextualSpacing w:val="0"/>
        <w:rPr>
          <w:rFonts w:ascii="Arial" w:hAnsi="Arial" w:cs="Arial"/>
          <w:sz w:val="24"/>
        </w:rPr>
      </w:pPr>
      <w:bookmarkStart w:id="4" w:name="_Ref144284131"/>
      <w:bookmarkStart w:id="5" w:name="_Ref160953236"/>
      <w:r>
        <w:rPr>
          <w:rFonts w:ascii="Arial" w:hAnsi="Arial" w:cs="Arial"/>
          <w:sz w:val="24"/>
        </w:rPr>
        <w:t>Either party</w:t>
      </w:r>
      <w:r w:rsidRPr="0098360C">
        <w:rPr>
          <w:rFonts w:ascii="Arial" w:hAnsi="Arial" w:cs="Arial"/>
          <w:sz w:val="24"/>
        </w:rPr>
        <w:t xml:space="preserve"> may </w:t>
      </w:r>
      <w:r w:rsidRPr="0098360C">
        <w:rPr>
          <w:rFonts w:ascii="Arial" w:hAnsi="Arial" w:cs="Arial"/>
          <w:sz w:val="24"/>
          <w:szCs w:val="24"/>
        </w:rPr>
        <w:t>terminate</w:t>
      </w:r>
      <w:r w:rsidRPr="0098360C">
        <w:rPr>
          <w:rFonts w:ascii="Arial" w:hAnsi="Arial" w:cs="Arial"/>
          <w:sz w:val="24"/>
        </w:rPr>
        <w:t xml:space="preserve"> or suspend, in whole or in part, this Agreement at any time for any or no reason by notice in writing to the </w:t>
      </w:r>
      <w:r>
        <w:rPr>
          <w:rFonts w:ascii="Arial" w:hAnsi="Arial" w:cs="Arial"/>
          <w:sz w:val="24"/>
        </w:rPr>
        <w:t>other party</w:t>
      </w:r>
      <w:r w:rsidRPr="0098360C">
        <w:rPr>
          <w:rFonts w:ascii="Arial" w:hAnsi="Arial" w:cs="Arial"/>
          <w:sz w:val="24"/>
        </w:rPr>
        <w:t xml:space="preserve">. </w:t>
      </w:r>
    </w:p>
    <w:p w14:paraId="0B8BDD56" w14:textId="4F83523F" w:rsidR="00AF3E34" w:rsidRPr="0098360C" w:rsidRDefault="00AF3E34" w:rsidP="00160726">
      <w:pPr>
        <w:pStyle w:val="ListParagraph"/>
        <w:keepNext/>
        <w:numPr>
          <w:ilvl w:val="0"/>
          <w:numId w:val="57"/>
        </w:numPr>
        <w:spacing w:before="200"/>
        <w:ind w:left="567" w:hanging="567"/>
        <w:contextualSpacing w:val="0"/>
        <w:rPr>
          <w:rFonts w:ascii="Arial" w:hAnsi="Arial" w:cs="Arial"/>
          <w:b/>
          <w:sz w:val="26"/>
        </w:rPr>
      </w:pPr>
      <w:bookmarkStart w:id="6" w:name="_Ref157761521"/>
      <w:bookmarkStart w:id="7" w:name="_Ref160875508"/>
      <w:bookmarkEnd w:id="4"/>
      <w:bookmarkEnd w:id="5"/>
      <w:r w:rsidRPr="0098360C">
        <w:rPr>
          <w:rFonts w:ascii="Arial" w:hAnsi="Arial" w:cs="Arial"/>
          <w:b/>
          <w:sz w:val="26"/>
        </w:rPr>
        <w:t>Indemnity</w:t>
      </w:r>
      <w:bookmarkEnd w:id="6"/>
      <w:bookmarkEnd w:id="7"/>
    </w:p>
    <w:p w14:paraId="0FB6EE42" w14:textId="6E779B03" w:rsidR="00AF3E34" w:rsidRPr="0098360C" w:rsidRDefault="00AF3E34" w:rsidP="00160726">
      <w:pPr>
        <w:pStyle w:val="ListParagraph"/>
        <w:numPr>
          <w:ilvl w:val="1"/>
          <w:numId w:val="57"/>
        </w:numPr>
        <w:spacing w:before="80" w:after="120"/>
        <w:ind w:left="709" w:hanging="567"/>
        <w:contextualSpacing w:val="0"/>
        <w:rPr>
          <w:rFonts w:ascii="Arial" w:hAnsi="Arial" w:cs="Arial"/>
          <w:sz w:val="24"/>
        </w:rPr>
      </w:pPr>
      <w:r w:rsidRPr="0098360C">
        <w:rPr>
          <w:rFonts w:ascii="Arial" w:hAnsi="Arial" w:cs="Arial"/>
          <w:sz w:val="24"/>
        </w:rPr>
        <w:t xml:space="preserve">The </w:t>
      </w:r>
      <w:r w:rsidR="00B02D3B">
        <w:rPr>
          <w:rFonts w:ascii="Arial" w:hAnsi="Arial" w:cs="Arial"/>
          <w:sz w:val="24"/>
        </w:rPr>
        <w:t>Provide</w:t>
      </w:r>
      <w:r w:rsidR="00D448A2">
        <w:rPr>
          <w:rFonts w:ascii="Arial" w:hAnsi="Arial" w:cs="Arial"/>
          <w:sz w:val="24"/>
        </w:rPr>
        <w:t>r</w:t>
      </w:r>
      <w:r w:rsidR="00FF462E" w:rsidRPr="0098360C">
        <w:rPr>
          <w:rFonts w:ascii="Arial" w:hAnsi="Arial" w:cs="Arial"/>
          <w:sz w:val="24"/>
        </w:rPr>
        <w:t xml:space="preserve"> </w:t>
      </w:r>
      <w:r w:rsidRPr="0098360C">
        <w:rPr>
          <w:rFonts w:ascii="Arial" w:hAnsi="Arial" w:cs="Arial"/>
          <w:sz w:val="24"/>
        </w:rPr>
        <w:t>indemnifies the Minister for Education and Early Learning and the State of New South Wales (including their officers and employees) against all claims, losses, liabilities, damages, costs and expenses of any kind suffered or incurred relating to:</w:t>
      </w:r>
    </w:p>
    <w:p w14:paraId="77DF0E6C" w14:textId="77777777" w:rsidR="00AF3E34" w:rsidRPr="0098360C" w:rsidRDefault="00AF3E34" w:rsidP="00160726">
      <w:pPr>
        <w:pStyle w:val="ListParagraph"/>
        <w:numPr>
          <w:ilvl w:val="2"/>
          <w:numId w:val="57"/>
        </w:numPr>
        <w:spacing w:before="80" w:after="120"/>
        <w:contextualSpacing w:val="0"/>
        <w:rPr>
          <w:rFonts w:ascii="Arial" w:hAnsi="Arial" w:cs="Arial"/>
          <w:sz w:val="24"/>
        </w:rPr>
      </w:pPr>
      <w:bookmarkStart w:id="8" w:name="_Ref163225210"/>
      <w:r w:rsidRPr="0098360C">
        <w:rPr>
          <w:rFonts w:ascii="Arial" w:hAnsi="Arial" w:cs="Arial"/>
          <w:sz w:val="24"/>
        </w:rPr>
        <w:t>personal injury or death or property loss or damage arising out of or in connection with the Services;</w:t>
      </w:r>
      <w:bookmarkEnd w:id="8"/>
      <w:r w:rsidRPr="0098360C">
        <w:rPr>
          <w:rFonts w:ascii="Arial" w:hAnsi="Arial" w:cs="Arial"/>
          <w:sz w:val="24"/>
        </w:rPr>
        <w:t xml:space="preserve"> and </w:t>
      </w:r>
    </w:p>
    <w:p w14:paraId="43394B22" w14:textId="7D82B5C7" w:rsidR="00AF3E34" w:rsidRPr="0098360C" w:rsidRDefault="00AF3E34" w:rsidP="00160726">
      <w:pPr>
        <w:pStyle w:val="ListParagraph"/>
        <w:numPr>
          <w:ilvl w:val="2"/>
          <w:numId w:val="57"/>
        </w:numPr>
        <w:spacing w:before="80" w:after="120"/>
        <w:contextualSpacing w:val="0"/>
        <w:rPr>
          <w:rFonts w:ascii="Arial" w:hAnsi="Arial" w:cs="Arial"/>
          <w:sz w:val="24"/>
        </w:rPr>
      </w:pPr>
      <w:r w:rsidRPr="0098360C">
        <w:rPr>
          <w:rFonts w:ascii="Arial" w:hAnsi="Arial" w:cs="Arial"/>
          <w:sz w:val="24"/>
        </w:rPr>
        <w:lastRenderedPageBreak/>
        <w:t xml:space="preserve">personal injury or death or property loss or damage within or outside the School occasioned or contributed to by an act or omission by the </w:t>
      </w:r>
      <w:r w:rsidR="00E76D96">
        <w:rPr>
          <w:rFonts w:ascii="Arial" w:hAnsi="Arial" w:cs="Arial"/>
          <w:sz w:val="24"/>
        </w:rPr>
        <w:t>Provide</w:t>
      </w:r>
      <w:r w:rsidR="00D448A2">
        <w:rPr>
          <w:rFonts w:ascii="Arial" w:hAnsi="Arial" w:cs="Arial"/>
          <w:sz w:val="24"/>
        </w:rPr>
        <w:t>r</w:t>
      </w:r>
      <w:r w:rsidRPr="0098360C">
        <w:rPr>
          <w:rFonts w:ascii="Arial" w:hAnsi="Arial" w:cs="Arial"/>
          <w:sz w:val="24"/>
        </w:rPr>
        <w:t>; and</w:t>
      </w:r>
    </w:p>
    <w:p w14:paraId="0804219C" w14:textId="1A847E85" w:rsidR="00AF3E34" w:rsidRPr="0098360C" w:rsidRDefault="00AF3E34" w:rsidP="00160726">
      <w:pPr>
        <w:pStyle w:val="ListParagraph"/>
        <w:numPr>
          <w:ilvl w:val="2"/>
          <w:numId w:val="57"/>
        </w:numPr>
        <w:spacing w:before="80" w:after="120"/>
        <w:contextualSpacing w:val="0"/>
        <w:rPr>
          <w:rFonts w:ascii="Arial" w:hAnsi="Arial" w:cs="Arial"/>
          <w:sz w:val="24"/>
        </w:rPr>
      </w:pPr>
      <w:r w:rsidRPr="0098360C">
        <w:rPr>
          <w:rFonts w:ascii="Arial" w:hAnsi="Arial" w:cs="Arial"/>
          <w:sz w:val="24"/>
        </w:rPr>
        <w:t xml:space="preserve">the </w:t>
      </w:r>
      <w:r w:rsidR="00E76D96">
        <w:rPr>
          <w:rFonts w:ascii="Arial" w:hAnsi="Arial" w:cs="Arial"/>
          <w:sz w:val="24"/>
        </w:rPr>
        <w:t>Provide</w:t>
      </w:r>
      <w:r w:rsidR="00D448A2">
        <w:rPr>
          <w:rFonts w:ascii="Arial" w:hAnsi="Arial" w:cs="Arial"/>
          <w:sz w:val="24"/>
        </w:rPr>
        <w:t>r</w:t>
      </w:r>
      <w:r w:rsidR="00CD112B">
        <w:rPr>
          <w:rFonts w:ascii="Arial" w:hAnsi="Arial" w:cs="Arial"/>
          <w:sz w:val="24"/>
        </w:rPr>
        <w:t xml:space="preserve">’s </w:t>
      </w:r>
      <w:r w:rsidRPr="0098360C">
        <w:rPr>
          <w:rFonts w:ascii="Arial" w:hAnsi="Arial" w:cs="Arial"/>
          <w:sz w:val="24"/>
        </w:rPr>
        <w:t>(including its officers, employees, contractors and agents) negligent, unlawful or wilful act or omission.</w:t>
      </w:r>
    </w:p>
    <w:p w14:paraId="218A1160" w14:textId="67F66518" w:rsidR="00AF3E34" w:rsidRPr="0098360C" w:rsidRDefault="00AF3E34" w:rsidP="00160726">
      <w:pPr>
        <w:pStyle w:val="ListParagraph"/>
        <w:numPr>
          <w:ilvl w:val="1"/>
          <w:numId w:val="57"/>
        </w:numPr>
        <w:spacing w:before="80" w:after="120"/>
        <w:ind w:left="709" w:hanging="567"/>
        <w:contextualSpacing w:val="0"/>
        <w:rPr>
          <w:rFonts w:ascii="Arial" w:hAnsi="Arial" w:cs="Arial"/>
          <w:sz w:val="24"/>
        </w:rPr>
      </w:pPr>
      <w:r w:rsidRPr="0098360C">
        <w:rPr>
          <w:rFonts w:ascii="Arial" w:hAnsi="Arial" w:cs="Arial"/>
          <w:sz w:val="24"/>
        </w:rPr>
        <w:t xml:space="preserve">The </w:t>
      </w:r>
      <w:r w:rsidR="00E76D96">
        <w:rPr>
          <w:rFonts w:ascii="Arial" w:hAnsi="Arial" w:cs="Arial"/>
          <w:sz w:val="24"/>
        </w:rPr>
        <w:t>Provider</w:t>
      </w:r>
      <w:r w:rsidR="0084041F" w:rsidRPr="0098360C">
        <w:rPr>
          <w:rFonts w:ascii="Arial" w:hAnsi="Arial" w:cs="Arial"/>
          <w:sz w:val="24"/>
        </w:rPr>
        <w:t xml:space="preserve">’s </w:t>
      </w:r>
      <w:r w:rsidRPr="0098360C">
        <w:rPr>
          <w:rFonts w:ascii="Arial" w:hAnsi="Arial" w:cs="Arial"/>
          <w:sz w:val="24"/>
        </w:rPr>
        <w:t>liability under this indemnity will be reduced to the extent the Department contributed to the claims, losses, liabilities, damages, costs and expenses.</w:t>
      </w:r>
    </w:p>
    <w:p w14:paraId="3BC07DE3" w14:textId="262979CB" w:rsidR="00B80402" w:rsidRPr="0098360C" w:rsidRDefault="00B80402" w:rsidP="760D02A6">
      <w:pPr>
        <w:pStyle w:val="ListParagraph"/>
        <w:keepNext/>
        <w:numPr>
          <w:ilvl w:val="0"/>
          <w:numId w:val="57"/>
        </w:numPr>
        <w:spacing w:before="200"/>
        <w:ind w:left="567" w:hanging="567"/>
        <w:rPr>
          <w:rFonts w:ascii="Arial" w:hAnsi="Arial" w:cs="Arial"/>
          <w:b/>
          <w:bCs/>
          <w:sz w:val="26"/>
          <w:szCs w:val="26"/>
        </w:rPr>
      </w:pPr>
      <w:bookmarkStart w:id="9" w:name="_Ref175997816"/>
      <w:r w:rsidRPr="760D02A6">
        <w:rPr>
          <w:rFonts w:ascii="Arial" w:hAnsi="Arial" w:cs="Arial"/>
          <w:b/>
          <w:bCs/>
          <w:sz w:val="26"/>
          <w:szCs w:val="26"/>
        </w:rPr>
        <w:t>Insurances</w:t>
      </w:r>
      <w:bookmarkEnd w:id="9"/>
    </w:p>
    <w:p w14:paraId="62AA395E" w14:textId="467B0632" w:rsidR="00B80402" w:rsidRPr="00A14D41" w:rsidRDefault="00B80402" w:rsidP="00160726">
      <w:pPr>
        <w:pStyle w:val="ListParagraph"/>
        <w:numPr>
          <w:ilvl w:val="1"/>
          <w:numId w:val="57"/>
        </w:numPr>
        <w:spacing w:before="80" w:after="120"/>
        <w:ind w:left="709" w:hanging="567"/>
        <w:contextualSpacing w:val="0"/>
        <w:rPr>
          <w:rFonts w:ascii="Arial" w:hAnsi="Arial" w:cs="Arial"/>
          <w:sz w:val="24"/>
        </w:rPr>
      </w:pPr>
      <w:bookmarkStart w:id="10" w:name="_Hlk135397552"/>
      <w:r w:rsidRPr="00A14D41">
        <w:rPr>
          <w:rFonts w:ascii="Arial" w:hAnsi="Arial" w:cs="Arial"/>
          <w:sz w:val="24"/>
        </w:rPr>
        <w:t xml:space="preserve">The </w:t>
      </w:r>
      <w:r w:rsidR="00E76D96">
        <w:rPr>
          <w:rFonts w:ascii="Arial" w:hAnsi="Arial" w:cs="Arial"/>
          <w:sz w:val="24"/>
        </w:rPr>
        <w:t>Provide</w:t>
      </w:r>
      <w:r w:rsidR="00D448A2">
        <w:rPr>
          <w:rFonts w:ascii="Arial" w:hAnsi="Arial" w:cs="Arial"/>
          <w:sz w:val="24"/>
        </w:rPr>
        <w:t>r</w:t>
      </w:r>
      <w:r w:rsidR="0084041F" w:rsidRPr="00A14D41">
        <w:rPr>
          <w:rFonts w:ascii="Arial" w:hAnsi="Arial" w:cs="Arial"/>
          <w:sz w:val="24"/>
        </w:rPr>
        <w:t xml:space="preserve"> </w:t>
      </w:r>
      <w:r w:rsidRPr="00A14D41">
        <w:rPr>
          <w:rFonts w:ascii="Arial" w:hAnsi="Arial" w:cs="Arial"/>
          <w:sz w:val="24"/>
        </w:rPr>
        <w:t>will take out and maintain for the duration of this Agreement:</w:t>
      </w:r>
      <w:bookmarkEnd w:id="10"/>
    </w:p>
    <w:p w14:paraId="3767A510" w14:textId="78A99356" w:rsidR="00B80402" w:rsidRPr="00A14D41" w:rsidRDefault="00B80402" w:rsidP="00160726">
      <w:pPr>
        <w:pStyle w:val="ListParagraph"/>
        <w:numPr>
          <w:ilvl w:val="2"/>
          <w:numId w:val="57"/>
        </w:numPr>
        <w:spacing w:before="80" w:after="120"/>
        <w:contextualSpacing w:val="0"/>
        <w:rPr>
          <w:rFonts w:ascii="Arial" w:hAnsi="Arial" w:cs="Arial"/>
          <w:sz w:val="24"/>
        </w:rPr>
      </w:pPr>
      <w:r w:rsidRPr="00A14D41">
        <w:rPr>
          <w:rFonts w:ascii="Arial" w:hAnsi="Arial" w:cs="Arial"/>
          <w:sz w:val="24"/>
        </w:rPr>
        <w:t xml:space="preserve">workers compensation insurance: workers compensation </w:t>
      </w:r>
      <w:r w:rsidR="005E4A71" w:rsidRPr="00A14D41">
        <w:rPr>
          <w:rFonts w:ascii="Arial" w:hAnsi="Arial" w:cs="Arial"/>
          <w:sz w:val="24"/>
          <w:szCs w:val="24"/>
        </w:rPr>
        <w:t xml:space="preserve">or equivalent </w:t>
      </w:r>
      <w:r w:rsidRPr="00A14D41">
        <w:rPr>
          <w:rFonts w:ascii="Arial" w:hAnsi="Arial" w:cs="Arial"/>
          <w:sz w:val="24"/>
        </w:rPr>
        <w:t>insurance as required under law;</w:t>
      </w:r>
    </w:p>
    <w:p w14:paraId="1E342F74" w14:textId="10F9903D" w:rsidR="00B80402" w:rsidRPr="003D1A58" w:rsidRDefault="00B80402" w:rsidP="00160726">
      <w:pPr>
        <w:pStyle w:val="ListParagraph"/>
        <w:numPr>
          <w:ilvl w:val="2"/>
          <w:numId w:val="57"/>
        </w:numPr>
        <w:spacing w:before="80" w:after="120"/>
        <w:contextualSpacing w:val="0"/>
        <w:rPr>
          <w:rFonts w:ascii="Arial" w:hAnsi="Arial" w:cs="Arial"/>
          <w:sz w:val="24"/>
          <w:szCs w:val="24"/>
        </w:rPr>
      </w:pPr>
      <w:r w:rsidRPr="003D1A58">
        <w:rPr>
          <w:rFonts w:ascii="Arial" w:hAnsi="Arial" w:cs="Arial"/>
          <w:sz w:val="24"/>
          <w:szCs w:val="24"/>
        </w:rPr>
        <w:t>public liability insurance: a public liability insurance policy providing cover for not less than $20 million for any one occurrence; and</w:t>
      </w:r>
    </w:p>
    <w:p w14:paraId="34C32C7A" w14:textId="54E7D1E0" w:rsidR="008E79E2" w:rsidRPr="003D1A58" w:rsidRDefault="00B80402" w:rsidP="00160726">
      <w:pPr>
        <w:pStyle w:val="ListParagraph"/>
        <w:numPr>
          <w:ilvl w:val="2"/>
          <w:numId w:val="57"/>
        </w:numPr>
        <w:spacing w:before="80" w:after="120"/>
        <w:contextualSpacing w:val="0"/>
        <w:rPr>
          <w:rFonts w:ascii="Arial" w:hAnsi="Arial" w:cs="Arial"/>
          <w:sz w:val="24"/>
          <w:szCs w:val="24"/>
        </w:rPr>
      </w:pPr>
      <w:r w:rsidRPr="003D1A58">
        <w:rPr>
          <w:rFonts w:ascii="Arial" w:hAnsi="Arial" w:cs="Arial"/>
          <w:sz w:val="24"/>
          <w:szCs w:val="24"/>
        </w:rPr>
        <w:t>professional indemnity insurance: a professional indemnity insurance policy for not less than $2 million.</w:t>
      </w:r>
    </w:p>
    <w:p w14:paraId="73698894" w14:textId="6C1065B6" w:rsidR="00B45891" w:rsidRPr="00A14D41" w:rsidRDefault="00B80402" w:rsidP="00160726">
      <w:pPr>
        <w:pStyle w:val="ListParagraph"/>
        <w:numPr>
          <w:ilvl w:val="1"/>
          <w:numId w:val="57"/>
        </w:numPr>
        <w:spacing w:before="80" w:after="120"/>
        <w:ind w:left="709" w:hanging="567"/>
        <w:contextualSpacing w:val="0"/>
        <w:rPr>
          <w:rFonts w:ascii="Arial" w:hAnsi="Arial" w:cs="Arial"/>
          <w:sz w:val="24"/>
        </w:rPr>
      </w:pPr>
      <w:r w:rsidRPr="00A14D41">
        <w:rPr>
          <w:rFonts w:ascii="Arial" w:hAnsi="Arial" w:cs="Arial"/>
          <w:sz w:val="24"/>
        </w:rPr>
        <w:t xml:space="preserve">The </w:t>
      </w:r>
      <w:r w:rsidR="00E76D96">
        <w:rPr>
          <w:rFonts w:ascii="Arial" w:hAnsi="Arial" w:cs="Arial"/>
          <w:sz w:val="24"/>
        </w:rPr>
        <w:t>Provide</w:t>
      </w:r>
      <w:r w:rsidR="00D448A2">
        <w:rPr>
          <w:rFonts w:ascii="Arial" w:hAnsi="Arial" w:cs="Arial"/>
          <w:sz w:val="24"/>
        </w:rPr>
        <w:t>r</w:t>
      </w:r>
      <w:r w:rsidR="00D3357C" w:rsidRPr="00A14D41">
        <w:rPr>
          <w:rFonts w:ascii="Arial" w:hAnsi="Arial" w:cs="Arial"/>
          <w:sz w:val="24"/>
        </w:rPr>
        <w:t xml:space="preserve"> </w:t>
      </w:r>
      <w:r w:rsidRPr="00A14D41">
        <w:rPr>
          <w:rFonts w:ascii="Arial" w:hAnsi="Arial" w:cs="Arial"/>
          <w:sz w:val="24"/>
        </w:rPr>
        <w:t xml:space="preserve">will provide to the School or Department, where appropriate, evidence of currency of all insurances. </w:t>
      </w:r>
      <w:r w:rsidR="00A4169A" w:rsidRPr="00A14D41">
        <w:rPr>
          <w:rFonts w:ascii="Arial" w:hAnsi="Arial" w:cs="Arial"/>
          <w:sz w:val="24"/>
        </w:rPr>
        <w:t xml:space="preserve">Despite any </w:t>
      </w:r>
      <w:r w:rsidR="00A4169A" w:rsidRPr="00A14D41">
        <w:rPr>
          <w:rFonts w:ascii="Arial" w:hAnsi="Arial" w:cs="Arial"/>
          <w:sz w:val="24"/>
          <w:szCs w:val="24"/>
        </w:rPr>
        <w:t>receipt</w:t>
      </w:r>
      <w:r w:rsidR="00A4169A" w:rsidRPr="00A14D41">
        <w:rPr>
          <w:rFonts w:ascii="Arial" w:hAnsi="Arial" w:cs="Arial"/>
          <w:sz w:val="24"/>
        </w:rPr>
        <w:t xml:space="preserve"> by the Department of</w:t>
      </w:r>
      <w:r w:rsidR="00A4169A" w:rsidRPr="00A14D41">
        <w:rPr>
          <w:rFonts w:ascii="Arial" w:hAnsi="Arial" w:cs="Arial"/>
          <w:sz w:val="24"/>
          <w:szCs w:val="24"/>
        </w:rPr>
        <w:t>, or failure by the Department to request</w:t>
      </w:r>
      <w:r w:rsidR="00A4169A" w:rsidRPr="00A14D41">
        <w:rPr>
          <w:rFonts w:ascii="Arial" w:hAnsi="Arial" w:cs="Arial"/>
          <w:sz w:val="24"/>
        </w:rPr>
        <w:t xml:space="preserve"> a </w:t>
      </w:r>
      <w:r w:rsidR="00B56FF4">
        <w:rPr>
          <w:rFonts w:ascii="Arial" w:hAnsi="Arial" w:cs="Arial"/>
          <w:sz w:val="24"/>
        </w:rPr>
        <w:t>CoC</w:t>
      </w:r>
      <w:r w:rsidR="00A4169A" w:rsidRPr="00A14D41">
        <w:rPr>
          <w:rFonts w:ascii="Arial" w:hAnsi="Arial" w:cs="Arial"/>
          <w:sz w:val="24"/>
        </w:rPr>
        <w:t xml:space="preserve"> or other document purporting to evidence the terms or currency of an insurance policy required by this Agreement, the </w:t>
      </w:r>
      <w:r w:rsidR="00E76D96">
        <w:rPr>
          <w:rFonts w:ascii="Arial" w:hAnsi="Arial" w:cs="Arial"/>
          <w:sz w:val="24"/>
        </w:rPr>
        <w:t>Provide</w:t>
      </w:r>
      <w:r w:rsidR="00D448A2">
        <w:rPr>
          <w:rFonts w:ascii="Arial" w:hAnsi="Arial" w:cs="Arial"/>
          <w:sz w:val="24"/>
        </w:rPr>
        <w:t>r</w:t>
      </w:r>
      <w:r w:rsidR="00D3357C" w:rsidRPr="00A14D41">
        <w:rPr>
          <w:rFonts w:ascii="Arial" w:hAnsi="Arial" w:cs="Arial"/>
          <w:sz w:val="24"/>
        </w:rPr>
        <w:t xml:space="preserve"> </w:t>
      </w:r>
      <w:r w:rsidR="00A4169A" w:rsidRPr="00A14D41">
        <w:rPr>
          <w:rFonts w:ascii="Arial" w:hAnsi="Arial" w:cs="Arial"/>
          <w:sz w:val="24"/>
        </w:rPr>
        <w:t>remains at all times responsible for complying with the insurance provisions of this</w:t>
      </w:r>
      <w:r w:rsidR="00A85190" w:rsidRPr="00A14D41">
        <w:rPr>
          <w:rFonts w:ascii="Arial" w:hAnsi="Arial" w:cs="Arial"/>
          <w:sz w:val="24"/>
        </w:rPr>
        <w:t xml:space="preserve"> Agreement</w:t>
      </w:r>
      <w:r w:rsidR="008E79E2" w:rsidRPr="00A14D41">
        <w:rPr>
          <w:rFonts w:ascii="Arial" w:hAnsi="Arial" w:cs="Arial"/>
          <w:sz w:val="24"/>
        </w:rPr>
        <w:t>.</w:t>
      </w:r>
    </w:p>
    <w:p w14:paraId="1CB3DC18" w14:textId="587AE52C" w:rsidR="006F5FBA" w:rsidRPr="0098360C" w:rsidRDefault="006F5FBA" w:rsidP="00160726">
      <w:pPr>
        <w:pStyle w:val="ListParagraph"/>
        <w:keepNext/>
        <w:numPr>
          <w:ilvl w:val="0"/>
          <w:numId w:val="57"/>
        </w:numPr>
        <w:spacing w:before="200"/>
        <w:ind w:left="567" w:hanging="567"/>
        <w:contextualSpacing w:val="0"/>
        <w:rPr>
          <w:rFonts w:ascii="Arial" w:hAnsi="Arial" w:cs="Arial"/>
          <w:b/>
          <w:sz w:val="26"/>
        </w:rPr>
      </w:pPr>
      <w:bookmarkStart w:id="11" w:name="_Ref157761526"/>
      <w:bookmarkStart w:id="12" w:name="_Ref160950422"/>
      <w:bookmarkStart w:id="13" w:name="_Ref174443604"/>
      <w:r w:rsidRPr="00A14D41">
        <w:rPr>
          <w:rFonts w:ascii="Arial" w:hAnsi="Arial" w:cs="Arial"/>
          <w:b/>
          <w:sz w:val="26"/>
        </w:rPr>
        <w:t>Student and School information</w:t>
      </w:r>
      <w:bookmarkEnd w:id="11"/>
      <w:bookmarkEnd w:id="12"/>
      <w:r w:rsidR="00C9230E" w:rsidRPr="00A14D41">
        <w:rPr>
          <w:rFonts w:ascii="Arial" w:hAnsi="Arial" w:cs="Arial"/>
          <w:b/>
          <w:bCs/>
          <w:sz w:val="26"/>
          <w:szCs w:val="26"/>
        </w:rPr>
        <w:t>, including</w:t>
      </w:r>
      <w:r w:rsidR="00C9230E" w:rsidRPr="0098360C">
        <w:rPr>
          <w:rFonts w:ascii="Arial" w:hAnsi="Arial" w:cs="Arial"/>
          <w:b/>
          <w:bCs/>
          <w:sz w:val="26"/>
          <w:szCs w:val="26"/>
        </w:rPr>
        <w:t xml:space="preserve"> disclosing information</w:t>
      </w:r>
      <w:bookmarkEnd w:id="13"/>
    </w:p>
    <w:p w14:paraId="3B0F3C3E" w14:textId="303769B5" w:rsidR="006F5FBA" w:rsidRPr="0098360C" w:rsidRDefault="006F5FBA" w:rsidP="00160726">
      <w:pPr>
        <w:pStyle w:val="ListParagraph"/>
        <w:numPr>
          <w:ilvl w:val="1"/>
          <w:numId w:val="57"/>
        </w:numPr>
        <w:spacing w:before="80" w:after="120"/>
        <w:ind w:left="709" w:hanging="567"/>
        <w:contextualSpacing w:val="0"/>
        <w:rPr>
          <w:rFonts w:ascii="Arial" w:hAnsi="Arial" w:cs="Arial"/>
          <w:sz w:val="24"/>
        </w:rPr>
      </w:pPr>
      <w:bookmarkStart w:id="14" w:name="_Ref166150127"/>
      <w:r w:rsidRPr="0098360C">
        <w:rPr>
          <w:rFonts w:ascii="Arial" w:hAnsi="Arial" w:cs="Arial"/>
          <w:sz w:val="24"/>
        </w:rPr>
        <w:t xml:space="preserve">The </w:t>
      </w:r>
      <w:r w:rsidR="00E56130">
        <w:rPr>
          <w:rFonts w:ascii="Arial" w:hAnsi="Arial" w:cs="Arial"/>
          <w:sz w:val="24"/>
        </w:rPr>
        <w:t>Provide</w:t>
      </w:r>
      <w:r w:rsidR="00D448A2">
        <w:rPr>
          <w:rFonts w:ascii="Arial" w:hAnsi="Arial" w:cs="Arial"/>
          <w:sz w:val="24"/>
        </w:rPr>
        <w:t>r</w:t>
      </w:r>
      <w:r w:rsidR="00FD53CB">
        <w:rPr>
          <w:rFonts w:ascii="Arial" w:hAnsi="Arial" w:cs="Arial"/>
          <w:sz w:val="24"/>
        </w:rPr>
        <w:t xml:space="preserve"> </w:t>
      </w:r>
      <w:r w:rsidRPr="0098360C" w:rsidDel="00FD53CB">
        <w:rPr>
          <w:rFonts w:ascii="Arial" w:hAnsi="Arial" w:cs="Arial"/>
          <w:sz w:val="24"/>
        </w:rPr>
        <w:t>(and</w:t>
      </w:r>
      <w:r w:rsidRPr="0098360C" w:rsidDel="00E56130">
        <w:rPr>
          <w:rFonts w:ascii="Arial" w:hAnsi="Arial" w:cs="Arial"/>
          <w:sz w:val="24"/>
        </w:rPr>
        <w:t xml:space="preserve"> its </w:t>
      </w:r>
      <w:r w:rsidR="006146CB">
        <w:rPr>
          <w:rFonts w:ascii="Arial" w:hAnsi="Arial" w:cs="Arial"/>
          <w:sz w:val="24"/>
        </w:rPr>
        <w:t>P</w:t>
      </w:r>
      <w:r w:rsidRPr="0098360C">
        <w:rPr>
          <w:rFonts w:ascii="Arial" w:hAnsi="Arial" w:cs="Arial"/>
          <w:sz w:val="24"/>
        </w:rPr>
        <w:t xml:space="preserve">ersonnel) may receive, in connection with this Agreement, confidential and sensitive information relating to students (and their families) and the School. </w:t>
      </w:r>
      <w:r w:rsidR="004564EF" w:rsidRPr="0098360C">
        <w:rPr>
          <w:rFonts w:ascii="Arial" w:hAnsi="Arial" w:cs="Arial"/>
          <w:sz w:val="24"/>
          <w:szCs w:val="24"/>
        </w:rPr>
        <w:t xml:space="preserve">Subject to this clause </w:t>
      </w:r>
      <w:r w:rsidR="004564EF" w:rsidRPr="0098360C">
        <w:rPr>
          <w:rFonts w:ascii="Arial" w:hAnsi="Arial" w:cs="Arial"/>
          <w:sz w:val="24"/>
          <w:szCs w:val="24"/>
        </w:rPr>
        <w:fldChar w:fldCharType="begin"/>
      </w:r>
      <w:r w:rsidR="004564EF" w:rsidRPr="0098360C">
        <w:rPr>
          <w:rFonts w:ascii="Arial" w:hAnsi="Arial" w:cs="Arial"/>
          <w:sz w:val="24"/>
          <w:szCs w:val="24"/>
        </w:rPr>
        <w:instrText xml:space="preserve"> REF _Ref157761526 \r \h </w:instrText>
      </w:r>
      <w:r w:rsidR="0098360C">
        <w:rPr>
          <w:rFonts w:ascii="Arial" w:hAnsi="Arial" w:cs="Arial"/>
          <w:sz w:val="24"/>
          <w:szCs w:val="24"/>
        </w:rPr>
        <w:instrText xml:space="preserve"> \* MERGEFORMAT </w:instrText>
      </w:r>
      <w:r w:rsidR="004564EF" w:rsidRPr="0098360C">
        <w:rPr>
          <w:rFonts w:ascii="Arial" w:hAnsi="Arial" w:cs="Arial"/>
          <w:sz w:val="24"/>
          <w:szCs w:val="24"/>
        </w:rPr>
      </w:r>
      <w:r w:rsidR="004564EF" w:rsidRPr="0098360C">
        <w:rPr>
          <w:rFonts w:ascii="Arial" w:hAnsi="Arial" w:cs="Arial"/>
          <w:sz w:val="24"/>
          <w:szCs w:val="24"/>
        </w:rPr>
        <w:fldChar w:fldCharType="separate"/>
      </w:r>
      <w:r w:rsidR="00C07232">
        <w:rPr>
          <w:rFonts w:ascii="Arial" w:hAnsi="Arial" w:cs="Arial"/>
          <w:sz w:val="24"/>
          <w:szCs w:val="24"/>
        </w:rPr>
        <w:t>9</w:t>
      </w:r>
      <w:r w:rsidR="004564EF" w:rsidRPr="0098360C">
        <w:rPr>
          <w:rFonts w:ascii="Arial" w:hAnsi="Arial" w:cs="Arial"/>
          <w:sz w:val="24"/>
          <w:szCs w:val="24"/>
        </w:rPr>
        <w:fldChar w:fldCharType="end"/>
      </w:r>
      <w:r w:rsidR="004564EF" w:rsidRPr="0098360C">
        <w:rPr>
          <w:rFonts w:ascii="Arial" w:hAnsi="Arial" w:cs="Arial"/>
          <w:sz w:val="24"/>
          <w:szCs w:val="24"/>
        </w:rPr>
        <w:t>, t</w:t>
      </w:r>
      <w:r w:rsidRPr="0098360C">
        <w:rPr>
          <w:rFonts w:ascii="Arial" w:hAnsi="Arial" w:cs="Arial"/>
          <w:sz w:val="24"/>
          <w:szCs w:val="24"/>
        </w:rPr>
        <w:t>he</w:t>
      </w:r>
      <w:r w:rsidRPr="0098360C">
        <w:rPr>
          <w:rFonts w:ascii="Arial" w:hAnsi="Arial" w:cs="Arial"/>
          <w:sz w:val="24"/>
        </w:rPr>
        <w:t xml:space="preserve"> </w:t>
      </w:r>
      <w:r w:rsidR="00B357A7">
        <w:rPr>
          <w:rFonts w:ascii="Arial" w:hAnsi="Arial" w:cs="Arial"/>
          <w:sz w:val="24"/>
        </w:rPr>
        <w:t>Provide</w:t>
      </w:r>
      <w:r w:rsidR="00D448A2">
        <w:rPr>
          <w:rFonts w:ascii="Arial" w:hAnsi="Arial" w:cs="Arial"/>
          <w:sz w:val="24"/>
        </w:rPr>
        <w:t>r</w:t>
      </w:r>
      <w:r w:rsidR="00376718" w:rsidRPr="0098360C">
        <w:rPr>
          <w:rFonts w:ascii="Arial" w:hAnsi="Arial" w:cs="Arial"/>
          <w:sz w:val="24"/>
        </w:rPr>
        <w:t xml:space="preserve"> </w:t>
      </w:r>
      <w:r w:rsidR="006146CB">
        <w:rPr>
          <w:rFonts w:ascii="Arial" w:hAnsi="Arial" w:cs="Arial"/>
          <w:sz w:val="24"/>
        </w:rPr>
        <w:t>(and its Personnel)</w:t>
      </w:r>
      <w:r w:rsidR="00376718" w:rsidRPr="0098360C">
        <w:rPr>
          <w:rFonts w:ascii="Arial" w:hAnsi="Arial" w:cs="Arial"/>
          <w:sz w:val="24"/>
        </w:rPr>
        <w:t xml:space="preserve"> </w:t>
      </w:r>
      <w:r w:rsidRPr="0098360C">
        <w:rPr>
          <w:rFonts w:ascii="Arial" w:hAnsi="Arial" w:cs="Arial"/>
          <w:sz w:val="24"/>
        </w:rPr>
        <w:t xml:space="preserve">must keep such information confidential and not disclose it to </w:t>
      </w:r>
      <w:r w:rsidR="0083743F" w:rsidRPr="0098360C">
        <w:rPr>
          <w:rFonts w:ascii="Arial" w:hAnsi="Arial" w:cs="Arial"/>
          <w:sz w:val="24"/>
          <w:szCs w:val="24"/>
        </w:rPr>
        <w:t>other third parties</w:t>
      </w:r>
      <w:r w:rsidRPr="0098360C">
        <w:rPr>
          <w:rFonts w:ascii="Arial" w:hAnsi="Arial" w:cs="Arial"/>
          <w:sz w:val="24"/>
        </w:rPr>
        <w:t xml:space="preserve"> without the School’s written approval</w:t>
      </w:r>
      <w:r w:rsidR="00C9230E" w:rsidRPr="0098360C">
        <w:rPr>
          <w:rFonts w:ascii="Arial" w:hAnsi="Arial" w:cs="Arial"/>
          <w:sz w:val="24"/>
          <w:szCs w:val="24"/>
        </w:rPr>
        <w:t xml:space="preserve"> or unless required by law</w:t>
      </w:r>
      <w:r w:rsidRPr="0098360C">
        <w:rPr>
          <w:rFonts w:ascii="Arial" w:hAnsi="Arial" w:cs="Arial"/>
          <w:sz w:val="24"/>
        </w:rPr>
        <w:t>.</w:t>
      </w:r>
      <w:bookmarkEnd w:id="14"/>
      <w:r w:rsidRPr="0098360C">
        <w:rPr>
          <w:rFonts w:ascii="Arial" w:hAnsi="Arial" w:cs="Arial"/>
          <w:sz w:val="24"/>
        </w:rPr>
        <w:t xml:space="preserve"> </w:t>
      </w:r>
    </w:p>
    <w:p w14:paraId="5286E0DA" w14:textId="58DF20B1" w:rsidR="006F5FBA" w:rsidRPr="0098360C" w:rsidRDefault="006F5FBA" w:rsidP="00160726">
      <w:pPr>
        <w:pStyle w:val="ListParagraph"/>
        <w:keepNext/>
        <w:numPr>
          <w:ilvl w:val="1"/>
          <w:numId w:val="57"/>
        </w:numPr>
        <w:spacing w:before="80" w:after="120"/>
        <w:ind w:left="709" w:hanging="567"/>
        <w:contextualSpacing w:val="0"/>
        <w:rPr>
          <w:rFonts w:ascii="Arial" w:hAnsi="Arial" w:cs="Arial"/>
          <w:sz w:val="24"/>
        </w:rPr>
      </w:pPr>
      <w:bookmarkStart w:id="15" w:name="_Ref166150491"/>
      <w:r w:rsidRPr="0098360C">
        <w:rPr>
          <w:rFonts w:ascii="Arial" w:hAnsi="Arial" w:cs="Arial"/>
          <w:sz w:val="24"/>
        </w:rPr>
        <w:t xml:space="preserve">The </w:t>
      </w:r>
      <w:r w:rsidR="00C7124E">
        <w:rPr>
          <w:rFonts w:ascii="Arial" w:hAnsi="Arial" w:cs="Arial"/>
          <w:sz w:val="24"/>
        </w:rPr>
        <w:t>Provider</w:t>
      </w:r>
      <w:r w:rsidR="003B0522" w:rsidRPr="0098360C">
        <w:rPr>
          <w:rFonts w:ascii="Arial" w:hAnsi="Arial" w:cs="Arial"/>
          <w:sz w:val="24"/>
        </w:rPr>
        <w:t xml:space="preserve"> </w:t>
      </w:r>
      <w:r w:rsidRPr="0098360C">
        <w:rPr>
          <w:rFonts w:ascii="Arial" w:hAnsi="Arial" w:cs="Arial"/>
          <w:sz w:val="24"/>
        </w:rPr>
        <w:t>must:</w:t>
      </w:r>
      <w:bookmarkEnd w:id="15"/>
    </w:p>
    <w:p w14:paraId="1B6CEC3B" w14:textId="77777777" w:rsidR="006F5FBA" w:rsidRPr="0098360C" w:rsidRDefault="006F5FBA" w:rsidP="00160726">
      <w:pPr>
        <w:pStyle w:val="ListParagraph"/>
        <w:numPr>
          <w:ilvl w:val="2"/>
          <w:numId w:val="57"/>
        </w:numPr>
        <w:spacing w:before="80" w:after="120"/>
        <w:contextualSpacing w:val="0"/>
        <w:rPr>
          <w:rFonts w:ascii="Arial" w:hAnsi="Arial" w:cs="Arial"/>
          <w:sz w:val="24"/>
        </w:rPr>
      </w:pPr>
      <w:r w:rsidRPr="0098360C">
        <w:rPr>
          <w:rFonts w:ascii="Arial" w:hAnsi="Arial" w:cs="Arial"/>
          <w:sz w:val="24"/>
        </w:rPr>
        <w:t>put together and maintain effective security measures to keep the information secure; and</w:t>
      </w:r>
    </w:p>
    <w:p w14:paraId="3CAF4F87" w14:textId="02F5FB46" w:rsidR="006F5FBA" w:rsidRPr="00BB3059" w:rsidRDefault="006F5FBA" w:rsidP="00160726">
      <w:pPr>
        <w:pStyle w:val="ListParagraph"/>
        <w:numPr>
          <w:ilvl w:val="2"/>
          <w:numId w:val="57"/>
        </w:numPr>
        <w:spacing w:before="80" w:after="120"/>
        <w:contextualSpacing w:val="0"/>
        <w:rPr>
          <w:rFonts w:ascii="Arial" w:hAnsi="Arial" w:cs="Arial"/>
          <w:sz w:val="24"/>
        </w:rPr>
      </w:pPr>
      <w:r w:rsidRPr="0098360C">
        <w:rPr>
          <w:rFonts w:ascii="Arial" w:hAnsi="Arial" w:cs="Arial"/>
          <w:sz w:val="24"/>
        </w:rPr>
        <w:t xml:space="preserve">tell the School immediately </w:t>
      </w:r>
      <w:r w:rsidR="00861B2A">
        <w:rPr>
          <w:rFonts w:ascii="Arial" w:hAnsi="Arial" w:cs="Arial"/>
          <w:sz w:val="24"/>
        </w:rPr>
        <w:t xml:space="preserve">if it becomes aware of </w:t>
      </w:r>
      <w:r w:rsidRPr="0098360C">
        <w:rPr>
          <w:rFonts w:ascii="Arial" w:hAnsi="Arial" w:cs="Arial"/>
          <w:sz w:val="24"/>
        </w:rPr>
        <w:t xml:space="preserve">any suspected or actual </w:t>
      </w:r>
      <w:r w:rsidRPr="00BB3059">
        <w:rPr>
          <w:rFonts w:ascii="Arial" w:hAnsi="Arial" w:cs="Arial"/>
          <w:sz w:val="24"/>
        </w:rPr>
        <w:t>unauthorised use or disclosure of such information.</w:t>
      </w:r>
    </w:p>
    <w:p w14:paraId="4654BEE2" w14:textId="0B50242A" w:rsidR="008351A4" w:rsidRPr="00EF197D" w:rsidRDefault="004564EF" w:rsidP="15F527FD">
      <w:pPr>
        <w:pStyle w:val="ListParagraph"/>
        <w:numPr>
          <w:ilvl w:val="1"/>
          <w:numId w:val="57"/>
        </w:numPr>
        <w:spacing w:before="80" w:after="120"/>
        <w:ind w:left="709" w:hanging="567"/>
        <w:rPr>
          <w:rFonts w:ascii="Arial" w:hAnsi="Arial" w:cs="Arial"/>
          <w:sz w:val="24"/>
          <w:szCs w:val="24"/>
        </w:rPr>
      </w:pPr>
      <w:r w:rsidRPr="760D02A6">
        <w:rPr>
          <w:rFonts w:ascii="Arial" w:hAnsi="Arial" w:cs="Arial"/>
          <w:sz w:val="24"/>
          <w:szCs w:val="24"/>
        </w:rPr>
        <w:t>T</w:t>
      </w:r>
      <w:r w:rsidR="00B63BB9" w:rsidRPr="760D02A6">
        <w:rPr>
          <w:rFonts w:ascii="Arial" w:hAnsi="Arial" w:cs="Arial"/>
          <w:sz w:val="24"/>
          <w:szCs w:val="24"/>
        </w:rPr>
        <w:t xml:space="preserve">he </w:t>
      </w:r>
      <w:r w:rsidR="00B8682E" w:rsidRPr="760D02A6">
        <w:rPr>
          <w:rFonts w:ascii="Arial" w:hAnsi="Arial" w:cs="Arial"/>
          <w:sz w:val="24"/>
          <w:szCs w:val="24"/>
        </w:rPr>
        <w:t>Provider</w:t>
      </w:r>
      <w:r w:rsidR="00861B2A" w:rsidRPr="760D02A6">
        <w:rPr>
          <w:rFonts w:ascii="Arial" w:hAnsi="Arial" w:cs="Arial"/>
          <w:sz w:val="24"/>
          <w:szCs w:val="24"/>
        </w:rPr>
        <w:t xml:space="preserve"> </w:t>
      </w:r>
      <w:r w:rsidR="00B63BB9" w:rsidRPr="760D02A6">
        <w:rPr>
          <w:rFonts w:ascii="Arial" w:hAnsi="Arial" w:cs="Arial"/>
          <w:sz w:val="24"/>
          <w:szCs w:val="24"/>
        </w:rPr>
        <w:t xml:space="preserve">must </w:t>
      </w:r>
      <w:r w:rsidR="00EE0193" w:rsidRPr="760D02A6">
        <w:rPr>
          <w:rFonts w:ascii="Arial" w:hAnsi="Arial" w:cs="Arial"/>
          <w:sz w:val="24"/>
          <w:szCs w:val="24"/>
        </w:rPr>
        <w:t>obtain</w:t>
      </w:r>
      <w:r w:rsidR="00B63BB9" w:rsidRPr="760D02A6">
        <w:rPr>
          <w:rFonts w:ascii="Arial" w:hAnsi="Arial" w:cs="Arial"/>
          <w:sz w:val="24"/>
          <w:szCs w:val="24"/>
        </w:rPr>
        <w:t xml:space="preserve"> written consent from the parent or carer of the student</w:t>
      </w:r>
      <w:r w:rsidR="00A50E51" w:rsidRPr="760D02A6">
        <w:rPr>
          <w:rFonts w:ascii="Arial" w:hAnsi="Arial" w:cs="Arial"/>
          <w:sz w:val="24"/>
          <w:szCs w:val="24"/>
        </w:rPr>
        <w:t xml:space="preserve"> </w:t>
      </w:r>
      <w:r w:rsidR="00B63BB9" w:rsidRPr="760D02A6">
        <w:rPr>
          <w:rFonts w:ascii="Arial" w:hAnsi="Arial" w:cs="Arial"/>
          <w:sz w:val="24"/>
          <w:szCs w:val="24"/>
        </w:rPr>
        <w:t xml:space="preserve"> named in the Service Schedule</w:t>
      </w:r>
      <w:r w:rsidR="008429D5" w:rsidRPr="760D02A6">
        <w:rPr>
          <w:rFonts w:ascii="Arial" w:hAnsi="Arial" w:cs="Arial"/>
          <w:sz w:val="24"/>
          <w:szCs w:val="24"/>
        </w:rPr>
        <w:t xml:space="preserve">, </w:t>
      </w:r>
      <w:r w:rsidR="00D831F5" w:rsidRPr="760D02A6">
        <w:rPr>
          <w:rFonts w:ascii="Arial" w:hAnsi="Arial" w:cs="Arial"/>
          <w:sz w:val="24"/>
          <w:szCs w:val="24"/>
        </w:rPr>
        <w:t>or from</w:t>
      </w:r>
      <w:r w:rsidR="008429D5" w:rsidRPr="760D02A6">
        <w:rPr>
          <w:rFonts w:ascii="Arial" w:hAnsi="Arial" w:cs="Arial"/>
          <w:sz w:val="24"/>
          <w:szCs w:val="24"/>
        </w:rPr>
        <w:t xml:space="preserve"> the student </w:t>
      </w:r>
      <w:r w:rsidR="00ED5648" w:rsidRPr="760D02A6">
        <w:rPr>
          <w:rFonts w:ascii="Arial" w:hAnsi="Arial" w:cs="Arial"/>
          <w:sz w:val="24"/>
          <w:szCs w:val="24"/>
        </w:rPr>
        <w:t>(</w:t>
      </w:r>
      <w:r w:rsidR="00D831F5" w:rsidRPr="760D02A6">
        <w:rPr>
          <w:rFonts w:ascii="Arial" w:hAnsi="Arial" w:cs="Arial"/>
          <w:sz w:val="24"/>
          <w:szCs w:val="24"/>
        </w:rPr>
        <w:t>if</w:t>
      </w:r>
      <w:r w:rsidR="008429D5" w:rsidRPr="760D02A6">
        <w:rPr>
          <w:rFonts w:ascii="Arial" w:hAnsi="Arial" w:cs="Arial"/>
          <w:sz w:val="24"/>
          <w:szCs w:val="24"/>
        </w:rPr>
        <w:t xml:space="preserve"> aged 14 years </w:t>
      </w:r>
      <w:r w:rsidR="00D831F5" w:rsidRPr="760D02A6">
        <w:rPr>
          <w:rFonts w:ascii="Arial" w:hAnsi="Arial" w:cs="Arial"/>
          <w:sz w:val="24"/>
          <w:szCs w:val="24"/>
        </w:rPr>
        <w:t>or</w:t>
      </w:r>
      <w:r w:rsidR="008429D5" w:rsidRPr="760D02A6">
        <w:rPr>
          <w:rFonts w:ascii="Arial" w:hAnsi="Arial" w:cs="Arial"/>
          <w:sz w:val="24"/>
          <w:szCs w:val="24"/>
        </w:rPr>
        <w:t xml:space="preserve"> over</w:t>
      </w:r>
      <w:r w:rsidR="004B3F62" w:rsidRPr="760D02A6">
        <w:rPr>
          <w:rFonts w:ascii="Arial" w:hAnsi="Arial" w:cs="Arial"/>
          <w:sz w:val="24"/>
          <w:szCs w:val="24"/>
        </w:rPr>
        <w:t xml:space="preserve"> and is capable</w:t>
      </w:r>
      <w:r w:rsidR="00620BD9" w:rsidRPr="760D02A6">
        <w:rPr>
          <w:rFonts w:ascii="Arial" w:hAnsi="Arial" w:cs="Arial"/>
          <w:sz w:val="24"/>
          <w:szCs w:val="24"/>
        </w:rPr>
        <w:t xml:space="preserve"> of giving</w:t>
      </w:r>
      <w:r w:rsidR="00A6009D" w:rsidRPr="760D02A6">
        <w:rPr>
          <w:rFonts w:ascii="Arial" w:hAnsi="Arial" w:cs="Arial"/>
          <w:sz w:val="24"/>
          <w:szCs w:val="24"/>
        </w:rPr>
        <w:t xml:space="preserve"> informed consent</w:t>
      </w:r>
      <w:r w:rsidR="00ED5648" w:rsidRPr="760D02A6">
        <w:rPr>
          <w:rFonts w:ascii="Arial" w:hAnsi="Arial" w:cs="Arial"/>
          <w:sz w:val="24"/>
          <w:szCs w:val="24"/>
        </w:rPr>
        <w:t>)</w:t>
      </w:r>
      <w:r w:rsidR="00183B41" w:rsidRPr="760D02A6">
        <w:rPr>
          <w:rFonts w:ascii="Arial" w:hAnsi="Arial" w:cs="Arial"/>
          <w:sz w:val="24"/>
          <w:szCs w:val="24"/>
        </w:rPr>
        <w:t xml:space="preserve">, </w:t>
      </w:r>
      <w:r w:rsidR="00B63BB9" w:rsidRPr="760D02A6">
        <w:rPr>
          <w:rFonts w:ascii="Arial" w:hAnsi="Arial" w:cs="Arial"/>
          <w:sz w:val="24"/>
          <w:szCs w:val="24"/>
        </w:rPr>
        <w:t xml:space="preserve">to allow the </w:t>
      </w:r>
      <w:r w:rsidR="009F7791" w:rsidRPr="00C74DAB">
        <w:rPr>
          <w:rFonts w:ascii="Arial" w:hAnsi="Arial" w:cs="Arial"/>
          <w:sz w:val="24"/>
          <w:szCs w:val="24"/>
        </w:rPr>
        <w:t>Provider</w:t>
      </w:r>
      <w:r w:rsidR="00F41C18" w:rsidRPr="760D02A6">
        <w:rPr>
          <w:rFonts w:ascii="Arial" w:hAnsi="Arial" w:cs="Arial"/>
          <w:sz w:val="24"/>
          <w:szCs w:val="24"/>
        </w:rPr>
        <w:t xml:space="preserve"> </w:t>
      </w:r>
      <w:r w:rsidR="00B63BB9" w:rsidRPr="760D02A6">
        <w:rPr>
          <w:rFonts w:ascii="Arial" w:hAnsi="Arial" w:cs="Arial"/>
          <w:sz w:val="24"/>
          <w:szCs w:val="24"/>
        </w:rPr>
        <w:t xml:space="preserve">to provide the </w:t>
      </w:r>
      <w:r w:rsidR="0033528A" w:rsidRPr="760D02A6">
        <w:rPr>
          <w:rFonts w:ascii="Arial" w:hAnsi="Arial" w:cs="Arial"/>
          <w:sz w:val="24"/>
          <w:szCs w:val="24"/>
        </w:rPr>
        <w:t>School with an update</w:t>
      </w:r>
      <w:r w:rsidR="0096457C" w:rsidRPr="760D02A6">
        <w:rPr>
          <w:rFonts w:ascii="Arial" w:hAnsi="Arial" w:cs="Arial"/>
          <w:sz w:val="24"/>
          <w:szCs w:val="24"/>
        </w:rPr>
        <w:t xml:space="preserve">, </w:t>
      </w:r>
      <w:r w:rsidR="006A7CAF" w:rsidRPr="760D02A6">
        <w:rPr>
          <w:rFonts w:ascii="Arial" w:hAnsi="Arial" w:cs="Arial"/>
          <w:sz w:val="24"/>
          <w:szCs w:val="24"/>
        </w:rPr>
        <w:t>using</w:t>
      </w:r>
      <w:r w:rsidR="0033528A" w:rsidRPr="760D02A6">
        <w:rPr>
          <w:rFonts w:ascii="Arial" w:hAnsi="Arial" w:cs="Arial"/>
          <w:sz w:val="24"/>
          <w:szCs w:val="24"/>
        </w:rPr>
        <w:t xml:space="preserve"> the </w:t>
      </w:r>
      <w:r w:rsidR="00794D66" w:rsidRPr="00C74DAB">
        <w:rPr>
          <w:rFonts w:ascii="Arial" w:hAnsi="Arial" w:cs="Arial"/>
          <w:sz w:val="24"/>
          <w:szCs w:val="24"/>
        </w:rPr>
        <w:t>Service</w:t>
      </w:r>
      <w:r w:rsidR="00794D66" w:rsidRPr="760D02A6">
        <w:rPr>
          <w:rFonts w:ascii="Arial" w:hAnsi="Arial" w:cs="Arial"/>
          <w:sz w:val="24"/>
          <w:szCs w:val="24"/>
        </w:rPr>
        <w:t xml:space="preserve"> </w:t>
      </w:r>
      <w:r w:rsidR="004A55B6" w:rsidRPr="760D02A6">
        <w:rPr>
          <w:rFonts w:ascii="Arial" w:hAnsi="Arial" w:cs="Arial"/>
          <w:sz w:val="24"/>
          <w:szCs w:val="24"/>
        </w:rPr>
        <w:t>Update Form</w:t>
      </w:r>
      <w:r w:rsidR="00275F81" w:rsidRPr="760D02A6">
        <w:rPr>
          <w:rFonts w:ascii="Arial" w:hAnsi="Arial" w:cs="Arial"/>
          <w:sz w:val="24"/>
          <w:szCs w:val="24"/>
        </w:rPr>
        <w:t xml:space="preserve"> </w:t>
      </w:r>
      <w:r w:rsidR="005E7E51" w:rsidRPr="760D02A6">
        <w:rPr>
          <w:rFonts w:ascii="Arial" w:hAnsi="Arial" w:cs="Arial"/>
          <w:sz w:val="24"/>
          <w:szCs w:val="24"/>
        </w:rPr>
        <w:t>provided in</w:t>
      </w:r>
      <w:r w:rsidR="004A55B6" w:rsidRPr="760D02A6">
        <w:rPr>
          <w:rFonts w:ascii="Arial" w:hAnsi="Arial" w:cs="Arial"/>
          <w:sz w:val="24"/>
          <w:szCs w:val="24"/>
        </w:rPr>
        <w:t xml:space="preserve"> </w:t>
      </w:r>
      <w:r w:rsidR="00D475D0" w:rsidRPr="760D02A6">
        <w:rPr>
          <w:rFonts w:ascii="Arial" w:hAnsi="Arial" w:cs="Arial"/>
          <w:sz w:val="24"/>
          <w:szCs w:val="24"/>
        </w:rPr>
        <w:t xml:space="preserve">Form 2 </w:t>
      </w:r>
      <w:r w:rsidR="005E7E51" w:rsidRPr="760D02A6">
        <w:rPr>
          <w:rFonts w:ascii="Arial" w:hAnsi="Arial" w:cs="Arial"/>
          <w:sz w:val="24"/>
          <w:szCs w:val="24"/>
        </w:rPr>
        <w:t>of</w:t>
      </w:r>
      <w:r w:rsidR="00D475D0" w:rsidRPr="760D02A6">
        <w:rPr>
          <w:rFonts w:ascii="Arial" w:hAnsi="Arial" w:cs="Arial"/>
          <w:sz w:val="24"/>
          <w:szCs w:val="24"/>
        </w:rPr>
        <w:t xml:space="preserve"> </w:t>
      </w:r>
      <w:r w:rsidR="0033528A" w:rsidRPr="760D02A6">
        <w:rPr>
          <w:rFonts w:ascii="Arial" w:hAnsi="Arial" w:cs="Arial"/>
          <w:sz w:val="24"/>
          <w:szCs w:val="24"/>
        </w:rPr>
        <w:t>Attachment B</w:t>
      </w:r>
      <w:r w:rsidR="008E439C" w:rsidRPr="760D02A6">
        <w:rPr>
          <w:rFonts w:ascii="Arial" w:hAnsi="Arial" w:cs="Arial"/>
          <w:sz w:val="24"/>
          <w:szCs w:val="24"/>
        </w:rPr>
        <w:t>.</w:t>
      </w:r>
      <w:r w:rsidR="0033528A" w:rsidRPr="760D02A6">
        <w:rPr>
          <w:rFonts w:ascii="Arial" w:hAnsi="Arial" w:cs="Arial"/>
          <w:sz w:val="24"/>
          <w:szCs w:val="24"/>
        </w:rPr>
        <w:t xml:space="preserve"> </w:t>
      </w:r>
      <w:bookmarkStart w:id="16" w:name="_Ref166158046"/>
      <w:r w:rsidR="00A01671" w:rsidRPr="760D02A6">
        <w:rPr>
          <w:rFonts w:ascii="Arial" w:hAnsi="Arial" w:cs="Arial"/>
          <w:sz w:val="24"/>
          <w:szCs w:val="24"/>
        </w:rPr>
        <w:t>When</w:t>
      </w:r>
      <w:r w:rsidR="00DC358E" w:rsidRPr="760D02A6">
        <w:rPr>
          <w:rFonts w:ascii="Arial" w:hAnsi="Arial" w:cs="Arial"/>
          <w:sz w:val="24"/>
          <w:szCs w:val="24"/>
        </w:rPr>
        <w:t xml:space="preserve"> requesting such consent, the </w:t>
      </w:r>
      <w:r w:rsidR="00A57E4A" w:rsidRPr="760D02A6">
        <w:rPr>
          <w:rFonts w:ascii="Arial" w:hAnsi="Arial" w:cs="Arial"/>
          <w:sz w:val="24"/>
          <w:szCs w:val="24"/>
        </w:rPr>
        <w:t xml:space="preserve">Provider </w:t>
      </w:r>
      <w:r w:rsidR="00DC358E" w:rsidRPr="760D02A6">
        <w:rPr>
          <w:rFonts w:ascii="Arial" w:hAnsi="Arial" w:cs="Arial"/>
          <w:sz w:val="24"/>
          <w:szCs w:val="24"/>
        </w:rPr>
        <w:t>must inform</w:t>
      </w:r>
      <w:r w:rsidR="00FB5BCB" w:rsidRPr="760D02A6">
        <w:rPr>
          <w:rFonts w:ascii="Arial" w:hAnsi="Arial" w:cs="Arial"/>
          <w:sz w:val="24"/>
          <w:szCs w:val="24"/>
        </w:rPr>
        <w:t xml:space="preserve"> the</w:t>
      </w:r>
      <w:r w:rsidR="00DC358E" w:rsidRPr="760D02A6">
        <w:rPr>
          <w:rFonts w:ascii="Arial" w:hAnsi="Arial" w:cs="Arial"/>
          <w:sz w:val="24"/>
          <w:szCs w:val="24"/>
        </w:rPr>
        <w:t xml:space="preserve"> parent</w:t>
      </w:r>
      <w:r w:rsidR="00183B41" w:rsidRPr="760D02A6">
        <w:rPr>
          <w:rFonts w:ascii="Arial" w:hAnsi="Arial" w:cs="Arial"/>
          <w:sz w:val="24"/>
          <w:szCs w:val="24"/>
        </w:rPr>
        <w:t>,</w:t>
      </w:r>
      <w:r w:rsidR="00FB5BCB" w:rsidRPr="760D02A6">
        <w:rPr>
          <w:rFonts w:ascii="Arial" w:hAnsi="Arial" w:cs="Arial"/>
          <w:sz w:val="24"/>
          <w:szCs w:val="24"/>
        </w:rPr>
        <w:t xml:space="preserve"> carer</w:t>
      </w:r>
      <w:r w:rsidR="00183B41" w:rsidRPr="760D02A6">
        <w:rPr>
          <w:rFonts w:ascii="Arial" w:hAnsi="Arial" w:cs="Arial"/>
          <w:sz w:val="24"/>
          <w:szCs w:val="24"/>
        </w:rPr>
        <w:t>, or</w:t>
      </w:r>
      <w:r w:rsidR="00FB5BCB" w:rsidRPr="760D02A6">
        <w:rPr>
          <w:rFonts w:ascii="Arial" w:hAnsi="Arial" w:cs="Arial"/>
          <w:sz w:val="24"/>
          <w:szCs w:val="24"/>
        </w:rPr>
        <w:t xml:space="preserve"> student</w:t>
      </w:r>
      <w:r w:rsidR="000800DD" w:rsidRPr="760D02A6">
        <w:rPr>
          <w:rFonts w:ascii="Arial" w:hAnsi="Arial" w:cs="Arial"/>
          <w:sz w:val="24"/>
          <w:szCs w:val="24"/>
        </w:rPr>
        <w:t xml:space="preserve"> </w:t>
      </w:r>
      <w:r w:rsidR="00DC358E" w:rsidRPr="760D02A6">
        <w:rPr>
          <w:rFonts w:ascii="Arial" w:hAnsi="Arial" w:cs="Arial"/>
          <w:sz w:val="24"/>
          <w:szCs w:val="24"/>
        </w:rPr>
        <w:t>that:</w:t>
      </w:r>
      <w:bookmarkEnd w:id="16"/>
    </w:p>
    <w:p w14:paraId="0ADCF3CC" w14:textId="3D2AACBC" w:rsidR="00751874" w:rsidRPr="00C74DAB" w:rsidRDefault="009A3D9C" w:rsidP="00C74DAB">
      <w:pPr>
        <w:pStyle w:val="ListParagraph"/>
        <w:numPr>
          <w:ilvl w:val="0"/>
          <w:numId w:val="61"/>
        </w:numPr>
        <w:spacing w:before="80" w:after="120"/>
        <w:rPr>
          <w:rFonts w:ascii="Arial" w:hAnsi="Arial" w:cs="Arial"/>
          <w:sz w:val="24"/>
          <w:szCs w:val="24"/>
        </w:rPr>
      </w:pPr>
      <w:r w:rsidRPr="00C74DAB">
        <w:rPr>
          <w:rFonts w:ascii="Arial" w:hAnsi="Arial" w:cs="Arial"/>
          <w:sz w:val="24"/>
          <w:szCs w:val="24"/>
        </w:rPr>
        <w:lastRenderedPageBreak/>
        <w:t>the purpose for disclosing such information is for the School to ensure that strategies and supports provided by staff at</w:t>
      </w:r>
      <w:r w:rsidR="00D74B72" w:rsidRPr="00C74DAB">
        <w:rPr>
          <w:rFonts w:ascii="Arial" w:hAnsi="Arial" w:cs="Arial"/>
          <w:sz w:val="24"/>
          <w:szCs w:val="24"/>
        </w:rPr>
        <w:t xml:space="preserve"> the</w:t>
      </w:r>
      <w:r w:rsidRPr="00C74DAB">
        <w:rPr>
          <w:rFonts w:ascii="Arial" w:hAnsi="Arial" w:cs="Arial"/>
          <w:sz w:val="24"/>
          <w:szCs w:val="24"/>
        </w:rPr>
        <w:t xml:space="preserve"> School a</w:t>
      </w:r>
      <w:r w:rsidR="00D74B72" w:rsidRPr="00C74DAB">
        <w:rPr>
          <w:rFonts w:ascii="Arial" w:hAnsi="Arial" w:cs="Arial"/>
          <w:sz w:val="24"/>
          <w:szCs w:val="24"/>
        </w:rPr>
        <w:t>lign</w:t>
      </w:r>
      <w:r w:rsidRPr="00C74DAB">
        <w:rPr>
          <w:rFonts w:ascii="Arial" w:hAnsi="Arial" w:cs="Arial"/>
          <w:sz w:val="24"/>
          <w:szCs w:val="24"/>
        </w:rPr>
        <w:t xml:space="preserve"> with the </w:t>
      </w:r>
      <w:r w:rsidR="00355153" w:rsidRPr="00C74DAB">
        <w:rPr>
          <w:rFonts w:ascii="Arial" w:hAnsi="Arial" w:cs="Arial"/>
          <w:sz w:val="24"/>
          <w:szCs w:val="24"/>
        </w:rPr>
        <w:t>S</w:t>
      </w:r>
      <w:r w:rsidRPr="00C74DAB">
        <w:rPr>
          <w:rFonts w:ascii="Arial" w:hAnsi="Arial" w:cs="Arial"/>
          <w:sz w:val="24"/>
          <w:szCs w:val="24"/>
        </w:rPr>
        <w:t xml:space="preserve">ervices delivered to the student by the </w:t>
      </w:r>
      <w:r w:rsidR="00B77107" w:rsidRPr="00C74DAB">
        <w:rPr>
          <w:rFonts w:ascii="Arial" w:hAnsi="Arial" w:cs="Arial"/>
          <w:sz w:val="24"/>
          <w:szCs w:val="24"/>
        </w:rPr>
        <w:t>Provider</w:t>
      </w:r>
      <w:r w:rsidRPr="00C74DAB">
        <w:rPr>
          <w:rFonts w:ascii="Arial" w:hAnsi="Arial" w:cs="Arial"/>
          <w:sz w:val="24"/>
          <w:szCs w:val="24"/>
        </w:rPr>
        <w:t xml:space="preserve">; and </w:t>
      </w:r>
    </w:p>
    <w:p w14:paraId="7FF652CA" w14:textId="29317C85" w:rsidR="00550A1A" w:rsidRPr="004D30FC" w:rsidRDefault="009A3D9C" w:rsidP="00C74DAB">
      <w:pPr>
        <w:pStyle w:val="ListParagraph"/>
        <w:numPr>
          <w:ilvl w:val="0"/>
          <w:numId w:val="61"/>
        </w:numPr>
        <w:spacing w:before="80" w:after="120"/>
        <w:rPr>
          <w:rFonts w:cs="Arial"/>
        </w:rPr>
      </w:pPr>
      <w:r w:rsidRPr="760D02A6">
        <w:rPr>
          <w:rFonts w:ascii="Arial" w:hAnsi="Arial" w:cs="Arial"/>
          <w:sz w:val="24"/>
          <w:szCs w:val="24"/>
        </w:rPr>
        <w:t>a copy of the</w:t>
      </w:r>
      <w:r w:rsidR="009B1D35" w:rsidRPr="760D02A6">
        <w:rPr>
          <w:rFonts w:ascii="Arial" w:hAnsi="Arial" w:cs="Arial"/>
          <w:sz w:val="24"/>
          <w:szCs w:val="24"/>
        </w:rPr>
        <w:t>ir</w:t>
      </w:r>
      <w:r w:rsidRPr="760D02A6">
        <w:rPr>
          <w:rFonts w:ascii="Arial" w:hAnsi="Arial" w:cs="Arial"/>
          <w:sz w:val="24"/>
          <w:szCs w:val="24"/>
        </w:rPr>
        <w:t xml:space="preserve"> written consent will be provided to the School by the </w:t>
      </w:r>
      <w:r w:rsidR="00B77107" w:rsidRPr="760D02A6">
        <w:rPr>
          <w:rFonts w:ascii="Arial" w:hAnsi="Arial" w:cs="Arial"/>
          <w:sz w:val="24"/>
          <w:szCs w:val="24"/>
        </w:rPr>
        <w:t>Provider</w:t>
      </w:r>
      <w:r w:rsidRPr="760D02A6">
        <w:rPr>
          <w:rFonts w:ascii="Arial" w:hAnsi="Arial" w:cs="Arial"/>
          <w:sz w:val="24"/>
          <w:szCs w:val="24"/>
        </w:rPr>
        <w:t>.</w:t>
      </w:r>
    </w:p>
    <w:p w14:paraId="65C45FE6" w14:textId="653CFE7E" w:rsidR="00F37C74" w:rsidRPr="00C74DAB" w:rsidRDefault="00F37C74" w:rsidP="00C74DAB">
      <w:pPr>
        <w:pStyle w:val="ListParagraph"/>
        <w:spacing w:before="80" w:after="120"/>
        <w:ind w:left="1440"/>
        <w:rPr>
          <w:rFonts w:ascii="Arial" w:hAnsi="Arial" w:cs="Arial"/>
          <w:sz w:val="24"/>
          <w:szCs w:val="24"/>
        </w:rPr>
      </w:pPr>
    </w:p>
    <w:p w14:paraId="1B56D3AA" w14:textId="2C7B63B2" w:rsidR="00D04E2E" w:rsidRPr="00B21EAF" w:rsidRDefault="00E0188F" w:rsidP="760D02A6">
      <w:pPr>
        <w:pStyle w:val="ListParagraph"/>
        <w:numPr>
          <w:ilvl w:val="1"/>
          <w:numId w:val="57"/>
        </w:numPr>
        <w:spacing w:before="80" w:after="120"/>
        <w:ind w:left="709" w:hanging="567"/>
        <w:rPr>
          <w:rFonts w:ascii="Arial" w:hAnsi="Arial" w:cs="Arial"/>
          <w:sz w:val="24"/>
          <w:szCs w:val="24"/>
        </w:rPr>
      </w:pPr>
      <w:r w:rsidRPr="760D02A6">
        <w:rPr>
          <w:rFonts w:ascii="Arial" w:hAnsi="Arial" w:cs="Arial"/>
          <w:sz w:val="24"/>
          <w:szCs w:val="24"/>
        </w:rPr>
        <w:t>W</w:t>
      </w:r>
      <w:r w:rsidR="005454C5" w:rsidRPr="760D02A6">
        <w:rPr>
          <w:rFonts w:ascii="Arial" w:hAnsi="Arial" w:cs="Arial"/>
          <w:sz w:val="24"/>
          <w:szCs w:val="24"/>
        </w:rPr>
        <w:t xml:space="preserve">here a student aged 14 years or over </w:t>
      </w:r>
      <w:r w:rsidR="00976B53" w:rsidRPr="760D02A6">
        <w:rPr>
          <w:rFonts w:ascii="Arial" w:hAnsi="Arial" w:cs="Arial"/>
          <w:sz w:val="24"/>
          <w:szCs w:val="24"/>
        </w:rPr>
        <w:t xml:space="preserve">provides their own consent to receive </w:t>
      </w:r>
      <w:r w:rsidR="00CB06E3" w:rsidRPr="760D02A6">
        <w:rPr>
          <w:rFonts w:ascii="Arial" w:hAnsi="Arial" w:cs="Arial"/>
          <w:sz w:val="24"/>
          <w:szCs w:val="24"/>
        </w:rPr>
        <w:t>the Service, the Provider must:</w:t>
      </w:r>
    </w:p>
    <w:p w14:paraId="3EC94118" w14:textId="62E395BB" w:rsidR="00CB06E3" w:rsidRPr="00B21EAF" w:rsidRDefault="008F7F8F" w:rsidP="008A3F5C">
      <w:pPr>
        <w:pStyle w:val="ListParagraph"/>
        <w:numPr>
          <w:ilvl w:val="0"/>
          <w:numId w:val="78"/>
        </w:numPr>
        <w:spacing w:before="80" w:after="120"/>
        <w:rPr>
          <w:rFonts w:ascii="Arial" w:hAnsi="Arial" w:cs="Arial"/>
          <w:sz w:val="24"/>
          <w:szCs w:val="24"/>
        </w:rPr>
      </w:pPr>
      <w:r w:rsidRPr="00B21EAF">
        <w:rPr>
          <w:rFonts w:ascii="Arial" w:hAnsi="Arial" w:cs="Arial"/>
          <w:sz w:val="24"/>
          <w:szCs w:val="24"/>
        </w:rPr>
        <w:t>e</w:t>
      </w:r>
      <w:r w:rsidR="008A3F5C" w:rsidRPr="00C74DAB">
        <w:rPr>
          <w:rFonts w:ascii="Arial" w:hAnsi="Arial" w:cs="Arial"/>
          <w:sz w:val="24"/>
          <w:szCs w:val="24"/>
        </w:rPr>
        <w:t>nsure that the student is ca</w:t>
      </w:r>
      <w:r w:rsidR="005B608B" w:rsidRPr="00C74DAB">
        <w:rPr>
          <w:rFonts w:ascii="Arial" w:hAnsi="Arial" w:cs="Arial"/>
          <w:sz w:val="24"/>
          <w:szCs w:val="24"/>
        </w:rPr>
        <w:t>pable of giving informed consent in accordance with the applicable laws</w:t>
      </w:r>
      <w:r w:rsidR="00444680" w:rsidRPr="00C74DAB">
        <w:rPr>
          <w:rFonts w:ascii="Arial" w:hAnsi="Arial" w:cs="Arial"/>
          <w:sz w:val="24"/>
          <w:szCs w:val="24"/>
        </w:rPr>
        <w:t xml:space="preserve"> and professional standards;</w:t>
      </w:r>
    </w:p>
    <w:p w14:paraId="2623FED0" w14:textId="60B7631F" w:rsidR="008901A7" w:rsidRPr="00B21EAF" w:rsidRDefault="008F7F8F" w:rsidP="008A3F5C">
      <w:pPr>
        <w:pStyle w:val="ListParagraph"/>
        <w:numPr>
          <w:ilvl w:val="0"/>
          <w:numId w:val="78"/>
        </w:numPr>
        <w:spacing w:before="80" w:after="120"/>
        <w:rPr>
          <w:rFonts w:ascii="Arial" w:hAnsi="Arial" w:cs="Arial"/>
          <w:sz w:val="24"/>
          <w:szCs w:val="24"/>
        </w:rPr>
      </w:pPr>
      <w:r w:rsidRPr="00B21EAF">
        <w:rPr>
          <w:rFonts w:ascii="Arial" w:hAnsi="Arial" w:cs="Arial"/>
          <w:sz w:val="24"/>
          <w:szCs w:val="24"/>
        </w:rPr>
        <w:t>o</w:t>
      </w:r>
      <w:r w:rsidR="008901A7" w:rsidRPr="00B21EAF">
        <w:rPr>
          <w:rFonts w:ascii="Arial" w:hAnsi="Arial" w:cs="Arial"/>
          <w:sz w:val="24"/>
          <w:szCs w:val="24"/>
        </w:rPr>
        <w:t>btain</w:t>
      </w:r>
      <w:r w:rsidR="0015208F" w:rsidRPr="00C74DAB">
        <w:rPr>
          <w:rFonts w:ascii="Arial" w:hAnsi="Arial" w:cs="Arial"/>
          <w:sz w:val="24"/>
          <w:szCs w:val="24"/>
        </w:rPr>
        <w:t xml:space="preserve"> and record</w:t>
      </w:r>
      <w:r w:rsidR="008901A7" w:rsidRPr="00B21EAF">
        <w:rPr>
          <w:rFonts w:ascii="Arial" w:hAnsi="Arial" w:cs="Arial"/>
          <w:sz w:val="24"/>
          <w:szCs w:val="24"/>
        </w:rPr>
        <w:t xml:space="preserve"> evidence of the student’s </w:t>
      </w:r>
      <w:r w:rsidR="00AF168E">
        <w:rPr>
          <w:rFonts w:ascii="Arial" w:hAnsi="Arial" w:cs="Arial"/>
          <w:sz w:val="24"/>
          <w:szCs w:val="24"/>
        </w:rPr>
        <w:t xml:space="preserve">informed </w:t>
      </w:r>
      <w:r w:rsidR="008901A7" w:rsidRPr="00B21EAF">
        <w:rPr>
          <w:rFonts w:ascii="Arial" w:hAnsi="Arial" w:cs="Arial"/>
          <w:sz w:val="24"/>
          <w:szCs w:val="24"/>
        </w:rPr>
        <w:t xml:space="preserve">consent prior to </w:t>
      </w:r>
      <w:r w:rsidR="00CA0330" w:rsidRPr="00B21EAF">
        <w:rPr>
          <w:rFonts w:ascii="Arial" w:hAnsi="Arial" w:cs="Arial"/>
          <w:sz w:val="24"/>
          <w:szCs w:val="24"/>
        </w:rPr>
        <w:t>entering into this Agreement;</w:t>
      </w:r>
      <w:r w:rsidR="00807434" w:rsidRPr="00B21EAF">
        <w:rPr>
          <w:rFonts w:ascii="Arial" w:hAnsi="Arial" w:cs="Arial"/>
          <w:sz w:val="24"/>
          <w:szCs w:val="24"/>
        </w:rPr>
        <w:t xml:space="preserve"> and</w:t>
      </w:r>
    </w:p>
    <w:p w14:paraId="524E8A78" w14:textId="2173DA8D" w:rsidR="00617CEA" w:rsidRPr="00B21EAF" w:rsidRDefault="000800DD" w:rsidP="00807434">
      <w:pPr>
        <w:pStyle w:val="ListParagraph"/>
        <w:numPr>
          <w:ilvl w:val="0"/>
          <w:numId w:val="78"/>
        </w:numPr>
        <w:spacing w:before="80" w:after="120"/>
        <w:rPr>
          <w:rFonts w:ascii="Arial" w:hAnsi="Arial" w:cs="Arial"/>
          <w:sz w:val="24"/>
          <w:szCs w:val="24"/>
        </w:rPr>
      </w:pPr>
      <w:r w:rsidRPr="760D02A6">
        <w:rPr>
          <w:rFonts w:ascii="Arial" w:hAnsi="Arial" w:cs="Arial"/>
          <w:sz w:val="24"/>
          <w:szCs w:val="24"/>
        </w:rPr>
        <w:t>n</w:t>
      </w:r>
      <w:r w:rsidR="00C35788" w:rsidRPr="760D02A6">
        <w:rPr>
          <w:rFonts w:ascii="Arial" w:hAnsi="Arial" w:cs="Arial"/>
          <w:sz w:val="24"/>
          <w:szCs w:val="24"/>
        </w:rPr>
        <w:t>otify the Principal that valid consent has been obtained</w:t>
      </w:r>
      <w:r w:rsidR="00371C66" w:rsidRPr="00C74DAB">
        <w:rPr>
          <w:rFonts w:ascii="Arial" w:hAnsi="Arial" w:cs="Arial"/>
          <w:sz w:val="24"/>
          <w:szCs w:val="24"/>
        </w:rPr>
        <w:t xml:space="preserve"> to deliver the Service to the student at the School</w:t>
      </w:r>
      <w:r w:rsidR="00807434" w:rsidRPr="760D02A6">
        <w:rPr>
          <w:rFonts w:ascii="Arial" w:hAnsi="Arial" w:cs="Arial"/>
          <w:sz w:val="24"/>
          <w:szCs w:val="24"/>
        </w:rPr>
        <w:t>.</w:t>
      </w:r>
    </w:p>
    <w:p w14:paraId="72C2F001" w14:textId="087893E5" w:rsidR="00807434" w:rsidRPr="00807434" w:rsidRDefault="001D6E5A" w:rsidP="00C74DAB">
      <w:pPr>
        <w:spacing w:before="80" w:after="120"/>
        <w:ind w:left="709"/>
        <w:rPr>
          <w:rFonts w:cs="Arial"/>
        </w:rPr>
      </w:pPr>
      <w:r w:rsidRPr="00C74DAB">
        <w:rPr>
          <w:rFonts w:cs="Arial"/>
        </w:rPr>
        <w:t>T</w:t>
      </w:r>
      <w:r w:rsidR="006348E3" w:rsidRPr="00C74DAB">
        <w:rPr>
          <w:rFonts w:cs="Arial"/>
        </w:rPr>
        <w:t xml:space="preserve">o be clear, </w:t>
      </w:r>
      <w:r w:rsidR="00C21576" w:rsidRPr="00C74DAB">
        <w:rPr>
          <w:rFonts w:cs="Arial"/>
        </w:rPr>
        <w:t>t</w:t>
      </w:r>
      <w:r w:rsidR="00807434" w:rsidRPr="760D02A6">
        <w:rPr>
          <w:rFonts w:cs="Arial"/>
        </w:rPr>
        <w:t xml:space="preserve">he Provider </w:t>
      </w:r>
      <w:r w:rsidRPr="00C74DAB">
        <w:rPr>
          <w:rFonts w:cs="Arial"/>
        </w:rPr>
        <w:t xml:space="preserve">is responsible </w:t>
      </w:r>
      <w:r w:rsidR="005A5607" w:rsidRPr="00C74DAB">
        <w:rPr>
          <w:rFonts w:cs="Arial"/>
        </w:rPr>
        <w:t xml:space="preserve">for the </w:t>
      </w:r>
      <w:r w:rsidR="00807434" w:rsidRPr="760D02A6">
        <w:rPr>
          <w:rFonts w:cs="Arial"/>
        </w:rPr>
        <w:t>assess</w:t>
      </w:r>
      <w:r w:rsidR="005A5607" w:rsidRPr="00C74DAB">
        <w:rPr>
          <w:rFonts w:cs="Arial"/>
        </w:rPr>
        <w:t>ment of</w:t>
      </w:r>
      <w:r w:rsidR="00807434" w:rsidRPr="760D02A6">
        <w:rPr>
          <w:rFonts w:cs="Arial"/>
        </w:rPr>
        <w:t xml:space="preserve"> whether a student aged 14 years or over is capable of providing informed consent as a mature minor</w:t>
      </w:r>
      <w:r w:rsidR="00096C96" w:rsidRPr="00C74DAB">
        <w:rPr>
          <w:rFonts w:cs="Arial"/>
        </w:rPr>
        <w:t>,</w:t>
      </w:r>
      <w:r w:rsidR="00807434" w:rsidRPr="760D02A6">
        <w:rPr>
          <w:rFonts w:cs="Arial"/>
        </w:rPr>
        <w:t xml:space="preserve"> in accordance with the applicable l</w:t>
      </w:r>
      <w:r w:rsidR="00044FD3" w:rsidRPr="00C74DAB">
        <w:rPr>
          <w:rFonts w:cs="Arial"/>
        </w:rPr>
        <w:t>aws and professional standards</w:t>
      </w:r>
      <w:r w:rsidR="002A7564" w:rsidRPr="00C74DAB">
        <w:rPr>
          <w:rFonts w:cs="Arial"/>
        </w:rPr>
        <w:t xml:space="preserve">, and </w:t>
      </w:r>
      <w:r w:rsidR="005E461E" w:rsidRPr="00C74DAB">
        <w:rPr>
          <w:rFonts w:cs="Arial"/>
        </w:rPr>
        <w:t>will</w:t>
      </w:r>
      <w:r w:rsidR="002A7564" w:rsidRPr="00C74DAB">
        <w:rPr>
          <w:rFonts w:cs="Arial"/>
        </w:rPr>
        <w:t xml:space="preserve"> notify the School </w:t>
      </w:r>
      <w:r w:rsidR="00136259" w:rsidRPr="00C74DAB">
        <w:rPr>
          <w:rFonts w:cs="Arial"/>
        </w:rPr>
        <w:t>of the outcome of the assessment</w:t>
      </w:r>
      <w:r w:rsidR="005E461E" w:rsidRPr="00C74DAB">
        <w:rPr>
          <w:rFonts w:cs="Arial"/>
        </w:rPr>
        <w:t>.</w:t>
      </w:r>
    </w:p>
    <w:p w14:paraId="48E3D469" w14:textId="3953E4BF" w:rsidR="00E24178" w:rsidRPr="00745ED2" w:rsidRDefault="00DC358E" w:rsidP="760D02A6">
      <w:pPr>
        <w:pStyle w:val="ListParagraph"/>
        <w:numPr>
          <w:ilvl w:val="1"/>
          <w:numId w:val="57"/>
        </w:numPr>
        <w:spacing w:before="80" w:after="120"/>
        <w:ind w:left="709" w:hanging="567"/>
        <w:rPr>
          <w:rFonts w:ascii="Arial" w:hAnsi="Arial" w:cs="Arial"/>
          <w:sz w:val="24"/>
          <w:szCs w:val="24"/>
        </w:rPr>
      </w:pPr>
      <w:r w:rsidRPr="00745ED2">
        <w:rPr>
          <w:rFonts w:ascii="Arial" w:hAnsi="Arial" w:cs="Arial"/>
          <w:sz w:val="24"/>
          <w:szCs w:val="24"/>
        </w:rPr>
        <w:t xml:space="preserve">The </w:t>
      </w:r>
      <w:r w:rsidR="00D32AA3" w:rsidRPr="760D02A6">
        <w:rPr>
          <w:rFonts w:ascii="Arial" w:hAnsi="Arial" w:cs="Arial"/>
          <w:sz w:val="24"/>
          <w:szCs w:val="24"/>
        </w:rPr>
        <w:t xml:space="preserve">Provider </w:t>
      </w:r>
      <w:r w:rsidRPr="00745ED2">
        <w:rPr>
          <w:rFonts w:ascii="Arial" w:hAnsi="Arial" w:cs="Arial"/>
          <w:sz w:val="24"/>
          <w:szCs w:val="24"/>
        </w:rPr>
        <w:t>must</w:t>
      </w:r>
      <w:r w:rsidR="004A55B6" w:rsidRPr="00745ED2">
        <w:rPr>
          <w:rFonts w:ascii="Arial" w:hAnsi="Arial" w:cs="Arial"/>
          <w:sz w:val="24"/>
          <w:szCs w:val="24"/>
        </w:rPr>
        <w:t xml:space="preserve"> provide a copy of the written consent referred to in clause </w:t>
      </w:r>
      <w:r w:rsidR="004A55B6" w:rsidRPr="00745ED2">
        <w:rPr>
          <w:rFonts w:ascii="Arial" w:hAnsi="Arial" w:cs="Arial"/>
          <w:sz w:val="24"/>
          <w:szCs w:val="24"/>
        </w:rPr>
        <w:fldChar w:fldCharType="begin"/>
      </w:r>
      <w:r w:rsidR="004A55B6" w:rsidRPr="00745ED2">
        <w:rPr>
          <w:rFonts w:ascii="Arial" w:hAnsi="Arial" w:cs="Arial"/>
          <w:sz w:val="24"/>
          <w:szCs w:val="24"/>
        </w:rPr>
        <w:instrText xml:space="preserve"> REF _Ref157761526 \r \h </w:instrText>
      </w:r>
      <w:r w:rsidR="0098360C" w:rsidRPr="00745ED2">
        <w:rPr>
          <w:rFonts w:ascii="Arial" w:hAnsi="Arial" w:cs="Arial"/>
          <w:sz w:val="24"/>
          <w:szCs w:val="24"/>
        </w:rPr>
        <w:instrText xml:space="preserve"> \* MERGEFORMAT </w:instrText>
      </w:r>
      <w:r w:rsidR="004A55B6" w:rsidRPr="00745ED2">
        <w:rPr>
          <w:rFonts w:ascii="Arial" w:hAnsi="Arial" w:cs="Arial"/>
          <w:sz w:val="24"/>
          <w:szCs w:val="24"/>
        </w:rPr>
      </w:r>
      <w:r w:rsidR="004A55B6" w:rsidRPr="00745ED2">
        <w:rPr>
          <w:rFonts w:ascii="Arial" w:hAnsi="Arial" w:cs="Arial"/>
          <w:sz w:val="24"/>
          <w:szCs w:val="24"/>
        </w:rPr>
        <w:fldChar w:fldCharType="separate"/>
      </w:r>
      <w:r w:rsidR="00C07232" w:rsidRPr="00745ED2">
        <w:rPr>
          <w:rFonts w:ascii="Arial" w:hAnsi="Arial" w:cs="Arial"/>
          <w:sz w:val="24"/>
          <w:szCs w:val="24"/>
        </w:rPr>
        <w:t>9</w:t>
      </w:r>
      <w:r w:rsidR="004A55B6" w:rsidRPr="00745ED2">
        <w:rPr>
          <w:rFonts w:ascii="Arial" w:hAnsi="Arial" w:cs="Arial"/>
          <w:sz w:val="24"/>
          <w:szCs w:val="24"/>
        </w:rPr>
        <w:fldChar w:fldCharType="end"/>
      </w:r>
      <w:r w:rsidR="004A55B6" w:rsidRPr="00745ED2">
        <w:rPr>
          <w:rFonts w:ascii="Arial" w:hAnsi="Arial" w:cs="Arial"/>
          <w:sz w:val="24"/>
          <w:szCs w:val="24"/>
        </w:rPr>
        <w:fldChar w:fldCharType="begin"/>
      </w:r>
      <w:r w:rsidR="004A55B6" w:rsidRPr="00745ED2">
        <w:rPr>
          <w:rFonts w:ascii="Arial" w:hAnsi="Arial" w:cs="Arial"/>
          <w:sz w:val="24"/>
          <w:szCs w:val="24"/>
        </w:rPr>
        <w:instrText xml:space="preserve"> REF _Ref166158046 \r \h </w:instrText>
      </w:r>
      <w:r w:rsidR="0098360C" w:rsidRPr="00745ED2">
        <w:rPr>
          <w:rFonts w:ascii="Arial" w:hAnsi="Arial" w:cs="Arial"/>
          <w:sz w:val="24"/>
          <w:szCs w:val="24"/>
        </w:rPr>
        <w:instrText xml:space="preserve"> \* MERGEFORMAT </w:instrText>
      </w:r>
      <w:r w:rsidR="004A55B6" w:rsidRPr="00745ED2">
        <w:rPr>
          <w:rFonts w:ascii="Arial" w:hAnsi="Arial" w:cs="Arial"/>
          <w:sz w:val="24"/>
          <w:szCs w:val="24"/>
        </w:rPr>
      </w:r>
      <w:r w:rsidR="004A55B6" w:rsidRPr="00745ED2">
        <w:rPr>
          <w:rFonts w:ascii="Arial" w:hAnsi="Arial" w:cs="Arial"/>
          <w:sz w:val="24"/>
          <w:szCs w:val="24"/>
        </w:rPr>
        <w:fldChar w:fldCharType="separate"/>
      </w:r>
      <w:r w:rsidR="00C07232" w:rsidRPr="00745ED2">
        <w:rPr>
          <w:rFonts w:ascii="Arial" w:hAnsi="Arial" w:cs="Arial"/>
          <w:sz w:val="24"/>
          <w:szCs w:val="24"/>
        </w:rPr>
        <w:t>(c)</w:t>
      </w:r>
      <w:r w:rsidR="004A55B6" w:rsidRPr="00745ED2">
        <w:rPr>
          <w:rFonts w:ascii="Arial" w:hAnsi="Arial" w:cs="Arial"/>
          <w:sz w:val="24"/>
          <w:szCs w:val="24"/>
        </w:rPr>
        <w:fldChar w:fldCharType="end"/>
      </w:r>
      <w:r w:rsidR="00751874" w:rsidRPr="00C74DAB">
        <w:rPr>
          <w:rFonts w:ascii="Arial" w:hAnsi="Arial" w:cs="Arial"/>
          <w:sz w:val="24"/>
          <w:szCs w:val="24"/>
        </w:rPr>
        <w:t>(ii)</w:t>
      </w:r>
      <w:r w:rsidR="004A55B6" w:rsidRPr="00745ED2">
        <w:rPr>
          <w:rFonts w:ascii="Arial" w:hAnsi="Arial" w:cs="Arial"/>
          <w:sz w:val="24"/>
          <w:szCs w:val="24"/>
        </w:rPr>
        <w:t xml:space="preserve"> </w:t>
      </w:r>
      <w:r w:rsidR="008C76C8" w:rsidRPr="760D02A6">
        <w:rPr>
          <w:rFonts w:ascii="Arial" w:hAnsi="Arial" w:cs="Arial"/>
          <w:sz w:val="24"/>
          <w:szCs w:val="24"/>
        </w:rPr>
        <w:t>or</w:t>
      </w:r>
      <w:r w:rsidR="00294A47" w:rsidRPr="760D02A6">
        <w:rPr>
          <w:rFonts w:ascii="Arial" w:hAnsi="Arial" w:cs="Arial"/>
          <w:sz w:val="24"/>
          <w:szCs w:val="24"/>
        </w:rPr>
        <w:t xml:space="preserve"> 9(d)</w:t>
      </w:r>
      <w:r w:rsidR="007F62C4" w:rsidRPr="760D02A6">
        <w:rPr>
          <w:rFonts w:ascii="Arial" w:hAnsi="Arial" w:cs="Arial"/>
          <w:sz w:val="24"/>
          <w:szCs w:val="24"/>
        </w:rPr>
        <w:t xml:space="preserve">, </w:t>
      </w:r>
      <w:r w:rsidR="004A55B6" w:rsidRPr="005377E6">
        <w:rPr>
          <w:rFonts w:ascii="Arial" w:hAnsi="Arial" w:cs="Arial"/>
          <w:sz w:val="24"/>
          <w:szCs w:val="24"/>
        </w:rPr>
        <w:t>to the School before commencing the Services</w:t>
      </w:r>
      <w:r w:rsidR="004A55B6" w:rsidRPr="760D02A6">
        <w:rPr>
          <w:rFonts w:ascii="Arial" w:hAnsi="Arial" w:cs="Arial"/>
          <w:sz w:val="24"/>
          <w:szCs w:val="24"/>
        </w:rPr>
        <w:t>.</w:t>
      </w:r>
      <w:r w:rsidR="00E80CA1" w:rsidRPr="760D02A6">
        <w:rPr>
          <w:rFonts w:ascii="Arial" w:hAnsi="Arial" w:cs="Arial"/>
          <w:sz w:val="24"/>
          <w:szCs w:val="24"/>
        </w:rPr>
        <w:t xml:space="preserve"> </w:t>
      </w:r>
      <w:r w:rsidR="007F62C4" w:rsidRPr="760D02A6">
        <w:rPr>
          <w:rFonts w:ascii="Arial" w:hAnsi="Arial" w:cs="Arial"/>
          <w:sz w:val="24"/>
          <w:szCs w:val="24"/>
        </w:rPr>
        <w:t xml:space="preserve">The </w:t>
      </w:r>
      <w:r w:rsidR="00CD727F" w:rsidRPr="760D02A6">
        <w:rPr>
          <w:rFonts w:ascii="Arial" w:hAnsi="Arial" w:cs="Arial"/>
          <w:sz w:val="24"/>
          <w:szCs w:val="24"/>
        </w:rPr>
        <w:t xml:space="preserve">written consent must be in the form set out </w:t>
      </w:r>
      <w:r w:rsidR="00E80CA1" w:rsidRPr="005377E6">
        <w:rPr>
          <w:rFonts w:ascii="Arial" w:hAnsi="Arial" w:cs="Arial"/>
          <w:sz w:val="24"/>
          <w:szCs w:val="24"/>
        </w:rPr>
        <w:t>i</w:t>
      </w:r>
      <w:r w:rsidR="00D32407" w:rsidRPr="760D02A6">
        <w:rPr>
          <w:rFonts w:ascii="Arial" w:hAnsi="Arial" w:cs="Arial"/>
          <w:sz w:val="24"/>
          <w:szCs w:val="24"/>
        </w:rPr>
        <w:t>n</w:t>
      </w:r>
      <w:r w:rsidR="00E80CA1" w:rsidRPr="005377E6">
        <w:rPr>
          <w:rFonts w:ascii="Arial" w:hAnsi="Arial" w:cs="Arial"/>
          <w:sz w:val="24"/>
          <w:szCs w:val="24"/>
        </w:rPr>
        <w:t xml:space="preserve"> </w:t>
      </w:r>
      <w:r w:rsidR="00516C56" w:rsidRPr="005377E6">
        <w:rPr>
          <w:rFonts w:ascii="Arial" w:hAnsi="Arial" w:cs="Arial"/>
          <w:sz w:val="24"/>
          <w:szCs w:val="24"/>
        </w:rPr>
        <w:t xml:space="preserve">Form </w:t>
      </w:r>
      <w:r w:rsidR="00D475D0" w:rsidRPr="005377E6">
        <w:rPr>
          <w:rFonts w:ascii="Arial" w:hAnsi="Arial" w:cs="Arial"/>
          <w:sz w:val="24"/>
          <w:szCs w:val="24"/>
        </w:rPr>
        <w:t>1</w:t>
      </w:r>
      <w:r w:rsidR="00516C56" w:rsidRPr="005377E6">
        <w:rPr>
          <w:rFonts w:ascii="Arial" w:hAnsi="Arial" w:cs="Arial"/>
          <w:sz w:val="24"/>
          <w:szCs w:val="24"/>
        </w:rPr>
        <w:t xml:space="preserve"> </w:t>
      </w:r>
      <w:r w:rsidR="00D32407" w:rsidRPr="760D02A6">
        <w:rPr>
          <w:rFonts w:ascii="Arial" w:hAnsi="Arial" w:cs="Arial"/>
          <w:sz w:val="24"/>
          <w:szCs w:val="24"/>
        </w:rPr>
        <w:t>of</w:t>
      </w:r>
      <w:r w:rsidR="007F727B" w:rsidRPr="760D02A6">
        <w:rPr>
          <w:rFonts w:ascii="Arial" w:hAnsi="Arial" w:cs="Arial"/>
          <w:sz w:val="24"/>
          <w:szCs w:val="24"/>
        </w:rPr>
        <w:t xml:space="preserve"> </w:t>
      </w:r>
      <w:r w:rsidR="00E80CA1" w:rsidRPr="005377E6">
        <w:rPr>
          <w:rFonts w:ascii="Arial" w:hAnsi="Arial" w:cs="Arial"/>
          <w:sz w:val="24"/>
          <w:szCs w:val="24"/>
        </w:rPr>
        <w:t>Attachment B</w:t>
      </w:r>
      <w:r w:rsidR="00CD727F" w:rsidRPr="760D02A6">
        <w:rPr>
          <w:rFonts w:ascii="Arial" w:hAnsi="Arial" w:cs="Arial"/>
          <w:sz w:val="24"/>
          <w:szCs w:val="24"/>
        </w:rPr>
        <w:t xml:space="preserve">, and must </w:t>
      </w:r>
      <w:r w:rsidR="00960C65" w:rsidRPr="760D02A6">
        <w:rPr>
          <w:rFonts w:ascii="Arial" w:hAnsi="Arial" w:cs="Arial"/>
          <w:sz w:val="24"/>
          <w:szCs w:val="24"/>
        </w:rPr>
        <w:t xml:space="preserve">be issued </w:t>
      </w:r>
      <w:r w:rsidR="00631780" w:rsidRPr="760D02A6">
        <w:rPr>
          <w:rFonts w:ascii="Arial" w:hAnsi="Arial" w:cs="Arial"/>
          <w:sz w:val="24"/>
          <w:szCs w:val="24"/>
        </w:rPr>
        <w:t>on</w:t>
      </w:r>
      <w:r w:rsidR="00960C65" w:rsidRPr="760D02A6">
        <w:rPr>
          <w:rFonts w:ascii="Arial" w:hAnsi="Arial" w:cs="Arial"/>
          <w:sz w:val="24"/>
          <w:szCs w:val="24"/>
        </w:rPr>
        <w:t xml:space="preserve"> the </w:t>
      </w:r>
      <w:r w:rsidR="00D94AEF" w:rsidRPr="760D02A6">
        <w:rPr>
          <w:rFonts w:ascii="Arial" w:hAnsi="Arial" w:cs="Arial"/>
          <w:sz w:val="24"/>
          <w:szCs w:val="24"/>
        </w:rPr>
        <w:t>Provider’</w:t>
      </w:r>
      <w:r w:rsidR="00960C65" w:rsidRPr="760D02A6">
        <w:rPr>
          <w:rFonts w:ascii="Arial" w:hAnsi="Arial" w:cs="Arial"/>
          <w:sz w:val="24"/>
          <w:szCs w:val="24"/>
        </w:rPr>
        <w:t>s letterhead</w:t>
      </w:r>
      <w:r w:rsidR="003D7A4D" w:rsidRPr="00C74DAB">
        <w:rPr>
          <w:rFonts w:ascii="Arial" w:hAnsi="Arial" w:cs="Arial"/>
          <w:sz w:val="24"/>
          <w:szCs w:val="24"/>
        </w:rPr>
        <w:t>.</w:t>
      </w:r>
    </w:p>
    <w:p w14:paraId="7FE9C3DA" w14:textId="4873BFEA" w:rsidR="00DC358E" w:rsidRPr="00006677" w:rsidRDefault="00C8686A" w:rsidP="760D02A6">
      <w:pPr>
        <w:pStyle w:val="ListParagraph"/>
        <w:numPr>
          <w:ilvl w:val="1"/>
          <w:numId w:val="57"/>
        </w:numPr>
        <w:spacing w:before="80" w:after="120"/>
        <w:ind w:left="709" w:hanging="567"/>
        <w:rPr>
          <w:rFonts w:ascii="Arial" w:hAnsi="Arial" w:cs="Arial"/>
          <w:sz w:val="24"/>
          <w:szCs w:val="24"/>
        </w:rPr>
      </w:pPr>
      <w:r w:rsidRPr="00745ED2">
        <w:rPr>
          <w:rFonts w:ascii="Arial" w:hAnsi="Arial" w:cs="Arial"/>
          <w:sz w:val="24"/>
          <w:szCs w:val="24"/>
        </w:rPr>
        <w:t>Once consent re</w:t>
      </w:r>
      <w:r w:rsidRPr="00006677">
        <w:rPr>
          <w:rFonts w:ascii="Arial" w:hAnsi="Arial" w:cs="Arial"/>
          <w:sz w:val="24"/>
          <w:szCs w:val="24"/>
        </w:rPr>
        <w:t xml:space="preserve">ferred to in clause </w:t>
      </w:r>
      <w:r w:rsidRPr="00006677">
        <w:rPr>
          <w:rFonts w:ascii="Arial" w:hAnsi="Arial" w:cs="Arial"/>
          <w:sz w:val="24"/>
          <w:szCs w:val="24"/>
        </w:rPr>
        <w:fldChar w:fldCharType="begin"/>
      </w:r>
      <w:r w:rsidRPr="00006677">
        <w:rPr>
          <w:rFonts w:ascii="Arial" w:hAnsi="Arial" w:cs="Arial"/>
          <w:sz w:val="24"/>
          <w:szCs w:val="24"/>
        </w:rPr>
        <w:instrText xml:space="preserve"> REF _Ref157761526 \r \h </w:instrText>
      </w:r>
      <w:r w:rsidR="0098360C" w:rsidRPr="00006677">
        <w:rPr>
          <w:rFonts w:ascii="Arial" w:hAnsi="Arial" w:cs="Arial"/>
          <w:sz w:val="24"/>
          <w:szCs w:val="24"/>
        </w:rPr>
        <w:instrText xml:space="preserve"> \* MERGEFORMAT </w:instrText>
      </w:r>
      <w:r w:rsidRPr="00006677">
        <w:rPr>
          <w:rFonts w:ascii="Arial" w:hAnsi="Arial" w:cs="Arial"/>
          <w:sz w:val="24"/>
          <w:szCs w:val="24"/>
        </w:rPr>
      </w:r>
      <w:r w:rsidRPr="00006677">
        <w:rPr>
          <w:rFonts w:ascii="Arial" w:hAnsi="Arial" w:cs="Arial"/>
          <w:sz w:val="24"/>
          <w:szCs w:val="24"/>
        </w:rPr>
        <w:fldChar w:fldCharType="separate"/>
      </w:r>
      <w:r w:rsidR="00C07232" w:rsidRPr="00006677">
        <w:rPr>
          <w:rFonts w:ascii="Arial" w:hAnsi="Arial" w:cs="Arial"/>
          <w:sz w:val="24"/>
          <w:szCs w:val="24"/>
        </w:rPr>
        <w:t>9</w:t>
      </w:r>
      <w:r w:rsidRPr="00006677">
        <w:rPr>
          <w:rFonts w:ascii="Arial" w:hAnsi="Arial" w:cs="Arial"/>
          <w:sz w:val="24"/>
          <w:szCs w:val="24"/>
        </w:rPr>
        <w:fldChar w:fldCharType="end"/>
      </w:r>
      <w:r w:rsidRPr="00006677">
        <w:rPr>
          <w:rFonts w:ascii="Arial" w:hAnsi="Arial" w:cs="Arial"/>
          <w:sz w:val="24"/>
          <w:szCs w:val="24"/>
        </w:rPr>
        <w:fldChar w:fldCharType="begin"/>
      </w:r>
      <w:r w:rsidRPr="00006677">
        <w:rPr>
          <w:rFonts w:ascii="Arial" w:hAnsi="Arial" w:cs="Arial"/>
          <w:sz w:val="24"/>
          <w:szCs w:val="24"/>
        </w:rPr>
        <w:instrText xml:space="preserve"> REF _Ref166158046 \r \h </w:instrText>
      </w:r>
      <w:r w:rsidR="0098360C" w:rsidRPr="00006677">
        <w:rPr>
          <w:rFonts w:ascii="Arial" w:hAnsi="Arial" w:cs="Arial"/>
          <w:sz w:val="24"/>
          <w:szCs w:val="24"/>
        </w:rPr>
        <w:instrText xml:space="preserve"> \* MERGEFORMAT </w:instrText>
      </w:r>
      <w:r w:rsidRPr="00006677">
        <w:rPr>
          <w:rFonts w:ascii="Arial" w:hAnsi="Arial" w:cs="Arial"/>
          <w:sz w:val="24"/>
          <w:szCs w:val="24"/>
        </w:rPr>
      </w:r>
      <w:r w:rsidRPr="00006677">
        <w:rPr>
          <w:rFonts w:ascii="Arial" w:hAnsi="Arial" w:cs="Arial"/>
          <w:sz w:val="24"/>
          <w:szCs w:val="24"/>
        </w:rPr>
        <w:fldChar w:fldCharType="separate"/>
      </w:r>
      <w:r w:rsidR="00C07232" w:rsidRPr="00006677">
        <w:rPr>
          <w:rFonts w:ascii="Arial" w:hAnsi="Arial" w:cs="Arial"/>
          <w:sz w:val="24"/>
          <w:szCs w:val="24"/>
        </w:rPr>
        <w:t>(c)</w:t>
      </w:r>
      <w:r w:rsidRPr="00006677">
        <w:rPr>
          <w:rFonts w:ascii="Arial" w:hAnsi="Arial" w:cs="Arial"/>
          <w:sz w:val="24"/>
          <w:szCs w:val="24"/>
        </w:rPr>
        <w:fldChar w:fldCharType="end"/>
      </w:r>
      <w:r w:rsidR="001F5BE9" w:rsidRPr="00C74DAB">
        <w:rPr>
          <w:rFonts w:ascii="Arial" w:hAnsi="Arial" w:cs="Arial"/>
          <w:sz w:val="24"/>
          <w:szCs w:val="24"/>
        </w:rPr>
        <w:t>(ii)</w:t>
      </w:r>
      <w:r w:rsidRPr="760D02A6">
        <w:rPr>
          <w:rFonts w:ascii="Arial" w:hAnsi="Arial" w:cs="Arial"/>
          <w:sz w:val="24"/>
          <w:szCs w:val="24"/>
        </w:rPr>
        <w:t xml:space="preserve"> </w:t>
      </w:r>
      <w:r w:rsidR="00CB62C8" w:rsidRPr="760D02A6">
        <w:rPr>
          <w:rFonts w:ascii="Arial" w:hAnsi="Arial" w:cs="Arial"/>
          <w:sz w:val="24"/>
          <w:szCs w:val="24"/>
        </w:rPr>
        <w:t xml:space="preserve">or </w:t>
      </w:r>
      <w:r w:rsidR="004F298E" w:rsidRPr="760D02A6">
        <w:rPr>
          <w:rFonts w:ascii="Arial" w:hAnsi="Arial" w:cs="Arial"/>
          <w:sz w:val="24"/>
          <w:szCs w:val="24"/>
        </w:rPr>
        <w:t>9(d)</w:t>
      </w:r>
      <w:r w:rsidRPr="00006677">
        <w:rPr>
          <w:rFonts w:ascii="Arial" w:hAnsi="Arial" w:cs="Arial"/>
          <w:sz w:val="24"/>
          <w:szCs w:val="24"/>
        </w:rPr>
        <w:t xml:space="preserve"> is</w:t>
      </w:r>
      <w:r w:rsidR="00461235" w:rsidRPr="00006677">
        <w:rPr>
          <w:rFonts w:ascii="Arial" w:hAnsi="Arial" w:cs="Arial"/>
          <w:sz w:val="24"/>
          <w:szCs w:val="24"/>
        </w:rPr>
        <w:t xml:space="preserve"> obtained, the </w:t>
      </w:r>
      <w:r w:rsidR="00D94AEF" w:rsidRPr="760D02A6">
        <w:rPr>
          <w:rFonts w:ascii="Arial" w:hAnsi="Arial" w:cs="Arial"/>
          <w:sz w:val="24"/>
          <w:szCs w:val="24"/>
        </w:rPr>
        <w:t xml:space="preserve">Provider </w:t>
      </w:r>
      <w:r w:rsidR="00794F4E" w:rsidRPr="760D02A6">
        <w:rPr>
          <w:rFonts w:ascii="Arial" w:hAnsi="Arial" w:cs="Arial"/>
          <w:sz w:val="24"/>
          <w:szCs w:val="24"/>
        </w:rPr>
        <w:t>will</w:t>
      </w:r>
      <w:r w:rsidR="00461235" w:rsidRPr="00006677">
        <w:rPr>
          <w:rFonts w:ascii="Arial" w:hAnsi="Arial" w:cs="Arial"/>
          <w:sz w:val="24"/>
          <w:szCs w:val="24"/>
        </w:rPr>
        <w:t>:</w:t>
      </w:r>
    </w:p>
    <w:p w14:paraId="7151F889" w14:textId="4F39A107" w:rsidR="009A3D9C" w:rsidRPr="00006677" w:rsidRDefault="00F062D3" w:rsidP="00C74DAB">
      <w:pPr>
        <w:pStyle w:val="ListParagraph"/>
        <w:numPr>
          <w:ilvl w:val="0"/>
          <w:numId w:val="76"/>
        </w:numPr>
        <w:spacing w:before="80" w:after="120"/>
        <w:rPr>
          <w:rFonts w:ascii="Arial" w:hAnsi="Arial" w:cs="Arial"/>
          <w:sz w:val="24"/>
          <w:szCs w:val="24"/>
        </w:rPr>
      </w:pPr>
      <w:r w:rsidRPr="00C74DAB">
        <w:rPr>
          <w:rFonts w:ascii="Arial" w:hAnsi="Arial" w:cs="Arial"/>
          <w:sz w:val="24"/>
          <w:szCs w:val="24"/>
        </w:rPr>
        <w:t>C</w:t>
      </w:r>
      <w:r w:rsidR="009A3D9C" w:rsidRPr="00C74DAB">
        <w:rPr>
          <w:rFonts w:ascii="Arial" w:hAnsi="Arial" w:cs="Arial"/>
          <w:sz w:val="24"/>
          <w:szCs w:val="24"/>
        </w:rPr>
        <w:t>omplete</w:t>
      </w:r>
      <w:r w:rsidR="003E171A" w:rsidRPr="760D02A6">
        <w:rPr>
          <w:rFonts w:ascii="Arial" w:hAnsi="Arial" w:cs="Arial"/>
          <w:sz w:val="24"/>
          <w:szCs w:val="24"/>
        </w:rPr>
        <w:t>, or have an individual engaged by the Provider to deliver services to</w:t>
      </w:r>
      <w:r w:rsidR="009D2119" w:rsidRPr="00C74DAB">
        <w:rPr>
          <w:rFonts w:ascii="Arial" w:hAnsi="Arial" w:cs="Arial"/>
          <w:sz w:val="24"/>
          <w:szCs w:val="24"/>
        </w:rPr>
        <w:t xml:space="preserve"> the</w:t>
      </w:r>
      <w:r w:rsidR="003E171A" w:rsidRPr="760D02A6">
        <w:rPr>
          <w:rFonts w:ascii="Arial" w:hAnsi="Arial" w:cs="Arial"/>
          <w:sz w:val="24"/>
          <w:szCs w:val="24"/>
        </w:rPr>
        <w:t xml:space="preserve"> student complete,</w:t>
      </w:r>
      <w:r w:rsidRPr="00C74DAB">
        <w:rPr>
          <w:rFonts w:ascii="Arial" w:hAnsi="Arial" w:cs="Arial"/>
          <w:sz w:val="24"/>
          <w:szCs w:val="24"/>
        </w:rPr>
        <w:t xml:space="preserve"> a </w:t>
      </w:r>
      <w:r w:rsidR="00012DF1" w:rsidRPr="00C74DAB">
        <w:rPr>
          <w:rFonts w:ascii="Arial" w:hAnsi="Arial" w:cs="Arial"/>
          <w:sz w:val="24"/>
          <w:szCs w:val="24"/>
        </w:rPr>
        <w:t xml:space="preserve">Service </w:t>
      </w:r>
      <w:r w:rsidR="009A3D9C" w:rsidRPr="00C74DAB">
        <w:rPr>
          <w:rFonts w:ascii="Arial" w:hAnsi="Arial" w:cs="Arial"/>
          <w:sz w:val="24"/>
          <w:szCs w:val="24"/>
        </w:rPr>
        <w:t xml:space="preserve">Update </w:t>
      </w:r>
      <w:r w:rsidRPr="00C74DAB">
        <w:rPr>
          <w:rFonts w:ascii="Arial" w:hAnsi="Arial" w:cs="Arial"/>
          <w:sz w:val="24"/>
          <w:szCs w:val="24"/>
        </w:rPr>
        <w:t>F</w:t>
      </w:r>
      <w:r w:rsidR="009A3D9C" w:rsidRPr="00C74DAB">
        <w:rPr>
          <w:rFonts w:ascii="Arial" w:hAnsi="Arial" w:cs="Arial"/>
          <w:sz w:val="24"/>
          <w:szCs w:val="24"/>
        </w:rPr>
        <w:t>orm</w:t>
      </w:r>
      <w:r w:rsidR="009A3D9C" w:rsidRPr="760D02A6">
        <w:rPr>
          <w:rFonts w:ascii="Arial" w:hAnsi="Arial" w:cs="Arial"/>
          <w:sz w:val="24"/>
          <w:szCs w:val="24"/>
        </w:rPr>
        <w:t xml:space="preserve"> </w:t>
      </w:r>
      <w:r w:rsidR="006A5B79" w:rsidRPr="760D02A6">
        <w:rPr>
          <w:rFonts w:ascii="Arial" w:hAnsi="Arial" w:cs="Arial"/>
          <w:sz w:val="24"/>
          <w:szCs w:val="24"/>
        </w:rPr>
        <w:t>in the form set out in</w:t>
      </w:r>
      <w:r w:rsidR="009A3D9C" w:rsidRPr="760D02A6">
        <w:rPr>
          <w:rFonts w:ascii="Arial" w:hAnsi="Arial" w:cs="Arial"/>
          <w:sz w:val="24"/>
          <w:szCs w:val="24"/>
        </w:rPr>
        <w:t xml:space="preserve"> </w:t>
      </w:r>
      <w:r w:rsidR="00D475D0" w:rsidRPr="760D02A6">
        <w:rPr>
          <w:rFonts w:ascii="Arial" w:hAnsi="Arial" w:cs="Arial"/>
          <w:sz w:val="24"/>
          <w:szCs w:val="24"/>
        </w:rPr>
        <w:t xml:space="preserve">Form 2 </w:t>
      </w:r>
      <w:r w:rsidR="007F727B" w:rsidRPr="760D02A6">
        <w:rPr>
          <w:rFonts w:ascii="Arial" w:hAnsi="Arial" w:cs="Arial"/>
          <w:sz w:val="24"/>
          <w:szCs w:val="24"/>
        </w:rPr>
        <w:t>in</w:t>
      </w:r>
      <w:r w:rsidR="00D475D0" w:rsidRPr="760D02A6">
        <w:rPr>
          <w:rFonts w:ascii="Arial" w:hAnsi="Arial" w:cs="Arial"/>
          <w:sz w:val="24"/>
          <w:szCs w:val="24"/>
        </w:rPr>
        <w:t xml:space="preserve"> </w:t>
      </w:r>
      <w:r w:rsidR="009A3D9C" w:rsidRPr="760D02A6">
        <w:rPr>
          <w:rFonts w:ascii="Arial" w:hAnsi="Arial" w:cs="Arial"/>
          <w:sz w:val="24"/>
          <w:szCs w:val="24"/>
        </w:rPr>
        <w:t>Attachment B; and</w:t>
      </w:r>
      <w:r w:rsidR="009A3D9C" w:rsidRPr="00C74DAB">
        <w:rPr>
          <w:rFonts w:ascii="Arial" w:hAnsi="Arial" w:cs="Arial"/>
          <w:sz w:val="24"/>
          <w:szCs w:val="24"/>
        </w:rPr>
        <w:t xml:space="preserve">  </w:t>
      </w:r>
    </w:p>
    <w:p w14:paraId="40ACC8C7" w14:textId="3D9A6FB0" w:rsidR="00461235" w:rsidRPr="00E85441" w:rsidRDefault="009A3D9C" w:rsidP="00C74DAB">
      <w:pPr>
        <w:pStyle w:val="ListParagraph"/>
        <w:numPr>
          <w:ilvl w:val="0"/>
          <w:numId w:val="76"/>
        </w:numPr>
        <w:spacing w:before="80" w:after="120"/>
        <w:rPr>
          <w:rFonts w:ascii="Arial" w:hAnsi="Arial" w:cs="Arial"/>
          <w:sz w:val="24"/>
          <w:szCs w:val="24"/>
        </w:rPr>
      </w:pPr>
      <w:r w:rsidRPr="760D02A6">
        <w:rPr>
          <w:rFonts w:ascii="Arial" w:hAnsi="Arial" w:cs="Arial"/>
          <w:sz w:val="24"/>
          <w:szCs w:val="24"/>
        </w:rPr>
        <w:t xml:space="preserve">Provide the completed </w:t>
      </w:r>
      <w:r w:rsidR="00012DF1" w:rsidRPr="760D02A6">
        <w:rPr>
          <w:rFonts w:ascii="Arial" w:hAnsi="Arial" w:cs="Arial"/>
          <w:sz w:val="24"/>
          <w:szCs w:val="24"/>
        </w:rPr>
        <w:t>Service</w:t>
      </w:r>
      <w:r w:rsidR="00CC56B7" w:rsidRPr="00C74DAB">
        <w:rPr>
          <w:rFonts w:ascii="Arial" w:hAnsi="Arial" w:cs="Arial"/>
          <w:sz w:val="24"/>
          <w:szCs w:val="24"/>
        </w:rPr>
        <w:t xml:space="preserve"> Update F</w:t>
      </w:r>
      <w:r w:rsidRPr="760D02A6">
        <w:rPr>
          <w:rFonts w:ascii="Arial" w:hAnsi="Arial" w:cs="Arial"/>
          <w:sz w:val="24"/>
          <w:szCs w:val="24"/>
        </w:rPr>
        <w:t xml:space="preserve">orm to the School Principal within </w:t>
      </w:r>
      <w:r w:rsidR="0056226B" w:rsidRPr="760D02A6">
        <w:rPr>
          <w:rFonts w:ascii="Arial" w:hAnsi="Arial" w:cs="Arial"/>
          <w:sz w:val="24"/>
          <w:szCs w:val="24"/>
        </w:rPr>
        <w:t>five</w:t>
      </w:r>
      <w:r w:rsidRPr="760D02A6">
        <w:rPr>
          <w:rFonts w:ascii="Arial" w:hAnsi="Arial" w:cs="Arial"/>
          <w:sz w:val="24"/>
          <w:szCs w:val="24"/>
        </w:rPr>
        <w:t xml:space="preserve"> (</w:t>
      </w:r>
      <w:r w:rsidR="00804E0F" w:rsidRPr="760D02A6">
        <w:rPr>
          <w:rFonts w:ascii="Arial" w:hAnsi="Arial" w:cs="Arial"/>
          <w:sz w:val="24"/>
          <w:szCs w:val="24"/>
        </w:rPr>
        <w:t>5</w:t>
      </w:r>
      <w:r w:rsidRPr="760D02A6">
        <w:rPr>
          <w:rFonts w:ascii="Arial" w:hAnsi="Arial" w:cs="Arial"/>
          <w:sz w:val="24"/>
          <w:szCs w:val="24"/>
        </w:rPr>
        <w:t xml:space="preserve">) </w:t>
      </w:r>
      <w:r w:rsidR="0056226B" w:rsidRPr="760D02A6">
        <w:rPr>
          <w:rFonts w:ascii="Arial" w:hAnsi="Arial" w:cs="Arial"/>
          <w:sz w:val="24"/>
          <w:szCs w:val="24"/>
        </w:rPr>
        <w:t xml:space="preserve">business days </w:t>
      </w:r>
      <w:r w:rsidRPr="760D02A6">
        <w:rPr>
          <w:rFonts w:ascii="Arial" w:hAnsi="Arial" w:cs="Arial"/>
          <w:sz w:val="24"/>
          <w:szCs w:val="24"/>
        </w:rPr>
        <w:t xml:space="preserve">of </w:t>
      </w:r>
      <w:r w:rsidR="00226E54" w:rsidRPr="760D02A6">
        <w:rPr>
          <w:rFonts w:ascii="Arial" w:hAnsi="Arial" w:cs="Arial"/>
          <w:sz w:val="24"/>
          <w:szCs w:val="24"/>
        </w:rPr>
        <w:t xml:space="preserve">receiving </w:t>
      </w:r>
      <w:r w:rsidR="006027EA" w:rsidRPr="00C74DAB">
        <w:rPr>
          <w:rFonts w:ascii="Arial" w:hAnsi="Arial" w:cs="Arial"/>
          <w:sz w:val="24"/>
          <w:szCs w:val="24"/>
        </w:rPr>
        <w:t>the School</w:t>
      </w:r>
      <w:r w:rsidR="00226E54" w:rsidRPr="760D02A6">
        <w:rPr>
          <w:rFonts w:ascii="Arial" w:hAnsi="Arial" w:cs="Arial"/>
          <w:sz w:val="24"/>
          <w:szCs w:val="24"/>
        </w:rPr>
        <w:t xml:space="preserve">’s request </w:t>
      </w:r>
      <w:r w:rsidR="003623CA" w:rsidRPr="760D02A6">
        <w:rPr>
          <w:rFonts w:ascii="Arial" w:hAnsi="Arial" w:cs="Arial"/>
          <w:sz w:val="24"/>
          <w:szCs w:val="24"/>
        </w:rPr>
        <w:t xml:space="preserve">for </w:t>
      </w:r>
      <w:r w:rsidR="00FC3A33" w:rsidRPr="760D02A6">
        <w:rPr>
          <w:rFonts w:ascii="Arial" w:hAnsi="Arial" w:cs="Arial"/>
          <w:sz w:val="24"/>
          <w:szCs w:val="24"/>
        </w:rPr>
        <w:t>the form</w:t>
      </w:r>
      <w:r w:rsidR="00745ED2" w:rsidRPr="00C74DAB">
        <w:rPr>
          <w:rFonts w:ascii="Arial" w:hAnsi="Arial" w:cs="Arial"/>
          <w:sz w:val="24"/>
          <w:szCs w:val="24"/>
        </w:rPr>
        <w:t>.</w:t>
      </w:r>
      <w:r w:rsidR="00D73849" w:rsidRPr="00C74DAB">
        <w:rPr>
          <w:rFonts w:ascii="Arial" w:hAnsi="Arial" w:cs="Arial"/>
          <w:sz w:val="24"/>
          <w:szCs w:val="24"/>
        </w:rPr>
        <w:t xml:space="preserve"> </w:t>
      </w:r>
      <w:r w:rsidR="00FC3A33" w:rsidRPr="760D02A6">
        <w:rPr>
          <w:rFonts w:ascii="Arial" w:hAnsi="Arial" w:cs="Arial"/>
          <w:sz w:val="24"/>
          <w:szCs w:val="24"/>
        </w:rPr>
        <w:t xml:space="preserve">To be clear, </w:t>
      </w:r>
      <w:r w:rsidR="00F272BC" w:rsidRPr="760D02A6">
        <w:rPr>
          <w:rFonts w:ascii="Arial" w:hAnsi="Arial" w:cs="Arial"/>
          <w:sz w:val="24"/>
          <w:szCs w:val="24"/>
        </w:rPr>
        <w:t>it will be at</w:t>
      </w:r>
      <w:r w:rsidR="00D73849" w:rsidRPr="760D02A6">
        <w:rPr>
          <w:rFonts w:ascii="Arial" w:hAnsi="Arial" w:cs="Arial"/>
          <w:sz w:val="24"/>
          <w:szCs w:val="24"/>
        </w:rPr>
        <w:t xml:space="preserve"> </w:t>
      </w:r>
      <w:r w:rsidR="00FC3A33" w:rsidRPr="00C74DAB">
        <w:rPr>
          <w:rFonts w:ascii="Arial" w:hAnsi="Arial" w:cs="Arial"/>
          <w:sz w:val="24"/>
          <w:szCs w:val="24"/>
        </w:rPr>
        <w:t>t</w:t>
      </w:r>
      <w:r w:rsidR="00D73849" w:rsidRPr="00C74DAB">
        <w:rPr>
          <w:rFonts w:ascii="Arial" w:hAnsi="Arial" w:cs="Arial"/>
          <w:sz w:val="24"/>
          <w:szCs w:val="24"/>
        </w:rPr>
        <w:t>he School</w:t>
      </w:r>
      <w:r w:rsidR="00F272BC" w:rsidRPr="760D02A6">
        <w:rPr>
          <w:rFonts w:ascii="Arial" w:hAnsi="Arial" w:cs="Arial"/>
          <w:sz w:val="24"/>
          <w:szCs w:val="24"/>
        </w:rPr>
        <w:t>’s sole discretion to</w:t>
      </w:r>
      <w:r w:rsidR="00D73849" w:rsidRPr="760D02A6">
        <w:rPr>
          <w:rFonts w:ascii="Arial" w:hAnsi="Arial" w:cs="Arial"/>
          <w:sz w:val="24"/>
          <w:szCs w:val="24"/>
        </w:rPr>
        <w:t xml:space="preserve"> determine when they require the </w:t>
      </w:r>
      <w:r w:rsidR="00354C97" w:rsidRPr="760D02A6">
        <w:rPr>
          <w:rFonts w:ascii="Arial" w:hAnsi="Arial" w:cs="Arial"/>
          <w:sz w:val="24"/>
          <w:szCs w:val="24"/>
        </w:rPr>
        <w:t>Provide</w:t>
      </w:r>
      <w:r w:rsidR="00D73849" w:rsidRPr="760D02A6">
        <w:rPr>
          <w:rFonts w:ascii="Arial" w:hAnsi="Arial" w:cs="Arial"/>
          <w:sz w:val="24"/>
          <w:szCs w:val="24"/>
        </w:rPr>
        <w:t xml:space="preserve">r to provide a </w:t>
      </w:r>
      <w:r w:rsidR="00012DF1" w:rsidRPr="760D02A6">
        <w:rPr>
          <w:rFonts w:ascii="Arial" w:hAnsi="Arial" w:cs="Arial"/>
          <w:sz w:val="24"/>
          <w:szCs w:val="24"/>
        </w:rPr>
        <w:t>Service</w:t>
      </w:r>
      <w:r w:rsidR="00D73849" w:rsidRPr="760D02A6">
        <w:rPr>
          <w:rFonts w:ascii="Arial" w:hAnsi="Arial" w:cs="Arial"/>
          <w:sz w:val="24"/>
          <w:szCs w:val="24"/>
        </w:rPr>
        <w:t xml:space="preserve"> Update Form</w:t>
      </w:r>
      <w:r w:rsidR="00FC3A33" w:rsidRPr="760D02A6">
        <w:rPr>
          <w:rFonts w:ascii="Arial" w:hAnsi="Arial" w:cs="Arial"/>
          <w:sz w:val="24"/>
          <w:szCs w:val="24"/>
        </w:rPr>
        <w:t>.</w:t>
      </w:r>
    </w:p>
    <w:p w14:paraId="6B6550C6" w14:textId="21511811" w:rsidR="00772679" w:rsidRPr="0098360C" w:rsidRDefault="00772679" w:rsidP="00160726">
      <w:pPr>
        <w:pStyle w:val="ListParagraph"/>
        <w:keepNext/>
        <w:numPr>
          <w:ilvl w:val="0"/>
          <w:numId w:val="57"/>
        </w:numPr>
        <w:spacing w:before="200"/>
        <w:ind w:left="567" w:hanging="567"/>
        <w:contextualSpacing w:val="0"/>
        <w:rPr>
          <w:rFonts w:ascii="Arial" w:hAnsi="Arial" w:cs="Arial"/>
          <w:b/>
          <w:sz w:val="26"/>
        </w:rPr>
      </w:pPr>
      <w:r w:rsidRPr="0098360C">
        <w:rPr>
          <w:rFonts w:ascii="Arial" w:hAnsi="Arial" w:cs="Arial"/>
          <w:b/>
          <w:sz w:val="26"/>
        </w:rPr>
        <w:t>Policies</w:t>
      </w:r>
    </w:p>
    <w:p w14:paraId="6BCC80BC" w14:textId="5BB2667F" w:rsidR="001E25D1" w:rsidRPr="0098360C" w:rsidRDefault="001E25D1" w:rsidP="00A417B4">
      <w:pPr>
        <w:spacing w:before="160"/>
        <w:rPr>
          <w:rFonts w:cs="Arial"/>
        </w:rPr>
      </w:pPr>
      <w:bookmarkStart w:id="17" w:name="_Ref409628879"/>
      <w:r w:rsidRPr="0098360C">
        <w:rPr>
          <w:rFonts w:cs="Arial"/>
        </w:rPr>
        <w:t xml:space="preserve">The </w:t>
      </w:r>
      <w:r w:rsidR="00354C97">
        <w:rPr>
          <w:rFonts w:cs="Arial"/>
        </w:rPr>
        <w:t>Provide</w:t>
      </w:r>
      <w:r w:rsidR="00354C97" w:rsidRPr="0098360C">
        <w:rPr>
          <w:rFonts w:cs="Arial"/>
        </w:rPr>
        <w:t>r</w:t>
      </w:r>
      <w:r w:rsidR="007B2A9B">
        <w:rPr>
          <w:rFonts w:cs="Arial"/>
        </w:rPr>
        <w:t xml:space="preserve"> </w:t>
      </w:r>
      <w:r w:rsidRPr="0098360C">
        <w:rPr>
          <w:rFonts w:cs="Arial"/>
        </w:rPr>
        <w:t>must</w:t>
      </w:r>
      <w:r w:rsidR="00C60877" w:rsidRPr="0098360C">
        <w:rPr>
          <w:rFonts w:cs="Arial"/>
        </w:rPr>
        <w:t xml:space="preserve"> ensure that it </w:t>
      </w:r>
      <w:r w:rsidR="00C60877" w:rsidRPr="0098360C" w:rsidDel="007B2A9B">
        <w:rPr>
          <w:rFonts w:cs="Arial"/>
        </w:rPr>
        <w:t xml:space="preserve">and its </w:t>
      </w:r>
      <w:r w:rsidR="0036680F">
        <w:rPr>
          <w:rFonts w:cs="Arial"/>
        </w:rPr>
        <w:t>P</w:t>
      </w:r>
      <w:r w:rsidR="00C60877" w:rsidRPr="0098360C">
        <w:rPr>
          <w:rFonts w:cs="Arial"/>
        </w:rPr>
        <w:t>ersonnel</w:t>
      </w:r>
      <w:r w:rsidR="0036680F">
        <w:rPr>
          <w:rFonts w:cs="Arial"/>
        </w:rPr>
        <w:t xml:space="preserve"> engaged in the delivery of the Services</w:t>
      </w:r>
      <w:r w:rsidR="00C60877" w:rsidRPr="0098360C" w:rsidDel="007B2A9B">
        <w:rPr>
          <w:rFonts w:cs="Arial"/>
        </w:rPr>
        <w:t xml:space="preserve"> comply</w:t>
      </w:r>
      <w:r w:rsidR="00C60877" w:rsidRPr="0098360C">
        <w:rPr>
          <w:rFonts w:cs="Arial"/>
        </w:rPr>
        <w:t xml:space="preserve"> with all of the Department’s</w:t>
      </w:r>
      <w:r w:rsidR="006A4310" w:rsidRPr="0098360C">
        <w:rPr>
          <w:rFonts w:cs="Arial"/>
        </w:rPr>
        <w:t xml:space="preserve"> and School’s policies that are given or referred to the </w:t>
      </w:r>
      <w:r w:rsidR="00F153BF">
        <w:rPr>
          <w:rFonts w:cs="Arial"/>
        </w:rPr>
        <w:t>Provide</w:t>
      </w:r>
      <w:r w:rsidR="00F153BF" w:rsidRPr="0098360C">
        <w:rPr>
          <w:rFonts w:cs="Arial"/>
        </w:rPr>
        <w:t xml:space="preserve">r </w:t>
      </w:r>
      <w:r w:rsidR="006A4310" w:rsidRPr="0098360C">
        <w:rPr>
          <w:rFonts w:cs="Arial"/>
        </w:rPr>
        <w:t xml:space="preserve">by the School from time to time. This will include policies relating to conduct (including the </w:t>
      </w:r>
      <w:hyperlink r:id="rId29" w:history="1">
        <w:r w:rsidR="006A4310" w:rsidRPr="0018030F">
          <w:rPr>
            <w:rStyle w:val="Hyperlink"/>
            <w:rFonts w:cs="Arial"/>
          </w:rPr>
          <w:t>Code of Conduct</w:t>
        </w:r>
      </w:hyperlink>
      <w:r w:rsidR="006A4310" w:rsidRPr="0098360C">
        <w:rPr>
          <w:rFonts w:cs="Arial"/>
        </w:rPr>
        <w:t>)</w:t>
      </w:r>
      <w:r w:rsidR="0074068C" w:rsidRPr="0098360C">
        <w:rPr>
          <w:rFonts w:cs="Arial"/>
        </w:rPr>
        <w:t>, security and safety, including those policies, procedures and guidelines referred to in Attachment A</w:t>
      </w:r>
      <w:r w:rsidRPr="0098360C">
        <w:rPr>
          <w:rFonts w:cs="Arial"/>
        </w:rPr>
        <w:t>.</w:t>
      </w:r>
    </w:p>
    <w:p w14:paraId="1BBF2CA8" w14:textId="4BACF530" w:rsidR="00772679" w:rsidRPr="00B73E20" w:rsidRDefault="00772679" w:rsidP="1F619A69">
      <w:pPr>
        <w:pStyle w:val="ListParagraph"/>
        <w:keepNext/>
        <w:numPr>
          <w:ilvl w:val="0"/>
          <w:numId w:val="57"/>
        </w:numPr>
        <w:spacing w:before="200"/>
        <w:ind w:left="567" w:hanging="567"/>
        <w:rPr>
          <w:rFonts w:ascii="Arial" w:hAnsi="Arial" w:cs="Arial"/>
          <w:b/>
          <w:bCs/>
          <w:sz w:val="26"/>
          <w:szCs w:val="26"/>
        </w:rPr>
      </w:pPr>
      <w:bookmarkStart w:id="18" w:name="_Ref174443629"/>
      <w:r w:rsidRPr="1F619A69">
        <w:rPr>
          <w:rFonts w:ascii="Arial" w:hAnsi="Arial" w:cs="Arial"/>
          <w:b/>
          <w:bCs/>
          <w:sz w:val="26"/>
          <w:szCs w:val="26"/>
        </w:rPr>
        <w:t>Record keeping</w:t>
      </w:r>
      <w:bookmarkEnd w:id="17"/>
      <w:bookmarkEnd w:id="18"/>
    </w:p>
    <w:p w14:paraId="2042C04E" w14:textId="77777777" w:rsidR="00AA26EB" w:rsidRPr="00B73E20" w:rsidRDefault="00AA26EB" w:rsidP="00C74DAB">
      <w:pPr>
        <w:pStyle w:val="ListParagraph"/>
        <w:keepNext/>
        <w:spacing w:before="200"/>
        <w:ind w:left="567"/>
        <w:rPr>
          <w:rFonts w:ascii="Arial" w:hAnsi="Arial" w:cs="Arial"/>
          <w:b/>
          <w:bCs/>
          <w:sz w:val="26"/>
          <w:szCs w:val="26"/>
        </w:rPr>
      </w:pPr>
    </w:p>
    <w:p w14:paraId="7A22397C" w14:textId="6893612B" w:rsidR="00D82781" w:rsidRDefault="00772679" w:rsidP="00160726">
      <w:pPr>
        <w:pStyle w:val="ListParagraph"/>
        <w:numPr>
          <w:ilvl w:val="1"/>
          <w:numId w:val="57"/>
        </w:numPr>
        <w:spacing w:before="80" w:after="120"/>
        <w:ind w:left="709" w:hanging="567"/>
        <w:contextualSpacing w:val="0"/>
        <w:rPr>
          <w:rFonts w:ascii="Arial" w:hAnsi="Arial" w:cs="Arial"/>
          <w:sz w:val="24"/>
        </w:rPr>
      </w:pPr>
      <w:r w:rsidRPr="00B73E20">
        <w:rPr>
          <w:rFonts w:ascii="Arial" w:hAnsi="Arial" w:cs="Arial"/>
          <w:sz w:val="24"/>
        </w:rPr>
        <w:t xml:space="preserve">The </w:t>
      </w:r>
      <w:r w:rsidR="00F153BF">
        <w:rPr>
          <w:rFonts w:ascii="Arial" w:hAnsi="Arial" w:cs="Arial"/>
          <w:sz w:val="24"/>
        </w:rPr>
        <w:t>Provider</w:t>
      </w:r>
      <w:r w:rsidR="00F153BF" w:rsidRPr="00B73E20">
        <w:rPr>
          <w:rFonts w:ascii="Arial" w:hAnsi="Arial" w:cs="Arial"/>
          <w:sz w:val="24"/>
        </w:rPr>
        <w:t xml:space="preserve"> </w:t>
      </w:r>
      <w:r w:rsidRPr="00B73E20">
        <w:rPr>
          <w:rFonts w:ascii="Arial" w:hAnsi="Arial" w:cs="Arial"/>
          <w:sz w:val="24"/>
        </w:rPr>
        <w:t xml:space="preserve">must, including as required by laws and regulatory requirements, keep detailed service records and other information relevant to the </w:t>
      </w:r>
      <w:r w:rsidR="00BB3719" w:rsidRPr="00B73E20">
        <w:rPr>
          <w:rFonts w:ascii="Arial" w:hAnsi="Arial" w:cs="Arial"/>
          <w:sz w:val="24"/>
          <w:szCs w:val="24"/>
        </w:rPr>
        <w:t>S</w:t>
      </w:r>
      <w:r w:rsidRPr="00B73E20">
        <w:rPr>
          <w:rFonts w:ascii="Arial" w:hAnsi="Arial" w:cs="Arial"/>
          <w:sz w:val="24"/>
          <w:szCs w:val="24"/>
        </w:rPr>
        <w:t>ervices</w:t>
      </w:r>
      <w:r w:rsidRPr="00B73E20">
        <w:rPr>
          <w:rFonts w:ascii="Arial" w:hAnsi="Arial" w:cs="Arial"/>
          <w:sz w:val="24"/>
        </w:rPr>
        <w:t>.</w:t>
      </w:r>
      <w:r w:rsidR="0060156B">
        <w:rPr>
          <w:rFonts w:ascii="Arial" w:hAnsi="Arial" w:cs="Arial"/>
          <w:sz w:val="24"/>
        </w:rPr>
        <w:t xml:space="preserve"> </w:t>
      </w:r>
    </w:p>
    <w:p w14:paraId="1020FAB5" w14:textId="39FF3B5E" w:rsidR="00772679" w:rsidRPr="00B73E20" w:rsidRDefault="007D30BB" w:rsidP="760D02A6">
      <w:pPr>
        <w:pStyle w:val="ListParagraph"/>
        <w:numPr>
          <w:ilvl w:val="1"/>
          <w:numId w:val="57"/>
        </w:numPr>
        <w:spacing w:before="80" w:after="120"/>
        <w:ind w:left="709" w:hanging="567"/>
        <w:rPr>
          <w:rFonts w:ascii="Arial" w:hAnsi="Arial" w:cs="Arial"/>
          <w:sz w:val="24"/>
          <w:szCs w:val="24"/>
        </w:rPr>
      </w:pPr>
      <w:r w:rsidRPr="760D02A6">
        <w:rPr>
          <w:rFonts w:ascii="Arial" w:hAnsi="Arial" w:cs="Arial"/>
          <w:sz w:val="24"/>
          <w:szCs w:val="24"/>
        </w:rPr>
        <w:t>The</w:t>
      </w:r>
      <w:r w:rsidR="00772679" w:rsidRPr="760D02A6">
        <w:rPr>
          <w:rFonts w:ascii="Arial" w:hAnsi="Arial" w:cs="Arial"/>
          <w:sz w:val="24"/>
          <w:szCs w:val="24"/>
        </w:rPr>
        <w:t xml:space="preserve"> </w:t>
      </w:r>
      <w:r w:rsidR="00ED19A9" w:rsidRPr="760D02A6">
        <w:rPr>
          <w:rFonts w:ascii="Arial" w:hAnsi="Arial" w:cs="Arial"/>
          <w:sz w:val="24"/>
          <w:szCs w:val="24"/>
        </w:rPr>
        <w:t xml:space="preserve">Provider </w:t>
      </w:r>
      <w:r w:rsidR="00772679" w:rsidRPr="760D02A6">
        <w:rPr>
          <w:rFonts w:ascii="Arial" w:hAnsi="Arial" w:cs="Arial"/>
          <w:sz w:val="24"/>
          <w:szCs w:val="24"/>
        </w:rPr>
        <w:t>must keep such records until 6 years from ending of this Agreement.</w:t>
      </w:r>
      <w:r w:rsidR="007D1CC5" w:rsidRPr="760D02A6">
        <w:rPr>
          <w:rFonts w:ascii="Arial" w:hAnsi="Arial" w:cs="Arial"/>
          <w:sz w:val="24"/>
          <w:szCs w:val="24"/>
        </w:rPr>
        <w:t xml:space="preserve"> </w:t>
      </w:r>
      <w:r w:rsidR="00E407C0" w:rsidRPr="760D02A6">
        <w:rPr>
          <w:rFonts w:ascii="Arial" w:hAnsi="Arial" w:cs="Arial"/>
          <w:sz w:val="24"/>
          <w:szCs w:val="24"/>
        </w:rPr>
        <w:t>To be clear,</w:t>
      </w:r>
      <w:r w:rsidR="0060156B" w:rsidRPr="760D02A6">
        <w:rPr>
          <w:rFonts w:ascii="Arial" w:hAnsi="Arial" w:cs="Arial"/>
          <w:sz w:val="24"/>
          <w:szCs w:val="24"/>
        </w:rPr>
        <w:t xml:space="preserve"> </w:t>
      </w:r>
      <w:r w:rsidR="0033374A" w:rsidRPr="760D02A6">
        <w:rPr>
          <w:rFonts w:ascii="Arial" w:hAnsi="Arial" w:cs="Arial"/>
          <w:sz w:val="24"/>
          <w:szCs w:val="24"/>
        </w:rPr>
        <w:t>th</w:t>
      </w:r>
      <w:r w:rsidR="00E407C0" w:rsidRPr="760D02A6">
        <w:rPr>
          <w:rFonts w:ascii="Arial" w:hAnsi="Arial" w:cs="Arial"/>
          <w:sz w:val="24"/>
          <w:szCs w:val="24"/>
        </w:rPr>
        <w:t>e</w:t>
      </w:r>
      <w:r w:rsidR="0033374A" w:rsidRPr="760D02A6">
        <w:rPr>
          <w:rFonts w:ascii="Arial" w:hAnsi="Arial" w:cs="Arial"/>
          <w:sz w:val="24"/>
          <w:szCs w:val="24"/>
        </w:rPr>
        <w:t xml:space="preserve"> requirement </w:t>
      </w:r>
      <w:r w:rsidR="00E407C0" w:rsidRPr="760D02A6">
        <w:rPr>
          <w:rFonts w:ascii="Arial" w:hAnsi="Arial" w:cs="Arial"/>
          <w:sz w:val="24"/>
          <w:szCs w:val="24"/>
        </w:rPr>
        <w:t>under this clause</w:t>
      </w:r>
      <w:r w:rsidR="0033374A" w:rsidRPr="760D02A6">
        <w:rPr>
          <w:rFonts w:ascii="Arial" w:hAnsi="Arial" w:cs="Arial"/>
          <w:sz w:val="24"/>
          <w:szCs w:val="24"/>
        </w:rPr>
        <w:t xml:space="preserve"> is</w:t>
      </w:r>
      <w:r w:rsidR="00913748" w:rsidRPr="760D02A6">
        <w:rPr>
          <w:rFonts w:ascii="Arial" w:hAnsi="Arial" w:cs="Arial"/>
          <w:sz w:val="24"/>
          <w:szCs w:val="24"/>
        </w:rPr>
        <w:t xml:space="preserve"> independent of </w:t>
      </w:r>
      <w:r w:rsidR="00984917" w:rsidRPr="760D02A6">
        <w:rPr>
          <w:rFonts w:ascii="Arial" w:hAnsi="Arial" w:cs="Arial"/>
          <w:sz w:val="24"/>
          <w:szCs w:val="24"/>
        </w:rPr>
        <w:t xml:space="preserve">any </w:t>
      </w:r>
      <w:r w:rsidR="00984917" w:rsidRPr="00C74DAB">
        <w:rPr>
          <w:rFonts w:ascii="Arial" w:hAnsi="Arial" w:cs="Arial"/>
          <w:sz w:val="24"/>
          <w:szCs w:val="24"/>
        </w:rPr>
        <w:t>other obligations</w:t>
      </w:r>
      <w:r w:rsidR="00984917" w:rsidRPr="760D02A6">
        <w:rPr>
          <w:rFonts w:ascii="Arial" w:hAnsi="Arial" w:cs="Arial"/>
          <w:sz w:val="24"/>
          <w:szCs w:val="24"/>
        </w:rPr>
        <w:t xml:space="preserve"> </w:t>
      </w:r>
      <w:r w:rsidR="00913748" w:rsidRPr="760D02A6">
        <w:rPr>
          <w:rFonts w:ascii="Arial" w:hAnsi="Arial" w:cs="Arial"/>
          <w:sz w:val="24"/>
          <w:szCs w:val="24"/>
        </w:rPr>
        <w:t xml:space="preserve">the </w:t>
      </w:r>
      <w:r w:rsidR="009F7791" w:rsidRPr="760D02A6">
        <w:rPr>
          <w:rFonts w:ascii="Arial" w:hAnsi="Arial" w:cs="Arial"/>
          <w:sz w:val="24"/>
          <w:szCs w:val="24"/>
        </w:rPr>
        <w:t>Provide</w:t>
      </w:r>
      <w:r w:rsidR="0060156B" w:rsidRPr="760D02A6">
        <w:rPr>
          <w:rFonts w:ascii="Arial" w:hAnsi="Arial" w:cs="Arial"/>
          <w:sz w:val="24"/>
          <w:szCs w:val="24"/>
        </w:rPr>
        <w:t>r</w:t>
      </w:r>
      <w:r w:rsidR="00984917" w:rsidRPr="00C74DAB">
        <w:rPr>
          <w:rFonts w:ascii="Arial" w:hAnsi="Arial" w:cs="Arial"/>
          <w:sz w:val="24"/>
          <w:szCs w:val="24"/>
        </w:rPr>
        <w:t xml:space="preserve"> may have </w:t>
      </w:r>
      <w:r w:rsidR="00913748" w:rsidRPr="760D02A6">
        <w:rPr>
          <w:rFonts w:ascii="Arial" w:hAnsi="Arial" w:cs="Arial"/>
          <w:sz w:val="24"/>
          <w:szCs w:val="24"/>
        </w:rPr>
        <w:t xml:space="preserve">at law. </w:t>
      </w:r>
      <w:r w:rsidR="00D91894" w:rsidRPr="760D02A6">
        <w:rPr>
          <w:rFonts w:ascii="Arial" w:hAnsi="Arial" w:cs="Arial"/>
          <w:sz w:val="24"/>
          <w:szCs w:val="24"/>
        </w:rPr>
        <w:t>Where</w:t>
      </w:r>
      <w:r w:rsidR="00913748" w:rsidRPr="760D02A6">
        <w:rPr>
          <w:rFonts w:ascii="Arial" w:hAnsi="Arial" w:cs="Arial"/>
          <w:sz w:val="24"/>
          <w:szCs w:val="24"/>
        </w:rPr>
        <w:t xml:space="preserve"> the </w:t>
      </w:r>
      <w:r w:rsidR="0046752A" w:rsidRPr="760D02A6">
        <w:rPr>
          <w:rFonts w:ascii="Arial" w:hAnsi="Arial" w:cs="Arial"/>
          <w:sz w:val="24"/>
          <w:szCs w:val="24"/>
        </w:rPr>
        <w:t>Provide</w:t>
      </w:r>
      <w:r w:rsidR="0033374A" w:rsidRPr="760D02A6">
        <w:rPr>
          <w:rFonts w:ascii="Arial" w:hAnsi="Arial" w:cs="Arial"/>
          <w:sz w:val="24"/>
          <w:szCs w:val="24"/>
        </w:rPr>
        <w:t>r</w:t>
      </w:r>
      <w:r w:rsidR="00913748" w:rsidRPr="760D02A6">
        <w:rPr>
          <w:rFonts w:ascii="Arial" w:hAnsi="Arial" w:cs="Arial"/>
          <w:sz w:val="24"/>
          <w:szCs w:val="24"/>
        </w:rPr>
        <w:t xml:space="preserve"> is required </w:t>
      </w:r>
      <w:r w:rsidR="00A43EF3" w:rsidRPr="760D02A6">
        <w:rPr>
          <w:rFonts w:ascii="Arial" w:hAnsi="Arial" w:cs="Arial"/>
          <w:sz w:val="24"/>
          <w:szCs w:val="24"/>
        </w:rPr>
        <w:t xml:space="preserve">by law </w:t>
      </w:r>
      <w:r w:rsidR="00913748" w:rsidRPr="760D02A6">
        <w:rPr>
          <w:rFonts w:ascii="Arial" w:hAnsi="Arial" w:cs="Arial"/>
          <w:sz w:val="24"/>
          <w:szCs w:val="24"/>
        </w:rPr>
        <w:t xml:space="preserve">to keep records for 25 years, </w:t>
      </w:r>
      <w:r w:rsidR="00A43EF3" w:rsidRPr="760D02A6">
        <w:rPr>
          <w:rFonts w:ascii="Arial" w:hAnsi="Arial" w:cs="Arial"/>
          <w:sz w:val="24"/>
          <w:szCs w:val="24"/>
        </w:rPr>
        <w:t xml:space="preserve">the </w:t>
      </w:r>
      <w:r w:rsidR="0046752A" w:rsidRPr="760D02A6">
        <w:rPr>
          <w:rFonts w:ascii="Arial" w:hAnsi="Arial" w:cs="Arial"/>
          <w:sz w:val="24"/>
          <w:szCs w:val="24"/>
        </w:rPr>
        <w:t>Provide</w:t>
      </w:r>
      <w:r w:rsidR="00A43EF3" w:rsidRPr="760D02A6">
        <w:rPr>
          <w:rFonts w:ascii="Arial" w:hAnsi="Arial" w:cs="Arial"/>
          <w:sz w:val="24"/>
          <w:szCs w:val="24"/>
        </w:rPr>
        <w:t>r is solely responsible for complying with that obligation.</w:t>
      </w:r>
    </w:p>
    <w:p w14:paraId="1E91DA81" w14:textId="0773A25E" w:rsidR="00AA26EB" w:rsidRDefault="00772679" w:rsidP="760D02A6">
      <w:pPr>
        <w:pStyle w:val="ListParagraph"/>
        <w:numPr>
          <w:ilvl w:val="1"/>
          <w:numId w:val="57"/>
        </w:numPr>
        <w:spacing w:before="80" w:after="120"/>
        <w:ind w:left="709" w:hanging="567"/>
        <w:rPr>
          <w:rFonts w:ascii="Arial" w:hAnsi="Arial" w:cs="Arial"/>
          <w:sz w:val="24"/>
          <w:szCs w:val="24"/>
        </w:rPr>
      </w:pPr>
      <w:r w:rsidRPr="760D02A6">
        <w:rPr>
          <w:rFonts w:ascii="Arial" w:hAnsi="Arial" w:cs="Arial"/>
          <w:sz w:val="24"/>
          <w:szCs w:val="24"/>
        </w:rPr>
        <w:lastRenderedPageBreak/>
        <w:t xml:space="preserve">The </w:t>
      </w:r>
      <w:r w:rsidR="0046752A" w:rsidRPr="760D02A6">
        <w:rPr>
          <w:rFonts w:ascii="Arial" w:hAnsi="Arial" w:cs="Arial"/>
          <w:sz w:val="24"/>
          <w:szCs w:val="24"/>
        </w:rPr>
        <w:t xml:space="preserve">Provider </w:t>
      </w:r>
      <w:r w:rsidRPr="760D02A6">
        <w:rPr>
          <w:rFonts w:ascii="Arial" w:hAnsi="Arial" w:cs="Arial"/>
          <w:sz w:val="24"/>
          <w:szCs w:val="24"/>
        </w:rPr>
        <w:t xml:space="preserve">must provide to the School copies of </w:t>
      </w:r>
      <w:r w:rsidR="00A83910" w:rsidRPr="00C74DAB">
        <w:rPr>
          <w:rFonts w:ascii="Arial" w:hAnsi="Arial" w:cs="Arial"/>
          <w:sz w:val="24"/>
          <w:szCs w:val="24"/>
        </w:rPr>
        <w:t>a</w:t>
      </w:r>
      <w:r w:rsidR="00775993" w:rsidRPr="760D02A6">
        <w:rPr>
          <w:rFonts w:ascii="Arial" w:hAnsi="Arial" w:cs="Arial"/>
          <w:sz w:val="24"/>
          <w:szCs w:val="24"/>
        </w:rPr>
        <w:t>ll</w:t>
      </w:r>
      <w:r w:rsidRPr="760D02A6">
        <w:rPr>
          <w:rFonts w:ascii="Arial" w:hAnsi="Arial" w:cs="Arial"/>
          <w:sz w:val="24"/>
          <w:szCs w:val="24"/>
        </w:rPr>
        <w:t xml:space="preserve"> records relating to the Services</w:t>
      </w:r>
      <w:r w:rsidR="009F210E" w:rsidRPr="00C74DAB">
        <w:rPr>
          <w:rFonts w:ascii="Arial" w:hAnsi="Arial" w:cs="Arial"/>
          <w:sz w:val="24"/>
          <w:szCs w:val="24"/>
        </w:rPr>
        <w:t xml:space="preserve"> </w:t>
      </w:r>
      <w:r w:rsidR="00AF1AC0" w:rsidRPr="00C74DAB">
        <w:rPr>
          <w:rFonts w:ascii="Arial" w:hAnsi="Arial" w:cs="Arial"/>
          <w:sz w:val="24"/>
          <w:szCs w:val="24"/>
        </w:rPr>
        <w:t>delivered</w:t>
      </w:r>
      <w:r w:rsidR="009F210E" w:rsidRPr="00C74DAB">
        <w:rPr>
          <w:rFonts w:ascii="Arial" w:hAnsi="Arial" w:cs="Arial"/>
          <w:sz w:val="24"/>
          <w:szCs w:val="24"/>
        </w:rPr>
        <w:t xml:space="preserve"> to the student</w:t>
      </w:r>
      <w:r w:rsidR="006E6088" w:rsidRPr="00C74DAB">
        <w:rPr>
          <w:rFonts w:ascii="Arial" w:hAnsi="Arial" w:cs="Arial"/>
          <w:sz w:val="24"/>
          <w:szCs w:val="24"/>
        </w:rPr>
        <w:t xml:space="preserve">, </w:t>
      </w:r>
      <w:r w:rsidRPr="760D02A6">
        <w:rPr>
          <w:rFonts w:ascii="Arial" w:hAnsi="Arial" w:cs="Arial"/>
          <w:sz w:val="24"/>
          <w:szCs w:val="24"/>
        </w:rPr>
        <w:t>as and when requested by the School</w:t>
      </w:r>
      <w:r w:rsidR="00D57453" w:rsidRPr="760D02A6">
        <w:rPr>
          <w:rFonts w:ascii="Arial" w:hAnsi="Arial" w:cs="Arial"/>
          <w:sz w:val="24"/>
          <w:szCs w:val="24"/>
        </w:rPr>
        <w:t>, except in circumstances where a parent</w:t>
      </w:r>
      <w:r w:rsidR="0046752A" w:rsidRPr="00C74DAB">
        <w:rPr>
          <w:rFonts w:ascii="Arial" w:hAnsi="Arial" w:cs="Arial"/>
          <w:sz w:val="24"/>
          <w:szCs w:val="24"/>
        </w:rPr>
        <w:t>/carer</w:t>
      </w:r>
      <w:r w:rsidR="00D57453" w:rsidRPr="760D02A6">
        <w:rPr>
          <w:rFonts w:ascii="Arial" w:hAnsi="Arial" w:cs="Arial"/>
          <w:sz w:val="24"/>
          <w:szCs w:val="24"/>
        </w:rPr>
        <w:t xml:space="preserve"> has not </w:t>
      </w:r>
      <w:r w:rsidR="00F126F1" w:rsidRPr="00C74DAB">
        <w:rPr>
          <w:rFonts w:ascii="Arial" w:hAnsi="Arial" w:cs="Arial"/>
          <w:sz w:val="24"/>
          <w:szCs w:val="24"/>
        </w:rPr>
        <w:t>given</w:t>
      </w:r>
      <w:r w:rsidR="00D57453" w:rsidRPr="760D02A6">
        <w:rPr>
          <w:rFonts w:ascii="Arial" w:hAnsi="Arial" w:cs="Arial"/>
          <w:sz w:val="24"/>
          <w:szCs w:val="24"/>
        </w:rPr>
        <w:t xml:space="preserve"> consent</w:t>
      </w:r>
      <w:r w:rsidR="00824AEA" w:rsidRPr="00C74DAB">
        <w:rPr>
          <w:rFonts w:ascii="Arial" w:hAnsi="Arial" w:cs="Arial"/>
          <w:sz w:val="24"/>
          <w:szCs w:val="24"/>
        </w:rPr>
        <w:t xml:space="preserve"> for a particular record to be</w:t>
      </w:r>
      <w:r w:rsidR="0046752A" w:rsidRPr="00C74DAB">
        <w:rPr>
          <w:rFonts w:ascii="Arial" w:hAnsi="Arial" w:cs="Arial"/>
          <w:sz w:val="24"/>
          <w:szCs w:val="24"/>
        </w:rPr>
        <w:t xml:space="preserve"> provided to the School</w:t>
      </w:r>
      <w:r w:rsidRPr="760D02A6">
        <w:rPr>
          <w:rFonts w:ascii="Arial" w:hAnsi="Arial" w:cs="Arial"/>
          <w:sz w:val="24"/>
          <w:szCs w:val="24"/>
        </w:rPr>
        <w:t>.</w:t>
      </w:r>
      <w:r w:rsidR="00AF1AC0" w:rsidRPr="00C74DAB">
        <w:rPr>
          <w:rFonts w:ascii="Arial" w:hAnsi="Arial" w:cs="Arial"/>
          <w:sz w:val="24"/>
          <w:szCs w:val="24"/>
        </w:rPr>
        <w:t xml:space="preserve"> </w:t>
      </w:r>
    </w:p>
    <w:p w14:paraId="5C3EA4C7" w14:textId="4E3D5906" w:rsidR="00772679" w:rsidRPr="00E85441" w:rsidRDefault="004320B3" w:rsidP="760D02A6">
      <w:pPr>
        <w:pStyle w:val="ListParagraph"/>
        <w:numPr>
          <w:ilvl w:val="1"/>
          <w:numId w:val="57"/>
        </w:numPr>
        <w:spacing w:before="80" w:after="120"/>
        <w:ind w:left="709" w:hanging="567"/>
        <w:rPr>
          <w:rFonts w:ascii="Arial" w:hAnsi="Arial" w:cs="Arial"/>
          <w:sz w:val="24"/>
          <w:szCs w:val="24"/>
        </w:rPr>
      </w:pPr>
      <w:r w:rsidRPr="00C74DAB">
        <w:rPr>
          <w:rFonts w:ascii="Arial" w:hAnsi="Arial" w:cs="Arial"/>
          <w:sz w:val="24"/>
          <w:szCs w:val="24"/>
        </w:rPr>
        <w:t xml:space="preserve">Where a </w:t>
      </w:r>
      <w:r w:rsidR="00DB6752" w:rsidRPr="00C74DAB">
        <w:rPr>
          <w:rFonts w:ascii="Arial" w:hAnsi="Arial" w:cs="Arial"/>
          <w:sz w:val="24"/>
          <w:szCs w:val="24"/>
        </w:rPr>
        <w:t>parent</w:t>
      </w:r>
      <w:r w:rsidR="0046752A" w:rsidRPr="760D02A6">
        <w:rPr>
          <w:rFonts w:ascii="Arial" w:hAnsi="Arial" w:cs="Arial"/>
          <w:sz w:val="24"/>
          <w:szCs w:val="24"/>
        </w:rPr>
        <w:t xml:space="preserve">/carer </w:t>
      </w:r>
      <w:r w:rsidR="00DB6752" w:rsidRPr="00C74DAB">
        <w:rPr>
          <w:rFonts w:ascii="Arial" w:hAnsi="Arial" w:cs="Arial"/>
          <w:sz w:val="24"/>
          <w:szCs w:val="24"/>
        </w:rPr>
        <w:t>ha</w:t>
      </w:r>
      <w:r w:rsidR="0046752A" w:rsidRPr="760D02A6">
        <w:rPr>
          <w:rFonts w:ascii="Arial" w:hAnsi="Arial" w:cs="Arial"/>
          <w:sz w:val="24"/>
          <w:szCs w:val="24"/>
        </w:rPr>
        <w:t>s</w:t>
      </w:r>
      <w:r w:rsidR="00DB6752" w:rsidRPr="00C74DAB">
        <w:rPr>
          <w:rFonts w:ascii="Arial" w:hAnsi="Arial" w:cs="Arial"/>
          <w:sz w:val="24"/>
          <w:szCs w:val="24"/>
        </w:rPr>
        <w:t xml:space="preserve"> not </w:t>
      </w:r>
      <w:r w:rsidR="005F640A" w:rsidRPr="760D02A6">
        <w:rPr>
          <w:rFonts w:ascii="Arial" w:hAnsi="Arial" w:cs="Arial"/>
          <w:sz w:val="24"/>
          <w:szCs w:val="24"/>
        </w:rPr>
        <w:t>given</w:t>
      </w:r>
      <w:r w:rsidR="00DB6752" w:rsidRPr="00C74DAB">
        <w:rPr>
          <w:rFonts w:ascii="Arial" w:hAnsi="Arial" w:cs="Arial"/>
          <w:sz w:val="24"/>
          <w:szCs w:val="24"/>
        </w:rPr>
        <w:t xml:space="preserve"> the </w:t>
      </w:r>
      <w:r w:rsidR="00D9357A" w:rsidRPr="760D02A6">
        <w:rPr>
          <w:rFonts w:ascii="Arial" w:hAnsi="Arial" w:cs="Arial"/>
          <w:sz w:val="24"/>
          <w:szCs w:val="24"/>
        </w:rPr>
        <w:t>Provide</w:t>
      </w:r>
      <w:r w:rsidR="00DB6752" w:rsidRPr="00C74DAB">
        <w:rPr>
          <w:rFonts w:ascii="Arial" w:hAnsi="Arial" w:cs="Arial"/>
          <w:sz w:val="24"/>
          <w:szCs w:val="24"/>
        </w:rPr>
        <w:t>r consent to share</w:t>
      </w:r>
      <w:r w:rsidR="002619B6" w:rsidRPr="760D02A6">
        <w:rPr>
          <w:rFonts w:ascii="Arial" w:hAnsi="Arial" w:cs="Arial"/>
          <w:sz w:val="24"/>
          <w:szCs w:val="24"/>
        </w:rPr>
        <w:t xml:space="preserve"> a</w:t>
      </w:r>
      <w:r w:rsidR="00DB6752" w:rsidRPr="00C74DAB">
        <w:rPr>
          <w:rFonts w:ascii="Arial" w:hAnsi="Arial" w:cs="Arial"/>
          <w:sz w:val="24"/>
          <w:szCs w:val="24"/>
        </w:rPr>
        <w:t xml:space="preserve"> </w:t>
      </w:r>
      <w:r w:rsidR="00D9357A" w:rsidRPr="760D02A6">
        <w:rPr>
          <w:rFonts w:ascii="Arial" w:hAnsi="Arial" w:cs="Arial"/>
          <w:sz w:val="24"/>
          <w:szCs w:val="24"/>
        </w:rPr>
        <w:t>particular</w:t>
      </w:r>
      <w:r w:rsidR="00DB6752" w:rsidRPr="00C74DAB">
        <w:rPr>
          <w:rFonts w:ascii="Arial" w:hAnsi="Arial" w:cs="Arial"/>
          <w:sz w:val="24"/>
          <w:szCs w:val="24"/>
        </w:rPr>
        <w:t xml:space="preserve"> </w:t>
      </w:r>
      <w:r w:rsidR="00F126F1" w:rsidRPr="760D02A6">
        <w:rPr>
          <w:rFonts w:ascii="Arial" w:hAnsi="Arial" w:cs="Arial"/>
          <w:sz w:val="24"/>
          <w:szCs w:val="24"/>
        </w:rPr>
        <w:t>record</w:t>
      </w:r>
      <w:r w:rsidR="00466E6F" w:rsidRPr="00C74DAB">
        <w:rPr>
          <w:rFonts w:ascii="Arial" w:hAnsi="Arial" w:cs="Arial"/>
          <w:sz w:val="24"/>
          <w:szCs w:val="24"/>
        </w:rPr>
        <w:t xml:space="preserve"> with the School</w:t>
      </w:r>
      <w:r w:rsidR="00DB6752" w:rsidRPr="00C74DAB">
        <w:rPr>
          <w:rFonts w:ascii="Arial" w:hAnsi="Arial" w:cs="Arial"/>
          <w:sz w:val="24"/>
          <w:szCs w:val="24"/>
        </w:rPr>
        <w:t xml:space="preserve">, the </w:t>
      </w:r>
      <w:r w:rsidR="00A412A1" w:rsidRPr="760D02A6">
        <w:rPr>
          <w:rFonts w:ascii="Arial" w:hAnsi="Arial" w:cs="Arial"/>
          <w:sz w:val="24"/>
          <w:szCs w:val="24"/>
        </w:rPr>
        <w:t xml:space="preserve">Provider </w:t>
      </w:r>
      <w:r w:rsidR="00563C33" w:rsidRPr="760D02A6">
        <w:rPr>
          <w:rFonts w:ascii="Arial" w:hAnsi="Arial" w:cs="Arial"/>
          <w:sz w:val="24"/>
          <w:szCs w:val="24"/>
        </w:rPr>
        <w:t>is solely responsible for ensuring that</w:t>
      </w:r>
      <w:r w:rsidR="0077483A" w:rsidRPr="760D02A6">
        <w:rPr>
          <w:rFonts w:ascii="Arial" w:hAnsi="Arial" w:cs="Arial"/>
          <w:sz w:val="24"/>
          <w:szCs w:val="24"/>
        </w:rPr>
        <w:t xml:space="preserve"> </w:t>
      </w:r>
      <w:r w:rsidR="00936F47" w:rsidRPr="760D02A6">
        <w:rPr>
          <w:rFonts w:ascii="Arial" w:hAnsi="Arial" w:cs="Arial"/>
          <w:sz w:val="24"/>
          <w:szCs w:val="24"/>
        </w:rPr>
        <w:t>the</w:t>
      </w:r>
      <w:r w:rsidR="00AB6081" w:rsidRPr="760D02A6">
        <w:rPr>
          <w:rFonts w:ascii="Arial" w:hAnsi="Arial" w:cs="Arial"/>
          <w:sz w:val="24"/>
          <w:szCs w:val="24"/>
        </w:rPr>
        <w:t xml:space="preserve"> record i</w:t>
      </w:r>
      <w:r w:rsidR="00936F47" w:rsidRPr="760D02A6">
        <w:rPr>
          <w:rFonts w:ascii="Arial" w:hAnsi="Arial" w:cs="Arial"/>
          <w:sz w:val="24"/>
          <w:szCs w:val="24"/>
        </w:rPr>
        <w:t>s not shared with the School</w:t>
      </w:r>
      <w:r w:rsidR="0077483A" w:rsidRPr="760D02A6">
        <w:rPr>
          <w:rFonts w:ascii="Arial" w:hAnsi="Arial" w:cs="Arial"/>
          <w:sz w:val="24"/>
          <w:szCs w:val="24"/>
        </w:rPr>
        <w:t xml:space="preserve">, </w:t>
      </w:r>
      <w:r w:rsidR="00325C34" w:rsidRPr="760D02A6">
        <w:rPr>
          <w:rFonts w:ascii="Arial" w:hAnsi="Arial" w:cs="Arial"/>
          <w:sz w:val="24"/>
          <w:szCs w:val="24"/>
        </w:rPr>
        <w:t>unless required</w:t>
      </w:r>
      <w:r w:rsidR="00775468" w:rsidRPr="00C74DAB">
        <w:rPr>
          <w:rFonts w:ascii="Arial" w:hAnsi="Arial" w:cs="Arial"/>
          <w:sz w:val="24"/>
          <w:szCs w:val="24"/>
        </w:rPr>
        <w:t xml:space="preserve"> or permitted</w:t>
      </w:r>
      <w:r w:rsidR="00325C34" w:rsidRPr="760D02A6">
        <w:rPr>
          <w:rFonts w:ascii="Arial" w:hAnsi="Arial" w:cs="Arial"/>
          <w:sz w:val="24"/>
          <w:szCs w:val="24"/>
        </w:rPr>
        <w:t xml:space="preserve"> by law</w:t>
      </w:r>
      <w:r w:rsidR="00B33B93" w:rsidRPr="760D02A6">
        <w:rPr>
          <w:rFonts w:ascii="Arial" w:hAnsi="Arial" w:cs="Arial"/>
          <w:sz w:val="24"/>
          <w:szCs w:val="24"/>
        </w:rPr>
        <w:t>,</w:t>
      </w:r>
      <w:r w:rsidR="0077483A" w:rsidRPr="760D02A6">
        <w:rPr>
          <w:rFonts w:ascii="Arial" w:hAnsi="Arial" w:cs="Arial"/>
          <w:sz w:val="24"/>
          <w:szCs w:val="24"/>
        </w:rPr>
        <w:t xml:space="preserve"> and must inform the School</w:t>
      </w:r>
      <w:r w:rsidR="002E20C0" w:rsidRPr="760D02A6">
        <w:rPr>
          <w:rFonts w:ascii="Arial" w:hAnsi="Arial" w:cs="Arial"/>
          <w:sz w:val="24"/>
          <w:szCs w:val="24"/>
        </w:rPr>
        <w:t xml:space="preserve"> </w:t>
      </w:r>
      <w:r w:rsidR="00EF26F1" w:rsidRPr="760D02A6">
        <w:rPr>
          <w:rFonts w:ascii="Arial" w:hAnsi="Arial" w:cs="Arial"/>
          <w:sz w:val="24"/>
          <w:szCs w:val="24"/>
        </w:rPr>
        <w:t>accordingly</w:t>
      </w:r>
      <w:r w:rsidR="00DB6752" w:rsidRPr="00C74DAB">
        <w:rPr>
          <w:rFonts w:ascii="Arial" w:hAnsi="Arial" w:cs="Arial"/>
          <w:sz w:val="24"/>
          <w:szCs w:val="24"/>
        </w:rPr>
        <w:t>.</w:t>
      </w:r>
    </w:p>
    <w:p w14:paraId="52491A13" w14:textId="7A28A652" w:rsidR="00EC7235" w:rsidRPr="00C74DAB" w:rsidRDefault="00EC7235" w:rsidP="00C74DAB">
      <w:pPr>
        <w:pStyle w:val="ListParagraph"/>
        <w:spacing w:before="80" w:after="120"/>
        <w:ind w:left="1440"/>
        <w:rPr>
          <w:rFonts w:ascii="Arial" w:hAnsi="Arial" w:cs="Arial"/>
          <w:sz w:val="24"/>
          <w:szCs w:val="24"/>
          <w:highlight w:val="green"/>
        </w:rPr>
      </w:pPr>
    </w:p>
    <w:p w14:paraId="2888C6AD" w14:textId="5C877004" w:rsidR="00A61805" w:rsidRPr="0098360C" w:rsidRDefault="00A61805" w:rsidP="00160726">
      <w:pPr>
        <w:pStyle w:val="ListParagraph"/>
        <w:keepNext/>
        <w:numPr>
          <w:ilvl w:val="0"/>
          <w:numId w:val="57"/>
        </w:numPr>
        <w:spacing w:before="200"/>
        <w:ind w:left="567" w:hanging="567"/>
        <w:contextualSpacing w:val="0"/>
        <w:rPr>
          <w:rFonts w:ascii="Arial" w:hAnsi="Arial" w:cs="Arial"/>
          <w:b/>
          <w:sz w:val="26"/>
        </w:rPr>
      </w:pPr>
      <w:bookmarkStart w:id="19" w:name="_Ref409441288"/>
      <w:r w:rsidRPr="0098360C">
        <w:rPr>
          <w:rFonts w:ascii="Arial" w:hAnsi="Arial" w:cs="Arial"/>
          <w:b/>
          <w:sz w:val="26"/>
        </w:rPr>
        <w:t>Privacy</w:t>
      </w:r>
      <w:bookmarkEnd w:id="19"/>
    </w:p>
    <w:p w14:paraId="223AB104" w14:textId="48641BA0" w:rsidR="00A61805" w:rsidRPr="0098360C" w:rsidRDefault="00A61805" w:rsidP="0098360C">
      <w:pPr>
        <w:spacing w:before="160"/>
        <w:rPr>
          <w:rFonts w:cs="Arial"/>
        </w:rPr>
      </w:pPr>
      <w:r w:rsidRPr="0098360C">
        <w:rPr>
          <w:rFonts w:cs="Arial"/>
        </w:rPr>
        <w:t xml:space="preserve">The </w:t>
      </w:r>
      <w:r w:rsidR="00BE361E">
        <w:rPr>
          <w:rFonts w:cs="Arial"/>
        </w:rPr>
        <w:t xml:space="preserve">Provider </w:t>
      </w:r>
      <w:r w:rsidRPr="0098360C" w:rsidDel="00BE361E">
        <w:rPr>
          <w:rFonts w:cs="Arial"/>
        </w:rPr>
        <w:t xml:space="preserve">(and its </w:t>
      </w:r>
      <w:r w:rsidR="00F55E31">
        <w:rPr>
          <w:rFonts w:cs="Arial"/>
        </w:rPr>
        <w:t>P</w:t>
      </w:r>
      <w:r w:rsidRPr="0098360C">
        <w:rPr>
          <w:rFonts w:cs="Arial"/>
        </w:rPr>
        <w:t xml:space="preserve">ersonnel) may receive Personal Information (as defined in the </w:t>
      </w:r>
      <w:r w:rsidRPr="0098360C">
        <w:rPr>
          <w:rFonts w:cs="Arial"/>
          <w:i/>
          <w:iCs/>
        </w:rPr>
        <w:t>Privacy Act 1988</w:t>
      </w:r>
      <w:r w:rsidRPr="0098360C">
        <w:rPr>
          <w:rFonts w:cs="Arial"/>
        </w:rPr>
        <w:t xml:space="preserve"> (Cth)) and the </w:t>
      </w:r>
      <w:r w:rsidRPr="0098360C">
        <w:rPr>
          <w:rFonts w:cs="Arial"/>
          <w:i/>
          <w:iCs/>
        </w:rPr>
        <w:t>Privacy and Personal Information Protection Act 1998</w:t>
      </w:r>
      <w:r w:rsidRPr="0098360C">
        <w:rPr>
          <w:rFonts w:cs="Arial"/>
        </w:rPr>
        <w:t xml:space="preserve"> (NS</w:t>
      </w:r>
      <w:r w:rsidRPr="004C06F6">
        <w:rPr>
          <w:rFonts w:cs="Arial"/>
        </w:rPr>
        <w:t>W)</w:t>
      </w:r>
      <w:r w:rsidR="00E473AF" w:rsidRPr="004C06F6">
        <w:rPr>
          <w:rFonts w:cs="Arial"/>
        </w:rPr>
        <w:t xml:space="preserve"> (PIPP Act)</w:t>
      </w:r>
      <w:r w:rsidRPr="004C06F6">
        <w:rPr>
          <w:rFonts w:cs="Arial"/>
        </w:rPr>
        <w:t xml:space="preserve"> from the School.</w:t>
      </w:r>
      <w:r w:rsidR="00C9230E" w:rsidRPr="004C06F6">
        <w:rPr>
          <w:rFonts w:cs="Arial"/>
        </w:rPr>
        <w:t xml:space="preserve"> The </w:t>
      </w:r>
      <w:r w:rsidR="008A6231" w:rsidRPr="004C06F6">
        <w:rPr>
          <w:rFonts w:cs="Arial"/>
        </w:rPr>
        <w:t>Provide</w:t>
      </w:r>
      <w:r w:rsidR="008E787A" w:rsidRPr="004C06F6">
        <w:rPr>
          <w:rFonts w:cs="Arial"/>
        </w:rPr>
        <w:t>r</w:t>
      </w:r>
      <w:r w:rsidR="008A6231" w:rsidRPr="004C06F6">
        <w:rPr>
          <w:rFonts w:cs="Arial"/>
        </w:rPr>
        <w:t xml:space="preserve"> </w:t>
      </w:r>
      <w:r w:rsidR="00C9230E" w:rsidRPr="004C06F6">
        <w:rPr>
          <w:rFonts w:cs="Arial"/>
        </w:rPr>
        <w:t xml:space="preserve">may also receive </w:t>
      </w:r>
      <w:r w:rsidR="008E787A" w:rsidRPr="004C06F6">
        <w:rPr>
          <w:rFonts w:cs="Arial"/>
        </w:rPr>
        <w:t>H</w:t>
      </w:r>
      <w:r w:rsidR="00C9230E" w:rsidRPr="004C06F6">
        <w:rPr>
          <w:rFonts w:cs="Arial"/>
        </w:rPr>
        <w:t>ealth information</w:t>
      </w:r>
      <w:r w:rsidR="0073639C" w:rsidRPr="004C06F6">
        <w:rPr>
          <w:rFonts w:cs="Arial"/>
        </w:rPr>
        <w:t xml:space="preserve"> from the School</w:t>
      </w:r>
      <w:r w:rsidR="00C9230E" w:rsidRPr="004C06F6">
        <w:rPr>
          <w:rFonts w:cs="Arial"/>
        </w:rPr>
        <w:t xml:space="preserve">, as defined in the </w:t>
      </w:r>
      <w:r w:rsidR="00C9230E" w:rsidRPr="004C06F6">
        <w:rPr>
          <w:rFonts w:cs="Arial"/>
          <w:i/>
          <w:iCs/>
        </w:rPr>
        <w:t>Health Records and Information Privacy Act</w:t>
      </w:r>
      <w:r w:rsidR="00643883" w:rsidRPr="004C06F6">
        <w:rPr>
          <w:rFonts w:cs="Arial"/>
          <w:i/>
          <w:iCs/>
        </w:rPr>
        <w:t xml:space="preserve"> 2002</w:t>
      </w:r>
      <w:r w:rsidR="00C9230E" w:rsidRPr="004C06F6">
        <w:rPr>
          <w:rFonts w:cs="Arial"/>
          <w:i/>
          <w:iCs/>
        </w:rPr>
        <w:t xml:space="preserve"> </w:t>
      </w:r>
      <w:r w:rsidR="00C9230E" w:rsidRPr="004C06F6">
        <w:rPr>
          <w:rFonts w:cs="Arial"/>
        </w:rPr>
        <w:t>(NSW).</w:t>
      </w:r>
      <w:r w:rsidRPr="004C06F6">
        <w:rPr>
          <w:rFonts w:cs="Arial"/>
        </w:rPr>
        <w:t xml:space="preserve"> The </w:t>
      </w:r>
      <w:r w:rsidR="008A6231" w:rsidRPr="004C06F6">
        <w:rPr>
          <w:rFonts w:cs="Arial"/>
        </w:rPr>
        <w:t xml:space="preserve">Provider </w:t>
      </w:r>
      <w:r w:rsidR="00F55E31" w:rsidRPr="004C06F6">
        <w:rPr>
          <w:rFonts w:cs="Arial"/>
        </w:rPr>
        <w:t>(and its Personnel)</w:t>
      </w:r>
      <w:r w:rsidR="008A6231" w:rsidRPr="004C06F6">
        <w:rPr>
          <w:rFonts w:cs="Arial"/>
        </w:rPr>
        <w:t xml:space="preserve"> </w:t>
      </w:r>
      <w:r w:rsidRPr="004C06F6">
        <w:rPr>
          <w:rFonts w:cs="Arial"/>
        </w:rPr>
        <w:t>mu</w:t>
      </w:r>
      <w:r w:rsidRPr="0098360C">
        <w:rPr>
          <w:rFonts w:cs="Arial"/>
        </w:rPr>
        <w:t>st comply, in respect of such Personal Information</w:t>
      </w:r>
      <w:r w:rsidR="00C9230E" w:rsidRPr="0098360C">
        <w:rPr>
          <w:rFonts w:cs="Arial"/>
        </w:rPr>
        <w:t xml:space="preserve"> and </w:t>
      </w:r>
      <w:r w:rsidR="008E787A">
        <w:rPr>
          <w:rFonts w:cs="Arial"/>
        </w:rPr>
        <w:t>H</w:t>
      </w:r>
      <w:r w:rsidR="00C9230E" w:rsidRPr="0098360C">
        <w:rPr>
          <w:rFonts w:cs="Arial"/>
        </w:rPr>
        <w:t>ealth information</w:t>
      </w:r>
      <w:r w:rsidRPr="0098360C">
        <w:rPr>
          <w:rFonts w:cs="Arial"/>
        </w:rPr>
        <w:t>, with the:</w:t>
      </w:r>
    </w:p>
    <w:p w14:paraId="40A5BBF2" w14:textId="54247B9D" w:rsidR="00A61805" w:rsidRPr="0098360C" w:rsidRDefault="00A61805" w:rsidP="000127C4">
      <w:pPr>
        <w:pStyle w:val="ListParagraph"/>
        <w:numPr>
          <w:ilvl w:val="2"/>
          <w:numId w:val="57"/>
        </w:numPr>
        <w:spacing w:before="80" w:after="120"/>
        <w:contextualSpacing w:val="0"/>
        <w:rPr>
          <w:rFonts w:ascii="Arial" w:hAnsi="Arial" w:cs="Arial"/>
          <w:sz w:val="24"/>
        </w:rPr>
      </w:pPr>
      <w:r w:rsidRPr="0098360C">
        <w:rPr>
          <w:rFonts w:ascii="Arial" w:hAnsi="Arial" w:cs="Arial"/>
          <w:sz w:val="24"/>
        </w:rPr>
        <w:t xml:space="preserve">Australian Privacy Principles under the </w:t>
      </w:r>
      <w:r w:rsidRPr="0098360C">
        <w:rPr>
          <w:rFonts w:ascii="Arial" w:hAnsi="Arial" w:cs="Arial"/>
          <w:i/>
          <w:sz w:val="24"/>
        </w:rPr>
        <w:t>Privacy Act 1988</w:t>
      </w:r>
      <w:r w:rsidRPr="0098360C">
        <w:rPr>
          <w:rFonts w:ascii="Arial" w:hAnsi="Arial" w:cs="Arial"/>
          <w:sz w:val="24"/>
        </w:rPr>
        <w:t xml:space="preserve"> (Cth)</w:t>
      </w:r>
      <w:r w:rsidR="00CC542B">
        <w:rPr>
          <w:rFonts w:ascii="Arial" w:hAnsi="Arial" w:cs="Arial"/>
          <w:sz w:val="24"/>
        </w:rPr>
        <w:t>;</w:t>
      </w:r>
    </w:p>
    <w:p w14:paraId="42A487BB" w14:textId="1222EAE5" w:rsidR="00176CBC" w:rsidRPr="0098360C" w:rsidRDefault="00176CBC" w:rsidP="000127C4">
      <w:pPr>
        <w:pStyle w:val="ListParagraph"/>
        <w:numPr>
          <w:ilvl w:val="2"/>
          <w:numId w:val="57"/>
        </w:numPr>
        <w:spacing w:before="80" w:after="120"/>
        <w:contextualSpacing w:val="0"/>
        <w:rPr>
          <w:rFonts w:ascii="Arial" w:hAnsi="Arial" w:cs="Arial"/>
          <w:sz w:val="24"/>
          <w:szCs w:val="24"/>
        </w:rPr>
      </w:pPr>
      <w:r w:rsidRPr="0098360C">
        <w:rPr>
          <w:rFonts w:ascii="Arial" w:hAnsi="Arial" w:cs="Arial"/>
          <w:sz w:val="24"/>
          <w:szCs w:val="24"/>
        </w:rPr>
        <w:t>Information Privacy P</w:t>
      </w:r>
      <w:r w:rsidR="00A61805" w:rsidRPr="0098360C">
        <w:rPr>
          <w:rFonts w:ascii="Arial" w:hAnsi="Arial" w:cs="Arial"/>
          <w:sz w:val="24"/>
          <w:szCs w:val="24"/>
        </w:rPr>
        <w:t>rinciples</w:t>
      </w:r>
      <w:r w:rsidR="00A61805" w:rsidRPr="0098360C">
        <w:rPr>
          <w:rFonts w:ascii="Arial" w:hAnsi="Arial" w:cs="Arial"/>
          <w:sz w:val="24"/>
        </w:rPr>
        <w:t xml:space="preserve"> under the </w:t>
      </w:r>
      <w:r w:rsidR="00A61805" w:rsidRPr="0098360C">
        <w:rPr>
          <w:rFonts w:ascii="Arial" w:hAnsi="Arial" w:cs="Arial"/>
          <w:i/>
          <w:sz w:val="24"/>
        </w:rPr>
        <w:t>Privacy and Personal Information Protection Act 1998</w:t>
      </w:r>
      <w:r w:rsidR="00A61805" w:rsidRPr="0098360C">
        <w:rPr>
          <w:rFonts w:ascii="Arial" w:hAnsi="Arial" w:cs="Arial"/>
          <w:sz w:val="24"/>
        </w:rPr>
        <w:t xml:space="preserve"> (NSW)</w:t>
      </w:r>
      <w:r w:rsidR="00CC542B">
        <w:rPr>
          <w:rFonts w:ascii="Arial" w:hAnsi="Arial" w:cs="Arial"/>
          <w:sz w:val="24"/>
        </w:rPr>
        <w:t>; and</w:t>
      </w:r>
    </w:p>
    <w:p w14:paraId="3128166C" w14:textId="16A72515" w:rsidR="00A61805" w:rsidRPr="002C3511" w:rsidRDefault="00176CBC" w:rsidP="760D02A6">
      <w:pPr>
        <w:pStyle w:val="ListParagraph"/>
        <w:numPr>
          <w:ilvl w:val="2"/>
          <w:numId w:val="57"/>
        </w:numPr>
        <w:spacing w:before="80" w:after="120"/>
        <w:rPr>
          <w:rFonts w:ascii="Arial" w:hAnsi="Arial" w:cs="Arial"/>
          <w:sz w:val="24"/>
          <w:szCs w:val="24"/>
        </w:rPr>
      </w:pPr>
      <w:r w:rsidRPr="760D02A6">
        <w:rPr>
          <w:rFonts w:ascii="Arial" w:hAnsi="Arial" w:cs="Arial"/>
          <w:sz w:val="24"/>
          <w:szCs w:val="24"/>
        </w:rPr>
        <w:t xml:space="preserve">Health Privacy Principles under the </w:t>
      </w:r>
      <w:r w:rsidRPr="760D02A6">
        <w:rPr>
          <w:rFonts w:ascii="Arial" w:hAnsi="Arial" w:cs="Arial"/>
          <w:i/>
          <w:iCs/>
          <w:sz w:val="24"/>
          <w:szCs w:val="24"/>
        </w:rPr>
        <w:t xml:space="preserve">Health Records and Information Privacy Act 2002 </w:t>
      </w:r>
      <w:r w:rsidRPr="760D02A6">
        <w:rPr>
          <w:rFonts w:ascii="Arial" w:hAnsi="Arial" w:cs="Arial"/>
          <w:sz w:val="24"/>
          <w:szCs w:val="24"/>
        </w:rPr>
        <w:t>(NSW) as if it is a ‘public sector agency’</w:t>
      </w:r>
      <w:r w:rsidR="00F55E31" w:rsidRPr="760D02A6">
        <w:rPr>
          <w:rFonts w:ascii="Arial" w:hAnsi="Arial" w:cs="Arial"/>
          <w:sz w:val="24"/>
          <w:szCs w:val="24"/>
        </w:rPr>
        <w:t xml:space="preserve"> </w:t>
      </w:r>
      <w:r w:rsidR="00013ECD" w:rsidRPr="760D02A6">
        <w:rPr>
          <w:rFonts w:ascii="Arial" w:hAnsi="Arial" w:cs="Arial"/>
          <w:sz w:val="24"/>
          <w:szCs w:val="24"/>
        </w:rPr>
        <w:t>i</w:t>
      </w:r>
      <w:r w:rsidR="00F55E31" w:rsidRPr="760D02A6">
        <w:rPr>
          <w:rFonts w:ascii="Arial" w:hAnsi="Arial" w:cs="Arial"/>
          <w:sz w:val="24"/>
          <w:szCs w:val="24"/>
        </w:rPr>
        <w:t>n relation to</w:t>
      </w:r>
      <w:r w:rsidR="00013ECD" w:rsidRPr="760D02A6">
        <w:rPr>
          <w:rFonts w:ascii="Arial" w:hAnsi="Arial" w:cs="Arial"/>
          <w:sz w:val="24"/>
          <w:szCs w:val="24"/>
        </w:rPr>
        <w:t xml:space="preserve"> any Personal </w:t>
      </w:r>
      <w:r w:rsidR="001C7161" w:rsidRPr="00C74DAB">
        <w:rPr>
          <w:rFonts w:ascii="Arial" w:hAnsi="Arial" w:cs="Arial"/>
          <w:sz w:val="24"/>
          <w:szCs w:val="24"/>
        </w:rPr>
        <w:t xml:space="preserve">or Health </w:t>
      </w:r>
      <w:r w:rsidR="00013ECD" w:rsidRPr="760D02A6">
        <w:rPr>
          <w:rFonts w:ascii="Arial" w:hAnsi="Arial" w:cs="Arial"/>
          <w:sz w:val="24"/>
          <w:szCs w:val="24"/>
        </w:rPr>
        <w:t>Information it handles in relation to this Agreement.</w:t>
      </w:r>
    </w:p>
    <w:p w14:paraId="15C597AD" w14:textId="3E6F3540" w:rsidR="00C06FD7" w:rsidRPr="002C3511" w:rsidRDefault="002C3511" w:rsidP="00C74DAB">
      <w:pPr>
        <w:spacing w:before="80" w:after="120"/>
        <w:rPr>
          <w:rFonts w:cs="Arial"/>
        </w:rPr>
      </w:pPr>
      <w:r w:rsidRPr="760D02A6">
        <w:rPr>
          <w:rFonts w:cs="Arial"/>
        </w:rPr>
        <w:t xml:space="preserve">The </w:t>
      </w:r>
      <w:r w:rsidR="00820A2B" w:rsidRPr="760D02A6">
        <w:rPr>
          <w:rFonts w:cs="Arial"/>
        </w:rPr>
        <w:t>Department will collect, use, store and disclose the</w:t>
      </w:r>
      <w:r w:rsidR="00E473AF" w:rsidRPr="760D02A6">
        <w:rPr>
          <w:rFonts w:cs="Arial"/>
        </w:rPr>
        <w:t xml:space="preserve"> Personal Information of the </w:t>
      </w:r>
      <w:r w:rsidR="008E787A" w:rsidRPr="760D02A6">
        <w:rPr>
          <w:rFonts w:cs="Arial"/>
        </w:rPr>
        <w:t>Provider</w:t>
      </w:r>
      <w:r w:rsidR="007E01C1" w:rsidRPr="760D02A6">
        <w:rPr>
          <w:rFonts w:cs="Arial"/>
        </w:rPr>
        <w:t xml:space="preserve"> </w:t>
      </w:r>
      <w:r w:rsidR="009468D4" w:rsidRPr="760D02A6">
        <w:rPr>
          <w:rFonts w:cs="Arial"/>
        </w:rPr>
        <w:t xml:space="preserve">for purposes directly related to the administration of </w:t>
      </w:r>
      <w:r w:rsidR="00131A68" w:rsidRPr="760D02A6">
        <w:rPr>
          <w:rFonts w:cs="Arial"/>
        </w:rPr>
        <w:t xml:space="preserve">this Agreement, and </w:t>
      </w:r>
      <w:r w:rsidR="00E473AF" w:rsidRPr="760D02A6">
        <w:rPr>
          <w:rFonts w:cs="Arial"/>
        </w:rPr>
        <w:t>in accordance with the PPIP Act</w:t>
      </w:r>
      <w:r w:rsidR="00C06FD7" w:rsidRPr="760D02A6">
        <w:rPr>
          <w:rFonts w:cs="Arial"/>
        </w:rPr>
        <w:t xml:space="preserve"> and the Department’s </w:t>
      </w:r>
      <w:hyperlink r:id="rId30" w:history="1">
        <w:r w:rsidR="00A9789B" w:rsidRPr="760D02A6">
          <w:rPr>
            <w:rStyle w:val="Hyperlink"/>
            <w:rFonts w:cs="Arial"/>
          </w:rPr>
          <w:t>Privacy standards</w:t>
        </w:r>
      </w:hyperlink>
      <w:r w:rsidR="00C06FD7" w:rsidRPr="760D02A6">
        <w:rPr>
          <w:rFonts w:cs="Arial"/>
        </w:rPr>
        <w:t>.</w:t>
      </w:r>
      <w:r w:rsidR="004D769B" w:rsidRPr="760D02A6">
        <w:rPr>
          <w:rFonts w:cs="Arial"/>
        </w:rPr>
        <w:t xml:space="preserve"> </w:t>
      </w:r>
      <w:r w:rsidR="008E6B27" w:rsidRPr="760D02A6">
        <w:rPr>
          <w:rFonts w:cs="Arial"/>
        </w:rPr>
        <w:t xml:space="preserve">The </w:t>
      </w:r>
      <w:r w:rsidR="007C2804" w:rsidRPr="760D02A6">
        <w:rPr>
          <w:rFonts w:cs="Arial"/>
        </w:rPr>
        <w:t xml:space="preserve">Provider </w:t>
      </w:r>
      <w:r w:rsidR="008E6B27" w:rsidRPr="760D02A6">
        <w:rPr>
          <w:rFonts w:cs="Arial"/>
        </w:rPr>
        <w:t xml:space="preserve">has the right to access and </w:t>
      </w:r>
      <w:r w:rsidR="002F5A54" w:rsidRPr="760D02A6">
        <w:rPr>
          <w:rFonts w:cs="Arial"/>
        </w:rPr>
        <w:t>amend their Personal Information held by the Department</w:t>
      </w:r>
      <w:r w:rsidR="002B4BC5" w:rsidRPr="760D02A6">
        <w:rPr>
          <w:rFonts w:cs="Arial"/>
        </w:rPr>
        <w:t>, in accordance with the</w:t>
      </w:r>
      <w:r w:rsidR="00EC23E5" w:rsidRPr="760D02A6">
        <w:rPr>
          <w:rFonts w:cs="Arial"/>
        </w:rPr>
        <w:t xml:space="preserve"> applicable</w:t>
      </w:r>
      <w:r w:rsidR="002B4BC5" w:rsidRPr="760D02A6">
        <w:rPr>
          <w:rFonts w:cs="Arial"/>
        </w:rPr>
        <w:t xml:space="preserve"> privacy laws.</w:t>
      </w:r>
    </w:p>
    <w:p w14:paraId="622F381D" w14:textId="463FC2F8" w:rsidR="0026581A" w:rsidRPr="0098360C" w:rsidRDefault="0026581A" w:rsidP="000127C4">
      <w:pPr>
        <w:pStyle w:val="ListParagraph"/>
        <w:keepNext/>
        <w:numPr>
          <w:ilvl w:val="0"/>
          <w:numId w:val="57"/>
        </w:numPr>
        <w:spacing w:before="200"/>
        <w:ind w:left="567" w:hanging="567"/>
        <w:contextualSpacing w:val="0"/>
        <w:rPr>
          <w:rFonts w:ascii="Arial" w:hAnsi="Arial" w:cs="Arial"/>
          <w:b/>
          <w:sz w:val="26"/>
        </w:rPr>
      </w:pPr>
      <w:bookmarkStart w:id="20" w:name="_Ref163224958"/>
      <w:r w:rsidRPr="0098360C">
        <w:rPr>
          <w:rFonts w:ascii="Arial" w:hAnsi="Arial" w:cs="Arial"/>
          <w:b/>
          <w:sz w:val="26"/>
        </w:rPr>
        <w:t>Publicity and use of name</w:t>
      </w:r>
      <w:bookmarkEnd w:id="20"/>
    </w:p>
    <w:p w14:paraId="4888A499" w14:textId="3612C929" w:rsidR="0026581A" w:rsidRPr="0098360C" w:rsidRDefault="0026581A" w:rsidP="00A417B4">
      <w:pPr>
        <w:spacing w:before="160"/>
        <w:rPr>
          <w:rFonts w:cs="Arial"/>
        </w:rPr>
      </w:pPr>
      <w:r w:rsidRPr="0098360C">
        <w:rPr>
          <w:rFonts w:cs="Arial"/>
        </w:rPr>
        <w:t xml:space="preserve">The </w:t>
      </w:r>
      <w:r w:rsidR="00AF4E6D">
        <w:rPr>
          <w:rFonts w:cs="Arial"/>
        </w:rPr>
        <w:t>Provider</w:t>
      </w:r>
      <w:r w:rsidR="00AF4E6D" w:rsidRPr="0098360C">
        <w:rPr>
          <w:rFonts w:cs="Arial"/>
        </w:rPr>
        <w:t xml:space="preserve"> </w:t>
      </w:r>
      <w:r w:rsidRPr="0098360C">
        <w:rPr>
          <w:rFonts w:cs="Arial"/>
        </w:rPr>
        <w:t>must not disclose, distribute or otherwise communicate any media release, promotional material, advertising or publicity relating to this Agreement, their relationship or otherwise refer to the Department including the School (including use of any logos) without the School’s written approval.</w:t>
      </w:r>
    </w:p>
    <w:p w14:paraId="3D1F6949" w14:textId="09BBFF77" w:rsidR="0026581A" w:rsidRPr="0098360C" w:rsidRDefault="00EA21EB" w:rsidP="000127C4">
      <w:pPr>
        <w:pStyle w:val="ListParagraph"/>
        <w:keepNext/>
        <w:numPr>
          <w:ilvl w:val="0"/>
          <w:numId w:val="57"/>
        </w:numPr>
        <w:spacing w:before="200"/>
        <w:ind w:left="567" w:hanging="567"/>
        <w:contextualSpacing w:val="0"/>
        <w:rPr>
          <w:rFonts w:ascii="Arial" w:hAnsi="Arial" w:cs="Arial"/>
          <w:b/>
          <w:sz w:val="26"/>
        </w:rPr>
      </w:pPr>
      <w:r>
        <w:rPr>
          <w:rFonts w:ascii="Arial" w:hAnsi="Arial" w:cs="Arial"/>
          <w:b/>
          <w:sz w:val="26"/>
        </w:rPr>
        <w:t>Provide</w:t>
      </w:r>
      <w:r w:rsidRPr="0098360C">
        <w:rPr>
          <w:rFonts w:ascii="Arial" w:hAnsi="Arial" w:cs="Arial"/>
          <w:b/>
          <w:sz w:val="26"/>
        </w:rPr>
        <w:t xml:space="preserve">r </w:t>
      </w:r>
      <w:r w:rsidR="0026581A" w:rsidRPr="0098360C">
        <w:rPr>
          <w:rFonts w:ascii="Arial" w:hAnsi="Arial" w:cs="Arial"/>
          <w:b/>
          <w:sz w:val="26"/>
        </w:rPr>
        <w:t>is a government entity</w:t>
      </w:r>
    </w:p>
    <w:p w14:paraId="7916D7FA" w14:textId="0C443C58" w:rsidR="0026581A" w:rsidRPr="0098360C" w:rsidRDefault="0026581A" w:rsidP="00A417B4">
      <w:pPr>
        <w:spacing w:before="160"/>
        <w:rPr>
          <w:rFonts w:cs="Arial"/>
        </w:rPr>
      </w:pPr>
      <w:r w:rsidRPr="0098360C">
        <w:rPr>
          <w:rFonts w:cs="Arial"/>
        </w:rPr>
        <w:t xml:space="preserve">If the </w:t>
      </w:r>
      <w:r w:rsidR="00EA21EB">
        <w:rPr>
          <w:rFonts w:cs="Arial"/>
        </w:rPr>
        <w:t>Provide</w:t>
      </w:r>
      <w:r w:rsidR="00EA21EB" w:rsidRPr="0098360C">
        <w:rPr>
          <w:rFonts w:cs="Arial"/>
        </w:rPr>
        <w:t xml:space="preserve">r </w:t>
      </w:r>
      <w:r w:rsidRPr="0098360C">
        <w:rPr>
          <w:rFonts w:cs="Arial"/>
        </w:rPr>
        <w:t>is a NSW government department or agency or entity, then the following clauses will not apply:</w:t>
      </w:r>
    </w:p>
    <w:p w14:paraId="7C689671" w14:textId="55ADB077" w:rsidR="0026581A" w:rsidRPr="0098360C" w:rsidRDefault="0026581A" w:rsidP="000127C4">
      <w:pPr>
        <w:pStyle w:val="ListParagraph"/>
        <w:numPr>
          <w:ilvl w:val="2"/>
          <w:numId w:val="57"/>
        </w:numPr>
        <w:spacing w:before="80" w:after="120"/>
        <w:contextualSpacing w:val="0"/>
        <w:rPr>
          <w:rFonts w:ascii="Arial" w:hAnsi="Arial" w:cs="Arial"/>
          <w:sz w:val="24"/>
        </w:rPr>
      </w:pPr>
      <w:r w:rsidRPr="0098360C">
        <w:rPr>
          <w:rFonts w:ascii="Arial" w:hAnsi="Arial" w:cs="Arial"/>
          <w:sz w:val="24"/>
        </w:rPr>
        <w:t xml:space="preserve">clause </w:t>
      </w:r>
      <w:r w:rsidR="00E461E0" w:rsidRPr="0098360C">
        <w:rPr>
          <w:rFonts w:ascii="Arial" w:hAnsi="Arial" w:cs="Arial"/>
          <w:sz w:val="24"/>
          <w:szCs w:val="24"/>
        </w:rPr>
        <w:fldChar w:fldCharType="begin"/>
      </w:r>
      <w:r w:rsidR="00E461E0" w:rsidRPr="0098360C">
        <w:rPr>
          <w:rFonts w:ascii="Arial" w:hAnsi="Arial" w:cs="Arial"/>
          <w:sz w:val="24"/>
          <w:szCs w:val="24"/>
        </w:rPr>
        <w:instrText xml:space="preserve"> REF _Ref157761521 \r \h </w:instrText>
      </w:r>
      <w:r w:rsidR="0098360C">
        <w:rPr>
          <w:rFonts w:ascii="Arial" w:hAnsi="Arial" w:cs="Arial"/>
          <w:sz w:val="24"/>
          <w:szCs w:val="24"/>
        </w:rPr>
        <w:instrText xml:space="preserve"> \* MERGEFORMAT </w:instrText>
      </w:r>
      <w:r w:rsidR="00E461E0" w:rsidRPr="0098360C">
        <w:rPr>
          <w:rFonts w:ascii="Arial" w:hAnsi="Arial" w:cs="Arial"/>
          <w:sz w:val="24"/>
          <w:szCs w:val="24"/>
        </w:rPr>
      </w:r>
      <w:r w:rsidR="00E461E0" w:rsidRPr="0098360C">
        <w:rPr>
          <w:rFonts w:ascii="Arial" w:hAnsi="Arial" w:cs="Arial"/>
          <w:sz w:val="24"/>
          <w:szCs w:val="24"/>
        </w:rPr>
        <w:fldChar w:fldCharType="separate"/>
      </w:r>
      <w:r w:rsidR="00C07232">
        <w:rPr>
          <w:rFonts w:ascii="Arial" w:hAnsi="Arial" w:cs="Arial"/>
          <w:sz w:val="24"/>
          <w:szCs w:val="24"/>
        </w:rPr>
        <w:t>7</w:t>
      </w:r>
      <w:r w:rsidR="00E461E0" w:rsidRPr="0098360C">
        <w:rPr>
          <w:rFonts w:ascii="Arial" w:hAnsi="Arial" w:cs="Arial"/>
          <w:sz w:val="24"/>
          <w:szCs w:val="24"/>
        </w:rPr>
        <w:fldChar w:fldCharType="end"/>
      </w:r>
      <w:r w:rsidRPr="0098360C">
        <w:rPr>
          <w:rFonts w:ascii="Arial" w:hAnsi="Arial" w:cs="Arial"/>
          <w:sz w:val="24"/>
        </w:rPr>
        <w:t xml:space="preserve"> (Indemnity) </w:t>
      </w:r>
    </w:p>
    <w:p w14:paraId="53605A5F" w14:textId="55E56B89" w:rsidR="0026581A" w:rsidRPr="0098360C" w:rsidRDefault="0026581A" w:rsidP="000127C4">
      <w:pPr>
        <w:pStyle w:val="ListParagraph"/>
        <w:numPr>
          <w:ilvl w:val="2"/>
          <w:numId w:val="57"/>
        </w:numPr>
        <w:spacing w:before="80" w:after="120"/>
        <w:contextualSpacing w:val="0"/>
        <w:rPr>
          <w:rFonts w:ascii="Arial" w:hAnsi="Arial" w:cs="Arial"/>
          <w:sz w:val="24"/>
        </w:rPr>
      </w:pPr>
      <w:r w:rsidRPr="0098360C">
        <w:rPr>
          <w:rFonts w:ascii="Arial" w:hAnsi="Arial" w:cs="Arial"/>
          <w:sz w:val="24"/>
        </w:rPr>
        <w:t xml:space="preserve">clause </w:t>
      </w:r>
      <w:r w:rsidR="00E461E0" w:rsidRPr="0098360C">
        <w:rPr>
          <w:rFonts w:ascii="Arial" w:hAnsi="Arial" w:cs="Arial"/>
          <w:sz w:val="24"/>
          <w:szCs w:val="24"/>
        </w:rPr>
        <w:fldChar w:fldCharType="begin"/>
      </w:r>
      <w:r w:rsidR="00E461E0" w:rsidRPr="0098360C">
        <w:rPr>
          <w:rFonts w:ascii="Arial" w:hAnsi="Arial" w:cs="Arial"/>
          <w:sz w:val="24"/>
          <w:szCs w:val="24"/>
        </w:rPr>
        <w:instrText xml:space="preserve"> REF _Ref175997816 \r \h </w:instrText>
      </w:r>
      <w:r w:rsidR="0098360C">
        <w:rPr>
          <w:rFonts w:ascii="Arial" w:hAnsi="Arial" w:cs="Arial"/>
          <w:sz w:val="24"/>
          <w:szCs w:val="24"/>
        </w:rPr>
        <w:instrText xml:space="preserve"> \* MERGEFORMAT </w:instrText>
      </w:r>
      <w:r w:rsidR="00E461E0" w:rsidRPr="0098360C">
        <w:rPr>
          <w:rFonts w:ascii="Arial" w:hAnsi="Arial" w:cs="Arial"/>
          <w:sz w:val="24"/>
          <w:szCs w:val="24"/>
        </w:rPr>
      </w:r>
      <w:r w:rsidR="00E461E0" w:rsidRPr="0098360C">
        <w:rPr>
          <w:rFonts w:ascii="Arial" w:hAnsi="Arial" w:cs="Arial"/>
          <w:sz w:val="24"/>
          <w:szCs w:val="24"/>
        </w:rPr>
        <w:fldChar w:fldCharType="separate"/>
      </w:r>
      <w:r w:rsidR="00C07232">
        <w:rPr>
          <w:rFonts w:ascii="Arial" w:hAnsi="Arial" w:cs="Arial"/>
          <w:sz w:val="24"/>
          <w:szCs w:val="24"/>
        </w:rPr>
        <w:t>8</w:t>
      </w:r>
      <w:r w:rsidR="00E461E0" w:rsidRPr="0098360C">
        <w:rPr>
          <w:rFonts w:ascii="Arial" w:hAnsi="Arial" w:cs="Arial"/>
          <w:sz w:val="24"/>
          <w:szCs w:val="24"/>
        </w:rPr>
        <w:fldChar w:fldCharType="end"/>
      </w:r>
      <w:r w:rsidRPr="0098360C">
        <w:rPr>
          <w:rFonts w:ascii="Arial" w:hAnsi="Arial" w:cs="Arial"/>
          <w:sz w:val="24"/>
        </w:rPr>
        <w:t xml:space="preserve"> (Insurance); and</w:t>
      </w:r>
    </w:p>
    <w:p w14:paraId="3277C8F4" w14:textId="10CA7259" w:rsidR="0026581A" w:rsidRPr="0098360C" w:rsidRDefault="0026581A" w:rsidP="000127C4">
      <w:pPr>
        <w:pStyle w:val="ListParagraph"/>
        <w:numPr>
          <w:ilvl w:val="2"/>
          <w:numId w:val="57"/>
        </w:numPr>
        <w:spacing w:before="80" w:after="120"/>
        <w:contextualSpacing w:val="0"/>
        <w:rPr>
          <w:rFonts w:ascii="Arial" w:hAnsi="Arial" w:cs="Arial"/>
          <w:sz w:val="24"/>
        </w:rPr>
      </w:pPr>
      <w:r w:rsidRPr="0098360C">
        <w:rPr>
          <w:rFonts w:ascii="Arial" w:hAnsi="Arial" w:cs="Arial"/>
          <w:sz w:val="24"/>
        </w:rPr>
        <w:t xml:space="preserve">clause </w:t>
      </w:r>
      <w:r w:rsidR="00E461E0" w:rsidRPr="0098360C">
        <w:rPr>
          <w:rFonts w:ascii="Arial" w:hAnsi="Arial" w:cs="Arial"/>
          <w:sz w:val="24"/>
          <w:szCs w:val="24"/>
        </w:rPr>
        <w:fldChar w:fldCharType="begin"/>
      </w:r>
      <w:r w:rsidR="00E461E0" w:rsidRPr="0098360C">
        <w:rPr>
          <w:rFonts w:ascii="Arial" w:hAnsi="Arial" w:cs="Arial"/>
          <w:sz w:val="24"/>
          <w:szCs w:val="24"/>
        </w:rPr>
        <w:instrText xml:space="preserve"> REF _Ref166148171 \r \h </w:instrText>
      </w:r>
      <w:r w:rsidR="0098360C">
        <w:rPr>
          <w:rFonts w:ascii="Arial" w:hAnsi="Arial" w:cs="Arial"/>
          <w:sz w:val="24"/>
          <w:szCs w:val="24"/>
        </w:rPr>
        <w:instrText xml:space="preserve"> \* MERGEFORMAT </w:instrText>
      </w:r>
      <w:r w:rsidR="00E461E0" w:rsidRPr="0098360C">
        <w:rPr>
          <w:rFonts w:ascii="Arial" w:hAnsi="Arial" w:cs="Arial"/>
          <w:sz w:val="24"/>
          <w:szCs w:val="24"/>
        </w:rPr>
      </w:r>
      <w:r w:rsidR="00E461E0" w:rsidRPr="0098360C">
        <w:rPr>
          <w:rFonts w:ascii="Arial" w:hAnsi="Arial" w:cs="Arial"/>
          <w:sz w:val="24"/>
          <w:szCs w:val="24"/>
        </w:rPr>
        <w:fldChar w:fldCharType="separate"/>
      </w:r>
      <w:r w:rsidR="00C07232">
        <w:rPr>
          <w:rFonts w:ascii="Arial" w:hAnsi="Arial" w:cs="Arial"/>
          <w:sz w:val="24"/>
          <w:szCs w:val="24"/>
        </w:rPr>
        <w:t>16</w:t>
      </w:r>
      <w:r w:rsidR="00E461E0" w:rsidRPr="0098360C">
        <w:rPr>
          <w:rFonts w:ascii="Arial" w:hAnsi="Arial" w:cs="Arial"/>
          <w:sz w:val="24"/>
          <w:szCs w:val="24"/>
        </w:rPr>
        <w:fldChar w:fldCharType="end"/>
      </w:r>
      <w:r w:rsidRPr="0098360C">
        <w:rPr>
          <w:rFonts w:ascii="Arial" w:hAnsi="Arial" w:cs="Arial"/>
          <w:sz w:val="24"/>
        </w:rPr>
        <w:t xml:space="preserve"> (Disputes).</w:t>
      </w:r>
    </w:p>
    <w:p w14:paraId="3864F555" w14:textId="5D83838E" w:rsidR="0026581A" w:rsidRPr="0098360C" w:rsidRDefault="0026581A" w:rsidP="000127C4">
      <w:pPr>
        <w:pStyle w:val="ListParagraph"/>
        <w:keepNext/>
        <w:numPr>
          <w:ilvl w:val="0"/>
          <w:numId w:val="57"/>
        </w:numPr>
        <w:spacing w:before="200"/>
        <w:ind w:left="567" w:hanging="567"/>
        <w:contextualSpacing w:val="0"/>
        <w:rPr>
          <w:rFonts w:ascii="Arial" w:hAnsi="Arial" w:cs="Arial"/>
          <w:b/>
          <w:sz w:val="26"/>
        </w:rPr>
      </w:pPr>
      <w:r w:rsidRPr="0098360C">
        <w:rPr>
          <w:rFonts w:ascii="Arial" w:hAnsi="Arial" w:cs="Arial"/>
          <w:b/>
          <w:sz w:val="26"/>
        </w:rPr>
        <w:lastRenderedPageBreak/>
        <w:t>Subcontracting</w:t>
      </w:r>
    </w:p>
    <w:p w14:paraId="14249CAB" w14:textId="30CBB3B7" w:rsidR="0026581A" w:rsidRPr="0098360C" w:rsidRDefault="0026581A" w:rsidP="00A417B4">
      <w:pPr>
        <w:spacing w:before="160"/>
        <w:rPr>
          <w:rFonts w:cs="Arial"/>
        </w:rPr>
      </w:pPr>
      <w:r w:rsidRPr="0098360C">
        <w:rPr>
          <w:rFonts w:cs="Arial"/>
        </w:rPr>
        <w:t xml:space="preserve">The </w:t>
      </w:r>
      <w:r w:rsidR="00EA21EB">
        <w:rPr>
          <w:rFonts w:cs="Arial"/>
        </w:rPr>
        <w:t>Provider</w:t>
      </w:r>
      <w:r w:rsidR="00EA21EB" w:rsidRPr="0098360C">
        <w:rPr>
          <w:rFonts w:cs="Arial"/>
        </w:rPr>
        <w:t xml:space="preserve"> </w:t>
      </w:r>
      <w:r w:rsidRPr="0098360C">
        <w:rPr>
          <w:rFonts w:cs="Arial"/>
        </w:rPr>
        <w:t>must not subcontract any work under this Agreement in whole or part.</w:t>
      </w:r>
    </w:p>
    <w:p w14:paraId="5B9AF6FB" w14:textId="4C4E34A3" w:rsidR="0026581A" w:rsidRPr="0098360C" w:rsidRDefault="0026581A" w:rsidP="000127C4">
      <w:pPr>
        <w:pStyle w:val="ListParagraph"/>
        <w:keepNext/>
        <w:numPr>
          <w:ilvl w:val="0"/>
          <w:numId w:val="57"/>
        </w:numPr>
        <w:spacing w:before="200"/>
        <w:ind w:left="567" w:hanging="567"/>
        <w:contextualSpacing w:val="0"/>
        <w:rPr>
          <w:rFonts w:ascii="Arial" w:hAnsi="Arial" w:cs="Arial"/>
          <w:b/>
          <w:sz w:val="26"/>
        </w:rPr>
      </w:pPr>
      <w:bookmarkStart w:id="21" w:name="_17._Complaints,_grievances"/>
      <w:bookmarkStart w:id="22" w:name="_Ref163224962"/>
      <w:bookmarkStart w:id="23" w:name="_Ref409628213"/>
      <w:bookmarkStart w:id="24" w:name="_Ref166148171"/>
      <w:bookmarkEnd w:id="21"/>
      <w:r w:rsidRPr="0098360C">
        <w:rPr>
          <w:rFonts w:ascii="Arial" w:hAnsi="Arial" w:cs="Arial"/>
          <w:b/>
          <w:sz w:val="26"/>
        </w:rPr>
        <w:t>Complaints, grievances and dispute res</w:t>
      </w:r>
      <w:bookmarkEnd w:id="22"/>
      <w:bookmarkEnd w:id="23"/>
      <w:r w:rsidRPr="0098360C">
        <w:rPr>
          <w:rFonts w:ascii="Arial" w:hAnsi="Arial" w:cs="Arial"/>
          <w:b/>
          <w:sz w:val="26"/>
        </w:rPr>
        <w:t>olution</w:t>
      </w:r>
      <w:bookmarkEnd w:id="24"/>
    </w:p>
    <w:p w14:paraId="6134474E" w14:textId="33833557" w:rsidR="00BE0D61" w:rsidRPr="00993C85" w:rsidRDefault="0026581A" w:rsidP="00993C85">
      <w:pPr>
        <w:pStyle w:val="ListParagraph"/>
        <w:numPr>
          <w:ilvl w:val="0"/>
          <w:numId w:val="58"/>
        </w:numPr>
        <w:spacing w:before="80" w:after="120"/>
        <w:ind w:left="709" w:hanging="567"/>
        <w:contextualSpacing w:val="0"/>
        <w:rPr>
          <w:rFonts w:ascii="Arial" w:hAnsi="Arial" w:cs="Arial"/>
          <w:sz w:val="24"/>
          <w:szCs w:val="24"/>
        </w:rPr>
      </w:pPr>
      <w:r w:rsidRPr="00993C85">
        <w:rPr>
          <w:rFonts w:ascii="Arial" w:hAnsi="Arial" w:cs="Arial"/>
          <w:sz w:val="24"/>
          <w:szCs w:val="24"/>
        </w:rPr>
        <w:t xml:space="preserve">The </w:t>
      </w:r>
      <w:r w:rsidR="00EA21EB">
        <w:rPr>
          <w:rFonts w:ascii="Arial" w:hAnsi="Arial" w:cs="Arial"/>
          <w:sz w:val="24"/>
          <w:szCs w:val="24"/>
        </w:rPr>
        <w:t>Provider</w:t>
      </w:r>
      <w:r w:rsidR="00EA21EB" w:rsidRPr="00993C85">
        <w:rPr>
          <w:rFonts w:ascii="Arial" w:hAnsi="Arial" w:cs="Arial"/>
          <w:sz w:val="24"/>
          <w:szCs w:val="24"/>
        </w:rPr>
        <w:t xml:space="preserve"> </w:t>
      </w:r>
      <w:r w:rsidRPr="00993C85">
        <w:rPr>
          <w:rFonts w:ascii="Arial" w:hAnsi="Arial" w:cs="Arial"/>
          <w:sz w:val="24"/>
          <w:szCs w:val="24"/>
        </w:rPr>
        <w:t xml:space="preserve">must, in the first instance, inform the School </w:t>
      </w:r>
      <w:r w:rsidR="00E35990">
        <w:rPr>
          <w:rFonts w:ascii="Arial" w:hAnsi="Arial" w:cs="Arial"/>
          <w:sz w:val="24"/>
          <w:szCs w:val="24"/>
        </w:rPr>
        <w:t>P</w:t>
      </w:r>
      <w:r w:rsidRPr="00993C85">
        <w:rPr>
          <w:rFonts w:ascii="Arial" w:hAnsi="Arial" w:cs="Arial"/>
          <w:sz w:val="24"/>
          <w:szCs w:val="24"/>
        </w:rPr>
        <w:t xml:space="preserve">rincipal on becoming aware of any issue, complaint, conflict or grievance about the </w:t>
      </w:r>
      <w:r w:rsidR="004239FD">
        <w:rPr>
          <w:rFonts w:ascii="Arial" w:hAnsi="Arial" w:cs="Arial"/>
          <w:sz w:val="24"/>
          <w:szCs w:val="24"/>
        </w:rPr>
        <w:t>Provider</w:t>
      </w:r>
      <w:r w:rsidRPr="00993C85">
        <w:rPr>
          <w:rFonts w:ascii="Arial" w:hAnsi="Arial" w:cs="Arial"/>
          <w:sz w:val="24"/>
          <w:szCs w:val="24"/>
        </w:rPr>
        <w:t>, the School (including its staff and students)</w:t>
      </w:r>
      <w:r w:rsidR="00E32526">
        <w:rPr>
          <w:rFonts w:ascii="Arial" w:hAnsi="Arial" w:cs="Arial"/>
          <w:sz w:val="24"/>
          <w:szCs w:val="24"/>
        </w:rPr>
        <w:t xml:space="preserve">, </w:t>
      </w:r>
      <w:r w:rsidRPr="00993C85">
        <w:rPr>
          <w:rFonts w:ascii="Arial" w:hAnsi="Arial" w:cs="Arial"/>
          <w:sz w:val="24"/>
          <w:szCs w:val="24"/>
        </w:rPr>
        <w:t>any school operational matters</w:t>
      </w:r>
      <w:r w:rsidR="00E32526">
        <w:rPr>
          <w:rFonts w:ascii="Arial" w:hAnsi="Arial" w:cs="Arial"/>
          <w:sz w:val="24"/>
          <w:szCs w:val="24"/>
        </w:rPr>
        <w:t>,</w:t>
      </w:r>
      <w:r w:rsidRPr="00993C85">
        <w:rPr>
          <w:rFonts w:ascii="Arial" w:hAnsi="Arial" w:cs="Arial"/>
          <w:sz w:val="24"/>
          <w:szCs w:val="24"/>
        </w:rPr>
        <w:t xml:space="preserve"> or in connection with the </w:t>
      </w:r>
      <w:r w:rsidR="004239FD">
        <w:rPr>
          <w:rFonts w:ascii="Arial" w:hAnsi="Arial" w:cs="Arial"/>
          <w:sz w:val="24"/>
          <w:szCs w:val="24"/>
        </w:rPr>
        <w:t>Provider</w:t>
      </w:r>
      <w:r w:rsidR="004239FD" w:rsidRPr="00993C85">
        <w:rPr>
          <w:rFonts w:ascii="Arial" w:hAnsi="Arial" w:cs="Arial"/>
          <w:sz w:val="24"/>
          <w:szCs w:val="24"/>
        </w:rPr>
        <w:t xml:space="preserve">’s </w:t>
      </w:r>
      <w:r w:rsidR="000127C4" w:rsidRPr="00993C85">
        <w:rPr>
          <w:rFonts w:ascii="Arial" w:hAnsi="Arial" w:cs="Arial"/>
          <w:sz w:val="24"/>
          <w:szCs w:val="24"/>
        </w:rPr>
        <w:t>Services</w:t>
      </w:r>
      <w:r w:rsidRPr="00993C85">
        <w:rPr>
          <w:rFonts w:ascii="Arial" w:hAnsi="Arial" w:cs="Arial"/>
          <w:sz w:val="24"/>
          <w:szCs w:val="24"/>
        </w:rPr>
        <w:t>.</w:t>
      </w:r>
      <w:r w:rsidR="001707E0" w:rsidRPr="001707E0">
        <w:rPr>
          <w:rFonts w:ascii="Arial" w:hAnsi="Arial" w:cs="Arial"/>
          <w:sz w:val="24"/>
          <w:szCs w:val="24"/>
        </w:rPr>
        <w:t xml:space="preserve"> </w:t>
      </w:r>
      <w:r w:rsidR="00BE0D61" w:rsidRPr="00993C85">
        <w:rPr>
          <w:rFonts w:ascii="Arial" w:hAnsi="Arial" w:cs="Arial"/>
          <w:sz w:val="24"/>
          <w:szCs w:val="24"/>
        </w:rPr>
        <w:t xml:space="preserve">The </w:t>
      </w:r>
      <w:r w:rsidR="004239FD">
        <w:rPr>
          <w:rFonts w:ascii="Arial" w:hAnsi="Arial" w:cs="Arial"/>
          <w:sz w:val="24"/>
          <w:szCs w:val="24"/>
        </w:rPr>
        <w:t>Provide</w:t>
      </w:r>
      <w:r w:rsidR="003E1BB6">
        <w:rPr>
          <w:rFonts w:ascii="Arial" w:hAnsi="Arial" w:cs="Arial"/>
          <w:sz w:val="24"/>
          <w:szCs w:val="24"/>
        </w:rPr>
        <w:t>r</w:t>
      </w:r>
      <w:r w:rsidR="00BE0D61" w:rsidRPr="00993C85">
        <w:rPr>
          <w:rFonts w:ascii="Arial" w:hAnsi="Arial" w:cs="Arial"/>
          <w:sz w:val="24"/>
          <w:szCs w:val="24"/>
        </w:rPr>
        <w:t xml:space="preserve"> must work with the School </w:t>
      </w:r>
      <w:r w:rsidR="00E32526">
        <w:rPr>
          <w:rFonts w:ascii="Arial" w:hAnsi="Arial" w:cs="Arial"/>
          <w:sz w:val="24"/>
          <w:szCs w:val="24"/>
        </w:rPr>
        <w:t>P</w:t>
      </w:r>
      <w:r w:rsidR="00BE0D61" w:rsidRPr="00993C85">
        <w:rPr>
          <w:rFonts w:ascii="Arial" w:hAnsi="Arial" w:cs="Arial"/>
          <w:sz w:val="24"/>
          <w:szCs w:val="24"/>
        </w:rPr>
        <w:t>rincipal to understand the School’s and the Department’s procedures for managing such incidents.</w:t>
      </w:r>
    </w:p>
    <w:p w14:paraId="13B6BA46" w14:textId="7863B2E0" w:rsidR="0026581A" w:rsidRPr="0098360C" w:rsidRDefault="0026581A" w:rsidP="00993C85">
      <w:pPr>
        <w:pStyle w:val="ListParagraph"/>
        <w:numPr>
          <w:ilvl w:val="1"/>
          <w:numId w:val="59"/>
        </w:numPr>
        <w:spacing w:before="80" w:after="120"/>
        <w:ind w:left="709" w:hanging="567"/>
        <w:contextualSpacing w:val="0"/>
        <w:rPr>
          <w:rFonts w:ascii="Arial" w:hAnsi="Arial" w:cs="Arial"/>
          <w:sz w:val="24"/>
        </w:rPr>
      </w:pPr>
      <w:r w:rsidRPr="0098360C">
        <w:rPr>
          <w:rFonts w:ascii="Arial" w:hAnsi="Arial" w:cs="Arial"/>
          <w:sz w:val="24"/>
        </w:rPr>
        <w:t xml:space="preserve">Such issues, complaints, conflicts or grievances will be dealt with by the School </w:t>
      </w:r>
      <w:r w:rsidR="00BA5E78">
        <w:rPr>
          <w:rFonts w:ascii="Arial" w:hAnsi="Arial" w:cs="Arial"/>
          <w:sz w:val="24"/>
        </w:rPr>
        <w:t>P</w:t>
      </w:r>
      <w:r w:rsidRPr="0098360C">
        <w:rPr>
          <w:rFonts w:ascii="Arial" w:hAnsi="Arial" w:cs="Arial"/>
          <w:sz w:val="24"/>
        </w:rPr>
        <w:t>rincipal, in con</w:t>
      </w:r>
      <w:r w:rsidRPr="00E16848">
        <w:rPr>
          <w:rFonts w:ascii="Arial" w:hAnsi="Arial" w:cs="Arial"/>
          <w:sz w:val="24"/>
        </w:rPr>
        <w:t xml:space="preserve">sultation with the </w:t>
      </w:r>
      <w:r w:rsidR="004239FD" w:rsidRPr="00E16848">
        <w:rPr>
          <w:rFonts w:ascii="Arial" w:hAnsi="Arial" w:cs="Arial"/>
          <w:sz w:val="24"/>
        </w:rPr>
        <w:t>Provider</w:t>
      </w:r>
      <w:r w:rsidRPr="00E16848">
        <w:rPr>
          <w:rFonts w:ascii="Arial" w:hAnsi="Arial" w:cs="Arial"/>
          <w:sz w:val="24"/>
        </w:rPr>
        <w:t>, in line with the Department’s complaints policy</w:t>
      </w:r>
      <w:r w:rsidR="00CD4EE2" w:rsidRPr="00E16848">
        <w:rPr>
          <w:rFonts w:ascii="Arial" w:hAnsi="Arial" w:cs="Arial"/>
          <w:sz w:val="24"/>
        </w:rPr>
        <w:t xml:space="preserve"> and </w:t>
      </w:r>
      <w:r w:rsidRPr="00E16848">
        <w:rPr>
          <w:rFonts w:ascii="Arial" w:hAnsi="Arial" w:cs="Arial"/>
          <w:sz w:val="24"/>
        </w:rPr>
        <w:t>procedures.</w:t>
      </w:r>
      <w:r w:rsidR="003A0F8A" w:rsidRPr="00E16848">
        <w:rPr>
          <w:rFonts w:ascii="Arial" w:hAnsi="Arial" w:cs="Arial"/>
          <w:sz w:val="24"/>
        </w:rPr>
        <w:t xml:space="preserve"> </w:t>
      </w:r>
      <w:r w:rsidRPr="00E16848" w:rsidDel="009E0FC1">
        <w:rPr>
          <w:rFonts w:ascii="Arial" w:hAnsi="Arial" w:cs="Arial"/>
          <w:sz w:val="24"/>
        </w:rPr>
        <w:t>To be clear</w:t>
      </w:r>
      <w:r w:rsidR="009E0FC1" w:rsidRPr="00E16848">
        <w:rPr>
          <w:rFonts w:ascii="Arial" w:hAnsi="Arial" w:cs="Arial"/>
          <w:sz w:val="24"/>
        </w:rPr>
        <w:t>,</w:t>
      </w:r>
      <w:r w:rsidRPr="00E16848">
        <w:rPr>
          <w:rFonts w:ascii="Arial" w:hAnsi="Arial" w:cs="Arial"/>
          <w:sz w:val="24"/>
        </w:rPr>
        <w:t xml:space="preserve"> t</w:t>
      </w:r>
      <w:r w:rsidRPr="0098360C">
        <w:rPr>
          <w:rFonts w:ascii="Arial" w:hAnsi="Arial" w:cs="Arial"/>
          <w:sz w:val="24"/>
        </w:rPr>
        <w:t xml:space="preserve">he </w:t>
      </w:r>
      <w:r w:rsidR="00E77021">
        <w:rPr>
          <w:rFonts w:ascii="Arial" w:hAnsi="Arial" w:cs="Arial"/>
          <w:sz w:val="24"/>
        </w:rPr>
        <w:t>Provider</w:t>
      </w:r>
      <w:r w:rsidR="00E77021" w:rsidRPr="0098360C">
        <w:rPr>
          <w:rFonts w:ascii="Arial" w:hAnsi="Arial" w:cs="Arial"/>
          <w:sz w:val="24"/>
        </w:rPr>
        <w:t xml:space="preserve"> </w:t>
      </w:r>
      <w:r w:rsidRPr="0098360C">
        <w:rPr>
          <w:rFonts w:ascii="Arial" w:hAnsi="Arial" w:cs="Arial"/>
          <w:sz w:val="24"/>
        </w:rPr>
        <w:t xml:space="preserve">must consult with the School </w:t>
      </w:r>
      <w:r w:rsidR="00BA5E78">
        <w:rPr>
          <w:rFonts w:ascii="Arial" w:hAnsi="Arial" w:cs="Arial"/>
          <w:sz w:val="24"/>
        </w:rPr>
        <w:t>P</w:t>
      </w:r>
      <w:r w:rsidRPr="0098360C">
        <w:rPr>
          <w:rFonts w:ascii="Arial" w:hAnsi="Arial" w:cs="Arial"/>
          <w:sz w:val="24"/>
        </w:rPr>
        <w:t xml:space="preserve">rincipal and comply with the School </w:t>
      </w:r>
      <w:r w:rsidR="00BA5E78">
        <w:rPr>
          <w:rFonts w:ascii="Arial" w:hAnsi="Arial" w:cs="Arial"/>
          <w:sz w:val="24"/>
        </w:rPr>
        <w:t>P</w:t>
      </w:r>
      <w:r w:rsidRPr="0098360C">
        <w:rPr>
          <w:rFonts w:ascii="Arial" w:hAnsi="Arial" w:cs="Arial"/>
          <w:sz w:val="24"/>
        </w:rPr>
        <w:t>rincipal’s reasonable directions before any issue, complaint, conflict or grievance is referred to anyone else.</w:t>
      </w:r>
    </w:p>
    <w:p w14:paraId="6414CA2C" w14:textId="21F933B1" w:rsidR="0026581A" w:rsidRPr="0098360C" w:rsidRDefault="0026581A" w:rsidP="00993C85">
      <w:pPr>
        <w:pStyle w:val="ListParagraph"/>
        <w:numPr>
          <w:ilvl w:val="1"/>
          <w:numId w:val="59"/>
        </w:numPr>
        <w:spacing w:before="80" w:after="120"/>
        <w:ind w:left="709" w:hanging="567"/>
        <w:contextualSpacing w:val="0"/>
        <w:rPr>
          <w:rFonts w:ascii="Arial" w:hAnsi="Arial" w:cs="Arial"/>
          <w:sz w:val="24"/>
        </w:rPr>
      </w:pPr>
      <w:r w:rsidRPr="0098360C">
        <w:rPr>
          <w:rFonts w:ascii="Arial" w:hAnsi="Arial" w:cs="Arial"/>
          <w:sz w:val="24"/>
        </w:rPr>
        <w:t xml:space="preserve">Child protection related complaints will be dealt with in line with the Department’s </w:t>
      </w:r>
      <w:hyperlink r:id="rId31" w:history="1">
        <w:r w:rsidRPr="00137BE6">
          <w:rPr>
            <w:rStyle w:val="Hyperlink"/>
            <w:rFonts w:cs="Arial"/>
          </w:rPr>
          <w:t>Responding to Allegations Against Employees in the Area of Child Protection Policy</w:t>
        </w:r>
      </w:hyperlink>
      <w:r w:rsidR="00C27972">
        <w:rPr>
          <w:rFonts w:ascii="Arial" w:hAnsi="Arial" w:cs="Arial"/>
          <w:sz w:val="24"/>
        </w:rPr>
        <w:t>.</w:t>
      </w:r>
    </w:p>
    <w:p w14:paraId="0C9CE369" w14:textId="2B0B6309" w:rsidR="0026581A" w:rsidRPr="0098360C" w:rsidRDefault="0026581A" w:rsidP="00993C85">
      <w:pPr>
        <w:pStyle w:val="ListParagraph"/>
        <w:numPr>
          <w:ilvl w:val="1"/>
          <w:numId w:val="59"/>
        </w:numPr>
        <w:spacing w:before="80" w:after="120"/>
        <w:ind w:left="709" w:hanging="567"/>
        <w:contextualSpacing w:val="0"/>
        <w:rPr>
          <w:rFonts w:ascii="Arial" w:hAnsi="Arial" w:cs="Arial"/>
          <w:sz w:val="24"/>
        </w:rPr>
      </w:pPr>
      <w:r w:rsidRPr="0098360C">
        <w:rPr>
          <w:rFonts w:ascii="Arial" w:hAnsi="Arial" w:cs="Arial"/>
          <w:sz w:val="24"/>
        </w:rPr>
        <w:t>The parties must settle any dispute arising out of this Agreement, except where urgent relief is required, as follows:</w:t>
      </w:r>
    </w:p>
    <w:p w14:paraId="79CCFC6C" w14:textId="5CB960D1" w:rsidR="0026581A" w:rsidRPr="0098360C" w:rsidRDefault="0026581A" w:rsidP="00993C85">
      <w:pPr>
        <w:pStyle w:val="ListParagraph"/>
        <w:numPr>
          <w:ilvl w:val="2"/>
          <w:numId w:val="59"/>
        </w:numPr>
        <w:spacing w:before="80" w:after="120"/>
        <w:contextualSpacing w:val="0"/>
        <w:rPr>
          <w:rFonts w:ascii="Arial" w:hAnsi="Arial" w:cs="Arial"/>
          <w:sz w:val="24"/>
        </w:rPr>
      </w:pPr>
      <w:r w:rsidRPr="0098360C">
        <w:rPr>
          <w:rFonts w:ascii="Arial" w:hAnsi="Arial" w:cs="Arial"/>
          <w:sz w:val="24"/>
        </w:rPr>
        <w:t xml:space="preserve">a party claiming that a dispute has arisen must give written notice to </w:t>
      </w:r>
      <w:r w:rsidR="002F0167">
        <w:rPr>
          <w:rFonts w:ascii="Arial" w:hAnsi="Arial" w:cs="Arial"/>
          <w:sz w:val="24"/>
        </w:rPr>
        <w:t>the</w:t>
      </w:r>
      <w:r w:rsidR="002F0167" w:rsidRPr="0098360C">
        <w:rPr>
          <w:rFonts w:ascii="Arial" w:hAnsi="Arial" w:cs="Arial"/>
          <w:sz w:val="24"/>
        </w:rPr>
        <w:t xml:space="preserve"> </w:t>
      </w:r>
      <w:r w:rsidRPr="0098360C">
        <w:rPr>
          <w:rFonts w:ascii="Arial" w:hAnsi="Arial" w:cs="Arial"/>
          <w:sz w:val="24"/>
        </w:rPr>
        <w:t>other party</w:t>
      </w:r>
      <w:r w:rsidR="009263FC">
        <w:rPr>
          <w:rFonts w:ascii="Arial" w:hAnsi="Arial" w:cs="Arial"/>
          <w:sz w:val="24"/>
        </w:rPr>
        <w:t>,</w:t>
      </w:r>
      <w:r w:rsidRPr="0098360C">
        <w:rPr>
          <w:rFonts w:ascii="Arial" w:hAnsi="Arial" w:cs="Arial"/>
          <w:sz w:val="24"/>
        </w:rPr>
        <w:t xml:space="preserve"> giving details of the dispute;</w:t>
      </w:r>
    </w:p>
    <w:p w14:paraId="47FCADCD" w14:textId="4EC42876" w:rsidR="0026581A" w:rsidRPr="0098360C" w:rsidRDefault="0026581A" w:rsidP="00993C85">
      <w:pPr>
        <w:pStyle w:val="ListParagraph"/>
        <w:numPr>
          <w:ilvl w:val="2"/>
          <w:numId w:val="59"/>
        </w:numPr>
        <w:spacing w:before="80" w:after="120"/>
        <w:contextualSpacing w:val="0"/>
        <w:rPr>
          <w:rFonts w:ascii="Arial" w:hAnsi="Arial" w:cs="Arial"/>
          <w:sz w:val="24"/>
        </w:rPr>
      </w:pPr>
      <w:r w:rsidRPr="0098360C">
        <w:rPr>
          <w:rFonts w:ascii="Arial" w:hAnsi="Arial" w:cs="Arial"/>
          <w:sz w:val="24"/>
        </w:rPr>
        <w:t>after a written dispute notice has been sent</w:t>
      </w:r>
      <w:r w:rsidR="009263FC">
        <w:rPr>
          <w:rFonts w:ascii="Arial" w:hAnsi="Arial" w:cs="Arial"/>
          <w:sz w:val="24"/>
        </w:rPr>
        <w:t xml:space="preserve">, </w:t>
      </w:r>
      <w:r w:rsidRPr="0098360C">
        <w:rPr>
          <w:rFonts w:ascii="Arial" w:hAnsi="Arial" w:cs="Arial"/>
          <w:sz w:val="24"/>
        </w:rPr>
        <w:t>the matter will be referred to each party’s senior officers who will attempt to resolve the dispute in good faith.</w:t>
      </w:r>
    </w:p>
    <w:p w14:paraId="43A460F9" w14:textId="723D2EB8" w:rsidR="0026581A" w:rsidRPr="0098360C" w:rsidRDefault="0026581A" w:rsidP="00993C85">
      <w:pPr>
        <w:pStyle w:val="ListParagraph"/>
        <w:keepNext/>
        <w:numPr>
          <w:ilvl w:val="0"/>
          <w:numId w:val="59"/>
        </w:numPr>
        <w:spacing w:before="200"/>
        <w:ind w:left="567" w:hanging="567"/>
        <w:contextualSpacing w:val="0"/>
        <w:rPr>
          <w:rFonts w:ascii="Arial" w:hAnsi="Arial" w:cs="Arial"/>
          <w:b/>
          <w:sz w:val="26"/>
        </w:rPr>
      </w:pPr>
      <w:bookmarkStart w:id="25" w:name="_18._General"/>
      <w:bookmarkStart w:id="26" w:name="_Ref409441322"/>
      <w:bookmarkEnd w:id="25"/>
      <w:r w:rsidRPr="0098360C">
        <w:rPr>
          <w:rFonts w:ascii="Arial" w:hAnsi="Arial" w:cs="Arial"/>
          <w:b/>
          <w:sz w:val="26"/>
        </w:rPr>
        <w:t>General</w:t>
      </w:r>
      <w:bookmarkEnd w:id="26"/>
    </w:p>
    <w:p w14:paraId="1428FF96" w14:textId="050EEF44" w:rsidR="0026581A" w:rsidRPr="0098360C" w:rsidRDefault="0026581A"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The main terms and conditions of this Agreement will take priority to the extent of any inconsistency with the Additional Terms.</w:t>
      </w:r>
    </w:p>
    <w:p w14:paraId="03E1C9C7" w14:textId="1178A651" w:rsidR="0026581A" w:rsidRPr="0098360C" w:rsidRDefault="0026581A"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A notice or communication has no effect unless it is in writing and sent by email, post or delivered to the addressee.</w:t>
      </w:r>
    </w:p>
    <w:p w14:paraId="0806982F" w14:textId="08618471" w:rsidR="0026581A" w:rsidRPr="0098360C" w:rsidRDefault="0026581A" w:rsidP="00993C85">
      <w:pPr>
        <w:pStyle w:val="ListParagraph"/>
        <w:numPr>
          <w:ilvl w:val="2"/>
          <w:numId w:val="60"/>
        </w:numPr>
        <w:spacing w:before="80" w:after="120"/>
        <w:contextualSpacing w:val="0"/>
        <w:rPr>
          <w:rFonts w:ascii="Arial" w:hAnsi="Arial" w:cs="Arial"/>
          <w:sz w:val="24"/>
        </w:rPr>
      </w:pPr>
      <w:r w:rsidRPr="0098360C">
        <w:rPr>
          <w:rFonts w:ascii="Arial" w:hAnsi="Arial" w:cs="Arial"/>
          <w:sz w:val="24"/>
        </w:rPr>
        <w:t xml:space="preserve">Each party’s address and email details are on page </w:t>
      </w:r>
      <w:r w:rsidR="00145B23" w:rsidRPr="0098360C">
        <w:rPr>
          <w:rFonts w:ascii="Arial" w:hAnsi="Arial" w:cs="Arial"/>
          <w:sz w:val="24"/>
        </w:rPr>
        <w:t>2</w:t>
      </w:r>
      <w:r w:rsidRPr="0098360C">
        <w:rPr>
          <w:rFonts w:ascii="Arial" w:hAnsi="Arial" w:cs="Arial"/>
          <w:sz w:val="24"/>
        </w:rPr>
        <w:t>. A party can change its details by giving notice of it to the other party.</w:t>
      </w:r>
    </w:p>
    <w:p w14:paraId="00090218" w14:textId="5F65B65C" w:rsidR="0026581A" w:rsidRPr="006849FB" w:rsidRDefault="0026581A" w:rsidP="00993C85">
      <w:pPr>
        <w:pStyle w:val="ListParagraph"/>
        <w:numPr>
          <w:ilvl w:val="2"/>
          <w:numId w:val="60"/>
        </w:numPr>
        <w:spacing w:before="80" w:after="120"/>
        <w:contextualSpacing w:val="0"/>
        <w:rPr>
          <w:rFonts w:ascii="Arial" w:hAnsi="Arial" w:cs="Arial"/>
          <w:sz w:val="24"/>
        </w:rPr>
      </w:pPr>
      <w:r w:rsidRPr="0098360C">
        <w:rPr>
          <w:rFonts w:ascii="Arial" w:hAnsi="Arial" w:cs="Arial"/>
          <w:sz w:val="24"/>
        </w:rPr>
        <w:t>A notice is received</w:t>
      </w:r>
      <w:r w:rsidR="00BE0D61" w:rsidRPr="0098360C">
        <w:rPr>
          <w:rFonts w:ascii="Arial" w:hAnsi="Arial" w:cs="Arial"/>
          <w:sz w:val="24"/>
        </w:rPr>
        <w:t xml:space="preserve">: </w:t>
      </w:r>
      <w:r w:rsidRPr="0098360C">
        <w:rPr>
          <w:rFonts w:ascii="Arial" w:hAnsi="Arial" w:cs="Arial"/>
          <w:sz w:val="24"/>
        </w:rPr>
        <w:t xml:space="preserve">if sent by email at the time the email is sent if there is no delivery failure report; if sent by post 3 business days after posting; or if delivered </w:t>
      </w:r>
      <w:r w:rsidRPr="006849FB">
        <w:rPr>
          <w:rFonts w:ascii="Arial" w:hAnsi="Arial" w:cs="Arial"/>
          <w:sz w:val="24"/>
        </w:rPr>
        <w:t>when it is left at the address.</w:t>
      </w:r>
    </w:p>
    <w:p w14:paraId="5DE5D7A1" w14:textId="56C41AD1" w:rsidR="00D91262" w:rsidRPr="006849FB" w:rsidRDefault="00D91262" w:rsidP="00993C85">
      <w:pPr>
        <w:pStyle w:val="ListParagraph"/>
        <w:numPr>
          <w:ilvl w:val="1"/>
          <w:numId w:val="60"/>
        </w:numPr>
        <w:spacing w:before="80" w:after="120"/>
        <w:ind w:left="709" w:hanging="567"/>
        <w:contextualSpacing w:val="0"/>
        <w:rPr>
          <w:rFonts w:ascii="Arial" w:hAnsi="Arial" w:cs="Arial"/>
          <w:sz w:val="24"/>
        </w:rPr>
      </w:pPr>
      <w:r w:rsidRPr="006849FB">
        <w:rPr>
          <w:rFonts w:ascii="Arial" w:hAnsi="Arial" w:cs="Arial"/>
          <w:sz w:val="24"/>
        </w:rPr>
        <w:t>A party may give or not give an approval or consent in its absolute discretion (without reasons), unless stated otherwise.</w:t>
      </w:r>
    </w:p>
    <w:p w14:paraId="558E15ED" w14:textId="405620F6"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This Agreement is the entire Agreement and understanding between the parties on everything connected with the subject matter of this Agreement and supersedes any prior Agreement or understanding.</w:t>
      </w:r>
    </w:p>
    <w:p w14:paraId="46EC0827" w14:textId="43311CCC"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E036CA">
        <w:rPr>
          <w:rFonts w:ascii="Arial" w:hAnsi="Arial" w:cs="Arial"/>
          <w:sz w:val="24"/>
          <w:szCs w:val="24"/>
        </w:rPr>
        <w:t xml:space="preserve">Clauses 2, </w:t>
      </w:r>
      <w:r w:rsidR="009F54C7" w:rsidRPr="009F54C7">
        <w:rPr>
          <w:rFonts w:ascii="Arial" w:hAnsi="Arial" w:cs="Arial"/>
          <w:sz w:val="24"/>
          <w:szCs w:val="24"/>
        </w:rPr>
        <w:t>5</w:t>
      </w:r>
      <w:r w:rsidRPr="0098360C">
        <w:rPr>
          <w:rFonts w:ascii="Arial" w:hAnsi="Arial" w:cs="Arial"/>
          <w:sz w:val="24"/>
          <w:szCs w:val="24"/>
        </w:rPr>
        <w:t xml:space="preserve">, </w:t>
      </w:r>
      <w:r w:rsidR="0080518C" w:rsidRPr="0098360C">
        <w:rPr>
          <w:rFonts w:ascii="Arial" w:hAnsi="Arial" w:cs="Arial"/>
          <w:sz w:val="24"/>
          <w:szCs w:val="24"/>
        </w:rPr>
        <w:fldChar w:fldCharType="begin"/>
      </w:r>
      <w:r w:rsidR="0080518C" w:rsidRPr="0098360C">
        <w:rPr>
          <w:rFonts w:ascii="Arial" w:hAnsi="Arial" w:cs="Arial"/>
          <w:sz w:val="24"/>
          <w:szCs w:val="24"/>
        </w:rPr>
        <w:instrText xml:space="preserve"> REF _Ref157761521 \r \h </w:instrText>
      </w:r>
      <w:r w:rsidR="002A6542" w:rsidRPr="0098360C">
        <w:rPr>
          <w:rFonts w:ascii="Arial" w:hAnsi="Arial" w:cs="Arial"/>
          <w:sz w:val="24"/>
          <w:szCs w:val="24"/>
        </w:rPr>
        <w:instrText xml:space="preserve"> \* MERGEFORMAT </w:instrText>
      </w:r>
      <w:r w:rsidR="0080518C" w:rsidRPr="0098360C">
        <w:rPr>
          <w:rFonts w:ascii="Arial" w:hAnsi="Arial" w:cs="Arial"/>
          <w:sz w:val="24"/>
          <w:szCs w:val="24"/>
        </w:rPr>
      </w:r>
      <w:r w:rsidR="0080518C" w:rsidRPr="0098360C">
        <w:rPr>
          <w:rFonts w:ascii="Arial" w:hAnsi="Arial" w:cs="Arial"/>
          <w:sz w:val="24"/>
          <w:szCs w:val="24"/>
        </w:rPr>
        <w:fldChar w:fldCharType="separate"/>
      </w:r>
      <w:r w:rsidR="00C07232">
        <w:rPr>
          <w:rFonts w:ascii="Arial" w:hAnsi="Arial" w:cs="Arial"/>
          <w:sz w:val="24"/>
          <w:szCs w:val="24"/>
        </w:rPr>
        <w:t>7</w:t>
      </w:r>
      <w:r w:rsidR="0080518C" w:rsidRPr="0098360C">
        <w:rPr>
          <w:rFonts w:ascii="Arial" w:hAnsi="Arial" w:cs="Arial"/>
          <w:sz w:val="24"/>
          <w:szCs w:val="24"/>
        </w:rPr>
        <w:fldChar w:fldCharType="end"/>
      </w:r>
      <w:r w:rsidRPr="0098360C">
        <w:rPr>
          <w:rFonts w:ascii="Arial" w:hAnsi="Arial" w:cs="Arial"/>
          <w:sz w:val="24"/>
          <w:szCs w:val="24"/>
        </w:rPr>
        <w:t xml:space="preserve">, </w:t>
      </w:r>
      <w:r w:rsidR="0020596E" w:rsidRPr="0098360C">
        <w:rPr>
          <w:rFonts w:ascii="Arial" w:hAnsi="Arial" w:cs="Arial"/>
          <w:sz w:val="24"/>
          <w:szCs w:val="24"/>
        </w:rPr>
        <w:fldChar w:fldCharType="begin"/>
      </w:r>
      <w:r w:rsidR="0020596E" w:rsidRPr="0098360C">
        <w:rPr>
          <w:rFonts w:ascii="Arial" w:hAnsi="Arial" w:cs="Arial"/>
          <w:sz w:val="24"/>
          <w:szCs w:val="24"/>
        </w:rPr>
        <w:instrText xml:space="preserve"> REF _Ref174443604 \r \h </w:instrText>
      </w:r>
      <w:r w:rsidR="002A6542" w:rsidRPr="0098360C">
        <w:rPr>
          <w:rFonts w:ascii="Arial" w:hAnsi="Arial" w:cs="Arial"/>
          <w:sz w:val="24"/>
          <w:szCs w:val="24"/>
        </w:rPr>
        <w:instrText xml:space="preserve"> \* MERGEFORMAT </w:instrText>
      </w:r>
      <w:r w:rsidR="0020596E" w:rsidRPr="0098360C">
        <w:rPr>
          <w:rFonts w:ascii="Arial" w:hAnsi="Arial" w:cs="Arial"/>
          <w:sz w:val="24"/>
          <w:szCs w:val="24"/>
        </w:rPr>
      </w:r>
      <w:r w:rsidR="0020596E" w:rsidRPr="0098360C">
        <w:rPr>
          <w:rFonts w:ascii="Arial" w:hAnsi="Arial" w:cs="Arial"/>
          <w:sz w:val="24"/>
          <w:szCs w:val="24"/>
        </w:rPr>
        <w:fldChar w:fldCharType="separate"/>
      </w:r>
      <w:r w:rsidR="00C07232">
        <w:rPr>
          <w:rFonts w:ascii="Arial" w:hAnsi="Arial" w:cs="Arial"/>
          <w:sz w:val="24"/>
          <w:szCs w:val="24"/>
        </w:rPr>
        <w:t>9</w:t>
      </w:r>
      <w:r w:rsidR="0020596E" w:rsidRPr="0098360C">
        <w:rPr>
          <w:rFonts w:ascii="Arial" w:hAnsi="Arial" w:cs="Arial"/>
          <w:sz w:val="24"/>
          <w:szCs w:val="24"/>
        </w:rPr>
        <w:fldChar w:fldCharType="end"/>
      </w:r>
      <w:r w:rsidRPr="0098360C">
        <w:rPr>
          <w:rFonts w:ascii="Arial" w:hAnsi="Arial" w:cs="Arial"/>
          <w:sz w:val="24"/>
          <w:szCs w:val="24"/>
        </w:rPr>
        <w:t xml:space="preserve">, </w:t>
      </w:r>
      <w:r w:rsidR="0020596E" w:rsidRPr="0098360C">
        <w:rPr>
          <w:rFonts w:ascii="Arial" w:hAnsi="Arial" w:cs="Arial"/>
          <w:sz w:val="24"/>
          <w:szCs w:val="24"/>
        </w:rPr>
        <w:fldChar w:fldCharType="begin"/>
      </w:r>
      <w:r w:rsidR="0020596E" w:rsidRPr="0098360C">
        <w:rPr>
          <w:rFonts w:ascii="Arial" w:hAnsi="Arial" w:cs="Arial"/>
          <w:sz w:val="24"/>
          <w:szCs w:val="24"/>
        </w:rPr>
        <w:instrText xml:space="preserve"> REF _Ref174443629 \r \h </w:instrText>
      </w:r>
      <w:r w:rsidR="002A6542" w:rsidRPr="0098360C">
        <w:rPr>
          <w:rFonts w:ascii="Arial" w:hAnsi="Arial" w:cs="Arial"/>
          <w:sz w:val="24"/>
          <w:szCs w:val="24"/>
        </w:rPr>
        <w:instrText xml:space="preserve"> \* MERGEFORMAT </w:instrText>
      </w:r>
      <w:r w:rsidR="0020596E" w:rsidRPr="0098360C">
        <w:rPr>
          <w:rFonts w:ascii="Arial" w:hAnsi="Arial" w:cs="Arial"/>
          <w:sz w:val="24"/>
          <w:szCs w:val="24"/>
        </w:rPr>
      </w:r>
      <w:r w:rsidR="0020596E" w:rsidRPr="0098360C">
        <w:rPr>
          <w:rFonts w:ascii="Arial" w:hAnsi="Arial" w:cs="Arial"/>
          <w:sz w:val="24"/>
          <w:szCs w:val="24"/>
        </w:rPr>
        <w:fldChar w:fldCharType="separate"/>
      </w:r>
      <w:r w:rsidR="00142A53">
        <w:rPr>
          <w:rFonts w:ascii="Arial" w:hAnsi="Arial" w:cs="Arial"/>
          <w:sz w:val="24"/>
          <w:szCs w:val="24"/>
        </w:rPr>
        <w:t>11</w:t>
      </w:r>
      <w:r w:rsidR="0020596E" w:rsidRPr="0098360C">
        <w:rPr>
          <w:rFonts w:ascii="Arial" w:hAnsi="Arial" w:cs="Arial"/>
          <w:sz w:val="24"/>
          <w:szCs w:val="24"/>
        </w:rPr>
        <w:fldChar w:fldCharType="end"/>
      </w:r>
      <w:r w:rsidRPr="0098360C">
        <w:rPr>
          <w:rFonts w:ascii="Arial" w:hAnsi="Arial" w:cs="Arial"/>
          <w:sz w:val="24"/>
          <w:szCs w:val="24"/>
        </w:rPr>
        <w:t xml:space="preserve">, </w:t>
      </w:r>
      <w:r w:rsidR="0020596E" w:rsidRPr="0098360C">
        <w:rPr>
          <w:rFonts w:ascii="Arial" w:hAnsi="Arial" w:cs="Arial"/>
          <w:sz w:val="24"/>
          <w:szCs w:val="24"/>
        </w:rPr>
        <w:fldChar w:fldCharType="begin"/>
      </w:r>
      <w:r w:rsidR="0020596E" w:rsidRPr="0098360C">
        <w:rPr>
          <w:rFonts w:ascii="Arial" w:hAnsi="Arial" w:cs="Arial"/>
          <w:sz w:val="24"/>
          <w:szCs w:val="24"/>
        </w:rPr>
        <w:instrText xml:space="preserve"> REF _Ref409441288 \r \h </w:instrText>
      </w:r>
      <w:r w:rsidR="002A6542" w:rsidRPr="0098360C">
        <w:rPr>
          <w:rFonts w:ascii="Arial" w:hAnsi="Arial" w:cs="Arial"/>
          <w:sz w:val="24"/>
          <w:szCs w:val="24"/>
        </w:rPr>
        <w:instrText xml:space="preserve"> \* MERGEFORMAT </w:instrText>
      </w:r>
      <w:r w:rsidR="0020596E" w:rsidRPr="0098360C">
        <w:rPr>
          <w:rFonts w:ascii="Arial" w:hAnsi="Arial" w:cs="Arial"/>
          <w:sz w:val="24"/>
          <w:szCs w:val="24"/>
        </w:rPr>
      </w:r>
      <w:r w:rsidR="0020596E" w:rsidRPr="0098360C">
        <w:rPr>
          <w:rFonts w:ascii="Arial" w:hAnsi="Arial" w:cs="Arial"/>
          <w:sz w:val="24"/>
          <w:szCs w:val="24"/>
        </w:rPr>
        <w:fldChar w:fldCharType="separate"/>
      </w:r>
      <w:r w:rsidR="00C07232">
        <w:rPr>
          <w:rFonts w:ascii="Arial" w:hAnsi="Arial" w:cs="Arial"/>
          <w:sz w:val="24"/>
          <w:szCs w:val="24"/>
        </w:rPr>
        <w:t>12</w:t>
      </w:r>
      <w:r w:rsidR="0020596E" w:rsidRPr="0098360C">
        <w:rPr>
          <w:rFonts w:ascii="Arial" w:hAnsi="Arial" w:cs="Arial"/>
          <w:sz w:val="24"/>
          <w:szCs w:val="24"/>
        </w:rPr>
        <w:fldChar w:fldCharType="end"/>
      </w:r>
      <w:r w:rsidRPr="0098360C">
        <w:rPr>
          <w:rFonts w:ascii="Arial" w:hAnsi="Arial" w:cs="Arial"/>
          <w:sz w:val="24"/>
          <w:szCs w:val="24"/>
        </w:rPr>
        <w:t xml:space="preserve">, </w:t>
      </w:r>
      <w:r w:rsidR="0004366A" w:rsidRPr="0098360C">
        <w:rPr>
          <w:rFonts w:ascii="Arial" w:hAnsi="Arial" w:cs="Arial"/>
          <w:sz w:val="24"/>
          <w:szCs w:val="24"/>
        </w:rPr>
        <w:fldChar w:fldCharType="begin"/>
      </w:r>
      <w:r w:rsidR="0004366A" w:rsidRPr="0098360C">
        <w:rPr>
          <w:rFonts w:ascii="Arial" w:hAnsi="Arial" w:cs="Arial"/>
          <w:sz w:val="24"/>
          <w:szCs w:val="24"/>
        </w:rPr>
        <w:instrText xml:space="preserve"> REF _Ref163224958 \r \h </w:instrText>
      </w:r>
      <w:r w:rsidR="002A6542" w:rsidRPr="0098360C">
        <w:rPr>
          <w:rFonts w:ascii="Arial" w:hAnsi="Arial" w:cs="Arial"/>
          <w:sz w:val="24"/>
          <w:szCs w:val="24"/>
        </w:rPr>
        <w:instrText xml:space="preserve"> \* MERGEFORMAT </w:instrText>
      </w:r>
      <w:r w:rsidR="0004366A" w:rsidRPr="0098360C">
        <w:rPr>
          <w:rFonts w:ascii="Arial" w:hAnsi="Arial" w:cs="Arial"/>
          <w:sz w:val="24"/>
          <w:szCs w:val="24"/>
        </w:rPr>
      </w:r>
      <w:r w:rsidR="0004366A" w:rsidRPr="0098360C">
        <w:rPr>
          <w:rFonts w:ascii="Arial" w:hAnsi="Arial" w:cs="Arial"/>
          <w:sz w:val="24"/>
          <w:szCs w:val="24"/>
        </w:rPr>
        <w:fldChar w:fldCharType="separate"/>
      </w:r>
      <w:r w:rsidR="00C07232">
        <w:rPr>
          <w:rFonts w:ascii="Arial" w:hAnsi="Arial" w:cs="Arial"/>
          <w:sz w:val="24"/>
          <w:szCs w:val="24"/>
        </w:rPr>
        <w:t>13</w:t>
      </w:r>
      <w:r w:rsidR="0004366A" w:rsidRPr="0098360C">
        <w:rPr>
          <w:rFonts w:ascii="Arial" w:hAnsi="Arial" w:cs="Arial"/>
          <w:sz w:val="24"/>
          <w:szCs w:val="24"/>
        </w:rPr>
        <w:fldChar w:fldCharType="end"/>
      </w:r>
      <w:r w:rsidRPr="0098360C">
        <w:rPr>
          <w:rFonts w:ascii="Arial" w:hAnsi="Arial" w:cs="Arial"/>
          <w:sz w:val="24"/>
          <w:szCs w:val="24"/>
        </w:rPr>
        <w:t xml:space="preserve">, </w:t>
      </w:r>
      <w:r w:rsidR="0004366A" w:rsidRPr="0098360C">
        <w:rPr>
          <w:rFonts w:ascii="Arial" w:hAnsi="Arial" w:cs="Arial"/>
          <w:sz w:val="24"/>
          <w:szCs w:val="24"/>
        </w:rPr>
        <w:fldChar w:fldCharType="begin"/>
      </w:r>
      <w:r w:rsidR="0004366A" w:rsidRPr="0098360C">
        <w:rPr>
          <w:rFonts w:ascii="Arial" w:hAnsi="Arial" w:cs="Arial"/>
          <w:sz w:val="24"/>
          <w:szCs w:val="24"/>
        </w:rPr>
        <w:instrText xml:space="preserve"> REF _Ref166148171 \r \h </w:instrText>
      </w:r>
      <w:r w:rsidR="002A6542" w:rsidRPr="0098360C">
        <w:rPr>
          <w:rFonts w:ascii="Arial" w:hAnsi="Arial" w:cs="Arial"/>
          <w:sz w:val="24"/>
          <w:szCs w:val="24"/>
        </w:rPr>
        <w:instrText xml:space="preserve"> \* MERGEFORMAT </w:instrText>
      </w:r>
      <w:r w:rsidR="0004366A" w:rsidRPr="0098360C">
        <w:rPr>
          <w:rFonts w:ascii="Arial" w:hAnsi="Arial" w:cs="Arial"/>
          <w:sz w:val="24"/>
          <w:szCs w:val="24"/>
        </w:rPr>
      </w:r>
      <w:r w:rsidR="0004366A" w:rsidRPr="0098360C">
        <w:rPr>
          <w:rFonts w:ascii="Arial" w:hAnsi="Arial" w:cs="Arial"/>
          <w:sz w:val="24"/>
          <w:szCs w:val="24"/>
        </w:rPr>
        <w:fldChar w:fldCharType="separate"/>
      </w:r>
      <w:r w:rsidR="00C07232">
        <w:rPr>
          <w:rFonts w:ascii="Arial" w:hAnsi="Arial" w:cs="Arial"/>
          <w:sz w:val="24"/>
          <w:szCs w:val="24"/>
        </w:rPr>
        <w:t>16</w:t>
      </w:r>
      <w:r w:rsidR="0004366A" w:rsidRPr="0098360C">
        <w:rPr>
          <w:rFonts w:ascii="Arial" w:hAnsi="Arial" w:cs="Arial"/>
          <w:sz w:val="24"/>
          <w:szCs w:val="24"/>
        </w:rPr>
        <w:fldChar w:fldCharType="end"/>
      </w:r>
      <w:r w:rsidRPr="0098360C">
        <w:rPr>
          <w:rFonts w:ascii="Arial" w:hAnsi="Arial" w:cs="Arial"/>
          <w:sz w:val="24"/>
          <w:szCs w:val="24"/>
        </w:rPr>
        <w:t xml:space="preserve">, </w:t>
      </w:r>
      <w:r w:rsidR="00CA0BDE" w:rsidRPr="0098360C">
        <w:rPr>
          <w:rFonts w:ascii="Arial" w:hAnsi="Arial" w:cs="Arial"/>
          <w:sz w:val="24"/>
          <w:szCs w:val="24"/>
        </w:rPr>
        <w:t xml:space="preserve">and </w:t>
      </w:r>
      <w:r w:rsidR="0004366A" w:rsidRPr="0098360C">
        <w:rPr>
          <w:rFonts w:ascii="Arial" w:hAnsi="Arial" w:cs="Arial"/>
          <w:sz w:val="24"/>
          <w:szCs w:val="24"/>
        </w:rPr>
        <w:fldChar w:fldCharType="begin"/>
      </w:r>
      <w:r w:rsidR="0004366A" w:rsidRPr="0098360C">
        <w:rPr>
          <w:rFonts w:ascii="Arial" w:hAnsi="Arial" w:cs="Arial"/>
          <w:sz w:val="24"/>
          <w:szCs w:val="24"/>
        </w:rPr>
        <w:instrText xml:space="preserve"> REF _Ref409441322 \r \h </w:instrText>
      </w:r>
      <w:r w:rsidR="002A6542" w:rsidRPr="0098360C">
        <w:rPr>
          <w:rFonts w:ascii="Arial" w:hAnsi="Arial" w:cs="Arial"/>
          <w:sz w:val="24"/>
          <w:szCs w:val="24"/>
        </w:rPr>
        <w:instrText xml:space="preserve"> \* MERGEFORMAT </w:instrText>
      </w:r>
      <w:r w:rsidR="0004366A" w:rsidRPr="0098360C">
        <w:rPr>
          <w:rFonts w:ascii="Arial" w:hAnsi="Arial" w:cs="Arial"/>
          <w:sz w:val="24"/>
          <w:szCs w:val="24"/>
        </w:rPr>
      </w:r>
      <w:r w:rsidR="0004366A" w:rsidRPr="0098360C">
        <w:rPr>
          <w:rFonts w:ascii="Arial" w:hAnsi="Arial" w:cs="Arial"/>
          <w:sz w:val="24"/>
          <w:szCs w:val="24"/>
        </w:rPr>
        <w:fldChar w:fldCharType="separate"/>
      </w:r>
      <w:r w:rsidR="00C07232">
        <w:rPr>
          <w:rFonts w:ascii="Arial" w:hAnsi="Arial" w:cs="Arial"/>
          <w:sz w:val="24"/>
          <w:szCs w:val="24"/>
        </w:rPr>
        <w:t>17</w:t>
      </w:r>
      <w:r w:rsidR="0004366A" w:rsidRPr="0098360C">
        <w:rPr>
          <w:rFonts w:ascii="Arial" w:hAnsi="Arial" w:cs="Arial"/>
          <w:sz w:val="24"/>
          <w:szCs w:val="24"/>
        </w:rPr>
        <w:fldChar w:fldCharType="end"/>
      </w:r>
      <w:r w:rsidRPr="0098360C">
        <w:rPr>
          <w:rFonts w:ascii="Arial" w:hAnsi="Arial" w:cs="Arial"/>
          <w:sz w:val="24"/>
        </w:rPr>
        <w:t xml:space="preserve"> survive the end of this Agreement.</w:t>
      </w:r>
    </w:p>
    <w:p w14:paraId="68019EF3" w14:textId="1701BBA1"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lastRenderedPageBreak/>
        <w:t>If any clause of this Agreement is illegal or unenforceable it is to be severed. The rest of this Agreement will not be affected.</w:t>
      </w:r>
    </w:p>
    <w:p w14:paraId="213BC7DD" w14:textId="60192806"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If a party has a right arising from the other’s failure, the delay in exercising that right does not waive any rights.</w:t>
      </w:r>
    </w:p>
    <w:p w14:paraId="0D6F3F3B" w14:textId="5BBA2C9C"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Any change to this Agreement is only effective if in writing.</w:t>
      </w:r>
    </w:p>
    <w:p w14:paraId="7FD97B05" w14:textId="0105E9E5"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 xml:space="preserve">The </w:t>
      </w:r>
      <w:r w:rsidR="009F7791">
        <w:rPr>
          <w:rFonts w:ascii="Arial" w:hAnsi="Arial" w:cs="Arial"/>
          <w:sz w:val="24"/>
        </w:rPr>
        <w:t>Provide</w:t>
      </w:r>
      <w:r w:rsidR="009C117E">
        <w:rPr>
          <w:rFonts w:ascii="Arial" w:hAnsi="Arial" w:cs="Arial"/>
          <w:sz w:val="24"/>
        </w:rPr>
        <w:t>r</w:t>
      </w:r>
      <w:r w:rsidRPr="0098360C">
        <w:rPr>
          <w:rFonts w:ascii="Arial" w:hAnsi="Arial" w:cs="Arial"/>
          <w:sz w:val="24"/>
        </w:rPr>
        <w:t xml:space="preserve"> must not assign any of its rights or obligations without the School’s written consent which may be given or withheld at its absolute discretion. </w:t>
      </w:r>
    </w:p>
    <w:p w14:paraId="55515EAF" w14:textId="6FA40521"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The law of NSW Australia governs this Agreement. The parties submit to the exclusive jurisdiction of its courts.</w:t>
      </w:r>
    </w:p>
    <w:p w14:paraId="2DAA40C2" w14:textId="3A3DF8C3"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The covenants implied into licences by legislation are excluded.</w:t>
      </w:r>
    </w:p>
    <w:p w14:paraId="77831C81" w14:textId="0161BC6E" w:rsidR="00D91262" w:rsidRPr="0098360C" w:rsidRDefault="00D91262"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rPr>
        <w:t>Both parties agree that this Agreement may be electronically executed via</w:t>
      </w:r>
      <w:r w:rsidRPr="0098360C">
        <w:rPr>
          <w:rFonts w:ascii="Arial" w:hAnsi="Arial" w:cs="Arial"/>
          <w:sz w:val="24"/>
          <w:lang w:val="en-US"/>
        </w:rPr>
        <w:t xml:space="preserve"> a suitable application, and that any electronic signatures are the same as handwritten signatures for the purposes of validity, enforceability, and admissibility.</w:t>
      </w:r>
    </w:p>
    <w:p w14:paraId="2C46FA5D" w14:textId="1A6C7663" w:rsidR="00CA0BDE" w:rsidRPr="0098360C" w:rsidRDefault="00CC3294" w:rsidP="00993C85">
      <w:pPr>
        <w:pStyle w:val="ListParagraph"/>
        <w:numPr>
          <w:ilvl w:val="1"/>
          <w:numId w:val="60"/>
        </w:numPr>
        <w:spacing w:before="80" w:after="120"/>
        <w:ind w:left="709" w:hanging="567"/>
        <w:contextualSpacing w:val="0"/>
        <w:rPr>
          <w:rFonts w:ascii="Arial" w:hAnsi="Arial" w:cs="Arial"/>
          <w:sz w:val="24"/>
        </w:rPr>
      </w:pPr>
      <w:r w:rsidRPr="0098360C">
        <w:rPr>
          <w:rFonts w:ascii="Arial" w:hAnsi="Arial" w:cs="Arial"/>
          <w:sz w:val="24"/>
          <w:szCs w:val="24"/>
        </w:rPr>
        <w:t>A</w:t>
      </w:r>
      <w:r w:rsidR="00CA0BDE" w:rsidRPr="0098360C">
        <w:rPr>
          <w:rFonts w:ascii="Arial" w:hAnsi="Arial" w:cs="Arial"/>
          <w:sz w:val="24"/>
        </w:rPr>
        <w:t xml:space="preserve"> provision of this Agreement must not be construed to the disadvantage of a party merely because that party was responsible for drafting it or this Agreement.</w:t>
      </w:r>
    </w:p>
    <w:p w14:paraId="0EB6636E" w14:textId="304613CC" w:rsidR="00803836" w:rsidRPr="00993C85" w:rsidRDefault="00897B8C" w:rsidP="00803836">
      <w:pPr>
        <w:pStyle w:val="Heading4"/>
      </w:pPr>
      <w:bookmarkStart w:id="27" w:name="_19._Interpretation"/>
      <w:bookmarkEnd w:id="27"/>
      <w:r>
        <w:br w:type="page"/>
      </w:r>
      <w:r w:rsidR="00803836">
        <w:rPr>
          <w:lang w:val="en-US"/>
        </w:rPr>
        <w:lastRenderedPageBreak/>
        <w:t xml:space="preserve">ATTACHMENT A: </w:t>
      </w:r>
    </w:p>
    <w:p w14:paraId="14A284CC" w14:textId="7E36931B" w:rsidR="00E0016F" w:rsidRPr="0098360C" w:rsidRDefault="00E0016F" w:rsidP="00993C85">
      <w:pPr>
        <w:pStyle w:val="Heading4"/>
      </w:pPr>
      <w:r w:rsidRPr="0098360C">
        <w:rPr>
          <w:lang w:val="en-US"/>
        </w:rPr>
        <w:t>DEPARTMENT OF EDUCATION POLICIES, GUIDELINES AND TRAINING REQUIREMENTS</w:t>
      </w:r>
    </w:p>
    <w:p w14:paraId="23632DDD" w14:textId="77777777" w:rsidR="008C1222" w:rsidRPr="0098360C" w:rsidRDefault="008C1222" w:rsidP="0098360C">
      <w:pPr>
        <w:pStyle w:val="ListNumber"/>
        <w:numPr>
          <w:ilvl w:val="0"/>
          <w:numId w:val="0"/>
        </w:numPr>
        <w:rPr>
          <w:rFonts w:cs="Arial"/>
          <w:b/>
        </w:rPr>
      </w:pPr>
    </w:p>
    <w:p w14:paraId="39CD3A09" w14:textId="5D6C6B74" w:rsidR="00E0016F" w:rsidRPr="0098360C" w:rsidRDefault="00E0016F" w:rsidP="0098360C">
      <w:pPr>
        <w:pStyle w:val="ListNumber"/>
        <w:numPr>
          <w:ilvl w:val="0"/>
          <w:numId w:val="39"/>
        </w:numPr>
        <w:rPr>
          <w:rFonts w:cs="Arial"/>
          <w:b/>
          <w:bCs/>
        </w:rPr>
      </w:pPr>
      <w:r w:rsidRPr="0098360C">
        <w:rPr>
          <w:rFonts w:cs="Arial"/>
          <w:b/>
          <w:bCs/>
        </w:rPr>
        <w:t>Laws, regulations and policies</w:t>
      </w:r>
    </w:p>
    <w:p w14:paraId="11384064" w14:textId="77777777" w:rsidR="00E0016F" w:rsidRPr="0098360C" w:rsidRDefault="00E0016F" w:rsidP="00E0016F">
      <w:pPr>
        <w:rPr>
          <w:rFonts w:cs="Arial"/>
          <w:i/>
        </w:rPr>
      </w:pPr>
      <w:r w:rsidRPr="0098360C">
        <w:rPr>
          <w:rFonts w:cs="Arial"/>
          <w:i/>
        </w:rPr>
        <w:t>Applicable policies and guidelines</w:t>
      </w:r>
    </w:p>
    <w:p w14:paraId="360AFCFE" w14:textId="5AEA9416" w:rsidR="00E0016F" w:rsidRPr="0098360C" w:rsidRDefault="00E0016F" w:rsidP="760D02A6">
      <w:pPr>
        <w:rPr>
          <w:rFonts w:cs="Arial"/>
          <w:b/>
          <w:bCs/>
          <w:lang w:val="en-US"/>
        </w:rPr>
      </w:pPr>
      <w:r w:rsidRPr="760D02A6">
        <w:rPr>
          <w:rFonts w:cs="Arial"/>
        </w:rPr>
        <w:t>The</w:t>
      </w:r>
      <w:r w:rsidR="009F7791" w:rsidRPr="760D02A6">
        <w:rPr>
          <w:rFonts w:cs="Arial"/>
        </w:rPr>
        <w:t xml:space="preserve"> Provider</w:t>
      </w:r>
      <w:r w:rsidR="00286B35" w:rsidRPr="760D02A6">
        <w:rPr>
          <w:rFonts w:cs="Arial"/>
        </w:rPr>
        <w:t xml:space="preserve"> and its personnel</w:t>
      </w:r>
      <w:r w:rsidRPr="760D02A6">
        <w:rPr>
          <w:rFonts w:cs="Arial"/>
        </w:rPr>
        <w:t xml:space="preserve"> must comply with all laws, regulations and any Department policies, access requirements and restrictions, and guidelines (that the School makes it aware of) including the following policies and guidelines:</w:t>
      </w:r>
    </w:p>
    <w:bookmarkStart w:id="28" w:name="_Hlk122361275"/>
    <w:p w14:paraId="5E986CBF" w14:textId="77777777" w:rsidR="00E0016F" w:rsidRPr="0098360C" w:rsidRDefault="00E0016F" w:rsidP="00E0016F">
      <w:pPr>
        <w:pStyle w:val="ListBullet"/>
        <w:rPr>
          <w:rStyle w:val="Hyperlink"/>
          <w:rFonts w:cs="Arial"/>
        </w:rPr>
      </w:pPr>
      <w:r w:rsidRPr="0098360C">
        <w:fldChar w:fldCharType="begin"/>
      </w:r>
      <w:r w:rsidRPr="0098360C">
        <w:rPr>
          <w:rFonts w:cs="Arial"/>
        </w:rPr>
        <w:instrText>HYPERLINK "https://education.nsw.gov.au/policy-library/policies/pd-2004-0020"</w:instrText>
      </w:r>
      <w:r w:rsidRPr="0098360C">
        <w:fldChar w:fldCharType="separate"/>
      </w:r>
      <w:r w:rsidRPr="0098360C">
        <w:rPr>
          <w:rStyle w:val="Hyperlink"/>
          <w:rFonts w:cs="Arial"/>
        </w:rPr>
        <w:t>Code of Conduct Policy and Procedures</w:t>
      </w:r>
      <w:r w:rsidRPr="0098360C">
        <w:rPr>
          <w:rStyle w:val="Hyperlink"/>
          <w:rFonts w:cs="Arial"/>
        </w:rPr>
        <w:fldChar w:fldCharType="end"/>
      </w:r>
      <w:r w:rsidRPr="0098360C">
        <w:rPr>
          <w:rStyle w:val="Hyperlink"/>
          <w:rFonts w:cs="Arial"/>
        </w:rPr>
        <w:t xml:space="preserve"> </w:t>
      </w:r>
    </w:p>
    <w:p w14:paraId="1890B860" w14:textId="0B723A13" w:rsidR="00E0016F" w:rsidRPr="0098360C" w:rsidRDefault="00B6068E" w:rsidP="00E0016F">
      <w:pPr>
        <w:pStyle w:val="ListBullet"/>
        <w:rPr>
          <w:rStyle w:val="Hyperlink"/>
          <w:rFonts w:cs="Arial"/>
        </w:rPr>
      </w:pPr>
      <w:hyperlink r:id="rId32" w:history="1">
        <w:r>
          <w:rPr>
            <w:rStyle w:val="Hyperlink"/>
            <w:rFonts w:cs="Arial"/>
          </w:rPr>
          <w:t>Employment Screening Policy</w:t>
        </w:r>
      </w:hyperlink>
    </w:p>
    <w:p w14:paraId="02FDFE51" w14:textId="44A924A4" w:rsidR="00E0016F" w:rsidRPr="0098360C" w:rsidRDefault="00E0016F" w:rsidP="00E0016F">
      <w:pPr>
        <w:pStyle w:val="ListBullet"/>
        <w:rPr>
          <w:rStyle w:val="Hyperlink"/>
          <w:rFonts w:cs="Arial"/>
        </w:rPr>
      </w:pPr>
      <w:r w:rsidRPr="0098360C">
        <w:rPr>
          <w:rStyle w:val="Hyperlink"/>
          <w:rFonts w:cs="Arial"/>
        </w:rPr>
        <w:fldChar w:fldCharType="begin"/>
      </w:r>
      <w:r w:rsidR="00A12407" w:rsidRPr="0098360C">
        <w:rPr>
          <w:rStyle w:val="Hyperlink"/>
          <w:rFonts w:cs="Arial"/>
        </w:rPr>
        <w:instrText>HYPERLINK "https://education.nsw.gov.au/policy-library/policies/pd-2002-0067"</w:instrText>
      </w:r>
      <w:r w:rsidRPr="0098360C">
        <w:rPr>
          <w:rStyle w:val="Hyperlink"/>
          <w:rFonts w:cs="Arial"/>
        </w:rPr>
      </w:r>
      <w:r w:rsidRPr="0098360C">
        <w:rPr>
          <w:rStyle w:val="Hyperlink"/>
          <w:rFonts w:cs="Arial"/>
        </w:rPr>
        <w:fldChar w:fldCharType="separate"/>
      </w:r>
      <w:r w:rsidRPr="0098360C">
        <w:rPr>
          <w:rStyle w:val="Hyperlink"/>
          <w:rFonts w:cs="Arial"/>
        </w:rPr>
        <w:t>Child Protection Policy: Responding to and reporting students at risk of harm</w:t>
      </w:r>
    </w:p>
    <w:p w14:paraId="651208D2" w14:textId="1937D31D" w:rsidR="00E0016F" w:rsidRPr="0098360C" w:rsidRDefault="00E0016F" w:rsidP="00E0016F">
      <w:pPr>
        <w:pStyle w:val="ListBullet"/>
        <w:rPr>
          <w:rStyle w:val="Hyperlink"/>
          <w:rFonts w:cs="Arial"/>
        </w:rPr>
      </w:pPr>
      <w:r w:rsidRPr="0098360C">
        <w:rPr>
          <w:rStyle w:val="Hyperlink"/>
          <w:rFonts w:cs="Arial"/>
        </w:rPr>
        <w:fldChar w:fldCharType="end"/>
      </w:r>
      <w:r w:rsidR="00E47591" w:rsidRPr="0098360C">
        <w:rPr>
          <w:rFonts w:cs="Arial"/>
        </w:rPr>
        <w:fldChar w:fldCharType="begin"/>
      </w:r>
      <w:r w:rsidR="00E47591" w:rsidRPr="0098360C">
        <w:rPr>
          <w:rFonts w:cs="Arial"/>
        </w:rPr>
        <w:instrText>HYPERLINK "https://education.nsw.gov.au/policy-library/policies/pd-2005-0263"</w:instrText>
      </w:r>
      <w:r w:rsidR="00E47591" w:rsidRPr="0098360C">
        <w:rPr>
          <w:rFonts w:cs="Arial"/>
        </w:rPr>
      </w:r>
      <w:r w:rsidR="00E47591" w:rsidRPr="0098360C">
        <w:rPr>
          <w:rFonts w:cs="Arial"/>
        </w:rPr>
        <w:fldChar w:fldCharType="separate"/>
      </w:r>
      <w:r w:rsidRPr="0098360C">
        <w:rPr>
          <w:rStyle w:val="Hyperlink"/>
          <w:rFonts w:cs="Arial"/>
        </w:rPr>
        <w:t>Child Protection: Allegations against Employees</w:t>
      </w:r>
    </w:p>
    <w:p w14:paraId="7FE93E3F" w14:textId="640121FF" w:rsidR="00E0016F" w:rsidRPr="0098360C" w:rsidRDefault="00E47591" w:rsidP="00E0016F">
      <w:pPr>
        <w:pStyle w:val="ListBullet"/>
        <w:rPr>
          <w:rStyle w:val="Hyperlink"/>
          <w:rFonts w:cs="Arial"/>
        </w:rPr>
      </w:pPr>
      <w:r w:rsidRPr="0098360C">
        <w:rPr>
          <w:rFonts w:cs="Arial"/>
        </w:rPr>
        <w:fldChar w:fldCharType="end"/>
      </w:r>
      <w:hyperlink r:id="rId33" w:history="1">
        <w:r w:rsidR="00E0016F" w:rsidRPr="0098360C">
          <w:rPr>
            <w:rStyle w:val="Hyperlink"/>
            <w:rFonts w:cs="Arial"/>
          </w:rPr>
          <w:t>Responding to Allegations against Employees in the Area of Child Protection</w:t>
        </w:r>
      </w:hyperlink>
      <w:r w:rsidR="00E0016F" w:rsidRPr="0098360C">
        <w:rPr>
          <w:rStyle w:val="Hyperlink"/>
          <w:rFonts w:cs="Arial"/>
        </w:rPr>
        <w:t xml:space="preserve"> </w:t>
      </w:r>
    </w:p>
    <w:p w14:paraId="3206058D" w14:textId="77777777" w:rsidR="00E0016F" w:rsidRPr="0098360C" w:rsidRDefault="00E0016F" w:rsidP="00E0016F">
      <w:pPr>
        <w:pStyle w:val="ListBullet"/>
        <w:rPr>
          <w:rStyle w:val="Hyperlink"/>
          <w:rFonts w:cs="Arial"/>
        </w:rPr>
      </w:pPr>
      <w:r w:rsidRPr="0098360C">
        <w:rPr>
          <w:rFonts w:cs="Arial"/>
        </w:rPr>
        <w:fldChar w:fldCharType="begin"/>
      </w:r>
      <w:r w:rsidRPr="0098360C">
        <w:rPr>
          <w:rFonts w:cs="Arial"/>
        </w:rPr>
        <w:instrText xml:space="preserve"> HYPERLINK "https://education.nsw.gov.au/policy-library/policies/pd-2002-0051" </w:instrText>
      </w:r>
      <w:r w:rsidRPr="0098360C">
        <w:rPr>
          <w:rFonts w:cs="Arial"/>
        </w:rPr>
      </w:r>
      <w:r w:rsidRPr="0098360C">
        <w:rPr>
          <w:rFonts w:cs="Arial"/>
        </w:rPr>
        <w:fldChar w:fldCharType="separate"/>
      </w:r>
      <w:r w:rsidRPr="0098360C">
        <w:rPr>
          <w:rStyle w:val="Hyperlink"/>
          <w:rFonts w:cs="Arial"/>
        </w:rPr>
        <w:t>Complaints Handling Guidelines</w:t>
      </w:r>
    </w:p>
    <w:p w14:paraId="2C0FC612" w14:textId="77777777" w:rsidR="00E0016F" w:rsidRPr="0098360C" w:rsidRDefault="00E0016F" w:rsidP="00E0016F">
      <w:pPr>
        <w:pStyle w:val="ListBullet"/>
        <w:rPr>
          <w:rFonts w:cs="Arial"/>
          <w:u w:val="single"/>
        </w:rPr>
      </w:pPr>
      <w:r w:rsidRPr="0098360C">
        <w:rPr>
          <w:rFonts w:cs="Arial"/>
        </w:rPr>
        <w:fldChar w:fldCharType="end"/>
      </w:r>
      <w:hyperlink r:id="rId34" w:history="1">
        <w:r w:rsidRPr="0098360C">
          <w:rPr>
            <w:rStyle w:val="Hyperlink"/>
            <w:rFonts w:cs="Arial"/>
          </w:rPr>
          <w:t>Controversial Issues in Schools Policy and Procedures</w:t>
        </w:r>
      </w:hyperlink>
    </w:p>
    <w:p w14:paraId="31D27E2F" w14:textId="6C58C21E" w:rsidR="00E0016F" w:rsidRPr="003A17DA" w:rsidRDefault="00E0016F" w:rsidP="003A17DA">
      <w:pPr>
        <w:pStyle w:val="ListBullet"/>
        <w:rPr>
          <w:rStyle w:val="Hyperlink"/>
          <w:rFonts w:cs="Arial"/>
        </w:rPr>
      </w:pPr>
      <w:r w:rsidRPr="003A17DA">
        <w:rPr>
          <w:rStyle w:val="Hyperlink"/>
          <w:rFonts w:cs="Arial"/>
        </w:rPr>
        <w:t>Externally funded service providers delivering health, disability and wellbeing services to students: Information for providers and provider checklist</w:t>
      </w:r>
      <w:bookmarkEnd w:id="28"/>
      <w:r w:rsidR="003A17DA" w:rsidRPr="760D02A6">
        <w:rPr>
          <w:rStyle w:val="Hyperlink"/>
          <w:rFonts w:cs="Arial"/>
        </w:rPr>
        <w:t xml:space="preserve"> </w:t>
      </w:r>
      <w:r w:rsidR="002D515A" w:rsidRPr="003A17DA">
        <w:rPr>
          <w:rStyle w:val="Hyperlink"/>
          <w:rFonts w:cs="Arial"/>
        </w:rPr>
        <w:t xml:space="preserve"> </w:t>
      </w:r>
      <w:r w:rsidRPr="0098360C">
        <w:rPr>
          <w:rStyle w:val="Hyperlink"/>
          <w:rFonts w:cs="Arial"/>
        </w:rPr>
        <w:fldChar w:fldCharType="begin"/>
      </w:r>
      <w:r w:rsidRPr="003A17DA">
        <w:rPr>
          <w:rStyle w:val="Hyperlink"/>
          <w:rFonts w:cs="Arial"/>
        </w:rPr>
        <w:instrText xml:space="preserve"> HYPERLINK "https://education.nsw.gov.au/inside-the-department/directory-a-z/inclusive-engaging-and-respectful-schools/resources/restrictive-practices/restrictive-practices-reduction-and-elimination-policy" </w:instrText>
      </w:r>
      <w:r w:rsidRPr="0098360C">
        <w:rPr>
          <w:rStyle w:val="Hyperlink"/>
          <w:rFonts w:cs="Arial"/>
        </w:rPr>
      </w:r>
      <w:r w:rsidRPr="0098360C">
        <w:rPr>
          <w:rStyle w:val="Hyperlink"/>
          <w:rFonts w:cs="Arial"/>
        </w:rPr>
        <w:fldChar w:fldCharType="separate"/>
      </w:r>
    </w:p>
    <w:p w14:paraId="733FA7C3" w14:textId="77777777" w:rsidR="00E0016F" w:rsidRPr="0098360C" w:rsidRDefault="00E0016F" w:rsidP="00E0016F">
      <w:pPr>
        <w:rPr>
          <w:rFonts w:cs="Arial"/>
          <w:i/>
        </w:rPr>
      </w:pPr>
      <w:r w:rsidRPr="0098360C">
        <w:rPr>
          <w:rStyle w:val="Hyperlink"/>
          <w:rFonts w:cs="Arial"/>
        </w:rPr>
        <w:fldChar w:fldCharType="end"/>
      </w:r>
      <w:bookmarkStart w:id="29" w:name="_Hlk121408969"/>
      <w:r w:rsidRPr="0098360C">
        <w:rPr>
          <w:rFonts w:cs="Arial"/>
          <w:i/>
        </w:rPr>
        <w:t>Restrictive practices in NSW public schools and government preschools</w:t>
      </w:r>
    </w:p>
    <w:p w14:paraId="321FFFF0" w14:textId="241BDF07" w:rsidR="00A06205" w:rsidRPr="00C74DAB" w:rsidRDefault="00E0016F" w:rsidP="00C74DAB">
      <w:pPr>
        <w:rPr>
          <w:rFonts w:eastAsia="Aptos" w:cs="Arial"/>
        </w:rPr>
      </w:pPr>
      <w:r w:rsidRPr="00E55F00">
        <w:rPr>
          <w:rFonts w:cs="Arial"/>
        </w:rPr>
        <w:t xml:space="preserve">The </w:t>
      </w:r>
      <w:r w:rsidR="00901969" w:rsidRPr="760D02A6">
        <w:rPr>
          <w:rFonts w:cs="Arial"/>
        </w:rPr>
        <w:t>D</w:t>
      </w:r>
      <w:r w:rsidRPr="00E55F00">
        <w:rPr>
          <w:rFonts w:cs="Arial"/>
        </w:rPr>
        <w:t xml:space="preserve">epartment </w:t>
      </w:r>
      <w:r w:rsidR="00A06205" w:rsidRPr="00C74DAB">
        <w:rPr>
          <w:rFonts w:eastAsia="Aptos" w:cs="Arial"/>
          <w:lang w:val="en-GB"/>
        </w:rPr>
        <w:t xml:space="preserve">supports the national goal of reducing and eliminating the unnecessary or inappropriate use of restrictive practices in our schools. While a </w:t>
      </w:r>
      <w:hyperlink r:id="rId35" w:history="1">
        <w:r w:rsidR="00A06205" w:rsidRPr="00C74DAB">
          <w:rPr>
            <w:rStyle w:val="Hyperlink"/>
            <w:rFonts w:cs="Arial"/>
          </w:rPr>
          <w:t>restrictive practices policy</w:t>
        </w:r>
      </w:hyperlink>
      <w:r w:rsidR="00A06205" w:rsidRPr="00C74DAB">
        <w:rPr>
          <w:rFonts w:eastAsia="Aptos" w:cs="Arial"/>
          <w:lang w:val="en-GB"/>
        </w:rPr>
        <w:t xml:space="preserve"> is not currently in force for NSW Government schools, schools are asked to show their usual care by continuing to:</w:t>
      </w:r>
    </w:p>
    <w:p w14:paraId="10AA61AC" w14:textId="2020865E" w:rsidR="00A06205" w:rsidRPr="00C74DAB" w:rsidRDefault="00A06205" w:rsidP="00C74DAB">
      <w:pPr>
        <w:pStyle w:val="ListParagraph"/>
        <w:numPr>
          <w:ilvl w:val="0"/>
          <w:numId w:val="63"/>
        </w:numPr>
        <w:spacing w:line="279" w:lineRule="auto"/>
        <w:rPr>
          <w:rFonts w:ascii="Arial" w:eastAsia="Aptos" w:hAnsi="Arial" w:cs="Arial"/>
          <w:sz w:val="24"/>
          <w:szCs w:val="24"/>
        </w:rPr>
      </w:pPr>
      <w:r w:rsidRPr="00C74DAB">
        <w:rPr>
          <w:rFonts w:ascii="Arial" w:eastAsia="Aptos" w:hAnsi="Arial" w:cs="Arial"/>
          <w:sz w:val="24"/>
          <w:szCs w:val="24"/>
          <w:lang w:val="en-GB"/>
        </w:rPr>
        <w:t>ensure that prohibited practices are not used. These are practices that are not allowed under existing policy and legislative obligations.</w:t>
      </w:r>
    </w:p>
    <w:p w14:paraId="7371C1E6" w14:textId="77777777" w:rsidR="00A06205" w:rsidRPr="00C74DAB" w:rsidRDefault="00A06205" w:rsidP="00C74DAB">
      <w:pPr>
        <w:pStyle w:val="ListParagraph"/>
        <w:numPr>
          <w:ilvl w:val="0"/>
          <w:numId w:val="63"/>
        </w:numPr>
        <w:spacing w:line="279" w:lineRule="auto"/>
        <w:rPr>
          <w:rFonts w:ascii="Arial" w:eastAsia="Aptos" w:hAnsi="Arial" w:cs="Arial"/>
          <w:sz w:val="24"/>
          <w:szCs w:val="24"/>
        </w:rPr>
      </w:pPr>
      <w:r w:rsidRPr="00C74DAB">
        <w:rPr>
          <w:rFonts w:ascii="Arial" w:eastAsia="Aptos" w:hAnsi="Arial" w:cs="Arial"/>
          <w:sz w:val="24"/>
          <w:szCs w:val="24"/>
          <w:lang w:val="en-GB"/>
        </w:rPr>
        <w:t>act in line with duty of care to keep students and staff safe.</w:t>
      </w:r>
    </w:p>
    <w:p w14:paraId="6E287A28" w14:textId="77777777" w:rsidR="00A06205" w:rsidRPr="00C74DAB" w:rsidRDefault="00A06205" w:rsidP="00C74DAB">
      <w:pPr>
        <w:pStyle w:val="ListParagraph"/>
        <w:numPr>
          <w:ilvl w:val="0"/>
          <w:numId w:val="63"/>
        </w:numPr>
        <w:spacing w:line="279" w:lineRule="auto"/>
        <w:rPr>
          <w:rFonts w:ascii="Arial" w:eastAsia="Aptos" w:hAnsi="Arial" w:cs="Arial"/>
          <w:sz w:val="24"/>
          <w:szCs w:val="24"/>
        </w:rPr>
      </w:pPr>
      <w:r w:rsidRPr="00C74DAB">
        <w:rPr>
          <w:rFonts w:ascii="Arial" w:eastAsia="Aptos" w:hAnsi="Arial" w:cs="Arial"/>
          <w:sz w:val="24"/>
          <w:szCs w:val="24"/>
          <w:lang w:val="en-GB"/>
        </w:rPr>
        <w:t>undertake planning to meet the individual health, safety and wellbeing needs of students, and consult with parents/carers wherever possible.</w:t>
      </w:r>
    </w:p>
    <w:p w14:paraId="21E33610" w14:textId="77777777" w:rsidR="00A06205" w:rsidRPr="00C74DAB" w:rsidRDefault="00A06205" w:rsidP="00C74DAB">
      <w:pPr>
        <w:pStyle w:val="ListParagraph"/>
        <w:numPr>
          <w:ilvl w:val="0"/>
          <w:numId w:val="63"/>
        </w:numPr>
        <w:spacing w:line="279" w:lineRule="auto"/>
        <w:rPr>
          <w:rFonts w:ascii="Arial" w:eastAsia="Aptos" w:hAnsi="Arial" w:cs="Arial"/>
          <w:sz w:val="24"/>
          <w:szCs w:val="24"/>
        </w:rPr>
      </w:pPr>
      <w:r w:rsidRPr="00C74DAB">
        <w:rPr>
          <w:rFonts w:ascii="Arial" w:eastAsia="Aptos" w:hAnsi="Arial" w:cs="Arial"/>
          <w:sz w:val="24"/>
          <w:szCs w:val="24"/>
          <w:lang w:val="en-GB"/>
        </w:rPr>
        <w:t>follow existing health care procedures when planning to use prescribed medications during school hours.</w:t>
      </w:r>
    </w:p>
    <w:p w14:paraId="249DBC16" w14:textId="77777777" w:rsidR="00A06205" w:rsidRPr="00C74DAB" w:rsidRDefault="00A06205" w:rsidP="00C74DAB">
      <w:pPr>
        <w:pStyle w:val="ListParagraph"/>
        <w:numPr>
          <w:ilvl w:val="0"/>
          <w:numId w:val="63"/>
        </w:numPr>
        <w:spacing w:line="279" w:lineRule="auto"/>
        <w:rPr>
          <w:rFonts w:ascii="Arial" w:eastAsia="Aptos" w:hAnsi="Arial" w:cs="Arial"/>
          <w:sz w:val="24"/>
          <w:szCs w:val="24"/>
        </w:rPr>
      </w:pPr>
      <w:r w:rsidRPr="00C74DAB">
        <w:rPr>
          <w:rFonts w:ascii="Arial" w:eastAsia="Aptos" w:hAnsi="Arial" w:cs="Arial"/>
          <w:sz w:val="24"/>
          <w:szCs w:val="24"/>
          <w:lang w:val="en-GB"/>
        </w:rPr>
        <w:t>follow existing departmental policies when responding to incidents that impact the health, safety and/or wellbeing of students and staff.</w:t>
      </w:r>
    </w:p>
    <w:p w14:paraId="72679AE7" w14:textId="5FD8001C" w:rsidR="00E55F00" w:rsidRPr="0098360C" w:rsidRDefault="00A40134" w:rsidP="00E470A7">
      <w:pPr>
        <w:rPr>
          <w:rFonts w:cs="Arial"/>
        </w:rPr>
      </w:pPr>
      <w:r>
        <w:rPr>
          <w:rFonts w:eastAsia="Aptos" w:cs="Arial"/>
          <w:lang w:val="en-GB"/>
        </w:rPr>
        <w:lastRenderedPageBreak/>
        <w:t>P</w:t>
      </w:r>
      <w:r w:rsidR="00A06205" w:rsidRPr="00C74DAB">
        <w:rPr>
          <w:rFonts w:eastAsia="Aptos" w:cs="Arial"/>
          <w:lang w:val="en-GB"/>
        </w:rPr>
        <w:t>roviders should liaise directly with schools they work in</w:t>
      </w:r>
      <w:r w:rsidR="008E17FF">
        <w:rPr>
          <w:rFonts w:eastAsia="Aptos" w:cs="Arial"/>
          <w:lang w:val="en-GB"/>
        </w:rPr>
        <w:t>,</w:t>
      </w:r>
      <w:r w:rsidR="00A06205" w:rsidRPr="00C74DAB">
        <w:rPr>
          <w:rFonts w:eastAsia="Aptos" w:cs="Arial"/>
          <w:lang w:val="en-GB"/>
        </w:rPr>
        <w:t xml:space="preserve"> and the families concerned</w:t>
      </w:r>
      <w:r w:rsidR="008E17FF">
        <w:rPr>
          <w:rFonts w:eastAsia="Aptos" w:cs="Arial"/>
          <w:lang w:val="en-GB"/>
        </w:rPr>
        <w:t>,</w:t>
      </w:r>
      <w:r w:rsidR="00A06205" w:rsidRPr="00C74DAB">
        <w:rPr>
          <w:rFonts w:eastAsia="Aptos" w:cs="Arial"/>
          <w:lang w:val="en-GB"/>
        </w:rPr>
        <w:t xml:space="preserve"> to consult on a plan for engaging students in learning, including any potential use of restrictive practices where necessary.</w:t>
      </w:r>
    </w:p>
    <w:bookmarkEnd w:id="29"/>
    <w:p w14:paraId="0731FE3F" w14:textId="7ED132DF" w:rsidR="005A1D0B" w:rsidRPr="0098360C" w:rsidRDefault="005A1D0B" w:rsidP="00C74DAB"/>
    <w:p w14:paraId="55797EA8" w14:textId="205565E0" w:rsidR="00555866" w:rsidRPr="0098360C" w:rsidRDefault="00555866" w:rsidP="0098360C">
      <w:pPr>
        <w:pStyle w:val="ListNumber"/>
        <w:numPr>
          <w:ilvl w:val="0"/>
          <w:numId w:val="39"/>
        </w:numPr>
        <w:rPr>
          <w:rFonts w:cs="Arial"/>
          <w:b/>
          <w:bCs/>
        </w:rPr>
      </w:pPr>
      <w:r w:rsidRPr="0098360C">
        <w:rPr>
          <w:rFonts w:cs="Arial"/>
          <w:b/>
          <w:bCs/>
        </w:rPr>
        <w:t>Training</w:t>
      </w:r>
    </w:p>
    <w:p w14:paraId="30FCD843" w14:textId="77777777" w:rsidR="00555866" w:rsidRPr="0098360C" w:rsidRDefault="00555866" w:rsidP="00DC2D93">
      <w:pPr>
        <w:rPr>
          <w:rFonts w:cs="Arial"/>
          <w:i/>
        </w:rPr>
      </w:pPr>
      <w:r w:rsidRPr="0098360C">
        <w:rPr>
          <w:rFonts w:cs="Arial"/>
          <w:i/>
        </w:rPr>
        <w:t>Child Protection Training</w:t>
      </w:r>
    </w:p>
    <w:p w14:paraId="6F014506" w14:textId="4FFFC246" w:rsidR="00555866" w:rsidRPr="0098360C" w:rsidRDefault="006421F1" w:rsidP="00DC2D93">
      <w:pPr>
        <w:rPr>
          <w:rFonts w:cs="Arial"/>
        </w:rPr>
      </w:pPr>
      <w:r w:rsidRPr="760D02A6">
        <w:rPr>
          <w:rFonts w:cs="Arial"/>
        </w:rPr>
        <w:t>If the Provider (or its Personnel) will deliver the Services to students, the Provider</w:t>
      </w:r>
      <w:r w:rsidR="007A1922" w:rsidRPr="760D02A6">
        <w:rPr>
          <w:rFonts w:cs="Arial"/>
        </w:rPr>
        <w:t xml:space="preserve"> </w:t>
      </w:r>
      <w:r w:rsidR="00555866" w:rsidRPr="760D02A6">
        <w:rPr>
          <w:rFonts w:cs="Arial"/>
        </w:rPr>
        <w:t xml:space="preserve">must </w:t>
      </w:r>
      <w:r w:rsidR="00184F36" w:rsidRPr="760D02A6">
        <w:rPr>
          <w:rFonts w:cs="Arial"/>
        </w:rPr>
        <w:t>complete</w:t>
      </w:r>
      <w:r w:rsidR="001E63C9" w:rsidRPr="760D02A6">
        <w:rPr>
          <w:rFonts w:cs="Arial"/>
        </w:rPr>
        <w:t xml:space="preserve"> </w:t>
      </w:r>
      <w:r w:rsidR="00555866" w:rsidRPr="760D02A6">
        <w:rPr>
          <w:rFonts w:cs="Arial"/>
        </w:rPr>
        <w:t xml:space="preserve">the Department’s </w:t>
      </w:r>
      <w:hyperlink r:id="rId36">
        <w:r w:rsidR="00555866" w:rsidRPr="760D02A6">
          <w:rPr>
            <w:rStyle w:val="Hyperlink"/>
            <w:rFonts w:cs="Arial"/>
          </w:rPr>
          <w:t>Mandatory Child Protection Training</w:t>
        </w:r>
      </w:hyperlink>
      <w:r w:rsidR="00555866" w:rsidRPr="760D02A6">
        <w:rPr>
          <w:rFonts w:cs="Arial"/>
        </w:rPr>
        <w:t xml:space="preserve"> online (via MyPL), or a suitable alternative child protection training program delivered by the </w:t>
      </w:r>
      <w:r w:rsidR="00F3397C" w:rsidRPr="760D02A6">
        <w:rPr>
          <w:rFonts w:cs="Arial"/>
        </w:rPr>
        <w:t>Provider</w:t>
      </w:r>
      <w:r w:rsidR="00BD0AB9" w:rsidRPr="760D02A6">
        <w:rPr>
          <w:rFonts w:cs="Arial"/>
        </w:rPr>
        <w:t>.</w:t>
      </w:r>
      <w:r w:rsidR="0066624A" w:rsidRPr="760D02A6">
        <w:rPr>
          <w:rFonts w:cs="Arial"/>
        </w:rPr>
        <w:t xml:space="preserve"> </w:t>
      </w:r>
      <w:r w:rsidR="00AF603D" w:rsidRPr="760D02A6">
        <w:rPr>
          <w:rFonts w:cs="Arial"/>
        </w:rPr>
        <w:t>Prior to the commencement of any Services at the school, the Contractor’s personnel who are engaged to provide Services at the school will be required to provide the school with a copy of the certificate that is awarded upon completion of the Department’s Mandatory Child Protection Training.</w:t>
      </w:r>
    </w:p>
    <w:p w14:paraId="1EC1EA59" w14:textId="4C17581F" w:rsidR="00555866" w:rsidRPr="0098360C" w:rsidRDefault="00555866" w:rsidP="00DC2D93">
      <w:pPr>
        <w:rPr>
          <w:rFonts w:cs="Arial"/>
        </w:rPr>
      </w:pPr>
      <w:r w:rsidRPr="0098360C">
        <w:rPr>
          <w:rFonts w:cs="Arial"/>
        </w:rPr>
        <w:t xml:space="preserve">Where the </w:t>
      </w:r>
      <w:r w:rsidR="005C08DA">
        <w:rPr>
          <w:rFonts w:cs="Arial"/>
        </w:rPr>
        <w:t>Provider</w:t>
      </w:r>
      <w:r w:rsidR="005C08DA" w:rsidRPr="0098360C">
        <w:rPr>
          <w:rFonts w:cs="Arial"/>
        </w:rPr>
        <w:t xml:space="preserve"> </w:t>
      </w:r>
      <w:r w:rsidRPr="0098360C">
        <w:rPr>
          <w:rFonts w:cs="Arial"/>
        </w:rPr>
        <w:t xml:space="preserve">delivers its own child protection training, the </w:t>
      </w:r>
      <w:r w:rsidR="005C08DA">
        <w:rPr>
          <w:rFonts w:cs="Arial"/>
        </w:rPr>
        <w:t xml:space="preserve">Provider </w:t>
      </w:r>
      <w:r w:rsidRPr="0098360C">
        <w:rPr>
          <w:rFonts w:cs="Arial"/>
        </w:rPr>
        <w:t>warrants, by signing this Agreement, that this training covers the following content:</w:t>
      </w:r>
    </w:p>
    <w:p w14:paraId="104812DB" w14:textId="77777777" w:rsidR="00555866" w:rsidRPr="0098360C" w:rsidRDefault="00555866" w:rsidP="00DC2D93">
      <w:pPr>
        <w:pStyle w:val="ListBullet"/>
        <w:rPr>
          <w:rFonts w:cs="Arial"/>
        </w:rPr>
      </w:pPr>
      <w:r w:rsidRPr="0098360C">
        <w:rPr>
          <w:rFonts w:cs="Arial"/>
        </w:rPr>
        <w:t>child protection mandatory reporting and professional conduct legal responsibilities</w:t>
      </w:r>
    </w:p>
    <w:p w14:paraId="380809B7" w14:textId="77777777" w:rsidR="00555866" w:rsidRPr="0098360C" w:rsidRDefault="00555866" w:rsidP="00DC2D93">
      <w:pPr>
        <w:pStyle w:val="ListBullet"/>
        <w:rPr>
          <w:rFonts w:cs="Arial"/>
        </w:rPr>
      </w:pPr>
      <w:r w:rsidRPr="0098360C">
        <w:rPr>
          <w:rFonts w:cs="Arial"/>
        </w:rPr>
        <w:t>recognising child abuse and neglect indicators</w:t>
      </w:r>
    </w:p>
    <w:p w14:paraId="27698720" w14:textId="77777777" w:rsidR="00555866" w:rsidRPr="0098360C" w:rsidRDefault="00555866" w:rsidP="00DC2D93">
      <w:pPr>
        <w:pStyle w:val="ListBullet"/>
        <w:rPr>
          <w:rFonts w:cs="Arial"/>
        </w:rPr>
      </w:pPr>
      <w:r w:rsidRPr="0098360C">
        <w:rPr>
          <w:rFonts w:cs="Arial"/>
        </w:rPr>
        <w:t>understanding reporting processes for suspected risk of significant harm</w:t>
      </w:r>
    </w:p>
    <w:p w14:paraId="1671A1B5" w14:textId="77777777" w:rsidR="00555866" w:rsidRPr="0098360C" w:rsidRDefault="00555866" w:rsidP="00DC2D93">
      <w:pPr>
        <w:pStyle w:val="ListBullet"/>
        <w:rPr>
          <w:rFonts w:cs="Arial"/>
        </w:rPr>
      </w:pPr>
      <w:r w:rsidRPr="0098360C">
        <w:rPr>
          <w:rFonts w:cs="Arial"/>
        </w:rPr>
        <w:t>acceptable and unacceptable practice in:</w:t>
      </w:r>
    </w:p>
    <w:p w14:paraId="20555062" w14:textId="77777777" w:rsidR="00555866" w:rsidRPr="0098360C" w:rsidRDefault="00555866" w:rsidP="00DC2D93">
      <w:pPr>
        <w:pStyle w:val="ListNumber2"/>
        <w:numPr>
          <w:ilvl w:val="1"/>
          <w:numId w:val="32"/>
        </w:numPr>
        <w:rPr>
          <w:rFonts w:cs="Arial"/>
        </w:rPr>
      </w:pPr>
      <w:r w:rsidRPr="0098360C">
        <w:rPr>
          <w:rFonts w:cs="Arial"/>
        </w:rPr>
        <w:t>care and discipline of children</w:t>
      </w:r>
    </w:p>
    <w:p w14:paraId="03F978DA" w14:textId="77777777" w:rsidR="00555866" w:rsidRPr="0098360C" w:rsidRDefault="00555866" w:rsidP="00DC2D93">
      <w:pPr>
        <w:pStyle w:val="ListNumber2"/>
        <w:numPr>
          <w:ilvl w:val="1"/>
          <w:numId w:val="32"/>
        </w:numPr>
        <w:rPr>
          <w:rFonts w:cs="Arial"/>
        </w:rPr>
      </w:pPr>
      <w:r w:rsidRPr="0098360C">
        <w:rPr>
          <w:rFonts w:cs="Arial"/>
        </w:rPr>
        <w:t>provider – child relationships</w:t>
      </w:r>
    </w:p>
    <w:p w14:paraId="149DEDFB" w14:textId="77777777" w:rsidR="00555866" w:rsidRPr="0098360C" w:rsidRDefault="00555866" w:rsidP="00DC2D93">
      <w:pPr>
        <w:pStyle w:val="ListNumber2"/>
        <w:numPr>
          <w:ilvl w:val="1"/>
          <w:numId w:val="32"/>
        </w:numPr>
        <w:rPr>
          <w:rFonts w:cs="Arial"/>
        </w:rPr>
      </w:pPr>
      <w:r w:rsidRPr="0098360C">
        <w:rPr>
          <w:rFonts w:cs="Arial"/>
        </w:rPr>
        <w:t>interactions with children with identified needs.</w:t>
      </w:r>
    </w:p>
    <w:p w14:paraId="09BF8529" w14:textId="28D75275" w:rsidR="00555866" w:rsidRPr="0098360C" w:rsidRDefault="00555866" w:rsidP="00DC2D93">
      <w:pPr>
        <w:rPr>
          <w:rFonts w:cs="Arial"/>
        </w:rPr>
      </w:pPr>
      <w:r w:rsidRPr="0098360C">
        <w:rPr>
          <w:rFonts w:cs="Arial"/>
        </w:rPr>
        <w:t xml:space="preserve">A </w:t>
      </w:r>
      <w:r w:rsidR="005C08DA" w:rsidRPr="760D02A6">
        <w:rPr>
          <w:rFonts w:cs="Arial"/>
        </w:rPr>
        <w:t xml:space="preserve">Provider </w:t>
      </w:r>
      <w:r w:rsidRPr="0098360C">
        <w:rPr>
          <w:rFonts w:cs="Arial"/>
        </w:rPr>
        <w:t xml:space="preserve">approved to deliver </w:t>
      </w:r>
      <w:r w:rsidR="00351E02" w:rsidRPr="0098360C">
        <w:rPr>
          <w:rFonts w:cs="Arial"/>
        </w:rPr>
        <w:t>S</w:t>
      </w:r>
      <w:r w:rsidRPr="0098360C">
        <w:rPr>
          <w:rFonts w:cs="Arial"/>
        </w:rPr>
        <w:t xml:space="preserve">ervices under the </w:t>
      </w:r>
      <w:hyperlink r:id="rId37" w:history="1">
        <w:r w:rsidRPr="0098360C">
          <w:rPr>
            <w:rStyle w:val="Hyperlink"/>
            <w:rFonts w:cs="Arial"/>
          </w:rPr>
          <w:t>Specialist Allied Health Service Provider Scheme</w:t>
        </w:r>
      </w:hyperlink>
      <w:r w:rsidRPr="00C74DAB">
        <w:rPr>
          <w:rStyle w:val="Hyperlink"/>
          <w:rFonts w:cs="Arial"/>
          <w:u w:val="none"/>
        </w:rPr>
        <w:t xml:space="preserve"> </w:t>
      </w:r>
      <w:r w:rsidRPr="0098360C">
        <w:rPr>
          <w:rStyle w:val="Hyperlink"/>
          <w:rFonts w:cs="Arial"/>
          <w:color w:val="auto"/>
          <w:u w:val="none"/>
        </w:rPr>
        <w:t xml:space="preserve">(Scheme), will have met </w:t>
      </w:r>
      <w:r w:rsidRPr="0098360C">
        <w:rPr>
          <w:rFonts w:cs="Arial"/>
        </w:rPr>
        <w:t xml:space="preserve">the child protection training requirement as part of the </w:t>
      </w:r>
      <w:r w:rsidR="008B65AF" w:rsidRPr="760D02A6">
        <w:rPr>
          <w:rFonts w:cs="Arial"/>
        </w:rPr>
        <w:t xml:space="preserve">Provider’s </w:t>
      </w:r>
      <w:r w:rsidRPr="0098360C">
        <w:rPr>
          <w:rFonts w:cs="Arial"/>
        </w:rPr>
        <w:t xml:space="preserve">qualification to the Scheme. The </w:t>
      </w:r>
      <w:r w:rsidR="007A586E" w:rsidRPr="760D02A6">
        <w:rPr>
          <w:rFonts w:cs="Arial"/>
        </w:rPr>
        <w:t>S</w:t>
      </w:r>
      <w:r w:rsidRPr="0098360C">
        <w:rPr>
          <w:rFonts w:cs="Arial"/>
        </w:rPr>
        <w:t xml:space="preserve">chool is not required to obtain evidence of this training for a </w:t>
      </w:r>
      <w:r w:rsidR="008B65AF" w:rsidRPr="760D02A6">
        <w:rPr>
          <w:rFonts w:cs="Arial"/>
        </w:rPr>
        <w:t xml:space="preserve">Provider </w:t>
      </w:r>
      <w:r w:rsidRPr="0098360C">
        <w:rPr>
          <w:rFonts w:cs="Arial"/>
        </w:rPr>
        <w:t>approved under the Scheme</w:t>
      </w:r>
      <w:r w:rsidR="0020662C" w:rsidRPr="760D02A6">
        <w:rPr>
          <w:rFonts w:cs="Arial"/>
        </w:rPr>
        <w:t xml:space="preserve"> (the School may check the Scheme’s </w:t>
      </w:r>
      <w:hyperlink r:id="rId38" w:history="1">
        <w:r w:rsidR="0020662C" w:rsidRPr="760D02A6">
          <w:rPr>
            <w:rStyle w:val="Hyperlink"/>
            <w:rFonts w:cs="Arial"/>
          </w:rPr>
          <w:t>database</w:t>
        </w:r>
      </w:hyperlink>
      <w:r w:rsidR="0020662C" w:rsidRPr="760D02A6">
        <w:rPr>
          <w:rFonts w:cs="Arial"/>
        </w:rPr>
        <w:t xml:space="preserve"> to confirm whether a </w:t>
      </w:r>
      <w:r w:rsidR="008B65AF" w:rsidRPr="760D02A6">
        <w:rPr>
          <w:rFonts w:cs="Arial"/>
        </w:rPr>
        <w:t>Provide</w:t>
      </w:r>
      <w:r w:rsidR="0020662C" w:rsidRPr="760D02A6">
        <w:rPr>
          <w:rFonts w:cs="Arial"/>
        </w:rPr>
        <w:t xml:space="preserve">r is </w:t>
      </w:r>
      <w:r w:rsidR="003A6428" w:rsidRPr="760D02A6">
        <w:rPr>
          <w:rFonts w:cs="Arial"/>
        </w:rPr>
        <w:t xml:space="preserve">prequalified </w:t>
      </w:r>
      <w:r w:rsidR="0020662C" w:rsidRPr="760D02A6">
        <w:rPr>
          <w:rFonts w:cs="Arial"/>
        </w:rPr>
        <w:t>on the Scheme).</w:t>
      </w:r>
    </w:p>
    <w:p w14:paraId="13643A9B" w14:textId="77777777" w:rsidR="00555866" w:rsidRPr="0098360C" w:rsidRDefault="00555866" w:rsidP="00DC2D93">
      <w:pPr>
        <w:rPr>
          <w:rFonts w:cs="Arial"/>
          <w:i/>
        </w:rPr>
      </w:pPr>
      <w:r w:rsidRPr="0098360C">
        <w:rPr>
          <w:rFonts w:cs="Arial"/>
          <w:i/>
        </w:rPr>
        <w:t>Health Care Related Training</w:t>
      </w:r>
    </w:p>
    <w:p w14:paraId="744C41F2" w14:textId="43B52EDD" w:rsidR="00897B8C" w:rsidRDefault="00555866">
      <w:pPr>
        <w:rPr>
          <w:rFonts w:eastAsia="SimSun" w:cs="Arial"/>
          <w:color w:val="041F42"/>
          <w:sz w:val="36"/>
          <w:szCs w:val="32"/>
          <w:lang w:val="en-US"/>
        </w:rPr>
      </w:pPr>
      <w:r w:rsidRPr="760D02A6">
        <w:rPr>
          <w:rFonts w:cs="Arial"/>
        </w:rPr>
        <w:t xml:space="preserve">Where required by the </w:t>
      </w:r>
      <w:r w:rsidR="007A586E" w:rsidRPr="760D02A6">
        <w:rPr>
          <w:rFonts w:cs="Arial"/>
        </w:rPr>
        <w:t>S</w:t>
      </w:r>
      <w:r w:rsidRPr="760D02A6">
        <w:rPr>
          <w:rFonts w:cs="Arial"/>
        </w:rPr>
        <w:t xml:space="preserve">chool, the </w:t>
      </w:r>
      <w:r w:rsidR="00A10901" w:rsidRPr="760D02A6">
        <w:rPr>
          <w:rFonts w:cs="Arial"/>
        </w:rPr>
        <w:t xml:space="preserve">Provider </w:t>
      </w:r>
      <w:r w:rsidR="00417A13" w:rsidRPr="760D02A6">
        <w:rPr>
          <w:rFonts w:cs="Arial"/>
        </w:rPr>
        <w:t xml:space="preserve">(and its personnel) </w:t>
      </w:r>
      <w:r w:rsidRPr="760D02A6">
        <w:rPr>
          <w:rFonts w:cs="Arial"/>
        </w:rPr>
        <w:t xml:space="preserve">may need to complete the </w:t>
      </w:r>
      <w:hyperlink r:id="rId39">
        <w:r w:rsidRPr="760D02A6">
          <w:rPr>
            <w:rStyle w:val="Hyperlink"/>
            <w:rFonts w:cs="Arial"/>
            <w:sz w:val="23"/>
            <w:szCs w:val="23"/>
          </w:rPr>
          <w:t>ASCIA Schools and Childcare Anaphylaxis e-training</w:t>
        </w:r>
      </w:hyperlink>
      <w:r w:rsidRPr="760D02A6">
        <w:rPr>
          <w:rFonts w:cs="Arial"/>
        </w:rPr>
        <w:t xml:space="preserve"> or any other relevant health care related training </w:t>
      </w:r>
      <w:r w:rsidR="00810834" w:rsidRPr="760D02A6">
        <w:rPr>
          <w:rFonts w:cs="Arial"/>
        </w:rPr>
        <w:t>that aligns</w:t>
      </w:r>
      <w:r w:rsidR="00263222" w:rsidRPr="760D02A6">
        <w:rPr>
          <w:rFonts w:cs="Arial"/>
        </w:rPr>
        <w:t xml:space="preserve"> with</w:t>
      </w:r>
      <w:r w:rsidRPr="760D02A6">
        <w:rPr>
          <w:rFonts w:cs="Arial"/>
        </w:rPr>
        <w:t xml:space="preserve"> a student’s health care needs, the nature of the </w:t>
      </w:r>
      <w:r w:rsidR="00351E02" w:rsidRPr="760D02A6">
        <w:rPr>
          <w:rFonts w:cs="Arial"/>
        </w:rPr>
        <w:t>S</w:t>
      </w:r>
      <w:r w:rsidRPr="760D02A6">
        <w:rPr>
          <w:rFonts w:cs="Arial"/>
        </w:rPr>
        <w:t xml:space="preserve">ervice being </w:t>
      </w:r>
      <w:r w:rsidR="00263222" w:rsidRPr="760D02A6">
        <w:rPr>
          <w:rFonts w:cs="Arial"/>
        </w:rPr>
        <w:t xml:space="preserve">delivered, </w:t>
      </w:r>
      <w:r w:rsidRPr="760D02A6">
        <w:rPr>
          <w:rFonts w:cs="Arial"/>
        </w:rPr>
        <w:t xml:space="preserve">and the </w:t>
      </w:r>
      <w:r w:rsidR="00263222" w:rsidRPr="760D02A6">
        <w:rPr>
          <w:rFonts w:cs="Arial"/>
        </w:rPr>
        <w:t xml:space="preserve">level </w:t>
      </w:r>
      <w:r w:rsidRPr="760D02A6">
        <w:rPr>
          <w:rFonts w:cs="Arial"/>
        </w:rPr>
        <w:t xml:space="preserve">of supervision </w:t>
      </w:r>
      <w:r w:rsidR="005711CB" w:rsidRPr="760D02A6">
        <w:rPr>
          <w:rFonts w:cs="Arial"/>
        </w:rPr>
        <w:t xml:space="preserve">involved in the </w:t>
      </w:r>
      <w:r w:rsidR="00A40134" w:rsidRPr="760D02A6">
        <w:rPr>
          <w:rFonts w:cs="Arial"/>
        </w:rPr>
        <w:t>P</w:t>
      </w:r>
      <w:r w:rsidRPr="760D02A6">
        <w:rPr>
          <w:rFonts w:cs="Arial"/>
        </w:rPr>
        <w:t xml:space="preserve">rovider’s activities at the </w:t>
      </w:r>
      <w:r w:rsidR="005711CB" w:rsidRPr="760D02A6">
        <w:rPr>
          <w:rFonts w:cs="Arial"/>
        </w:rPr>
        <w:t>S</w:t>
      </w:r>
      <w:r w:rsidRPr="760D02A6">
        <w:rPr>
          <w:rFonts w:cs="Arial"/>
        </w:rPr>
        <w:t>chool</w:t>
      </w:r>
      <w:r w:rsidR="005D21AB" w:rsidRPr="760D02A6">
        <w:rPr>
          <w:rFonts w:cs="Arial"/>
        </w:rPr>
        <w:t>.</w:t>
      </w:r>
    </w:p>
    <w:p w14:paraId="41D16D92" w14:textId="77777777" w:rsidR="00803836" w:rsidRPr="00993C85" w:rsidRDefault="00B6116B" w:rsidP="00993C85">
      <w:pPr>
        <w:pStyle w:val="Heading4"/>
      </w:pPr>
      <w:r w:rsidRPr="00993C85">
        <w:lastRenderedPageBreak/>
        <w:t xml:space="preserve">ATTACHMENT B: </w:t>
      </w:r>
    </w:p>
    <w:p w14:paraId="2FEBFC47" w14:textId="54B20FDB" w:rsidR="00B6116B" w:rsidRPr="00803836" w:rsidRDefault="00B6116B" w:rsidP="00993C85">
      <w:pPr>
        <w:pStyle w:val="Heading4"/>
      </w:pPr>
      <w:r w:rsidRPr="00993C85">
        <w:t xml:space="preserve">CONSENT FORMS RELATING TO SHARING INFORMATION </w:t>
      </w:r>
      <w:r w:rsidR="002F6A16">
        <w:t>WITH THE SCHOOL</w:t>
      </w:r>
    </w:p>
    <w:p w14:paraId="0FCC7AB2" w14:textId="090B92FC" w:rsidR="00C476BE" w:rsidRDefault="002664D1" w:rsidP="009B600F">
      <w:pPr>
        <w:pStyle w:val="Heading3"/>
      </w:pPr>
      <w:r w:rsidRPr="0098360C">
        <w:t>Form #</w:t>
      </w:r>
      <w:r w:rsidR="00D475D0" w:rsidRPr="0098360C">
        <w:t>1</w:t>
      </w:r>
      <w:r w:rsidRPr="0098360C">
        <w:t xml:space="preserve"> </w:t>
      </w:r>
    </w:p>
    <w:p w14:paraId="0207C4CA" w14:textId="7D15A08C" w:rsidR="009B600F" w:rsidRDefault="000F445C" w:rsidP="009B600F">
      <w:pPr>
        <w:pStyle w:val="Heading3"/>
      </w:pPr>
      <w:r>
        <w:t xml:space="preserve">Consent </w:t>
      </w:r>
      <w:r w:rsidR="00C3309D">
        <w:t>F</w:t>
      </w:r>
      <w:r>
        <w:t xml:space="preserve">orm </w:t>
      </w:r>
      <w:r w:rsidR="00C61F5A">
        <w:t>(template)</w:t>
      </w:r>
    </w:p>
    <w:p w14:paraId="6AB18E48" w14:textId="77777777" w:rsidR="00EF598A" w:rsidRPr="00C74DAB" w:rsidRDefault="00EF598A" w:rsidP="760D02A6">
      <w:pPr>
        <w:spacing w:before="80" w:after="120"/>
        <w:rPr>
          <w:i/>
          <w:iCs/>
          <w:lang w:eastAsia="zh-CN"/>
        </w:rPr>
      </w:pPr>
      <w:r w:rsidRPr="00C74DAB">
        <w:rPr>
          <w:b/>
          <w:bCs/>
          <w:i/>
          <w:iCs/>
          <w:lang w:eastAsia="zh-CN"/>
        </w:rPr>
        <w:t xml:space="preserve">Purpose: </w:t>
      </w:r>
    </w:p>
    <w:p w14:paraId="7664A3EF" w14:textId="6E9228F1" w:rsidR="003009DC" w:rsidRPr="00C74DAB" w:rsidRDefault="009B600F" w:rsidP="760D02A6">
      <w:pPr>
        <w:spacing w:before="80" w:after="120"/>
        <w:rPr>
          <w:rFonts w:cs="Arial"/>
          <w:i/>
          <w:iCs/>
        </w:rPr>
      </w:pPr>
      <w:r w:rsidRPr="00C74DAB">
        <w:rPr>
          <w:i/>
          <w:iCs/>
          <w:lang w:eastAsia="zh-CN"/>
        </w:rPr>
        <w:t xml:space="preserve">The purpose of this form is </w:t>
      </w:r>
      <w:r w:rsidR="00FA3B2F" w:rsidRPr="00C74DAB">
        <w:rPr>
          <w:i/>
          <w:iCs/>
          <w:lang w:eastAsia="zh-CN"/>
        </w:rPr>
        <w:t xml:space="preserve">for the </w:t>
      </w:r>
      <w:r w:rsidR="00DD5EA4" w:rsidRPr="00C74DAB">
        <w:rPr>
          <w:i/>
          <w:iCs/>
          <w:lang w:eastAsia="zh-CN"/>
        </w:rPr>
        <w:t>Provider</w:t>
      </w:r>
      <w:r w:rsidR="00FA3B2F" w:rsidRPr="00C74DAB">
        <w:rPr>
          <w:i/>
          <w:iCs/>
          <w:lang w:eastAsia="zh-CN"/>
        </w:rPr>
        <w:t xml:space="preserve"> </w:t>
      </w:r>
      <w:r w:rsidRPr="00C74DAB">
        <w:rPr>
          <w:i/>
          <w:iCs/>
          <w:lang w:eastAsia="zh-CN"/>
        </w:rPr>
        <w:t xml:space="preserve">to </w:t>
      </w:r>
      <w:r w:rsidR="007A39D6" w:rsidRPr="00C74DAB">
        <w:rPr>
          <w:rFonts w:cs="Arial"/>
          <w:i/>
          <w:iCs/>
        </w:rPr>
        <w:t>obtain</w:t>
      </w:r>
      <w:r w:rsidRPr="00C74DAB">
        <w:rPr>
          <w:rFonts w:cs="Arial"/>
          <w:i/>
          <w:iCs/>
        </w:rPr>
        <w:t xml:space="preserve"> written consent from the parent</w:t>
      </w:r>
      <w:r w:rsidR="000B36C2" w:rsidRPr="760D02A6">
        <w:rPr>
          <w:rFonts w:cs="Arial"/>
          <w:i/>
          <w:iCs/>
        </w:rPr>
        <w:t xml:space="preserve"> or </w:t>
      </w:r>
      <w:r w:rsidRPr="760D02A6">
        <w:rPr>
          <w:rFonts w:cs="Arial"/>
          <w:i/>
          <w:iCs/>
        </w:rPr>
        <w:t>c</w:t>
      </w:r>
      <w:r w:rsidRPr="00C74DAB">
        <w:rPr>
          <w:rFonts w:cs="Arial"/>
          <w:i/>
          <w:iCs/>
        </w:rPr>
        <w:t>arer of the student named in the Service Schedule</w:t>
      </w:r>
      <w:r w:rsidR="00363F8A" w:rsidRPr="00C74DAB">
        <w:rPr>
          <w:rFonts w:cs="Arial"/>
          <w:i/>
          <w:iCs/>
        </w:rPr>
        <w:t>. This consent allows the Provider to sha</w:t>
      </w:r>
      <w:r w:rsidR="00962811" w:rsidRPr="00C74DAB">
        <w:rPr>
          <w:rFonts w:cs="Arial"/>
          <w:i/>
          <w:iCs/>
        </w:rPr>
        <w:t>r</w:t>
      </w:r>
      <w:r w:rsidR="00363F8A" w:rsidRPr="00C74DAB">
        <w:rPr>
          <w:rFonts w:cs="Arial"/>
          <w:i/>
          <w:iCs/>
        </w:rPr>
        <w:t>e updates with the School about the Service delivered to the student, using</w:t>
      </w:r>
      <w:r w:rsidRPr="00C74DAB">
        <w:rPr>
          <w:rFonts w:cs="Arial"/>
          <w:i/>
          <w:iCs/>
        </w:rPr>
        <w:t xml:space="preserve"> the </w:t>
      </w:r>
      <w:r w:rsidR="00B238B9" w:rsidRPr="00C74DAB">
        <w:rPr>
          <w:rFonts w:cs="Arial"/>
          <w:i/>
          <w:iCs/>
        </w:rPr>
        <w:t>Service</w:t>
      </w:r>
      <w:r w:rsidRPr="00C74DAB">
        <w:rPr>
          <w:rFonts w:cs="Arial"/>
          <w:i/>
          <w:iCs/>
        </w:rPr>
        <w:t xml:space="preserve"> Update Form (</w:t>
      </w:r>
      <w:r w:rsidR="00363F8A" w:rsidRPr="00C74DAB">
        <w:rPr>
          <w:rFonts w:cs="Arial"/>
          <w:i/>
          <w:iCs/>
        </w:rPr>
        <w:t>see</w:t>
      </w:r>
      <w:r w:rsidRPr="00C74DAB">
        <w:rPr>
          <w:rFonts w:cs="Arial"/>
          <w:i/>
          <w:iCs/>
        </w:rPr>
        <w:t xml:space="preserve"> Form 2 </w:t>
      </w:r>
      <w:r w:rsidR="008D33F0" w:rsidRPr="00C74DAB">
        <w:rPr>
          <w:rFonts w:cs="Arial"/>
          <w:i/>
          <w:iCs/>
        </w:rPr>
        <w:t>in</w:t>
      </w:r>
      <w:r w:rsidRPr="00C74DAB">
        <w:rPr>
          <w:rFonts w:cs="Arial"/>
          <w:i/>
          <w:iCs/>
        </w:rPr>
        <w:t xml:space="preserve"> Attachment B of this Agreement). </w:t>
      </w:r>
    </w:p>
    <w:p w14:paraId="2C1C9A74" w14:textId="67ECE505" w:rsidR="009B600F" w:rsidRPr="00C74DAB" w:rsidRDefault="00A517C0" w:rsidP="760D02A6">
      <w:pPr>
        <w:spacing w:before="80" w:after="120"/>
        <w:rPr>
          <w:rFonts w:cs="Arial"/>
          <w:i/>
          <w:iCs/>
        </w:rPr>
      </w:pPr>
      <w:r w:rsidRPr="00C74DAB">
        <w:rPr>
          <w:rFonts w:cs="Arial"/>
          <w:i/>
          <w:iCs/>
        </w:rPr>
        <w:t>The</w:t>
      </w:r>
      <w:r w:rsidR="00962811" w:rsidRPr="00C74DAB">
        <w:rPr>
          <w:rFonts w:cs="Arial"/>
          <w:i/>
          <w:iCs/>
        </w:rPr>
        <w:t xml:space="preserve">se updates help the </w:t>
      </w:r>
      <w:r w:rsidR="009B600F" w:rsidRPr="00C74DAB">
        <w:rPr>
          <w:rFonts w:cs="Arial"/>
          <w:i/>
          <w:iCs/>
        </w:rPr>
        <w:t xml:space="preserve">School ensure that strategies and supports provided by staff at </w:t>
      </w:r>
      <w:r w:rsidR="007476F1" w:rsidRPr="00C74DAB">
        <w:rPr>
          <w:rFonts w:cs="Arial"/>
          <w:i/>
          <w:iCs/>
        </w:rPr>
        <w:t xml:space="preserve">the </w:t>
      </w:r>
      <w:r w:rsidR="009B600F" w:rsidRPr="00C74DAB">
        <w:rPr>
          <w:rFonts w:cs="Arial"/>
          <w:i/>
          <w:iCs/>
        </w:rPr>
        <w:t>School align with the Service delivered to the student</w:t>
      </w:r>
      <w:r w:rsidR="002D5D17" w:rsidRPr="00C74DAB">
        <w:rPr>
          <w:rFonts w:cs="Arial"/>
          <w:i/>
          <w:iCs/>
        </w:rPr>
        <w:t>.</w:t>
      </w:r>
      <w:r w:rsidR="009B600F" w:rsidRPr="00C74DAB">
        <w:rPr>
          <w:rFonts w:cs="Arial"/>
          <w:i/>
          <w:iCs/>
        </w:rPr>
        <w:t xml:space="preserve"> </w:t>
      </w:r>
    </w:p>
    <w:p w14:paraId="29EBE4EF" w14:textId="38294073" w:rsidR="00A1360A" w:rsidRPr="00C74DAB" w:rsidRDefault="00A1360A" w:rsidP="00A1360A">
      <w:pPr>
        <w:spacing w:before="80" w:after="120"/>
        <w:rPr>
          <w:rFonts w:cs="Arial"/>
          <w:i/>
          <w:iCs/>
        </w:rPr>
      </w:pPr>
      <w:r w:rsidRPr="008663C9">
        <w:rPr>
          <w:rFonts w:cs="Arial"/>
          <w:i/>
          <w:iCs/>
        </w:rPr>
        <w:t>This template aligns with the legal privacy requirement of ensuring that consent is informed and specific, so that it is precise as to the type of consent and the exact contents of the information to which the consent relates</w:t>
      </w:r>
      <w:r w:rsidR="00F15113" w:rsidRPr="008663C9">
        <w:rPr>
          <w:rFonts w:cs="Arial"/>
          <w:i/>
          <w:iCs/>
        </w:rPr>
        <w:t>.</w:t>
      </w:r>
    </w:p>
    <w:p w14:paraId="574374E4" w14:textId="5C4AC194" w:rsidR="004F298E" w:rsidRPr="008663C9" w:rsidRDefault="004F298E" w:rsidP="00C74DAB">
      <w:pPr>
        <w:rPr>
          <w:i/>
        </w:rPr>
      </w:pPr>
      <w:r w:rsidRPr="008663C9">
        <w:rPr>
          <w:i/>
        </w:rPr>
        <w:t>It does not replace the Provider’s own consent process for delivering the Service itself.</w:t>
      </w:r>
    </w:p>
    <w:p w14:paraId="7080F606" w14:textId="6F1EC008" w:rsidR="003A1210" w:rsidRPr="00C74DAB" w:rsidRDefault="003A1210" w:rsidP="0063008F">
      <w:pPr>
        <w:spacing w:before="80" w:after="120"/>
        <w:rPr>
          <w:rFonts w:cs="Arial"/>
          <w:i/>
        </w:rPr>
      </w:pPr>
      <w:r w:rsidRPr="008663C9">
        <w:rPr>
          <w:rFonts w:cs="Arial"/>
          <w:i/>
        </w:rPr>
        <w:t>Note that where a student aged 14 years or over</w:t>
      </w:r>
      <w:r w:rsidR="00200E51" w:rsidRPr="008663C9">
        <w:rPr>
          <w:rFonts w:cs="Arial"/>
          <w:i/>
        </w:rPr>
        <w:t xml:space="preserve"> has provided their own consent to receive the Service at the School,</w:t>
      </w:r>
      <w:r w:rsidR="000B36C2" w:rsidRPr="008663C9">
        <w:rPr>
          <w:rFonts w:cs="Arial"/>
          <w:i/>
        </w:rPr>
        <w:t xml:space="preserve"> the student may complete and sign the form in place of a parent or carer.</w:t>
      </w:r>
    </w:p>
    <w:p w14:paraId="092CAD8B" w14:textId="3D059AE3" w:rsidR="00EF598A" w:rsidRPr="00C74DAB" w:rsidRDefault="00EF598A">
      <w:pPr>
        <w:spacing w:before="80" w:after="120"/>
        <w:rPr>
          <w:rFonts w:cs="Arial"/>
          <w:b/>
          <w:i/>
        </w:rPr>
      </w:pPr>
      <w:r w:rsidRPr="00C74DAB">
        <w:rPr>
          <w:rFonts w:cs="Arial"/>
          <w:b/>
          <w:i/>
        </w:rPr>
        <w:t>Instructions:</w:t>
      </w:r>
    </w:p>
    <w:p w14:paraId="76DF931D" w14:textId="336D3097" w:rsidR="002B79B2" w:rsidRPr="00C74DAB" w:rsidRDefault="00E77DB0">
      <w:pPr>
        <w:spacing w:before="80" w:after="120"/>
        <w:rPr>
          <w:rFonts w:cs="Arial"/>
          <w:i/>
        </w:rPr>
      </w:pPr>
      <w:r w:rsidRPr="00C74DAB">
        <w:rPr>
          <w:rFonts w:cs="Arial"/>
          <w:i/>
        </w:rPr>
        <w:t>T</w:t>
      </w:r>
      <w:r w:rsidR="0089046C" w:rsidRPr="00C74DAB">
        <w:rPr>
          <w:rFonts w:cs="Arial"/>
          <w:i/>
        </w:rPr>
        <w:t>h</w:t>
      </w:r>
      <w:r w:rsidR="0065443C" w:rsidRPr="00C74DAB">
        <w:rPr>
          <w:rFonts w:cs="Arial"/>
          <w:i/>
        </w:rPr>
        <w:t xml:space="preserve">is form </w:t>
      </w:r>
      <w:r w:rsidR="00D37BBE" w:rsidRPr="00C74DAB">
        <w:rPr>
          <w:rFonts w:cs="Arial"/>
          <w:i/>
        </w:rPr>
        <w:t xml:space="preserve">must </w:t>
      </w:r>
      <w:r w:rsidR="0065443C" w:rsidRPr="00C74DAB">
        <w:rPr>
          <w:rFonts w:cs="Arial"/>
          <w:i/>
        </w:rPr>
        <w:t>be pre-filled by the Provider</w:t>
      </w:r>
      <w:r w:rsidR="006F3966" w:rsidRPr="00C74DAB">
        <w:rPr>
          <w:rFonts w:cs="Arial"/>
          <w:i/>
        </w:rPr>
        <w:t>,</w:t>
      </w:r>
      <w:r w:rsidR="007905CD" w:rsidRPr="00C74DAB">
        <w:rPr>
          <w:rFonts w:cs="Arial"/>
          <w:i/>
        </w:rPr>
        <w:t xml:space="preserve"> </w:t>
      </w:r>
      <w:r w:rsidR="0043752C" w:rsidRPr="00C74DAB">
        <w:rPr>
          <w:rFonts w:cs="Arial"/>
          <w:i/>
        </w:rPr>
        <w:t>and issued using the Provider’s letterhead.</w:t>
      </w:r>
    </w:p>
    <w:p w14:paraId="69203B78" w14:textId="4D849999" w:rsidR="0089046C" w:rsidRPr="00C74DAB" w:rsidRDefault="0089046C" w:rsidP="760D02A6">
      <w:pPr>
        <w:spacing w:before="80" w:after="120"/>
        <w:rPr>
          <w:rFonts w:cs="Arial"/>
          <w:i/>
          <w:iCs/>
        </w:rPr>
      </w:pPr>
      <w:r w:rsidRPr="00C74DAB">
        <w:rPr>
          <w:rFonts w:cs="Arial"/>
          <w:i/>
          <w:iCs/>
        </w:rPr>
        <w:t>Th</w:t>
      </w:r>
      <w:r w:rsidR="00F008A8" w:rsidRPr="00C74DAB">
        <w:rPr>
          <w:rFonts w:cs="Arial"/>
          <w:i/>
          <w:iCs/>
        </w:rPr>
        <w:t>e</w:t>
      </w:r>
      <w:r w:rsidRPr="00C74DAB">
        <w:rPr>
          <w:rFonts w:cs="Arial"/>
          <w:i/>
          <w:iCs/>
        </w:rPr>
        <w:t xml:space="preserve"> form </w:t>
      </w:r>
      <w:r w:rsidR="00F008A8" w:rsidRPr="00C74DAB">
        <w:rPr>
          <w:rFonts w:cs="Arial"/>
          <w:i/>
          <w:iCs/>
        </w:rPr>
        <w:t>must</w:t>
      </w:r>
      <w:r w:rsidRPr="00C74DAB">
        <w:rPr>
          <w:rFonts w:cs="Arial"/>
          <w:i/>
          <w:iCs/>
        </w:rPr>
        <w:t xml:space="preserve"> be returned to the School</w:t>
      </w:r>
      <w:r w:rsidR="0038634B" w:rsidRPr="00C74DAB">
        <w:rPr>
          <w:rFonts w:cs="Arial"/>
          <w:i/>
          <w:iCs/>
        </w:rPr>
        <w:t>, prior to commencing the delivery of the Service.</w:t>
      </w:r>
    </w:p>
    <w:p w14:paraId="4E9EEB6A" w14:textId="13431AA1" w:rsidR="00CE2F02" w:rsidRPr="00C74DAB" w:rsidRDefault="00CE2F02">
      <w:pPr>
        <w:spacing w:before="80" w:after="120"/>
        <w:rPr>
          <w:rFonts w:cs="Arial"/>
          <w:i/>
          <w:iCs/>
        </w:rPr>
      </w:pPr>
      <w:r w:rsidRPr="00C74DAB">
        <w:rPr>
          <w:rFonts w:cs="Arial"/>
          <w:i/>
        </w:rPr>
        <w:t>Please ensure</w:t>
      </w:r>
      <w:r w:rsidR="00021F7B" w:rsidRPr="008663C9">
        <w:rPr>
          <w:rFonts w:cs="Arial"/>
          <w:i/>
        </w:rPr>
        <w:t xml:space="preserve"> the </w:t>
      </w:r>
      <w:r w:rsidR="00660462" w:rsidRPr="008663C9">
        <w:rPr>
          <w:rFonts w:cs="Arial"/>
          <w:i/>
        </w:rPr>
        <w:t>p</w:t>
      </w:r>
      <w:r w:rsidR="00021F7B" w:rsidRPr="008663C9">
        <w:rPr>
          <w:rFonts w:cs="Arial"/>
          <w:i/>
        </w:rPr>
        <w:t xml:space="preserve">urpose and </w:t>
      </w:r>
      <w:r w:rsidR="00660462" w:rsidRPr="008663C9">
        <w:rPr>
          <w:rFonts w:cs="Arial"/>
          <w:i/>
        </w:rPr>
        <w:t>i</w:t>
      </w:r>
      <w:r w:rsidR="00021F7B" w:rsidRPr="008663C9">
        <w:rPr>
          <w:rFonts w:cs="Arial"/>
          <w:i/>
        </w:rPr>
        <w:t>nstructions</w:t>
      </w:r>
      <w:r w:rsidRPr="008663C9">
        <w:rPr>
          <w:rFonts w:cs="Arial"/>
          <w:i/>
        </w:rPr>
        <w:t xml:space="preserve"> are deleted prior to issu</w:t>
      </w:r>
      <w:r w:rsidR="00660462" w:rsidRPr="008663C9">
        <w:rPr>
          <w:rFonts w:cs="Arial"/>
          <w:i/>
        </w:rPr>
        <w:t xml:space="preserve">ing </w:t>
      </w:r>
      <w:r w:rsidR="00660462" w:rsidRPr="008663C9">
        <w:rPr>
          <w:rFonts w:cs="Arial"/>
          <w:i/>
          <w:iCs/>
        </w:rPr>
        <w:t>th</w:t>
      </w:r>
      <w:r w:rsidR="00F15113" w:rsidRPr="00C74DAB">
        <w:rPr>
          <w:rFonts w:cs="Arial"/>
          <w:i/>
          <w:iCs/>
        </w:rPr>
        <w:t>is</w:t>
      </w:r>
      <w:r w:rsidR="00660462" w:rsidRPr="008663C9">
        <w:rPr>
          <w:rFonts w:cs="Arial"/>
          <w:i/>
        </w:rPr>
        <w:t xml:space="preserve"> form.</w:t>
      </w:r>
    </w:p>
    <w:p w14:paraId="73E82276" w14:textId="77777777" w:rsidR="00EF598A" w:rsidRPr="00E00A19" w:rsidRDefault="00EF598A" w:rsidP="00C74DAB">
      <w:pPr>
        <w:spacing w:before="80" w:after="120"/>
      </w:pPr>
    </w:p>
    <w:p w14:paraId="764B7B27" w14:textId="1008D7E0" w:rsidR="002664D1" w:rsidRPr="0098360C" w:rsidRDefault="002664D1" w:rsidP="007E0D16">
      <w:pPr>
        <w:rPr>
          <w:rFonts w:cs="Arial"/>
        </w:rPr>
      </w:pPr>
      <w:r w:rsidRPr="0098360C">
        <w:rPr>
          <w:rFonts w:cs="Arial"/>
        </w:rPr>
        <w:t>[</w:t>
      </w:r>
      <w:r w:rsidR="004469C2">
        <w:rPr>
          <w:rFonts w:cs="Arial"/>
          <w:highlight w:val="yellow"/>
        </w:rPr>
        <w:t>Provider</w:t>
      </w:r>
      <w:r w:rsidRPr="00C74DAB">
        <w:rPr>
          <w:rFonts w:cs="Arial"/>
          <w:highlight w:val="yellow"/>
        </w:rPr>
        <w:t xml:space="preserve"> letterhead</w:t>
      </w:r>
      <w:r w:rsidRPr="0098360C">
        <w:rPr>
          <w:rFonts w:cs="Arial"/>
        </w:rPr>
        <w:t>]</w:t>
      </w:r>
    </w:p>
    <w:p w14:paraId="64988BC7" w14:textId="663B7BA4" w:rsidR="002664D1" w:rsidRPr="0098360C" w:rsidRDefault="002664D1" w:rsidP="007E0D16">
      <w:pPr>
        <w:rPr>
          <w:rFonts w:cs="Arial"/>
        </w:rPr>
      </w:pPr>
      <w:r w:rsidRPr="760D02A6">
        <w:rPr>
          <w:rFonts w:cs="Arial"/>
        </w:rPr>
        <w:t xml:space="preserve">Dear </w:t>
      </w:r>
      <w:r w:rsidR="00717DDE" w:rsidRPr="760D02A6">
        <w:rPr>
          <w:rFonts w:cs="Arial"/>
        </w:rPr>
        <w:t>[</w:t>
      </w:r>
      <w:r w:rsidRPr="00C74DAB">
        <w:rPr>
          <w:rFonts w:cs="Arial"/>
          <w:highlight w:val="yellow"/>
        </w:rPr>
        <w:t>Parent</w:t>
      </w:r>
      <w:r w:rsidR="00717DDE" w:rsidRPr="760D02A6">
        <w:rPr>
          <w:rFonts w:cs="Arial"/>
        </w:rPr>
        <w:t>]</w:t>
      </w:r>
    </w:p>
    <w:p w14:paraId="51F33CCF" w14:textId="3E4E5A15" w:rsidR="002664D1" w:rsidRPr="0098360C" w:rsidRDefault="002664D1" w:rsidP="007E0D16">
      <w:pPr>
        <w:rPr>
          <w:rFonts w:cs="Arial"/>
        </w:rPr>
      </w:pPr>
      <w:r w:rsidRPr="0098360C">
        <w:rPr>
          <w:rFonts w:cs="Arial"/>
        </w:rPr>
        <w:t>[</w:t>
      </w:r>
      <w:r w:rsidR="004469C2">
        <w:rPr>
          <w:rFonts w:cs="Arial"/>
          <w:highlight w:val="yellow"/>
        </w:rPr>
        <w:t>S</w:t>
      </w:r>
      <w:r w:rsidRPr="00C74DAB">
        <w:rPr>
          <w:rFonts w:cs="Arial"/>
          <w:highlight w:val="yellow"/>
        </w:rPr>
        <w:t>ummary of service</w:t>
      </w:r>
      <w:r w:rsidRPr="0098360C">
        <w:rPr>
          <w:rFonts w:cs="Arial"/>
        </w:rPr>
        <w:t>]</w:t>
      </w:r>
      <w:r w:rsidR="00BC767A" w:rsidRPr="0098360C">
        <w:rPr>
          <w:rFonts w:cs="Arial"/>
        </w:rPr>
        <w:t xml:space="preserve"> (‘Service’)</w:t>
      </w:r>
    </w:p>
    <w:p w14:paraId="18150CC7" w14:textId="5D0C356A" w:rsidR="002664D1" w:rsidRPr="0098360C" w:rsidRDefault="002664D1" w:rsidP="007E0D16">
      <w:pPr>
        <w:rPr>
          <w:rFonts w:cs="Arial"/>
          <w:b/>
          <w:bCs/>
        </w:rPr>
      </w:pPr>
      <w:r w:rsidRPr="0098360C">
        <w:rPr>
          <w:rFonts w:cs="Arial"/>
          <w:b/>
          <w:bCs/>
        </w:rPr>
        <w:t>Privacy Notice</w:t>
      </w:r>
    </w:p>
    <w:p w14:paraId="4CA76EF0" w14:textId="5EE2A9D3" w:rsidR="002664D1" w:rsidRPr="0098360C" w:rsidRDefault="00787C40" w:rsidP="002664D1">
      <w:pPr>
        <w:rPr>
          <w:rFonts w:cs="Arial"/>
        </w:rPr>
      </w:pPr>
      <w:r>
        <w:rPr>
          <w:rFonts w:cs="Arial"/>
        </w:rPr>
        <w:t>[Provider</w:t>
      </w:r>
      <w:r w:rsidR="00B342DA">
        <w:rPr>
          <w:rFonts w:cs="Arial"/>
        </w:rPr>
        <w:t xml:space="preserve"> name] is</w:t>
      </w:r>
      <w:r w:rsidR="002664D1" w:rsidRPr="0098360C">
        <w:rPr>
          <w:rFonts w:cs="Arial"/>
        </w:rPr>
        <w:t xml:space="preserve"> committed to protecting the privacy of your personal information and health information in accordance with the </w:t>
      </w:r>
      <w:r w:rsidR="002664D1" w:rsidRPr="0098360C">
        <w:rPr>
          <w:rFonts w:cs="Arial"/>
          <w:i/>
          <w:iCs/>
        </w:rPr>
        <w:t xml:space="preserve">Privacy and Personal Information Protection Act </w:t>
      </w:r>
      <w:r w:rsidR="002664D1" w:rsidRPr="0098360C">
        <w:rPr>
          <w:rFonts w:cs="Arial"/>
          <w:i/>
          <w:iCs/>
        </w:rPr>
        <w:lastRenderedPageBreak/>
        <w:t>1998</w:t>
      </w:r>
      <w:r w:rsidR="002664D1" w:rsidRPr="0098360C">
        <w:rPr>
          <w:rFonts w:cs="Arial"/>
        </w:rPr>
        <w:t xml:space="preserve"> </w:t>
      </w:r>
      <w:r w:rsidR="009F1EA7">
        <w:rPr>
          <w:rFonts w:cs="Arial"/>
        </w:rPr>
        <w:t xml:space="preserve">(NSW) </w:t>
      </w:r>
      <w:r w:rsidR="002664D1" w:rsidRPr="0098360C">
        <w:rPr>
          <w:rFonts w:cs="Arial"/>
        </w:rPr>
        <w:t xml:space="preserve">(PPIP Act) and </w:t>
      </w:r>
      <w:r w:rsidR="002664D1" w:rsidRPr="0098360C">
        <w:rPr>
          <w:rFonts w:cs="Arial"/>
          <w:i/>
          <w:iCs/>
        </w:rPr>
        <w:t>Health Records and Information Privacy Act 2002</w:t>
      </w:r>
      <w:r w:rsidR="009F1EA7">
        <w:rPr>
          <w:rFonts w:cs="Arial"/>
        </w:rPr>
        <w:t xml:space="preserve"> (NSW)</w:t>
      </w:r>
      <w:r w:rsidR="002664D1" w:rsidRPr="0098360C">
        <w:rPr>
          <w:rFonts w:cs="Arial"/>
          <w:i/>
          <w:iCs/>
        </w:rPr>
        <w:t xml:space="preserve"> </w:t>
      </w:r>
      <w:r w:rsidR="002664D1" w:rsidRPr="0098360C">
        <w:rPr>
          <w:rFonts w:cs="Arial"/>
        </w:rPr>
        <w:t xml:space="preserve">(HRIP Act). </w:t>
      </w:r>
    </w:p>
    <w:p w14:paraId="31AC5458" w14:textId="6E5FCFA4" w:rsidR="002664D1" w:rsidRPr="0098360C" w:rsidRDefault="006850E4" w:rsidP="001738A2">
      <w:pPr>
        <w:rPr>
          <w:rFonts w:cs="Arial"/>
        </w:rPr>
      </w:pPr>
      <w:r>
        <w:rPr>
          <w:rFonts w:cs="Arial"/>
        </w:rPr>
        <w:t xml:space="preserve">This </w:t>
      </w:r>
      <w:r w:rsidR="00D428CD">
        <w:rPr>
          <w:rFonts w:cs="Arial"/>
        </w:rPr>
        <w:t xml:space="preserve">Privacy Notice explains how </w:t>
      </w:r>
      <w:r w:rsidR="00996161">
        <w:rPr>
          <w:rFonts w:cs="Arial"/>
        </w:rPr>
        <w:t xml:space="preserve">[Provider name] </w:t>
      </w:r>
      <w:r w:rsidR="001767D4">
        <w:rPr>
          <w:rFonts w:cs="Arial"/>
        </w:rPr>
        <w:t xml:space="preserve">will </w:t>
      </w:r>
      <w:r w:rsidR="00996161">
        <w:rPr>
          <w:rFonts w:cs="Arial"/>
        </w:rPr>
        <w:t>c</w:t>
      </w:r>
      <w:r w:rsidR="002664D1" w:rsidRPr="007D143A">
        <w:rPr>
          <w:rFonts w:cs="Arial"/>
        </w:rPr>
        <w:t xml:space="preserve">ollect </w:t>
      </w:r>
      <w:r w:rsidR="00D428CD">
        <w:rPr>
          <w:rFonts w:cs="Arial"/>
        </w:rPr>
        <w:t xml:space="preserve">and </w:t>
      </w:r>
      <w:r w:rsidR="00CC32B3">
        <w:rPr>
          <w:rFonts w:cs="Arial"/>
        </w:rPr>
        <w:t>share</w:t>
      </w:r>
      <w:r w:rsidR="00744545">
        <w:rPr>
          <w:rFonts w:cs="Arial"/>
        </w:rPr>
        <w:t xml:space="preserve"> </w:t>
      </w:r>
      <w:r w:rsidR="001E7850" w:rsidRPr="00B91C67">
        <w:rPr>
          <w:rFonts w:cs="Arial"/>
        </w:rPr>
        <w:t>you child’s</w:t>
      </w:r>
      <w:r w:rsidR="00D428CD">
        <w:rPr>
          <w:rFonts w:cs="Arial"/>
        </w:rPr>
        <w:t xml:space="preserve"> </w:t>
      </w:r>
      <w:r w:rsidR="002664D1" w:rsidRPr="007D143A">
        <w:rPr>
          <w:rFonts w:cs="Arial"/>
        </w:rPr>
        <w:t>personal and health information</w:t>
      </w:r>
      <w:r w:rsidR="00744545">
        <w:rPr>
          <w:rFonts w:cs="Arial"/>
        </w:rPr>
        <w:t xml:space="preserve"> </w:t>
      </w:r>
      <w:r w:rsidR="002664D1" w:rsidRPr="007D143A">
        <w:rPr>
          <w:rFonts w:cs="Arial"/>
        </w:rPr>
        <w:t xml:space="preserve">to </w:t>
      </w:r>
      <w:r w:rsidR="007C6122">
        <w:rPr>
          <w:rFonts w:cs="Arial"/>
        </w:rPr>
        <w:t xml:space="preserve">deliver Services </w:t>
      </w:r>
      <w:r w:rsidR="0094189F">
        <w:rPr>
          <w:rFonts w:cs="Arial"/>
        </w:rPr>
        <w:t>to your child at [School name]</w:t>
      </w:r>
      <w:r w:rsidR="002664D1" w:rsidRPr="007D143A">
        <w:rPr>
          <w:rFonts w:cs="Arial"/>
        </w:rPr>
        <w:t xml:space="preserve">. </w:t>
      </w:r>
      <w:r w:rsidR="001738A2" w:rsidRPr="007D143A">
        <w:rPr>
          <w:rFonts w:cs="Arial"/>
        </w:rPr>
        <w:t>Such information may include</w:t>
      </w:r>
      <w:r w:rsidR="002664D1" w:rsidRPr="007D143A">
        <w:rPr>
          <w:rFonts w:cs="Arial"/>
        </w:rPr>
        <w:t>:</w:t>
      </w:r>
    </w:p>
    <w:p w14:paraId="5093BE7B" w14:textId="1E7BC627" w:rsidR="002664D1" w:rsidRPr="0098360C" w:rsidRDefault="002664D1" w:rsidP="0098360C">
      <w:pPr>
        <w:numPr>
          <w:ilvl w:val="0"/>
          <w:numId w:val="54"/>
        </w:numPr>
        <w:rPr>
          <w:rFonts w:cs="Arial"/>
        </w:rPr>
      </w:pPr>
      <w:r w:rsidRPr="0098360C">
        <w:rPr>
          <w:rFonts w:cs="Arial"/>
        </w:rPr>
        <w:t>Name</w:t>
      </w:r>
      <w:r w:rsidR="00D87E6C" w:rsidRPr="0098360C">
        <w:rPr>
          <w:rFonts w:cs="Arial"/>
        </w:rPr>
        <w:t>, age, gender;</w:t>
      </w:r>
    </w:p>
    <w:p w14:paraId="0973ED1E" w14:textId="00B1E697" w:rsidR="001738A2" w:rsidRPr="0098360C" w:rsidRDefault="002664D1" w:rsidP="00BC767A">
      <w:pPr>
        <w:numPr>
          <w:ilvl w:val="0"/>
          <w:numId w:val="54"/>
        </w:numPr>
        <w:rPr>
          <w:rFonts w:cs="Arial"/>
        </w:rPr>
      </w:pPr>
      <w:r w:rsidRPr="0098360C">
        <w:rPr>
          <w:rFonts w:cs="Arial"/>
        </w:rPr>
        <w:t>Whether your child has any health issues</w:t>
      </w:r>
      <w:r w:rsidR="00E80CA1" w:rsidRPr="0098360C">
        <w:rPr>
          <w:rFonts w:cs="Arial"/>
        </w:rPr>
        <w:t>, medical issues</w:t>
      </w:r>
      <w:r w:rsidRPr="0098360C">
        <w:rPr>
          <w:rFonts w:cs="Arial"/>
        </w:rPr>
        <w:t xml:space="preserve"> or disability</w:t>
      </w:r>
      <w:r w:rsidR="00D87E6C" w:rsidRPr="0098360C">
        <w:rPr>
          <w:rFonts w:cs="Arial"/>
        </w:rPr>
        <w:t>;</w:t>
      </w:r>
    </w:p>
    <w:p w14:paraId="6FEF1E03" w14:textId="06890835" w:rsidR="0039796C" w:rsidRPr="0098360C" w:rsidRDefault="001738A2" w:rsidP="00BC767A">
      <w:pPr>
        <w:numPr>
          <w:ilvl w:val="0"/>
          <w:numId w:val="54"/>
        </w:numPr>
        <w:rPr>
          <w:rFonts w:cs="Arial"/>
        </w:rPr>
      </w:pPr>
      <w:r w:rsidRPr="0098360C">
        <w:rPr>
          <w:rFonts w:cs="Arial"/>
        </w:rPr>
        <w:t>Other related information received in the course of providing the Services</w:t>
      </w:r>
      <w:r w:rsidR="005B1B67" w:rsidRPr="0098360C">
        <w:rPr>
          <w:rFonts w:cs="Arial"/>
        </w:rPr>
        <w:t>;</w:t>
      </w:r>
      <w:r w:rsidR="00D87E6C" w:rsidRPr="0098360C">
        <w:rPr>
          <w:rFonts w:cs="Arial"/>
        </w:rPr>
        <w:t xml:space="preserve"> and </w:t>
      </w:r>
    </w:p>
    <w:p w14:paraId="40A2C3B2" w14:textId="6CADC581" w:rsidR="002664D1" w:rsidRPr="00945C2E" w:rsidRDefault="0039796C" w:rsidP="0098360C">
      <w:pPr>
        <w:numPr>
          <w:ilvl w:val="0"/>
          <w:numId w:val="54"/>
        </w:numPr>
        <w:rPr>
          <w:rFonts w:cs="Arial"/>
        </w:rPr>
      </w:pPr>
      <w:r w:rsidRPr="000E197A">
        <w:rPr>
          <w:rFonts w:cs="Arial"/>
        </w:rPr>
        <w:t>[</w:t>
      </w:r>
      <w:r w:rsidRPr="00C74DAB">
        <w:rPr>
          <w:rFonts w:cs="Arial"/>
        </w:rPr>
        <w:t>insert other information</w:t>
      </w:r>
      <w:r w:rsidR="009C4870">
        <w:rPr>
          <w:rFonts w:cs="Arial"/>
        </w:rPr>
        <w:t>]</w:t>
      </w:r>
      <w:r w:rsidR="00E80CA1" w:rsidRPr="00945C2E">
        <w:rPr>
          <w:rFonts w:cs="Arial"/>
        </w:rPr>
        <w:t>.</w:t>
      </w:r>
    </w:p>
    <w:p w14:paraId="10D19C4E" w14:textId="617EDAAD" w:rsidR="003B3E2C" w:rsidRDefault="0089159F" w:rsidP="007E0D16">
      <w:pPr>
        <w:rPr>
          <w:rFonts w:cs="Arial"/>
        </w:rPr>
      </w:pPr>
      <w:r>
        <w:rPr>
          <w:rFonts w:cs="Arial"/>
        </w:rPr>
        <w:t>We will only shar</w:t>
      </w:r>
      <w:r w:rsidRPr="00D71860">
        <w:rPr>
          <w:rFonts w:cs="Arial"/>
        </w:rPr>
        <w:t>e information necessary to support your child at School</w:t>
      </w:r>
      <w:r w:rsidR="00770D81" w:rsidRPr="00D71860">
        <w:rPr>
          <w:rFonts w:cs="Arial"/>
        </w:rPr>
        <w:t>,</w:t>
      </w:r>
      <w:r w:rsidR="00751480" w:rsidRPr="00D71860">
        <w:rPr>
          <w:rFonts w:cs="Arial"/>
        </w:rPr>
        <w:t xml:space="preserve"> or as required by law</w:t>
      </w:r>
      <w:r w:rsidRPr="00D71860">
        <w:rPr>
          <w:rFonts w:cs="Arial"/>
        </w:rPr>
        <w:t xml:space="preserve">. </w:t>
      </w:r>
      <w:r w:rsidR="002664D1" w:rsidRPr="00D71860">
        <w:rPr>
          <w:rFonts w:cs="Arial"/>
        </w:rPr>
        <w:t>We will no</w:t>
      </w:r>
      <w:r w:rsidR="002664D1" w:rsidRPr="00945C2E">
        <w:rPr>
          <w:rFonts w:cs="Arial"/>
        </w:rPr>
        <w:t xml:space="preserve">t disclose </w:t>
      </w:r>
      <w:r w:rsidR="001E7850">
        <w:rPr>
          <w:rFonts w:cs="Arial"/>
        </w:rPr>
        <w:t>your</w:t>
      </w:r>
      <w:r w:rsidR="002664D1" w:rsidRPr="00945C2E">
        <w:rPr>
          <w:rFonts w:cs="Arial"/>
        </w:rPr>
        <w:t xml:space="preserve"> </w:t>
      </w:r>
      <w:r w:rsidR="007979A5" w:rsidRPr="00945C2E">
        <w:rPr>
          <w:rFonts w:cs="Arial"/>
        </w:rPr>
        <w:t xml:space="preserve">child’s </w:t>
      </w:r>
      <w:r w:rsidR="002664D1" w:rsidRPr="00945C2E">
        <w:rPr>
          <w:rFonts w:cs="Arial"/>
        </w:rPr>
        <w:t xml:space="preserve">personal and health information to third parties unless authorised by law or by consent. </w:t>
      </w:r>
    </w:p>
    <w:p w14:paraId="38C83832" w14:textId="6B93EC86" w:rsidR="00520B9A" w:rsidRDefault="002664D1" w:rsidP="007E0D16">
      <w:pPr>
        <w:rPr>
          <w:rFonts w:cs="Arial"/>
        </w:rPr>
      </w:pPr>
      <w:r w:rsidRPr="00945C2E">
        <w:rPr>
          <w:rFonts w:cs="Arial"/>
        </w:rPr>
        <w:t xml:space="preserve">The below is a consent form to allow relevant information </w:t>
      </w:r>
      <w:r w:rsidR="00CB751B">
        <w:rPr>
          <w:rFonts w:cs="Arial"/>
        </w:rPr>
        <w:t>related to the Service delivered to</w:t>
      </w:r>
      <w:r w:rsidR="00023BA5">
        <w:rPr>
          <w:rFonts w:cs="Arial"/>
        </w:rPr>
        <w:t xml:space="preserve"> your child at [</w:t>
      </w:r>
      <w:r w:rsidR="00023BA5" w:rsidRPr="00C74DAB">
        <w:rPr>
          <w:rFonts w:cs="Arial"/>
          <w:highlight w:val="yellow"/>
        </w:rPr>
        <w:t>school name</w:t>
      </w:r>
      <w:r w:rsidR="00023BA5">
        <w:rPr>
          <w:rFonts w:cs="Arial"/>
        </w:rPr>
        <w:t xml:space="preserve">] </w:t>
      </w:r>
      <w:r w:rsidR="002F7267">
        <w:rPr>
          <w:rFonts w:cs="Arial"/>
        </w:rPr>
        <w:t xml:space="preserve">(‘School’) </w:t>
      </w:r>
      <w:r w:rsidRPr="00945C2E">
        <w:rPr>
          <w:rFonts w:cs="Arial"/>
        </w:rPr>
        <w:t xml:space="preserve">to be shared with </w:t>
      </w:r>
      <w:r w:rsidR="002F7267">
        <w:rPr>
          <w:rFonts w:cs="Arial"/>
        </w:rPr>
        <w:t xml:space="preserve">the </w:t>
      </w:r>
      <w:r w:rsidR="005C2E6F">
        <w:rPr>
          <w:rFonts w:cs="Arial"/>
        </w:rPr>
        <w:t>s</w:t>
      </w:r>
      <w:r w:rsidR="002F7267">
        <w:rPr>
          <w:rFonts w:cs="Arial"/>
        </w:rPr>
        <w:t xml:space="preserve">chool, </w:t>
      </w:r>
      <w:r w:rsidR="0039796C" w:rsidRPr="0098360C">
        <w:rPr>
          <w:rFonts w:cs="Arial"/>
        </w:rPr>
        <w:t>NSW Department of Education</w:t>
      </w:r>
      <w:r w:rsidR="00CD09AB" w:rsidRPr="0098360C">
        <w:rPr>
          <w:rFonts w:cs="Arial"/>
        </w:rPr>
        <w:t xml:space="preserve"> (‘Department’)</w:t>
      </w:r>
      <w:r w:rsidR="00EE595E">
        <w:rPr>
          <w:rFonts w:cs="Arial"/>
        </w:rPr>
        <w:t>.</w:t>
      </w:r>
    </w:p>
    <w:p w14:paraId="46D906F2" w14:textId="1C05D9C2" w:rsidR="00FF10F2" w:rsidRPr="00C74DAB" w:rsidRDefault="00FF10F2" w:rsidP="007E0D16">
      <w:pPr>
        <w:rPr>
          <w:rFonts w:cs="Arial"/>
          <w:b/>
          <w:bCs/>
        </w:rPr>
      </w:pPr>
      <w:r w:rsidRPr="00C74DAB">
        <w:rPr>
          <w:rFonts w:cs="Arial"/>
          <w:b/>
          <w:bCs/>
        </w:rPr>
        <w:t>Consent Form</w:t>
      </w:r>
    </w:p>
    <w:p w14:paraId="40CC6530" w14:textId="24E5CEC9" w:rsidR="002664D1" w:rsidRPr="00C74DAB" w:rsidRDefault="002664D1" w:rsidP="007E0D16">
      <w:pPr>
        <w:rPr>
          <w:rFonts w:cs="Arial"/>
          <w:u w:val="single"/>
        </w:rPr>
      </w:pPr>
      <w:r w:rsidRPr="00C74DAB">
        <w:rPr>
          <w:rFonts w:cs="Arial"/>
          <w:u w:val="single"/>
        </w:rPr>
        <w:t>Consent</w:t>
      </w:r>
      <w:r w:rsidR="00826DD0" w:rsidRPr="00C74DAB">
        <w:rPr>
          <w:rFonts w:cs="Arial"/>
          <w:u w:val="single"/>
        </w:rPr>
        <w:t xml:space="preserve"> to </w:t>
      </w:r>
      <w:r w:rsidR="00400A1F" w:rsidRPr="00C74DAB">
        <w:rPr>
          <w:rFonts w:cs="Arial"/>
          <w:u w:val="single"/>
        </w:rPr>
        <w:t>the Disclosure of Personal</w:t>
      </w:r>
      <w:r w:rsidR="00FF2096" w:rsidRPr="00C74DAB">
        <w:rPr>
          <w:rFonts w:cs="Arial"/>
          <w:u w:val="single"/>
        </w:rPr>
        <w:t xml:space="preserve"> and Health</w:t>
      </w:r>
      <w:r w:rsidR="00400A1F" w:rsidRPr="00C74DAB">
        <w:rPr>
          <w:rFonts w:cs="Arial"/>
          <w:u w:val="single"/>
        </w:rPr>
        <w:t xml:space="preserve"> Information with the School</w:t>
      </w:r>
    </w:p>
    <w:p w14:paraId="716A9C19" w14:textId="67CDF3C0" w:rsidR="008F684C" w:rsidRDefault="00614F15" w:rsidP="00614F15">
      <w:pPr>
        <w:rPr>
          <w:rFonts w:cs="Arial"/>
        </w:rPr>
      </w:pPr>
      <w:r>
        <w:rPr>
          <w:rFonts w:cs="Arial"/>
        </w:rPr>
        <w:t>Th</w:t>
      </w:r>
      <w:r w:rsidR="00D610C6">
        <w:rPr>
          <w:rFonts w:cs="Arial"/>
        </w:rPr>
        <w:t>is form</w:t>
      </w:r>
      <w:r>
        <w:rPr>
          <w:rFonts w:cs="Arial"/>
        </w:rPr>
        <w:t xml:space="preserve"> seek</w:t>
      </w:r>
      <w:r w:rsidR="00D610C6">
        <w:rPr>
          <w:rFonts w:cs="Arial"/>
        </w:rPr>
        <w:t>s</w:t>
      </w:r>
      <w:r>
        <w:rPr>
          <w:rFonts w:cs="Arial"/>
        </w:rPr>
        <w:t xml:space="preserve"> your consent to have your</w:t>
      </w:r>
      <w:r w:rsidRPr="00614F15">
        <w:rPr>
          <w:rFonts w:cs="Arial"/>
        </w:rPr>
        <w:t xml:space="preserve"> child’s personal </w:t>
      </w:r>
      <w:r>
        <w:rPr>
          <w:rFonts w:cs="Arial"/>
        </w:rPr>
        <w:t xml:space="preserve">and health </w:t>
      </w:r>
      <w:r w:rsidRPr="00614F15">
        <w:rPr>
          <w:rFonts w:cs="Arial"/>
        </w:rPr>
        <w:t xml:space="preserve">information disclosed </w:t>
      </w:r>
      <w:r w:rsidR="00C9105C">
        <w:rPr>
          <w:rFonts w:cs="Arial"/>
        </w:rPr>
        <w:t>by the [</w:t>
      </w:r>
      <w:r w:rsidR="00C9105C" w:rsidRPr="00C74DAB">
        <w:rPr>
          <w:rFonts w:cs="Arial"/>
          <w:highlight w:val="yellow"/>
        </w:rPr>
        <w:t>Provider</w:t>
      </w:r>
      <w:r w:rsidR="00717DDE" w:rsidRPr="00C74DAB">
        <w:rPr>
          <w:rFonts w:cs="Arial"/>
          <w:highlight w:val="yellow"/>
        </w:rPr>
        <w:t xml:space="preserve"> name</w:t>
      </w:r>
      <w:r w:rsidR="00C9105C">
        <w:rPr>
          <w:rFonts w:cs="Arial"/>
        </w:rPr>
        <w:t xml:space="preserve">] </w:t>
      </w:r>
      <w:r w:rsidRPr="00614F15">
        <w:rPr>
          <w:rFonts w:cs="Arial"/>
        </w:rPr>
        <w:t xml:space="preserve">to </w:t>
      </w:r>
      <w:r w:rsidR="00931BB5">
        <w:rPr>
          <w:rFonts w:cs="Arial"/>
        </w:rPr>
        <w:t>[</w:t>
      </w:r>
      <w:r w:rsidR="00931BB5" w:rsidRPr="00C74DAB">
        <w:rPr>
          <w:rFonts w:cs="Arial"/>
          <w:highlight w:val="yellow"/>
        </w:rPr>
        <w:t>school name</w:t>
      </w:r>
      <w:r w:rsidR="00931BB5">
        <w:rPr>
          <w:rFonts w:cs="Arial"/>
        </w:rPr>
        <w:t>]</w:t>
      </w:r>
      <w:r w:rsidRPr="00614F15">
        <w:rPr>
          <w:rFonts w:cs="Arial"/>
        </w:rPr>
        <w:t xml:space="preserve"> </w:t>
      </w:r>
      <w:r w:rsidR="003757B3">
        <w:rPr>
          <w:rFonts w:cs="Arial"/>
        </w:rPr>
        <w:t>to</w:t>
      </w:r>
      <w:r w:rsidR="006245DC">
        <w:rPr>
          <w:rFonts w:cs="Arial"/>
        </w:rPr>
        <w:t>:</w:t>
      </w:r>
    </w:p>
    <w:p w14:paraId="125D33FA" w14:textId="19B4C037" w:rsidR="006245DC" w:rsidRPr="00C74DAB" w:rsidRDefault="0074304D" w:rsidP="00C74DAB">
      <w:pPr>
        <w:pStyle w:val="ListParagraph"/>
        <w:numPr>
          <w:ilvl w:val="0"/>
          <w:numId w:val="72"/>
        </w:numPr>
        <w:rPr>
          <w:rFonts w:ascii="Arial" w:hAnsi="Arial" w:cs="Arial"/>
          <w:sz w:val="24"/>
          <w:szCs w:val="24"/>
        </w:rPr>
      </w:pPr>
      <w:r w:rsidRPr="00C74DAB">
        <w:rPr>
          <w:rFonts w:ascii="Arial" w:hAnsi="Arial" w:cs="Arial"/>
          <w:sz w:val="24"/>
          <w:szCs w:val="24"/>
        </w:rPr>
        <w:t xml:space="preserve">help support </w:t>
      </w:r>
      <w:r w:rsidR="00C52C4B" w:rsidRPr="00C74DAB">
        <w:rPr>
          <w:rFonts w:ascii="Arial" w:hAnsi="Arial" w:cs="Arial"/>
          <w:sz w:val="24"/>
          <w:szCs w:val="24"/>
        </w:rPr>
        <w:t>your child effectively</w:t>
      </w:r>
      <w:r w:rsidR="006245DC" w:rsidRPr="00C74DAB">
        <w:rPr>
          <w:rFonts w:ascii="Arial" w:hAnsi="Arial" w:cs="Arial"/>
          <w:sz w:val="24"/>
          <w:szCs w:val="24"/>
        </w:rPr>
        <w:t>;</w:t>
      </w:r>
      <w:r w:rsidR="006D0D1E" w:rsidRPr="00C74DAB">
        <w:rPr>
          <w:rFonts w:ascii="Arial" w:hAnsi="Arial" w:cs="Arial"/>
          <w:sz w:val="24"/>
          <w:szCs w:val="24"/>
        </w:rPr>
        <w:t xml:space="preserve"> and</w:t>
      </w:r>
    </w:p>
    <w:p w14:paraId="2E9C62BF" w14:textId="28A34DA9" w:rsidR="00974415" w:rsidRDefault="003757B3" w:rsidP="004A42B3">
      <w:pPr>
        <w:pStyle w:val="ListParagraph"/>
        <w:numPr>
          <w:ilvl w:val="0"/>
          <w:numId w:val="72"/>
        </w:numPr>
        <w:rPr>
          <w:rFonts w:ascii="Arial" w:hAnsi="Arial" w:cs="Arial"/>
          <w:sz w:val="24"/>
          <w:szCs w:val="24"/>
        </w:rPr>
      </w:pPr>
      <w:r w:rsidRPr="00C74DAB">
        <w:rPr>
          <w:rFonts w:ascii="Arial" w:hAnsi="Arial" w:cs="Arial"/>
          <w:sz w:val="24"/>
          <w:szCs w:val="24"/>
        </w:rPr>
        <w:t>assist with</w:t>
      </w:r>
      <w:r w:rsidR="00614F15" w:rsidRPr="00C74DAB">
        <w:rPr>
          <w:rFonts w:ascii="Arial" w:hAnsi="Arial" w:cs="Arial"/>
          <w:sz w:val="24"/>
          <w:szCs w:val="24"/>
        </w:rPr>
        <w:t xml:space="preserve"> </w:t>
      </w:r>
      <w:r w:rsidR="00931BB5" w:rsidRPr="00C74DAB">
        <w:rPr>
          <w:rFonts w:ascii="Arial" w:hAnsi="Arial" w:cs="Arial"/>
          <w:sz w:val="24"/>
          <w:szCs w:val="24"/>
        </w:rPr>
        <w:t xml:space="preserve">arranging appropriate supports for </w:t>
      </w:r>
      <w:r w:rsidR="00931BB5">
        <w:rPr>
          <w:rFonts w:ascii="Arial" w:hAnsi="Arial" w:cs="Arial"/>
          <w:sz w:val="24"/>
          <w:szCs w:val="24"/>
        </w:rPr>
        <w:t>y</w:t>
      </w:r>
      <w:r w:rsidR="00931BB5" w:rsidRPr="00C74DAB">
        <w:rPr>
          <w:rFonts w:ascii="Arial" w:hAnsi="Arial" w:cs="Arial"/>
          <w:sz w:val="24"/>
          <w:szCs w:val="24"/>
        </w:rPr>
        <w:t>our child whilst at School or engaged in school</w:t>
      </w:r>
      <w:r w:rsidR="00655A01" w:rsidRPr="00C74DAB">
        <w:rPr>
          <w:rFonts w:ascii="Arial" w:hAnsi="Arial" w:cs="Arial"/>
          <w:sz w:val="24"/>
          <w:szCs w:val="24"/>
        </w:rPr>
        <w:t>-</w:t>
      </w:r>
      <w:r w:rsidR="00931BB5" w:rsidRPr="00C74DAB">
        <w:rPr>
          <w:rFonts w:ascii="Arial" w:hAnsi="Arial" w:cs="Arial"/>
          <w:sz w:val="24"/>
          <w:szCs w:val="24"/>
        </w:rPr>
        <w:t>related activities.</w:t>
      </w:r>
      <w:r w:rsidR="00614F15" w:rsidRPr="00C74DAB">
        <w:rPr>
          <w:rFonts w:ascii="Arial" w:hAnsi="Arial" w:cs="Arial"/>
          <w:sz w:val="24"/>
          <w:szCs w:val="24"/>
        </w:rPr>
        <w:t xml:space="preserve"> </w:t>
      </w:r>
    </w:p>
    <w:p w14:paraId="4D41A5C0" w14:textId="09B98DF9" w:rsidR="001D6DF3" w:rsidRDefault="00E45334" w:rsidP="00E45334">
      <w:pPr>
        <w:rPr>
          <w:rFonts w:cs="Arial"/>
        </w:rPr>
      </w:pPr>
      <w:r>
        <w:rPr>
          <w:rFonts w:cs="Arial"/>
        </w:rPr>
        <w:t xml:space="preserve">The information that may be shared </w:t>
      </w:r>
      <w:r w:rsidR="00135A6F">
        <w:rPr>
          <w:rFonts w:cs="Arial"/>
        </w:rPr>
        <w:t>include the following:</w:t>
      </w:r>
    </w:p>
    <w:p w14:paraId="715DB60C" w14:textId="798652FA" w:rsidR="00135A6F" w:rsidRPr="00C74DAB" w:rsidRDefault="001D6DF3" w:rsidP="00135A6F">
      <w:pPr>
        <w:pStyle w:val="ListParagraph"/>
        <w:numPr>
          <w:ilvl w:val="0"/>
          <w:numId w:val="73"/>
        </w:numPr>
        <w:rPr>
          <w:rFonts w:ascii="Arial" w:hAnsi="Arial" w:cs="Arial"/>
          <w:sz w:val="24"/>
          <w:szCs w:val="24"/>
          <w:highlight w:val="yellow"/>
        </w:rPr>
      </w:pPr>
      <w:r w:rsidRPr="00C74DAB">
        <w:rPr>
          <w:rFonts w:ascii="Arial" w:hAnsi="Arial" w:cs="Arial"/>
          <w:sz w:val="24"/>
          <w:szCs w:val="24"/>
          <w:highlight w:val="yellow"/>
        </w:rPr>
        <w:t>[</w:t>
      </w:r>
      <w:r w:rsidR="006B5442" w:rsidRPr="00C74DAB">
        <w:rPr>
          <w:rFonts w:ascii="Arial" w:hAnsi="Arial" w:cs="Arial"/>
          <w:sz w:val="24"/>
          <w:szCs w:val="24"/>
          <w:highlight w:val="yellow"/>
        </w:rPr>
        <w:t>observations of your child (including strengths, improvements or challenges)</w:t>
      </w:r>
    </w:p>
    <w:p w14:paraId="38A4A027" w14:textId="4F96576E" w:rsidR="006B5442" w:rsidRPr="00C74DAB" w:rsidRDefault="006B5442" w:rsidP="00135A6F">
      <w:pPr>
        <w:pStyle w:val="ListParagraph"/>
        <w:numPr>
          <w:ilvl w:val="0"/>
          <w:numId w:val="73"/>
        </w:numPr>
        <w:rPr>
          <w:rFonts w:ascii="Arial" w:hAnsi="Arial" w:cs="Arial"/>
          <w:sz w:val="24"/>
          <w:szCs w:val="24"/>
          <w:highlight w:val="yellow"/>
        </w:rPr>
      </w:pPr>
      <w:r w:rsidRPr="00C74DAB">
        <w:rPr>
          <w:rFonts w:ascii="Arial" w:hAnsi="Arial" w:cs="Arial"/>
          <w:sz w:val="24"/>
          <w:szCs w:val="24"/>
          <w:highlight w:val="yellow"/>
        </w:rPr>
        <w:t>supports your child may require</w:t>
      </w:r>
    </w:p>
    <w:p w14:paraId="0B6D2E85" w14:textId="3940080F" w:rsidR="00484287" w:rsidRPr="00C74DAB" w:rsidRDefault="00484287" w:rsidP="00135A6F">
      <w:pPr>
        <w:pStyle w:val="ListParagraph"/>
        <w:numPr>
          <w:ilvl w:val="0"/>
          <w:numId w:val="73"/>
        </w:numPr>
        <w:rPr>
          <w:rFonts w:ascii="Arial" w:hAnsi="Arial" w:cs="Arial"/>
          <w:sz w:val="24"/>
          <w:szCs w:val="24"/>
          <w:highlight w:val="yellow"/>
        </w:rPr>
      </w:pPr>
      <w:r w:rsidRPr="00C74DAB">
        <w:rPr>
          <w:rFonts w:ascii="Arial" w:hAnsi="Arial" w:cs="Arial"/>
          <w:sz w:val="24"/>
          <w:szCs w:val="24"/>
          <w:highlight w:val="yellow"/>
        </w:rPr>
        <w:t>updates on progress</w:t>
      </w:r>
    </w:p>
    <w:p w14:paraId="690E8DE9" w14:textId="76AB86E6" w:rsidR="00F673A5" w:rsidRPr="00C74DAB" w:rsidRDefault="00484287" w:rsidP="00C74DAB">
      <w:pPr>
        <w:pStyle w:val="ListParagraph"/>
        <w:numPr>
          <w:ilvl w:val="0"/>
          <w:numId w:val="73"/>
        </w:numPr>
        <w:rPr>
          <w:rFonts w:cs="Arial"/>
          <w:highlight w:val="yellow"/>
        </w:rPr>
      </w:pPr>
      <w:r w:rsidRPr="00C74DAB">
        <w:rPr>
          <w:rFonts w:ascii="Arial" w:hAnsi="Arial" w:cs="Arial"/>
          <w:sz w:val="24"/>
          <w:szCs w:val="24"/>
          <w:highlight w:val="yellow"/>
        </w:rPr>
        <w:t>recommendations to the School</w:t>
      </w:r>
      <w:r w:rsidR="001D6DF3" w:rsidRPr="00C74DAB">
        <w:rPr>
          <w:rFonts w:ascii="Arial" w:hAnsi="Arial" w:cs="Arial"/>
          <w:sz w:val="24"/>
          <w:szCs w:val="24"/>
          <w:highlight w:val="yellow"/>
        </w:rPr>
        <w:t xml:space="preserve"> to support your child</w:t>
      </w:r>
      <w:r w:rsidR="000B356D">
        <w:rPr>
          <w:rFonts w:ascii="Arial" w:hAnsi="Arial" w:cs="Arial"/>
          <w:sz w:val="24"/>
          <w:szCs w:val="24"/>
          <w:highlight w:val="yellow"/>
        </w:rPr>
        <w:t>.</w:t>
      </w:r>
    </w:p>
    <w:p w14:paraId="642C1A8F" w14:textId="39AFDCF5" w:rsidR="00D6211E" w:rsidRPr="00614F15" w:rsidRDefault="00EF0BB2" w:rsidP="00614F15">
      <w:pPr>
        <w:rPr>
          <w:rFonts w:cs="Arial"/>
        </w:rPr>
      </w:pPr>
      <w:r>
        <w:rPr>
          <w:rFonts w:cs="Arial"/>
        </w:rPr>
        <w:t>Y</w:t>
      </w:r>
      <w:r w:rsidR="00D6211E">
        <w:rPr>
          <w:rFonts w:cs="Arial"/>
        </w:rPr>
        <w:t>our consent is voluntary.</w:t>
      </w:r>
    </w:p>
    <w:p w14:paraId="087D83D5" w14:textId="1F3AC379" w:rsidR="002664D1" w:rsidRPr="0098360C" w:rsidRDefault="00FF10F2" w:rsidP="002664D1">
      <w:pPr>
        <w:rPr>
          <w:rFonts w:cs="Arial"/>
        </w:rPr>
      </w:pPr>
      <w:r>
        <w:rPr>
          <w:rFonts w:cs="Arial"/>
        </w:rPr>
        <w:t xml:space="preserve">By </w:t>
      </w:r>
      <w:r w:rsidR="000C452B">
        <w:rPr>
          <w:rFonts w:cs="Arial"/>
        </w:rPr>
        <w:t>providing consent, you understand that:</w:t>
      </w:r>
    </w:p>
    <w:p w14:paraId="29F7914B" w14:textId="4291D438" w:rsidR="002664D1" w:rsidRPr="00204E9F" w:rsidRDefault="00CD0C9D" w:rsidP="007768BC">
      <w:pPr>
        <w:numPr>
          <w:ilvl w:val="0"/>
          <w:numId w:val="52"/>
        </w:numPr>
        <w:rPr>
          <w:rFonts w:cs="Arial"/>
        </w:rPr>
      </w:pPr>
      <w:r>
        <w:rPr>
          <w:rFonts w:cs="Arial"/>
        </w:rPr>
        <w:t>t</w:t>
      </w:r>
      <w:r w:rsidR="002664D1" w:rsidRPr="0098360C">
        <w:rPr>
          <w:rFonts w:cs="Arial"/>
        </w:rPr>
        <w:t>he [</w:t>
      </w:r>
      <w:r w:rsidR="004469C2">
        <w:rPr>
          <w:rFonts w:cs="Arial"/>
          <w:highlight w:val="yellow"/>
        </w:rPr>
        <w:t>Provide</w:t>
      </w:r>
      <w:r w:rsidR="002664D1" w:rsidRPr="0098360C">
        <w:rPr>
          <w:rFonts w:cs="Arial"/>
          <w:highlight w:val="yellow"/>
        </w:rPr>
        <w:t>r</w:t>
      </w:r>
      <w:r w:rsidR="002664D1" w:rsidRPr="0098360C">
        <w:rPr>
          <w:rFonts w:cs="Arial"/>
        </w:rPr>
        <w:t xml:space="preserve">] may collect </w:t>
      </w:r>
      <w:r w:rsidR="007768BC" w:rsidRPr="0098360C">
        <w:rPr>
          <w:rFonts w:cs="Arial"/>
        </w:rPr>
        <w:t xml:space="preserve">the </w:t>
      </w:r>
      <w:r w:rsidR="002664D1" w:rsidRPr="0098360C">
        <w:rPr>
          <w:rFonts w:cs="Arial"/>
        </w:rPr>
        <w:t xml:space="preserve">information </w:t>
      </w:r>
      <w:r w:rsidR="007768BC" w:rsidRPr="0098360C">
        <w:rPr>
          <w:rFonts w:cs="Arial"/>
        </w:rPr>
        <w:t xml:space="preserve">described above, </w:t>
      </w:r>
      <w:r w:rsidR="007768BC" w:rsidRPr="00204E9F">
        <w:rPr>
          <w:rFonts w:cs="Arial"/>
        </w:rPr>
        <w:t>which</w:t>
      </w:r>
      <w:r w:rsidR="002664D1" w:rsidRPr="00204E9F">
        <w:rPr>
          <w:rFonts w:cs="Arial"/>
        </w:rPr>
        <w:t xml:space="preserve"> includes information about the nature and implications of </w:t>
      </w:r>
      <w:r w:rsidR="007C141A">
        <w:rPr>
          <w:rFonts w:cs="Arial"/>
        </w:rPr>
        <w:t>your</w:t>
      </w:r>
      <w:r w:rsidR="002664D1" w:rsidRPr="00204E9F">
        <w:rPr>
          <w:rFonts w:cs="Arial"/>
        </w:rPr>
        <w:t xml:space="preserve"> child’s medical condition;</w:t>
      </w:r>
    </w:p>
    <w:p w14:paraId="4F4C3BC7" w14:textId="349DE441" w:rsidR="005C2EFB" w:rsidRPr="005C2EFB" w:rsidRDefault="00CD0C9D" w:rsidP="005C2EFB">
      <w:pPr>
        <w:numPr>
          <w:ilvl w:val="0"/>
          <w:numId w:val="52"/>
        </w:numPr>
        <w:rPr>
          <w:rFonts w:cs="Arial"/>
        </w:rPr>
      </w:pPr>
      <w:r>
        <w:rPr>
          <w:rFonts w:cs="Arial"/>
        </w:rPr>
        <w:t>t</w:t>
      </w:r>
      <w:r w:rsidR="002664D1" w:rsidRPr="0098360C">
        <w:rPr>
          <w:rFonts w:cs="Arial"/>
        </w:rPr>
        <w:t>h</w:t>
      </w:r>
      <w:r w:rsidR="00B6230A">
        <w:rPr>
          <w:rFonts w:cs="Arial"/>
        </w:rPr>
        <w:t>e</w:t>
      </w:r>
      <w:r w:rsidR="002664D1" w:rsidRPr="0098360C">
        <w:rPr>
          <w:rFonts w:cs="Arial"/>
        </w:rPr>
        <w:t xml:space="preserve"> information</w:t>
      </w:r>
      <w:r w:rsidR="00B6230A">
        <w:rPr>
          <w:rFonts w:cs="Arial"/>
        </w:rPr>
        <w:t xml:space="preserve"> collected</w:t>
      </w:r>
      <w:r w:rsidR="002664D1" w:rsidRPr="0098360C">
        <w:rPr>
          <w:rFonts w:cs="Arial"/>
        </w:rPr>
        <w:t xml:space="preserve"> may be disclosed to </w:t>
      </w:r>
      <w:r w:rsidR="00F60755">
        <w:rPr>
          <w:rFonts w:cs="Arial"/>
        </w:rPr>
        <w:t xml:space="preserve">the </w:t>
      </w:r>
      <w:r w:rsidR="005B1B67" w:rsidRPr="0098360C">
        <w:rPr>
          <w:rFonts w:cs="Arial"/>
        </w:rPr>
        <w:t>School</w:t>
      </w:r>
      <w:r w:rsidR="00E80CA1" w:rsidRPr="0098360C">
        <w:rPr>
          <w:rFonts w:cs="Arial"/>
        </w:rPr>
        <w:t>;</w:t>
      </w:r>
    </w:p>
    <w:p w14:paraId="198DBDDE" w14:textId="518C6E57" w:rsidR="002664D1" w:rsidRPr="0098360C" w:rsidRDefault="002664D1" w:rsidP="002664D1">
      <w:pPr>
        <w:numPr>
          <w:ilvl w:val="0"/>
          <w:numId w:val="52"/>
        </w:numPr>
        <w:rPr>
          <w:rFonts w:cs="Arial"/>
        </w:rPr>
      </w:pPr>
      <w:r w:rsidRPr="0098360C">
        <w:rPr>
          <w:rFonts w:cs="Arial"/>
        </w:rPr>
        <w:lastRenderedPageBreak/>
        <w:t xml:space="preserve">the purpose of the information being disclosed is </w:t>
      </w:r>
      <w:r w:rsidR="00800D7E">
        <w:rPr>
          <w:rFonts w:cs="Arial"/>
        </w:rPr>
        <w:t xml:space="preserve">to help the </w:t>
      </w:r>
      <w:r w:rsidR="00B6230A">
        <w:rPr>
          <w:rFonts w:cs="Arial"/>
        </w:rPr>
        <w:t>S</w:t>
      </w:r>
      <w:r w:rsidR="00800D7E">
        <w:rPr>
          <w:rFonts w:cs="Arial"/>
        </w:rPr>
        <w:t>chool</w:t>
      </w:r>
      <w:r w:rsidRPr="0098360C">
        <w:rPr>
          <w:rFonts w:cs="Arial"/>
        </w:rPr>
        <w:t xml:space="preserve"> consider and arrange supports that are relevant for</w:t>
      </w:r>
      <w:r w:rsidR="00800D7E">
        <w:rPr>
          <w:rFonts w:cs="Arial"/>
        </w:rPr>
        <w:t xml:space="preserve"> your</w:t>
      </w:r>
      <w:r w:rsidRPr="0098360C">
        <w:rPr>
          <w:rFonts w:cs="Arial"/>
        </w:rPr>
        <w:t xml:space="preserve"> child during school hours and school</w:t>
      </w:r>
      <w:r w:rsidR="00583C5E" w:rsidRPr="0098360C">
        <w:rPr>
          <w:rFonts w:cs="Arial"/>
        </w:rPr>
        <w:t>-</w:t>
      </w:r>
      <w:r w:rsidRPr="0098360C">
        <w:rPr>
          <w:rFonts w:cs="Arial"/>
        </w:rPr>
        <w:t>related activities;</w:t>
      </w:r>
    </w:p>
    <w:p w14:paraId="6DB9BC65" w14:textId="5A7F99E3" w:rsidR="002664D1" w:rsidRPr="0098360C" w:rsidRDefault="002664D1" w:rsidP="002664D1">
      <w:pPr>
        <w:numPr>
          <w:ilvl w:val="0"/>
          <w:numId w:val="52"/>
        </w:numPr>
        <w:rPr>
          <w:rFonts w:cs="Arial"/>
        </w:rPr>
      </w:pPr>
      <w:r w:rsidRPr="0098360C">
        <w:rPr>
          <w:rFonts w:cs="Arial"/>
        </w:rPr>
        <w:t xml:space="preserve">the information </w:t>
      </w:r>
      <w:r w:rsidR="001935A5">
        <w:rPr>
          <w:rFonts w:cs="Arial"/>
        </w:rPr>
        <w:t>collected</w:t>
      </w:r>
      <w:r w:rsidR="00724686" w:rsidRPr="0098360C">
        <w:rPr>
          <w:rFonts w:cs="Arial"/>
        </w:rPr>
        <w:t xml:space="preserve"> </w:t>
      </w:r>
      <w:r w:rsidRPr="0098360C">
        <w:rPr>
          <w:rFonts w:cs="Arial"/>
        </w:rPr>
        <w:t xml:space="preserve">may be discussed </w:t>
      </w:r>
      <w:r w:rsidR="00F228EB">
        <w:rPr>
          <w:rFonts w:cs="Arial"/>
        </w:rPr>
        <w:t>with</w:t>
      </w:r>
      <w:r w:rsidRPr="0098360C">
        <w:rPr>
          <w:rFonts w:cs="Arial"/>
        </w:rPr>
        <w:t xml:space="preserve"> the </w:t>
      </w:r>
      <w:r w:rsidR="00F228EB">
        <w:rPr>
          <w:rFonts w:cs="Arial"/>
        </w:rPr>
        <w:t>P</w:t>
      </w:r>
      <w:r w:rsidRPr="0098360C">
        <w:rPr>
          <w:rFonts w:cs="Arial"/>
        </w:rPr>
        <w:t xml:space="preserve">rincipal of the </w:t>
      </w:r>
      <w:r w:rsidR="00AA3091" w:rsidRPr="0098360C">
        <w:rPr>
          <w:rFonts w:cs="Arial"/>
        </w:rPr>
        <w:t>S</w:t>
      </w:r>
      <w:r w:rsidRPr="0098360C">
        <w:rPr>
          <w:rFonts w:cs="Arial"/>
        </w:rPr>
        <w:t xml:space="preserve">chool </w:t>
      </w:r>
      <w:r w:rsidR="00F228EB">
        <w:rPr>
          <w:rFonts w:cs="Arial"/>
        </w:rPr>
        <w:t>or</w:t>
      </w:r>
      <w:r w:rsidRPr="0098360C">
        <w:rPr>
          <w:rFonts w:cs="Arial"/>
        </w:rPr>
        <w:t xml:space="preserve"> other members of the </w:t>
      </w:r>
      <w:r w:rsidR="00CD09AB" w:rsidRPr="0098360C">
        <w:rPr>
          <w:rFonts w:cs="Arial"/>
        </w:rPr>
        <w:t>D</w:t>
      </w:r>
      <w:r w:rsidRPr="0098360C">
        <w:rPr>
          <w:rFonts w:cs="Arial"/>
        </w:rPr>
        <w:t xml:space="preserve">epartment with relevant expertise, as is necessary, enabling to care for </w:t>
      </w:r>
      <w:r w:rsidR="00C476BE">
        <w:rPr>
          <w:rFonts w:cs="Arial"/>
        </w:rPr>
        <w:t>your</w:t>
      </w:r>
      <w:r w:rsidRPr="0098360C">
        <w:rPr>
          <w:rFonts w:cs="Arial"/>
        </w:rPr>
        <w:t xml:space="preserve"> child;</w:t>
      </w:r>
    </w:p>
    <w:p w14:paraId="2B873F5A" w14:textId="1D10931C" w:rsidR="002664D1" w:rsidRPr="0098360C" w:rsidRDefault="00F228EB" w:rsidP="002664D1">
      <w:pPr>
        <w:numPr>
          <w:ilvl w:val="0"/>
          <w:numId w:val="52"/>
        </w:numPr>
        <w:rPr>
          <w:rFonts w:cs="Arial"/>
        </w:rPr>
      </w:pPr>
      <w:r>
        <w:rPr>
          <w:rFonts w:cs="Arial"/>
        </w:rPr>
        <w:t xml:space="preserve">you </w:t>
      </w:r>
      <w:r w:rsidR="002664D1" w:rsidRPr="0098360C">
        <w:rPr>
          <w:rFonts w:cs="Arial"/>
        </w:rPr>
        <w:t xml:space="preserve">may contact the </w:t>
      </w:r>
      <w:r w:rsidR="00F54F42" w:rsidRPr="0098360C">
        <w:rPr>
          <w:rFonts w:cs="Arial"/>
        </w:rPr>
        <w:t>[</w:t>
      </w:r>
      <w:r w:rsidR="004469C2">
        <w:rPr>
          <w:rFonts w:cs="Arial"/>
          <w:highlight w:val="yellow"/>
        </w:rPr>
        <w:t>Provide</w:t>
      </w:r>
      <w:r w:rsidR="00F54F42" w:rsidRPr="0098360C">
        <w:rPr>
          <w:rFonts w:cs="Arial"/>
          <w:highlight w:val="yellow"/>
        </w:rPr>
        <w:t>r</w:t>
      </w:r>
      <w:r w:rsidR="00F54F42" w:rsidRPr="0098360C">
        <w:rPr>
          <w:rFonts w:cs="Arial"/>
        </w:rPr>
        <w:t xml:space="preserve">] </w:t>
      </w:r>
      <w:r w:rsidR="002664D1" w:rsidRPr="0098360C">
        <w:rPr>
          <w:rFonts w:cs="Arial"/>
        </w:rPr>
        <w:t>to seek the information provided</w:t>
      </w:r>
      <w:r w:rsidR="004709E8">
        <w:rPr>
          <w:rFonts w:cs="Arial"/>
        </w:rPr>
        <w:t xml:space="preserve"> to the School</w:t>
      </w:r>
      <w:r w:rsidR="002664D1" w:rsidRPr="0098360C">
        <w:rPr>
          <w:rFonts w:cs="Arial"/>
        </w:rPr>
        <w:t>;</w:t>
      </w:r>
    </w:p>
    <w:p w14:paraId="47511C98" w14:textId="6795EADE" w:rsidR="00473FE1" w:rsidRDefault="002664D1" w:rsidP="00401DB2">
      <w:pPr>
        <w:numPr>
          <w:ilvl w:val="0"/>
          <w:numId w:val="52"/>
        </w:numPr>
        <w:rPr>
          <w:rFonts w:cs="Arial"/>
        </w:rPr>
      </w:pPr>
      <w:r w:rsidRPr="0098360C">
        <w:rPr>
          <w:rFonts w:cs="Arial"/>
        </w:rPr>
        <w:t xml:space="preserve">the information will be held by the </w:t>
      </w:r>
      <w:r w:rsidR="00F54F42" w:rsidRPr="0098360C">
        <w:rPr>
          <w:rFonts w:cs="Arial"/>
        </w:rPr>
        <w:t>[</w:t>
      </w:r>
      <w:r w:rsidR="004469C2">
        <w:rPr>
          <w:rFonts w:cs="Arial"/>
          <w:highlight w:val="yellow"/>
        </w:rPr>
        <w:t>Provide</w:t>
      </w:r>
      <w:r w:rsidR="00E80CA1" w:rsidRPr="0098360C">
        <w:rPr>
          <w:rFonts w:cs="Arial"/>
          <w:highlight w:val="yellow"/>
        </w:rPr>
        <w:t>r</w:t>
      </w:r>
      <w:r w:rsidR="00F54F42" w:rsidRPr="0098360C">
        <w:rPr>
          <w:rFonts w:cs="Arial"/>
        </w:rPr>
        <w:t xml:space="preserve">] </w:t>
      </w:r>
      <w:r w:rsidRPr="0098360C">
        <w:rPr>
          <w:rFonts w:cs="Arial"/>
        </w:rPr>
        <w:t>in accordance with the</w:t>
      </w:r>
      <w:r w:rsidR="007576B9" w:rsidRPr="0098360C">
        <w:rPr>
          <w:rFonts w:cs="Arial"/>
        </w:rPr>
        <w:t>ir respective</w:t>
      </w:r>
      <w:r w:rsidRPr="0098360C">
        <w:rPr>
          <w:rFonts w:cs="Arial"/>
        </w:rPr>
        <w:t xml:space="preserve"> legal obligations for the holding of information</w:t>
      </w:r>
      <w:r w:rsidR="005C59EC">
        <w:rPr>
          <w:rFonts w:cs="Arial"/>
        </w:rPr>
        <w:t>;</w:t>
      </w:r>
    </w:p>
    <w:p w14:paraId="517B8A31" w14:textId="55EE4A9C" w:rsidR="00C61FBD" w:rsidRPr="00D17BB7" w:rsidRDefault="00D741CA" w:rsidP="00C74DAB">
      <w:pPr>
        <w:numPr>
          <w:ilvl w:val="0"/>
          <w:numId w:val="52"/>
        </w:numPr>
        <w:rPr>
          <w:rFonts w:cs="Arial"/>
        </w:rPr>
      </w:pPr>
      <w:r w:rsidRPr="760D02A6">
        <w:rPr>
          <w:rFonts w:cs="Arial"/>
        </w:rPr>
        <w:t>you</w:t>
      </w:r>
      <w:r w:rsidR="00C61FBD" w:rsidRPr="760D02A6">
        <w:rPr>
          <w:rFonts w:cs="Arial"/>
        </w:rPr>
        <w:t xml:space="preserve"> may withdraw </w:t>
      </w:r>
      <w:r w:rsidR="00637F1B" w:rsidRPr="760D02A6">
        <w:rPr>
          <w:rFonts w:cs="Arial"/>
        </w:rPr>
        <w:t xml:space="preserve">or update </w:t>
      </w:r>
      <w:r w:rsidR="002F679B" w:rsidRPr="760D02A6">
        <w:rPr>
          <w:rFonts w:cs="Arial"/>
        </w:rPr>
        <w:t>your</w:t>
      </w:r>
      <w:r w:rsidR="00C61FBD" w:rsidRPr="760D02A6">
        <w:rPr>
          <w:rFonts w:cs="Arial"/>
        </w:rPr>
        <w:t xml:space="preserve"> consent</w:t>
      </w:r>
      <w:r w:rsidR="00994D03" w:rsidRPr="760D02A6">
        <w:rPr>
          <w:rFonts w:cs="Arial"/>
        </w:rPr>
        <w:t xml:space="preserve"> at any time, by contacting [</w:t>
      </w:r>
      <w:r w:rsidR="004469C2" w:rsidRPr="00C74DAB">
        <w:rPr>
          <w:rFonts w:cs="Arial"/>
        </w:rPr>
        <w:t>Provide</w:t>
      </w:r>
      <w:r w:rsidR="00994D03" w:rsidRPr="760D02A6">
        <w:rPr>
          <w:rFonts w:cs="Arial"/>
        </w:rPr>
        <w:t>r]</w:t>
      </w:r>
      <w:r w:rsidR="004715BD" w:rsidRPr="760D02A6">
        <w:rPr>
          <w:rFonts w:cs="Arial"/>
        </w:rPr>
        <w:t xml:space="preserve"> </w:t>
      </w:r>
      <w:r w:rsidR="00994D03" w:rsidRPr="760D02A6">
        <w:rPr>
          <w:rFonts w:cs="Arial"/>
        </w:rPr>
        <w:t>in writing.</w:t>
      </w:r>
      <w:r w:rsidR="00605CCD" w:rsidRPr="760D02A6">
        <w:rPr>
          <w:rFonts w:cs="Arial"/>
        </w:rPr>
        <w:t xml:space="preserve"> </w:t>
      </w:r>
      <w:r w:rsidR="00ED6631" w:rsidRPr="760D02A6">
        <w:rPr>
          <w:rFonts w:cs="Arial"/>
        </w:rPr>
        <w:t>W</w:t>
      </w:r>
      <w:r w:rsidR="00AE04F6" w:rsidRPr="760D02A6">
        <w:rPr>
          <w:rFonts w:cs="Arial"/>
        </w:rPr>
        <w:t>ithdraw</w:t>
      </w:r>
      <w:r w:rsidR="00DC2E4F" w:rsidRPr="760D02A6">
        <w:rPr>
          <w:rFonts w:cs="Arial"/>
        </w:rPr>
        <w:t xml:space="preserve">ing </w:t>
      </w:r>
      <w:r w:rsidR="00C476BE" w:rsidRPr="760D02A6">
        <w:rPr>
          <w:rFonts w:cs="Arial"/>
        </w:rPr>
        <w:t>your</w:t>
      </w:r>
      <w:r w:rsidR="00DC2E4F" w:rsidRPr="760D02A6">
        <w:rPr>
          <w:rFonts w:cs="Arial"/>
        </w:rPr>
        <w:t xml:space="preserve"> </w:t>
      </w:r>
      <w:r w:rsidR="00AE04F6" w:rsidRPr="760D02A6">
        <w:rPr>
          <w:rFonts w:cs="Arial"/>
        </w:rPr>
        <w:t>consent</w:t>
      </w:r>
      <w:r w:rsidR="00605CCD" w:rsidRPr="760D02A6">
        <w:rPr>
          <w:rFonts w:cs="Arial"/>
        </w:rPr>
        <w:t xml:space="preserve"> </w:t>
      </w:r>
      <w:r w:rsidR="00DC2E4F" w:rsidRPr="760D02A6">
        <w:rPr>
          <w:rFonts w:cs="Arial"/>
        </w:rPr>
        <w:t xml:space="preserve">will not affect any information already shared with the School prior </w:t>
      </w:r>
      <w:r w:rsidR="009C7B3B" w:rsidRPr="760D02A6">
        <w:rPr>
          <w:rFonts w:cs="Arial"/>
        </w:rPr>
        <w:t xml:space="preserve">to </w:t>
      </w:r>
      <w:r w:rsidR="00C97D51" w:rsidRPr="760D02A6">
        <w:rPr>
          <w:rFonts w:cs="Arial"/>
        </w:rPr>
        <w:t>your</w:t>
      </w:r>
      <w:r w:rsidR="009C7B3B" w:rsidRPr="760D02A6">
        <w:rPr>
          <w:rFonts w:cs="Arial"/>
        </w:rPr>
        <w:t xml:space="preserve"> withdrawal. Withdrawing </w:t>
      </w:r>
      <w:r w:rsidR="00C476BE" w:rsidRPr="760D02A6">
        <w:rPr>
          <w:rFonts w:cs="Arial"/>
        </w:rPr>
        <w:t>your</w:t>
      </w:r>
      <w:r w:rsidR="009C7B3B" w:rsidRPr="760D02A6">
        <w:rPr>
          <w:rFonts w:cs="Arial"/>
        </w:rPr>
        <w:t xml:space="preserve"> consent </w:t>
      </w:r>
      <w:r w:rsidR="00605CCD" w:rsidRPr="760D02A6">
        <w:rPr>
          <w:rFonts w:cs="Arial"/>
        </w:rPr>
        <w:t xml:space="preserve">may </w:t>
      </w:r>
      <w:r w:rsidR="00443BC6" w:rsidRPr="00C74DAB">
        <w:rPr>
          <w:rFonts w:cs="Arial"/>
        </w:rPr>
        <w:t xml:space="preserve">however, </w:t>
      </w:r>
      <w:r w:rsidR="00B94399" w:rsidRPr="760D02A6">
        <w:rPr>
          <w:rFonts w:cs="Arial"/>
        </w:rPr>
        <w:t xml:space="preserve">affect </w:t>
      </w:r>
      <w:r w:rsidR="009D04EE" w:rsidRPr="00C74DAB">
        <w:rPr>
          <w:rFonts w:cs="Arial"/>
        </w:rPr>
        <w:t xml:space="preserve">how </w:t>
      </w:r>
      <w:r w:rsidR="00FD0E56" w:rsidRPr="760D02A6">
        <w:rPr>
          <w:rFonts w:cs="Arial"/>
        </w:rPr>
        <w:t>the</w:t>
      </w:r>
      <w:r w:rsidR="00D30AB6" w:rsidRPr="00C74DAB">
        <w:rPr>
          <w:rFonts w:cs="Arial"/>
        </w:rPr>
        <w:t xml:space="preserve"> Service</w:t>
      </w:r>
      <w:r w:rsidR="009D04EE" w:rsidRPr="00C74DAB">
        <w:rPr>
          <w:rFonts w:cs="Arial"/>
        </w:rPr>
        <w:t xml:space="preserve"> is</w:t>
      </w:r>
      <w:r w:rsidR="007E14F1" w:rsidRPr="760D02A6">
        <w:rPr>
          <w:rFonts w:cs="Arial"/>
        </w:rPr>
        <w:t xml:space="preserve"> deliver</w:t>
      </w:r>
      <w:r w:rsidR="00D30AB6" w:rsidRPr="00C74DAB">
        <w:rPr>
          <w:rFonts w:cs="Arial"/>
        </w:rPr>
        <w:t>ed</w:t>
      </w:r>
      <w:r w:rsidR="007E14F1" w:rsidRPr="760D02A6">
        <w:rPr>
          <w:rFonts w:cs="Arial"/>
        </w:rPr>
        <w:t xml:space="preserve"> </w:t>
      </w:r>
      <w:r w:rsidR="00D30AB6" w:rsidRPr="00C74DAB">
        <w:rPr>
          <w:rFonts w:cs="Arial"/>
        </w:rPr>
        <w:t xml:space="preserve">by the </w:t>
      </w:r>
      <w:r w:rsidR="004469C2" w:rsidRPr="760D02A6">
        <w:rPr>
          <w:rFonts w:cs="Arial"/>
        </w:rPr>
        <w:t>Provide</w:t>
      </w:r>
      <w:r w:rsidR="00D30AB6" w:rsidRPr="00C74DAB">
        <w:rPr>
          <w:rFonts w:cs="Arial"/>
        </w:rPr>
        <w:t xml:space="preserve">r </w:t>
      </w:r>
      <w:r w:rsidR="00196181" w:rsidRPr="00C74DAB">
        <w:rPr>
          <w:rFonts w:cs="Arial"/>
        </w:rPr>
        <w:t xml:space="preserve">to </w:t>
      </w:r>
      <w:r w:rsidR="00C476BE" w:rsidRPr="760D02A6">
        <w:rPr>
          <w:rFonts w:cs="Arial"/>
        </w:rPr>
        <w:t>your</w:t>
      </w:r>
      <w:r w:rsidR="00196181" w:rsidRPr="760D02A6">
        <w:rPr>
          <w:rFonts w:cs="Arial"/>
        </w:rPr>
        <w:t xml:space="preserve"> </w:t>
      </w:r>
      <w:r w:rsidR="00196181" w:rsidRPr="00C74DAB">
        <w:rPr>
          <w:rFonts w:cs="Arial"/>
        </w:rPr>
        <w:t xml:space="preserve">child </w:t>
      </w:r>
      <w:r w:rsidR="007E14F1" w:rsidRPr="00C74DAB">
        <w:rPr>
          <w:rFonts w:cs="Arial"/>
        </w:rPr>
        <w:t xml:space="preserve">at the </w:t>
      </w:r>
      <w:r w:rsidR="00D571DB" w:rsidRPr="760D02A6">
        <w:rPr>
          <w:rFonts w:cs="Arial"/>
        </w:rPr>
        <w:t>S</w:t>
      </w:r>
      <w:r w:rsidR="007E14F1" w:rsidRPr="00C74DAB">
        <w:rPr>
          <w:rFonts w:cs="Arial"/>
        </w:rPr>
        <w:t>chool</w:t>
      </w:r>
      <w:r w:rsidR="00251DD8" w:rsidRPr="00C74DAB">
        <w:rPr>
          <w:rFonts w:cs="Arial"/>
        </w:rPr>
        <w:t xml:space="preserve">, or result in the Provider being unable to continue delivering the Service </w:t>
      </w:r>
      <w:r w:rsidR="00E53234" w:rsidRPr="00C74DAB">
        <w:rPr>
          <w:rFonts w:cs="Arial"/>
        </w:rPr>
        <w:t>to y</w:t>
      </w:r>
      <w:r w:rsidR="00C476BE" w:rsidRPr="760D02A6">
        <w:rPr>
          <w:rFonts w:cs="Arial"/>
        </w:rPr>
        <w:t>our</w:t>
      </w:r>
      <w:r w:rsidR="00E53234" w:rsidRPr="00C74DAB">
        <w:rPr>
          <w:rFonts w:cs="Arial"/>
        </w:rPr>
        <w:t xml:space="preserve"> child at the School, if certain information is necessary for the delivery of the Service by the Provider</w:t>
      </w:r>
      <w:r w:rsidR="003A4F3E" w:rsidRPr="760D02A6">
        <w:rPr>
          <w:rFonts w:cs="Arial"/>
        </w:rPr>
        <w:t>.</w:t>
      </w:r>
      <w:r w:rsidR="00B2286A" w:rsidRPr="760D02A6">
        <w:rPr>
          <w:rFonts w:cs="Arial"/>
        </w:rPr>
        <w:t xml:space="preserve"> </w:t>
      </w:r>
    </w:p>
    <w:p w14:paraId="05D6A522" w14:textId="77777777" w:rsidR="00D55063" w:rsidRDefault="00D55063" w:rsidP="002664D1">
      <w:pPr>
        <w:rPr>
          <w:rFonts w:cs="Arial"/>
          <w:b/>
          <w:bCs/>
        </w:rPr>
      </w:pPr>
    </w:p>
    <w:p w14:paraId="6049620E" w14:textId="2D7F4068" w:rsidR="002664D1" w:rsidRPr="0098360C" w:rsidRDefault="002664D1" w:rsidP="002664D1">
      <w:pPr>
        <w:rPr>
          <w:rFonts w:cs="Arial"/>
          <w:b/>
          <w:bCs/>
        </w:rPr>
      </w:pPr>
      <w:r w:rsidRPr="0098360C">
        <w:rPr>
          <w:rFonts w:cs="Arial"/>
          <w:b/>
          <w:bCs/>
        </w:rPr>
        <w:t>Student’s name_____________________________</w:t>
      </w:r>
    </w:p>
    <w:p w14:paraId="7A438B33" w14:textId="77777777" w:rsidR="002664D1" w:rsidRPr="0098360C" w:rsidRDefault="002664D1" w:rsidP="002664D1">
      <w:pPr>
        <w:rPr>
          <w:rFonts w:cs="Arial"/>
          <w:b/>
          <w:bCs/>
        </w:rPr>
      </w:pPr>
    </w:p>
    <w:p w14:paraId="0C4014BF" w14:textId="3DBB0324" w:rsidR="002664D1" w:rsidRPr="0098360C" w:rsidRDefault="002664D1" w:rsidP="002664D1">
      <w:pPr>
        <w:rPr>
          <w:rFonts w:cs="Arial"/>
          <w:b/>
          <w:bCs/>
        </w:rPr>
      </w:pPr>
      <w:r w:rsidRPr="0098360C">
        <w:rPr>
          <w:rFonts w:cs="Arial"/>
          <w:b/>
          <w:bCs/>
        </w:rPr>
        <w:t>Parent</w:t>
      </w:r>
      <w:r w:rsidR="00891618">
        <w:rPr>
          <w:rFonts w:cs="Arial"/>
          <w:b/>
          <w:bCs/>
        </w:rPr>
        <w:t>/Carer</w:t>
      </w:r>
      <w:r w:rsidRPr="0098360C">
        <w:rPr>
          <w:rFonts w:cs="Arial"/>
          <w:b/>
          <w:bCs/>
        </w:rPr>
        <w:t>’s name______________________________</w:t>
      </w:r>
    </w:p>
    <w:p w14:paraId="1168A88C" w14:textId="77777777" w:rsidR="002664D1" w:rsidRPr="0098360C" w:rsidRDefault="002664D1" w:rsidP="002664D1">
      <w:pPr>
        <w:rPr>
          <w:rFonts w:cs="Arial"/>
          <w:b/>
          <w:bCs/>
        </w:rPr>
      </w:pPr>
    </w:p>
    <w:p w14:paraId="7716CF6F" w14:textId="4E7D27AD" w:rsidR="002664D1" w:rsidRPr="0098360C" w:rsidRDefault="002664D1" w:rsidP="002664D1">
      <w:pPr>
        <w:rPr>
          <w:rFonts w:cs="Arial"/>
          <w:b/>
          <w:bCs/>
        </w:rPr>
      </w:pPr>
      <w:r w:rsidRPr="0098360C">
        <w:rPr>
          <w:rFonts w:cs="Arial"/>
          <w:b/>
          <w:bCs/>
        </w:rPr>
        <w:t>Parent</w:t>
      </w:r>
      <w:r w:rsidR="00891618">
        <w:rPr>
          <w:rFonts w:cs="Arial"/>
          <w:b/>
          <w:bCs/>
        </w:rPr>
        <w:t>/Carer</w:t>
      </w:r>
      <w:r w:rsidRPr="0098360C">
        <w:rPr>
          <w:rFonts w:cs="Arial"/>
          <w:b/>
          <w:bCs/>
        </w:rPr>
        <w:t>’s signature____________________________</w:t>
      </w:r>
    </w:p>
    <w:p w14:paraId="4120C797" w14:textId="77777777" w:rsidR="002664D1" w:rsidRPr="0098360C" w:rsidRDefault="002664D1" w:rsidP="002664D1">
      <w:pPr>
        <w:rPr>
          <w:rFonts w:cs="Arial"/>
          <w:b/>
          <w:bCs/>
        </w:rPr>
      </w:pPr>
    </w:p>
    <w:p w14:paraId="078BF0E3" w14:textId="6CC261F5" w:rsidR="004B0DC8" w:rsidRPr="0098360C" w:rsidRDefault="002664D1" w:rsidP="00C74DAB">
      <w:r w:rsidRPr="0098360C">
        <w:rPr>
          <w:rFonts w:cs="Arial"/>
          <w:b/>
          <w:bCs/>
        </w:rPr>
        <w:t>Date ________________________________________</w:t>
      </w:r>
    </w:p>
    <w:p w14:paraId="03C5EC30" w14:textId="77777777" w:rsidR="00423CA0" w:rsidRPr="0098360C" w:rsidRDefault="00423CA0" w:rsidP="00423CA0">
      <w:pPr>
        <w:rPr>
          <w:rFonts w:cs="Arial"/>
          <w:sz w:val="23"/>
          <w:szCs w:val="23"/>
        </w:rPr>
      </w:pPr>
      <w:r>
        <w:rPr>
          <w:rFonts w:cs="Arial"/>
          <w:sz w:val="23"/>
          <w:szCs w:val="23"/>
        </w:rPr>
        <w:t xml:space="preserve">This form contains confidential and sensitive information. </w:t>
      </w:r>
      <w:r w:rsidRPr="008415DC">
        <w:rPr>
          <w:rFonts w:cs="Arial"/>
          <w:sz w:val="23"/>
          <w:szCs w:val="23"/>
        </w:rPr>
        <w:t xml:space="preserve">A copy of this </w:t>
      </w:r>
      <w:r>
        <w:rPr>
          <w:rFonts w:cs="Arial"/>
          <w:sz w:val="23"/>
          <w:szCs w:val="23"/>
        </w:rPr>
        <w:t>form</w:t>
      </w:r>
      <w:r w:rsidRPr="008415DC">
        <w:rPr>
          <w:rFonts w:cs="Arial"/>
          <w:sz w:val="23"/>
          <w:szCs w:val="23"/>
        </w:rPr>
        <w:t xml:space="preserve"> </w:t>
      </w:r>
      <w:r w:rsidRPr="00660AC4">
        <w:rPr>
          <w:rFonts w:cs="Arial"/>
          <w:sz w:val="23"/>
          <w:szCs w:val="23"/>
        </w:rPr>
        <w:t xml:space="preserve">must </w:t>
      </w:r>
      <w:r w:rsidRPr="008415DC">
        <w:rPr>
          <w:rFonts w:cs="Arial"/>
          <w:sz w:val="23"/>
          <w:szCs w:val="23"/>
        </w:rPr>
        <w:t>be</w:t>
      </w:r>
      <w:r w:rsidRPr="00660AC4">
        <w:rPr>
          <w:rFonts w:cs="Arial"/>
          <w:sz w:val="23"/>
          <w:szCs w:val="23"/>
        </w:rPr>
        <w:t xml:space="preserve"> kept on the student’s individual file by the </w:t>
      </w:r>
      <w:r>
        <w:rPr>
          <w:rFonts w:cs="Arial"/>
          <w:sz w:val="23"/>
          <w:szCs w:val="23"/>
        </w:rPr>
        <w:t>S</w:t>
      </w:r>
      <w:r w:rsidRPr="00660AC4">
        <w:rPr>
          <w:rFonts w:cs="Arial"/>
          <w:sz w:val="23"/>
          <w:szCs w:val="23"/>
        </w:rPr>
        <w:t>chool</w:t>
      </w:r>
      <w:r w:rsidRPr="008415DC">
        <w:rPr>
          <w:rFonts w:cs="Arial"/>
          <w:sz w:val="23"/>
          <w:szCs w:val="23"/>
        </w:rPr>
        <w:t>, and</w:t>
      </w:r>
      <w:r w:rsidRPr="00660AC4">
        <w:rPr>
          <w:rFonts w:cs="Arial"/>
          <w:sz w:val="23"/>
          <w:szCs w:val="23"/>
        </w:rPr>
        <w:t xml:space="preserve"> stored securely in line with </w:t>
      </w:r>
      <w:r>
        <w:rPr>
          <w:rFonts w:cs="Arial"/>
          <w:sz w:val="23"/>
          <w:szCs w:val="23"/>
        </w:rPr>
        <w:t xml:space="preserve">the applicable </w:t>
      </w:r>
      <w:r w:rsidRPr="00660AC4">
        <w:rPr>
          <w:rFonts w:cs="Arial"/>
          <w:sz w:val="23"/>
          <w:szCs w:val="23"/>
        </w:rPr>
        <w:t>privacy l</w:t>
      </w:r>
      <w:r>
        <w:rPr>
          <w:rFonts w:cs="Arial"/>
          <w:sz w:val="23"/>
          <w:szCs w:val="23"/>
        </w:rPr>
        <w:t xml:space="preserve">egislation and confidentiality obligations. </w:t>
      </w:r>
    </w:p>
    <w:p w14:paraId="350FD4FE" w14:textId="7834EA9D" w:rsidR="004B0DC8" w:rsidRDefault="004B0DC8">
      <w:pPr>
        <w:rPr>
          <w:rFonts w:cs="Arial"/>
        </w:rPr>
      </w:pPr>
    </w:p>
    <w:p w14:paraId="788F797D" w14:textId="77D96BAF" w:rsidR="00C476BE" w:rsidRPr="00C74DAB" w:rsidRDefault="00C476BE">
      <w:pPr>
        <w:rPr>
          <w:rFonts w:cs="Arial"/>
        </w:rPr>
      </w:pPr>
      <w:r>
        <w:rPr>
          <w:rFonts w:cs="Arial"/>
        </w:rPr>
        <w:br w:type="page"/>
      </w:r>
    </w:p>
    <w:p w14:paraId="15C7A8A9" w14:textId="59D447C7" w:rsidR="00ED6661" w:rsidRPr="00C74DAB" w:rsidRDefault="00ED6661" w:rsidP="00C74DAB">
      <w:pPr>
        <w:pStyle w:val="Heading3"/>
        <w:jc w:val="center"/>
        <w:rPr>
          <w:sz w:val="22"/>
          <w:szCs w:val="22"/>
        </w:rPr>
      </w:pPr>
      <w:r w:rsidRPr="00C74DAB">
        <w:rPr>
          <w:sz w:val="22"/>
          <w:szCs w:val="22"/>
        </w:rPr>
        <w:lastRenderedPageBreak/>
        <w:t>Confidential - sensitive</w:t>
      </w:r>
    </w:p>
    <w:p w14:paraId="4C7FF8B3" w14:textId="2119778E" w:rsidR="002F6A16" w:rsidRDefault="00E80CA1" w:rsidP="00F54F42">
      <w:pPr>
        <w:pStyle w:val="Heading3"/>
      </w:pPr>
      <w:r w:rsidRPr="0098360C">
        <w:t>Form #</w:t>
      </w:r>
      <w:r w:rsidR="00D475D0" w:rsidRPr="0098360C">
        <w:t>2</w:t>
      </w:r>
      <w:r w:rsidR="00F54F42" w:rsidRPr="0098360C">
        <w:t xml:space="preserve"> </w:t>
      </w:r>
    </w:p>
    <w:p w14:paraId="028A0262" w14:textId="3986606C" w:rsidR="00F54F42" w:rsidRPr="0098360C" w:rsidRDefault="00794D66" w:rsidP="00F54F42">
      <w:pPr>
        <w:pStyle w:val="Heading3"/>
      </w:pPr>
      <w:r>
        <w:t>Service</w:t>
      </w:r>
      <w:r w:rsidRPr="0098360C">
        <w:t xml:space="preserve"> </w:t>
      </w:r>
      <w:r w:rsidR="00F54F42" w:rsidRPr="0098360C">
        <w:t xml:space="preserve">Update </w:t>
      </w:r>
      <w:r w:rsidR="002F6A16">
        <w:t>F</w:t>
      </w:r>
      <w:r w:rsidR="00F54F42" w:rsidRPr="0098360C">
        <w:t xml:space="preserve">orm </w:t>
      </w:r>
    </w:p>
    <w:p w14:paraId="399A6C42" w14:textId="0A2C3AC6" w:rsidR="0065443C" w:rsidRPr="00C74DAB" w:rsidRDefault="0065443C" w:rsidP="760D02A6">
      <w:pPr>
        <w:rPr>
          <w:b/>
          <w:bCs/>
          <w:i/>
          <w:iCs/>
        </w:rPr>
      </w:pPr>
      <w:r w:rsidRPr="00C74DAB">
        <w:rPr>
          <w:b/>
          <w:bCs/>
          <w:i/>
          <w:iCs/>
        </w:rPr>
        <w:t>Purpose:</w:t>
      </w:r>
    </w:p>
    <w:p w14:paraId="5926984A" w14:textId="25EEF649" w:rsidR="00A31634" w:rsidRPr="00C74DAB" w:rsidRDefault="00E91385" w:rsidP="760D02A6">
      <w:pPr>
        <w:rPr>
          <w:i/>
          <w:iCs/>
          <w:lang w:eastAsia="zh-CN"/>
        </w:rPr>
      </w:pPr>
      <w:r w:rsidRPr="00C74DAB">
        <w:rPr>
          <w:i/>
          <w:iCs/>
          <w:lang w:eastAsia="zh-CN"/>
        </w:rPr>
        <w:t>The purpose of this form is to</w:t>
      </w:r>
      <w:r w:rsidR="0042390F" w:rsidRPr="00C74DAB">
        <w:rPr>
          <w:i/>
          <w:iCs/>
        </w:rPr>
        <w:t xml:space="preserve"> share information between the Provider and [</w:t>
      </w:r>
      <w:r w:rsidR="0042390F" w:rsidRPr="00C74DAB">
        <w:rPr>
          <w:i/>
          <w:iCs/>
          <w:highlight w:val="yellow"/>
        </w:rPr>
        <w:t>school name</w:t>
      </w:r>
      <w:r w:rsidR="0042390F" w:rsidRPr="00C74DAB">
        <w:rPr>
          <w:i/>
          <w:iCs/>
        </w:rPr>
        <w:t>] (‘School’)</w:t>
      </w:r>
      <w:r w:rsidR="00DD679C" w:rsidRPr="00C74DAB">
        <w:rPr>
          <w:i/>
          <w:iCs/>
        </w:rPr>
        <w:t xml:space="preserve"> to:</w:t>
      </w:r>
    </w:p>
    <w:p w14:paraId="1CB62E66" w14:textId="7913E009" w:rsidR="00165D2F" w:rsidRPr="00C74DAB" w:rsidRDefault="00165D2F" w:rsidP="00A31634">
      <w:pPr>
        <w:pStyle w:val="ListParagraph"/>
        <w:numPr>
          <w:ilvl w:val="0"/>
          <w:numId w:val="64"/>
        </w:numPr>
        <w:rPr>
          <w:i/>
          <w:lang w:eastAsia="zh-CN"/>
        </w:rPr>
      </w:pPr>
      <w:r w:rsidRPr="00C74DAB">
        <w:rPr>
          <w:rFonts w:ascii="Arial" w:hAnsi="Arial" w:cs="Arial"/>
          <w:i/>
          <w:sz w:val="24"/>
          <w:szCs w:val="24"/>
          <w:lang w:eastAsia="zh-CN"/>
        </w:rPr>
        <w:t>help the</w:t>
      </w:r>
      <w:r w:rsidR="00231FCC" w:rsidRPr="00C74DAB">
        <w:rPr>
          <w:rFonts w:ascii="Arial" w:hAnsi="Arial" w:cs="Arial"/>
          <w:i/>
          <w:sz w:val="24"/>
          <w:szCs w:val="24"/>
          <w:lang w:eastAsia="zh-CN"/>
        </w:rPr>
        <w:t xml:space="preserve"> School Principal</w:t>
      </w:r>
      <w:r w:rsidR="008D77D6" w:rsidRPr="00C74DAB">
        <w:rPr>
          <w:rFonts w:ascii="Arial" w:hAnsi="Arial" w:cs="Arial"/>
          <w:i/>
          <w:sz w:val="24"/>
          <w:szCs w:val="24"/>
          <w:lang w:eastAsia="zh-CN"/>
        </w:rPr>
        <w:t xml:space="preserve"> determine whether the </w:t>
      </w:r>
      <w:r w:rsidR="00231FCC" w:rsidRPr="00C74DAB">
        <w:rPr>
          <w:rFonts w:ascii="Arial" w:hAnsi="Arial" w:cs="Arial"/>
          <w:i/>
          <w:sz w:val="24"/>
          <w:szCs w:val="24"/>
          <w:lang w:eastAsia="zh-CN"/>
        </w:rPr>
        <w:t>Service</w:t>
      </w:r>
      <w:r w:rsidR="008D77D6" w:rsidRPr="00C74DAB">
        <w:rPr>
          <w:rFonts w:ascii="Arial" w:hAnsi="Arial" w:cs="Arial"/>
          <w:i/>
          <w:sz w:val="24"/>
          <w:szCs w:val="24"/>
          <w:lang w:eastAsia="zh-CN"/>
        </w:rPr>
        <w:t xml:space="preserve"> provided to the student align</w:t>
      </w:r>
      <w:r w:rsidR="00231FCC" w:rsidRPr="00C74DAB">
        <w:rPr>
          <w:rFonts w:ascii="Arial" w:hAnsi="Arial" w:cs="Arial"/>
          <w:i/>
          <w:sz w:val="24"/>
          <w:szCs w:val="24"/>
          <w:lang w:eastAsia="zh-CN"/>
        </w:rPr>
        <w:t>s</w:t>
      </w:r>
      <w:r w:rsidR="008D77D6" w:rsidRPr="00C74DAB">
        <w:rPr>
          <w:rFonts w:ascii="Arial" w:hAnsi="Arial" w:cs="Arial"/>
          <w:i/>
          <w:sz w:val="24"/>
          <w:szCs w:val="24"/>
          <w:lang w:eastAsia="zh-CN"/>
        </w:rPr>
        <w:t xml:space="preserve"> with the </w:t>
      </w:r>
      <w:r w:rsidR="00382AF5" w:rsidRPr="00C74DAB">
        <w:rPr>
          <w:rFonts w:ascii="Arial" w:hAnsi="Arial" w:cs="Arial"/>
          <w:i/>
          <w:sz w:val="24"/>
          <w:szCs w:val="24"/>
          <w:lang w:eastAsia="zh-CN"/>
        </w:rPr>
        <w:t>S</w:t>
      </w:r>
      <w:r w:rsidR="008D77D6" w:rsidRPr="00C74DAB">
        <w:rPr>
          <w:rFonts w:ascii="Arial" w:hAnsi="Arial" w:cs="Arial"/>
          <w:i/>
          <w:sz w:val="24"/>
          <w:szCs w:val="24"/>
          <w:lang w:eastAsia="zh-CN"/>
        </w:rPr>
        <w:t>tudent’s education goal</w:t>
      </w:r>
      <w:r w:rsidRPr="00C74DAB">
        <w:rPr>
          <w:rFonts w:ascii="Arial" w:hAnsi="Arial" w:cs="Arial"/>
          <w:i/>
          <w:sz w:val="24"/>
          <w:szCs w:val="24"/>
          <w:lang w:eastAsia="zh-CN"/>
        </w:rPr>
        <w:t>s;</w:t>
      </w:r>
      <w:r w:rsidR="00764B04" w:rsidRPr="00C74DAB">
        <w:rPr>
          <w:rFonts w:ascii="Arial" w:hAnsi="Arial" w:cs="Arial"/>
          <w:i/>
          <w:sz w:val="24"/>
          <w:szCs w:val="24"/>
          <w:lang w:eastAsia="zh-CN"/>
        </w:rPr>
        <w:t xml:space="preserve"> </w:t>
      </w:r>
    </w:p>
    <w:p w14:paraId="33F0B3E6" w14:textId="77777777" w:rsidR="00897263" w:rsidRPr="00C74DAB" w:rsidRDefault="00764B04" w:rsidP="00A31634">
      <w:pPr>
        <w:pStyle w:val="ListParagraph"/>
        <w:numPr>
          <w:ilvl w:val="0"/>
          <w:numId w:val="64"/>
        </w:numPr>
        <w:rPr>
          <w:rFonts w:ascii="Arial" w:hAnsi="Arial" w:cs="Arial"/>
          <w:i/>
          <w:sz w:val="24"/>
          <w:szCs w:val="24"/>
          <w:lang w:eastAsia="zh-CN"/>
        </w:rPr>
      </w:pPr>
      <w:r w:rsidRPr="00C74DAB">
        <w:rPr>
          <w:rFonts w:ascii="Arial" w:hAnsi="Arial" w:cs="Arial"/>
          <w:i/>
          <w:sz w:val="24"/>
          <w:szCs w:val="24"/>
          <w:lang w:eastAsia="zh-CN"/>
        </w:rPr>
        <w:t>support the School in understanding how the Service is</w:t>
      </w:r>
      <w:r w:rsidR="00E40C02" w:rsidRPr="00C74DAB">
        <w:rPr>
          <w:rFonts w:ascii="Arial" w:hAnsi="Arial" w:cs="Arial"/>
          <w:i/>
          <w:sz w:val="24"/>
          <w:szCs w:val="24"/>
          <w:lang w:eastAsia="zh-CN"/>
        </w:rPr>
        <w:t xml:space="preserve"> facilitating the Student’s access to education</w:t>
      </w:r>
      <w:r w:rsidR="00897263" w:rsidRPr="00C74DAB">
        <w:rPr>
          <w:rFonts w:ascii="Arial" w:hAnsi="Arial" w:cs="Arial"/>
          <w:i/>
          <w:sz w:val="24"/>
          <w:szCs w:val="24"/>
          <w:lang w:eastAsia="zh-CN"/>
        </w:rPr>
        <w:t>; and</w:t>
      </w:r>
    </w:p>
    <w:p w14:paraId="51828508" w14:textId="44FF2F4D" w:rsidR="00E91385" w:rsidRPr="00C74DAB" w:rsidRDefault="00897263" w:rsidP="760D02A6">
      <w:pPr>
        <w:pStyle w:val="ListParagraph"/>
        <w:numPr>
          <w:ilvl w:val="0"/>
          <w:numId w:val="64"/>
        </w:numPr>
        <w:rPr>
          <w:i/>
          <w:iCs/>
          <w:sz w:val="24"/>
          <w:szCs w:val="24"/>
        </w:rPr>
      </w:pPr>
      <w:r w:rsidRPr="00C74DAB">
        <w:rPr>
          <w:rFonts w:ascii="Arial" w:hAnsi="Arial" w:cs="Arial"/>
          <w:i/>
          <w:iCs/>
          <w:sz w:val="24"/>
          <w:szCs w:val="24"/>
          <w:lang w:eastAsia="zh-CN"/>
        </w:rPr>
        <w:t xml:space="preserve">ensure that the support and strategies provided by the School align with the Service provided to the student by the </w:t>
      </w:r>
      <w:r w:rsidR="00C77BEA" w:rsidRPr="00C74DAB">
        <w:rPr>
          <w:rFonts w:ascii="Arial" w:hAnsi="Arial" w:cs="Arial"/>
          <w:i/>
          <w:iCs/>
          <w:sz w:val="24"/>
          <w:szCs w:val="24"/>
          <w:lang w:eastAsia="zh-CN"/>
        </w:rPr>
        <w:t>Provider</w:t>
      </w:r>
      <w:r w:rsidR="00E40C02" w:rsidRPr="00C74DAB">
        <w:rPr>
          <w:rFonts w:cs="Arial"/>
          <w:i/>
          <w:iCs/>
          <w:lang w:eastAsia="zh-CN"/>
        </w:rPr>
        <w:t>.</w:t>
      </w:r>
    </w:p>
    <w:p w14:paraId="3C982373" w14:textId="5DD77DD8" w:rsidR="0065443C" w:rsidRPr="00C74DAB" w:rsidRDefault="0065443C">
      <w:pPr>
        <w:rPr>
          <w:i/>
        </w:rPr>
      </w:pPr>
      <w:r w:rsidRPr="00C74DAB">
        <w:rPr>
          <w:b/>
          <w:i/>
        </w:rPr>
        <w:t>Instructions:</w:t>
      </w:r>
    </w:p>
    <w:p w14:paraId="5A717710" w14:textId="6F41616A" w:rsidR="0065443C" w:rsidRPr="00C74DAB" w:rsidRDefault="0065443C" w:rsidP="0042390F">
      <w:pPr>
        <w:pStyle w:val="Heading3"/>
        <w:rPr>
          <w:i/>
          <w:color w:val="auto"/>
          <w:sz w:val="24"/>
          <w:szCs w:val="24"/>
        </w:rPr>
      </w:pPr>
      <w:r w:rsidRPr="00C74DAB">
        <w:rPr>
          <w:i/>
          <w:color w:val="auto"/>
          <w:sz w:val="24"/>
          <w:szCs w:val="24"/>
        </w:rPr>
        <w:t xml:space="preserve">This form </w:t>
      </w:r>
      <w:r w:rsidR="0042390F" w:rsidRPr="00C74DAB">
        <w:rPr>
          <w:i/>
          <w:color w:val="auto"/>
          <w:sz w:val="24"/>
          <w:szCs w:val="24"/>
        </w:rPr>
        <w:t>must be</w:t>
      </w:r>
      <w:r w:rsidRPr="00C74DAB">
        <w:rPr>
          <w:i/>
          <w:color w:val="auto"/>
          <w:sz w:val="24"/>
          <w:szCs w:val="24"/>
        </w:rPr>
        <w:t xml:space="preserve"> completed by the Provider, or an individual engaged by the Provider to deliver the Service at the School</w:t>
      </w:r>
      <w:r w:rsidR="0042390F" w:rsidRPr="00C74DAB">
        <w:rPr>
          <w:i/>
          <w:color w:val="auto"/>
          <w:sz w:val="24"/>
          <w:szCs w:val="24"/>
        </w:rPr>
        <w:t>.</w:t>
      </w:r>
    </w:p>
    <w:p w14:paraId="59BCCB1A" w14:textId="7C8114E9" w:rsidR="00D12BDC" w:rsidRPr="00C74DAB" w:rsidRDefault="00E80CA1" w:rsidP="760D02A6">
      <w:pPr>
        <w:rPr>
          <w:rFonts w:cs="Arial"/>
          <w:i/>
          <w:iCs/>
        </w:rPr>
      </w:pPr>
      <w:r w:rsidRPr="00C74DAB">
        <w:rPr>
          <w:rFonts w:cs="Arial"/>
          <w:i/>
          <w:lang w:eastAsia="zh-CN"/>
        </w:rPr>
        <w:t xml:space="preserve">This form must be completed and provided to the </w:t>
      </w:r>
      <w:r w:rsidR="004B0DC8" w:rsidRPr="00C74DAB">
        <w:rPr>
          <w:rFonts w:cs="Arial"/>
          <w:i/>
          <w:lang w:eastAsia="zh-CN"/>
        </w:rPr>
        <w:t>S</w:t>
      </w:r>
      <w:r w:rsidRPr="00C74DAB">
        <w:rPr>
          <w:rFonts w:cs="Arial"/>
          <w:i/>
          <w:lang w:eastAsia="zh-CN"/>
        </w:rPr>
        <w:t xml:space="preserve">chool within </w:t>
      </w:r>
      <w:r w:rsidR="00A52B84" w:rsidRPr="00C74DAB">
        <w:rPr>
          <w:rFonts w:cs="Arial"/>
          <w:i/>
          <w:lang w:eastAsia="zh-CN"/>
        </w:rPr>
        <w:t>5 business days of it</w:t>
      </w:r>
      <w:r w:rsidR="003D5779" w:rsidRPr="00C74DAB">
        <w:rPr>
          <w:rFonts w:cs="Arial"/>
          <w:i/>
          <w:lang w:eastAsia="zh-CN"/>
        </w:rPr>
        <w:t xml:space="preserve"> being</w:t>
      </w:r>
      <w:r w:rsidR="00D12BDC" w:rsidRPr="00C74DAB">
        <w:rPr>
          <w:rFonts w:cs="Arial"/>
          <w:i/>
          <w:iCs/>
        </w:rPr>
        <w:t xml:space="preserve"> required by the School (</w:t>
      </w:r>
      <w:r w:rsidR="003160DB" w:rsidRPr="00C74DAB">
        <w:rPr>
          <w:rFonts w:cs="Arial"/>
          <w:i/>
          <w:iCs/>
        </w:rPr>
        <w:t xml:space="preserve">note that </w:t>
      </w:r>
      <w:r w:rsidR="00CE5A32" w:rsidRPr="760D02A6">
        <w:rPr>
          <w:rFonts w:cs="Arial"/>
          <w:i/>
          <w:iCs/>
        </w:rPr>
        <w:t xml:space="preserve">it is at </w:t>
      </w:r>
      <w:r w:rsidR="003160DB" w:rsidRPr="760D02A6">
        <w:rPr>
          <w:rFonts w:cs="Arial"/>
          <w:i/>
          <w:iCs/>
        </w:rPr>
        <w:t>the</w:t>
      </w:r>
      <w:r w:rsidR="003160DB" w:rsidRPr="760D02A6">
        <w:rPr>
          <w:rFonts w:cs="Arial"/>
        </w:rPr>
        <w:t xml:space="preserve"> </w:t>
      </w:r>
      <w:r w:rsidR="00CE5A32" w:rsidRPr="00C74DAB">
        <w:rPr>
          <w:rFonts w:cs="Arial"/>
          <w:i/>
          <w:iCs/>
        </w:rPr>
        <w:t>School’s sole discretion to</w:t>
      </w:r>
      <w:r w:rsidR="003160DB" w:rsidRPr="00C74DAB">
        <w:rPr>
          <w:rFonts w:cs="Arial"/>
          <w:i/>
          <w:iCs/>
        </w:rPr>
        <w:t xml:space="preserve"> determine when they require the </w:t>
      </w:r>
      <w:r w:rsidR="004E6D8F" w:rsidRPr="00C74DAB">
        <w:rPr>
          <w:rFonts w:cs="Arial"/>
          <w:i/>
          <w:iCs/>
        </w:rPr>
        <w:t>Provide</w:t>
      </w:r>
      <w:r w:rsidR="003160DB" w:rsidRPr="00C74DAB">
        <w:rPr>
          <w:rFonts w:cs="Arial"/>
          <w:i/>
          <w:iCs/>
        </w:rPr>
        <w:t xml:space="preserve">r to provide a </w:t>
      </w:r>
      <w:r w:rsidR="00B238B9" w:rsidRPr="00C74DAB">
        <w:rPr>
          <w:rFonts w:cs="Arial"/>
          <w:i/>
          <w:iCs/>
        </w:rPr>
        <w:t>Service</w:t>
      </w:r>
      <w:r w:rsidR="003160DB" w:rsidRPr="00C74DAB">
        <w:rPr>
          <w:rFonts w:cs="Arial"/>
          <w:i/>
          <w:iCs/>
        </w:rPr>
        <w:t xml:space="preserve"> Update Form)</w:t>
      </w:r>
      <w:r w:rsidR="003D5779" w:rsidRPr="00C74DAB">
        <w:rPr>
          <w:rFonts w:cs="Arial"/>
          <w:i/>
          <w:iCs/>
        </w:rPr>
        <w:t>.</w:t>
      </w:r>
      <w:r w:rsidR="009D5427" w:rsidRPr="00C74DAB">
        <w:rPr>
          <w:rFonts w:cs="Arial"/>
          <w:i/>
          <w:iCs/>
        </w:rPr>
        <w:t xml:space="preserve"> </w:t>
      </w:r>
    </w:p>
    <w:p w14:paraId="4ECDC5B1" w14:textId="7F0C1E0F" w:rsidR="00F54F42" w:rsidRDefault="003D6D8B" w:rsidP="008324F3">
      <w:pPr>
        <w:spacing w:before="80" w:after="120"/>
        <w:rPr>
          <w:rFonts w:cs="Arial"/>
          <w:i/>
        </w:rPr>
      </w:pPr>
      <w:r w:rsidRPr="007D6DAF">
        <w:rPr>
          <w:rFonts w:cs="Arial"/>
          <w:i/>
        </w:rPr>
        <w:t>Please ensure the purpose and instructions are deleted prior to issuing the form.</w:t>
      </w:r>
    </w:p>
    <w:p w14:paraId="7B39032B" w14:textId="77777777" w:rsidR="008324F3" w:rsidRPr="00C74DAB" w:rsidRDefault="008324F3" w:rsidP="00C74DAB">
      <w:pPr>
        <w:spacing w:before="80" w:after="120"/>
        <w:rPr>
          <w:rFonts w:cs="Arial"/>
          <w:i/>
          <w:iCs/>
        </w:rPr>
      </w:pPr>
    </w:p>
    <w:tbl>
      <w:tblPr>
        <w:tblStyle w:val="TableGrid"/>
        <w:tblW w:w="9770" w:type="dxa"/>
        <w:tblLook w:val="04A0" w:firstRow="1" w:lastRow="0" w:firstColumn="1" w:lastColumn="0" w:noHBand="0" w:noVBand="1"/>
      </w:tblPr>
      <w:tblGrid>
        <w:gridCol w:w="2627"/>
        <w:gridCol w:w="7143"/>
      </w:tblGrid>
      <w:tr w:rsidR="00F54F42" w:rsidRPr="0098360C" w14:paraId="048F4D50" w14:textId="77777777" w:rsidTr="00C74DAB">
        <w:trPr>
          <w:trHeight w:val="300"/>
        </w:trPr>
        <w:tc>
          <w:tcPr>
            <w:tcW w:w="2627" w:type="dxa"/>
          </w:tcPr>
          <w:p w14:paraId="54F1A526" w14:textId="0EEA298D" w:rsidR="00F54F42" w:rsidRPr="0098360C" w:rsidRDefault="00DE28C6" w:rsidP="00F54F42">
            <w:pPr>
              <w:rPr>
                <w:rFonts w:cs="Arial"/>
                <w:b/>
                <w:bCs/>
                <w:lang w:eastAsia="zh-CN"/>
              </w:rPr>
            </w:pPr>
            <w:r>
              <w:rPr>
                <w:rFonts w:cs="Arial"/>
                <w:b/>
                <w:bCs/>
                <w:lang w:eastAsia="zh-CN"/>
              </w:rPr>
              <w:t>Provider</w:t>
            </w:r>
            <w:r w:rsidRPr="0098360C">
              <w:rPr>
                <w:rFonts w:cs="Arial"/>
                <w:b/>
                <w:bCs/>
                <w:lang w:eastAsia="zh-CN"/>
              </w:rPr>
              <w:t xml:space="preserve"> </w:t>
            </w:r>
            <w:r w:rsidR="00F54F42" w:rsidRPr="0098360C">
              <w:rPr>
                <w:rFonts w:cs="Arial"/>
                <w:b/>
                <w:bCs/>
                <w:lang w:eastAsia="zh-CN"/>
              </w:rPr>
              <w:t>name</w:t>
            </w:r>
          </w:p>
          <w:p w14:paraId="49F19A95" w14:textId="3302ED55" w:rsidR="00F54F42" w:rsidRPr="0098360C" w:rsidRDefault="00F54F42" w:rsidP="00F54F42">
            <w:pPr>
              <w:rPr>
                <w:rFonts w:cs="Arial"/>
                <w:b/>
                <w:bCs/>
                <w:lang w:eastAsia="zh-CN"/>
              </w:rPr>
            </w:pPr>
          </w:p>
        </w:tc>
        <w:tc>
          <w:tcPr>
            <w:tcW w:w="7143" w:type="dxa"/>
          </w:tcPr>
          <w:p w14:paraId="54C42A15" w14:textId="77777777" w:rsidR="00F54F42" w:rsidRPr="0098360C" w:rsidRDefault="00F54F42" w:rsidP="00F54F42">
            <w:pPr>
              <w:rPr>
                <w:rFonts w:cs="Arial"/>
                <w:lang w:eastAsia="zh-CN"/>
              </w:rPr>
            </w:pPr>
          </w:p>
        </w:tc>
      </w:tr>
      <w:tr w:rsidR="003F439B" w:rsidRPr="0098360C" w14:paraId="1B2C854F" w14:textId="77777777" w:rsidTr="00C74DAB">
        <w:trPr>
          <w:trHeight w:val="300"/>
        </w:trPr>
        <w:tc>
          <w:tcPr>
            <w:tcW w:w="2627" w:type="dxa"/>
          </w:tcPr>
          <w:p w14:paraId="55453698" w14:textId="6907A787" w:rsidR="003F439B" w:rsidRPr="0098360C" w:rsidDel="00DE28C6" w:rsidRDefault="44A66FD9" w:rsidP="00F54F42">
            <w:pPr>
              <w:rPr>
                <w:rFonts w:cs="Arial"/>
                <w:b/>
                <w:bCs/>
                <w:lang w:eastAsia="zh-CN"/>
              </w:rPr>
            </w:pPr>
            <w:r w:rsidRPr="760D02A6">
              <w:rPr>
                <w:rFonts w:cs="Arial"/>
                <w:b/>
                <w:bCs/>
                <w:lang w:eastAsia="zh-CN"/>
              </w:rPr>
              <w:t>Name of individual delivering service</w:t>
            </w:r>
          </w:p>
        </w:tc>
        <w:tc>
          <w:tcPr>
            <w:tcW w:w="7143" w:type="dxa"/>
          </w:tcPr>
          <w:p w14:paraId="5B4C5A2E" w14:textId="77777777" w:rsidR="003F439B" w:rsidRPr="0098360C" w:rsidRDefault="003F439B" w:rsidP="00F54F42">
            <w:pPr>
              <w:rPr>
                <w:rFonts w:cs="Arial"/>
                <w:lang w:eastAsia="zh-CN"/>
              </w:rPr>
            </w:pPr>
          </w:p>
        </w:tc>
      </w:tr>
      <w:tr w:rsidR="00F54F42" w:rsidRPr="0098360C" w14:paraId="7720C2FA" w14:textId="77777777" w:rsidTr="00C74DAB">
        <w:trPr>
          <w:trHeight w:val="300"/>
        </w:trPr>
        <w:tc>
          <w:tcPr>
            <w:tcW w:w="2627" w:type="dxa"/>
          </w:tcPr>
          <w:p w14:paraId="7FEE475B" w14:textId="4848C2B1" w:rsidR="00F54F42" w:rsidRPr="0098360C" w:rsidRDefault="00F54F42" w:rsidP="00F54F42">
            <w:pPr>
              <w:rPr>
                <w:rFonts w:cs="Arial"/>
                <w:b/>
                <w:bCs/>
                <w:lang w:eastAsia="zh-CN"/>
              </w:rPr>
            </w:pPr>
            <w:r w:rsidRPr="0098360C">
              <w:rPr>
                <w:rFonts w:cs="Arial"/>
                <w:b/>
                <w:bCs/>
                <w:lang w:eastAsia="zh-CN"/>
              </w:rPr>
              <w:t xml:space="preserve">School </w:t>
            </w:r>
          </w:p>
          <w:p w14:paraId="089595D6" w14:textId="713FAC97" w:rsidR="00F54F42" w:rsidRPr="0098360C" w:rsidRDefault="00F54F42" w:rsidP="00F54F42">
            <w:pPr>
              <w:rPr>
                <w:rFonts w:cs="Arial"/>
                <w:b/>
                <w:bCs/>
                <w:lang w:eastAsia="zh-CN"/>
              </w:rPr>
            </w:pPr>
          </w:p>
        </w:tc>
        <w:tc>
          <w:tcPr>
            <w:tcW w:w="7143" w:type="dxa"/>
          </w:tcPr>
          <w:p w14:paraId="6DA1E6D1" w14:textId="77777777" w:rsidR="00F54F42" w:rsidRPr="0098360C" w:rsidRDefault="00F54F42" w:rsidP="00F54F42">
            <w:pPr>
              <w:rPr>
                <w:rFonts w:cs="Arial"/>
                <w:lang w:eastAsia="zh-CN"/>
              </w:rPr>
            </w:pPr>
          </w:p>
        </w:tc>
      </w:tr>
      <w:tr w:rsidR="00F54F42" w:rsidRPr="0098360C" w14:paraId="79B83904" w14:textId="77777777" w:rsidTr="00C74DAB">
        <w:trPr>
          <w:trHeight w:val="300"/>
        </w:trPr>
        <w:tc>
          <w:tcPr>
            <w:tcW w:w="2627" w:type="dxa"/>
          </w:tcPr>
          <w:p w14:paraId="6DBB0AB5" w14:textId="2A61CA2F" w:rsidR="00F54F42" w:rsidRPr="0098360C" w:rsidRDefault="00F54F42" w:rsidP="00F54F42">
            <w:pPr>
              <w:rPr>
                <w:rFonts w:cs="Arial"/>
                <w:b/>
                <w:bCs/>
                <w:lang w:eastAsia="zh-CN"/>
              </w:rPr>
            </w:pPr>
            <w:r w:rsidRPr="0098360C">
              <w:rPr>
                <w:rFonts w:cs="Arial"/>
                <w:b/>
                <w:bCs/>
                <w:lang w:eastAsia="zh-CN"/>
              </w:rPr>
              <w:t>Student</w:t>
            </w:r>
            <w:r w:rsidR="00BA30BE">
              <w:rPr>
                <w:rFonts w:cs="Arial"/>
                <w:b/>
                <w:bCs/>
                <w:lang w:eastAsia="zh-CN"/>
              </w:rPr>
              <w:t xml:space="preserve"> </w:t>
            </w:r>
            <w:r w:rsidRPr="0098360C">
              <w:rPr>
                <w:rFonts w:cs="Arial"/>
                <w:b/>
                <w:bCs/>
                <w:lang w:eastAsia="zh-CN"/>
              </w:rPr>
              <w:t>name</w:t>
            </w:r>
          </w:p>
          <w:p w14:paraId="3EE4F61E" w14:textId="17967153" w:rsidR="00F54F42" w:rsidRPr="0098360C" w:rsidRDefault="00F54F42" w:rsidP="00F54F42">
            <w:pPr>
              <w:rPr>
                <w:rFonts w:cs="Arial"/>
                <w:b/>
                <w:bCs/>
                <w:lang w:eastAsia="zh-CN"/>
              </w:rPr>
            </w:pPr>
          </w:p>
        </w:tc>
        <w:tc>
          <w:tcPr>
            <w:tcW w:w="7143" w:type="dxa"/>
          </w:tcPr>
          <w:p w14:paraId="70C2BC21" w14:textId="77777777" w:rsidR="00F54F42" w:rsidRPr="0098360C" w:rsidRDefault="00F54F42" w:rsidP="00F54F42">
            <w:pPr>
              <w:rPr>
                <w:rFonts w:cs="Arial"/>
                <w:lang w:eastAsia="zh-CN"/>
              </w:rPr>
            </w:pPr>
          </w:p>
        </w:tc>
      </w:tr>
      <w:tr w:rsidR="00F54F42" w:rsidRPr="0098360C" w14:paraId="2EBDD038" w14:textId="77777777" w:rsidTr="00C74DAB">
        <w:trPr>
          <w:trHeight w:val="300"/>
        </w:trPr>
        <w:tc>
          <w:tcPr>
            <w:tcW w:w="2627" w:type="dxa"/>
          </w:tcPr>
          <w:p w14:paraId="2F580634" w14:textId="0496244D" w:rsidR="00F54F42" w:rsidRPr="0098360C" w:rsidRDefault="00F54F42" w:rsidP="00F54F42">
            <w:pPr>
              <w:rPr>
                <w:rFonts w:cs="Arial"/>
                <w:b/>
                <w:bCs/>
                <w:lang w:eastAsia="zh-CN"/>
              </w:rPr>
            </w:pPr>
            <w:r w:rsidRPr="0098360C">
              <w:rPr>
                <w:rFonts w:cs="Arial"/>
                <w:b/>
                <w:bCs/>
                <w:lang w:eastAsia="zh-CN"/>
              </w:rPr>
              <w:t xml:space="preserve">Type of </w:t>
            </w:r>
            <w:r w:rsidR="00886B44" w:rsidRPr="0098360C">
              <w:rPr>
                <w:rFonts w:cs="Arial"/>
                <w:b/>
                <w:bCs/>
                <w:lang w:eastAsia="zh-CN"/>
              </w:rPr>
              <w:t>s</w:t>
            </w:r>
            <w:r w:rsidRPr="0098360C">
              <w:rPr>
                <w:rFonts w:cs="Arial"/>
                <w:b/>
                <w:bCs/>
                <w:lang w:eastAsia="zh-CN"/>
              </w:rPr>
              <w:t xml:space="preserve">ervice </w:t>
            </w:r>
            <w:r w:rsidR="00F0454F">
              <w:rPr>
                <w:rFonts w:cs="Arial"/>
                <w:b/>
                <w:bCs/>
                <w:lang w:eastAsia="zh-CN"/>
              </w:rPr>
              <w:t>delivered</w:t>
            </w:r>
          </w:p>
          <w:p w14:paraId="2B70588C" w14:textId="555E99D6" w:rsidR="00F54F42" w:rsidRPr="0098360C" w:rsidRDefault="00F54F42" w:rsidP="00F54F42">
            <w:pPr>
              <w:rPr>
                <w:rFonts w:cs="Arial"/>
                <w:b/>
                <w:bCs/>
                <w:lang w:eastAsia="zh-CN"/>
              </w:rPr>
            </w:pPr>
          </w:p>
        </w:tc>
        <w:tc>
          <w:tcPr>
            <w:tcW w:w="7143" w:type="dxa"/>
          </w:tcPr>
          <w:p w14:paraId="1001C3B6" w14:textId="77777777" w:rsidR="00F54F42" w:rsidRPr="0098360C" w:rsidRDefault="00F54F42" w:rsidP="00F54F42">
            <w:pPr>
              <w:rPr>
                <w:rFonts w:cs="Arial"/>
                <w:lang w:eastAsia="zh-CN"/>
              </w:rPr>
            </w:pPr>
          </w:p>
        </w:tc>
      </w:tr>
      <w:tr w:rsidR="00F54F42" w:rsidRPr="0098360C" w14:paraId="07A37D8F" w14:textId="77777777" w:rsidTr="00C74DAB">
        <w:trPr>
          <w:trHeight w:val="300"/>
        </w:trPr>
        <w:tc>
          <w:tcPr>
            <w:tcW w:w="2627" w:type="dxa"/>
          </w:tcPr>
          <w:p w14:paraId="6EB639A6" w14:textId="4BA8B07E" w:rsidR="00F54F42" w:rsidRPr="0098360C" w:rsidRDefault="00F54F42" w:rsidP="00F54F42">
            <w:pPr>
              <w:rPr>
                <w:rFonts w:cs="Arial"/>
                <w:b/>
                <w:bCs/>
                <w:lang w:eastAsia="zh-CN"/>
              </w:rPr>
            </w:pPr>
            <w:r w:rsidRPr="0098360C">
              <w:rPr>
                <w:rFonts w:cs="Arial"/>
                <w:b/>
                <w:bCs/>
                <w:lang w:eastAsia="zh-CN"/>
              </w:rPr>
              <w:t>Date</w:t>
            </w:r>
            <w:r w:rsidR="002D1871">
              <w:rPr>
                <w:rFonts w:cs="Arial"/>
                <w:b/>
                <w:bCs/>
                <w:lang w:eastAsia="zh-CN"/>
              </w:rPr>
              <w:t xml:space="preserve">/s </w:t>
            </w:r>
            <w:r w:rsidR="00523A7C">
              <w:rPr>
                <w:rFonts w:cs="Arial"/>
                <w:b/>
                <w:bCs/>
                <w:lang w:eastAsia="zh-CN"/>
              </w:rPr>
              <w:t>of</w:t>
            </w:r>
            <w:r w:rsidRPr="0098360C">
              <w:rPr>
                <w:rFonts w:cs="Arial"/>
                <w:b/>
                <w:bCs/>
                <w:lang w:eastAsia="zh-CN"/>
              </w:rPr>
              <w:t xml:space="preserve"> service </w:t>
            </w:r>
            <w:r w:rsidR="00F0454F">
              <w:rPr>
                <w:rFonts w:cs="Arial"/>
                <w:b/>
                <w:bCs/>
                <w:lang w:eastAsia="zh-CN"/>
              </w:rPr>
              <w:t>delivered</w:t>
            </w:r>
          </w:p>
          <w:p w14:paraId="42E9C98A" w14:textId="04385382" w:rsidR="00F54F42" w:rsidRPr="0098360C" w:rsidRDefault="00F54F42" w:rsidP="00F54F42">
            <w:pPr>
              <w:rPr>
                <w:rFonts w:cs="Arial"/>
                <w:b/>
                <w:bCs/>
                <w:lang w:eastAsia="zh-CN"/>
              </w:rPr>
            </w:pPr>
          </w:p>
        </w:tc>
        <w:tc>
          <w:tcPr>
            <w:tcW w:w="7143" w:type="dxa"/>
          </w:tcPr>
          <w:p w14:paraId="1DE57AC4" w14:textId="77777777" w:rsidR="00F54F42" w:rsidRPr="0098360C" w:rsidRDefault="00F54F42" w:rsidP="00F54F42">
            <w:pPr>
              <w:rPr>
                <w:rFonts w:cs="Arial"/>
                <w:lang w:eastAsia="zh-CN"/>
              </w:rPr>
            </w:pPr>
          </w:p>
        </w:tc>
      </w:tr>
      <w:tr w:rsidR="00F54F42" w:rsidRPr="0098360C" w14:paraId="0D682652" w14:textId="77777777" w:rsidTr="00C74DAB">
        <w:trPr>
          <w:trHeight w:val="300"/>
        </w:trPr>
        <w:tc>
          <w:tcPr>
            <w:tcW w:w="2627" w:type="dxa"/>
          </w:tcPr>
          <w:p w14:paraId="0B4A69BB" w14:textId="683D4DBC" w:rsidR="00F54F42" w:rsidRPr="00DB2E21" w:rsidRDefault="00F54F42" w:rsidP="00F54F42">
            <w:pPr>
              <w:rPr>
                <w:rFonts w:cs="Arial"/>
                <w:b/>
                <w:bCs/>
                <w:lang w:eastAsia="zh-CN"/>
              </w:rPr>
            </w:pPr>
            <w:r w:rsidRPr="00DB2E21">
              <w:rPr>
                <w:rFonts w:cs="Arial"/>
                <w:b/>
                <w:bCs/>
                <w:lang w:eastAsia="zh-CN"/>
              </w:rPr>
              <w:t xml:space="preserve">Update </w:t>
            </w:r>
          </w:p>
          <w:p w14:paraId="26148DF3" w14:textId="105D8E8E" w:rsidR="00F54F42" w:rsidRPr="00C74DAB" w:rsidRDefault="00F54F42" w:rsidP="00C74DAB">
            <w:pPr>
              <w:pStyle w:val="ListParagraph"/>
              <w:spacing w:line="240" w:lineRule="auto"/>
              <w:ind w:left="789"/>
              <w:rPr>
                <w:rFonts w:cs="Arial"/>
                <w:lang w:eastAsia="zh-CN"/>
              </w:rPr>
            </w:pPr>
          </w:p>
        </w:tc>
        <w:tc>
          <w:tcPr>
            <w:tcW w:w="7143" w:type="dxa"/>
          </w:tcPr>
          <w:p w14:paraId="749A6A27" w14:textId="11B23945" w:rsidR="00011054" w:rsidRPr="00C74DAB" w:rsidRDefault="131A2F43" w:rsidP="00C74DAB">
            <w:pPr>
              <w:rPr>
                <w:rFonts w:cs="Arial"/>
                <w:i/>
                <w:iCs/>
                <w:highlight w:val="yellow"/>
                <w:lang w:eastAsia="zh-CN"/>
              </w:rPr>
            </w:pPr>
            <w:r w:rsidRPr="00C74DAB">
              <w:rPr>
                <w:rFonts w:cs="Arial"/>
                <w:i/>
                <w:iCs/>
                <w:highlight w:val="yellow"/>
                <w:lang w:eastAsia="zh-CN"/>
              </w:rPr>
              <w:t>[</w:t>
            </w:r>
            <w:r w:rsidR="4315DAE3" w:rsidRPr="00C74DAB">
              <w:rPr>
                <w:rFonts w:cs="Arial"/>
                <w:i/>
                <w:iCs/>
                <w:highlight w:val="yellow"/>
                <w:lang w:eastAsia="zh-CN"/>
              </w:rPr>
              <w:t>Drafting note: Include information such as</w:t>
            </w:r>
          </w:p>
          <w:p w14:paraId="62E75F9D" w14:textId="77777777" w:rsidR="00011054" w:rsidRPr="00C74DAB" w:rsidRDefault="00011054" w:rsidP="00011054">
            <w:pPr>
              <w:pStyle w:val="ListParagraph"/>
              <w:numPr>
                <w:ilvl w:val="0"/>
                <w:numId w:val="65"/>
              </w:numPr>
              <w:spacing w:line="240" w:lineRule="auto"/>
              <w:rPr>
                <w:rFonts w:ascii="Arial" w:hAnsi="Arial" w:cs="Arial"/>
                <w:i/>
                <w:iCs/>
                <w:sz w:val="24"/>
                <w:szCs w:val="24"/>
                <w:highlight w:val="yellow"/>
                <w:lang w:eastAsia="zh-CN"/>
              </w:rPr>
            </w:pPr>
            <w:r w:rsidRPr="00C74DAB">
              <w:rPr>
                <w:rFonts w:ascii="Arial" w:hAnsi="Arial" w:cs="Arial"/>
                <w:i/>
                <w:iCs/>
                <w:sz w:val="24"/>
                <w:szCs w:val="24"/>
                <w:highlight w:val="yellow"/>
                <w:lang w:eastAsia="zh-CN"/>
              </w:rPr>
              <w:t>supports the student requires;</w:t>
            </w:r>
          </w:p>
          <w:p w14:paraId="3A5778AE" w14:textId="599A2014" w:rsidR="00011054" w:rsidRPr="00C74DAB" w:rsidRDefault="00011054" w:rsidP="00011054">
            <w:pPr>
              <w:pStyle w:val="ListParagraph"/>
              <w:numPr>
                <w:ilvl w:val="0"/>
                <w:numId w:val="65"/>
              </w:numPr>
              <w:spacing w:line="240" w:lineRule="auto"/>
              <w:rPr>
                <w:rFonts w:ascii="Arial" w:hAnsi="Arial" w:cs="Arial"/>
                <w:i/>
                <w:iCs/>
                <w:sz w:val="24"/>
                <w:szCs w:val="24"/>
                <w:highlight w:val="yellow"/>
                <w:lang w:eastAsia="zh-CN"/>
              </w:rPr>
            </w:pPr>
            <w:r w:rsidRPr="00C74DAB">
              <w:rPr>
                <w:rFonts w:ascii="Arial" w:hAnsi="Arial" w:cs="Arial"/>
                <w:i/>
                <w:iCs/>
                <w:sz w:val="24"/>
                <w:szCs w:val="24"/>
                <w:highlight w:val="yellow"/>
                <w:lang w:eastAsia="zh-CN"/>
              </w:rPr>
              <w:t>strengths, improvements or challenges observed;</w:t>
            </w:r>
            <w:r w:rsidR="009E6081">
              <w:rPr>
                <w:rFonts w:ascii="Arial" w:hAnsi="Arial" w:cs="Arial"/>
                <w:i/>
                <w:iCs/>
                <w:sz w:val="24"/>
                <w:szCs w:val="24"/>
                <w:highlight w:val="yellow"/>
                <w:lang w:eastAsia="zh-CN"/>
              </w:rPr>
              <w:t xml:space="preserve"> and</w:t>
            </w:r>
          </w:p>
          <w:p w14:paraId="21D20EEF" w14:textId="77777777" w:rsidR="00211287" w:rsidRDefault="4315DAE3" w:rsidP="760D02A6">
            <w:pPr>
              <w:pStyle w:val="ListParagraph"/>
              <w:numPr>
                <w:ilvl w:val="0"/>
                <w:numId w:val="65"/>
              </w:numPr>
              <w:spacing w:line="240" w:lineRule="auto"/>
              <w:rPr>
                <w:rFonts w:cs="Arial"/>
                <w:i/>
                <w:iCs/>
                <w:highlight w:val="yellow"/>
                <w:lang w:eastAsia="zh-CN"/>
              </w:rPr>
            </w:pPr>
            <w:r w:rsidRPr="00C74DAB">
              <w:rPr>
                <w:rFonts w:ascii="Arial" w:hAnsi="Arial" w:cs="Arial"/>
                <w:i/>
                <w:iCs/>
                <w:sz w:val="24"/>
                <w:szCs w:val="24"/>
                <w:highlight w:val="yellow"/>
                <w:lang w:eastAsia="zh-CN"/>
              </w:rPr>
              <w:t>level of engagement/participation by the Student</w:t>
            </w:r>
            <w:r w:rsidR="131A2F43" w:rsidRPr="00C74DAB">
              <w:rPr>
                <w:rFonts w:cs="Arial"/>
                <w:i/>
                <w:iCs/>
                <w:highlight w:val="yellow"/>
                <w:lang w:eastAsia="zh-CN"/>
              </w:rPr>
              <w:t>]</w:t>
            </w:r>
          </w:p>
          <w:p w14:paraId="627F3F08" w14:textId="77777777" w:rsidR="00527939" w:rsidRDefault="00527939" w:rsidP="00527939">
            <w:pPr>
              <w:rPr>
                <w:rFonts w:cs="Arial"/>
                <w:i/>
                <w:iCs/>
                <w:highlight w:val="yellow"/>
                <w:lang w:eastAsia="zh-CN"/>
              </w:rPr>
            </w:pPr>
          </w:p>
          <w:p w14:paraId="7D966330" w14:textId="6BAB287B" w:rsidR="00527939" w:rsidRPr="00C74DAB" w:rsidRDefault="00527939" w:rsidP="00527939">
            <w:pPr>
              <w:rPr>
                <w:rFonts w:cs="Arial"/>
                <w:i/>
                <w:iCs/>
                <w:highlight w:val="yellow"/>
                <w:lang w:eastAsia="zh-CN"/>
              </w:rPr>
            </w:pPr>
          </w:p>
        </w:tc>
      </w:tr>
      <w:tr w:rsidR="002B6F97" w:rsidRPr="0098360C" w14:paraId="51B1E539" w14:textId="77777777" w:rsidTr="00C74DAB">
        <w:trPr>
          <w:trHeight w:val="300"/>
        </w:trPr>
        <w:tc>
          <w:tcPr>
            <w:tcW w:w="2627" w:type="dxa"/>
          </w:tcPr>
          <w:p w14:paraId="11FDBE23" w14:textId="4380DB02" w:rsidR="002B6F97" w:rsidRPr="00DB2E21" w:rsidRDefault="00287744" w:rsidP="00F54F42">
            <w:pPr>
              <w:rPr>
                <w:rFonts w:cs="Arial"/>
                <w:b/>
                <w:bCs/>
                <w:lang w:eastAsia="zh-CN"/>
              </w:rPr>
            </w:pPr>
            <w:r>
              <w:rPr>
                <w:rFonts w:cs="Arial"/>
                <w:b/>
                <w:bCs/>
                <w:lang w:eastAsia="zh-CN"/>
              </w:rPr>
              <w:lastRenderedPageBreak/>
              <w:t xml:space="preserve">Progress towards expected goals of the </w:t>
            </w:r>
            <w:r w:rsidR="00BB6129">
              <w:rPr>
                <w:rFonts w:cs="Arial"/>
                <w:b/>
                <w:bCs/>
                <w:lang w:eastAsia="zh-CN"/>
              </w:rPr>
              <w:t>s</w:t>
            </w:r>
            <w:r>
              <w:rPr>
                <w:rFonts w:cs="Arial"/>
                <w:b/>
                <w:bCs/>
                <w:lang w:eastAsia="zh-CN"/>
              </w:rPr>
              <w:t>ervice</w:t>
            </w:r>
          </w:p>
        </w:tc>
        <w:tc>
          <w:tcPr>
            <w:tcW w:w="7143" w:type="dxa"/>
          </w:tcPr>
          <w:p w14:paraId="4B2A0EB8" w14:textId="44602A13" w:rsidR="002B6F97" w:rsidRDefault="6ABE8947" w:rsidP="760D02A6">
            <w:pPr>
              <w:rPr>
                <w:rFonts w:cs="Arial"/>
                <w:i/>
                <w:iCs/>
                <w:highlight w:val="yellow"/>
                <w:lang w:eastAsia="zh-CN"/>
              </w:rPr>
            </w:pPr>
            <w:r w:rsidRPr="760D02A6">
              <w:rPr>
                <w:rFonts w:cs="Arial"/>
                <w:i/>
                <w:iCs/>
                <w:highlight w:val="yellow"/>
                <w:lang w:eastAsia="zh-CN"/>
              </w:rPr>
              <w:t>[Drafting note: Include information relating to the Stu</w:t>
            </w:r>
            <w:r w:rsidR="6108CB74" w:rsidRPr="760D02A6">
              <w:rPr>
                <w:rFonts w:cs="Arial"/>
                <w:i/>
                <w:iCs/>
                <w:highlight w:val="yellow"/>
                <w:lang w:eastAsia="zh-CN"/>
              </w:rPr>
              <w:t xml:space="preserve">dent’s </w:t>
            </w:r>
            <w:r w:rsidRPr="760D02A6">
              <w:rPr>
                <w:rFonts w:cs="Arial"/>
                <w:i/>
                <w:iCs/>
                <w:highlight w:val="yellow"/>
                <w:lang w:eastAsia="zh-CN"/>
              </w:rPr>
              <w:t>progress towards expected goals of the Service (as outlined in the Service Schedule)</w:t>
            </w:r>
            <w:r w:rsidR="6108CB74" w:rsidRPr="760D02A6">
              <w:rPr>
                <w:rFonts w:cs="Arial"/>
                <w:i/>
                <w:iCs/>
                <w:highlight w:val="yellow"/>
                <w:lang w:eastAsia="zh-CN"/>
              </w:rPr>
              <w:t>]</w:t>
            </w:r>
          </w:p>
          <w:p w14:paraId="7849AC87" w14:textId="77777777" w:rsidR="00527939" w:rsidRDefault="00527939" w:rsidP="00011054">
            <w:pPr>
              <w:rPr>
                <w:rFonts w:cs="Arial"/>
                <w:i/>
                <w:iCs/>
                <w:highlight w:val="yellow"/>
                <w:lang w:eastAsia="zh-CN"/>
              </w:rPr>
            </w:pPr>
          </w:p>
          <w:p w14:paraId="692060C1" w14:textId="77777777" w:rsidR="00527939" w:rsidRDefault="00527939" w:rsidP="00011054">
            <w:pPr>
              <w:rPr>
                <w:rFonts w:cs="Arial"/>
                <w:i/>
                <w:iCs/>
                <w:highlight w:val="yellow"/>
                <w:lang w:eastAsia="zh-CN"/>
              </w:rPr>
            </w:pPr>
          </w:p>
          <w:p w14:paraId="4E73F604" w14:textId="07BD5DD9" w:rsidR="00527939" w:rsidRPr="002B6F97" w:rsidRDefault="00527939" w:rsidP="00011054">
            <w:pPr>
              <w:rPr>
                <w:rFonts w:cs="Arial"/>
                <w:i/>
                <w:iCs/>
                <w:highlight w:val="yellow"/>
                <w:lang w:eastAsia="zh-CN"/>
              </w:rPr>
            </w:pPr>
          </w:p>
        </w:tc>
      </w:tr>
      <w:tr w:rsidR="00F54F42" w:rsidRPr="0098360C" w14:paraId="41B9AF5D" w14:textId="77777777" w:rsidTr="00C74DAB">
        <w:trPr>
          <w:trHeight w:val="300"/>
        </w:trPr>
        <w:tc>
          <w:tcPr>
            <w:tcW w:w="2627" w:type="dxa"/>
          </w:tcPr>
          <w:p w14:paraId="12EF4954" w14:textId="6285927C" w:rsidR="003B788D" w:rsidRDefault="00F54F42" w:rsidP="00916C83">
            <w:pPr>
              <w:rPr>
                <w:rFonts w:cs="Arial"/>
                <w:b/>
                <w:bCs/>
                <w:lang w:eastAsia="zh-CN"/>
              </w:rPr>
            </w:pPr>
            <w:r w:rsidRPr="760D02A6">
              <w:rPr>
                <w:rFonts w:cs="Arial"/>
                <w:b/>
                <w:bCs/>
                <w:lang w:eastAsia="zh-CN"/>
              </w:rPr>
              <w:t>Other</w:t>
            </w:r>
          </w:p>
          <w:p w14:paraId="500906F1" w14:textId="77777777" w:rsidR="003B788D" w:rsidRPr="0098360C" w:rsidRDefault="003B788D" w:rsidP="00916C83">
            <w:pPr>
              <w:rPr>
                <w:rFonts w:cs="Arial"/>
                <w:b/>
                <w:bCs/>
                <w:lang w:eastAsia="zh-CN"/>
              </w:rPr>
            </w:pPr>
          </w:p>
          <w:p w14:paraId="79A0EA43" w14:textId="77777777" w:rsidR="00F54F42" w:rsidRPr="0098360C" w:rsidRDefault="00F54F42" w:rsidP="00916C83">
            <w:pPr>
              <w:rPr>
                <w:rFonts w:cs="Arial"/>
                <w:b/>
                <w:bCs/>
                <w:lang w:eastAsia="zh-CN"/>
              </w:rPr>
            </w:pPr>
          </w:p>
        </w:tc>
        <w:tc>
          <w:tcPr>
            <w:tcW w:w="7143" w:type="dxa"/>
          </w:tcPr>
          <w:p w14:paraId="018A8764" w14:textId="77777777" w:rsidR="00211287" w:rsidRDefault="00211287" w:rsidP="00916C83">
            <w:pPr>
              <w:rPr>
                <w:rFonts w:cs="Arial"/>
                <w:lang w:eastAsia="zh-CN"/>
              </w:rPr>
            </w:pPr>
          </w:p>
          <w:p w14:paraId="5BEBBA3A" w14:textId="26ED2428" w:rsidR="00E216DF" w:rsidRPr="00C74DAB" w:rsidRDefault="2CD7175B" w:rsidP="760D02A6">
            <w:pPr>
              <w:rPr>
                <w:rFonts w:cs="Arial"/>
                <w:i/>
                <w:iCs/>
                <w:lang w:eastAsia="zh-CN"/>
              </w:rPr>
            </w:pPr>
            <w:r w:rsidRPr="00C74DAB">
              <w:rPr>
                <w:rFonts w:cs="Arial"/>
                <w:i/>
                <w:iCs/>
                <w:lang w:eastAsia="zh-CN"/>
              </w:rPr>
              <w:t>[</w:t>
            </w:r>
            <w:r w:rsidRPr="00C74DAB">
              <w:rPr>
                <w:rFonts w:cs="Arial"/>
                <w:i/>
                <w:iCs/>
                <w:highlight w:val="yellow"/>
                <w:lang w:eastAsia="zh-CN"/>
              </w:rPr>
              <w:t xml:space="preserve">Drafting note: Include information or notes such as practical recommendations or considerations for the School, or proposed next steps by the </w:t>
            </w:r>
            <w:r w:rsidR="638FB9D8" w:rsidRPr="760D02A6">
              <w:rPr>
                <w:rFonts w:cs="Arial"/>
                <w:i/>
                <w:iCs/>
                <w:highlight w:val="yellow"/>
                <w:lang w:eastAsia="zh-CN"/>
              </w:rPr>
              <w:t>Provide</w:t>
            </w:r>
            <w:r w:rsidRPr="00C74DAB">
              <w:rPr>
                <w:rFonts w:cs="Arial"/>
                <w:i/>
                <w:iCs/>
                <w:highlight w:val="yellow"/>
                <w:lang w:eastAsia="zh-CN"/>
              </w:rPr>
              <w:t>r</w:t>
            </w:r>
            <w:r w:rsidR="1C3C6AEE" w:rsidRPr="00C74DAB">
              <w:rPr>
                <w:rFonts w:cs="Arial"/>
                <w:i/>
                <w:iCs/>
                <w:lang w:eastAsia="zh-CN"/>
              </w:rPr>
              <w:t>]</w:t>
            </w:r>
          </w:p>
          <w:p w14:paraId="6B24530F" w14:textId="7D5423B9" w:rsidR="00211287" w:rsidRPr="00C74DAB" w:rsidRDefault="00211287" w:rsidP="00916C83">
            <w:pPr>
              <w:rPr>
                <w:rFonts w:cs="Arial"/>
                <w:i/>
                <w:lang w:eastAsia="zh-CN"/>
              </w:rPr>
            </w:pPr>
          </w:p>
          <w:p w14:paraId="2D48177C" w14:textId="26936105" w:rsidR="00211287" w:rsidRPr="0098360C" w:rsidRDefault="00211287" w:rsidP="00916C83">
            <w:pPr>
              <w:rPr>
                <w:rFonts w:cs="Arial"/>
                <w:lang w:eastAsia="zh-CN"/>
              </w:rPr>
            </w:pPr>
          </w:p>
        </w:tc>
      </w:tr>
    </w:tbl>
    <w:p w14:paraId="6ED86685" w14:textId="77777777" w:rsidR="00A93FBC" w:rsidRDefault="00A93FBC" w:rsidP="00A93FBC">
      <w:pPr>
        <w:rPr>
          <w:rFonts w:cs="Arial"/>
          <w:b/>
          <w:bCs/>
        </w:rPr>
      </w:pPr>
    </w:p>
    <w:p w14:paraId="1EC9EE06" w14:textId="77777777" w:rsidR="003A24AD" w:rsidRDefault="003A24AD" w:rsidP="00A93FBC">
      <w:pPr>
        <w:rPr>
          <w:rFonts w:cs="Arial"/>
          <w:b/>
          <w:bCs/>
        </w:rPr>
      </w:pPr>
    </w:p>
    <w:p w14:paraId="556E9453" w14:textId="0B442D67" w:rsidR="00A93FBC" w:rsidRDefault="00A93FBC" w:rsidP="00A93FBC">
      <w:pPr>
        <w:rPr>
          <w:rFonts w:cs="Arial"/>
          <w:b/>
          <w:bCs/>
        </w:rPr>
      </w:pPr>
      <w:r w:rsidRPr="00CB6D65">
        <w:rPr>
          <w:rFonts w:cs="Arial"/>
          <w:b/>
        </w:rPr>
        <w:t>Provider signature</w:t>
      </w:r>
      <w:r w:rsidR="002F1620" w:rsidRPr="00CB6D65">
        <w:rPr>
          <w:rFonts w:cs="Arial"/>
          <w:b/>
        </w:rPr>
        <w:t xml:space="preserve"> </w:t>
      </w:r>
      <w:r w:rsidRPr="00CB6D65">
        <w:rPr>
          <w:rFonts w:cs="Arial"/>
          <w:b/>
        </w:rPr>
        <w:t>____________________________</w:t>
      </w:r>
    </w:p>
    <w:p w14:paraId="53B882F0" w14:textId="77777777" w:rsidR="00B52FCB" w:rsidRDefault="00B52FCB" w:rsidP="00A93FBC">
      <w:pPr>
        <w:rPr>
          <w:rFonts w:cs="Arial"/>
          <w:b/>
        </w:rPr>
      </w:pPr>
    </w:p>
    <w:p w14:paraId="1183E4F6" w14:textId="467CFDF2" w:rsidR="00DC0598" w:rsidRPr="00850A2C" w:rsidRDefault="00B52FCB" w:rsidP="00A93FBC">
      <w:pPr>
        <w:rPr>
          <w:rFonts w:cs="Arial"/>
          <w:b/>
          <w:bCs/>
        </w:rPr>
      </w:pPr>
      <w:r w:rsidRPr="760D02A6">
        <w:rPr>
          <w:rFonts w:cs="Arial"/>
          <w:b/>
          <w:bCs/>
        </w:rPr>
        <w:t>Capacity (Provider or individual) _____________________________</w:t>
      </w:r>
    </w:p>
    <w:p w14:paraId="08C383C6" w14:textId="3B47DEB4" w:rsidR="00B52FCB" w:rsidRPr="00C74DAB" w:rsidRDefault="00EB5E89" w:rsidP="00A93FBC">
      <w:pPr>
        <w:rPr>
          <w:rFonts w:cs="Arial"/>
        </w:rPr>
      </w:pPr>
      <w:r w:rsidRPr="00C74DAB">
        <w:rPr>
          <w:rFonts w:cs="Arial"/>
        </w:rPr>
        <w:t>If are completing this form as an individual engaged by the Provider, you must confirm that:</w:t>
      </w:r>
    </w:p>
    <w:p w14:paraId="4D05FC22" w14:textId="77777777" w:rsidR="00DC1BA7" w:rsidRPr="00C74DAB" w:rsidRDefault="00DC1BA7" w:rsidP="00C74DAB">
      <w:pPr>
        <w:pStyle w:val="ListParagraph"/>
        <w:rPr>
          <w:rFonts w:ascii="Arial" w:hAnsi="Arial" w:cs="Arial"/>
          <w:sz w:val="24"/>
          <w:szCs w:val="24"/>
        </w:rPr>
      </w:pPr>
    </w:p>
    <w:p w14:paraId="05A974BF" w14:textId="36113409" w:rsidR="003551A5" w:rsidRPr="00C74DAB" w:rsidRDefault="00B52FCB" w:rsidP="003551A5">
      <w:pPr>
        <w:pStyle w:val="ListParagraph"/>
        <w:numPr>
          <w:ilvl w:val="0"/>
          <w:numId w:val="79"/>
        </w:numPr>
        <w:rPr>
          <w:rFonts w:ascii="Arial" w:hAnsi="Arial" w:cs="Arial"/>
          <w:sz w:val="24"/>
          <w:szCs w:val="24"/>
        </w:rPr>
      </w:pPr>
      <w:r w:rsidRPr="00850A2C">
        <w:rPr>
          <w:rFonts w:ascii="Arial" w:hAnsi="Arial" w:cs="Arial"/>
          <w:sz w:val="24"/>
          <w:szCs w:val="24"/>
        </w:rPr>
        <w:t>Y</w:t>
      </w:r>
      <w:r w:rsidR="003551A5" w:rsidRPr="00C74DAB">
        <w:rPr>
          <w:rFonts w:ascii="Arial" w:hAnsi="Arial" w:cs="Arial"/>
          <w:sz w:val="24"/>
          <w:szCs w:val="24"/>
        </w:rPr>
        <w:t>ou are authorised to complete this form; and</w:t>
      </w:r>
    </w:p>
    <w:p w14:paraId="55BC55A8" w14:textId="3BD54EA6" w:rsidR="006C02BB" w:rsidRPr="00C74DAB" w:rsidRDefault="00B52FCB" w:rsidP="008E4F8C">
      <w:pPr>
        <w:pStyle w:val="ListParagraph"/>
        <w:numPr>
          <w:ilvl w:val="0"/>
          <w:numId w:val="79"/>
        </w:numPr>
        <w:rPr>
          <w:rFonts w:ascii="Arial" w:hAnsi="Arial" w:cs="Arial"/>
          <w:sz w:val="24"/>
          <w:szCs w:val="24"/>
        </w:rPr>
      </w:pPr>
      <w:r w:rsidRPr="760D02A6">
        <w:rPr>
          <w:rFonts w:ascii="Arial" w:hAnsi="Arial" w:cs="Arial"/>
          <w:sz w:val="24"/>
          <w:szCs w:val="24"/>
        </w:rPr>
        <w:t>Y</w:t>
      </w:r>
      <w:r w:rsidR="006C02BB" w:rsidRPr="00C74DAB">
        <w:rPr>
          <w:rFonts w:ascii="Arial" w:hAnsi="Arial" w:cs="Arial"/>
          <w:sz w:val="24"/>
          <w:szCs w:val="24"/>
        </w:rPr>
        <w:t>ou h</w:t>
      </w:r>
      <w:r w:rsidR="003551A5" w:rsidRPr="00C74DAB">
        <w:rPr>
          <w:rFonts w:ascii="Arial" w:hAnsi="Arial" w:cs="Arial"/>
          <w:sz w:val="24"/>
          <w:szCs w:val="24"/>
        </w:rPr>
        <w:t>ave consulted with the Provider organisation as necessary.</w:t>
      </w:r>
    </w:p>
    <w:p w14:paraId="04BE7B1C" w14:textId="77777777" w:rsidR="00A93FBC" w:rsidRPr="00C74DAB" w:rsidRDefault="00A93FBC" w:rsidP="00C74DAB">
      <w:pPr>
        <w:pStyle w:val="ListParagraph"/>
        <w:rPr>
          <w:rFonts w:cs="Arial"/>
          <w:highlight w:val="green"/>
        </w:rPr>
      </w:pPr>
    </w:p>
    <w:p w14:paraId="34E38D43" w14:textId="75D592D2" w:rsidR="00A93FBC" w:rsidRPr="00C74DAB" w:rsidRDefault="00A93FBC" w:rsidP="008E4F8C">
      <w:pPr>
        <w:rPr>
          <w:rFonts w:cs="Arial"/>
          <w:b/>
        </w:rPr>
      </w:pPr>
      <w:r w:rsidRPr="0098360C">
        <w:rPr>
          <w:rFonts w:cs="Arial"/>
          <w:b/>
          <w:bCs/>
        </w:rPr>
        <w:t>Date ________________________________________</w:t>
      </w:r>
    </w:p>
    <w:p w14:paraId="37AFF9CE" w14:textId="7A93D1F9" w:rsidR="008E4F8C" w:rsidRPr="0098360C" w:rsidRDefault="00333468" w:rsidP="008E4F8C">
      <w:pPr>
        <w:rPr>
          <w:rFonts w:cs="Arial"/>
          <w:sz w:val="23"/>
          <w:szCs w:val="23"/>
        </w:rPr>
      </w:pPr>
      <w:r>
        <w:rPr>
          <w:rFonts w:cs="Arial"/>
          <w:sz w:val="23"/>
          <w:szCs w:val="23"/>
        </w:rPr>
        <w:t>This</w:t>
      </w:r>
      <w:r w:rsidR="008E4F8C">
        <w:rPr>
          <w:rFonts w:cs="Arial"/>
          <w:sz w:val="23"/>
          <w:szCs w:val="23"/>
        </w:rPr>
        <w:t xml:space="preserve"> form </w:t>
      </w:r>
      <w:r>
        <w:rPr>
          <w:rFonts w:cs="Arial"/>
          <w:sz w:val="23"/>
          <w:szCs w:val="23"/>
        </w:rPr>
        <w:t>contains</w:t>
      </w:r>
      <w:r w:rsidR="008E4F8C">
        <w:rPr>
          <w:rFonts w:cs="Arial"/>
          <w:sz w:val="23"/>
          <w:szCs w:val="23"/>
        </w:rPr>
        <w:t xml:space="preserve"> confidential</w:t>
      </w:r>
      <w:r w:rsidR="008609E6">
        <w:rPr>
          <w:rFonts w:cs="Arial"/>
          <w:sz w:val="23"/>
          <w:szCs w:val="23"/>
        </w:rPr>
        <w:t xml:space="preserve"> and sensitive</w:t>
      </w:r>
      <w:r w:rsidR="008E4F8C">
        <w:rPr>
          <w:rFonts w:cs="Arial"/>
          <w:sz w:val="23"/>
          <w:szCs w:val="23"/>
        </w:rPr>
        <w:t xml:space="preserve"> information</w:t>
      </w:r>
      <w:r w:rsidR="0069399D">
        <w:rPr>
          <w:rFonts w:cs="Arial"/>
          <w:sz w:val="23"/>
          <w:szCs w:val="23"/>
        </w:rPr>
        <w:t>.</w:t>
      </w:r>
      <w:r w:rsidR="008609E6">
        <w:rPr>
          <w:rFonts w:cs="Arial"/>
          <w:sz w:val="23"/>
          <w:szCs w:val="23"/>
        </w:rPr>
        <w:t xml:space="preserve"> </w:t>
      </w:r>
      <w:r w:rsidR="008609E6" w:rsidRPr="008415DC">
        <w:rPr>
          <w:rFonts w:cs="Arial"/>
          <w:sz w:val="23"/>
          <w:szCs w:val="23"/>
        </w:rPr>
        <w:t xml:space="preserve">A copy of this </w:t>
      </w:r>
      <w:r w:rsidR="00DB76F6">
        <w:rPr>
          <w:rFonts w:cs="Arial"/>
          <w:sz w:val="23"/>
          <w:szCs w:val="23"/>
        </w:rPr>
        <w:t>form</w:t>
      </w:r>
      <w:r w:rsidR="008609E6" w:rsidRPr="008415DC">
        <w:rPr>
          <w:rFonts w:cs="Arial"/>
          <w:sz w:val="23"/>
          <w:szCs w:val="23"/>
        </w:rPr>
        <w:t xml:space="preserve"> </w:t>
      </w:r>
      <w:r w:rsidR="008609E6" w:rsidRPr="00660AC4">
        <w:rPr>
          <w:rFonts w:cs="Arial"/>
          <w:sz w:val="23"/>
          <w:szCs w:val="23"/>
        </w:rPr>
        <w:t xml:space="preserve">must </w:t>
      </w:r>
      <w:r w:rsidR="008609E6" w:rsidRPr="008415DC">
        <w:rPr>
          <w:rFonts w:cs="Arial"/>
          <w:sz w:val="23"/>
          <w:szCs w:val="23"/>
        </w:rPr>
        <w:t>be</w:t>
      </w:r>
      <w:r w:rsidR="008609E6" w:rsidRPr="00660AC4">
        <w:rPr>
          <w:rFonts w:cs="Arial"/>
          <w:sz w:val="23"/>
          <w:szCs w:val="23"/>
        </w:rPr>
        <w:t xml:space="preserve"> kept on the student’s individual file by the </w:t>
      </w:r>
      <w:r w:rsidR="00D30FEF">
        <w:rPr>
          <w:rFonts w:cs="Arial"/>
          <w:sz w:val="23"/>
          <w:szCs w:val="23"/>
        </w:rPr>
        <w:t>S</w:t>
      </w:r>
      <w:r w:rsidR="008609E6" w:rsidRPr="00660AC4">
        <w:rPr>
          <w:rFonts w:cs="Arial"/>
          <w:sz w:val="23"/>
          <w:szCs w:val="23"/>
        </w:rPr>
        <w:t>chool</w:t>
      </w:r>
      <w:r w:rsidR="008609E6" w:rsidRPr="008415DC">
        <w:rPr>
          <w:rFonts w:cs="Arial"/>
          <w:sz w:val="23"/>
          <w:szCs w:val="23"/>
        </w:rPr>
        <w:t>, and</w:t>
      </w:r>
      <w:r w:rsidR="008609E6" w:rsidRPr="00660AC4">
        <w:rPr>
          <w:rFonts w:cs="Arial"/>
          <w:sz w:val="23"/>
          <w:szCs w:val="23"/>
        </w:rPr>
        <w:t xml:space="preserve"> stored securely in line with </w:t>
      </w:r>
      <w:r w:rsidR="00ED292E">
        <w:rPr>
          <w:rFonts w:cs="Arial"/>
          <w:sz w:val="23"/>
          <w:szCs w:val="23"/>
        </w:rPr>
        <w:t xml:space="preserve">the applicable </w:t>
      </w:r>
      <w:r w:rsidR="008609E6" w:rsidRPr="00660AC4">
        <w:rPr>
          <w:rFonts w:cs="Arial"/>
          <w:sz w:val="23"/>
          <w:szCs w:val="23"/>
        </w:rPr>
        <w:t>privacy l</w:t>
      </w:r>
      <w:r w:rsidR="00ED292E">
        <w:rPr>
          <w:rFonts w:cs="Arial"/>
          <w:sz w:val="23"/>
          <w:szCs w:val="23"/>
        </w:rPr>
        <w:t>egislation</w:t>
      </w:r>
      <w:r w:rsidR="00757BF5">
        <w:rPr>
          <w:rFonts w:cs="Arial"/>
          <w:sz w:val="23"/>
          <w:szCs w:val="23"/>
        </w:rPr>
        <w:t xml:space="preserve"> and confidentiality obligations. </w:t>
      </w:r>
    </w:p>
    <w:p w14:paraId="783519D0" w14:textId="77777777" w:rsidR="00F54F42" w:rsidRPr="0098360C" w:rsidRDefault="00F54F42" w:rsidP="0098360C">
      <w:pPr>
        <w:rPr>
          <w:rFonts w:cs="Arial"/>
        </w:rPr>
      </w:pPr>
    </w:p>
    <w:p w14:paraId="17E2CEA8" w14:textId="029A79CD" w:rsidR="005603E4" w:rsidRPr="00C74DAB" w:rsidRDefault="00DC2D93" w:rsidP="00C74DAB">
      <w:pPr>
        <w:pStyle w:val="Heading3"/>
        <w:numPr>
          <w:ilvl w:val="0"/>
          <w:numId w:val="0"/>
        </w:numPr>
        <w:jc w:val="center"/>
        <w:rPr>
          <w:sz w:val="22"/>
          <w:szCs w:val="22"/>
        </w:rPr>
      </w:pPr>
      <w:r>
        <w:br w:type="column"/>
      </w:r>
      <w:r w:rsidR="005603E4" w:rsidRPr="00C74DAB">
        <w:rPr>
          <w:sz w:val="22"/>
          <w:szCs w:val="22"/>
        </w:rPr>
        <w:lastRenderedPageBreak/>
        <w:t xml:space="preserve">Confidential </w:t>
      </w:r>
      <w:r w:rsidR="00320581" w:rsidRPr="00C74DAB">
        <w:rPr>
          <w:sz w:val="22"/>
          <w:szCs w:val="22"/>
        </w:rPr>
        <w:t>–</w:t>
      </w:r>
      <w:r w:rsidR="005603E4" w:rsidRPr="00C74DAB">
        <w:rPr>
          <w:sz w:val="22"/>
          <w:szCs w:val="22"/>
        </w:rPr>
        <w:t xml:space="preserve"> sensitive</w:t>
      </w:r>
    </w:p>
    <w:p w14:paraId="67FCE9CE" w14:textId="68DD967B" w:rsidR="001E0901" w:rsidRPr="00DC193A" w:rsidRDefault="00722EFA" w:rsidP="0098360C">
      <w:pPr>
        <w:pStyle w:val="Heading3"/>
        <w:numPr>
          <w:ilvl w:val="0"/>
          <w:numId w:val="0"/>
        </w:numPr>
      </w:pPr>
      <w:r w:rsidRPr="00DC193A">
        <w:t>SERVICE SCHEDULE</w:t>
      </w:r>
    </w:p>
    <w:tbl>
      <w:tblPr>
        <w:tblStyle w:val="TableGrid"/>
        <w:tblW w:w="10206" w:type="dxa"/>
        <w:tblInd w:w="-5" w:type="dxa"/>
        <w:tblLook w:val="04A0" w:firstRow="1" w:lastRow="0" w:firstColumn="1" w:lastColumn="0" w:noHBand="0" w:noVBand="1"/>
        <w:tblCaption w:val="Externally Funded Service Providers - Engagement Agreement"/>
        <w:tblDescription w:val="Table to filled out form"/>
      </w:tblPr>
      <w:tblGrid>
        <w:gridCol w:w="4683"/>
        <w:gridCol w:w="5523"/>
      </w:tblGrid>
      <w:tr w:rsidR="003565F0" w:rsidRPr="0098360C" w14:paraId="1453BCFE" w14:textId="77777777" w:rsidTr="760D02A6">
        <w:tc>
          <w:tcPr>
            <w:tcW w:w="10206" w:type="dxa"/>
            <w:gridSpan w:val="2"/>
            <w:tcBorders>
              <w:top w:val="nil"/>
              <w:left w:val="nil"/>
              <w:bottom w:val="single" w:sz="4" w:space="0" w:color="auto"/>
              <w:right w:val="nil"/>
            </w:tcBorders>
          </w:tcPr>
          <w:p w14:paraId="32D0544D" w14:textId="77777777" w:rsidR="003565F0" w:rsidRDefault="003565F0" w:rsidP="003A6032">
            <w:pPr>
              <w:pStyle w:val="Heading5"/>
              <w:numPr>
                <w:ilvl w:val="0"/>
                <w:numId w:val="0"/>
              </w:numPr>
            </w:pPr>
            <w:r w:rsidRPr="00DC193A">
              <w:t xml:space="preserve">Externally Funded Service Providers </w:t>
            </w:r>
            <w:r w:rsidR="00A34243" w:rsidRPr="00DC193A">
              <w:t>–</w:t>
            </w:r>
            <w:r w:rsidRPr="00DC193A">
              <w:t xml:space="preserve"> Engagement</w:t>
            </w:r>
            <w:r w:rsidR="00A34243" w:rsidRPr="00DC193A">
              <w:t xml:space="preserve"> </w:t>
            </w:r>
            <w:r w:rsidRPr="00DC193A">
              <w:t>Agreement – Schedule</w:t>
            </w:r>
          </w:p>
          <w:p w14:paraId="6B00FB75" w14:textId="77777777" w:rsidR="00E76EF6" w:rsidRDefault="00E76EF6" w:rsidP="00E76EF6">
            <w:pPr>
              <w:rPr>
                <w:lang w:eastAsia="zh-CN"/>
              </w:rPr>
            </w:pPr>
          </w:p>
          <w:p w14:paraId="5A01C59D" w14:textId="19372FDE" w:rsidR="00E76EF6" w:rsidRPr="00C74DAB" w:rsidRDefault="4CF9FD64" w:rsidP="00C74DAB">
            <w:pPr>
              <w:rPr>
                <w:b/>
                <w:bCs/>
                <w:i/>
                <w:iCs/>
              </w:rPr>
            </w:pPr>
            <w:r w:rsidRPr="00C74DAB">
              <w:rPr>
                <w:b/>
                <w:bCs/>
                <w:i/>
                <w:iCs/>
                <w:lang w:eastAsia="zh-CN"/>
              </w:rPr>
              <w:t>Purpose:</w:t>
            </w:r>
          </w:p>
          <w:p w14:paraId="2370E2DF" w14:textId="77777777" w:rsidR="00CA21CB" w:rsidRPr="00C74DAB" w:rsidRDefault="00CA21CB" w:rsidP="00CA21CB">
            <w:pPr>
              <w:rPr>
                <w:i/>
                <w:lang w:eastAsia="zh-CN"/>
              </w:rPr>
            </w:pPr>
          </w:p>
          <w:p w14:paraId="2F3A57BE" w14:textId="63A374CA" w:rsidR="00350A42" w:rsidRDefault="64896E22" w:rsidP="760D02A6">
            <w:pPr>
              <w:rPr>
                <w:i/>
                <w:iCs/>
                <w:lang w:eastAsia="zh-CN"/>
              </w:rPr>
            </w:pPr>
            <w:r w:rsidRPr="00C74DAB">
              <w:rPr>
                <w:i/>
                <w:iCs/>
                <w:lang w:eastAsia="zh-CN"/>
              </w:rPr>
              <w:t>The purpose of th</w:t>
            </w:r>
            <w:r w:rsidR="6850F02E" w:rsidRPr="00C74DAB">
              <w:rPr>
                <w:i/>
                <w:iCs/>
                <w:lang w:eastAsia="zh-CN"/>
              </w:rPr>
              <w:t>is Service Schedule is to</w:t>
            </w:r>
            <w:r w:rsidR="3FBBCB0C" w:rsidRPr="00C74DAB">
              <w:rPr>
                <w:i/>
                <w:iCs/>
                <w:lang w:eastAsia="zh-CN"/>
              </w:rPr>
              <w:t xml:space="preserve"> provide a clear understanding between the School and</w:t>
            </w:r>
            <w:r w:rsidR="730EBA8F" w:rsidRPr="00C74DAB">
              <w:rPr>
                <w:i/>
                <w:iCs/>
                <w:lang w:eastAsia="zh-CN"/>
              </w:rPr>
              <w:t xml:space="preserve"> the</w:t>
            </w:r>
            <w:r w:rsidR="3FBBCB0C" w:rsidRPr="00C74DAB">
              <w:rPr>
                <w:i/>
                <w:iCs/>
                <w:lang w:eastAsia="zh-CN"/>
              </w:rPr>
              <w:t xml:space="preserve"> </w:t>
            </w:r>
            <w:r w:rsidR="1F5BB876" w:rsidRPr="00C74DAB">
              <w:rPr>
                <w:i/>
                <w:iCs/>
                <w:lang w:eastAsia="zh-CN"/>
              </w:rPr>
              <w:t>Provider</w:t>
            </w:r>
            <w:r w:rsidR="460D99A3" w:rsidRPr="00C74DAB">
              <w:rPr>
                <w:i/>
                <w:iCs/>
                <w:lang w:eastAsia="zh-CN"/>
              </w:rPr>
              <w:t xml:space="preserve"> of</w:t>
            </w:r>
            <w:r w:rsidR="621BD5A9" w:rsidRPr="00C74DAB">
              <w:rPr>
                <w:i/>
                <w:iCs/>
                <w:lang w:eastAsia="zh-CN"/>
              </w:rPr>
              <w:t>:</w:t>
            </w:r>
          </w:p>
          <w:p w14:paraId="194D9C8E" w14:textId="77777777" w:rsidR="00173FBD" w:rsidRPr="00C74DAB" w:rsidRDefault="00173FBD" w:rsidP="00651D61">
            <w:pPr>
              <w:rPr>
                <w:i/>
                <w:iCs/>
                <w:lang w:eastAsia="zh-CN"/>
              </w:rPr>
            </w:pPr>
          </w:p>
          <w:p w14:paraId="6E158881" w14:textId="24539AA8" w:rsidR="00350A42" w:rsidRPr="00C74DAB" w:rsidRDefault="007B69E4" w:rsidP="00350A42">
            <w:pPr>
              <w:pStyle w:val="ListParagraph"/>
              <w:numPr>
                <w:ilvl w:val="0"/>
                <w:numId w:val="69"/>
              </w:numPr>
              <w:spacing w:line="240" w:lineRule="auto"/>
              <w:rPr>
                <w:rFonts w:ascii="Arial" w:hAnsi="Arial" w:cs="Arial"/>
                <w:i/>
                <w:sz w:val="24"/>
                <w:szCs w:val="24"/>
                <w:lang w:eastAsia="zh-CN"/>
              </w:rPr>
            </w:pPr>
            <w:r w:rsidRPr="00C74DAB">
              <w:rPr>
                <w:rFonts w:ascii="Arial" w:hAnsi="Arial" w:cs="Arial"/>
                <w:i/>
                <w:sz w:val="24"/>
                <w:szCs w:val="24"/>
                <w:lang w:eastAsia="zh-CN"/>
              </w:rPr>
              <w:t>t</w:t>
            </w:r>
            <w:r w:rsidR="005D01B5" w:rsidRPr="00C74DAB">
              <w:rPr>
                <w:rFonts w:ascii="Arial" w:hAnsi="Arial" w:cs="Arial"/>
                <w:i/>
                <w:sz w:val="24"/>
                <w:szCs w:val="24"/>
                <w:lang w:eastAsia="zh-CN"/>
              </w:rPr>
              <w:t>he</w:t>
            </w:r>
            <w:r w:rsidRPr="00C74DAB">
              <w:rPr>
                <w:rFonts w:ascii="Arial" w:hAnsi="Arial" w:cs="Arial"/>
                <w:i/>
                <w:sz w:val="24"/>
                <w:szCs w:val="24"/>
                <w:lang w:eastAsia="zh-CN"/>
              </w:rPr>
              <w:t xml:space="preserve"> type of</w:t>
            </w:r>
            <w:r w:rsidR="006606FA" w:rsidRPr="00C74DAB">
              <w:rPr>
                <w:rFonts w:ascii="Arial" w:hAnsi="Arial" w:cs="Arial"/>
                <w:i/>
                <w:sz w:val="24"/>
                <w:szCs w:val="24"/>
                <w:lang w:eastAsia="zh-CN"/>
              </w:rPr>
              <w:t xml:space="preserve"> </w:t>
            </w:r>
            <w:r w:rsidR="00772F99" w:rsidRPr="00C74DAB">
              <w:rPr>
                <w:rFonts w:ascii="Arial" w:hAnsi="Arial" w:cs="Arial"/>
                <w:i/>
                <w:sz w:val="24"/>
                <w:szCs w:val="24"/>
                <w:lang w:eastAsia="zh-CN"/>
              </w:rPr>
              <w:t>S</w:t>
            </w:r>
            <w:r w:rsidR="005D01B5" w:rsidRPr="00C74DAB">
              <w:rPr>
                <w:rFonts w:ascii="Arial" w:hAnsi="Arial" w:cs="Arial"/>
                <w:i/>
                <w:sz w:val="24"/>
                <w:szCs w:val="24"/>
                <w:lang w:eastAsia="zh-CN"/>
              </w:rPr>
              <w:t>ervice that will be delivered at the School</w:t>
            </w:r>
            <w:r w:rsidR="00B26B2B" w:rsidRPr="00C74DAB">
              <w:rPr>
                <w:rFonts w:ascii="Arial" w:hAnsi="Arial" w:cs="Arial"/>
                <w:i/>
                <w:sz w:val="24"/>
                <w:szCs w:val="24"/>
                <w:lang w:eastAsia="zh-CN"/>
              </w:rPr>
              <w:t>;</w:t>
            </w:r>
          </w:p>
          <w:p w14:paraId="5A20ADB7" w14:textId="2491CE7C" w:rsidR="00350A42" w:rsidRPr="00C74DAB" w:rsidRDefault="00651D61" w:rsidP="00350A42">
            <w:pPr>
              <w:pStyle w:val="ListParagraph"/>
              <w:numPr>
                <w:ilvl w:val="0"/>
                <w:numId w:val="69"/>
              </w:numPr>
              <w:spacing w:line="240" w:lineRule="auto"/>
              <w:rPr>
                <w:rFonts w:ascii="Arial" w:hAnsi="Arial" w:cs="Arial"/>
                <w:i/>
                <w:sz w:val="24"/>
                <w:szCs w:val="24"/>
                <w:lang w:eastAsia="zh-CN"/>
              </w:rPr>
            </w:pPr>
            <w:r w:rsidRPr="00C74DAB">
              <w:rPr>
                <w:rFonts w:ascii="Arial" w:hAnsi="Arial" w:cs="Arial"/>
                <w:i/>
                <w:sz w:val="24"/>
                <w:szCs w:val="24"/>
                <w:lang w:eastAsia="zh-CN"/>
              </w:rPr>
              <w:t xml:space="preserve">the </w:t>
            </w:r>
            <w:r w:rsidR="00772F99" w:rsidRPr="00C74DAB">
              <w:rPr>
                <w:rFonts w:ascii="Arial" w:hAnsi="Arial" w:cs="Arial"/>
                <w:i/>
                <w:sz w:val="24"/>
                <w:szCs w:val="24"/>
                <w:lang w:eastAsia="zh-CN"/>
              </w:rPr>
              <w:t>goals that the Service expects to achieve</w:t>
            </w:r>
            <w:r w:rsidRPr="00C74DAB">
              <w:rPr>
                <w:rFonts w:ascii="Arial" w:hAnsi="Arial" w:cs="Arial"/>
                <w:i/>
                <w:sz w:val="24"/>
                <w:szCs w:val="24"/>
                <w:lang w:eastAsia="zh-CN"/>
              </w:rPr>
              <w:t>;</w:t>
            </w:r>
            <w:r w:rsidR="00687975" w:rsidRPr="00C74DAB">
              <w:rPr>
                <w:rFonts w:ascii="Arial" w:hAnsi="Arial" w:cs="Arial"/>
                <w:i/>
                <w:sz w:val="24"/>
                <w:szCs w:val="24"/>
                <w:lang w:eastAsia="zh-CN"/>
              </w:rPr>
              <w:t xml:space="preserve"> </w:t>
            </w:r>
            <w:r w:rsidR="007B69E4" w:rsidRPr="00C74DAB">
              <w:rPr>
                <w:rFonts w:ascii="Arial" w:hAnsi="Arial" w:cs="Arial"/>
                <w:i/>
                <w:sz w:val="24"/>
                <w:szCs w:val="24"/>
                <w:lang w:eastAsia="zh-CN"/>
              </w:rPr>
              <w:t>and</w:t>
            </w:r>
          </w:p>
          <w:p w14:paraId="1DF7A2C7" w14:textId="6B30AF97" w:rsidR="00651D61" w:rsidRPr="00C74DAB" w:rsidRDefault="448E0CB7" w:rsidP="760D02A6">
            <w:pPr>
              <w:pStyle w:val="ListParagraph"/>
              <w:numPr>
                <w:ilvl w:val="0"/>
                <w:numId w:val="69"/>
              </w:numPr>
              <w:spacing w:line="240" w:lineRule="auto"/>
              <w:rPr>
                <w:rFonts w:cs="Arial"/>
                <w:i/>
                <w:iCs/>
                <w:lang w:eastAsia="zh-CN"/>
              </w:rPr>
            </w:pPr>
            <w:r w:rsidRPr="00C74DAB">
              <w:rPr>
                <w:rFonts w:ascii="Arial" w:hAnsi="Arial" w:cs="Arial"/>
                <w:i/>
                <w:iCs/>
                <w:sz w:val="24"/>
                <w:szCs w:val="24"/>
                <w:lang w:eastAsia="zh-CN"/>
              </w:rPr>
              <w:t xml:space="preserve">how the </w:t>
            </w:r>
            <w:r w:rsidR="2F9680E7" w:rsidRPr="00C74DAB">
              <w:rPr>
                <w:rFonts w:ascii="Arial" w:hAnsi="Arial" w:cs="Arial"/>
                <w:i/>
                <w:iCs/>
                <w:sz w:val="24"/>
                <w:szCs w:val="24"/>
                <w:lang w:eastAsia="zh-CN"/>
              </w:rPr>
              <w:t>Service will be delivered at the school</w:t>
            </w:r>
            <w:r w:rsidR="3F3D4D1D" w:rsidRPr="00C74DAB">
              <w:rPr>
                <w:rFonts w:ascii="Arial" w:hAnsi="Arial" w:cs="Arial"/>
                <w:i/>
                <w:iCs/>
                <w:sz w:val="24"/>
                <w:szCs w:val="24"/>
                <w:lang w:eastAsia="zh-CN"/>
              </w:rPr>
              <w:t>.</w:t>
            </w:r>
          </w:p>
          <w:p w14:paraId="498E2CEA" w14:textId="4A5F7880" w:rsidR="007C3111" w:rsidRPr="00C74DAB" w:rsidRDefault="499867A6" w:rsidP="760D02A6">
            <w:pPr>
              <w:rPr>
                <w:rFonts w:cs="Arial"/>
                <w:i/>
                <w:iCs/>
                <w:lang w:eastAsia="zh-CN"/>
              </w:rPr>
            </w:pPr>
            <w:r w:rsidRPr="00C74DAB">
              <w:rPr>
                <w:rFonts w:cs="Arial"/>
                <w:i/>
                <w:iCs/>
                <w:lang w:eastAsia="zh-CN"/>
              </w:rPr>
              <w:t>Note that th</w:t>
            </w:r>
            <w:r w:rsidR="16FFE858" w:rsidRPr="00C74DAB">
              <w:rPr>
                <w:rFonts w:cs="Arial"/>
                <w:i/>
                <w:iCs/>
                <w:lang w:eastAsia="zh-CN"/>
              </w:rPr>
              <w:t>is</w:t>
            </w:r>
            <w:r w:rsidRPr="00C74DAB">
              <w:rPr>
                <w:rFonts w:cs="Arial"/>
                <w:i/>
                <w:iCs/>
                <w:lang w:eastAsia="zh-CN"/>
              </w:rPr>
              <w:t xml:space="preserve"> Service Schedule will be reviewed regularly</w:t>
            </w:r>
            <w:r w:rsidR="70ADA37F" w:rsidRPr="00C74DAB">
              <w:rPr>
                <w:rFonts w:cs="Arial"/>
                <w:i/>
                <w:iCs/>
                <w:lang w:eastAsia="zh-CN"/>
              </w:rPr>
              <w:t xml:space="preserve"> by the School. The School will inform the </w:t>
            </w:r>
            <w:r w:rsidR="193A9367" w:rsidRPr="00C74DAB">
              <w:rPr>
                <w:rFonts w:cs="Arial"/>
                <w:i/>
                <w:iCs/>
                <w:lang w:eastAsia="zh-CN"/>
              </w:rPr>
              <w:t xml:space="preserve">Provider </w:t>
            </w:r>
            <w:r w:rsidR="70ADA37F" w:rsidRPr="00C74DAB">
              <w:rPr>
                <w:rFonts w:cs="Arial"/>
                <w:i/>
                <w:iCs/>
                <w:lang w:eastAsia="zh-CN"/>
              </w:rPr>
              <w:t>whe</w:t>
            </w:r>
            <w:r w:rsidR="16FFE858" w:rsidRPr="00C74DAB">
              <w:rPr>
                <w:rFonts w:cs="Arial"/>
                <w:i/>
                <w:iCs/>
                <w:lang w:eastAsia="zh-CN"/>
              </w:rPr>
              <w:t xml:space="preserve">ther updates </w:t>
            </w:r>
            <w:r w:rsidR="193A9367" w:rsidRPr="00C74DAB">
              <w:rPr>
                <w:rFonts w:cs="Arial"/>
                <w:i/>
                <w:iCs/>
                <w:lang w:eastAsia="zh-CN"/>
              </w:rPr>
              <w:t>are required</w:t>
            </w:r>
            <w:r w:rsidR="16FFE858" w:rsidRPr="00C74DAB">
              <w:rPr>
                <w:rFonts w:cs="Arial"/>
                <w:i/>
                <w:iCs/>
                <w:lang w:eastAsia="zh-CN"/>
              </w:rPr>
              <w:t xml:space="preserve"> to the Service Schedule.</w:t>
            </w:r>
          </w:p>
          <w:p w14:paraId="008E40C6" w14:textId="0E926B94" w:rsidR="002D3147" w:rsidRPr="00C74DAB" w:rsidRDefault="002D3147" w:rsidP="007C3111">
            <w:pPr>
              <w:rPr>
                <w:rFonts w:cs="Arial"/>
                <w:b/>
                <w:i/>
                <w:lang w:eastAsia="zh-CN"/>
              </w:rPr>
            </w:pPr>
          </w:p>
          <w:p w14:paraId="251543D5" w14:textId="15223F4E" w:rsidR="002D3147" w:rsidRPr="00C74DAB" w:rsidRDefault="002D3147" w:rsidP="007C3111">
            <w:pPr>
              <w:rPr>
                <w:rFonts w:cs="Arial"/>
                <w:b/>
                <w:i/>
                <w:lang w:eastAsia="zh-CN"/>
              </w:rPr>
            </w:pPr>
            <w:r w:rsidRPr="00C74DAB">
              <w:rPr>
                <w:rFonts w:cs="Arial"/>
                <w:b/>
                <w:i/>
                <w:lang w:eastAsia="zh-CN"/>
              </w:rPr>
              <w:t>Instructions:</w:t>
            </w:r>
          </w:p>
          <w:p w14:paraId="6524E70C" w14:textId="77777777" w:rsidR="002D3147" w:rsidRPr="00C74DAB" w:rsidRDefault="002D3147" w:rsidP="007C3111">
            <w:pPr>
              <w:rPr>
                <w:rFonts w:cs="Arial"/>
                <w:b/>
                <w:i/>
                <w:lang w:eastAsia="zh-CN"/>
              </w:rPr>
            </w:pPr>
          </w:p>
          <w:p w14:paraId="6D1A6A61" w14:textId="123C99C9" w:rsidR="004D62E1" w:rsidRPr="00C74DAB" w:rsidRDefault="3B6E14FA" w:rsidP="760D02A6">
            <w:pPr>
              <w:rPr>
                <w:rFonts w:cs="Arial"/>
                <w:i/>
                <w:iCs/>
              </w:rPr>
            </w:pPr>
            <w:r w:rsidRPr="00C74DAB">
              <w:rPr>
                <w:rFonts w:cs="Arial"/>
                <w:i/>
                <w:iCs/>
                <w:lang w:eastAsia="zh-CN"/>
              </w:rPr>
              <w:t xml:space="preserve">This form must be completed by the </w:t>
            </w:r>
            <w:r w:rsidR="372F544D" w:rsidRPr="760D02A6">
              <w:rPr>
                <w:rFonts w:cs="Arial"/>
                <w:i/>
                <w:iCs/>
                <w:lang w:eastAsia="zh-CN"/>
              </w:rPr>
              <w:t xml:space="preserve">School and the </w:t>
            </w:r>
            <w:r w:rsidRPr="00C74DAB">
              <w:rPr>
                <w:rFonts w:cs="Arial"/>
                <w:i/>
                <w:iCs/>
                <w:lang w:eastAsia="zh-CN"/>
              </w:rPr>
              <w:t>Provider</w:t>
            </w:r>
            <w:r w:rsidR="72670000" w:rsidRPr="00C74DAB">
              <w:rPr>
                <w:rFonts w:cs="Arial"/>
                <w:i/>
                <w:iCs/>
              </w:rPr>
              <w:t xml:space="preserve">, </w:t>
            </w:r>
            <w:r w:rsidR="67949E99" w:rsidRPr="00C74DAB">
              <w:rPr>
                <w:rFonts w:cs="Arial"/>
                <w:i/>
                <w:iCs/>
              </w:rPr>
              <w:t xml:space="preserve">as </w:t>
            </w:r>
            <w:r w:rsidR="78F6D593" w:rsidRPr="00C74DAB">
              <w:rPr>
                <w:rFonts w:cs="Arial"/>
                <w:i/>
                <w:iCs/>
              </w:rPr>
              <w:t>an attachment to the</w:t>
            </w:r>
            <w:r w:rsidR="482B0C2C" w:rsidRPr="00C74DAB">
              <w:rPr>
                <w:rFonts w:cs="Arial"/>
                <w:i/>
                <w:iCs/>
              </w:rPr>
              <w:t xml:space="preserve"> Engagement</w:t>
            </w:r>
            <w:r w:rsidR="78F6D593" w:rsidRPr="00C74DAB">
              <w:rPr>
                <w:rFonts w:cs="Arial"/>
                <w:i/>
                <w:iCs/>
              </w:rPr>
              <w:t xml:space="preserve"> Agreement</w:t>
            </w:r>
            <w:r w:rsidR="72670000" w:rsidRPr="00C74DAB">
              <w:rPr>
                <w:rFonts w:cs="Arial"/>
                <w:i/>
                <w:iCs/>
              </w:rPr>
              <w:t>.</w:t>
            </w:r>
          </w:p>
          <w:p w14:paraId="1FDDA485" w14:textId="77777777" w:rsidR="00173FBD" w:rsidRDefault="00173FBD" w:rsidP="00752900">
            <w:pPr>
              <w:rPr>
                <w:rFonts w:cs="Arial"/>
              </w:rPr>
            </w:pPr>
          </w:p>
          <w:p w14:paraId="6B7E926D" w14:textId="79F57629" w:rsidR="00173FBD" w:rsidRPr="00092CA4" w:rsidRDefault="00173FBD" w:rsidP="00173FBD">
            <w:pPr>
              <w:spacing w:before="80" w:after="120"/>
              <w:rPr>
                <w:rFonts w:cs="Arial"/>
                <w:i/>
                <w:iCs/>
              </w:rPr>
            </w:pPr>
            <w:r w:rsidRPr="006A4976">
              <w:rPr>
                <w:rFonts w:cs="Arial"/>
                <w:i/>
              </w:rPr>
              <w:t xml:space="preserve">Please ensure the purpose and instructions are deleted prior to issuing the </w:t>
            </w:r>
            <w:r w:rsidR="00E83706" w:rsidRPr="006A4976">
              <w:rPr>
                <w:rFonts w:cs="Arial"/>
                <w:i/>
              </w:rPr>
              <w:t>Service Schedule</w:t>
            </w:r>
            <w:r w:rsidRPr="006A4976">
              <w:rPr>
                <w:rFonts w:cs="Arial"/>
                <w:i/>
              </w:rPr>
              <w:t>.</w:t>
            </w:r>
          </w:p>
          <w:p w14:paraId="6E92E478" w14:textId="24D7C826" w:rsidR="00400C4A" w:rsidRPr="00DC193A" w:rsidRDefault="00400C4A" w:rsidP="00C74DAB"/>
        </w:tc>
      </w:tr>
      <w:tr w:rsidR="00722EFA" w:rsidRPr="0098360C" w14:paraId="3B205C3B" w14:textId="77777777" w:rsidTr="760D02A6">
        <w:tc>
          <w:tcPr>
            <w:tcW w:w="10206" w:type="dxa"/>
            <w:gridSpan w:val="2"/>
            <w:tcBorders>
              <w:top w:val="single" w:sz="4" w:space="0" w:color="auto"/>
            </w:tcBorders>
          </w:tcPr>
          <w:p w14:paraId="01D74936" w14:textId="77777777" w:rsidR="00722EFA" w:rsidRPr="0098360C" w:rsidRDefault="00722EFA" w:rsidP="001E0901">
            <w:pPr>
              <w:pStyle w:val="Table"/>
              <w:rPr>
                <w:b/>
                <w:bCs/>
              </w:rPr>
            </w:pPr>
            <w:r w:rsidRPr="0098360C">
              <w:rPr>
                <w:b/>
                <w:bCs/>
              </w:rPr>
              <w:t xml:space="preserve">End Date of the Engagement Agreement that this Schedule applies to: </w:t>
            </w:r>
          </w:p>
        </w:tc>
      </w:tr>
      <w:tr w:rsidR="00722EFA" w:rsidRPr="0098360C" w14:paraId="1FCC4103" w14:textId="77777777" w:rsidTr="760D02A6">
        <w:tc>
          <w:tcPr>
            <w:tcW w:w="10206" w:type="dxa"/>
            <w:gridSpan w:val="2"/>
            <w:tcBorders>
              <w:top w:val="single" w:sz="4" w:space="0" w:color="auto"/>
            </w:tcBorders>
          </w:tcPr>
          <w:p w14:paraId="637F2571" w14:textId="77777777" w:rsidR="00722EFA" w:rsidRPr="0098360C" w:rsidRDefault="00722EFA" w:rsidP="001E0901">
            <w:pPr>
              <w:pStyle w:val="Table"/>
            </w:pPr>
            <w:r w:rsidRPr="0098360C">
              <w:rPr>
                <w:b/>
                <w:bCs/>
              </w:rPr>
              <w:t>Calendar Year</w:t>
            </w:r>
            <w:r w:rsidRPr="0098360C">
              <w:t xml:space="preserve"> [</w:t>
            </w:r>
            <w:r w:rsidRPr="0098360C">
              <w:rPr>
                <w:highlight w:val="yellow"/>
              </w:rPr>
              <w:t>YYYY</w:t>
            </w:r>
            <w:r w:rsidRPr="0098360C">
              <w:t>]</w:t>
            </w:r>
          </w:p>
        </w:tc>
      </w:tr>
      <w:tr w:rsidR="00722EFA" w:rsidRPr="0098360C" w14:paraId="22A24051" w14:textId="77777777" w:rsidTr="760D02A6">
        <w:tc>
          <w:tcPr>
            <w:tcW w:w="4683" w:type="dxa"/>
            <w:tcBorders>
              <w:top w:val="single" w:sz="4" w:space="0" w:color="auto"/>
            </w:tcBorders>
          </w:tcPr>
          <w:p w14:paraId="79E6C536" w14:textId="77777777" w:rsidR="00722EFA" w:rsidRPr="0098360C" w:rsidRDefault="00722EFA" w:rsidP="001E0901">
            <w:pPr>
              <w:pStyle w:val="Table"/>
            </w:pPr>
            <w:r w:rsidRPr="0098360C">
              <w:rPr>
                <w:b/>
                <w:bCs/>
              </w:rPr>
              <w:t>School Name:</w:t>
            </w:r>
            <w:r w:rsidRPr="0098360C">
              <w:t xml:space="preserve"> [</w:t>
            </w:r>
            <w:r w:rsidRPr="0098360C">
              <w:rPr>
                <w:highlight w:val="yellow"/>
              </w:rPr>
              <w:t>Insert school name</w:t>
            </w:r>
            <w:r w:rsidRPr="0098360C">
              <w:t>]</w:t>
            </w:r>
          </w:p>
        </w:tc>
        <w:tc>
          <w:tcPr>
            <w:tcW w:w="5523" w:type="dxa"/>
            <w:tcBorders>
              <w:top w:val="single" w:sz="4" w:space="0" w:color="auto"/>
            </w:tcBorders>
          </w:tcPr>
          <w:p w14:paraId="2528A081" w14:textId="2C997F42" w:rsidR="00722EFA" w:rsidRPr="0098360C" w:rsidRDefault="00C96B8C" w:rsidP="001E0901">
            <w:pPr>
              <w:pStyle w:val="Table"/>
            </w:pPr>
            <w:r>
              <w:rPr>
                <w:b/>
                <w:bCs/>
              </w:rPr>
              <w:t>Provide</w:t>
            </w:r>
            <w:r w:rsidRPr="0098360C">
              <w:rPr>
                <w:b/>
                <w:bCs/>
              </w:rPr>
              <w:t>r</w:t>
            </w:r>
            <w:r w:rsidR="00722EFA" w:rsidRPr="0098360C">
              <w:rPr>
                <w:b/>
                <w:bCs/>
              </w:rPr>
              <w:t>:</w:t>
            </w:r>
            <w:r w:rsidR="00722EFA" w:rsidRPr="0098360C">
              <w:t xml:space="preserve"> [</w:t>
            </w:r>
            <w:r w:rsidR="00722EFA" w:rsidRPr="0098360C">
              <w:rPr>
                <w:highlight w:val="yellow"/>
              </w:rPr>
              <w:t xml:space="preserve">Insert </w:t>
            </w:r>
            <w:r>
              <w:rPr>
                <w:highlight w:val="yellow"/>
              </w:rPr>
              <w:t>Provide</w:t>
            </w:r>
            <w:r w:rsidR="00722EFA" w:rsidRPr="0098360C">
              <w:rPr>
                <w:highlight w:val="yellow"/>
              </w:rPr>
              <w:t>r name</w:t>
            </w:r>
            <w:r w:rsidR="00722EFA" w:rsidRPr="0098360C">
              <w:t>]</w:t>
            </w:r>
          </w:p>
        </w:tc>
      </w:tr>
      <w:tr w:rsidR="00722EFA" w:rsidRPr="0098360C" w14:paraId="4C5F74CE" w14:textId="77777777" w:rsidTr="760D02A6">
        <w:tc>
          <w:tcPr>
            <w:tcW w:w="4683" w:type="dxa"/>
          </w:tcPr>
          <w:p w14:paraId="458A39E5" w14:textId="77777777" w:rsidR="00722EFA" w:rsidRPr="0098360C" w:rsidRDefault="00722EFA" w:rsidP="001E0901">
            <w:pPr>
              <w:pStyle w:val="Table"/>
            </w:pPr>
            <w:r w:rsidRPr="0098360C">
              <w:rPr>
                <w:b/>
                <w:bCs/>
              </w:rPr>
              <w:t>Student Name:</w:t>
            </w:r>
            <w:r w:rsidRPr="0098360C">
              <w:t xml:space="preserve"> [</w:t>
            </w:r>
            <w:r w:rsidRPr="0098360C">
              <w:rPr>
                <w:highlight w:val="yellow"/>
              </w:rPr>
              <w:t>Insert student name</w:t>
            </w:r>
            <w:r w:rsidRPr="0098360C">
              <w:t>]</w:t>
            </w:r>
          </w:p>
        </w:tc>
        <w:tc>
          <w:tcPr>
            <w:tcW w:w="5523" w:type="dxa"/>
          </w:tcPr>
          <w:p w14:paraId="62DBD131" w14:textId="17B3E012" w:rsidR="00722EFA" w:rsidRPr="0098360C" w:rsidRDefault="00C96B8C" w:rsidP="001E0901">
            <w:pPr>
              <w:pStyle w:val="Table"/>
              <w:rPr>
                <w:b/>
                <w:bCs/>
              </w:rPr>
            </w:pPr>
            <w:r>
              <w:rPr>
                <w:b/>
                <w:bCs/>
              </w:rPr>
              <w:t>Individual engaged by Provider</w:t>
            </w:r>
            <w:r w:rsidR="00976622" w:rsidRPr="0098360C">
              <w:rPr>
                <w:b/>
                <w:bCs/>
              </w:rPr>
              <w:t xml:space="preserve"> </w:t>
            </w:r>
            <w:r w:rsidR="00722EFA" w:rsidRPr="0098360C">
              <w:rPr>
                <w:b/>
                <w:bCs/>
              </w:rPr>
              <w:t xml:space="preserve">Name(s): </w:t>
            </w:r>
          </w:p>
          <w:p w14:paraId="25F53E30" w14:textId="6AA7C4E3" w:rsidR="00722EFA" w:rsidRPr="0098360C" w:rsidRDefault="00722EFA" w:rsidP="001E0901">
            <w:pPr>
              <w:pStyle w:val="Table"/>
            </w:pPr>
            <w:r w:rsidRPr="0098360C">
              <w:t>[</w:t>
            </w:r>
            <w:r w:rsidRPr="0098360C">
              <w:rPr>
                <w:highlight w:val="yellow"/>
              </w:rPr>
              <w:t xml:space="preserve">Insert </w:t>
            </w:r>
            <w:r w:rsidR="00461612">
              <w:rPr>
                <w:highlight w:val="yellow"/>
              </w:rPr>
              <w:t>individual’s</w:t>
            </w:r>
            <w:r w:rsidR="005B5C4A" w:rsidRPr="0098360C">
              <w:rPr>
                <w:highlight w:val="yellow"/>
              </w:rPr>
              <w:t xml:space="preserve"> </w:t>
            </w:r>
            <w:r w:rsidRPr="0098360C">
              <w:rPr>
                <w:highlight w:val="yellow"/>
              </w:rPr>
              <w:t>name</w:t>
            </w:r>
            <w:r w:rsidRPr="0098360C">
              <w:t>]</w:t>
            </w:r>
          </w:p>
        </w:tc>
      </w:tr>
      <w:tr w:rsidR="00722EFA" w:rsidRPr="0098360C" w14:paraId="2247AD7D" w14:textId="77777777" w:rsidTr="760D02A6">
        <w:trPr>
          <w:trHeight w:val="2290"/>
        </w:trPr>
        <w:tc>
          <w:tcPr>
            <w:tcW w:w="10206" w:type="dxa"/>
            <w:gridSpan w:val="2"/>
          </w:tcPr>
          <w:p w14:paraId="0510D39D" w14:textId="77777777" w:rsidR="00722EFA" w:rsidRPr="0098360C" w:rsidRDefault="00722EFA" w:rsidP="001E0901">
            <w:pPr>
              <w:pStyle w:val="Table"/>
              <w:rPr>
                <w:b/>
                <w:bCs/>
              </w:rPr>
            </w:pPr>
            <w:r w:rsidRPr="0098360C">
              <w:rPr>
                <w:b/>
                <w:bCs/>
              </w:rPr>
              <w:t>Services to be delivered to the student</w:t>
            </w:r>
          </w:p>
          <w:p w14:paraId="0DFC474A" w14:textId="4B9BC5A7" w:rsidR="00722EFA" w:rsidRPr="0098360C" w:rsidRDefault="00722EFA" w:rsidP="001E0901">
            <w:pPr>
              <w:pStyle w:val="Table"/>
              <w:rPr>
                <w:i/>
                <w:iCs/>
                <w:highlight w:val="yellow"/>
              </w:rPr>
            </w:pPr>
            <w:r w:rsidRPr="0098360C">
              <w:rPr>
                <w:i/>
                <w:iCs/>
                <w:highlight w:val="yellow"/>
              </w:rPr>
              <w:t xml:space="preserve">[Drafting Note: </w:t>
            </w:r>
            <w:r w:rsidR="00C96B8C">
              <w:rPr>
                <w:i/>
                <w:iCs/>
                <w:highlight w:val="yellow"/>
              </w:rPr>
              <w:t xml:space="preserve">Provider </w:t>
            </w:r>
            <w:r w:rsidRPr="0098360C">
              <w:rPr>
                <w:i/>
                <w:iCs/>
                <w:highlight w:val="yellow"/>
              </w:rPr>
              <w:t>to provide detailed description of the services]</w:t>
            </w:r>
            <w:r w:rsidRPr="0098360C">
              <w:rPr>
                <w:i/>
                <w:iCs/>
              </w:rPr>
              <w:t xml:space="preserve"> </w:t>
            </w:r>
          </w:p>
        </w:tc>
      </w:tr>
      <w:tr w:rsidR="00722EFA" w:rsidRPr="0098360C" w14:paraId="6713EFD5" w14:textId="77777777" w:rsidTr="760D02A6">
        <w:trPr>
          <w:trHeight w:val="2630"/>
        </w:trPr>
        <w:tc>
          <w:tcPr>
            <w:tcW w:w="10206" w:type="dxa"/>
            <w:gridSpan w:val="2"/>
          </w:tcPr>
          <w:p w14:paraId="32D75274" w14:textId="31FA86A3" w:rsidR="00722EFA" w:rsidRPr="0098360C" w:rsidRDefault="00722EFA" w:rsidP="001E0901">
            <w:pPr>
              <w:pStyle w:val="Table"/>
              <w:rPr>
                <w:b/>
                <w:bCs/>
              </w:rPr>
            </w:pPr>
            <w:r w:rsidRPr="0098360C">
              <w:rPr>
                <w:b/>
                <w:bCs/>
              </w:rPr>
              <w:lastRenderedPageBreak/>
              <w:t>What are the expected goals of the services and how will progress be measured?</w:t>
            </w:r>
          </w:p>
          <w:p w14:paraId="1C78F321" w14:textId="2CD34B1D" w:rsidR="00722EFA" w:rsidRPr="0098360C" w:rsidRDefault="00722EFA" w:rsidP="001E0901">
            <w:pPr>
              <w:pStyle w:val="Table"/>
              <w:rPr>
                <w:i/>
                <w:iCs/>
                <w:highlight w:val="yellow"/>
              </w:rPr>
            </w:pPr>
            <w:r w:rsidRPr="0098360C">
              <w:rPr>
                <w:i/>
                <w:iCs/>
                <w:highlight w:val="yellow"/>
              </w:rPr>
              <w:t xml:space="preserve">[Drafting Note: </w:t>
            </w:r>
            <w:r w:rsidR="00C96B8C">
              <w:rPr>
                <w:i/>
                <w:iCs/>
                <w:highlight w:val="yellow"/>
              </w:rPr>
              <w:t>Provider</w:t>
            </w:r>
            <w:r w:rsidR="005B5C4A" w:rsidRPr="0098360C">
              <w:rPr>
                <w:i/>
                <w:iCs/>
                <w:highlight w:val="yellow"/>
              </w:rPr>
              <w:t xml:space="preserve"> </w:t>
            </w:r>
            <w:r w:rsidRPr="0098360C">
              <w:rPr>
                <w:i/>
                <w:iCs/>
                <w:highlight w:val="yellow"/>
              </w:rPr>
              <w:t xml:space="preserve">to describe how the goals of the </w:t>
            </w:r>
            <w:r w:rsidR="00B238B9">
              <w:rPr>
                <w:i/>
                <w:iCs/>
                <w:highlight w:val="yellow"/>
              </w:rPr>
              <w:t>service</w:t>
            </w:r>
            <w:r w:rsidRPr="0098360C">
              <w:rPr>
                <w:i/>
                <w:iCs/>
                <w:highlight w:val="yellow"/>
              </w:rPr>
              <w:t xml:space="preserve"> align with the student’s learning needs, and how progress towards these goals will be measured]</w:t>
            </w:r>
          </w:p>
        </w:tc>
      </w:tr>
      <w:tr w:rsidR="00722EFA" w:rsidRPr="0098360C" w14:paraId="7BD2731E" w14:textId="77777777" w:rsidTr="760D02A6">
        <w:trPr>
          <w:trHeight w:val="2630"/>
        </w:trPr>
        <w:tc>
          <w:tcPr>
            <w:tcW w:w="10206" w:type="dxa"/>
            <w:gridSpan w:val="2"/>
          </w:tcPr>
          <w:p w14:paraId="02E4BD16" w14:textId="40F55C65" w:rsidR="00722EFA" w:rsidRPr="0098360C" w:rsidRDefault="00334BC1" w:rsidP="001E0901">
            <w:pPr>
              <w:pStyle w:val="Table"/>
              <w:rPr>
                <w:b/>
                <w:bCs/>
              </w:rPr>
            </w:pPr>
            <w:r>
              <w:rPr>
                <w:b/>
                <w:bCs/>
              </w:rPr>
              <w:t>Individual engaged by Provider</w:t>
            </w:r>
            <w:r w:rsidR="00722EFA" w:rsidRPr="0098360C">
              <w:rPr>
                <w:b/>
                <w:bCs/>
              </w:rPr>
              <w:t xml:space="preserve"> to deliver Services to the student</w:t>
            </w:r>
          </w:p>
          <w:p w14:paraId="19C37E56" w14:textId="3233B9B4" w:rsidR="00722EFA" w:rsidRPr="0098360C" w:rsidRDefault="00722EFA" w:rsidP="001E0901">
            <w:pPr>
              <w:pStyle w:val="Table"/>
              <w:rPr>
                <w:i/>
                <w:iCs/>
                <w:highlight w:val="yellow"/>
              </w:rPr>
            </w:pPr>
            <w:r w:rsidRPr="0098360C">
              <w:rPr>
                <w:i/>
                <w:iCs/>
                <w:highlight w:val="yellow"/>
              </w:rPr>
              <w:t xml:space="preserve">[Drafting Note: Names and Working With Children Check clearance details of </w:t>
            </w:r>
            <w:r w:rsidR="00C63C19">
              <w:rPr>
                <w:i/>
                <w:iCs/>
                <w:highlight w:val="yellow"/>
              </w:rPr>
              <w:t>any individual engaged by the Provider to</w:t>
            </w:r>
            <w:r w:rsidRPr="0098360C">
              <w:rPr>
                <w:i/>
                <w:iCs/>
                <w:highlight w:val="yellow"/>
              </w:rPr>
              <w:t xml:space="preserve"> deliver services to the student]</w:t>
            </w:r>
          </w:p>
        </w:tc>
      </w:tr>
      <w:tr w:rsidR="00722EFA" w:rsidRPr="0098360C" w14:paraId="422BBBA3" w14:textId="77777777" w:rsidTr="760D02A6">
        <w:trPr>
          <w:trHeight w:val="2970"/>
        </w:trPr>
        <w:tc>
          <w:tcPr>
            <w:tcW w:w="10206" w:type="dxa"/>
            <w:gridSpan w:val="2"/>
          </w:tcPr>
          <w:p w14:paraId="539749D9" w14:textId="77777777" w:rsidR="00722EFA" w:rsidRPr="0098360C" w:rsidRDefault="00722EFA" w:rsidP="00DE4E4D">
            <w:pPr>
              <w:pStyle w:val="Table"/>
              <w:rPr>
                <w:b/>
                <w:bCs/>
              </w:rPr>
            </w:pPr>
            <w:r w:rsidRPr="0098360C">
              <w:rPr>
                <w:b/>
                <w:bCs/>
              </w:rPr>
              <w:t>Service delivery schedule</w:t>
            </w:r>
          </w:p>
          <w:p w14:paraId="6DF8DEB9" w14:textId="77777777" w:rsidR="00722EFA" w:rsidRPr="0098360C" w:rsidRDefault="00722EFA" w:rsidP="00DE4E4D">
            <w:pPr>
              <w:pStyle w:val="Table"/>
            </w:pPr>
            <w:r w:rsidRPr="0098360C">
              <w:t>You may only attend the school site when delivering the Service, in accordance with the following schedule:</w:t>
            </w:r>
          </w:p>
          <w:p w14:paraId="4AFF60A7" w14:textId="5162704D" w:rsidR="00722EFA" w:rsidRPr="0098360C" w:rsidRDefault="00722EFA" w:rsidP="00DE4E4D">
            <w:pPr>
              <w:pStyle w:val="Table"/>
              <w:rPr>
                <w:i/>
                <w:iCs/>
                <w:highlight w:val="yellow"/>
              </w:rPr>
            </w:pPr>
            <w:r w:rsidRPr="0098360C">
              <w:rPr>
                <w:i/>
                <w:iCs/>
                <w:highlight w:val="yellow"/>
              </w:rPr>
              <w:t>[Drafting Note: Day, time and session duration of services to be delivered to the student. E.g.: Tuesday, 1pm to 2pm.]</w:t>
            </w:r>
          </w:p>
        </w:tc>
      </w:tr>
      <w:tr w:rsidR="00722EFA" w:rsidRPr="0098360C" w14:paraId="760F993F" w14:textId="77777777" w:rsidTr="760D02A6">
        <w:trPr>
          <w:trHeight w:val="5928"/>
        </w:trPr>
        <w:tc>
          <w:tcPr>
            <w:tcW w:w="10206" w:type="dxa"/>
            <w:gridSpan w:val="2"/>
          </w:tcPr>
          <w:p w14:paraId="22CA354F" w14:textId="77777777" w:rsidR="00722EFA" w:rsidRPr="0098360C" w:rsidRDefault="00722EFA" w:rsidP="00DE4E4D">
            <w:pPr>
              <w:pStyle w:val="Table"/>
              <w:rPr>
                <w:b/>
                <w:bCs/>
              </w:rPr>
            </w:pPr>
            <w:r w:rsidRPr="0098360C">
              <w:rPr>
                <w:b/>
                <w:bCs/>
              </w:rPr>
              <w:lastRenderedPageBreak/>
              <w:t>Agreed School facilities/equipment to be used during school-based service delivery</w:t>
            </w:r>
          </w:p>
          <w:p w14:paraId="426BCA0D" w14:textId="77777777" w:rsidR="00722EFA" w:rsidRPr="0098360C" w:rsidRDefault="00722EFA" w:rsidP="00DE4E4D">
            <w:pPr>
              <w:pStyle w:val="Table"/>
              <w:rPr>
                <w:i/>
                <w:iCs/>
                <w:highlight w:val="yellow"/>
              </w:rPr>
            </w:pPr>
            <w:r w:rsidRPr="0098360C">
              <w:rPr>
                <w:i/>
                <w:iCs/>
                <w:highlight w:val="yellow"/>
              </w:rPr>
              <w:t>If school-based service applies: [insert details]</w:t>
            </w:r>
          </w:p>
          <w:p w14:paraId="3C3330F6" w14:textId="77777777" w:rsidR="00722EFA" w:rsidRPr="0098360C" w:rsidRDefault="00722EFA" w:rsidP="00DE4E4D">
            <w:pPr>
              <w:pStyle w:val="Table"/>
              <w:rPr>
                <w:i/>
                <w:iCs/>
              </w:rPr>
            </w:pPr>
            <w:r w:rsidRPr="0098360C">
              <w:rPr>
                <w:i/>
                <w:iCs/>
                <w:highlight w:val="yellow"/>
              </w:rPr>
              <w:t>[Drafting Note: Details of facilities and equipment to be used by the provider as part of the provision of services, as agreed by the school.</w:t>
            </w:r>
            <w:r w:rsidRPr="0098360C">
              <w:rPr>
                <w:i/>
                <w:iCs/>
              </w:rPr>
              <w:t>]</w:t>
            </w:r>
          </w:p>
          <w:p w14:paraId="12EA17D9" w14:textId="77777777" w:rsidR="00722EFA" w:rsidRPr="0098360C" w:rsidRDefault="00722EFA" w:rsidP="00DE4E4D">
            <w:pPr>
              <w:pStyle w:val="Table"/>
            </w:pPr>
            <w:r w:rsidRPr="0098360C">
              <w:t>Where you use Departmental or School facilities / equipment, you will ensure such facilities / equipment are:</w:t>
            </w:r>
          </w:p>
          <w:p w14:paraId="39A1A870" w14:textId="77777777" w:rsidR="00722EFA" w:rsidRPr="0098360C" w:rsidRDefault="00722EFA" w:rsidP="00F65F82">
            <w:pPr>
              <w:pStyle w:val="Table"/>
              <w:numPr>
                <w:ilvl w:val="0"/>
                <w:numId w:val="25"/>
              </w:numPr>
            </w:pPr>
            <w:r w:rsidRPr="0098360C">
              <w:t>used with reasonable care;</w:t>
            </w:r>
          </w:p>
          <w:p w14:paraId="09C7AAE8" w14:textId="77777777" w:rsidR="00722EFA" w:rsidRPr="0098360C" w:rsidRDefault="00722EFA" w:rsidP="00F65F82">
            <w:pPr>
              <w:pStyle w:val="Table"/>
              <w:numPr>
                <w:ilvl w:val="0"/>
                <w:numId w:val="25"/>
              </w:numPr>
            </w:pPr>
            <w:r w:rsidRPr="0098360C">
              <w:t>remain in the same condition they were before such use (including cleaned, where appropriate);</w:t>
            </w:r>
          </w:p>
          <w:p w14:paraId="4BF42E11" w14:textId="77777777" w:rsidR="00722EFA" w:rsidRPr="0098360C" w:rsidRDefault="00722EFA" w:rsidP="00F65F82">
            <w:pPr>
              <w:pStyle w:val="Table"/>
              <w:numPr>
                <w:ilvl w:val="0"/>
                <w:numId w:val="25"/>
              </w:numPr>
            </w:pPr>
            <w:r w:rsidRPr="0098360C">
              <w:t>returned to the location from which you took them; and</w:t>
            </w:r>
          </w:p>
          <w:p w14:paraId="71982D52" w14:textId="77777777" w:rsidR="00722EFA" w:rsidRPr="0098360C" w:rsidRDefault="00722EFA" w:rsidP="00F65F82">
            <w:pPr>
              <w:pStyle w:val="Table"/>
              <w:numPr>
                <w:ilvl w:val="0"/>
                <w:numId w:val="25"/>
              </w:numPr>
            </w:pPr>
            <w:r w:rsidRPr="0098360C">
              <w:t>if any facilities / equipment are damaged then you will replace them at your expense.</w:t>
            </w:r>
          </w:p>
        </w:tc>
      </w:tr>
      <w:tr w:rsidR="00722EFA" w:rsidRPr="0098360C" w14:paraId="4C3BD93F" w14:textId="77777777" w:rsidTr="760D02A6">
        <w:trPr>
          <w:trHeight w:val="3310"/>
        </w:trPr>
        <w:tc>
          <w:tcPr>
            <w:tcW w:w="10206" w:type="dxa"/>
            <w:gridSpan w:val="2"/>
          </w:tcPr>
          <w:p w14:paraId="4F770CD5" w14:textId="0567EEC2" w:rsidR="00722EFA" w:rsidRPr="0098360C" w:rsidRDefault="00722EFA" w:rsidP="00DE4E4D">
            <w:pPr>
              <w:pStyle w:val="Table"/>
              <w:rPr>
                <w:b/>
                <w:bCs/>
              </w:rPr>
            </w:pPr>
            <w:r w:rsidRPr="0098360C">
              <w:rPr>
                <w:b/>
                <w:bCs/>
              </w:rPr>
              <w:t xml:space="preserve">Agreed </w:t>
            </w:r>
            <w:r w:rsidR="00C63C19">
              <w:rPr>
                <w:b/>
                <w:bCs/>
              </w:rPr>
              <w:t>Provide</w:t>
            </w:r>
            <w:r w:rsidR="00C63C19" w:rsidRPr="0098360C">
              <w:rPr>
                <w:b/>
                <w:bCs/>
              </w:rPr>
              <w:t xml:space="preserve">r </w:t>
            </w:r>
            <w:r w:rsidRPr="0098360C">
              <w:rPr>
                <w:b/>
                <w:bCs/>
              </w:rPr>
              <w:t>equipment to be used during school-based service delivery</w:t>
            </w:r>
          </w:p>
          <w:p w14:paraId="25342677" w14:textId="77777777" w:rsidR="00722EFA" w:rsidRPr="0098360C" w:rsidRDefault="00722EFA" w:rsidP="00DE4E4D">
            <w:pPr>
              <w:pStyle w:val="Table"/>
              <w:rPr>
                <w:i/>
                <w:iCs/>
                <w:highlight w:val="yellow"/>
              </w:rPr>
            </w:pPr>
            <w:r w:rsidRPr="0098360C">
              <w:rPr>
                <w:i/>
                <w:iCs/>
                <w:highlight w:val="yellow"/>
              </w:rPr>
              <w:t>If school-based service applies: [insert details]</w:t>
            </w:r>
          </w:p>
          <w:p w14:paraId="5CB469F6" w14:textId="7F3F3D13" w:rsidR="00722EFA" w:rsidRPr="0098360C" w:rsidRDefault="00722EFA" w:rsidP="00DE4E4D">
            <w:pPr>
              <w:pStyle w:val="Table"/>
            </w:pPr>
            <w:r w:rsidRPr="0098360C">
              <w:rPr>
                <w:i/>
                <w:iCs/>
                <w:highlight w:val="yellow"/>
              </w:rPr>
              <w:t xml:space="preserve">[Drafting Note: Details of </w:t>
            </w:r>
            <w:r w:rsidR="00C63C19">
              <w:rPr>
                <w:i/>
                <w:iCs/>
                <w:highlight w:val="yellow"/>
              </w:rPr>
              <w:t>Provide</w:t>
            </w:r>
            <w:r w:rsidR="00C63C19" w:rsidRPr="0098360C">
              <w:rPr>
                <w:i/>
                <w:iCs/>
                <w:highlight w:val="yellow"/>
              </w:rPr>
              <w:t xml:space="preserve">r </w:t>
            </w:r>
            <w:r w:rsidRPr="0098360C">
              <w:rPr>
                <w:i/>
                <w:iCs/>
                <w:highlight w:val="yellow"/>
              </w:rPr>
              <w:t>equipment to be used as part of the provision of services, as agreed by the school.</w:t>
            </w:r>
          </w:p>
          <w:p w14:paraId="1051EE31" w14:textId="3816EF60" w:rsidR="00722EFA" w:rsidRPr="0098360C" w:rsidRDefault="00722EFA" w:rsidP="00DE4E4D">
            <w:pPr>
              <w:pStyle w:val="Table"/>
              <w:rPr>
                <w:i/>
                <w:iCs/>
              </w:rPr>
            </w:pPr>
            <w:r w:rsidRPr="0098360C">
              <w:rPr>
                <w:i/>
                <w:iCs/>
                <w:highlight w:val="yellow"/>
              </w:rPr>
              <w:t xml:space="preserve">Include details of any maintenance and relevant training the </w:t>
            </w:r>
            <w:r w:rsidR="00461612">
              <w:rPr>
                <w:i/>
                <w:iCs/>
                <w:highlight w:val="yellow"/>
              </w:rPr>
              <w:t>Provide</w:t>
            </w:r>
            <w:r w:rsidR="00461612" w:rsidRPr="0098360C">
              <w:rPr>
                <w:i/>
                <w:iCs/>
                <w:highlight w:val="yellow"/>
              </w:rPr>
              <w:t xml:space="preserve">r </w:t>
            </w:r>
            <w:r w:rsidRPr="0098360C">
              <w:rPr>
                <w:i/>
                <w:iCs/>
                <w:highlight w:val="yellow"/>
              </w:rPr>
              <w:t>will undertake to ensure safe operation on school premises.</w:t>
            </w:r>
          </w:p>
          <w:p w14:paraId="322B8FE4" w14:textId="62E9F7E3" w:rsidR="00722EFA" w:rsidRPr="0098360C" w:rsidRDefault="00722EFA" w:rsidP="00DE4E4D">
            <w:pPr>
              <w:pStyle w:val="Table"/>
            </w:pPr>
            <w:r w:rsidRPr="0098360C">
              <w:rPr>
                <w:i/>
                <w:iCs/>
                <w:highlight w:val="yellow"/>
              </w:rPr>
              <w:t>Also include location of ervice delivery, including whether the service will be delivered during class or outside the classroom.</w:t>
            </w:r>
            <w:r w:rsidRPr="0098360C">
              <w:rPr>
                <w:i/>
                <w:iCs/>
              </w:rPr>
              <w:t>]</w:t>
            </w:r>
          </w:p>
        </w:tc>
      </w:tr>
      <w:tr w:rsidR="00722EFA" w:rsidRPr="0098360C" w14:paraId="69CDB64C" w14:textId="77777777" w:rsidTr="760D02A6">
        <w:trPr>
          <w:trHeight w:val="2190"/>
        </w:trPr>
        <w:tc>
          <w:tcPr>
            <w:tcW w:w="10206" w:type="dxa"/>
            <w:gridSpan w:val="2"/>
          </w:tcPr>
          <w:p w14:paraId="2F0A214D" w14:textId="77777777" w:rsidR="00722EFA" w:rsidRPr="0098360C" w:rsidRDefault="00722EFA" w:rsidP="00DE4E4D">
            <w:pPr>
              <w:pStyle w:val="Table"/>
              <w:rPr>
                <w:b/>
                <w:bCs/>
              </w:rPr>
            </w:pPr>
            <w:r w:rsidRPr="0098360C">
              <w:rPr>
                <w:b/>
                <w:bCs/>
              </w:rPr>
              <w:t>Supervision arrangements</w:t>
            </w:r>
          </w:p>
          <w:p w14:paraId="4DB9BE7E" w14:textId="1E467554" w:rsidR="00722EFA" w:rsidRPr="0098360C" w:rsidRDefault="00722EFA" w:rsidP="00DE4E4D">
            <w:pPr>
              <w:pStyle w:val="Table"/>
              <w:rPr>
                <w:i/>
                <w:iCs/>
              </w:rPr>
            </w:pPr>
            <w:r w:rsidRPr="0098360C">
              <w:rPr>
                <w:i/>
                <w:iCs/>
                <w:highlight w:val="yellow"/>
              </w:rPr>
              <w:t xml:space="preserve">[Drafting Note: Details of school arrangements for the supervision of </w:t>
            </w:r>
            <w:r w:rsidR="00C63C19">
              <w:rPr>
                <w:i/>
                <w:iCs/>
                <w:highlight w:val="yellow"/>
              </w:rPr>
              <w:t>Provide</w:t>
            </w:r>
            <w:r w:rsidR="00C63C19" w:rsidRPr="0098360C">
              <w:rPr>
                <w:i/>
                <w:iCs/>
                <w:highlight w:val="yellow"/>
              </w:rPr>
              <w:t xml:space="preserve">r </w:t>
            </w:r>
            <w:r w:rsidRPr="0098360C">
              <w:rPr>
                <w:i/>
                <w:iCs/>
                <w:highlight w:val="yellow"/>
              </w:rPr>
              <w:t xml:space="preserve">during the course of </w:t>
            </w:r>
            <w:r w:rsidR="00E83706">
              <w:rPr>
                <w:i/>
                <w:iCs/>
                <w:highlight w:val="yellow"/>
              </w:rPr>
              <w:t>s</w:t>
            </w:r>
            <w:r w:rsidRPr="0098360C">
              <w:rPr>
                <w:i/>
                <w:iCs/>
                <w:highlight w:val="yellow"/>
              </w:rPr>
              <w:t>ervice delivery.</w:t>
            </w:r>
            <w:r w:rsidRPr="0098360C">
              <w:rPr>
                <w:i/>
                <w:iCs/>
              </w:rPr>
              <w:t>]</w:t>
            </w:r>
          </w:p>
        </w:tc>
      </w:tr>
      <w:tr w:rsidR="00722EFA" w:rsidRPr="0098360C" w14:paraId="1B768228" w14:textId="77777777" w:rsidTr="760D02A6">
        <w:trPr>
          <w:trHeight w:val="2188"/>
        </w:trPr>
        <w:tc>
          <w:tcPr>
            <w:tcW w:w="10206" w:type="dxa"/>
            <w:gridSpan w:val="2"/>
          </w:tcPr>
          <w:p w14:paraId="13D7693D" w14:textId="77777777" w:rsidR="00722EFA" w:rsidRPr="0098360C" w:rsidRDefault="00722EFA" w:rsidP="00DE4E4D">
            <w:pPr>
              <w:pStyle w:val="Table"/>
              <w:rPr>
                <w:b/>
                <w:bCs/>
              </w:rPr>
            </w:pPr>
            <w:r w:rsidRPr="0098360C">
              <w:rPr>
                <w:b/>
                <w:bCs/>
              </w:rPr>
              <w:t>Duration of service delivery</w:t>
            </w:r>
          </w:p>
          <w:p w14:paraId="24D85D0D" w14:textId="35C3E94A" w:rsidR="00722EFA" w:rsidRPr="0098360C" w:rsidRDefault="00722EFA" w:rsidP="00DE4E4D">
            <w:pPr>
              <w:pStyle w:val="Table"/>
              <w:rPr>
                <w:i/>
                <w:iCs/>
              </w:rPr>
            </w:pPr>
            <w:r w:rsidRPr="0098360C">
              <w:rPr>
                <w:i/>
                <w:iCs/>
                <w:highlight w:val="yellow"/>
              </w:rPr>
              <w:t>[Drafting Note: The term may be a one-off event or could involve services being provided over a period of time</w:t>
            </w:r>
            <w:r w:rsidRPr="0098360C">
              <w:rPr>
                <w:i/>
                <w:iCs/>
              </w:rPr>
              <w:t>]</w:t>
            </w:r>
          </w:p>
        </w:tc>
      </w:tr>
      <w:tr w:rsidR="00722EFA" w:rsidRPr="0098360C" w14:paraId="58647A8C" w14:textId="77777777" w:rsidTr="760D02A6">
        <w:trPr>
          <w:trHeight w:val="2188"/>
        </w:trPr>
        <w:tc>
          <w:tcPr>
            <w:tcW w:w="10206" w:type="dxa"/>
            <w:gridSpan w:val="2"/>
          </w:tcPr>
          <w:p w14:paraId="079774B2" w14:textId="61CE6E17" w:rsidR="00722EFA" w:rsidRPr="0098360C" w:rsidRDefault="00722EFA" w:rsidP="003565F0">
            <w:pPr>
              <w:pStyle w:val="Table"/>
              <w:rPr>
                <w:b/>
                <w:bCs/>
              </w:rPr>
            </w:pPr>
            <w:r w:rsidRPr="0098360C">
              <w:rPr>
                <w:b/>
                <w:bCs/>
              </w:rPr>
              <w:lastRenderedPageBreak/>
              <w:t>Plan and description of location of service delivery, including whether the service will be delivered during class or outside the classroom</w:t>
            </w:r>
            <w:r w:rsidR="003565F0" w:rsidRPr="0098360C">
              <w:rPr>
                <w:b/>
                <w:bCs/>
              </w:rPr>
              <w:t>.</w:t>
            </w:r>
          </w:p>
        </w:tc>
      </w:tr>
    </w:tbl>
    <w:p w14:paraId="50ACF0C7" w14:textId="77777777" w:rsidR="009300FA" w:rsidRDefault="009300FA" w:rsidP="005D7111">
      <w:pPr>
        <w:rPr>
          <w:rFonts w:cs="Arial"/>
          <w:b/>
          <w:bCs/>
        </w:rPr>
      </w:pPr>
    </w:p>
    <w:p w14:paraId="0FF045B4" w14:textId="77777777" w:rsidR="001766EB" w:rsidRDefault="001766EB" w:rsidP="005D7111">
      <w:pPr>
        <w:rPr>
          <w:rFonts w:cs="Arial"/>
          <w:b/>
          <w:bCs/>
        </w:rPr>
      </w:pPr>
    </w:p>
    <w:p w14:paraId="0530BC03" w14:textId="6C89A6AF" w:rsidR="002A7640" w:rsidRDefault="00C64A36" w:rsidP="005D7111">
      <w:pPr>
        <w:rPr>
          <w:rFonts w:cs="Arial"/>
          <w:b/>
          <w:bCs/>
        </w:rPr>
      </w:pPr>
      <w:r w:rsidRPr="760D02A6">
        <w:rPr>
          <w:rFonts w:cs="Arial"/>
          <w:b/>
          <w:bCs/>
        </w:rPr>
        <w:t xml:space="preserve">School </w:t>
      </w:r>
      <w:r w:rsidR="002B46CC" w:rsidRPr="760D02A6">
        <w:rPr>
          <w:rFonts w:cs="Arial"/>
          <w:b/>
          <w:bCs/>
        </w:rPr>
        <w:t xml:space="preserve">Principal </w:t>
      </w:r>
      <w:r w:rsidRPr="760D02A6">
        <w:rPr>
          <w:rFonts w:cs="Arial"/>
          <w:b/>
          <w:bCs/>
        </w:rPr>
        <w:t>signature _____________________________</w:t>
      </w:r>
      <w:r w:rsidR="001766EB" w:rsidRPr="760D02A6">
        <w:rPr>
          <w:rFonts w:cs="Arial"/>
          <w:b/>
          <w:bCs/>
        </w:rPr>
        <w:t>_</w:t>
      </w:r>
    </w:p>
    <w:p w14:paraId="521282E7" w14:textId="77777777" w:rsidR="001766EB" w:rsidRDefault="001766EB" w:rsidP="005D7111">
      <w:pPr>
        <w:rPr>
          <w:rFonts w:cs="Arial"/>
          <w:b/>
          <w:bCs/>
        </w:rPr>
      </w:pPr>
    </w:p>
    <w:p w14:paraId="16D53CA7" w14:textId="77777777" w:rsidR="001766EB" w:rsidRDefault="001766EB" w:rsidP="005D7111">
      <w:pPr>
        <w:rPr>
          <w:rFonts w:cs="Arial"/>
          <w:b/>
          <w:bCs/>
        </w:rPr>
      </w:pPr>
    </w:p>
    <w:p w14:paraId="393E2D32" w14:textId="5B83219A" w:rsidR="005D7111" w:rsidRPr="000800D3" w:rsidRDefault="005D7111" w:rsidP="005D7111">
      <w:pPr>
        <w:rPr>
          <w:rFonts w:cs="Arial"/>
          <w:b/>
        </w:rPr>
      </w:pPr>
      <w:r w:rsidRPr="000800D3">
        <w:rPr>
          <w:rFonts w:cs="Arial"/>
          <w:b/>
        </w:rPr>
        <w:t>Provider signature ____________________________</w:t>
      </w:r>
    </w:p>
    <w:p w14:paraId="62408865" w14:textId="77777777" w:rsidR="005D7111" w:rsidRPr="000800D3" w:rsidRDefault="005D7111" w:rsidP="005D7111">
      <w:pPr>
        <w:rPr>
          <w:rFonts w:cs="Arial"/>
          <w:b/>
        </w:rPr>
      </w:pPr>
    </w:p>
    <w:p w14:paraId="60BD8280" w14:textId="77777777" w:rsidR="005D7111" w:rsidRPr="000800D3" w:rsidRDefault="005D7111" w:rsidP="005D7111">
      <w:pPr>
        <w:rPr>
          <w:rFonts w:cs="Arial"/>
          <w:b/>
        </w:rPr>
      </w:pPr>
    </w:p>
    <w:p w14:paraId="16278E76" w14:textId="21A80701" w:rsidR="005D7111" w:rsidRPr="00C74DAB" w:rsidRDefault="005D7111" w:rsidP="00C95891">
      <w:r w:rsidRPr="000800D3">
        <w:rPr>
          <w:rFonts w:cs="Arial"/>
          <w:b/>
        </w:rPr>
        <w:t>Date ________________________________________</w:t>
      </w:r>
    </w:p>
    <w:p w14:paraId="140886C9" w14:textId="1BBF9000" w:rsidR="001C3D57" w:rsidRPr="0098360C" w:rsidRDefault="00722EFA" w:rsidP="00C95891">
      <w:pPr>
        <w:rPr>
          <w:rFonts w:cs="Arial"/>
          <w:sz w:val="23"/>
          <w:szCs w:val="23"/>
        </w:rPr>
      </w:pPr>
      <w:r w:rsidRPr="760D02A6">
        <w:rPr>
          <w:rFonts w:cs="Arial"/>
          <w:sz w:val="23"/>
          <w:szCs w:val="23"/>
        </w:rPr>
        <w:t xml:space="preserve">A copy of this Schedule </w:t>
      </w:r>
      <w:r w:rsidR="00A41EAD" w:rsidRPr="00C74DAB">
        <w:rPr>
          <w:rFonts w:cs="Arial"/>
          <w:sz w:val="23"/>
          <w:szCs w:val="23"/>
        </w:rPr>
        <w:t xml:space="preserve">must </w:t>
      </w:r>
      <w:r w:rsidRPr="760D02A6">
        <w:rPr>
          <w:rFonts w:cs="Arial"/>
          <w:sz w:val="23"/>
          <w:szCs w:val="23"/>
        </w:rPr>
        <w:t>be</w:t>
      </w:r>
      <w:r w:rsidR="008415DC" w:rsidRPr="00C74DAB">
        <w:rPr>
          <w:rFonts w:cs="Arial"/>
          <w:sz w:val="23"/>
          <w:szCs w:val="23"/>
        </w:rPr>
        <w:t xml:space="preserve"> kept on the student’s individual file by the school</w:t>
      </w:r>
      <w:r w:rsidR="008415DC" w:rsidRPr="760D02A6">
        <w:rPr>
          <w:rFonts w:cs="Arial"/>
          <w:sz w:val="23"/>
          <w:szCs w:val="23"/>
        </w:rPr>
        <w:t>, and</w:t>
      </w:r>
      <w:r w:rsidR="00591920" w:rsidRPr="00C74DAB">
        <w:rPr>
          <w:rFonts w:cs="Arial"/>
          <w:sz w:val="23"/>
          <w:szCs w:val="23"/>
        </w:rPr>
        <w:t xml:space="preserve"> stored</w:t>
      </w:r>
      <w:r w:rsidR="00C3394E" w:rsidRPr="00C74DAB">
        <w:rPr>
          <w:rFonts w:cs="Arial"/>
          <w:sz w:val="23"/>
          <w:szCs w:val="23"/>
        </w:rPr>
        <w:t xml:space="preserve"> securely</w:t>
      </w:r>
      <w:r w:rsidR="00390A10" w:rsidRPr="00C74DAB">
        <w:rPr>
          <w:rFonts w:cs="Arial"/>
          <w:sz w:val="23"/>
          <w:szCs w:val="23"/>
        </w:rPr>
        <w:t xml:space="preserve"> in line with</w:t>
      </w:r>
      <w:r w:rsidR="00DD6BAF" w:rsidRPr="760D02A6">
        <w:rPr>
          <w:rFonts w:cs="Arial"/>
          <w:sz w:val="23"/>
          <w:szCs w:val="23"/>
        </w:rPr>
        <w:t xml:space="preserve"> the</w:t>
      </w:r>
      <w:r w:rsidR="00390A10" w:rsidRPr="00C74DAB">
        <w:rPr>
          <w:rFonts w:cs="Arial"/>
          <w:sz w:val="23"/>
          <w:szCs w:val="23"/>
        </w:rPr>
        <w:t xml:space="preserve"> applicable privac</w:t>
      </w:r>
      <w:r w:rsidR="008415DC" w:rsidRPr="00C74DAB">
        <w:rPr>
          <w:rFonts w:cs="Arial"/>
          <w:sz w:val="23"/>
          <w:szCs w:val="23"/>
        </w:rPr>
        <w:t>y</w:t>
      </w:r>
      <w:r w:rsidR="00390A10" w:rsidRPr="00C74DAB">
        <w:rPr>
          <w:rFonts w:cs="Arial"/>
          <w:sz w:val="23"/>
          <w:szCs w:val="23"/>
        </w:rPr>
        <w:t xml:space="preserve"> </w:t>
      </w:r>
      <w:r w:rsidR="00DD6BAF" w:rsidRPr="760D02A6">
        <w:rPr>
          <w:rFonts w:cs="Arial"/>
          <w:sz w:val="23"/>
          <w:szCs w:val="23"/>
        </w:rPr>
        <w:t>legislation</w:t>
      </w:r>
      <w:r w:rsidR="008415DC" w:rsidRPr="00C74DAB">
        <w:rPr>
          <w:rFonts w:cs="Arial"/>
          <w:sz w:val="23"/>
          <w:szCs w:val="23"/>
        </w:rPr>
        <w:t xml:space="preserve"> and confidentiality obligations.</w:t>
      </w:r>
    </w:p>
    <w:sectPr w:rsidR="001C3D57" w:rsidRPr="0098360C" w:rsidSect="00190995">
      <w:headerReference w:type="even" r:id="rId40"/>
      <w:headerReference w:type="default" r:id="rId41"/>
      <w:footerReference w:type="even" r:id="rId42"/>
      <w:footerReference w:type="default" r:id="rId43"/>
      <w:headerReference w:type="first" r:id="rId44"/>
      <w:footerReference w:type="first" r:id="rId45"/>
      <w:type w:val="continuous"/>
      <w:pgSz w:w="11900" w:h="16840"/>
      <w:pgMar w:top="1134" w:right="985" w:bottom="1134" w:left="1134" w:header="709" w:footer="709" w:gutter="0"/>
      <w:pgNumType w:start="1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A4B5C5B" w14:textId="77777777" w:rsidR="00C01F2F" w:rsidRDefault="00C01F2F" w:rsidP="00191F45">
      <w:r>
        <w:separator/>
      </w:r>
    </w:p>
    <w:p w14:paraId="7822F4BC" w14:textId="77777777" w:rsidR="00C01F2F" w:rsidRDefault="00C01F2F"/>
    <w:p w14:paraId="7013BCCA" w14:textId="77777777" w:rsidR="00C01F2F" w:rsidRDefault="00C01F2F"/>
    <w:p w14:paraId="403E922F" w14:textId="77777777" w:rsidR="00C01F2F" w:rsidRDefault="00C01F2F"/>
  </w:endnote>
  <w:endnote w:type="continuationSeparator" w:id="0">
    <w:p w14:paraId="7790C8A4" w14:textId="77777777" w:rsidR="00C01F2F" w:rsidRDefault="00C01F2F" w:rsidP="00191F45">
      <w:r>
        <w:continuationSeparator/>
      </w:r>
    </w:p>
    <w:p w14:paraId="086E2F0C" w14:textId="77777777" w:rsidR="00C01F2F" w:rsidRDefault="00C01F2F"/>
    <w:p w14:paraId="060F8F64" w14:textId="77777777" w:rsidR="00C01F2F" w:rsidRDefault="00C01F2F"/>
    <w:p w14:paraId="1DFCB35E" w14:textId="77777777" w:rsidR="00C01F2F" w:rsidRDefault="00C01F2F"/>
  </w:endnote>
  <w:endnote w:type="continuationNotice" w:id="1">
    <w:p w14:paraId="15DDE075" w14:textId="77777777" w:rsidR="00C01F2F" w:rsidRDefault="00C01F2F">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Bold">
    <w:altName w:val="Arial"/>
    <w:panose1 w:val="020B0704020202020204"/>
    <w:charset w:val="00"/>
    <w:family w:val="auto"/>
    <w:pitch w:val="variable"/>
    <w:sig w:usb0="E0002AFF" w:usb1="C0007843" w:usb2="00000009" w:usb3="00000000" w:csb0="000001FF" w:csb1="00000000"/>
  </w:font>
  <w:font w:name="Calibri (Body)">
    <w:altName w:val="Calibri"/>
    <w:charset w:val="00"/>
    <w:family w:val="roman"/>
    <w:pitch w:val="default"/>
  </w:font>
  <w:font w:name="Times New Roman (Body CS)">
    <w:altName w:val="Times New Roman"/>
    <w:panose1 w:val="00000000000000000000"/>
    <w:charset w:val="00"/>
    <w:family w:val="roman"/>
    <w:notTrueType/>
    <w:pitch w:val="default"/>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E965A4" w14:textId="4DB8EA84" w:rsidR="007A3356" w:rsidRPr="00281543" w:rsidRDefault="00465450" w:rsidP="006B560F">
    <w:pPr>
      <w:pStyle w:val="Footer"/>
      <w:tabs>
        <w:tab w:val="clear" w:pos="10773"/>
        <w:tab w:val="right" w:pos="9781"/>
      </w:tabs>
      <w:ind w:right="0"/>
      <w:jc w:val="right"/>
    </w:pPr>
    <w:r>
      <w:rPr>
        <w:noProof/>
      </w:rPr>
      <mc:AlternateContent>
        <mc:Choice Requires="wps">
          <w:drawing>
            <wp:anchor distT="0" distB="0" distL="0" distR="0" simplePos="0" relativeHeight="251658250" behindDoc="0" locked="0" layoutInCell="1" allowOverlap="1" wp14:anchorId="4A099ACD" wp14:editId="29971E49">
              <wp:simplePos x="635" y="635"/>
              <wp:positionH relativeFrom="page">
                <wp:align>center</wp:align>
              </wp:positionH>
              <wp:positionV relativeFrom="page">
                <wp:align>bottom</wp:align>
              </wp:positionV>
              <wp:extent cx="1310640" cy="521335"/>
              <wp:effectExtent l="0" t="0" r="3810" b="0"/>
              <wp:wrapNone/>
              <wp:docPr id="1021076958" name="Text Box 11"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48DF6E4F" w14:textId="3E97A005"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A099ACD" id="_x0000_t202" coordsize="21600,21600" o:spt="202" path="m,l,21600r21600,l21600,xe">
              <v:stroke joinstyle="miter"/>
              <v:path gradientshapeok="t" o:connecttype="rect"/>
            </v:shapetype>
            <v:shape id="Text Box 11" o:spid="_x0000_s1028" type="#_x0000_t202" alt="OFFICIAL Sensitive - Legal" style="position:absolute;left:0;text-align:left;margin-left:0;margin-top:0;width:103.2pt;height:41.05pt;z-index:25165825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2sqQDgIAAB0EAAAOAAAAZHJzL2Uyb0RvYy54bWysU8Fu2zAMvQ/YPwi6L7aTpdiMOEXWIsOA&#10;oC2QDj0rshQbkERBUmJnXz9KjpOt7WnYRaZJ6pF8fFrc9lqRo3C+BVPRYpJTIgyHujX7iv58Xn/6&#10;QokPzNRMgREVPQlPb5cfPyw6W4opNKBq4QiCGF92tqJNCLbMMs8boZmfgBUGgxKcZgF/3T6rHesQ&#10;Xatsmuc3WQeutg648B6990OQLhO+lIKHRym9CERVFHsL6XTp3MUzWy5YuXfMNi0/t8H+oQvNWoNF&#10;L1D3LDBycO0bKN1yBx5kmHDQGUjZcpFmwGmK/NU024ZZkWZBcry90OT/Hyx/OG7tkyOh/wY9LjAS&#10;0llfenTGeXrpdPxipwTjSOHpQpvoA+Hx0qzIbz5jiGNsPi1ms3mEya63rfPhuwBNolFRh2tJbLHj&#10;xochdUyJxQysW6XSapT5y4GY0ZNdW4xW6Hc9aeuKTsf2d1CfcCoHw8K95esWS2+YD0/M4YaxW1Rt&#10;eMRDKugqCmeLkgbcr/f8MR+JxyglHSqmogYlTYn6YXAhUVyj4UZjl4ziaz7PMW4O+g5QhwU+CcuT&#10;iV4X1GhKB/oF9byKhTDEDMdyFd2N5l0YpIvvgYvVKiWhjiwLG7O1PEJHuiKXz/0Lc/ZMeMBVPcAo&#10;J1a+4n3IjTe9XR0Csp+WEqkdiDwzjhpMaz2/lyjyP/9T1vVVL38DAAD//wMAUEsDBBQABgAIAAAA&#10;IQBenwQL2wAAAAQBAAAPAAAAZHJzL2Rvd25yZXYueG1sTI9Ba8JAEIXvhf6HZYTe6sZYRdJMpAg9&#10;KQW1l97W3TFJzc6G7Ebjv3fbi14GHu/x3jf5crCNOFPna8cIk3ECglg7U3OJ8L3/fF2A8EGxUY1j&#10;QriSh2Xx/JSrzLgLb+m8C6WIJewzhVCF0GZSel2RVX7sWuLoHV1nVYiyK6Xp1CWW20amSTKXVtUc&#10;FyrV0qoifdr1FmG2DZv+i/fTnyG9/q7blZ4e1xrxZTR8vIMINIR7GP7wIzoUkengejZeNAjxkfB/&#10;o5cm8zcQB4RFOgFZ5PIRvrgBAAD//wMAUEsBAi0AFAAGAAgAAAAhALaDOJL+AAAA4QEAABMAAAAA&#10;AAAAAAAAAAAAAAAAAFtDb250ZW50X1R5cGVzXS54bWxQSwECLQAUAAYACAAAACEAOP0h/9YAAACU&#10;AQAACwAAAAAAAAAAAAAAAAAvAQAAX3JlbHMvLnJlbHNQSwECLQAUAAYACAAAACEARNrKkA4CAAAd&#10;BAAADgAAAAAAAAAAAAAAAAAuAgAAZHJzL2Uyb0RvYy54bWxQSwECLQAUAAYACAAAACEAXp8EC9sA&#10;AAAEAQAADwAAAAAAAAAAAAAAAABoBAAAZHJzL2Rvd25yZXYueG1sUEsFBgAAAAAEAAQA8wAAAHAF&#10;AAAAAA==&#10;" filled="f" stroked="f">
              <v:textbox style="mso-fit-shape-to-text:t" inset="0,0,0,15pt">
                <w:txbxContent>
                  <w:p w14:paraId="48DF6E4F" w14:textId="3E97A005"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r w:rsidR="00281543">
      <w:tab/>
      <w:t>Externally Funded Service Providers</w:t>
    </w:r>
    <w:r w:rsidR="00623B37">
      <w:t xml:space="preserve"> – Engagement Agreement</w:t>
    </w:r>
    <w:r w:rsidR="006B560F">
      <w:br/>
    </w:r>
    <w:r w:rsidR="00071ABD">
      <w:t>March 2024</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313489" w14:textId="15B9EAC0" w:rsidR="007A3356" w:rsidRPr="004D333E" w:rsidRDefault="00465450" w:rsidP="00983DEC">
    <w:pPr>
      <w:pStyle w:val="Footer"/>
      <w:ind w:left="0" w:right="0"/>
    </w:pPr>
    <w:r>
      <w:rPr>
        <w:noProof/>
      </w:rPr>
      <mc:AlternateContent>
        <mc:Choice Requires="wps">
          <w:drawing>
            <wp:anchor distT="0" distB="0" distL="0" distR="0" simplePos="0" relativeHeight="251658251" behindDoc="0" locked="0" layoutInCell="1" allowOverlap="1" wp14:anchorId="62C818B2" wp14:editId="787F16B2">
              <wp:simplePos x="720725" y="9787890"/>
              <wp:positionH relativeFrom="page">
                <wp:align>center</wp:align>
              </wp:positionH>
              <wp:positionV relativeFrom="page">
                <wp:align>bottom</wp:align>
              </wp:positionV>
              <wp:extent cx="1310640" cy="521335"/>
              <wp:effectExtent l="0" t="0" r="3810" b="0"/>
              <wp:wrapNone/>
              <wp:docPr id="1699327312" name="Text Box 12"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45501618" w14:textId="2C6C70DC"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2C818B2" id="_x0000_t202" coordsize="21600,21600" o:spt="202" path="m,l,21600r21600,l21600,xe">
              <v:stroke joinstyle="miter"/>
              <v:path gradientshapeok="t" o:connecttype="rect"/>
            </v:shapetype>
            <v:shape id="Text Box 12" o:spid="_x0000_s1029" type="#_x0000_t202" alt="OFFICIAL Sensitive - Legal" style="position:absolute;margin-left:0;margin-top:0;width:103.2pt;height:41.05pt;z-index:25165825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XitDgIAAB0EAAAOAAAAZHJzL2Uyb0RvYy54bWysU8Fu2zAMvQ/YPwi6L7aTpdiMOEXWIsOA&#10;oC2QDj0rshQbkERBUmJnXz9KjpOt7WnYRaZJ6pF8fFrc9lqRo3C+BVPRYpJTIgyHujX7iv58Xn/6&#10;QokPzNRMgREVPQlPb5cfPyw6W4opNKBq4QiCGF92tqJNCLbMMs8boZmfgBUGgxKcZgF/3T6rHesQ&#10;Xatsmuc3WQeutg648B6990OQLhO+lIKHRym9CERVFHsL6XTp3MUzWy5YuXfMNi0/t8H+oQvNWoNF&#10;L1D3LDBycO0bKN1yBx5kmHDQGUjZcpFmwGmK/NU024ZZkWZBcry90OT/Hyx/OG7tkyOh/wY9LjAS&#10;0llfenTGeXrpdPxipwTjSOHpQpvoA+Hx0qzIbz5jiGNsPi1ms3mEya63rfPhuwBNolFRh2tJbLHj&#10;xochdUyJxQysW6XSapT5y4GY0ZNdW4xW6Hc9aeuKzsb2d1CfcCoHw8K95esWS2+YD0/M4YaxW1Rt&#10;eMRDKugqCmeLkgbcr/f8MR+JxyglHSqmogYlTYn6YXAhUVyj4UZjl4ziaz7PMW4O+g5QhwU+CcuT&#10;iV4X1GhKB/oF9byKhTDEDMdyFd2N5l0YpIvvgYvVKiWhjiwLG7O1PEJHuiKXz/0Lc/ZMeMBVPcAo&#10;J1a+4n3IjTe9XR0Csp+WEqkdiDwzjhpMaz2/lyjyP/9T1vVVL38DAAD//wMAUEsDBBQABgAIAAAA&#10;IQBenwQL2wAAAAQBAAAPAAAAZHJzL2Rvd25yZXYueG1sTI9Ba8JAEIXvhf6HZYTe6sZYRdJMpAg9&#10;KQW1l97W3TFJzc6G7Ebjv3fbi14GHu/x3jf5crCNOFPna8cIk3ECglg7U3OJ8L3/fF2A8EGxUY1j&#10;QriSh2Xx/JSrzLgLb+m8C6WIJewzhVCF0GZSel2RVX7sWuLoHV1nVYiyK6Xp1CWW20amSTKXVtUc&#10;FyrV0qoifdr1FmG2DZv+i/fTnyG9/q7blZ4e1xrxZTR8vIMINIR7GP7wIzoUkengejZeNAjxkfB/&#10;o5cm8zcQB4RFOgFZ5PIRvrgBAAD//wMAUEsBAi0AFAAGAAgAAAAhALaDOJL+AAAA4QEAABMAAAAA&#10;AAAAAAAAAAAAAAAAAFtDb250ZW50X1R5cGVzXS54bWxQSwECLQAUAAYACAAAACEAOP0h/9YAAACU&#10;AQAACwAAAAAAAAAAAAAAAAAvAQAAX3JlbHMvLnJlbHNQSwECLQAUAAYACAAAACEAKWV4rQ4CAAAd&#10;BAAADgAAAAAAAAAAAAAAAAAuAgAAZHJzL2Uyb0RvYy54bWxQSwECLQAUAAYACAAAACEAXp8EC9sA&#10;AAAEAQAADwAAAAAAAAAAAAAAAABoBAAAZHJzL2Rvd25yZXYueG1sUEsFBgAAAAAEAAQA8wAAAHAF&#10;AAAAAA==&#10;" filled="f" stroked="f">
              <v:textbox style="mso-fit-shape-to-text:t" inset="0,0,0,15pt">
                <w:txbxContent>
                  <w:p w14:paraId="45501618" w14:textId="2C6C70DC"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r w:rsidR="004D333E" w:rsidRPr="002810D3">
      <w:t>© NSW Department of Education</w:t>
    </w:r>
    <w:r w:rsidR="004D333E" w:rsidRPr="002810D3">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5CA1AD" w14:textId="148BAE51" w:rsidR="00493120" w:rsidRDefault="00465450" w:rsidP="00493120">
    <w:pPr>
      <w:pStyle w:val="Logo"/>
    </w:pPr>
    <w:r>
      <w:rPr>
        <w:noProof/>
        <w:sz w:val="24"/>
      </w:rPr>
      <mc:AlternateContent>
        <mc:Choice Requires="wps">
          <w:drawing>
            <wp:anchor distT="0" distB="0" distL="0" distR="0" simplePos="0" relativeHeight="251658249" behindDoc="0" locked="0" layoutInCell="1" allowOverlap="1" wp14:anchorId="4DAB0422" wp14:editId="0587C9AF">
              <wp:simplePos x="724619" y="9514936"/>
              <wp:positionH relativeFrom="page">
                <wp:align>center</wp:align>
              </wp:positionH>
              <wp:positionV relativeFrom="page">
                <wp:align>bottom</wp:align>
              </wp:positionV>
              <wp:extent cx="1310640" cy="521335"/>
              <wp:effectExtent l="0" t="0" r="3810" b="0"/>
              <wp:wrapNone/>
              <wp:docPr id="369758742" name="Text Box 10"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711D4C63" w14:textId="0C085A1E"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DAB0422" id="_x0000_t202" coordsize="21600,21600" o:spt="202" path="m,l,21600r21600,l21600,xe">
              <v:stroke joinstyle="miter"/>
              <v:path gradientshapeok="t" o:connecttype="rect"/>
            </v:shapetype>
            <v:shape id="Text Box 10" o:spid="_x0000_s1031" type="#_x0000_t202" alt="OFFICIAL Sensitive - Legal" style="position:absolute;left:0;text-align:left;margin-left:0;margin-top:0;width:103.2pt;height:41.0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5tcgDQIAAB0EAAAOAAAAZHJzL2Uyb0RvYy54bWysU8Fu2zAMvQ/YPwi6L7aTpdiMOEXWIsOA&#10;oC2QDj0rshQbkERBUmJnXz9KjpOt7WnYRaZJ6pF8fFrc9lqRo3C+BVPRYpJTIgyHujX7iv58Xn/6&#10;QokPzNRMgREVPQlPb5cfPyw6W4opNKBq4QiCGF92tqJNCLbMMs8boZmfgBUGgxKcZgF/3T6rHesQ&#10;Xatsmuc3WQeutg648B6990OQLhO+lIKHRym9CERVFHsL6XTp3MUzWy5YuXfMNi0/t8H+oQvNWoNF&#10;L1D3LDBycO0bKN1yBx5kmHDQGUjZcpFmwGmK/NU024ZZkWZBcry90OT/Hyx/OG7tkyOh/wY9LjAS&#10;0llfenTGeXrpdPxipwTjSOHpQpvoA+Hx0qzIbz5jiGNsPi1ms3mEya63rfPhuwBNolFRh2tJbLHj&#10;xochdUyJxQysW6XSapT5y4GY0ZNdW4xW6Hc9aWssPra/g/qEUzkYFu4tX7dYesN8eGION4zdomrD&#10;Ix5SQVdROFuUNOB+veeP+Ug8RinpUDEVNShpStQPgwuJ4hoNNxq7ZBRf83mOcXPQd4A6LPBJWJ5M&#10;9LqgRlM60C+o51UshCFmOJar6G4078IgXXwPXKxWKQl1ZFnYmK3lETrSFbl87l+Ys2fCA67qAUY5&#10;sfIV70NuvOnt6hCQ/bSUSO1A5Jlx1GBa6/m9RJH/+Z+yrq96+RsAAP//AwBQSwMEFAAGAAgAAAAh&#10;AF6fBAvbAAAABAEAAA8AAABkcnMvZG93bnJldi54bWxMj0FrwkAQhe+F/odlhN7qxlhF0kykCD0p&#10;BbWX3tbdMUnNzobsRuO/d9uLXgYe7/HeN/lysI04U+drxwiTcQKCWDtTc4nwvf98XYDwQbFRjWNC&#10;uJKHZfH8lKvMuAtv6bwLpYgl7DOFUIXQZlJ6XZFVfuxa4ugdXWdViLIrpenUJZbbRqZJMpdW1RwX&#10;KtXSqiJ92vUWYbYNm/6L99OfIb3+rtuVnh7XGvFlNHy8gwg0hHsY/vAjOhSR6eB6Nl40CPGR8H+j&#10;lybzNxAHhEU6AVnk8hG+uAEAAP//AwBQSwECLQAUAAYACAAAACEAtoM4kv4AAADhAQAAEwAAAAAA&#10;AAAAAAAAAAAAAAAAW0NvbnRlbnRfVHlwZXNdLnhtbFBLAQItABQABgAIAAAAIQA4/SH/1gAAAJQB&#10;AAALAAAAAAAAAAAAAAAAAC8BAABfcmVscy8ucmVsc1BLAQItABQABgAIAAAAIQBH5tcgDQIAAB0E&#10;AAAOAAAAAAAAAAAAAAAAAC4CAABkcnMvZTJvRG9jLnhtbFBLAQItABQABgAIAAAAIQBenwQL2wAA&#10;AAQBAAAPAAAAAAAAAAAAAAAAAGcEAABkcnMvZG93bnJldi54bWxQSwUGAAAAAAQABADzAAAAbwUA&#10;AAAA&#10;" filled="f" stroked="f">
              <v:textbox style="mso-fit-shape-to-text:t" inset="0,0,0,15pt">
                <w:txbxContent>
                  <w:p w14:paraId="711D4C63" w14:textId="0C085A1E"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r w:rsidR="00493120" w:rsidRPr="00913D40">
      <w:rPr>
        <w:sz w:val="24"/>
      </w:rPr>
      <w:t>education.nsw.gov.au</w:t>
    </w:r>
    <w:r w:rsidR="00493120" w:rsidRPr="00791B72">
      <w:tab/>
    </w:r>
    <w:r w:rsidR="00493120" w:rsidRPr="009C69B7">
      <w:rPr>
        <w:noProof/>
        <w:lang w:eastAsia="en-AU"/>
      </w:rPr>
      <w:drawing>
        <wp:inline distT="0" distB="0" distL="0" distR="0" wp14:anchorId="2C984F6D" wp14:editId="6A2BCE0E">
          <wp:extent cx="507600" cy="540000"/>
          <wp:effectExtent l="0" t="0" r="635" b="6350"/>
          <wp:docPr id="3" name="Picture 3" descr="NSW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Waratah-NSWGovt-Two-Colour.png"/>
                  <pic:cNvPicPr/>
                </pic:nvPicPr>
                <pic:blipFill>
                  <a:blip r:embed="rId1">
                    <a:extLst>
                      <a:ext uri="{28A0092B-C50C-407E-A947-70E740481C1C}">
                        <a14:useLocalDpi xmlns:a14="http://schemas.microsoft.com/office/drawing/2010/main" val="0"/>
                      </a:ext>
                    </a:extLst>
                  </a:blip>
                  <a:stretch>
                    <a:fillRect/>
                  </a:stretch>
                </pic:blipFill>
                <pic:spPr>
                  <a:xfrm>
                    <a:off x="0" y="0"/>
                    <a:ext cx="507600" cy="540000"/>
                  </a:xfrm>
                  <a:prstGeom prst="rect">
                    <a:avLst/>
                  </a:prstGeom>
                </pic:spPr>
              </pic:pic>
            </a:graphicData>
          </a:graphic>
        </wp:inline>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056202" w14:textId="07DE8149" w:rsidR="00465450" w:rsidRDefault="00465450">
    <w:pPr>
      <w:pStyle w:val="Footer"/>
    </w:pPr>
    <w:r>
      <w:rPr>
        <w:noProof/>
      </w:rPr>
      <mc:AlternateContent>
        <mc:Choice Requires="wps">
          <w:drawing>
            <wp:anchor distT="0" distB="0" distL="0" distR="0" simplePos="0" relativeHeight="251658253" behindDoc="0" locked="0" layoutInCell="1" allowOverlap="1" wp14:anchorId="7E12894F" wp14:editId="69B3AF9A">
              <wp:simplePos x="635" y="635"/>
              <wp:positionH relativeFrom="page">
                <wp:align>center</wp:align>
              </wp:positionH>
              <wp:positionV relativeFrom="page">
                <wp:align>bottom</wp:align>
              </wp:positionV>
              <wp:extent cx="1310640" cy="521335"/>
              <wp:effectExtent l="0" t="0" r="3810" b="0"/>
              <wp:wrapNone/>
              <wp:docPr id="1974863318" name="Text Box 14"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75979EF5" w14:textId="54BA03BB"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E12894F" id="_x0000_t202" coordsize="21600,21600" o:spt="202" path="m,l,21600r21600,l21600,xe">
              <v:stroke joinstyle="miter"/>
              <v:path gradientshapeok="t" o:connecttype="rect"/>
            </v:shapetype>
            <v:shape id="Text Box 14" o:spid="_x0000_s1034" type="#_x0000_t202" alt="OFFICIAL Sensitive - Legal" style="position:absolute;left:0;text-align:left;margin-left:0;margin-top:0;width:103.2pt;height:41.05pt;z-index:25165825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WUvdDgIAAB0EAAAOAAAAZHJzL2Uyb0RvYy54bWysU8Fu2zAMvQ/YPwi6L7aTpWiNOEXWIsOA&#10;oC2QDj0rshQbkERBUmJnXz9KjpOt22nYRaZJ6pF8fFrc91qRo3C+BVPRYpJTIgyHujX7in5/XX+6&#10;pcQHZmqmwIiKnoSn98uPHxadLcUUGlC1cARBjC87W9EmBFtmmeeN0MxPwAqDQQlOs4C/bp/VjnWI&#10;rlU2zfObrANXWwdceI/exyFIlwlfSsHDs5ReBKIqir2FdLp07uKZLRes3Dtmm5af22D/0IVmrcGi&#10;F6hHFhg5uPYPKN1yBx5kmHDQGUjZcpFmwGmK/N0024ZZkWZBcry90OT/Hyx/Om7tiyOh/wI9LjAS&#10;0llfenTGeXrpdPxipwTjSOHpQpvoA+Hx0qzIbz5jiGNsPi1ms3mEya63rfPhqwBNolFRh2tJbLHj&#10;xochdUyJxQysW6XSapT5zYGY0ZNdW4xW6Hc9aeuK3o7t76A+4VQOhoV7y9ctlt4wH16Yww1jt6ja&#10;8IyHVNBVFM4WJQ24H3/zx3wkHqOUdKiYihqUNCXqm8GFRHGNhhuNXTKKu3yeY9wc9AOgDgt8EpYn&#10;E70uqNGUDvQb6nkVC2GIGY7lKrobzYcwSBffAxerVUpCHVkWNmZreYSOdEUuX/s35uyZ8ICreoJR&#10;Tqx8x/uQG296uzoEZD8tJVI7EHlmHDWY1np+L1Hkv/6nrOurXv4EAAD//wMAUEsDBBQABgAIAAAA&#10;IQBenwQL2wAAAAQBAAAPAAAAZHJzL2Rvd25yZXYueG1sTI9Ba8JAEIXvhf6HZYTe6sZYRdJMpAg9&#10;KQW1l97W3TFJzc6G7Ebjv3fbi14GHu/x3jf5crCNOFPna8cIk3ECglg7U3OJ8L3/fF2A8EGxUY1j&#10;QriSh2Xx/JSrzLgLb+m8C6WIJewzhVCF0GZSel2RVX7sWuLoHV1nVYiyK6Xp1CWW20amSTKXVtUc&#10;FyrV0qoifdr1FmG2DZv+i/fTnyG9/q7blZ4e1xrxZTR8vIMINIR7GP7wIzoUkengejZeNAjxkfB/&#10;o5cm8zcQB4RFOgFZ5PIRvrgBAAD//wMAUEsBAi0AFAAGAAgAAAAhALaDOJL+AAAA4QEAABMAAAAA&#10;AAAAAAAAAAAAAAAAAFtDb250ZW50X1R5cGVzXS54bWxQSwECLQAUAAYACAAAACEAOP0h/9YAAACU&#10;AQAACwAAAAAAAAAAAAAAAAAvAQAAX3JlbHMvLnJlbHNQSwECLQAUAAYACAAAACEAt1lL3Q4CAAAd&#10;BAAADgAAAAAAAAAAAAAAAAAuAgAAZHJzL2Uyb0RvYy54bWxQSwECLQAUAAYACAAAACEAXp8EC9sA&#10;AAAEAQAADwAAAAAAAAAAAAAAAABoBAAAZHJzL2Rvd25yZXYueG1sUEsFBgAAAAAEAAQA8wAAAHAF&#10;AAAAAA==&#10;" filled="f" stroked="f">
              <v:textbox style="mso-fit-shape-to-text:t" inset="0,0,0,15pt">
                <w:txbxContent>
                  <w:p w14:paraId="75979EF5" w14:textId="54BA03BB"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73453E" w14:textId="23950BA8" w:rsidR="00465450" w:rsidRDefault="00465450">
    <w:pPr>
      <w:pStyle w:val="Footer"/>
    </w:pPr>
    <w:r>
      <w:rPr>
        <w:noProof/>
      </w:rPr>
      <mc:AlternateContent>
        <mc:Choice Requires="wps">
          <w:drawing>
            <wp:anchor distT="0" distB="0" distL="0" distR="0" simplePos="0" relativeHeight="251658254" behindDoc="0" locked="0" layoutInCell="1" allowOverlap="1" wp14:anchorId="27ECFDC8" wp14:editId="06BE8DBC">
              <wp:simplePos x="635" y="635"/>
              <wp:positionH relativeFrom="page">
                <wp:align>center</wp:align>
              </wp:positionH>
              <wp:positionV relativeFrom="page">
                <wp:align>bottom</wp:align>
              </wp:positionV>
              <wp:extent cx="1310640" cy="521335"/>
              <wp:effectExtent l="0" t="0" r="3810" b="0"/>
              <wp:wrapNone/>
              <wp:docPr id="1430680749" name="Text Box 15"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30FFBB0F" w14:textId="5DB7F6E7"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7ECFDC8" id="_x0000_t202" coordsize="21600,21600" o:spt="202" path="m,l,21600r21600,l21600,xe">
              <v:stroke joinstyle="miter"/>
              <v:path gradientshapeok="t" o:connecttype="rect"/>
            </v:shapetype>
            <v:shape id="Text Box 15" o:spid="_x0000_s1035" type="#_x0000_t202" alt="OFFICIAL Sensitive - Legal" style="position:absolute;left:0;text-align:left;margin-left:0;margin-top:0;width:103.2pt;height:41.05pt;z-index:25165825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5vngDgIAAB0EAAAOAAAAZHJzL2Uyb0RvYy54bWysU8Fu2zAMvQ/YPwi6L7aTpViNOEXWIsOA&#10;oC2QDj0rshQbkERBUmJnXz9KjpOu22nYRaZJ6pF8fFrc9VqRo3C+BVPRYpJTIgyHujX7iv54WX/6&#10;QokPzNRMgREVPQlP75YfPyw6W4opNKBq4QiCGF92tqJNCLbMMs8boZmfgBUGgxKcZgF/3T6rHesQ&#10;Xatsmuc3WQeutg648B69D0OQLhO+lIKHJym9CERVFHsL6XTp3MUzWy5YuXfMNi0/t8H+oQvNWoNF&#10;L1APLDBycO0fULrlDjzIMOGgM5Cy5SLNgNMU+btptg2zIs2C5Hh7ocn/P1j+eNzaZ0dC/xV6XGAk&#10;pLO+9OiM8/TS6fjFTgnGkcLThTbRB8LjpVmR33zGEMfYfFrMZvMIk11vW+fDNwGaRKOiDteS2GLH&#10;jQ9D6pgSixlYt0ql1SjzmwMxoye7thit0O960tYVvR3b30F9wqkcDAv3lq9bLL1hPjwzhxvGblG1&#10;4QkPqaCrKJwtShpwP//mj/lIPEYp6VAxFTUoaUrUd4MLieIaDTcau2QUt/k8x7g56HtAHRb4JCxP&#10;JnpdUKMpHehX1PMqFsIQMxzLVXQ3mvdhkC6+By5Wq5SEOrIsbMzW8ggd6YpcvvSvzNkz4QFX9Qij&#10;nFj5jvchN970dnUIyH5aSqR2IPLMOGowrfX8XqLI3/6nrOurXv4CAAD//wMAUEsDBBQABgAIAAAA&#10;IQBenwQL2wAAAAQBAAAPAAAAZHJzL2Rvd25yZXYueG1sTI9Ba8JAEIXvhf6HZYTe6sZYRdJMpAg9&#10;KQW1l97W3TFJzc6G7Ebjv3fbi14GHu/x3jf5crCNOFPna8cIk3ECglg7U3OJ8L3/fF2A8EGxUY1j&#10;QriSh2Xx/JSrzLgLb+m8C6WIJewzhVCF0GZSel2RVX7sWuLoHV1nVYiyK6Xp1CWW20amSTKXVtUc&#10;FyrV0qoifdr1FmG2DZv+i/fTnyG9/q7blZ4e1xrxZTR8vIMINIR7GP7wIzoUkengejZeNAjxkfB/&#10;o5cm8zcQB4RFOgFZ5PIRvrgBAAD//wMAUEsBAi0AFAAGAAgAAAAhALaDOJL+AAAA4QEAABMAAAAA&#10;AAAAAAAAAAAAAAAAAFtDb250ZW50X1R5cGVzXS54bWxQSwECLQAUAAYACAAAACEAOP0h/9YAAACU&#10;AQAACwAAAAAAAAAAAAAAAAAvAQAAX3JlbHMvLnJlbHNQSwECLQAUAAYACAAAACEA2ub54A4CAAAd&#10;BAAADgAAAAAAAAAAAAAAAAAuAgAAZHJzL2Uyb0RvYy54bWxQSwECLQAUAAYACAAAACEAXp8EC9sA&#10;AAAEAQAADwAAAAAAAAAAAAAAAABoBAAAZHJzL2Rvd25yZXYueG1sUEsFBgAAAAAEAAQA8wAAAHAF&#10;AAAAAA==&#10;" filled="f" stroked="f">
              <v:textbox style="mso-fit-shape-to-text:t" inset="0,0,0,15pt">
                <w:txbxContent>
                  <w:p w14:paraId="30FFBB0F" w14:textId="5DB7F6E7"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73C463" w14:textId="34AD1DD4" w:rsidR="000A264B" w:rsidRDefault="00465450" w:rsidP="00493120">
    <w:pPr>
      <w:pStyle w:val="Logo"/>
    </w:pPr>
    <w:r>
      <w:rPr>
        <w:noProof/>
        <w:sz w:val="24"/>
      </w:rPr>
      <mc:AlternateContent>
        <mc:Choice Requires="wps">
          <w:drawing>
            <wp:anchor distT="0" distB="0" distL="0" distR="0" simplePos="0" relativeHeight="251658252" behindDoc="0" locked="0" layoutInCell="1" allowOverlap="1" wp14:anchorId="705E1BA4" wp14:editId="2CC9BE76">
              <wp:simplePos x="635" y="635"/>
              <wp:positionH relativeFrom="page">
                <wp:align>center</wp:align>
              </wp:positionH>
              <wp:positionV relativeFrom="page">
                <wp:align>bottom</wp:align>
              </wp:positionV>
              <wp:extent cx="1310640" cy="521335"/>
              <wp:effectExtent l="0" t="0" r="3810" b="0"/>
              <wp:wrapNone/>
              <wp:docPr id="783868264" name="Text Box 13"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1B13E9B3" w14:textId="65F93E3C"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05E1BA4" id="_x0000_t202" coordsize="21600,21600" o:spt="202" path="m,l,21600r21600,l21600,xe">
              <v:stroke joinstyle="miter"/>
              <v:path gradientshapeok="t" o:connecttype="rect"/>
            </v:shapetype>
            <v:shape id="Text Box 13" o:spid="_x0000_s1037" type="#_x0000_t202" alt="OFFICIAL Sensitive - Legal" style="position:absolute;left:0;text-align:left;margin-left:0;margin-top:0;width:103.2pt;height:41.05pt;z-index:2516582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ZUCGDgIAAB4EAAAOAAAAZHJzL2Uyb0RvYy54bWysU8Fu2zAMvQ/YPwi6L7aTpdiMOEXWIsOA&#10;oC2QDj0rshQbkERBUmJnXz9KjpOt7WnYRaZJ6pF8fFrc9lqRo3C+BVPRYpJTIgyHujX7iv58Xn/6&#10;QokPzNRMgREVPQlPb5cfPyw6W4opNKBq4QiCGF92tqJNCLbMMs8boZmfgBUGgxKcZgF/3T6rHesQ&#10;Xatsmuc3WQeutg648B6990OQLhO+lIKHRym9CERVFHsL6XTp3MUzWy5YuXfMNi0/t8H+oQvNWoNF&#10;L1D3LDBycO0bKN1yBx5kmHDQGUjZcpFmwGmK/NU024ZZkWZBcry90OT/Hyx/OG7tkyOh/wY9LjAS&#10;0llfenTGeXrpdPxipwTjSOHpQpvoA+Hx0qzIbz5jiGNsPi1ms3mEya63rfPhuwBNolFRh2tJbLHj&#10;xochdUyJxQysW6XSapT5y4GY0ZNdW4xW6Hc9aWvs5NL/DuoTjuVg2Li3fN1i7Q3z4Yk5XDG2i7IN&#10;j3hIBV1F4WxR0oD79Z4/5iPzGKWkQ8lU1KCmKVE/DG4kqms03GjsklF8zec5xs1B3wEKscA3YXky&#10;0euCGk3pQL+goFexEIaY4ViuorvRvAuDdvFBcLFapSQUkmVhY7aWR+jIVyTzuX9hzp4ZD7irBxj1&#10;xMpXxA+58aa3q0NA+tNWIrcDkWfKUYRpr+cHE1X+53/Kuj7r5W8AAAD//wMAUEsDBBQABgAIAAAA&#10;IQBenwQL2wAAAAQBAAAPAAAAZHJzL2Rvd25yZXYueG1sTI9Ba8JAEIXvhf6HZYTe6sZYRdJMpAg9&#10;KQW1l97W3TFJzc6G7Ebjv3fbi14GHu/x3jf5crCNOFPna8cIk3ECglg7U3OJ8L3/fF2A8EGxUY1j&#10;QriSh2Xx/JSrzLgLb+m8C6WIJewzhVCF0GZSel2RVX7sWuLoHV1nVYiyK6Xp1CWW20amSTKXVtUc&#10;FyrV0qoifdr1FmG2DZv+i/fTnyG9/q7blZ4e1xrxZTR8vIMINIR7GP7wIzoUkengejZeNAjxkfB/&#10;o5cm8zcQB4RFOgFZ5PIRvrgBAAD//wMAUEsBAi0AFAAGAAgAAAAhALaDOJL+AAAA4QEAABMAAAAA&#10;AAAAAAAAAAAAAAAAAFtDb250ZW50X1R5cGVzXS54bWxQSwECLQAUAAYACAAAACEAOP0h/9YAAACU&#10;AQAACwAAAAAAAAAAAAAAAAAvAQAAX3JlbHMvLnJlbHNQSwECLQAUAAYACAAAACEA42VAhg4CAAAe&#10;BAAADgAAAAAAAAAAAAAAAAAuAgAAZHJzL2Uyb0RvYy54bWxQSwECLQAUAAYACAAAACEAXp8EC9sA&#10;AAAEAQAADwAAAAAAAAAAAAAAAABoBAAAZHJzL2Rvd25yZXYueG1sUEsFBgAAAAAEAAQA8wAAAHAF&#10;AAAAAA==&#10;" filled="f" stroked="f">
              <v:textbox style="mso-fit-shape-to-text:t" inset="0,0,0,15pt">
                <w:txbxContent>
                  <w:p w14:paraId="1B13E9B3" w14:textId="65F93E3C"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r w:rsidR="000A264B" w:rsidRPr="00913D40">
      <w:rPr>
        <w:sz w:val="24"/>
      </w:rPr>
      <w:t>education.nsw.gov.au</w:t>
    </w:r>
    <w:r w:rsidR="000A264B" w:rsidRPr="00791B72">
      <w:tab/>
    </w:r>
    <w:r w:rsidR="000A264B" w:rsidRPr="009C69B7">
      <w:rPr>
        <w:noProof/>
        <w:lang w:eastAsia="en-AU"/>
      </w:rPr>
      <w:drawing>
        <wp:inline distT="0" distB="0" distL="0" distR="0" wp14:anchorId="4642145B" wp14:editId="7013D3C7">
          <wp:extent cx="507600" cy="540000"/>
          <wp:effectExtent l="0" t="0" r="635" b="6350"/>
          <wp:docPr id="1837282022" name="Picture 1837282022" descr="NSW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Waratah-NSWGovt-Two-Colour.png"/>
                  <pic:cNvPicPr/>
                </pic:nvPicPr>
                <pic:blipFill>
                  <a:blip r:embed="rId1">
                    <a:extLst>
                      <a:ext uri="{28A0092B-C50C-407E-A947-70E740481C1C}">
                        <a14:useLocalDpi xmlns:a14="http://schemas.microsoft.com/office/drawing/2010/main" val="0"/>
                      </a:ext>
                    </a:extLst>
                  </a:blip>
                  <a:stretch>
                    <a:fillRect/>
                  </a:stretch>
                </pic:blipFill>
                <pic:spPr>
                  <a:xfrm>
                    <a:off x="0" y="0"/>
                    <a:ext cx="507600" cy="540000"/>
                  </a:xfrm>
                  <a:prstGeom prst="rect">
                    <a:avLst/>
                  </a:prstGeom>
                </pic:spPr>
              </pic:pic>
            </a:graphicData>
          </a:graphic>
        </wp:inline>
      </w:drawing>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46AB0" w14:textId="4E3BF04E" w:rsidR="00465450" w:rsidRDefault="00465450">
    <w:pPr>
      <w:pStyle w:val="Footer"/>
    </w:pPr>
    <w:r>
      <w:rPr>
        <w:noProof/>
      </w:rPr>
      <mc:AlternateContent>
        <mc:Choice Requires="wps">
          <w:drawing>
            <wp:anchor distT="0" distB="0" distL="0" distR="0" simplePos="0" relativeHeight="251658256" behindDoc="0" locked="0" layoutInCell="1" allowOverlap="1" wp14:anchorId="6C7EC1F7" wp14:editId="7AA45286">
              <wp:simplePos x="635" y="635"/>
              <wp:positionH relativeFrom="page">
                <wp:align>center</wp:align>
              </wp:positionH>
              <wp:positionV relativeFrom="page">
                <wp:align>bottom</wp:align>
              </wp:positionV>
              <wp:extent cx="1310640" cy="521335"/>
              <wp:effectExtent l="0" t="0" r="3810" b="0"/>
              <wp:wrapNone/>
              <wp:docPr id="544265435" name="Text Box 17"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5C375B4F" w14:textId="52B6BA98"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C7EC1F7" id="_x0000_t202" coordsize="21600,21600" o:spt="202" path="m,l,21600r21600,l21600,xe">
              <v:stroke joinstyle="miter"/>
              <v:path gradientshapeok="t" o:connecttype="rect"/>
            </v:shapetype>
            <v:shape id="Text Box 17" o:spid="_x0000_s1040" type="#_x0000_t202" alt="OFFICIAL Sensitive - Legal" style="position:absolute;left:0;text-align:left;margin-left:0;margin-top:0;width:103.2pt;height:41.05pt;z-index:2516582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JzhNDwIAAB4EAAAOAAAAZHJzL2Uyb0RvYy54bWysU8Fu2zAMvQ/YPwi6L7aTpliNOEXWIsOA&#10;oC2QDj0rshQbkERBUmJnXz9KjpOt22nYRaZJ6pF8fFrc91qRo3C+BVPRYpJTIgyHujX7in5/XX/6&#10;TIkPzNRMgREVPQlP75cfPyw6W4opNKBq4QiCGF92tqJNCLbMMs8boZmfgBUGgxKcZgF/3T6rHesQ&#10;Xatsmue3WQeutg648B69j0OQLhO+lIKHZym9CERVFHsL6XTp3MUzWy5YuXfMNi0/t8H+oQvNWoNF&#10;L1CPLDBycO0fULrlDjzIMOGgM5Cy5SLNgNMU+btptg2zIs2C5Hh7ocn/P1j+dNzaF0dC/wV6XGAk&#10;pLO+9OiM8/TS6fjFTgnGkcLThTbRB8LjpVmR395giGNsPi1ms3mEya63rfPhqwBNolFRh2tJbLHj&#10;xochdUyJxQysW6XSapT5zYGY0ZNdW4xW6Hc9aWvs5Gbsfwf1CcdyMGzcW75usfaG+fDCHK4Y20XZ&#10;hmc8pIKuonC2KGnA/fibP+Yj8xilpEPJVNSgpilR3wxuJKprNNxo7JJR3OXzHOPmoB8AhVjgm7A8&#10;meh1QY2mdKDfUNCrWAhDzHAsV9HdaD6EQbv4ILhYrVISCsmysDFbyyN05CuS+dq/MWfPjAfc1ROM&#10;emLlO+KH3HjT29UhIP1pK5Hbgcgz5SjCtNfzg4kq//U/ZV2f9fInAAAA//8DAFBLAwQUAAYACAAA&#10;ACEAXp8EC9sAAAAEAQAADwAAAGRycy9kb3ducmV2LnhtbEyPQWvCQBCF74X+h2WE3urGWEXSTKQI&#10;PSkFtZfe1t0xSc3OhuxG479324teBh7v8d43+XKwjThT52vHCJNxAoJYO1NzifC9/3xdgPBBsVGN&#10;Y0K4kodl8fyUq8y4C2/pvAuliCXsM4VQhdBmUnpdkVV+7Fri6B1dZ1WIsiul6dQllttGpkkyl1bV&#10;HBcq1dKqIn3a9RZhtg2b/ov3058hvf6u25WeHtca8WU0fLyDCDSEexj+8CM6FJHp4Ho2XjQI8ZHw&#10;f6OXJvM3EAeERToBWeTyEb64AQAA//8DAFBLAQItABQABgAIAAAAIQC2gziS/gAAAOEBAAATAAAA&#10;AAAAAAAAAAAAAAAAAABbQ29udGVudF9UeXBlc10ueG1sUEsBAi0AFAAGAAgAAAAhADj9If/WAAAA&#10;lAEAAAsAAAAAAAAAAAAAAAAALwEAAF9yZWxzLy5yZWxzUEsBAi0AFAAGAAgAAAAhADonOE0PAgAA&#10;HgQAAA4AAAAAAAAAAAAAAAAALgIAAGRycy9lMm9Eb2MueG1sUEsBAi0AFAAGAAgAAAAhAF6fBAvb&#10;AAAABAEAAA8AAAAAAAAAAAAAAAAAaQQAAGRycy9kb3ducmV2LnhtbFBLBQYAAAAABAAEAPMAAABx&#10;BQAAAAA=&#10;" filled="f" stroked="f">
              <v:textbox style="mso-fit-shape-to-text:t" inset="0,0,0,15pt">
                <w:txbxContent>
                  <w:p w14:paraId="5C375B4F" w14:textId="52B6BA98"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9C6BB5" w14:textId="62A7B9D0" w:rsidR="00465450" w:rsidRDefault="00465450">
    <w:pPr>
      <w:pStyle w:val="Footer"/>
    </w:pPr>
    <w:r>
      <w:rPr>
        <w:noProof/>
      </w:rPr>
      <mc:AlternateContent>
        <mc:Choice Requires="wps">
          <w:drawing>
            <wp:anchor distT="0" distB="0" distL="0" distR="0" simplePos="0" relativeHeight="251658257" behindDoc="0" locked="0" layoutInCell="1" allowOverlap="1" wp14:anchorId="579049D6" wp14:editId="0B00F38E">
              <wp:simplePos x="635" y="635"/>
              <wp:positionH relativeFrom="page">
                <wp:align>center</wp:align>
              </wp:positionH>
              <wp:positionV relativeFrom="page">
                <wp:align>bottom</wp:align>
              </wp:positionV>
              <wp:extent cx="1310640" cy="521335"/>
              <wp:effectExtent l="0" t="0" r="3810" b="0"/>
              <wp:wrapNone/>
              <wp:docPr id="940651321" name="Text Box 18"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57EC6161" w14:textId="2260BBCE"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9049D6" id="_x0000_t202" coordsize="21600,21600" o:spt="202" path="m,l,21600r21600,l21600,xe">
              <v:stroke joinstyle="miter"/>
              <v:path gradientshapeok="t" o:connecttype="rect"/>
            </v:shapetype>
            <v:shape id="Text Box 18" o:spid="_x0000_s1041" type="#_x0000_t202" alt="OFFICIAL Sensitive - Legal" style="position:absolute;left:0;text-align:left;margin-left:0;margin-top:0;width:103.2pt;height:41.05pt;z-index:25165825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mIpwDQIAAB4EAAAOAAAAZHJzL2Uyb0RvYy54bWysU8Fu2zAMvQ/YPwi6L7aTpdiMOEXWIsOA&#10;oi2QDj0rshwbkESBUmJnXz9KiZOt22nYRaZJ6pF8fFrcDkazg0Lfga14Mck5U1ZC3dldxb+/rD98&#10;4swHYWuhwaqKH5Xnt8v37xa9K9UUWtC1QkYg1pe9q3gbgiuzzMtWGeEn4JSlYANoRKBf3GU1ip7Q&#10;jc6meX6T9YC1Q5DKe/Len4J8mfCbRsnw1DReBaYrTr2FdGI6t/HMlgtR7lC4tpPnNsQ/dGFEZ6no&#10;BepeBMH22P0BZTqJ4KEJEwkmg6bppEoz0DRF/maaTSucSrMQOd5daPL/D1Y+HjbuGVkYvsBAC4yE&#10;9M6XnpxxnqFBE7/UKaM4UXi80KaGwGS8NCvym48UkhSbT4vZbB5hsutthz58VWBYNCqOtJbEljg8&#10;+HBKHVNiMQvrTuu0Gm1/cxBm9GTXFqMVhu3Aupo6SYWjawv1kcZCOG3cO7nuqPaD8OFZIK2Y2iXZ&#10;hic6Gg19xeFscdYC/vibP+YT8xTlrCfJVNySpjnT3yxtJKprNHA0tskoPufznOJ2b+6AhFjQm3Ay&#10;meTFoEezQTCvJOhVLEQhYSWVq/h2NO/CSbv0IKRarVISCcmJ8GA3TkboyFck82V4FejOjAfa1SOM&#10;ehLlG+JPufGmd6t9IPrTVq5EniknEaa9nh9MVPmv/ynr+qyXPwEAAP//AwBQSwMEFAAGAAgAAAAh&#10;AF6fBAvbAAAABAEAAA8AAABkcnMvZG93bnJldi54bWxMj0FrwkAQhe+F/odlhN7qxlhF0kykCD0p&#10;BbWX3tbdMUnNzobsRuO/d9uLXgYe7/HeN/lysI04U+drxwiTcQKCWDtTc4nwvf98XYDwQbFRjWNC&#10;uJKHZfH8lKvMuAtv6bwLpYgl7DOFUIXQZlJ6XZFVfuxa4ugdXWdViLIrpenUJZbbRqZJMpdW1RwX&#10;KtXSqiJ92vUWYbYNm/6L99OfIb3+rtuVnh7XGvFlNHy8gwg0hHsY/vAjOhSR6eB6Nl40CPGR8H+j&#10;lybzNxAHhEU6AVnk8hG+uAEAAP//AwBQSwECLQAUAAYACAAAACEAtoM4kv4AAADhAQAAEwAAAAAA&#10;AAAAAAAAAAAAAAAAW0NvbnRlbnRfVHlwZXNdLnhtbFBLAQItABQABgAIAAAAIQA4/SH/1gAAAJQB&#10;AAALAAAAAAAAAAAAAAAAAC8BAABfcmVscy8ucmVsc1BLAQItABQABgAIAAAAIQBXmIpwDQIAAB4E&#10;AAAOAAAAAAAAAAAAAAAAAC4CAABkcnMvZTJvRG9jLnhtbFBLAQItABQABgAIAAAAIQBenwQL2wAA&#10;AAQBAAAPAAAAAAAAAAAAAAAAAGcEAABkcnMvZG93bnJldi54bWxQSwUGAAAAAAQABADzAAAAbwUA&#10;AAAA&#10;" filled="f" stroked="f">
              <v:textbox style="mso-fit-shape-to-text:t" inset="0,0,0,15pt">
                <w:txbxContent>
                  <w:p w14:paraId="57EC6161" w14:textId="2260BBCE"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574425" w14:textId="0E88B2D8" w:rsidR="00465450" w:rsidRDefault="00465450">
    <w:pPr>
      <w:pStyle w:val="Footer"/>
    </w:pPr>
    <w:r>
      <w:rPr>
        <w:noProof/>
      </w:rPr>
      <mc:AlternateContent>
        <mc:Choice Requires="wps">
          <w:drawing>
            <wp:anchor distT="0" distB="0" distL="0" distR="0" simplePos="0" relativeHeight="251658255" behindDoc="0" locked="0" layoutInCell="1" allowOverlap="1" wp14:anchorId="2D41C52A" wp14:editId="7BCCD748">
              <wp:simplePos x="635" y="635"/>
              <wp:positionH relativeFrom="page">
                <wp:align>center</wp:align>
              </wp:positionH>
              <wp:positionV relativeFrom="page">
                <wp:align>bottom</wp:align>
              </wp:positionV>
              <wp:extent cx="1310640" cy="521335"/>
              <wp:effectExtent l="0" t="0" r="3810" b="0"/>
              <wp:wrapNone/>
              <wp:docPr id="1128747754" name="Text Box 16" descr="OFFICIAL Sensitive - Leg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696B8044" w14:textId="5C2497A7"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D41C52A" id="_x0000_t202" coordsize="21600,21600" o:spt="202" path="m,l,21600r21600,l21600,xe">
              <v:stroke joinstyle="miter"/>
              <v:path gradientshapeok="t" o:connecttype="rect"/>
            </v:shapetype>
            <v:shape id="Text Box 16" o:spid="_x0000_s1043" type="#_x0000_t202" alt="OFFICIAL Sensitive - Legal" style="position:absolute;left:0;text-align:left;margin-left:0;margin-top:0;width:103.2pt;height:41.05pt;z-index:25165825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5u8LDwIAAB4EAAAOAAAAZHJzL2Uyb0RvYy54bWysU8Fu2zAMvQ/YPwi6L7aTpeuMOEXWIsOA&#10;oC2QDj0rshQbkERBUmJnXz9KjpOt22nYRaZJ6pF8fFrc9VqRo3C+BVPRYpJTIgyHujX7in5/WX+4&#10;pcQHZmqmwIiKnoSnd8v37xadLcUUGlC1cARBjC87W9EmBFtmmeeN0MxPwAqDQQlOs4C/bp/VjnWI&#10;rlU2zfObrANXWwdceI/ehyFIlwlfSsHDk5ReBKIqir2FdLp07uKZLRes3Dtmm5af22D/0IVmrcGi&#10;F6gHFhg5uPYPKN1yBx5kmHDQGUjZcpFmwGmK/M0024ZZkWZBcry90OT/Hyx/PG7tsyOh/wI9LjAS&#10;0llfenTGeXrpdPxipwTjSOHpQpvoA+Hx0qzIbz5iiGNsPi1ms3mEya63rfPhqwBNolFRh2tJbLHj&#10;xochdUyJxQysW6XSapT5zYGY0ZNdW4xW6Hc9aWvs5NPY/w7qE47lYNi4t3zdYu0N8+GZOVwxtouy&#10;DU94SAVdReFsUdKA+/E3f8xH5jFKSYeSqahBTVOivhncSFTXaLjR2CWj+JzPc4ybg74HFGKBb8Ly&#10;ZKLXBTWa0oF+RUGvYiEMMcOxXEV3o3kfBu3ig+BitUpJKCTLwsZsLY/Qka9I5kv/ypw9Mx5wV48w&#10;6omVb4gfcuNNb1eHgPSnrURuByLPlKMI017PDyaq/Nf/lHV91sufAAAA//8DAFBLAwQUAAYACAAA&#10;ACEAXp8EC9sAAAAEAQAADwAAAGRycy9kb3ducmV2LnhtbEyPQWvCQBCF74X+h2WE3urGWEXSTKQI&#10;PSkFtZfe1t0xSc3OhuxG479324teBh7v8d43+XKwjThT52vHCJNxAoJYO1NzifC9/3xdgPBBsVGN&#10;Y0K4kodl8fyUq8y4C2/pvAuliCXsM4VQhdBmUnpdkVV+7Fri6B1dZ1WIsiul6dQllttGpkkyl1bV&#10;HBcq1dKqIn3a9RZhtg2b/ov3058hvf6u25WeHtca8WU0fLyDCDSEexj+8CM6FJHp4Ho2XjQI8ZHw&#10;f6OXJvM3EAeERToBWeTyEb64AQAA//8DAFBLAQItABQABgAIAAAAIQC2gziS/gAAAOEBAAATAAAA&#10;AAAAAAAAAAAAAAAAAABbQ29udGVudF9UeXBlc10ueG1sUEsBAi0AFAAGAAgAAAAhADj9If/WAAAA&#10;lAEAAAsAAAAAAAAAAAAAAAAALwEAAF9yZWxzLy5yZWxzUEsBAi0AFAAGAAgAAAAhAI3m7wsPAgAA&#10;HgQAAA4AAAAAAAAAAAAAAAAALgIAAGRycy9lMm9Eb2MueG1sUEsBAi0AFAAGAAgAAAAhAF6fBAvb&#10;AAAABAEAAA8AAAAAAAAAAAAAAAAAaQQAAGRycy9kb3ducmV2LnhtbFBLBQYAAAAABAAEAPMAAABx&#10;BQAAAAA=&#10;" filled="f" stroked="f">
              <v:textbox style="mso-fit-shape-to-text:t" inset="0,0,0,15pt">
                <w:txbxContent>
                  <w:p w14:paraId="696B8044" w14:textId="5C2497A7"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F2585E" w14:textId="77777777" w:rsidR="00C01F2F" w:rsidRDefault="00C01F2F" w:rsidP="00191F45">
      <w:r>
        <w:separator/>
      </w:r>
    </w:p>
    <w:p w14:paraId="0D34D269" w14:textId="77777777" w:rsidR="00C01F2F" w:rsidRDefault="00C01F2F"/>
    <w:p w14:paraId="3E78CBD4" w14:textId="77777777" w:rsidR="00C01F2F" w:rsidRDefault="00C01F2F"/>
    <w:p w14:paraId="3B305B02" w14:textId="77777777" w:rsidR="00C01F2F" w:rsidRDefault="00C01F2F"/>
  </w:footnote>
  <w:footnote w:type="continuationSeparator" w:id="0">
    <w:p w14:paraId="730A34FA" w14:textId="77777777" w:rsidR="00C01F2F" w:rsidRDefault="00C01F2F" w:rsidP="00191F45">
      <w:r>
        <w:continuationSeparator/>
      </w:r>
    </w:p>
    <w:p w14:paraId="699F412C" w14:textId="77777777" w:rsidR="00C01F2F" w:rsidRDefault="00C01F2F"/>
    <w:p w14:paraId="1D94139F" w14:textId="77777777" w:rsidR="00C01F2F" w:rsidRDefault="00C01F2F"/>
    <w:p w14:paraId="54C17E0C" w14:textId="77777777" w:rsidR="00C01F2F" w:rsidRDefault="00C01F2F"/>
  </w:footnote>
  <w:footnote w:type="continuationNotice" w:id="1">
    <w:p w14:paraId="04A36AB4" w14:textId="77777777" w:rsidR="00C01F2F" w:rsidRDefault="00C01F2F">
      <w:pPr>
        <w:spacing w:before="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53F7A0" w14:textId="5630EB46" w:rsidR="000A264B" w:rsidRPr="000A264B" w:rsidRDefault="00465450" w:rsidP="000A264B">
    <w:pPr>
      <w:pStyle w:val="Header"/>
      <w:jc w:val="right"/>
      <w:rPr>
        <w:b w:val="0"/>
        <w:bCs/>
        <w:color w:val="auto"/>
        <w:sz w:val="18"/>
        <w:szCs w:val="18"/>
      </w:rPr>
    </w:pPr>
    <w:r>
      <w:rPr>
        <w:b w:val="0"/>
        <w:bCs/>
        <w:noProof/>
        <w:color w:val="auto"/>
        <w:sz w:val="18"/>
        <w:szCs w:val="18"/>
      </w:rPr>
      <mc:AlternateContent>
        <mc:Choice Requires="wps">
          <w:drawing>
            <wp:anchor distT="0" distB="0" distL="0" distR="0" simplePos="0" relativeHeight="251658241" behindDoc="0" locked="0" layoutInCell="1" allowOverlap="1" wp14:anchorId="2DBEB36C" wp14:editId="66AC13F7">
              <wp:simplePos x="635" y="635"/>
              <wp:positionH relativeFrom="page">
                <wp:align>center</wp:align>
              </wp:positionH>
              <wp:positionV relativeFrom="page">
                <wp:align>top</wp:align>
              </wp:positionV>
              <wp:extent cx="1310640" cy="521335"/>
              <wp:effectExtent l="0" t="0" r="3810" b="12065"/>
              <wp:wrapNone/>
              <wp:docPr id="2020317409" name="Text Box 2"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32D7CB3E" w14:textId="1B9CE803"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DBEB36C" id="_x0000_t202" coordsize="21600,21600" o:spt="202" path="m,l,21600r21600,l21600,xe">
              <v:stroke joinstyle="miter"/>
              <v:path gradientshapeok="t" o:connecttype="rect"/>
            </v:shapetype>
            <v:shape id="Text Box 2" o:spid="_x0000_s1026" type="#_x0000_t202" alt="OFFICIAL Sensitive - Legal" style="position:absolute;left:0;text-align:left;margin-left:0;margin-top:0;width:103.2pt;height:41.0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UA/CQIAABYEAAAOAAAAZHJzL2Uyb0RvYy54bWysU8Fu2zAMvQ/YPwi6L7aTpdiMOEXWIsOA&#10;oi2QDj0rshQbkERBUmJnXz9KtpOt22nYRaZJ6pF8fFrd9lqRk3C+BVPRYpZTIgyHujWHin5/2X74&#10;RIkPzNRMgREVPQtPb9fv3606W4o5NKBq4QiCGF92tqJNCLbMMs8boZmfgRUGgxKcZgF/3SGrHesQ&#10;Xatsnuc3WQeutg648B6990OQrhO+lIKHJym9CERVFHsL6XTp3MczW69YeXDMNi0f22D/0IVmrcGi&#10;F6h7Fhg5uvYPKN1yBx5kmHHQGUjZcpFmwGmK/M00u4ZZkWZBcry90OT/Hyx/PO3ssyOh/wI9LjAS&#10;0llfenTGeXrpdPxipwTjSOH5QpvoA+Hx0qLIbz5iiGNsOS8Wi2WEya63rfPhqwBNolFRh2tJbLHT&#10;gw9D6pQSixnYtkql1SjzmwMxoye7thit0O/7se891Gccx8GwaW/5tsWaD8yHZ+ZwtdgmyjU84SEV&#10;dBWF0aKkAffjb/6Yj4xjlJIOpVJRg1qmRH0zuImoqmQUn/Nljn9ucu8nwxz1HaAAC3wLlicz5gU1&#10;mdKBfkUhb2IhDDHDsVxFw2TehUGz+BC42GxSEgrIsvBgdpZH6MhTJPGlf2XOjkwH3NEjTDpi5RvC&#10;h9x409vNMSDtaRuR04HIkWoUX9rn+FCiun/9T1nX57z+CQAA//8DAFBLAwQUAAYACAAAACEAb/C4&#10;MtoAAAAEAQAADwAAAGRycy9kb3ducmV2LnhtbEyPzU7DMBCE70i8g7VI3KjjiFZViFNVSD30VsrP&#10;eRsvSSDejWK3DX16DBe4rDSa0cy35WryvTrRGDphC2aWgSKuxXXcWHh53twtQYWI7LAXJgtfFGBV&#10;XV+VWDg58xOd9rFRqYRDgRbaGIdC61C35DHMZCBO3ruMHmOSY6PdiOdU7nudZ9lCe+w4LbQ40GNL&#10;9ef+6C1087VEQ6/bzcebN2Iuu+38srP29mZaP4CKNMW/MPzgJ3SoEtNBjuyC6i2kR+LvTV6eLe5B&#10;HSwscwO6KvV/+OobAAD//wMAUEsBAi0AFAAGAAgAAAAhALaDOJL+AAAA4QEAABMAAAAAAAAAAAAA&#10;AAAAAAAAAFtDb250ZW50X1R5cGVzXS54bWxQSwECLQAUAAYACAAAACEAOP0h/9YAAACUAQAACwAA&#10;AAAAAAAAAAAAAAAvAQAAX3JlbHMvLnJlbHNQSwECLQAUAAYACAAAACEA4wVAPwkCAAAWBAAADgAA&#10;AAAAAAAAAAAAAAAuAgAAZHJzL2Uyb0RvYy54bWxQSwECLQAUAAYACAAAACEAb/C4MtoAAAAEAQAA&#10;DwAAAAAAAAAAAAAAAABjBAAAZHJzL2Rvd25yZXYueG1sUEsFBgAAAAAEAAQA8wAAAGoFAAAAAA==&#10;" filled="f" stroked="f">
              <v:textbox style="mso-fit-shape-to-text:t" inset="0,15pt,0,0">
                <w:txbxContent>
                  <w:p w14:paraId="32D7CB3E" w14:textId="1B9CE803"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D38F62" w14:textId="3AB39E3C" w:rsidR="000A264B" w:rsidRPr="0098360C" w:rsidRDefault="00465450" w:rsidP="0098360C">
    <w:pPr>
      <w:pStyle w:val="Header"/>
      <w:jc w:val="right"/>
      <w:rPr>
        <w:b w:val="0"/>
        <w:color w:val="auto"/>
        <w:sz w:val="18"/>
      </w:rPr>
    </w:pPr>
    <w:r>
      <w:rPr>
        <w:b w:val="0"/>
        <w:noProof/>
        <w:color w:val="auto"/>
        <w:sz w:val="18"/>
      </w:rPr>
      <mc:AlternateContent>
        <mc:Choice Requires="wps">
          <w:drawing>
            <wp:anchor distT="0" distB="0" distL="0" distR="0" simplePos="0" relativeHeight="251658242" behindDoc="0" locked="0" layoutInCell="1" allowOverlap="1" wp14:anchorId="17CA255D" wp14:editId="17E3A5B4">
              <wp:simplePos x="720725" y="450850"/>
              <wp:positionH relativeFrom="page">
                <wp:align>center</wp:align>
              </wp:positionH>
              <wp:positionV relativeFrom="page">
                <wp:align>top</wp:align>
              </wp:positionV>
              <wp:extent cx="1310640" cy="521335"/>
              <wp:effectExtent l="0" t="0" r="3810" b="12065"/>
              <wp:wrapNone/>
              <wp:docPr id="1681540173" name="Text Box 3"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120B4617" w14:textId="558CA237"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7CA255D" id="_x0000_t202" coordsize="21600,21600" o:spt="202" path="m,l,21600r21600,l21600,xe">
              <v:stroke joinstyle="miter"/>
              <v:path gradientshapeok="t" o:connecttype="rect"/>
            </v:shapetype>
            <v:shape id="Text Box 3" o:spid="_x0000_s1027" type="#_x0000_t202" alt="OFFICIAL Sensitive - Legal" style="position:absolute;left:0;text-align:left;margin-left:0;margin-top:0;width:103.2pt;height:41.0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ExiDAIAAB0EAAAOAAAAZHJzL2Uyb0RvYy54bWysU8Fu2zAMvQ/YPwi6L7aTpViNOEXWIsOA&#10;oC2QDj0rshQbkERBUmJnXz9KjpOu22nYRaZJ6pF8fFrc9VqRo3C+BVPRYpJTIgyHujX7iv54WX/6&#10;QokPzNRMgREVPQlP75YfPyw6W4opNKBq4QiCGF92tqJNCLbMMs8boZmfgBUGgxKcZgF/3T6rHesQ&#10;Xatsmuc3WQeutg648B69D0OQLhO+lIKHJym9CERVFHsL6XTp3MUzWy5YuXfMNi0/t8H+oQvNWoNF&#10;L1APLDBycO0fULrlDjzIMOGgM5Cy5SLNgNMU+btptg2zIs2C5Hh7ocn/P1j+eNzaZ0dC/xV6XGAk&#10;pLO+9OiM8/TS6fjFTgnGkcLThTbRB8LjpVmR33zGEMfYfFrMZvMIk11vW+fDNwGaRKOiDteS2GLH&#10;jQ9D6pgSixlYt0ql1SjzmwMxoye7thit0O960tZv2t9BfcKpHAwL95avWyy9YT48M4cbxm5RteEJ&#10;D6mgqyicLUoacD//5o/5SDxGKelQMRU1KGlK1HeDC4niSkZxm89z/HOjezca5qDvAXVY4JOwPJkx&#10;L6jRlA70K+p5FQthiBmO5SoaRvM+DNLF98DFapWSUEeWhY3ZWh6hI12Ry5f+lTl7Jjzgqh5hlBMr&#10;3/E+5Mab3q4OAdlPS4nUDkSeGUcNprWe30sU+dv/lHV91ctfAAAA//8DAFBLAwQUAAYACAAAACEA&#10;b/C4MtoAAAAEAQAADwAAAGRycy9kb3ducmV2LnhtbEyPzU7DMBCE70i8g7VI3KjjiFZViFNVSD30&#10;VsrPeRsvSSDejWK3DX16DBe4rDSa0cy35WryvTrRGDphC2aWgSKuxXXcWHh53twtQYWI7LAXJgtf&#10;FGBVXV+VWDg58xOd9rFRqYRDgRbaGIdC61C35DHMZCBO3ruMHmOSY6PdiOdU7nudZ9lCe+w4LbQ4&#10;0GNL9ef+6C1087VEQ6/bzcebN2Iuu+38srP29mZaP4CKNMW/MPzgJ3SoEtNBjuyC6i2kR+LvTV6e&#10;Le5BHSwscwO6KvV/+OobAAD//wMAUEsBAi0AFAAGAAgAAAAhALaDOJL+AAAA4QEAABMAAAAAAAAA&#10;AAAAAAAAAAAAAFtDb250ZW50X1R5cGVzXS54bWxQSwECLQAUAAYACAAAACEAOP0h/9YAAACUAQAA&#10;CwAAAAAAAAAAAAAAAAAvAQAAX3JlbHMvLnJlbHNQSwECLQAUAAYACAAAACEAbdxMYgwCAAAdBAAA&#10;DgAAAAAAAAAAAAAAAAAuAgAAZHJzL2Uyb0RvYy54bWxQSwECLQAUAAYACAAAACEAb/C4MtoAAAAE&#10;AQAADwAAAAAAAAAAAAAAAABmBAAAZHJzL2Rvd25yZXYueG1sUEsFBgAAAAAEAAQA8wAAAG0FAAAA&#10;AA==&#10;" filled="f" stroked="f">
              <v:textbox style="mso-fit-shape-to-text:t" inset="0,15pt,0,0">
                <w:txbxContent>
                  <w:p w14:paraId="120B4617" w14:textId="558CA237"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8AAE5D" w14:textId="6C4FC9AE" w:rsidR="000A264B" w:rsidRPr="0098360C" w:rsidRDefault="00465450" w:rsidP="0098360C">
    <w:pPr>
      <w:pStyle w:val="Header"/>
      <w:jc w:val="right"/>
      <w:rPr>
        <w:b w:val="0"/>
        <w:color w:val="auto"/>
        <w:sz w:val="18"/>
      </w:rPr>
    </w:pPr>
    <w:r>
      <w:rPr>
        <w:b w:val="0"/>
        <w:noProof/>
        <w:color w:val="auto"/>
        <w:sz w:val="18"/>
      </w:rPr>
      <mc:AlternateContent>
        <mc:Choice Requires="wps">
          <w:drawing>
            <wp:anchor distT="0" distB="0" distL="0" distR="0" simplePos="0" relativeHeight="251658240" behindDoc="0" locked="0" layoutInCell="1" allowOverlap="1" wp14:anchorId="4BF90887" wp14:editId="588A4D3F">
              <wp:simplePos x="724619" y="448574"/>
              <wp:positionH relativeFrom="page">
                <wp:align>center</wp:align>
              </wp:positionH>
              <wp:positionV relativeFrom="page">
                <wp:align>top</wp:align>
              </wp:positionV>
              <wp:extent cx="1310640" cy="521335"/>
              <wp:effectExtent l="0" t="0" r="3810" b="12065"/>
              <wp:wrapNone/>
              <wp:docPr id="1018664275" name="Text Box 1"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378F8493" w14:textId="17DDD937"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BF90887" id="_x0000_t202" coordsize="21600,21600" o:spt="202" path="m,l,21600r21600,l21600,xe">
              <v:stroke joinstyle="miter"/>
              <v:path gradientshapeok="t" o:connecttype="rect"/>
            </v:shapetype>
            <v:shape id="Text Box 1" o:spid="_x0000_s1030" type="#_x0000_t202" alt="OFFICIAL Sensitive - Legal" style="position:absolute;left:0;text-align:left;margin-left:0;margin-top:0;width:103.2pt;height:41.0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njSpDgIAAB0EAAAOAAAAZHJzL2Uyb0RvYy54bWysU8Fu2zAMvQ/YPwi6L7aTpliNOEXWIsOA&#10;oC2QDj0rshQbkERBUmJnXz9KjpOt22nYRaZJ6pF8fFrc91qRo3C+BVPRYpJTIgyHujX7in5/XX/6&#10;TIkPzNRMgREVPQlP75cfPyw6W4opNKBq4QiCGF92tqJNCLbMMs8boZmfgBUGgxKcZgF/3T6rHesQ&#10;Xatsmue3WQeutg648B69j0OQLhO+lIKHZym9CERVFHsL6XTp3MUzWy5YuXfMNi0/t8H+oQvNWoNF&#10;L1CPLDBycO0fULrlDjzIMOGgM5Cy5SLNgNMU+btptg2zIs2C5Hh7ocn/P1j+dNzaF0dC/wV6XGAk&#10;pLO+9OiM8/TS6fjFTgnGkcLThTbRB8LjpVmR395giGNsPi1ms3mEya63rfPhqwBNolFRh2tJbLHj&#10;xochdUyJxQysW6XSapT5zYGY0ZNdW4xW6Hc9aeuK3ozt76A+4VQOhoV7y9ctlt4wH16Yww1jt6ja&#10;8IyHVNBVFM4WJQ24H3/zx3wkHqOUdKiYihqUNCXqm8GFRHElo7jL5zn+udG9Gw1z0A+AOizwSVie&#10;zJgX1GhKB/oN9byKhTDEDMdyFQ2j+RAG6eJ74GK1SkmoI8vCxmwtj9CRrsjla//GnD0THnBVTzDK&#10;iZXveB9y401vV4eA7KelRGoHIs+MowbTWs/vJYr81/+UdX3Vy58AAAD//wMAUEsDBBQABgAIAAAA&#10;IQBv8Lgy2gAAAAQBAAAPAAAAZHJzL2Rvd25yZXYueG1sTI/NTsMwEITvSLyDtUjcqOOIVlWIU1VI&#10;PfRWys95Gy9JIN6NYrcNfXoMF7isNJrRzLflavK9OtEYOmELZpaBIq7FddxYeHne3C1BhYjssBcm&#10;C18UYFVdX5VYODnzE532sVGphEOBFtoYh0LrULfkMcxkIE7eu4weY5Jjo92I51Tue51n2UJ77Dgt&#10;tDjQY0v15/7oLXTztURDr9vNx5s3Yi677fyys/b2Zlo/gIo0xb8w/OAndKgS00GO7ILqLaRH4u9N&#10;Xp4t7kEdLCxzA7oq9X/46hsAAP//AwBQSwECLQAUAAYACAAAACEAtoM4kv4AAADhAQAAEwAAAAAA&#10;AAAAAAAAAAAAAAAAW0NvbnRlbnRfVHlwZXNdLnhtbFBLAQItABQABgAIAAAAIQA4/SH/1gAAAJQB&#10;AAALAAAAAAAAAAAAAAAAAC8BAABfcmVscy8ucmVsc1BLAQItABQABgAIAAAAIQC0njSpDgIAAB0E&#10;AAAOAAAAAAAAAAAAAAAAAC4CAABkcnMvZTJvRG9jLnhtbFBLAQItABQABgAIAAAAIQBv8Lgy2gAA&#10;AAQBAAAPAAAAAAAAAAAAAAAAAGgEAABkcnMvZG93bnJldi54bWxQSwUGAAAAAAQABADzAAAAbwUA&#10;AAAA&#10;" filled="f" stroked="f">
              <v:textbox style="mso-fit-shape-to-text:t" inset="0,15pt,0,0">
                <w:txbxContent>
                  <w:p w14:paraId="378F8493" w14:textId="17DDD937"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BA0954" w14:textId="1A15B114" w:rsidR="00465450" w:rsidRDefault="00465450">
    <w:pPr>
      <w:pStyle w:val="Header"/>
    </w:pPr>
    <w:r>
      <w:rPr>
        <w:noProof/>
      </w:rPr>
      <mc:AlternateContent>
        <mc:Choice Requires="wps">
          <w:drawing>
            <wp:anchor distT="0" distB="0" distL="0" distR="0" simplePos="0" relativeHeight="251658244" behindDoc="0" locked="0" layoutInCell="1" allowOverlap="1" wp14:anchorId="4D370463" wp14:editId="42BFEBEE">
              <wp:simplePos x="635" y="635"/>
              <wp:positionH relativeFrom="page">
                <wp:align>center</wp:align>
              </wp:positionH>
              <wp:positionV relativeFrom="page">
                <wp:align>top</wp:align>
              </wp:positionV>
              <wp:extent cx="1310640" cy="521335"/>
              <wp:effectExtent l="0" t="0" r="3810" b="12065"/>
              <wp:wrapNone/>
              <wp:docPr id="1416125227" name="Text Box 5"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4E2216E2" w14:textId="0CD4B3B2"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D370463" id="_x0000_t202" coordsize="21600,21600" o:spt="202" path="m,l,21600r21600,l21600,xe">
              <v:stroke joinstyle="miter"/>
              <v:path gradientshapeok="t" o:connecttype="rect"/>
            </v:shapetype>
            <v:shape id="Text Box 5" o:spid="_x0000_s1032" type="#_x0000_t202" alt="OFFICIAL Sensitive - Legal" style="position:absolute;margin-left:0;margin-top:0;width:103.2pt;height:41.0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4FHSDgIAAB0EAAAOAAAAZHJzL2Uyb0RvYy54bWysU8Fu2zAMvQ/YPwi6L7aTJdiMOEXWIsOA&#10;oC2QDj0rshQbkERBUmJnXz9KjpOt22nYRaZJ6pF8fFre9VqRk3C+BVPRYpJTIgyHujWHin5/2Xz4&#10;RIkPzNRMgREVPQtP71bv3y07W4opNKBq4QiCGF92tqJNCLbMMs8boZmfgBUGgxKcZgF/3SGrHesQ&#10;XatsmueLrANXWwdceI/ehyFIVwlfSsHDk5ReBKIqir2FdLp07uOZrZasPDhmm5Zf2mD/0IVmrcGi&#10;V6gHFhg5uvYPKN1yBx5kmHDQGUjZcpFmwGmK/M00u4ZZkWZBcry90uT/Hyx/PO3ssyOh/wI9LjAS&#10;0llfenTGeXrpdPxipwTjSOH5SpvoA+Hx0qzIFx8xxDE2nxaz2TzCZLfb1vnwVYAm0aiow7Uktthp&#10;68OQOqbEYgY2rVJpNcr85kDM6MluLUYr9PuetHVFF2P7e6jPOJWDYeHe8k2LpbfMh2fmcMPYLao2&#10;POEhFXQVhYtFSQPux9/8MR+JxyglHSqmogYlTYn6ZnAhUVzJKD7n8xz/3Ojej4Y56ntAHRb4JCxP&#10;ZswLajSlA/2Kel7HQhhihmO5iobRvA+DdPE9cLFepyTUkWVha3aWR+hIV+TypX9lzl4ID7iqRxjl&#10;xMo3vA+58aa362NA9tNSIrUDkRfGUYNprZf3EkX+63/Kur3q1U8AAAD//wMAUEsDBBQABgAIAAAA&#10;IQBv8Lgy2gAAAAQBAAAPAAAAZHJzL2Rvd25yZXYueG1sTI/NTsMwEITvSLyDtUjcqOOIVlWIU1VI&#10;PfRWys95Gy9JIN6NYrcNfXoMF7isNJrRzLflavK9OtEYOmELZpaBIq7FddxYeHne3C1BhYjssBcm&#10;C18UYFVdX5VYODnzE532sVGphEOBFtoYh0LrULfkMcxkIE7eu4weY5Jjo92I51Tue51n2UJ77Dgt&#10;tDjQY0v15/7oLXTztURDr9vNx5s3Yi677fyys/b2Zlo/gIo0xb8w/OAndKgS00GO7ILqLaRH4u9N&#10;Xp4t7kEdLCxzA7oq9X/46hsAAP//AwBQSwECLQAUAAYACAAAACEAtoM4kv4AAADhAQAAEwAAAAAA&#10;AAAAAAAAAAAAAAAAW0NvbnRlbnRfVHlwZXNdLnhtbFBLAQItABQABgAIAAAAIQA4/SH/1gAAAJQB&#10;AAALAAAAAAAAAAAAAAAAAC8BAABfcmVscy8ucmVsc1BLAQItABQABgAIAAAAIQBu4FHSDgIAAB0E&#10;AAAOAAAAAAAAAAAAAAAAAC4CAABkcnMvZTJvRG9jLnhtbFBLAQItABQABgAIAAAAIQBv8Lgy2gAA&#10;AAQBAAAPAAAAAAAAAAAAAAAAAGgEAABkcnMvZG93bnJldi54bWxQSwUGAAAAAAQABADzAAAAbwUA&#10;AAAA&#10;" filled="f" stroked="f">
              <v:textbox style="mso-fit-shape-to-text:t" inset="0,15pt,0,0">
                <w:txbxContent>
                  <w:p w14:paraId="4E2216E2" w14:textId="0CD4B3B2"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7C49CC" w14:textId="34D2BFCF" w:rsidR="00465450" w:rsidRDefault="00465450">
    <w:pPr>
      <w:pStyle w:val="Header"/>
    </w:pPr>
    <w:r>
      <w:rPr>
        <w:noProof/>
      </w:rPr>
      <mc:AlternateContent>
        <mc:Choice Requires="wps">
          <w:drawing>
            <wp:anchor distT="0" distB="0" distL="0" distR="0" simplePos="0" relativeHeight="251658245" behindDoc="0" locked="0" layoutInCell="1" allowOverlap="1" wp14:anchorId="14154484" wp14:editId="083AEC15">
              <wp:simplePos x="635" y="635"/>
              <wp:positionH relativeFrom="page">
                <wp:align>center</wp:align>
              </wp:positionH>
              <wp:positionV relativeFrom="page">
                <wp:align>top</wp:align>
              </wp:positionV>
              <wp:extent cx="1310640" cy="521335"/>
              <wp:effectExtent l="0" t="0" r="3810" b="12065"/>
              <wp:wrapNone/>
              <wp:docPr id="858400065" name="Text Box 6"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2943AC7D" w14:textId="243D021E"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4154484" id="_x0000_t202" coordsize="21600,21600" o:spt="202" path="m,l,21600r21600,l21600,xe">
              <v:stroke joinstyle="miter"/>
              <v:path gradientshapeok="t" o:connecttype="rect"/>
            </v:shapetype>
            <v:shape id="Text Box 6" o:spid="_x0000_s1033" type="#_x0000_t202" alt="OFFICIAL Sensitive - Legal" style="position:absolute;margin-left:0;margin-top:0;width:103.2pt;height:41.05pt;z-index:25165824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X+PvDgIAAB0EAAAOAAAAZHJzL2Uyb0RvYy54bWysU8Fu2zAMvQ/YPwi6L7aTpeuMOEXWIsOA&#10;oC2QDj0rshQbkERBUmJnXz9KjpOt22nYRaZJ6pF8fFrc9VqRo3C+BVPRYpJTIgyHujX7in5/WX+4&#10;pcQHZmqmwIiKnoSnd8v37xadLcUUGlC1cARBjC87W9EmBFtmmeeN0MxPwAqDQQlOs4C/bp/VjnWI&#10;rlU2zfObrANXWwdceI/ehyFIlwlfSsHDk5ReBKIqir2FdLp07uKZLRes3Dtmm5af22D/0IVmrcGi&#10;F6gHFhg5uPYPKN1yBx5kmHDQGUjZcpFmwGmK/M0024ZZkWZBcry90OT/Hyx/PG7tsyOh/wI9LjAS&#10;0llfenTGeXrpdPxipwTjSOHpQpvoA+Hx0qzIbz5iiGNsPi1ms3mEya63rfPhqwBNolFRh2tJbLHj&#10;xochdUyJxQysW6XSapT5zYGY0ZNdW4xW6Hc9aeuKfhrb30F9wqkcDAv3lq9bLL1hPjwzhxvGblG1&#10;4QkPqaCrKJwtShpwP/7mj/lIPEYp6VAxFTUoaUrUN4MLieJKRvE5n+f450b3bjTMQd8D6rDAJ2F5&#10;MmNeUKMpHehX1PMqFsIQMxzLVTSM5n0YpIvvgYvVKiWhjiwLG7O1PEJHuiKXL/0rc/ZMeMBVPcIo&#10;J1a+4X3IjTe9XR0Csp+WEqkdiDwzjhpMaz2/lyjyX/9T1vVVL38CAAD//wMAUEsDBBQABgAIAAAA&#10;IQBv8Lgy2gAAAAQBAAAPAAAAZHJzL2Rvd25yZXYueG1sTI/NTsMwEITvSLyDtUjcqOOIVlWIU1VI&#10;PfRWys95Gy9JIN6NYrcNfXoMF7isNJrRzLflavK9OtEYOmELZpaBIq7FddxYeHne3C1BhYjssBcm&#10;C18UYFVdX5VYODnzE532sVGphEOBFtoYh0LrULfkMcxkIE7eu4weY5Jjo92I51Tue51n2UJ77Dgt&#10;tDjQY0v15/7oLXTztURDr9vNx5s3Yi677fyys/b2Zlo/gIo0xb8w/OAndKgS00GO7ILqLaRH4u9N&#10;Xp4t7kEdLCxzA7oq9X/46hsAAP//AwBQSwECLQAUAAYACAAAACEAtoM4kv4AAADhAQAAEwAAAAAA&#10;AAAAAAAAAAAAAAAAW0NvbnRlbnRfVHlwZXNdLnhtbFBLAQItABQABgAIAAAAIQA4/SH/1gAAAJQB&#10;AAALAAAAAAAAAAAAAAAAAC8BAABfcmVscy8ucmVsc1BLAQItABQABgAIAAAAIQADX+PvDgIAAB0E&#10;AAAOAAAAAAAAAAAAAAAAAC4CAABkcnMvZTJvRG9jLnhtbFBLAQItABQABgAIAAAAIQBv8Lgy2gAA&#10;AAQBAAAPAAAAAAAAAAAAAAAAAGgEAABkcnMvZG93bnJldi54bWxQSwUGAAAAAAQABADzAAAAbwUA&#10;AAAA&#10;" filled="f" stroked="f">
              <v:textbox style="mso-fit-shape-to-text:t" inset="0,15pt,0,0">
                <w:txbxContent>
                  <w:p w14:paraId="2943AC7D" w14:textId="243D021E"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839FC4" w14:textId="4DE8CE90" w:rsidR="00E73BAF" w:rsidRPr="0098360C" w:rsidRDefault="00465450" w:rsidP="0098360C">
    <w:pPr>
      <w:pStyle w:val="Header"/>
      <w:jc w:val="right"/>
      <w:rPr>
        <w:b w:val="0"/>
        <w:color w:val="auto"/>
        <w:sz w:val="18"/>
      </w:rPr>
    </w:pPr>
    <w:r>
      <w:rPr>
        <w:b w:val="0"/>
        <w:noProof/>
        <w:color w:val="auto"/>
        <w:sz w:val="18"/>
      </w:rPr>
      <mc:AlternateContent>
        <mc:Choice Requires="wps">
          <w:drawing>
            <wp:anchor distT="0" distB="0" distL="0" distR="0" simplePos="0" relativeHeight="251658243" behindDoc="0" locked="0" layoutInCell="1" allowOverlap="1" wp14:anchorId="774956F5" wp14:editId="35414E0B">
              <wp:simplePos x="635" y="635"/>
              <wp:positionH relativeFrom="page">
                <wp:align>center</wp:align>
              </wp:positionH>
              <wp:positionV relativeFrom="page">
                <wp:align>top</wp:align>
              </wp:positionV>
              <wp:extent cx="1310640" cy="521335"/>
              <wp:effectExtent l="0" t="0" r="3810" b="12065"/>
              <wp:wrapNone/>
              <wp:docPr id="29553086" name="Text Box 4"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23D48B21" w14:textId="2BEA370C"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74956F5" id="_x0000_t202" coordsize="21600,21600" o:spt="202" path="m,l,21600r21600,l21600,xe">
              <v:stroke joinstyle="miter"/>
              <v:path gradientshapeok="t" o:connecttype="rect"/>
            </v:shapetype>
            <v:shape id="Text Box 4" o:spid="_x0000_s1036" type="#_x0000_t202" alt="OFFICIAL Sensitive - Legal" style="position:absolute;left:0;text-align:left;margin-left:0;margin-top:0;width:103.2pt;height:41.05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HaMPDQIAAB4EAAAOAAAAZHJzL2Uyb0RvYy54bWysU01v2zAMvQ/YfxB0X2wnS7EZcYqsRYYB&#10;RVsgHXpWZCk2YImCxMTOfv0oJU62bqdhF5kmKX6897S4HUzHDsqHFmzFi0nOmbIS6tbuKv79Zf3h&#10;E2cBha1FB1ZV/KgCv12+f7foXamm0EBXK8+oiA1l7yreILoyy4JslBFhAk5ZCmrwRiD9+l1We9FT&#10;ddNl0zy/yXrwtfMgVQjkvT8F+TLV11pJfNI6KGRdxWk2TKdP5zae2XIhyp0XrmnleQzxD1MY0Vpq&#10;eil1L1CwvW//KGVa6SGAxokEk4HWrVRpB9qmyN9ss2mEU2kXAie4C0zh/5WVj4eNe/YMhy8wEIER&#10;kN6FMpAz7jNob+KXJmUUJwiPF9jUgEzGS7Miv/lIIUmx+bSYzeaxTHa97XzArwoMi0bFPdGS0BKH&#10;h4Cn1DElNrOwbrsuUdPZ3xxUM3qy64jRwmE7sLamSRKh0bWF+khreTgxHpxct9T7QQR8Fp4opnFJ&#10;tvhEh+6grzicLc4a8D/+5o/5hDxFOetJMhW3pGnOum+WGInqSkbxOZ/n9OdH93Y07N7cAQmxoDfh&#10;ZDJjHnajqT2YVxL0KjaikLCS2lUcR/MOT9qlByHVapWSSEhO4IPdOBlLR7wimC/Dq/DujDgSV48w&#10;6kmUb4A/5cabwa32SPAnVq5AniEnESZezw8mqvzX/5R1fdbLnwAAAP//AwBQSwMEFAAGAAgAAAAh&#10;AG/wuDLaAAAABAEAAA8AAABkcnMvZG93bnJldi54bWxMj81OwzAQhO9IvIO1SNyo44hWVYhTVUg9&#10;9FbKz3kbL0kg3o1itw19egwXuKw0mtHMt+Vq8r060Rg6YQtmloEirsV13Fh4ed7cLUGFiOywFyYL&#10;XxRgVV1flVg4OfMTnfaxUamEQ4EW2hiHQutQt+QxzGQgTt67jB5jkmOj3YjnVO57nWfZQnvsOC20&#10;ONBjS/Xn/ugtdPO1REOv283HmzdiLrvt/LKz9vZmWj+AijTFvzD84Cd0qBLTQY7sguotpEfi701e&#10;ni3uQR0sLHMDuir1f/jqGwAA//8DAFBLAQItABQABgAIAAAAIQC2gziS/gAAAOEBAAATAAAAAAAA&#10;AAAAAAAAAAAAAABbQ29udGVudF9UeXBlc10ueG1sUEsBAi0AFAAGAAgAAAAhADj9If/WAAAAlAEA&#10;AAsAAAAAAAAAAAAAAAAALwEAAF9yZWxzLy5yZWxzUEsBAi0AFAAGAAgAAAAhABAdow8NAgAAHgQA&#10;AA4AAAAAAAAAAAAAAAAALgIAAGRycy9lMm9Eb2MueG1sUEsBAi0AFAAGAAgAAAAhAG/wuDLaAAAA&#10;BAEAAA8AAAAAAAAAAAAAAAAAZwQAAGRycy9kb3ducmV2LnhtbFBLBQYAAAAABAAEAPMAAABuBQAA&#10;AAA=&#10;" filled="f" stroked="f">
              <v:textbox style="mso-fit-shape-to-text:t" inset="0,15pt,0,0">
                <w:txbxContent>
                  <w:p w14:paraId="23D48B21" w14:textId="2BEA370C"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ACB6A" w14:textId="2224546B" w:rsidR="00465450" w:rsidRDefault="00465450">
    <w:pPr>
      <w:pStyle w:val="Header"/>
    </w:pPr>
    <w:r>
      <w:rPr>
        <w:noProof/>
      </w:rPr>
      <mc:AlternateContent>
        <mc:Choice Requires="wps">
          <w:drawing>
            <wp:anchor distT="0" distB="0" distL="0" distR="0" simplePos="0" relativeHeight="251658247" behindDoc="0" locked="0" layoutInCell="1" allowOverlap="1" wp14:anchorId="66C760B7" wp14:editId="2E310BBC">
              <wp:simplePos x="635" y="635"/>
              <wp:positionH relativeFrom="page">
                <wp:align>center</wp:align>
              </wp:positionH>
              <wp:positionV relativeFrom="page">
                <wp:align>top</wp:align>
              </wp:positionV>
              <wp:extent cx="1310640" cy="521335"/>
              <wp:effectExtent l="0" t="0" r="3810" b="12065"/>
              <wp:wrapNone/>
              <wp:docPr id="815825651" name="Text Box 8"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48795CEF" w14:textId="72EF15C3"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6C760B7" id="_x0000_t202" coordsize="21600,21600" o:spt="202" path="m,l,21600r21600,l21600,xe">
              <v:stroke joinstyle="miter"/>
              <v:path gradientshapeok="t" o:connecttype="rect"/>
            </v:shapetype>
            <v:shape id="Text Box 8" o:spid="_x0000_s1038" type="#_x0000_t202" alt="OFFICIAL Sensitive - Legal" style="position:absolute;margin-left:0;margin-top:0;width:103.2pt;height:41.05pt;z-index:25165824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8Z0DgIAAB4EAAAOAAAAZHJzL2Uyb0RvYy54bWysU8Fu2zAMvQ/YPwi6L7aTpdiMOEXWIsOA&#10;oC2QDj0rshQbkERBUmJnXz9KjpOt7WnYRaZJ6pF8fFrc9lqRo3C+BVPRYpJTIgyHujX7iv58Xn/6&#10;QokPzNRMgREVPQlPb5cfPyw6W4opNKBq4QiCGF92tqJNCLbMMs8boZmfgBUGgxKcZgF/3T6rHesQ&#10;Xatsmuc3WQeutg648B6990OQLhO+lIKHRym9CERVFHsL6XTp3MUzWy5YuXfMNi0/t8H+oQvNWoNF&#10;L1D3LDBycO0bKN1yBx5kmHDQGUjZcpFmwGmK/NU024ZZkWZBcry90OT/Hyx/OG7tkyOh/wY9LjAS&#10;0llfenTGeXrpdPxipwTjSOHpQpvoA+Hx0qzIbz5jiGNsPi1ms3mEya63rfPhuwBNolFRh2tJbLHj&#10;xochdUyJxQysW6XSapT5y4GY0ZNdW4xW6Hc9aWvsZDr2v4P6hGM5GDbuLV+3WHvDfHhiDleM7aJs&#10;wyMeUkFXUThblDTgfr3nj/nIPEYp6VAyFTWoaUrUD4MbiepKRvE1n+f450b3bjTMQd8BCrHAN2F5&#10;MmNeUKMpHegXFPQqFsIQMxzLVTSM5l0YtIsPgovVKiWhkCwLG7O1PEJHviKZz/0Lc/bMeMBdPcCo&#10;J1a+In7IjTe9XR0C0p+2ErkdiDxTjiJMez0/mKjyP/9T1vVZL38DAAD//wMAUEsDBBQABgAIAAAA&#10;IQBv8Lgy2gAAAAQBAAAPAAAAZHJzL2Rvd25yZXYueG1sTI/NTsMwEITvSLyDtUjcqOOIVlWIU1VI&#10;PfRWys95Gy9JIN6NYrcNfXoMF7isNJrRzLflavK9OtEYOmELZpaBIq7FddxYeHne3C1BhYjssBcm&#10;C18UYFVdX5VYODnzE532sVGphEOBFtoYh0LrULfkMcxkIE7eu4weY5Jjo92I51Tue51n2UJ77Dgt&#10;tDjQY0v15/7oLXTztURDr9vNx5s3Yi677fyys/b2Zlo/gIo0xb8w/OAndKgS00GO7ILqLaRH4u9N&#10;Xp4t7kEdLCxzA7oq9X/46hsAAP//AwBQSwECLQAUAAYACAAAACEAtoM4kv4AAADhAQAAEwAAAAAA&#10;AAAAAAAAAAAAAAAAW0NvbnRlbnRfVHlwZXNdLnhtbFBLAQItABQABgAIAAAAIQA4/SH/1gAAAJQB&#10;AAALAAAAAAAAAAAAAAAAAC8BAABfcmVscy8ucmVsc1BLAQItABQABgAIAAAAIQDKY8Z0DgIAAB4E&#10;AAAOAAAAAAAAAAAAAAAAAC4CAABkcnMvZTJvRG9jLnhtbFBLAQItABQABgAIAAAAIQBv8Lgy2gAA&#10;AAQBAAAPAAAAAAAAAAAAAAAAAGgEAABkcnMvZG93bnJldi54bWxQSwUGAAAAAAQABADzAAAAbwUA&#10;AAAA&#10;" filled="f" stroked="f">
              <v:textbox style="mso-fit-shape-to-text:t" inset="0,15pt,0,0">
                <w:txbxContent>
                  <w:p w14:paraId="48795CEF" w14:textId="72EF15C3"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703013" w14:textId="48789416" w:rsidR="00465450" w:rsidRDefault="00465450">
    <w:pPr>
      <w:pStyle w:val="Header"/>
    </w:pPr>
    <w:r>
      <w:rPr>
        <w:noProof/>
      </w:rPr>
      <mc:AlternateContent>
        <mc:Choice Requires="wps">
          <w:drawing>
            <wp:anchor distT="0" distB="0" distL="0" distR="0" simplePos="0" relativeHeight="251658248" behindDoc="0" locked="0" layoutInCell="1" allowOverlap="1" wp14:anchorId="54D5E123" wp14:editId="0B890D7E">
              <wp:simplePos x="635" y="635"/>
              <wp:positionH relativeFrom="page">
                <wp:align>center</wp:align>
              </wp:positionH>
              <wp:positionV relativeFrom="page">
                <wp:align>top</wp:align>
              </wp:positionV>
              <wp:extent cx="1310640" cy="521335"/>
              <wp:effectExtent l="0" t="0" r="3810" b="12065"/>
              <wp:wrapNone/>
              <wp:docPr id="608086689" name="Text Box 9"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5503DD3D" w14:textId="104B51CB"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4D5E123" id="_x0000_t202" coordsize="21600,21600" o:spt="202" path="m,l,21600r21600,l21600,xe">
              <v:stroke joinstyle="miter"/>
              <v:path gradientshapeok="t" o:connecttype="rect"/>
            </v:shapetype>
            <v:shape id="Text Box 9" o:spid="_x0000_s1039" type="#_x0000_t202" alt="OFFICIAL Sensitive - Legal" style="position:absolute;margin-left:0;margin-top:0;width:103.2pt;height:41.05pt;z-index:25165824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3HRJDQIAAB4EAAAOAAAAZHJzL2Uyb0RvYy54bWysU8Fu2zAMvQ/YPwi6L7aTpdiMOEXWIsOA&#10;oC2QDj0rshQbkERBUmJnXz9KjpOt7WnYRaZJ6pF8fFrc9lqRo3C+BVPRYpJTIgyHujX7iv58Xn/6&#10;QokPzNRMgREVPQlPb5cfPyw6W4opNKBq4QiCGF92tqJNCLbMMs8boZmfgBUGgxKcZgF/3T6rHesQ&#10;Xatsmuc3WQeutg648B6990OQLhO+lIKHRym9CERVFHsL6XTp3MUzWy5YuXfMNi0/t8H+oQvNWoNF&#10;L1D3LDBycO0bKN1yBx5kmHDQGUjZcpFmwGmK/NU024ZZkWZBcry90OT/Hyx/OG7tkyOh/wY9LjAS&#10;0llfenTGeXrpdPxipwTjSOHpQpvoA+Hx0qzIbz5jiGNsPi1ms3mEya63rfPhuwBNolFRh2tJbLHj&#10;xochdUyJxQysW6XSapT5y4GY0ZNdW4xW6Hc9aevYydj/DuoTjuVg2Li3fN1i7Q3z4Yk5XDG2i7IN&#10;j3hIBV1F4WxR0oD79Z4/5iPzGKWkQ8lU1KCmKVE/DG4kqisZxdd8nuOfG9270TAHfQcoxALfhOXJ&#10;jHlBjaZ0oF9Q0KtYCEPMcCxX0TCad2HQLj4ILlarlIRCsixszNbyCB35imQ+9y/M2TPjAXf1AKOe&#10;WPmK+CE33vR2dQhIf9pK5HYg8kw5ijDt9fxgosr//E9Z12e9/A0AAP//AwBQSwMEFAAGAAgAAAAh&#10;AG/wuDLaAAAABAEAAA8AAABkcnMvZG93bnJldi54bWxMj81OwzAQhO9IvIO1SNyo44hWVYhTVUg9&#10;9FbKz3kbL0kg3o1itw19egwXuKw0mtHMt+Vq8r060Rg6YQtmloEirsV13Fh4ed7cLUGFiOywFyYL&#10;XxRgVV1flVg4OfMTnfaxUamEQ4EW2hiHQutQt+QxzGQgTt67jB5jkmOj3YjnVO57nWfZQnvsOC20&#10;ONBjS/Xn/ugtdPO1REOv283HmzdiLrvt/LKz9vZmWj+AijTFvzD84Cd0qBLTQY7sguotpEfi701e&#10;ni3uQR0sLHMDuir1f/jqGwAA//8DAFBLAQItABQABgAIAAAAIQC2gziS/gAAAOEBAAATAAAAAAAA&#10;AAAAAAAAAAAAAABbQ29udGVudF9UeXBlc10ueG1sUEsBAi0AFAAGAAgAAAAhADj9If/WAAAAlAEA&#10;AAsAAAAAAAAAAAAAAAAALwEAAF9yZWxzLy5yZWxzUEsBAi0AFAAGAAgAAAAhAKfcdEkNAgAAHgQA&#10;AA4AAAAAAAAAAAAAAAAALgIAAGRycy9lMm9Eb2MueG1sUEsBAi0AFAAGAAgAAAAhAG/wuDLaAAAA&#10;BAEAAA8AAAAAAAAAAAAAAAAAZwQAAGRycy9kb3ducmV2LnhtbFBLBQYAAAAABAAEAPMAAABuBQAA&#10;AAA=&#10;" filled="f" stroked="f">
              <v:textbox style="mso-fit-shape-to-text:t" inset="0,15pt,0,0">
                <w:txbxContent>
                  <w:p w14:paraId="5503DD3D" w14:textId="104B51CB"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FF1EA2" w14:textId="5234F940" w:rsidR="001B401A" w:rsidRPr="0098360C" w:rsidRDefault="00465450" w:rsidP="0098360C">
    <w:pPr>
      <w:pStyle w:val="Header"/>
      <w:jc w:val="right"/>
      <w:rPr>
        <w:b w:val="0"/>
        <w:color w:val="auto"/>
        <w:sz w:val="18"/>
      </w:rPr>
    </w:pPr>
    <w:r>
      <w:rPr>
        <w:b w:val="0"/>
        <w:noProof/>
        <w:color w:val="auto"/>
        <w:sz w:val="18"/>
      </w:rPr>
      <mc:AlternateContent>
        <mc:Choice Requires="wps">
          <w:drawing>
            <wp:anchor distT="0" distB="0" distL="0" distR="0" simplePos="0" relativeHeight="251658246" behindDoc="0" locked="0" layoutInCell="1" allowOverlap="1" wp14:anchorId="554AEEB4" wp14:editId="1B7C7B0E">
              <wp:simplePos x="635" y="635"/>
              <wp:positionH relativeFrom="page">
                <wp:align>center</wp:align>
              </wp:positionH>
              <wp:positionV relativeFrom="page">
                <wp:align>top</wp:align>
              </wp:positionV>
              <wp:extent cx="1310640" cy="521335"/>
              <wp:effectExtent l="0" t="0" r="3810" b="12065"/>
              <wp:wrapNone/>
              <wp:docPr id="443510575" name="Text Box 7" descr="OFFICIAL Sensitive - Leg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310640" cy="521335"/>
                      </a:xfrm>
                      <a:prstGeom prst="rect">
                        <a:avLst/>
                      </a:prstGeom>
                      <a:noFill/>
                      <a:ln>
                        <a:noFill/>
                      </a:ln>
                    </wps:spPr>
                    <wps:txbx>
                      <w:txbxContent>
                        <w:p w14:paraId="38A2B95E" w14:textId="55AE27E9"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54AEEB4" id="_x0000_t202" coordsize="21600,21600" o:spt="202" path="m,l,21600r21600,l21600,xe">
              <v:stroke joinstyle="miter"/>
              <v:path gradientshapeok="t" o:connecttype="rect"/>
            </v:shapetype>
            <v:shape id="Text Box 7" o:spid="_x0000_s1042" type="#_x0000_t202" alt="OFFICIAL Sensitive - Legal" style="position:absolute;left:0;text-align:left;margin-left:0;margin-top:0;width:103.2pt;height:41.05pt;z-index:25165824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gyCDgIAAB4EAAAOAAAAZHJzL2Uyb0RvYy54bWysU8Fu2zAMvQ/YPwi6L7aTJdiMOEXWIsOA&#10;oC2QDj0rshQbkERBUmJnXz9KjpOt22nYRaZJ6pF8fFre9VqRk3C+BVPRYpJTIgyHujWHin5/2Xz4&#10;RIkPzNRMgREVPQtP71bv3y07W4opNKBq4QiCGF92tqJNCLbMMs8boZmfgBUGgxKcZgF/3SGrHesQ&#10;XatsmueLrANXWwdceI/ehyFIVwlfSsHDk5ReBKIqir2FdLp07uOZrZasPDhmm5Zf2mD/0IVmrcGi&#10;V6gHFhg5uvYPKN1yBx5kmHDQGUjZcpFmwGmK/M00u4ZZkWZBcry90uT/Hyx/PO3ssyOh/wI9LjAS&#10;0llfenTGeXrpdPxipwTjSOH5SpvoA+Hx0qzIFx8xxDE2nxaz2TzCZLfb1vnwVYAm0aiow7Uktthp&#10;68OQOqbEYgY2rVJpNcr85kDM6MluLUYr9PuetDV2shj730N9xrEcDBv3lm9arL1lPjwzhyvGdlG2&#10;4QkPqaCrKFwsShpwP/7mj/nIPEYp6VAyFTWoaUrUN4MbiepKRvE5n+f450b3fjTMUd8DCrHAN2F5&#10;MmNeUKMpHehXFPQ6FsIQMxzLVTSM5n0YtIsPgov1OiWhkCwLW7OzPEJHviKZL/0rc/bCeMBdPcKo&#10;J1a+IX7IjTe9XR8D0p+2ErkdiLxQjiJMe708mKjyX/9T1u1Zr34CAAD//wMAUEsDBBQABgAIAAAA&#10;IQBv8Lgy2gAAAAQBAAAPAAAAZHJzL2Rvd25yZXYueG1sTI/NTsMwEITvSLyDtUjcqOOIVlWIU1VI&#10;PfRWys95Gy9JIN6NYrcNfXoMF7isNJrRzLflavK9OtEYOmELZpaBIq7FddxYeHne3C1BhYjssBcm&#10;C18UYFVdX5VYODnzE532sVGphEOBFtoYh0LrULfkMcxkIE7eu4weY5Jjo92I51Tue51n2UJ77Dgt&#10;tDjQY0v15/7oLXTztURDr9vNx5s3Yi677fyys/b2Zlo/gIo0xb8w/OAndKgS00GO7ILqLaRH4u9N&#10;Xp4t7kEdLCxzA7oq9X/46hsAAP//AwBQSwECLQAUAAYACAAAACEAtoM4kv4AAADhAQAAEwAAAAAA&#10;AAAAAAAAAAAAAAAAW0NvbnRlbnRfVHlwZXNdLnhtbFBLAQItABQABgAIAAAAIQA4/SH/1gAAAJQB&#10;AAALAAAAAAAAAAAAAAAAAC8BAABfcmVscy8ucmVsc1BLAQItABQABgAIAAAAIQB+ngyCDgIAAB4E&#10;AAAOAAAAAAAAAAAAAAAAAC4CAABkcnMvZTJvRG9jLnhtbFBLAQItABQABgAIAAAAIQBv8Lgy2gAA&#10;AAQBAAAPAAAAAAAAAAAAAAAAAGgEAABkcnMvZG93bnJldi54bWxQSwUGAAAAAAQABADzAAAAbwUA&#10;AAAA&#10;" filled="f" stroked="f">
              <v:textbox style="mso-fit-shape-to-text:t" inset="0,15pt,0,0">
                <w:txbxContent>
                  <w:p w14:paraId="38A2B95E" w14:textId="55AE27E9" w:rsidR="00465450" w:rsidRPr="00465450" w:rsidRDefault="00465450" w:rsidP="00465450">
                    <w:pPr>
                      <w:rPr>
                        <w:rFonts w:ascii="Calibri" w:eastAsia="Calibri" w:hAnsi="Calibri" w:cs="Calibri"/>
                        <w:noProof/>
                        <w:color w:val="FF0000"/>
                        <w:sz w:val="20"/>
                        <w:szCs w:val="20"/>
                      </w:rPr>
                    </w:pPr>
                    <w:r w:rsidRPr="00465450">
                      <w:rPr>
                        <w:rFonts w:ascii="Calibri" w:eastAsia="Calibri" w:hAnsi="Calibri" w:cs="Calibri"/>
                        <w:noProof/>
                        <w:color w:val="FF0000"/>
                        <w:sz w:val="20"/>
                        <w:szCs w:val="20"/>
                      </w:rPr>
                      <w:t>OFFICIAL Sensitive - Legal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C82487EC"/>
    <w:lvl w:ilvl="0">
      <w:start w:val="1"/>
      <w:numFmt w:val="decimal"/>
      <w:lvlText w:val="%1."/>
      <w:lvlJc w:val="left"/>
      <w:pPr>
        <w:tabs>
          <w:tab w:val="num" w:pos="360"/>
        </w:tabs>
        <w:ind w:left="360" w:hanging="360"/>
      </w:pPr>
    </w:lvl>
  </w:abstractNum>
  <w:abstractNum w:abstractNumId="1" w15:restartNumberingAfterBreak="0">
    <w:nsid w:val="02B45D08"/>
    <w:multiLevelType w:val="hybridMultilevel"/>
    <w:tmpl w:val="DB6EA79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2F476D1"/>
    <w:multiLevelType w:val="multilevel"/>
    <w:tmpl w:val="DDC0CC12"/>
    <w:lvl w:ilvl="0">
      <w:start w:val="17"/>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bullet"/>
      <w:lvlText w:val=""/>
      <w:lvlJc w:val="left"/>
      <w:pPr>
        <w:ind w:left="1080" w:hanging="360"/>
      </w:pPr>
      <w:rPr>
        <w:rFonts w:ascii="Symbol" w:hAnsi="Symbol" w:hint="default"/>
        <w:color w:val="auto"/>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43353E5"/>
    <w:multiLevelType w:val="hybridMultilevel"/>
    <w:tmpl w:val="67A0E1C0"/>
    <w:lvl w:ilvl="0" w:tplc="103077DC">
      <w:start w:val="1"/>
      <w:numFmt w:val="lowerLetter"/>
      <w:lvlText w:val="%1)"/>
      <w:lvlJc w:val="left"/>
      <w:pPr>
        <w:ind w:left="1420" w:hanging="360"/>
      </w:pPr>
    </w:lvl>
    <w:lvl w:ilvl="1" w:tplc="9A10D234">
      <w:start w:val="1"/>
      <w:numFmt w:val="lowerLetter"/>
      <w:lvlText w:val="%2)"/>
      <w:lvlJc w:val="left"/>
      <w:pPr>
        <w:ind w:left="1420" w:hanging="360"/>
      </w:pPr>
    </w:lvl>
    <w:lvl w:ilvl="2" w:tplc="A19A12F4">
      <w:start w:val="1"/>
      <w:numFmt w:val="lowerLetter"/>
      <w:lvlText w:val="%3)"/>
      <w:lvlJc w:val="left"/>
      <w:pPr>
        <w:ind w:left="1420" w:hanging="360"/>
      </w:pPr>
    </w:lvl>
    <w:lvl w:ilvl="3" w:tplc="6F22FA56">
      <w:start w:val="1"/>
      <w:numFmt w:val="lowerLetter"/>
      <w:lvlText w:val="%4)"/>
      <w:lvlJc w:val="left"/>
      <w:pPr>
        <w:ind w:left="1420" w:hanging="360"/>
      </w:pPr>
    </w:lvl>
    <w:lvl w:ilvl="4" w:tplc="41000F7E">
      <w:start w:val="1"/>
      <w:numFmt w:val="lowerLetter"/>
      <w:lvlText w:val="%5)"/>
      <w:lvlJc w:val="left"/>
      <w:pPr>
        <w:ind w:left="1420" w:hanging="360"/>
      </w:pPr>
    </w:lvl>
    <w:lvl w:ilvl="5" w:tplc="C9848A10">
      <w:start w:val="1"/>
      <w:numFmt w:val="lowerLetter"/>
      <w:lvlText w:val="%6)"/>
      <w:lvlJc w:val="left"/>
      <w:pPr>
        <w:ind w:left="1420" w:hanging="360"/>
      </w:pPr>
    </w:lvl>
    <w:lvl w:ilvl="6" w:tplc="F154E240">
      <w:start w:val="1"/>
      <w:numFmt w:val="lowerLetter"/>
      <w:lvlText w:val="%7)"/>
      <w:lvlJc w:val="left"/>
      <w:pPr>
        <w:ind w:left="1420" w:hanging="360"/>
      </w:pPr>
    </w:lvl>
    <w:lvl w:ilvl="7" w:tplc="65167480">
      <w:start w:val="1"/>
      <w:numFmt w:val="lowerLetter"/>
      <w:lvlText w:val="%8)"/>
      <w:lvlJc w:val="left"/>
      <w:pPr>
        <w:ind w:left="1420" w:hanging="360"/>
      </w:pPr>
    </w:lvl>
    <w:lvl w:ilvl="8" w:tplc="ACE6643A">
      <w:start w:val="1"/>
      <w:numFmt w:val="lowerLetter"/>
      <w:lvlText w:val="%9)"/>
      <w:lvlJc w:val="left"/>
      <w:pPr>
        <w:ind w:left="1420" w:hanging="360"/>
      </w:pPr>
    </w:lvl>
  </w:abstractNum>
  <w:abstractNum w:abstractNumId="4" w15:restartNumberingAfterBreak="0">
    <w:nsid w:val="04526E73"/>
    <w:multiLevelType w:val="hybridMultilevel"/>
    <w:tmpl w:val="E196E3A0"/>
    <w:lvl w:ilvl="0" w:tplc="0C090001">
      <w:start w:val="1"/>
      <w:numFmt w:val="bullet"/>
      <w:lvlText w:val=""/>
      <w:lvlJc w:val="left"/>
      <w:pPr>
        <w:ind w:left="784" w:hanging="360"/>
      </w:pPr>
      <w:rPr>
        <w:rFonts w:ascii="Symbol" w:hAnsi="Symbol" w:hint="default"/>
      </w:rPr>
    </w:lvl>
    <w:lvl w:ilvl="1" w:tplc="0C090003" w:tentative="1">
      <w:start w:val="1"/>
      <w:numFmt w:val="bullet"/>
      <w:lvlText w:val="o"/>
      <w:lvlJc w:val="left"/>
      <w:pPr>
        <w:ind w:left="1504" w:hanging="360"/>
      </w:pPr>
      <w:rPr>
        <w:rFonts w:ascii="Courier New" w:hAnsi="Courier New" w:cs="Courier New" w:hint="default"/>
      </w:rPr>
    </w:lvl>
    <w:lvl w:ilvl="2" w:tplc="0C090005" w:tentative="1">
      <w:start w:val="1"/>
      <w:numFmt w:val="bullet"/>
      <w:lvlText w:val=""/>
      <w:lvlJc w:val="left"/>
      <w:pPr>
        <w:ind w:left="2224" w:hanging="360"/>
      </w:pPr>
      <w:rPr>
        <w:rFonts w:ascii="Wingdings" w:hAnsi="Wingdings" w:hint="default"/>
      </w:rPr>
    </w:lvl>
    <w:lvl w:ilvl="3" w:tplc="0C090001" w:tentative="1">
      <w:start w:val="1"/>
      <w:numFmt w:val="bullet"/>
      <w:lvlText w:val=""/>
      <w:lvlJc w:val="left"/>
      <w:pPr>
        <w:ind w:left="2944" w:hanging="360"/>
      </w:pPr>
      <w:rPr>
        <w:rFonts w:ascii="Symbol" w:hAnsi="Symbol" w:hint="default"/>
      </w:rPr>
    </w:lvl>
    <w:lvl w:ilvl="4" w:tplc="0C090003" w:tentative="1">
      <w:start w:val="1"/>
      <w:numFmt w:val="bullet"/>
      <w:lvlText w:val="o"/>
      <w:lvlJc w:val="left"/>
      <w:pPr>
        <w:ind w:left="3664" w:hanging="360"/>
      </w:pPr>
      <w:rPr>
        <w:rFonts w:ascii="Courier New" w:hAnsi="Courier New" w:cs="Courier New" w:hint="default"/>
      </w:rPr>
    </w:lvl>
    <w:lvl w:ilvl="5" w:tplc="0C090005" w:tentative="1">
      <w:start w:val="1"/>
      <w:numFmt w:val="bullet"/>
      <w:lvlText w:val=""/>
      <w:lvlJc w:val="left"/>
      <w:pPr>
        <w:ind w:left="4384" w:hanging="360"/>
      </w:pPr>
      <w:rPr>
        <w:rFonts w:ascii="Wingdings" w:hAnsi="Wingdings" w:hint="default"/>
      </w:rPr>
    </w:lvl>
    <w:lvl w:ilvl="6" w:tplc="0C090001" w:tentative="1">
      <w:start w:val="1"/>
      <w:numFmt w:val="bullet"/>
      <w:lvlText w:val=""/>
      <w:lvlJc w:val="left"/>
      <w:pPr>
        <w:ind w:left="5104" w:hanging="360"/>
      </w:pPr>
      <w:rPr>
        <w:rFonts w:ascii="Symbol" w:hAnsi="Symbol" w:hint="default"/>
      </w:rPr>
    </w:lvl>
    <w:lvl w:ilvl="7" w:tplc="0C090003" w:tentative="1">
      <w:start w:val="1"/>
      <w:numFmt w:val="bullet"/>
      <w:lvlText w:val="o"/>
      <w:lvlJc w:val="left"/>
      <w:pPr>
        <w:ind w:left="5824" w:hanging="360"/>
      </w:pPr>
      <w:rPr>
        <w:rFonts w:ascii="Courier New" w:hAnsi="Courier New" w:cs="Courier New" w:hint="default"/>
      </w:rPr>
    </w:lvl>
    <w:lvl w:ilvl="8" w:tplc="0C090005" w:tentative="1">
      <w:start w:val="1"/>
      <w:numFmt w:val="bullet"/>
      <w:lvlText w:val=""/>
      <w:lvlJc w:val="left"/>
      <w:pPr>
        <w:ind w:left="6544" w:hanging="360"/>
      </w:pPr>
      <w:rPr>
        <w:rFonts w:ascii="Wingdings" w:hAnsi="Wingdings" w:hint="default"/>
      </w:rPr>
    </w:lvl>
  </w:abstractNum>
  <w:abstractNum w:abstractNumId="5" w15:restartNumberingAfterBreak="0">
    <w:nsid w:val="07DA556D"/>
    <w:multiLevelType w:val="multilevel"/>
    <w:tmpl w:val="0C09001F"/>
    <w:lvl w:ilvl="0">
      <w:start w:val="1"/>
      <w:numFmt w:val="decimal"/>
      <w:lvlText w:val="%1."/>
      <w:lvlJc w:val="left"/>
      <w:pPr>
        <w:ind w:left="417" w:hanging="360"/>
      </w:pPr>
      <w:rPr>
        <w:rFonts w:hint="default"/>
      </w:rPr>
    </w:lvl>
    <w:lvl w:ilvl="1">
      <w:start w:val="1"/>
      <w:numFmt w:val="decimal"/>
      <w:lvlText w:val="%1.%2."/>
      <w:lvlJc w:val="left"/>
      <w:pPr>
        <w:ind w:left="849" w:hanging="432"/>
      </w:pPr>
    </w:lvl>
    <w:lvl w:ilvl="2">
      <w:start w:val="1"/>
      <w:numFmt w:val="decimal"/>
      <w:lvlText w:val="%1.%2.%3."/>
      <w:lvlJc w:val="left"/>
      <w:pPr>
        <w:ind w:left="1281" w:hanging="504"/>
      </w:pPr>
    </w:lvl>
    <w:lvl w:ilvl="3">
      <w:start w:val="1"/>
      <w:numFmt w:val="decimal"/>
      <w:lvlText w:val="%1.%2.%3.%4."/>
      <w:lvlJc w:val="left"/>
      <w:pPr>
        <w:ind w:left="1785" w:hanging="648"/>
      </w:pPr>
    </w:lvl>
    <w:lvl w:ilvl="4">
      <w:start w:val="1"/>
      <w:numFmt w:val="decimal"/>
      <w:lvlText w:val="%1.%2.%3.%4.%5."/>
      <w:lvlJc w:val="left"/>
      <w:pPr>
        <w:ind w:left="2289" w:hanging="792"/>
      </w:pPr>
    </w:lvl>
    <w:lvl w:ilvl="5">
      <w:start w:val="1"/>
      <w:numFmt w:val="decimal"/>
      <w:lvlText w:val="%1.%2.%3.%4.%5.%6."/>
      <w:lvlJc w:val="left"/>
      <w:pPr>
        <w:ind w:left="2793" w:hanging="936"/>
      </w:pPr>
    </w:lvl>
    <w:lvl w:ilvl="6">
      <w:start w:val="1"/>
      <w:numFmt w:val="decimal"/>
      <w:lvlText w:val="%1.%2.%3.%4.%5.%6.%7."/>
      <w:lvlJc w:val="left"/>
      <w:pPr>
        <w:ind w:left="3297" w:hanging="1080"/>
      </w:pPr>
    </w:lvl>
    <w:lvl w:ilvl="7">
      <w:start w:val="1"/>
      <w:numFmt w:val="decimal"/>
      <w:lvlText w:val="%1.%2.%3.%4.%5.%6.%7.%8."/>
      <w:lvlJc w:val="left"/>
      <w:pPr>
        <w:ind w:left="3801" w:hanging="1224"/>
      </w:pPr>
    </w:lvl>
    <w:lvl w:ilvl="8">
      <w:start w:val="1"/>
      <w:numFmt w:val="decimal"/>
      <w:lvlText w:val="%1.%2.%3.%4.%5.%6.%7.%8.%9."/>
      <w:lvlJc w:val="left"/>
      <w:pPr>
        <w:ind w:left="4377" w:hanging="1440"/>
      </w:pPr>
    </w:lvl>
  </w:abstractNum>
  <w:abstractNum w:abstractNumId="6" w15:restartNumberingAfterBreak="0">
    <w:nsid w:val="0A3C5EE1"/>
    <w:multiLevelType w:val="hybridMultilevel"/>
    <w:tmpl w:val="6A025722"/>
    <w:lvl w:ilvl="0" w:tplc="2FEAB3A4">
      <w:start w:val="1"/>
      <w:numFmt w:val="bullet"/>
      <w:lvlText w:val=""/>
      <w:lvlJc w:val="left"/>
      <w:pPr>
        <w:ind w:left="720" w:hanging="360"/>
      </w:pPr>
      <w:rPr>
        <w:rFonts w:ascii="Symbol" w:hAnsi="Symbol"/>
      </w:rPr>
    </w:lvl>
    <w:lvl w:ilvl="1" w:tplc="1B40B1C0">
      <w:start w:val="1"/>
      <w:numFmt w:val="bullet"/>
      <w:lvlText w:val=""/>
      <w:lvlJc w:val="left"/>
      <w:pPr>
        <w:ind w:left="720" w:hanging="360"/>
      </w:pPr>
      <w:rPr>
        <w:rFonts w:ascii="Symbol" w:hAnsi="Symbol"/>
      </w:rPr>
    </w:lvl>
    <w:lvl w:ilvl="2" w:tplc="B2CEF6CC">
      <w:start w:val="1"/>
      <w:numFmt w:val="bullet"/>
      <w:lvlText w:val=""/>
      <w:lvlJc w:val="left"/>
      <w:pPr>
        <w:ind w:left="720" w:hanging="360"/>
      </w:pPr>
      <w:rPr>
        <w:rFonts w:ascii="Symbol" w:hAnsi="Symbol"/>
      </w:rPr>
    </w:lvl>
    <w:lvl w:ilvl="3" w:tplc="7570B690">
      <w:start w:val="1"/>
      <w:numFmt w:val="bullet"/>
      <w:lvlText w:val=""/>
      <w:lvlJc w:val="left"/>
      <w:pPr>
        <w:ind w:left="720" w:hanging="360"/>
      </w:pPr>
      <w:rPr>
        <w:rFonts w:ascii="Symbol" w:hAnsi="Symbol"/>
      </w:rPr>
    </w:lvl>
    <w:lvl w:ilvl="4" w:tplc="56AA21FE">
      <w:start w:val="1"/>
      <w:numFmt w:val="bullet"/>
      <w:lvlText w:val=""/>
      <w:lvlJc w:val="left"/>
      <w:pPr>
        <w:ind w:left="720" w:hanging="360"/>
      </w:pPr>
      <w:rPr>
        <w:rFonts w:ascii="Symbol" w:hAnsi="Symbol"/>
      </w:rPr>
    </w:lvl>
    <w:lvl w:ilvl="5" w:tplc="5BDC7632">
      <w:start w:val="1"/>
      <w:numFmt w:val="bullet"/>
      <w:lvlText w:val=""/>
      <w:lvlJc w:val="left"/>
      <w:pPr>
        <w:ind w:left="720" w:hanging="360"/>
      </w:pPr>
      <w:rPr>
        <w:rFonts w:ascii="Symbol" w:hAnsi="Symbol"/>
      </w:rPr>
    </w:lvl>
    <w:lvl w:ilvl="6" w:tplc="D9CAAA40">
      <w:start w:val="1"/>
      <w:numFmt w:val="bullet"/>
      <w:lvlText w:val=""/>
      <w:lvlJc w:val="left"/>
      <w:pPr>
        <w:ind w:left="720" w:hanging="360"/>
      </w:pPr>
      <w:rPr>
        <w:rFonts w:ascii="Symbol" w:hAnsi="Symbol"/>
      </w:rPr>
    </w:lvl>
    <w:lvl w:ilvl="7" w:tplc="C7744FC8">
      <w:start w:val="1"/>
      <w:numFmt w:val="bullet"/>
      <w:lvlText w:val=""/>
      <w:lvlJc w:val="left"/>
      <w:pPr>
        <w:ind w:left="720" w:hanging="360"/>
      </w:pPr>
      <w:rPr>
        <w:rFonts w:ascii="Symbol" w:hAnsi="Symbol"/>
      </w:rPr>
    </w:lvl>
    <w:lvl w:ilvl="8" w:tplc="3238E508">
      <w:start w:val="1"/>
      <w:numFmt w:val="bullet"/>
      <w:lvlText w:val=""/>
      <w:lvlJc w:val="left"/>
      <w:pPr>
        <w:ind w:left="720" w:hanging="360"/>
      </w:pPr>
      <w:rPr>
        <w:rFonts w:ascii="Symbol" w:hAnsi="Symbol"/>
      </w:rPr>
    </w:lvl>
  </w:abstractNum>
  <w:abstractNum w:abstractNumId="7" w15:restartNumberingAfterBreak="0">
    <w:nsid w:val="0BF02C65"/>
    <w:multiLevelType w:val="hybridMultilevel"/>
    <w:tmpl w:val="C172D132"/>
    <w:lvl w:ilvl="0" w:tplc="0C090001">
      <w:start w:val="1"/>
      <w:numFmt w:val="bullet"/>
      <w:lvlText w:val=""/>
      <w:lvlJc w:val="left"/>
      <w:pPr>
        <w:ind w:left="789" w:hanging="360"/>
      </w:pPr>
      <w:rPr>
        <w:rFonts w:ascii="Symbol" w:hAnsi="Symbol" w:hint="default"/>
      </w:rPr>
    </w:lvl>
    <w:lvl w:ilvl="1" w:tplc="0C090003" w:tentative="1">
      <w:start w:val="1"/>
      <w:numFmt w:val="bullet"/>
      <w:lvlText w:val="o"/>
      <w:lvlJc w:val="left"/>
      <w:pPr>
        <w:ind w:left="1509" w:hanging="360"/>
      </w:pPr>
      <w:rPr>
        <w:rFonts w:ascii="Courier New" w:hAnsi="Courier New" w:cs="Courier New" w:hint="default"/>
      </w:rPr>
    </w:lvl>
    <w:lvl w:ilvl="2" w:tplc="0C090005" w:tentative="1">
      <w:start w:val="1"/>
      <w:numFmt w:val="bullet"/>
      <w:lvlText w:val=""/>
      <w:lvlJc w:val="left"/>
      <w:pPr>
        <w:ind w:left="2229" w:hanging="360"/>
      </w:pPr>
      <w:rPr>
        <w:rFonts w:ascii="Wingdings" w:hAnsi="Wingdings" w:hint="default"/>
      </w:rPr>
    </w:lvl>
    <w:lvl w:ilvl="3" w:tplc="0C090001" w:tentative="1">
      <w:start w:val="1"/>
      <w:numFmt w:val="bullet"/>
      <w:lvlText w:val=""/>
      <w:lvlJc w:val="left"/>
      <w:pPr>
        <w:ind w:left="2949" w:hanging="360"/>
      </w:pPr>
      <w:rPr>
        <w:rFonts w:ascii="Symbol" w:hAnsi="Symbol" w:hint="default"/>
      </w:rPr>
    </w:lvl>
    <w:lvl w:ilvl="4" w:tplc="0C090003" w:tentative="1">
      <w:start w:val="1"/>
      <w:numFmt w:val="bullet"/>
      <w:lvlText w:val="o"/>
      <w:lvlJc w:val="left"/>
      <w:pPr>
        <w:ind w:left="3669" w:hanging="360"/>
      </w:pPr>
      <w:rPr>
        <w:rFonts w:ascii="Courier New" w:hAnsi="Courier New" w:cs="Courier New" w:hint="default"/>
      </w:rPr>
    </w:lvl>
    <w:lvl w:ilvl="5" w:tplc="0C090005" w:tentative="1">
      <w:start w:val="1"/>
      <w:numFmt w:val="bullet"/>
      <w:lvlText w:val=""/>
      <w:lvlJc w:val="left"/>
      <w:pPr>
        <w:ind w:left="4389" w:hanging="360"/>
      </w:pPr>
      <w:rPr>
        <w:rFonts w:ascii="Wingdings" w:hAnsi="Wingdings" w:hint="default"/>
      </w:rPr>
    </w:lvl>
    <w:lvl w:ilvl="6" w:tplc="0C090001" w:tentative="1">
      <w:start w:val="1"/>
      <w:numFmt w:val="bullet"/>
      <w:lvlText w:val=""/>
      <w:lvlJc w:val="left"/>
      <w:pPr>
        <w:ind w:left="5109" w:hanging="360"/>
      </w:pPr>
      <w:rPr>
        <w:rFonts w:ascii="Symbol" w:hAnsi="Symbol" w:hint="default"/>
      </w:rPr>
    </w:lvl>
    <w:lvl w:ilvl="7" w:tplc="0C090003" w:tentative="1">
      <w:start w:val="1"/>
      <w:numFmt w:val="bullet"/>
      <w:lvlText w:val="o"/>
      <w:lvlJc w:val="left"/>
      <w:pPr>
        <w:ind w:left="5829" w:hanging="360"/>
      </w:pPr>
      <w:rPr>
        <w:rFonts w:ascii="Courier New" w:hAnsi="Courier New" w:cs="Courier New" w:hint="default"/>
      </w:rPr>
    </w:lvl>
    <w:lvl w:ilvl="8" w:tplc="0C090005" w:tentative="1">
      <w:start w:val="1"/>
      <w:numFmt w:val="bullet"/>
      <w:lvlText w:val=""/>
      <w:lvlJc w:val="left"/>
      <w:pPr>
        <w:ind w:left="6549" w:hanging="360"/>
      </w:pPr>
      <w:rPr>
        <w:rFonts w:ascii="Wingdings" w:hAnsi="Wingdings" w:hint="default"/>
      </w:rPr>
    </w:lvl>
  </w:abstractNum>
  <w:abstractNum w:abstractNumId="8" w15:restartNumberingAfterBreak="0">
    <w:nsid w:val="0D8675DB"/>
    <w:multiLevelType w:val="hybridMultilevel"/>
    <w:tmpl w:val="41407EEE"/>
    <w:lvl w:ilvl="0" w:tplc="E6E6A696">
      <w:start w:val="1"/>
      <w:numFmt w:val="bullet"/>
      <w:lvlText w:val=""/>
      <w:lvlJc w:val="left"/>
      <w:pPr>
        <w:ind w:left="720" w:hanging="360"/>
      </w:pPr>
      <w:rPr>
        <w:rFonts w:ascii="Symbol" w:hAnsi="Symbol"/>
      </w:rPr>
    </w:lvl>
    <w:lvl w:ilvl="1" w:tplc="38F8F98E">
      <w:start w:val="1"/>
      <w:numFmt w:val="bullet"/>
      <w:lvlText w:val=""/>
      <w:lvlJc w:val="left"/>
      <w:pPr>
        <w:ind w:left="720" w:hanging="360"/>
      </w:pPr>
      <w:rPr>
        <w:rFonts w:ascii="Symbol" w:hAnsi="Symbol"/>
      </w:rPr>
    </w:lvl>
    <w:lvl w:ilvl="2" w:tplc="5300B4E4">
      <w:start w:val="1"/>
      <w:numFmt w:val="bullet"/>
      <w:lvlText w:val=""/>
      <w:lvlJc w:val="left"/>
      <w:pPr>
        <w:ind w:left="720" w:hanging="360"/>
      </w:pPr>
      <w:rPr>
        <w:rFonts w:ascii="Symbol" w:hAnsi="Symbol"/>
      </w:rPr>
    </w:lvl>
    <w:lvl w:ilvl="3" w:tplc="16DC665C">
      <w:start w:val="1"/>
      <w:numFmt w:val="bullet"/>
      <w:lvlText w:val=""/>
      <w:lvlJc w:val="left"/>
      <w:pPr>
        <w:ind w:left="720" w:hanging="360"/>
      </w:pPr>
      <w:rPr>
        <w:rFonts w:ascii="Symbol" w:hAnsi="Symbol"/>
      </w:rPr>
    </w:lvl>
    <w:lvl w:ilvl="4" w:tplc="2D2EA530">
      <w:start w:val="1"/>
      <w:numFmt w:val="bullet"/>
      <w:lvlText w:val=""/>
      <w:lvlJc w:val="left"/>
      <w:pPr>
        <w:ind w:left="720" w:hanging="360"/>
      </w:pPr>
      <w:rPr>
        <w:rFonts w:ascii="Symbol" w:hAnsi="Symbol"/>
      </w:rPr>
    </w:lvl>
    <w:lvl w:ilvl="5" w:tplc="B04E1780">
      <w:start w:val="1"/>
      <w:numFmt w:val="bullet"/>
      <w:lvlText w:val=""/>
      <w:lvlJc w:val="left"/>
      <w:pPr>
        <w:ind w:left="720" w:hanging="360"/>
      </w:pPr>
      <w:rPr>
        <w:rFonts w:ascii="Symbol" w:hAnsi="Symbol"/>
      </w:rPr>
    </w:lvl>
    <w:lvl w:ilvl="6" w:tplc="E1922198">
      <w:start w:val="1"/>
      <w:numFmt w:val="bullet"/>
      <w:lvlText w:val=""/>
      <w:lvlJc w:val="left"/>
      <w:pPr>
        <w:ind w:left="720" w:hanging="360"/>
      </w:pPr>
      <w:rPr>
        <w:rFonts w:ascii="Symbol" w:hAnsi="Symbol"/>
      </w:rPr>
    </w:lvl>
    <w:lvl w:ilvl="7" w:tplc="50125222">
      <w:start w:val="1"/>
      <w:numFmt w:val="bullet"/>
      <w:lvlText w:val=""/>
      <w:lvlJc w:val="left"/>
      <w:pPr>
        <w:ind w:left="720" w:hanging="360"/>
      </w:pPr>
      <w:rPr>
        <w:rFonts w:ascii="Symbol" w:hAnsi="Symbol"/>
      </w:rPr>
    </w:lvl>
    <w:lvl w:ilvl="8" w:tplc="4492EF1E">
      <w:start w:val="1"/>
      <w:numFmt w:val="bullet"/>
      <w:lvlText w:val=""/>
      <w:lvlJc w:val="left"/>
      <w:pPr>
        <w:ind w:left="720" w:hanging="360"/>
      </w:pPr>
      <w:rPr>
        <w:rFonts w:ascii="Symbol" w:hAnsi="Symbol"/>
      </w:rPr>
    </w:lvl>
  </w:abstractNum>
  <w:abstractNum w:abstractNumId="9" w15:restartNumberingAfterBreak="0">
    <w:nsid w:val="0DF10DA9"/>
    <w:multiLevelType w:val="hybridMultilevel"/>
    <w:tmpl w:val="66289080"/>
    <w:lvl w:ilvl="0" w:tplc="125A8A2A">
      <w:start w:val="1"/>
      <w:numFmt w:val="bullet"/>
      <w:lvlText w:val=""/>
      <w:lvlJc w:val="left"/>
      <w:pPr>
        <w:ind w:left="720" w:hanging="360"/>
      </w:pPr>
      <w:rPr>
        <w:rFonts w:ascii="Symbol" w:hAnsi="Symbol"/>
      </w:rPr>
    </w:lvl>
    <w:lvl w:ilvl="1" w:tplc="F42E32E4">
      <w:start w:val="1"/>
      <w:numFmt w:val="bullet"/>
      <w:lvlText w:val=""/>
      <w:lvlJc w:val="left"/>
      <w:pPr>
        <w:ind w:left="720" w:hanging="360"/>
      </w:pPr>
      <w:rPr>
        <w:rFonts w:ascii="Symbol" w:hAnsi="Symbol"/>
      </w:rPr>
    </w:lvl>
    <w:lvl w:ilvl="2" w:tplc="ADD66CC0">
      <w:start w:val="1"/>
      <w:numFmt w:val="bullet"/>
      <w:lvlText w:val=""/>
      <w:lvlJc w:val="left"/>
      <w:pPr>
        <w:ind w:left="720" w:hanging="360"/>
      </w:pPr>
      <w:rPr>
        <w:rFonts w:ascii="Symbol" w:hAnsi="Symbol"/>
      </w:rPr>
    </w:lvl>
    <w:lvl w:ilvl="3" w:tplc="6A5827DC">
      <w:start w:val="1"/>
      <w:numFmt w:val="bullet"/>
      <w:lvlText w:val=""/>
      <w:lvlJc w:val="left"/>
      <w:pPr>
        <w:ind w:left="720" w:hanging="360"/>
      </w:pPr>
      <w:rPr>
        <w:rFonts w:ascii="Symbol" w:hAnsi="Symbol"/>
      </w:rPr>
    </w:lvl>
    <w:lvl w:ilvl="4" w:tplc="7194CBAA">
      <w:start w:val="1"/>
      <w:numFmt w:val="bullet"/>
      <w:lvlText w:val=""/>
      <w:lvlJc w:val="left"/>
      <w:pPr>
        <w:ind w:left="720" w:hanging="360"/>
      </w:pPr>
      <w:rPr>
        <w:rFonts w:ascii="Symbol" w:hAnsi="Symbol"/>
      </w:rPr>
    </w:lvl>
    <w:lvl w:ilvl="5" w:tplc="F668AA12">
      <w:start w:val="1"/>
      <w:numFmt w:val="bullet"/>
      <w:lvlText w:val=""/>
      <w:lvlJc w:val="left"/>
      <w:pPr>
        <w:ind w:left="720" w:hanging="360"/>
      </w:pPr>
      <w:rPr>
        <w:rFonts w:ascii="Symbol" w:hAnsi="Symbol"/>
      </w:rPr>
    </w:lvl>
    <w:lvl w:ilvl="6" w:tplc="1AAED51C">
      <w:start w:val="1"/>
      <w:numFmt w:val="bullet"/>
      <w:lvlText w:val=""/>
      <w:lvlJc w:val="left"/>
      <w:pPr>
        <w:ind w:left="720" w:hanging="360"/>
      </w:pPr>
      <w:rPr>
        <w:rFonts w:ascii="Symbol" w:hAnsi="Symbol"/>
      </w:rPr>
    </w:lvl>
    <w:lvl w:ilvl="7" w:tplc="1892062E">
      <w:start w:val="1"/>
      <w:numFmt w:val="bullet"/>
      <w:lvlText w:val=""/>
      <w:lvlJc w:val="left"/>
      <w:pPr>
        <w:ind w:left="720" w:hanging="360"/>
      </w:pPr>
      <w:rPr>
        <w:rFonts w:ascii="Symbol" w:hAnsi="Symbol"/>
      </w:rPr>
    </w:lvl>
    <w:lvl w:ilvl="8" w:tplc="840E6AF0">
      <w:start w:val="1"/>
      <w:numFmt w:val="bullet"/>
      <w:lvlText w:val=""/>
      <w:lvlJc w:val="left"/>
      <w:pPr>
        <w:ind w:left="720" w:hanging="360"/>
      </w:pPr>
      <w:rPr>
        <w:rFonts w:ascii="Symbol" w:hAnsi="Symbol"/>
      </w:rPr>
    </w:lvl>
  </w:abstractNum>
  <w:abstractNum w:abstractNumId="10" w15:restartNumberingAfterBreak="0">
    <w:nsid w:val="1029524C"/>
    <w:multiLevelType w:val="hybridMultilevel"/>
    <w:tmpl w:val="C6E825E2"/>
    <w:lvl w:ilvl="0" w:tplc="CA829B02">
      <w:start w:val="1"/>
      <w:numFmt w:val="bullet"/>
      <w:lvlText w:val=""/>
      <w:lvlJc w:val="left"/>
      <w:pPr>
        <w:ind w:left="1800" w:hanging="360"/>
      </w:pPr>
      <w:rPr>
        <w:rFonts w:ascii="Symbol" w:hAnsi="Symbol" w:hint="default"/>
      </w:rPr>
    </w:lvl>
    <w:lvl w:ilvl="1" w:tplc="0240BA34">
      <w:start w:val="1"/>
      <w:numFmt w:val="bullet"/>
      <w:lvlText w:val="o"/>
      <w:lvlJc w:val="left"/>
      <w:pPr>
        <w:ind w:left="2520" w:hanging="360"/>
      </w:pPr>
      <w:rPr>
        <w:rFonts w:ascii="Courier New" w:hAnsi="Courier New" w:hint="default"/>
      </w:rPr>
    </w:lvl>
    <w:lvl w:ilvl="2" w:tplc="D61C6770">
      <w:start w:val="1"/>
      <w:numFmt w:val="bullet"/>
      <w:lvlText w:val=""/>
      <w:lvlJc w:val="left"/>
      <w:pPr>
        <w:ind w:left="3240" w:hanging="360"/>
      </w:pPr>
      <w:rPr>
        <w:rFonts w:ascii="Wingdings" w:hAnsi="Wingdings" w:hint="default"/>
      </w:rPr>
    </w:lvl>
    <w:lvl w:ilvl="3" w:tplc="B9A45804">
      <w:start w:val="1"/>
      <w:numFmt w:val="bullet"/>
      <w:lvlText w:val=""/>
      <w:lvlJc w:val="left"/>
      <w:pPr>
        <w:ind w:left="3960" w:hanging="360"/>
      </w:pPr>
      <w:rPr>
        <w:rFonts w:ascii="Symbol" w:hAnsi="Symbol" w:hint="default"/>
      </w:rPr>
    </w:lvl>
    <w:lvl w:ilvl="4" w:tplc="240068EC">
      <w:start w:val="1"/>
      <w:numFmt w:val="bullet"/>
      <w:lvlText w:val="o"/>
      <w:lvlJc w:val="left"/>
      <w:pPr>
        <w:ind w:left="4680" w:hanging="360"/>
      </w:pPr>
      <w:rPr>
        <w:rFonts w:ascii="Courier New" w:hAnsi="Courier New" w:hint="default"/>
      </w:rPr>
    </w:lvl>
    <w:lvl w:ilvl="5" w:tplc="A6023216">
      <w:start w:val="1"/>
      <w:numFmt w:val="bullet"/>
      <w:lvlText w:val=""/>
      <w:lvlJc w:val="left"/>
      <w:pPr>
        <w:ind w:left="5400" w:hanging="360"/>
      </w:pPr>
      <w:rPr>
        <w:rFonts w:ascii="Wingdings" w:hAnsi="Wingdings" w:hint="default"/>
      </w:rPr>
    </w:lvl>
    <w:lvl w:ilvl="6" w:tplc="C50E40E4">
      <w:start w:val="1"/>
      <w:numFmt w:val="bullet"/>
      <w:lvlText w:val=""/>
      <w:lvlJc w:val="left"/>
      <w:pPr>
        <w:ind w:left="6120" w:hanging="360"/>
      </w:pPr>
      <w:rPr>
        <w:rFonts w:ascii="Symbol" w:hAnsi="Symbol" w:hint="default"/>
      </w:rPr>
    </w:lvl>
    <w:lvl w:ilvl="7" w:tplc="F7CCDC7A">
      <w:start w:val="1"/>
      <w:numFmt w:val="bullet"/>
      <w:lvlText w:val="o"/>
      <w:lvlJc w:val="left"/>
      <w:pPr>
        <w:ind w:left="6840" w:hanging="360"/>
      </w:pPr>
      <w:rPr>
        <w:rFonts w:ascii="Courier New" w:hAnsi="Courier New" w:hint="default"/>
      </w:rPr>
    </w:lvl>
    <w:lvl w:ilvl="8" w:tplc="CB4C98E4">
      <w:start w:val="1"/>
      <w:numFmt w:val="bullet"/>
      <w:lvlText w:val=""/>
      <w:lvlJc w:val="left"/>
      <w:pPr>
        <w:ind w:left="7560" w:hanging="360"/>
      </w:pPr>
      <w:rPr>
        <w:rFonts w:ascii="Wingdings" w:hAnsi="Wingdings" w:hint="default"/>
      </w:rPr>
    </w:lvl>
  </w:abstractNum>
  <w:abstractNum w:abstractNumId="11" w15:restartNumberingAfterBreak="0">
    <w:nsid w:val="14B404C5"/>
    <w:multiLevelType w:val="multilevel"/>
    <w:tmpl w:val="6A9AEC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18A93CC8"/>
    <w:multiLevelType w:val="hybridMultilevel"/>
    <w:tmpl w:val="084EE038"/>
    <w:lvl w:ilvl="0" w:tplc="B812003E">
      <w:start w:val="1"/>
      <w:numFmt w:val="bullet"/>
      <w:lvlText w:val=""/>
      <w:lvlJc w:val="left"/>
      <w:pPr>
        <w:ind w:left="2024" w:hanging="360"/>
      </w:pPr>
      <w:rPr>
        <w:rFonts w:ascii="Symbol" w:hAnsi="Symbol" w:hint="default"/>
      </w:rPr>
    </w:lvl>
    <w:lvl w:ilvl="1" w:tplc="0C090003" w:tentative="1">
      <w:start w:val="1"/>
      <w:numFmt w:val="bullet"/>
      <w:lvlText w:val="o"/>
      <w:lvlJc w:val="left"/>
      <w:pPr>
        <w:ind w:left="2744" w:hanging="360"/>
      </w:pPr>
      <w:rPr>
        <w:rFonts w:ascii="Courier New" w:hAnsi="Courier New" w:cs="Courier New" w:hint="default"/>
      </w:rPr>
    </w:lvl>
    <w:lvl w:ilvl="2" w:tplc="0C090005" w:tentative="1">
      <w:start w:val="1"/>
      <w:numFmt w:val="bullet"/>
      <w:lvlText w:val=""/>
      <w:lvlJc w:val="left"/>
      <w:pPr>
        <w:ind w:left="3464" w:hanging="360"/>
      </w:pPr>
      <w:rPr>
        <w:rFonts w:ascii="Wingdings" w:hAnsi="Wingdings" w:hint="default"/>
      </w:rPr>
    </w:lvl>
    <w:lvl w:ilvl="3" w:tplc="0C090001" w:tentative="1">
      <w:start w:val="1"/>
      <w:numFmt w:val="bullet"/>
      <w:lvlText w:val=""/>
      <w:lvlJc w:val="left"/>
      <w:pPr>
        <w:ind w:left="4184" w:hanging="360"/>
      </w:pPr>
      <w:rPr>
        <w:rFonts w:ascii="Symbol" w:hAnsi="Symbol" w:hint="default"/>
      </w:rPr>
    </w:lvl>
    <w:lvl w:ilvl="4" w:tplc="0C090003" w:tentative="1">
      <w:start w:val="1"/>
      <w:numFmt w:val="bullet"/>
      <w:lvlText w:val="o"/>
      <w:lvlJc w:val="left"/>
      <w:pPr>
        <w:ind w:left="4904" w:hanging="360"/>
      </w:pPr>
      <w:rPr>
        <w:rFonts w:ascii="Courier New" w:hAnsi="Courier New" w:cs="Courier New" w:hint="default"/>
      </w:rPr>
    </w:lvl>
    <w:lvl w:ilvl="5" w:tplc="0C090005" w:tentative="1">
      <w:start w:val="1"/>
      <w:numFmt w:val="bullet"/>
      <w:lvlText w:val=""/>
      <w:lvlJc w:val="left"/>
      <w:pPr>
        <w:ind w:left="5624" w:hanging="360"/>
      </w:pPr>
      <w:rPr>
        <w:rFonts w:ascii="Wingdings" w:hAnsi="Wingdings" w:hint="default"/>
      </w:rPr>
    </w:lvl>
    <w:lvl w:ilvl="6" w:tplc="0C090001" w:tentative="1">
      <w:start w:val="1"/>
      <w:numFmt w:val="bullet"/>
      <w:lvlText w:val=""/>
      <w:lvlJc w:val="left"/>
      <w:pPr>
        <w:ind w:left="6344" w:hanging="360"/>
      </w:pPr>
      <w:rPr>
        <w:rFonts w:ascii="Symbol" w:hAnsi="Symbol" w:hint="default"/>
      </w:rPr>
    </w:lvl>
    <w:lvl w:ilvl="7" w:tplc="0C090003" w:tentative="1">
      <w:start w:val="1"/>
      <w:numFmt w:val="bullet"/>
      <w:lvlText w:val="o"/>
      <w:lvlJc w:val="left"/>
      <w:pPr>
        <w:ind w:left="7064" w:hanging="360"/>
      </w:pPr>
      <w:rPr>
        <w:rFonts w:ascii="Courier New" w:hAnsi="Courier New" w:cs="Courier New" w:hint="default"/>
      </w:rPr>
    </w:lvl>
    <w:lvl w:ilvl="8" w:tplc="0C090005" w:tentative="1">
      <w:start w:val="1"/>
      <w:numFmt w:val="bullet"/>
      <w:lvlText w:val=""/>
      <w:lvlJc w:val="left"/>
      <w:pPr>
        <w:ind w:left="7784" w:hanging="360"/>
      </w:pPr>
      <w:rPr>
        <w:rFonts w:ascii="Wingdings" w:hAnsi="Wingdings" w:hint="default"/>
      </w:rPr>
    </w:lvl>
  </w:abstractNum>
  <w:abstractNum w:abstractNumId="13" w15:restartNumberingAfterBreak="0">
    <w:nsid w:val="21A86835"/>
    <w:multiLevelType w:val="hybridMultilevel"/>
    <w:tmpl w:val="0D2216EC"/>
    <w:lvl w:ilvl="0" w:tplc="0C09001B">
      <w:start w:val="1"/>
      <w:numFmt w:val="lowerRoman"/>
      <w:lvlText w:val="%1."/>
      <w:lvlJc w:val="right"/>
      <w:pPr>
        <w:ind w:left="1800" w:hanging="360"/>
      </w:pPr>
    </w:lvl>
    <w:lvl w:ilvl="1" w:tplc="0C090019" w:tentative="1">
      <w:start w:val="1"/>
      <w:numFmt w:val="lowerLetter"/>
      <w:lvlText w:val="%2."/>
      <w:lvlJc w:val="left"/>
      <w:pPr>
        <w:ind w:left="2520" w:hanging="360"/>
      </w:pPr>
    </w:lvl>
    <w:lvl w:ilvl="2" w:tplc="0C09001B" w:tentative="1">
      <w:start w:val="1"/>
      <w:numFmt w:val="lowerRoman"/>
      <w:lvlText w:val="%3."/>
      <w:lvlJc w:val="right"/>
      <w:pPr>
        <w:ind w:left="3240" w:hanging="180"/>
      </w:pPr>
    </w:lvl>
    <w:lvl w:ilvl="3" w:tplc="0C09000F" w:tentative="1">
      <w:start w:val="1"/>
      <w:numFmt w:val="decimal"/>
      <w:lvlText w:val="%4."/>
      <w:lvlJc w:val="left"/>
      <w:pPr>
        <w:ind w:left="3960" w:hanging="360"/>
      </w:pPr>
    </w:lvl>
    <w:lvl w:ilvl="4" w:tplc="0C090019" w:tentative="1">
      <w:start w:val="1"/>
      <w:numFmt w:val="lowerLetter"/>
      <w:lvlText w:val="%5."/>
      <w:lvlJc w:val="left"/>
      <w:pPr>
        <w:ind w:left="4680" w:hanging="360"/>
      </w:pPr>
    </w:lvl>
    <w:lvl w:ilvl="5" w:tplc="0C09001B" w:tentative="1">
      <w:start w:val="1"/>
      <w:numFmt w:val="lowerRoman"/>
      <w:lvlText w:val="%6."/>
      <w:lvlJc w:val="right"/>
      <w:pPr>
        <w:ind w:left="5400" w:hanging="180"/>
      </w:pPr>
    </w:lvl>
    <w:lvl w:ilvl="6" w:tplc="0C09000F" w:tentative="1">
      <w:start w:val="1"/>
      <w:numFmt w:val="decimal"/>
      <w:lvlText w:val="%7."/>
      <w:lvlJc w:val="left"/>
      <w:pPr>
        <w:ind w:left="6120" w:hanging="360"/>
      </w:pPr>
    </w:lvl>
    <w:lvl w:ilvl="7" w:tplc="0C090019" w:tentative="1">
      <w:start w:val="1"/>
      <w:numFmt w:val="lowerLetter"/>
      <w:lvlText w:val="%8."/>
      <w:lvlJc w:val="left"/>
      <w:pPr>
        <w:ind w:left="6840" w:hanging="360"/>
      </w:pPr>
    </w:lvl>
    <w:lvl w:ilvl="8" w:tplc="0C09001B" w:tentative="1">
      <w:start w:val="1"/>
      <w:numFmt w:val="lowerRoman"/>
      <w:lvlText w:val="%9."/>
      <w:lvlJc w:val="right"/>
      <w:pPr>
        <w:ind w:left="7560" w:hanging="180"/>
      </w:pPr>
    </w:lvl>
  </w:abstractNum>
  <w:abstractNum w:abstractNumId="14" w15:restartNumberingAfterBreak="0">
    <w:nsid w:val="222C2C5B"/>
    <w:multiLevelType w:val="hybridMultilevel"/>
    <w:tmpl w:val="BE461C9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5E6300C"/>
    <w:multiLevelType w:val="hybridMultilevel"/>
    <w:tmpl w:val="F8E87F82"/>
    <w:lvl w:ilvl="0" w:tplc="0C090003">
      <w:start w:val="1"/>
      <w:numFmt w:val="bullet"/>
      <w:lvlText w:val="o"/>
      <w:lvlJc w:val="left"/>
      <w:pPr>
        <w:ind w:left="777" w:hanging="360"/>
      </w:pPr>
      <w:rPr>
        <w:rFonts w:ascii="Courier New" w:hAnsi="Courier New" w:cs="Courier New" w:hint="default"/>
      </w:rPr>
    </w:lvl>
    <w:lvl w:ilvl="1" w:tplc="0C090003" w:tentative="1">
      <w:start w:val="1"/>
      <w:numFmt w:val="bullet"/>
      <w:lvlText w:val="o"/>
      <w:lvlJc w:val="left"/>
      <w:pPr>
        <w:ind w:left="1497" w:hanging="360"/>
      </w:pPr>
      <w:rPr>
        <w:rFonts w:ascii="Courier New" w:hAnsi="Courier New" w:cs="Courier New" w:hint="default"/>
      </w:rPr>
    </w:lvl>
    <w:lvl w:ilvl="2" w:tplc="0C090005" w:tentative="1">
      <w:start w:val="1"/>
      <w:numFmt w:val="bullet"/>
      <w:lvlText w:val=""/>
      <w:lvlJc w:val="left"/>
      <w:pPr>
        <w:ind w:left="2217" w:hanging="360"/>
      </w:pPr>
      <w:rPr>
        <w:rFonts w:ascii="Wingdings" w:hAnsi="Wingdings" w:hint="default"/>
      </w:rPr>
    </w:lvl>
    <w:lvl w:ilvl="3" w:tplc="0C090001" w:tentative="1">
      <w:start w:val="1"/>
      <w:numFmt w:val="bullet"/>
      <w:lvlText w:val=""/>
      <w:lvlJc w:val="left"/>
      <w:pPr>
        <w:ind w:left="2937" w:hanging="360"/>
      </w:pPr>
      <w:rPr>
        <w:rFonts w:ascii="Symbol" w:hAnsi="Symbol" w:hint="default"/>
      </w:rPr>
    </w:lvl>
    <w:lvl w:ilvl="4" w:tplc="0C090003" w:tentative="1">
      <w:start w:val="1"/>
      <w:numFmt w:val="bullet"/>
      <w:lvlText w:val="o"/>
      <w:lvlJc w:val="left"/>
      <w:pPr>
        <w:ind w:left="3657" w:hanging="360"/>
      </w:pPr>
      <w:rPr>
        <w:rFonts w:ascii="Courier New" w:hAnsi="Courier New" w:cs="Courier New" w:hint="default"/>
      </w:rPr>
    </w:lvl>
    <w:lvl w:ilvl="5" w:tplc="0C090005" w:tentative="1">
      <w:start w:val="1"/>
      <w:numFmt w:val="bullet"/>
      <w:lvlText w:val=""/>
      <w:lvlJc w:val="left"/>
      <w:pPr>
        <w:ind w:left="4377" w:hanging="360"/>
      </w:pPr>
      <w:rPr>
        <w:rFonts w:ascii="Wingdings" w:hAnsi="Wingdings" w:hint="default"/>
      </w:rPr>
    </w:lvl>
    <w:lvl w:ilvl="6" w:tplc="0C090001" w:tentative="1">
      <w:start w:val="1"/>
      <w:numFmt w:val="bullet"/>
      <w:lvlText w:val=""/>
      <w:lvlJc w:val="left"/>
      <w:pPr>
        <w:ind w:left="5097" w:hanging="360"/>
      </w:pPr>
      <w:rPr>
        <w:rFonts w:ascii="Symbol" w:hAnsi="Symbol" w:hint="default"/>
      </w:rPr>
    </w:lvl>
    <w:lvl w:ilvl="7" w:tplc="0C090003" w:tentative="1">
      <w:start w:val="1"/>
      <w:numFmt w:val="bullet"/>
      <w:lvlText w:val="o"/>
      <w:lvlJc w:val="left"/>
      <w:pPr>
        <w:ind w:left="5817" w:hanging="360"/>
      </w:pPr>
      <w:rPr>
        <w:rFonts w:ascii="Courier New" w:hAnsi="Courier New" w:cs="Courier New" w:hint="default"/>
      </w:rPr>
    </w:lvl>
    <w:lvl w:ilvl="8" w:tplc="0C090005" w:tentative="1">
      <w:start w:val="1"/>
      <w:numFmt w:val="bullet"/>
      <w:lvlText w:val=""/>
      <w:lvlJc w:val="left"/>
      <w:pPr>
        <w:ind w:left="6537" w:hanging="360"/>
      </w:pPr>
      <w:rPr>
        <w:rFonts w:ascii="Wingdings" w:hAnsi="Wingdings" w:hint="default"/>
      </w:rPr>
    </w:lvl>
  </w:abstractNum>
  <w:abstractNum w:abstractNumId="16" w15:restartNumberingAfterBreak="0">
    <w:nsid w:val="27C26EF2"/>
    <w:multiLevelType w:val="hybridMultilevel"/>
    <w:tmpl w:val="1B22703C"/>
    <w:lvl w:ilvl="0" w:tplc="9418FF64">
      <w:start w:val="1"/>
      <w:numFmt w:val="bullet"/>
      <w:lvlText w:val=""/>
      <w:lvlJc w:val="left"/>
      <w:pPr>
        <w:ind w:left="2024" w:hanging="360"/>
      </w:pPr>
      <w:rPr>
        <w:rFonts w:ascii="Symbol" w:hAnsi="Symbol" w:hint="default"/>
      </w:rPr>
    </w:lvl>
    <w:lvl w:ilvl="1" w:tplc="0C090003" w:tentative="1">
      <w:start w:val="1"/>
      <w:numFmt w:val="bullet"/>
      <w:lvlText w:val="o"/>
      <w:lvlJc w:val="left"/>
      <w:pPr>
        <w:ind w:left="2744" w:hanging="360"/>
      </w:pPr>
      <w:rPr>
        <w:rFonts w:ascii="Courier New" w:hAnsi="Courier New" w:cs="Courier New" w:hint="default"/>
      </w:rPr>
    </w:lvl>
    <w:lvl w:ilvl="2" w:tplc="0C090005" w:tentative="1">
      <w:start w:val="1"/>
      <w:numFmt w:val="bullet"/>
      <w:lvlText w:val=""/>
      <w:lvlJc w:val="left"/>
      <w:pPr>
        <w:ind w:left="3464" w:hanging="360"/>
      </w:pPr>
      <w:rPr>
        <w:rFonts w:ascii="Wingdings" w:hAnsi="Wingdings" w:hint="default"/>
      </w:rPr>
    </w:lvl>
    <w:lvl w:ilvl="3" w:tplc="0C090001" w:tentative="1">
      <w:start w:val="1"/>
      <w:numFmt w:val="bullet"/>
      <w:lvlText w:val=""/>
      <w:lvlJc w:val="left"/>
      <w:pPr>
        <w:ind w:left="4184" w:hanging="360"/>
      </w:pPr>
      <w:rPr>
        <w:rFonts w:ascii="Symbol" w:hAnsi="Symbol" w:hint="default"/>
      </w:rPr>
    </w:lvl>
    <w:lvl w:ilvl="4" w:tplc="0C090003" w:tentative="1">
      <w:start w:val="1"/>
      <w:numFmt w:val="bullet"/>
      <w:lvlText w:val="o"/>
      <w:lvlJc w:val="left"/>
      <w:pPr>
        <w:ind w:left="4904" w:hanging="360"/>
      </w:pPr>
      <w:rPr>
        <w:rFonts w:ascii="Courier New" w:hAnsi="Courier New" w:cs="Courier New" w:hint="default"/>
      </w:rPr>
    </w:lvl>
    <w:lvl w:ilvl="5" w:tplc="0C090005" w:tentative="1">
      <w:start w:val="1"/>
      <w:numFmt w:val="bullet"/>
      <w:lvlText w:val=""/>
      <w:lvlJc w:val="left"/>
      <w:pPr>
        <w:ind w:left="5624" w:hanging="360"/>
      </w:pPr>
      <w:rPr>
        <w:rFonts w:ascii="Wingdings" w:hAnsi="Wingdings" w:hint="default"/>
      </w:rPr>
    </w:lvl>
    <w:lvl w:ilvl="6" w:tplc="0C090001" w:tentative="1">
      <w:start w:val="1"/>
      <w:numFmt w:val="bullet"/>
      <w:lvlText w:val=""/>
      <w:lvlJc w:val="left"/>
      <w:pPr>
        <w:ind w:left="6344" w:hanging="360"/>
      </w:pPr>
      <w:rPr>
        <w:rFonts w:ascii="Symbol" w:hAnsi="Symbol" w:hint="default"/>
      </w:rPr>
    </w:lvl>
    <w:lvl w:ilvl="7" w:tplc="0C090003" w:tentative="1">
      <w:start w:val="1"/>
      <w:numFmt w:val="bullet"/>
      <w:lvlText w:val="o"/>
      <w:lvlJc w:val="left"/>
      <w:pPr>
        <w:ind w:left="7064" w:hanging="360"/>
      </w:pPr>
      <w:rPr>
        <w:rFonts w:ascii="Courier New" w:hAnsi="Courier New" w:cs="Courier New" w:hint="default"/>
      </w:rPr>
    </w:lvl>
    <w:lvl w:ilvl="8" w:tplc="0C090005" w:tentative="1">
      <w:start w:val="1"/>
      <w:numFmt w:val="bullet"/>
      <w:lvlText w:val=""/>
      <w:lvlJc w:val="left"/>
      <w:pPr>
        <w:ind w:left="7784" w:hanging="360"/>
      </w:pPr>
      <w:rPr>
        <w:rFonts w:ascii="Wingdings" w:hAnsi="Wingdings" w:hint="default"/>
      </w:rPr>
    </w:lvl>
  </w:abstractNum>
  <w:abstractNum w:abstractNumId="17" w15:restartNumberingAfterBreak="0">
    <w:nsid w:val="27C7492B"/>
    <w:multiLevelType w:val="hybridMultilevel"/>
    <w:tmpl w:val="8B7CA3AE"/>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8" w15:restartNumberingAfterBreak="0">
    <w:nsid w:val="28A50CCA"/>
    <w:multiLevelType w:val="hybridMultilevel"/>
    <w:tmpl w:val="871EFA92"/>
    <w:lvl w:ilvl="0" w:tplc="58BEE5AC">
      <w:start w:val="1"/>
      <w:numFmt w:val="bullet"/>
      <w:lvlText w:val=""/>
      <w:lvlJc w:val="left"/>
      <w:pPr>
        <w:ind w:left="720" w:hanging="360"/>
      </w:pPr>
      <w:rPr>
        <w:rFonts w:ascii="Symbol" w:hAnsi="Symbol"/>
      </w:rPr>
    </w:lvl>
    <w:lvl w:ilvl="1" w:tplc="9FC24346">
      <w:start w:val="1"/>
      <w:numFmt w:val="bullet"/>
      <w:lvlText w:val=""/>
      <w:lvlJc w:val="left"/>
      <w:pPr>
        <w:ind w:left="720" w:hanging="360"/>
      </w:pPr>
      <w:rPr>
        <w:rFonts w:ascii="Symbol" w:hAnsi="Symbol"/>
      </w:rPr>
    </w:lvl>
    <w:lvl w:ilvl="2" w:tplc="20C6CE1E">
      <w:start w:val="1"/>
      <w:numFmt w:val="bullet"/>
      <w:lvlText w:val=""/>
      <w:lvlJc w:val="left"/>
      <w:pPr>
        <w:ind w:left="720" w:hanging="360"/>
      </w:pPr>
      <w:rPr>
        <w:rFonts w:ascii="Symbol" w:hAnsi="Symbol"/>
      </w:rPr>
    </w:lvl>
    <w:lvl w:ilvl="3" w:tplc="E0BAE620">
      <w:start w:val="1"/>
      <w:numFmt w:val="bullet"/>
      <w:lvlText w:val=""/>
      <w:lvlJc w:val="left"/>
      <w:pPr>
        <w:ind w:left="720" w:hanging="360"/>
      </w:pPr>
      <w:rPr>
        <w:rFonts w:ascii="Symbol" w:hAnsi="Symbol"/>
      </w:rPr>
    </w:lvl>
    <w:lvl w:ilvl="4" w:tplc="0B5AF36C">
      <w:start w:val="1"/>
      <w:numFmt w:val="bullet"/>
      <w:lvlText w:val=""/>
      <w:lvlJc w:val="left"/>
      <w:pPr>
        <w:ind w:left="720" w:hanging="360"/>
      </w:pPr>
      <w:rPr>
        <w:rFonts w:ascii="Symbol" w:hAnsi="Symbol"/>
      </w:rPr>
    </w:lvl>
    <w:lvl w:ilvl="5" w:tplc="1E68E682">
      <w:start w:val="1"/>
      <w:numFmt w:val="bullet"/>
      <w:lvlText w:val=""/>
      <w:lvlJc w:val="left"/>
      <w:pPr>
        <w:ind w:left="720" w:hanging="360"/>
      </w:pPr>
      <w:rPr>
        <w:rFonts w:ascii="Symbol" w:hAnsi="Symbol"/>
      </w:rPr>
    </w:lvl>
    <w:lvl w:ilvl="6" w:tplc="C92C5612">
      <w:start w:val="1"/>
      <w:numFmt w:val="bullet"/>
      <w:lvlText w:val=""/>
      <w:lvlJc w:val="left"/>
      <w:pPr>
        <w:ind w:left="720" w:hanging="360"/>
      </w:pPr>
      <w:rPr>
        <w:rFonts w:ascii="Symbol" w:hAnsi="Symbol"/>
      </w:rPr>
    </w:lvl>
    <w:lvl w:ilvl="7" w:tplc="8CB46DA4">
      <w:start w:val="1"/>
      <w:numFmt w:val="bullet"/>
      <w:lvlText w:val=""/>
      <w:lvlJc w:val="left"/>
      <w:pPr>
        <w:ind w:left="720" w:hanging="360"/>
      </w:pPr>
      <w:rPr>
        <w:rFonts w:ascii="Symbol" w:hAnsi="Symbol"/>
      </w:rPr>
    </w:lvl>
    <w:lvl w:ilvl="8" w:tplc="92CAB39E">
      <w:start w:val="1"/>
      <w:numFmt w:val="bullet"/>
      <w:lvlText w:val=""/>
      <w:lvlJc w:val="left"/>
      <w:pPr>
        <w:ind w:left="720" w:hanging="360"/>
      </w:pPr>
      <w:rPr>
        <w:rFonts w:ascii="Symbol" w:hAnsi="Symbol"/>
      </w:rPr>
    </w:lvl>
  </w:abstractNum>
  <w:abstractNum w:abstractNumId="19" w15:restartNumberingAfterBreak="0">
    <w:nsid w:val="28CA166C"/>
    <w:multiLevelType w:val="hybridMultilevel"/>
    <w:tmpl w:val="C2803C54"/>
    <w:lvl w:ilvl="0" w:tplc="0C09001B">
      <w:start w:val="1"/>
      <w:numFmt w:val="lowerRoman"/>
      <w:lvlText w:val="%1."/>
      <w:lvlJc w:val="righ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20" w15:restartNumberingAfterBreak="0">
    <w:nsid w:val="294F7203"/>
    <w:multiLevelType w:val="hybridMultilevel"/>
    <w:tmpl w:val="45E02C2C"/>
    <w:lvl w:ilvl="0" w:tplc="0C090019">
      <w:start w:val="1"/>
      <w:numFmt w:val="lowerLetter"/>
      <w:lvlText w:val="%1."/>
      <w:lvlJc w:val="left"/>
      <w:pPr>
        <w:ind w:left="777" w:hanging="360"/>
      </w:pPr>
    </w:lvl>
    <w:lvl w:ilvl="1" w:tplc="0C090019" w:tentative="1">
      <w:start w:val="1"/>
      <w:numFmt w:val="lowerLetter"/>
      <w:lvlText w:val="%2."/>
      <w:lvlJc w:val="left"/>
      <w:pPr>
        <w:ind w:left="1497" w:hanging="360"/>
      </w:pPr>
    </w:lvl>
    <w:lvl w:ilvl="2" w:tplc="0C09001B" w:tentative="1">
      <w:start w:val="1"/>
      <w:numFmt w:val="lowerRoman"/>
      <w:lvlText w:val="%3."/>
      <w:lvlJc w:val="right"/>
      <w:pPr>
        <w:ind w:left="2217" w:hanging="180"/>
      </w:pPr>
    </w:lvl>
    <w:lvl w:ilvl="3" w:tplc="0C09000F" w:tentative="1">
      <w:start w:val="1"/>
      <w:numFmt w:val="decimal"/>
      <w:lvlText w:val="%4."/>
      <w:lvlJc w:val="left"/>
      <w:pPr>
        <w:ind w:left="2937" w:hanging="360"/>
      </w:pPr>
    </w:lvl>
    <w:lvl w:ilvl="4" w:tplc="0C090019" w:tentative="1">
      <w:start w:val="1"/>
      <w:numFmt w:val="lowerLetter"/>
      <w:lvlText w:val="%5."/>
      <w:lvlJc w:val="left"/>
      <w:pPr>
        <w:ind w:left="3657" w:hanging="360"/>
      </w:pPr>
    </w:lvl>
    <w:lvl w:ilvl="5" w:tplc="0C09001B" w:tentative="1">
      <w:start w:val="1"/>
      <w:numFmt w:val="lowerRoman"/>
      <w:lvlText w:val="%6."/>
      <w:lvlJc w:val="right"/>
      <w:pPr>
        <w:ind w:left="4377" w:hanging="180"/>
      </w:pPr>
    </w:lvl>
    <w:lvl w:ilvl="6" w:tplc="0C09000F" w:tentative="1">
      <w:start w:val="1"/>
      <w:numFmt w:val="decimal"/>
      <w:lvlText w:val="%7."/>
      <w:lvlJc w:val="left"/>
      <w:pPr>
        <w:ind w:left="5097" w:hanging="360"/>
      </w:pPr>
    </w:lvl>
    <w:lvl w:ilvl="7" w:tplc="0C090019" w:tentative="1">
      <w:start w:val="1"/>
      <w:numFmt w:val="lowerLetter"/>
      <w:lvlText w:val="%8."/>
      <w:lvlJc w:val="left"/>
      <w:pPr>
        <w:ind w:left="5817" w:hanging="360"/>
      </w:pPr>
    </w:lvl>
    <w:lvl w:ilvl="8" w:tplc="0C09001B" w:tentative="1">
      <w:start w:val="1"/>
      <w:numFmt w:val="lowerRoman"/>
      <w:lvlText w:val="%9."/>
      <w:lvlJc w:val="right"/>
      <w:pPr>
        <w:ind w:left="6537" w:hanging="180"/>
      </w:pPr>
    </w:lvl>
  </w:abstractNum>
  <w:abstractNum w:abstractNumId="21" w15:restartNumberingAfterBreak="0">
    <w:nsid w:val="2D444EE4"/>
    <w:multiLevelType w:val="hybridMultilevel"/>
    <w:tmpl w:val="745A4522"/>
    <w:lvl w:ilvl="0" w:tplc="80E8BDC4">
      <w:start w:val="1"/>
      <w:numFmt w:val="bullet"/>
      <w:lvlText w:val=""/>
      <w:lvlJc w:val="left"/>
      <w:pPr>
        <w:ind w:left="720" w:hanging="360"/>
      </w:pPr>
      <w:rPr>
        <w:rFonts w:ascii="Symbol" w:hAnsi="Symbol"/>
      </w:rPr>
    </w:lvl>
    <w:lvl w:ilvl="1" w:tplc="9EF8FE18">
      <w:start w:val="1"/>
      <w:numFmt w:val="bullet"/>
      <w:lvlText w:val=""/>
      <w:lvlJc w:val="left"/>
      <w:pPr>
        <w:ind w:left="720" w:hanging="360"/>
      </w:pPr>
      <w:rPr>
        <w:rFonts w:ascii="Symbol" w:hAnsi="Symbol"/>
      </w:rPr>
    </w:lvl>
    <w:lvl w:ilvl="2" w:tplc="73F85EE2">
      <w:start w:val="1"/>
      <w:numFmt w:val="bullet"/>
      <w:lvlText w:val=""/>
      <w:lvlJc w:val="left"/>
      <w:pPr>
        <w:ind w:left="720" w:hanging="360"/>
      </w:pPr>
      <w:rPr>
        <w:rFonts w:ascii="Symbol" w:hAnsi="Symbol"/>
      </w:rPr>
    </w:lvl>
    <w:lvl w:ilvl="3" w:tplc="7A80F1CE">
      <w:start w:val="1"/>
      <w:numFmt w:val="bullet"/>
      <w:lvlText w:val=""/>
      <w:lvlJc w:val="left"/>
      <w:pPr>
        <w:ind w:left="720" w:hanging="360"/>
      </w:pPr>
      <w:rPr>
        <w:rFonts w:ascii="Symbol" w:hAnsi="Symbol"/>
      </w:rPr>
    </w:lvl>
    <w:lvl w:ilvl="4" w:tplc="124A0FFA">
      <w:start w:val="1"/>
      <w:numFmt w:val="bullet"/>
      <w:lvlText w:val=""/>
      <w:lvlJc w:val="left"/>
      <w:pPr>
        <w:ind w:left="720" w:hanging="360"/>
      </w:pPr>
      <w:rPr>
        <w:rFonts w:ascii="Symbol" w:hAnsi="Symbol"/>
      </w:rPr>
    </w:lvl>
    <w:lvl w:ilvl="5" w:tplc="531A5B88">
      <w:start w:val="1"/>
      <w:numFmt w:val="bullet"/>
      <w:lvlText w:val=""/>
      <w:lvlJc w:val="left"/>
      <w:pPr>
        <w:ind w:left="720" w:hanging="360"/>
      </w:pPr>
      <w:rPr>
        <w:rFonts w:ascii="Symbol" w:hAnsi="Symbol"/>
      </w:rPr>
    </w:lvl>
    <w:lvl w:ilvl="6" w:tplc="DAB4D128">
      <w:start w:val="1"/>
      <w:numFmt w:val="bullet"/>
      <w:lvlText w:val=""/>
      <w:lvlJc w:val="left"/>
      <w:pPr>
        <w:ind w:left="720" w:hanging="360"/>
      </w:pPr>
      <w:rPr>
        <w:rFonts w:ascii="Symbol" w:hAnsi="Symbol"/>
      </w:rPr>
    </w:lvl>
    <w:lvl w:ilvl="7" w:tplc="761C715E">
      <w:start w:val="1"/>
      <w:numFmt w:val="bullet"/>
      <w:lvlText w:val=""/>
      <w:lvlJc w:val="left"/>
      <w:pPr>
        <w:ind w:left="720" w:hanging="360"/>
      </w:pPr>
      <w:rPr>
        <w:rFonts w:ascii="Symbol" w:hAnsi="Symbol"/>
      </w:rPr>
    </w:lvl>
    <w:lvl w:ilvl="8" w:tplc="7C3C81EC">
      <w:start w:val="1"/>
      <w:numFmt w:val="bullet"/>
      <w:lvlText w:val=""/>
      <w:lvlJc w:val="left"/>
      <w:pPr>
        <w:ind w:left="720" w:hanging="360"/>
      </w:pPr>
      <w:rPr>
        <w:rFonts w:ascii="Symbol" w:hAnsi="Symbol"/>
      </w:rPr>
    </w:lvl>
  </w:abstractNum>
  <w:abstractNum w:abstractNumId="22" w15:restartNumberingAfterBreak="0">
    <w:nsid w:val="2DFF4357"/>
    <w:multiLevelType w:val="multilevel"/>
    <w:tmpl w:val="4882F9FA"/>
    <w:lvl w:ilvl="0">
      <w:start w:val="1"/>
      <w:numFmt w:val="bullet"/>
      <w:lvlText w:val="o"/>
      <w:lvlJc w:val="left"/>
      <w:pPr>
        <w:tabs>
          <w:tab w:val="num" w:pos="652"/>
        </w:tabs>
        <w:ind w:left="652" w:hanging="368"/>
      </w:pPr>
      <w:rPr>
        <w:rFonts w:ascii="Courier New" w:hAnsi="Courier New" w:cs="Courier New" w:hint="default"/>
      </w:rPr>
    </w:lvl>
    <w:lvl w:ilvl="1">
      <w:start w:val="1"/>
      <w:numFmt w:val="lowerLetter"/>
      <w:lvlText w:val="%2)"/>
      <w:lvlJc w:val="left"/>
      <w:pPr>
        <w:ind w:left="1004" w:hanging="360"/>
      </w:pPr>
      <w:rPr>
        <w:rFonts w:hint="default"/>
      </w:rPr>
    </w:lvl>
    <w:lvl w:ilvl="2">
      <w:start w:val="1"/>
      <w:numFmt w:val="lowerRoman"/>
      <w:lvlText w:val="%3)"/>
      <w:lvlJc w:val="left"/>
      <w:pPr>
        <w:ind w:left="1364" w:hanging="360"/>
      </w:pPr>
      <w:rPr>
        <w:rFonts w:hint="default"/>
      </w:rPr>
    </w:lvl>
    <w:lvl w:ilvl="3">
      <w:start w:val="1"/>
      <w:numFmt w:val="decimal"/>
      <w:lvlText w:val="(%4)"/>
      <w:lvlJc w:val="left"/>
      <w:pPr>
        <w:ind w:left="1724" w:hanging="360"/>
      </w:pPr>
      <w:rPr>
        <w:rFonts w:hint="default"/>
      </w:rPr>
    </w:lvl>
    <w:lvl w:ilvl="4">
      <w:start w:val="1"/>
      <w:numFmt w:val="lowerLetter"/>
      <w:lvlText w:val="(%5)"/>
      <w:lvlJc w:val="left"/>
      <w:pPr>
        <w:ind w:left="2084" w:hanging="360"/>
      </w:pPr>
      <w:rPr>
        <w:rFonts w:hint="default"/>
      </w:rPr>
    </w:lvl>
    <w:lvl w:ilvl="5">
      <w:start w:val="1"/>
      <w:numFmt w:val="lowerRoman"/>
      <w:lvlText w:val="(%6)"/>
      <w:lvlJc w:val="left"/>
      <w:pPr>
        <w:ind w:left="2444" w:hanging="360"/>
      </w:pPr>
      <w:rPr>
        <w:rFonts w:hint="default"/>
      </w:rPr>
    </w:lvl>
    <w:lvl w:ilvl="6">
      <w:start w:val="1"/>
      <w:numFmt w:val="decimal"/>
      <w:lvlText w:val="%7."/>
      <w:lvlJc w:val="left"/>
      <w:pPr>
        <w:ind w:left="2804" w:hanging="360"/>
      </w:pPr>
      <w:rPr>
        <w:rFonts w:hint="default"/>
      </w:rPr>
    </w:lvl>
    <w:lvl w:ilvl="7">
      <w:start w:val="1"/>
      <w:numFmt w:val="lowerLetter"/>
      <w:lvlText w:val="%8."/>
      <w:lvlJc w:val="left"/>
      <w:pPr>
        <w:ind w:left="3164" w:hanging="360"/>
      </w:pPr>
      <w:rPr>
        <w:rFonts w:hint="default"/>
      </w:rPr>
    </w:lvl>
    <w:lvl w:ilvl="8">
      <w:start w:val="1"/>
      <w:numFmt w:val="lowerRoman"/>
      <w:lvlText w:val="%9."/>
      <w:lvlJc w:val="left"/>
      <w:pPr>
        <w:ind w:left="3524" w:hanging="360"/>
      </w:pPr>
      <w:rPr>
        <w:rFonts w:hint="default"/>
      </w:rPr>
    </w:lvl>
  </w:abstractNum>
  <w:abstractNum w:abstractNumId="23" w15:restartNumberingAfterBreak="0">
    <w:nsid w:val="2E732809"/>
    <w:multiLevelType w:val="multilevel"/>
    <w:tmpl w:val="B8182138"/>
    <w:lvl w:ilvl="0">
      <w:start w:val="1"/>
      <w:numFmt w:val="lowerLetter"/>
      <w:lvlText w:val="%1)"/>
      <w:lvlJc w:val="left"/>
      <w:pPr>
        <w:tabs>
          <w:tab w:val="num" w:pos="720"/>
        </w:tabs>
        <w:ind w:left="720" w:hanging="360"/>
      </w:pPr>
      <w:rPr>
        <w:rFonts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1A9565F"/>
    <w:multiLevelType w:val="hybridMultilevel"/>
    <w:tmpl w:val="8772C00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33E87C19"/>
    <w:multiLevelType w:val="hybridMultilevel"/>
    <w:tmpl w:val="2620EA3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37F3190A"/>
    <w:multiLevelType w:val="hybridMultilevel"/>
    <w:tmpl w:val="A8124D2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38A845B9"/>
    <w:multiLevelType w:val="hybridMultilevel"/>
    <w:tmpl w:val="26EA4C38"/>
    <w:lvl w:ilvl="0" w:tplc="0C090019">
      <w:start w:val="1"/>
      <w:numFmt w:val="lowerLetter"/>
      <w:lvlText w:val="%1."/>
      <w:lvlJc w:val="left"/>
      <w:pPr>
        <w:ind w:left="777" w:hanging="360"/>
      </w:pPr>
    </w:lvl>
    <w:lvl w:ilvl="1" w:tplc="0C090019" w:tentative="1">
      <w:start w:val="1"/>
      <w:numFmt w:val="lowerLetter"/>
      <w:lvlText w:val="%2."/>
      <w:lvlJc w:val="left"/>
      <w:pPr>
        <w:ind w:left="1497" w:hanging="360"/>
      </w:pPr>
    </w:lvl>
    <w:lvl w:ilvl="2" w:tplc="0C09001B" w:tentative="1">
      <w:start w:val="1"/>
      <w:numFmt w:val="lowerRoman"/>
      <w:lvlText w:val="%3."/>
      <w:lvlJc w:val="right"/>
      <w:pPr>
        <w:ind w:left="2217" w:hanging="180"/>
      </w:pPr>
    </w:lvl>
    <w:lvl w:ilvl="3" w:tplc="0C09000F" w:tentative="1">
      <w:start w:val="1"/>
      <w:numFmt w:val="decimal"/>
      <w:lvlText w:val="%4."/>
      <w:lvlJc w:val="left"/>
      <w:pPr>
        <w:ind w:left="2937" w:hanging="360"/>
      </w:pPr>
    </w:lvl>
    <w:lvl w:ilvl="4" w:tplc="0C090019" w:tentative="1">
      <w:start w:val="1"/>
      <w:numFmt w:val="lowerLetter"/>
      <w:lvlText w:val="%5."/>
      <w:lvlJc w:val="left"/>
      <w:pPr>
        <w:ind w:left="3657" w:hanging="360"/>
      </w:pPr>
    </w:lvl>
    <w:lvl w:ilvl="5" w:tplc="0C09001B" w:tentative="1">
      <w:start w:val="1"/>
      <w:numFmt w:val="lowerRoman"/>
      <w:lvlText w:val="%6."/>
      <w:lvlJc w:val="right"/>
      <w:pPr>
        <w:ind w:left="4377" w:hanging="180"/>
      </w:pPr>
    </w:lvl>
    <w:lvl w:ilvl="6" w:tplc="0C09000F" w:tentative="1">
      <w:start w:val="1"/>
      <w:numFmt w:val="decimal"/>
      <w:lvlText w:val="%7."/>
      <w:lvlJc w:val="left"/>
      <w:pPr>
        <w:ind w:left="5097" w:hanging="360"/>
      </w:pPr>
    </w:lvl>
    <w:lvl w:ilvl="7" w:tplc="0C090019" w:tentative="1">
      <w:start w:val="1"/>
      <w:numFmt w:val="lowerLetter"/>
      <w:lvlText w:val="%8."/>
      <w:lvlJc w:val="left"/>
      <w:pPr>
        <w:ind w:left="5817" w:hanging="360"/>
      </w:pPr>
    </w:lvl>
    <w:lvl w:ilvl="8" w:tplc="0C09001B" w:tentative="1">
      <w:start w:val="1"/>
      <w:numFmt w:val="lowerRoman"/>
      <w:lvlText w:val="%9."/>
      <w:lvlJc w:val="right"/>
      <w:pPr>
        <w:ind w:left="6537" w:hanging="180"/>
      </w:pPr>
    </w:lvl>
  </w:abstractNum>
  <w:abstractNum w:abstractNumId="28" w15:restartNumberingAfterBreak="0">
    <w:nsid w:val="3A952717"/>
    <w:multiLevelType w:val="hybridMultilevel"/>
    <w:tmpl w:val="0922A712"/>
    <w:lvl w:ilvl="0" w:tplc="5D420402">
      <w:start w:val="1"/>
      <w:numFmt w:val="bullet"/>
      <w:lvlText w:val="-"/>
      <w:lvlJc w:val="left"/>
      <w:pPr>
        <w:ind w:left="720"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3C8166F8"/>
    <w:multiLevelType w:val="multilevel"/>
    <w:tmpl w:val="04AEE1DE"/>
    <w:lvl w:ilvl="0">
      <w:numFmt w:val="decimal"/>
      <w:lvlText w:val="%1."/>
      <w:lvlJc w:val="left"/>
      <w:pPr>
        <w:tabs>
          <w:tab w:val="num" w:pos="652"/>
        </w:tabs>
        <w:ind w:left="652" w:hanging="368"/>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pStyle w:val="Heading2"/>
      <w:suff w:val="nothing"/>
      <w:lvlText w:val=""/>
      <w:lvlJc w:val="left"/>
      <w:pPr>
        <w:ind w:left="284" w:firstLine="0"/>
      </w:pPr>
      <w:rPr>
        <w:rFonts w:hint="default"/>
      </w:rPr>
    </w:lvl>
    <w:lvl w:ilvl="2">
      <w:start w:val="1"/>
      <w:numFmt w:val="none"/>
      <w:pStyle w:val="Heading3"/>
      <w:suff w:val="nothing"/>
      <w:lvlText w:val=""/>
      <w:lvlJc w:val="left"/>
      <w:pPr>
        <w:ind w:left="284" w:firstLine="0"/>
      </w:pPr>
      <w:rPr>
        <w:rFonts w:hint="default"/>
      </w:rPr>
    </w:lvl>
    <w:lvl w:ilvl="3">
      <w:start w:val="1"/>
      <w:numFmt w:val="none"/>
      <w:pStyle w:val="Heading4"/>
      <w:suff w:val="nothing"/>
      <w:lvlText w:val=""/>
      <w:lvlJc w:val="left"/>
      <w:pPr>
        <w:ind w:left="284" w:firstLine="0"/>
      </w:pPr>
      <w:rPr>
        <w:rFonts w:hint="default"/>
      </w:rPr>
    </w:lvl>
    <w:lvl w:ilvl="4">
      <w:start w:val="1"/>
      <w:numFmt w:val="none"/>
      <w:pStyle w:val="Heading5"/>
      <w:suff w:val="nothing"/>
      <w:lvlText w:val=""/>
      <w:lvlJc w:val="left"/>
      <w:pPr>
        <w:ind w:left="284" w:firstLine="0"/>
      </w:pPr>
      <w:rPr>
        <w:rFonts w:hint="default"/>
      </w:rPr>
    </w:lvl>
    <w:lvl w:ilvl="5">
      <w:start w:val="1"/>
      <w:numFmt w:val="none"/>
      <w:pStyle w:val="Heading6"/>
      <w:suff w:val="nothing"/>
      <w:lvlText w:val=""/>
      <w:lvlJc w:val="left"/>
      <w:pPr>
        <w:ind w:left="284" w:firstLine="0"/>
      </w:pPr>
      <w:rPr>
        <w:rFonts w:hint="default"/>
      </w:rPr>
    </w:lvl>
    <w:lvl w:ilvl="6">
      <w:start w:val="1"/>
      <w:numFmt w:val="none"/>
      <w:pStyle w:val="Heading7"/>
      <w:suff w:val="nothing"/>
      <w:lvlText w:val=""/>
      <w:lvlJc w:val="left"/>
      <w:pPr>
        <w:ind w:left="284" w:firstLine="0"/>
      </w:pPr>
      <w:rPr>
        <w:rFonts w:hint="default"/>
      </w:rPr>
    </w:lvl>
    <w:lvl w:ilvl="7">
      <w:start w:val="1"/>
      <w:numFmt w:val="none"/>
      <w:pStyle w:val="Heading8"/>
      <w:suff w:val="nothing"/>
      <w:lvlText w:val=""/>
      <w:lvlJc w:val="left"/>
      <w:pPr>
        <w:ind w:left="284" w:firstLine="0"/>
      </w:pPr>
      <w:rPr>
        <w:rFonts w:hint="default"/>
      </w:rPr>
    </w:lvl>
    <w:lvl w:ilvl="8">
      <w:start w:val="1"/>
      <w:numFmt w:val="none"/>
      <w:pStyle w:val="Heading9"/>
      <w:suff w:val="nothing"/>
      <w:lvlText w:val=""/>
      <w:lvlJc w:val="left"/>
      <w:pPr>
        <w:ind w:left="284" w:firstLine="0"/>
      </w:pPr>
      <w:rPr>
        <w:rFonts w:hint="default"/>
      </w:rPr>
    </w:lvl>
  </w:abstractNum>
  <w:abstractNum w:abstractNumId="30" w15:restartNumberingAfterBreak="0">
    <w:nsid w:val="3C861AA5"/>
    <w:multiLevelType w:val="hybridMultilevel"/>
    <w:tmpl w:val="DD3CF40A"/>
    <w:lvl w:ilvl="0" w:tplc="BE52CC9A">
      <w:start w:val="1"/>
      <w:numFmt w:val="bullet"/>
      <w:lvlText w:val=""/>
      <w:lvlJc w:val="left"/>
      <w:pPr>
        <w:ind w:left="720" w:hanging="360"/>
      </w:pPr>
      <w:rPr>
        <w:rFonts w:ascii="Symbol" w:hAnsi="Symbol"/>
      </w:rPr>
    </w:lvl>
    <w:lvl w:ilvl="1" w:tplc="CC48823E">
      <w:start w:val="1"/>
      <w:numFmt w:val="bullet"/>
      <w:lvlText w:val=""/>
      <w:lvlJc w:val="left"/>
      <w:pPr>
        <w:ind w:left="720" w:hanging="360"/>
      </w:pPr>
      <w:rPr>
        <w:rFonts w:ascii="Symbol" w:hAnsi="Symbol"/>
      </w:rPr>
    </w:lvl>
    <w:lvl w:ilvl="2" w:tplc="E64453CC">
      <w:start w:val="1"/>
      <w:numFmt w:val="bullet"/>
      <w:lvlText w:val=""/>
      <w:lvlJc w:val="left"/>
      <w:pPr>
        <w:ind w:left="720" w:hanging="360"/>
      </w:pPr>
      <w:rPr>
        <w:rFonts w:ascii="Symbol" w:hAnsi="Symbol"/>
      </w:rPr>
    </w:lvl>
    <w:lvl w:ilvl="3" w:tplc="110C7A40">
      <w:start w:val="1"/>
      <w:numFmt w:val="bullet"/>
      <w:lvlText w:val=""/>
      <w:lvlJc w:val="left"/>
      <w:pPr>
        <w:ind w:left="720" w:hanging="360"/>
      </w:pPr>
      <w:rPr>
        <w:rFonts w:ascii="Symbol" w:hAnsi="Symbol"/>
      </w:rPr>
    </w:lvl>
    <w:lvl w:ilvl="4" w:tplc="50CE7EDC">
      <w:start w:val="1"/>
      <w:numFmt w:val="bullet"/>
      <w:lvlText w:val=""/>
      <w:lvlJc w:val="left"/>
      <w:pPr>
        <w:ind w:left="720" w:hanging="360"/>
      </w:pPr>
      <w:rPr>
        <w:rFonts w:ascii="Symbol" w:hAnsi="Symbol"/>
      </w:rPr>
    </w:lvl>
    <w:lvl w:ilvl="5" w:tplc="309ADA30">
      <w:start w:val="1"/>
      <w:numFmt w:val="bullet"/>
      <w:lvlText w:val=""/>
      <w:lvlJc w:val="left"/>
      <w:pPr>
        <w:ind w:left="720" w:hanging="360"/>
      </w:pPr>
      <w:rPr>
        <w:rFonts w:ascii="Symbol" w:hAnsi="Symbol"/>
      </w:rPr>
    </w:lvl>
    <w:lvl w:ilvl="6" w:tplc="E7F2C350">
      <w:start w:val="1"/>
      <w:numFmt w:val="bullet"/>
      <w:lvlText w:val=""/>
      <w:lvlJc w:val="left"/>
      <w:pPr>
        <w:ind w:left="720" w:hanging="360"/>
      </w:pPr>
      <w:rPr>
        <w:rFonts w:ascii="Symbol" w:hAnsi="Symbol"/>
      </w:rPr>
    </w:lvl>
    <w:lvl w:ilvl="7" w:tplc="88F6B4CA">
      <w:start w:val="1"/>
      <w:numFmt w:val="bullet"/>
      <w:lvlText w:val=""/>
      <w:lvlJc w:val="left"/>
      <w:pPr>
        <w:ind w:left="720" w:hanging="360"/>
      </w:pPr>
      <w:rPr>
        <w:rFonts w:ascii="Symbol" w:hAnsi="Symbol"/>
      </w:rPr>
    </w:lvl>
    <w:lvl w:ilvl="8" w:tplc="5F8CFF16">
      <w:start w:val="1"/>
      <w:numFmt w:val="bullet"/>
      <w:lvlText w:val=""/>
      <w:lvlJc w:val="left"/>
      <w:pPr>
        <w:ind w:left="720" w:hanging="360"/>
      </w:pPr>
      <w:rPr>
        <w:rFonts w:ascii="Symbol" w:hAnsi="Symbol"/>
      </w:rPr>
    </w:lvl>
  </w:abstractNum>
  <w:abstractNum w:abstractNumId="31" w15:restartNumberingAfterBreak="0">
    <w:nsid w:val="3CFE1DA9"/>
    <w:multiLevelType w:val="hybridMultilevel"/>
    <w:tmpl w:val="0F44072E"/>
    <w:lvl w:ilvl="0" w:tplc="0C09001B">
      <w:start w:val="1"/>
      <w:numFmt w:val="lowerRoman"/>
      <w:lvlText w:val="%1."/>
      <w:lvlJc w:val="right"/>
      <w:pPr>
        <w:ind w:left="1800" w:hanging="360"/>
      </w:pPr>
    </w:lvl>
    <w:lvl w:ilvl="1" w:tplc="0C090019" w:tentative="1">
      <w:start w:val="1"/>
      <w:numFmt w:val="lowerLetter"/>
      <w:lvlText w:val="%2."/>
      <w:lvlJc w:val="left"/>
      <w:pPr>
        <w:ind w:left="2520" w:hanging="360"/>
      </w:pPr>
    </w:lvl>
    <w:lvl w:ilvl="2" w:tplc="0C09001B" w:tentative="1">
      <w:start w:val="1"/>
      <w:numFmt w:val="lowerRoman"/>
      <w:lvlText w:val="%3."/>
      <w:lvlJc w:val="right"/>
      <w:pPr>
        <w:ind w:left="3240" w:hanging="180"/>
      </w:pPr>
    </w:lvl>
    <w:lvl w:ilvl="3" w:tplc="0C09000F" w:tentative="1">
      <w:start w:val="1"/>
      <w:numFmt w:val="decimal"/>
      <w:lvlText w:val="%4."/>
      <w:lvlJc w:val="left"/>
      <w:pPr>
        <w:ind w:left="3960" w:hanging="360"/>
      </w:pPr>
    </w:lvl>
    <w:lvl w:ilvl="4" w:tplc="0C090019" w:tentative="1">
      <w:start w:val="1"/>
      <w:numFmt w:val="lowerLetter"/>
      <w:lvlText w:val="%5."/>
      <w:lvlJc w:val="left"/>
      <w:pPr>
        <w:ind w:left="4680" w:hanging="360"/>
      </w:pPr>
    </w:lvl>
    <w:lvl w:ilvl="5" w:tplc="0C09001B" w:tentative="1">
      <w:start w:val="1"/>
      <w:numFmt w:val="lowerRoman"/>
      <w:lvlText w:val="%6."/>
      <w:lvlJc w:val="right"/>
      <w:pPr>
        <w:ind w:left="5400" w:hanging="180"/>
      </w:pPr>
    </w:lvl>
    <w:lvl w:ilvl="6" w:tplc="0C09000F" w:tentative="1">
      <w:start w:val="1"/>
      <w:numFmt w:val="decimal"/>
      <w:lvlText w:val="%7."/>
      <w:lvlJc w:val="left"/>
      <w:pPr>
        <w:ind w:left="6120" w:hanging="360"/>
      </w:pPr>
    </w:lvl>
    <w:lvl w:ilvl="7" w:tplc="0C090019" w:tentative="1">
      <w:start w:val="1"/>
      <w:numFmt w:val="lowerLetter"/>
      <w:lvlText w:val="%8."/>
      <w:lvlJc w:val="left"/>
      <w:pPr>
        <w:ind w:left="6840" w:hanging="360"/>
      </w:pPr>
    </w:lvl>
    <w:lvl w:ilvl="8" w:tplc="0C09001B" w:tentative="1">
      <w:start w:val="1"/>
      <w:numFmt w:val="lowerRoman"/>
      <w:lvlText w:val="%9."/>
      <w:lvlJc w:val="right"/>
      <w:pPr>
        <w:ind w:left="7560" w:hanging="180"/>
      </w:pPr>
    </w:lvl>
  </w:abstractNum>
  <w:abstractNum w:abstractNumId="32" w15:restartNumberingAfterBreak="0">
    <w:nsid w:val="3DA40B8D"/>
    <w:multiLevelType w:val="hybridMultilevel"/>
    <w:tmpl w:val="8A80D21A"/>
    <w:lvl w:ilvl="0" w:tplc="B9BAA6C2">
      <w:start w:val="1"/>
      <w:numFmt w:val="bullet"/>
      <w:lvlText w:val=""/>
      <w:lvlJc w:val="left"/>
      <w:pPr>
        <w:ind w:left="720" w:hanging="360"/>
      </w:pPr>
      <w:rPr>
        <w:rFonts w:ascii="Symbol" w:hAnsi="Symbol"/>
      </w:rPr>
    </w:lvl>
    <w:lvl w:ilvl="1" w:tplc="E8689776">
      <w:start w:val="1"/>
      <w:numFmt w:val="bullet"/>
      <w:lvlText w:val=""/>
      <w:lvlJc w:val="left"/>
      <w:pPr>
        <w:ind w:left="720" w:hanging="360"/>
      </w:pPr>
      <w:rPr>
        <w:rFonts w:ascii="Symbol" w:hAnsi="Symbol"/>
      </w:rPr>
    </w:lvl>
    <w:lvl w:ilvl="2" w:tplc="2F6E098A">
      <w:start w:val="1"/>
      <w:numFmt w:val="bullet"/>
      <w:lvlText w:val=""/>
      <w:lvlJc w:val="left"/>
      <w:pPr>
        <w:ind w:left="720" w:hanging="360"/>
      </w:pPr>
      <w:rPr>
        <w:rFonts w:ascii="Symbol" w:hAnsi="Symbol"/>
      </w:rPr>
    </w:lvl>
    <w:lvl w:ilvl="3" w:tplc="66648E26">
      <w:start w:val="1"/>
      <w:numFmt w:val="bullet"/>
      <w:lvlText w:val=""/>
      <w:lvlJc w:val="left"/>
      <w:pPr>
        <w:ind w:left="720" w:hanging="360"/>
      </w:pPr>
      <w:rPr>
        <w:rFonts w:ascii="Symbol" w:hAnsi="Symbol"/>
      </w:rPr>
    </w:lvl>
    <w:lvl w:ilvl="4" w:tplc="CC64C318">
      <w:start w:val="1"/>
      <w:numFmt w:val="bullet"/>
      <w:lvlText w:val=""/>
      <w:lvlJc w:val="left"/>
      <w:pPr>
        <w:ind w:left="720" w:hanging="360"/>
      </w:pPr>
      <w:rPr>
        <w:rFonts w:ascii="Symbol" w:hAnsi="Symbol"/>
      </w:rPr>
    </w:lvl>
    <w:lvl w:ilvl="5" w:tplc="2396BD8E">
      <w:start w:val="1"/>
      <w:numFmt w:val="bullet"/>
      <w:lvlText w:val=""/>
      <w:lvlJc w:val="left"/>
      <w:pPr>
        <w:ind w:left="720" w:hanging="360"/>
      </w:pPr>
      <w:rPr>
        <w:rFonts w:ascii="Symbol" w:hAnsi="Symbol"/>
      </w:rPr>
    </w:lvl>
    <w:lvl w:ilvl="6" w:tplc="8EBEB9C6">
      <w:start w:val="1"/>
      <w:numFmt w:val="bullet"/>
      <w:lvlText w:val=""/>
      <w:lvlJc w:val="left"/>
      <w:pPr>
        <w:ind w:left="720" w:hanging="360"/>
      </w:pPr>
      <w:rPr>
        <w:rFonts w:ascii="Symbol" w:hAnsi="Symbol"/>
      </w:rPr>
    </w:lvl>
    <w:lvl w:ilvl="7" w:tplc="6074D822">
      <w:start w:val="1"/>
      <w:numFmt w:val="bullet"/>
      <w:lvlText w:val=""/>
      <w:lvlJc w:val="left"/>
      <w:pPr>
        <w:ind w:left="720" w:hanging="360"/>
      </w:pPr>
      <w:rPr>
        <w:rFonts w:ascii="Symbol" w:hAnsi="Symbol"/>
      </w:rPr>
    </w:lvl>
    <w:lvl w:ilvl="8" w:tplc="50AC33DE">
      <w:start w:val="1"/>
      <w:numFmt w:val="bullet"/>
      <w:lvlText w:val=""/>
      <w:lvlJc w:val="left"/>
      <w:pPr>
        <w:ind w:left="720" w:hanging="360"/>
      </w:pPr>
      <w:rPr>
        <w:rFonts w:ascii="Symbol" w:hAnsi="Symbol"/>
      </w:rPr>
    </w:lvl>
  </w:abstractNum>
  <w:abstractNum w:abstractNumId="33" w15:restartNumberingAfterBreak="0">
    <w:nsid w:val="3EC678C6"/>
    <w:multiLevelType w:val="hybridMultilevel"/>
    <w:tmpl w:val="188E445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3F695CEF"/>
    <w:multiLevelType w:val="hybridMultilevel"/>
    <w:tmpl w:val="F2683C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3F990327"/>
    <w:multiLevelType w:val="hybridMultilevel"/>
    <w:tmpl w:val="FBFA33D8"/>
    <w:lvl w:ilvl="0" w:tplc="0C09000F">
      <w:start w:val="1"/>
      <w:numFmt w:val="decimal"/>
      <w:lvlText w:val="%1."/>
      <w:lvlJc w:val="left"/>
      <w:pPr>
        <w:ind w:left="777" w:hanging="360"/>
      </w:pPr>
    </w:lvl>
    <w:lvl w:ilvl="1" w:tplc="FFFFFFFF" w:tentative="1">
      <w:start w:val="1"/>
      <w:numFmt w:val="lowerLetter"/>
      <w:lvlText w:val="%2."/>
      <w:lvlJc w:val="left"/>
      <w:pPr>
        <w:ind w:left="1497" w:hanging="360"/>
      </w:pPr>
    </w:lvl>
    <w:lvl w:ilvl="2" w:tplc="FFFFFFFF" w:tentative="1">
      <w:start w:val="1"/>
      <w:numFmt w:val="lowerRoman"/>
      <w:lvlText w:val="%3."/>
      <w:lvlJc w:val="right"/>
      <w:pPr>
        <w:ind w:left="2217" w:hanging="180"/>
      </w:pPr>
    </w:lvl>
    <w:lvl w:ilvl="3" w:tplc="FFFFFFFF" w:tentative="1">
      <w:start w:val="1"/>
      <w:numFmt w:val="decimal"/>
      <w:lvlText w:val="%4."/>
      <w:lvlJc w:val="left"/>
      <w:pPr>
        <w:ind w:left="2937" w:hanging="360"/>
      </w:pPr>
    </w:lvl>
    <w:lvl w:ilvl="4" w:tplc="FFFFFFFF" w:tentative="1">
      <w:start w:val="1"/>
      <w:numFmt w:val="lowerLetter"/>
      <w:lvlText w:val="%5."/>
      <w:lvlJc w:val="left"/>
      <w:pPr>
        <w:ind w:left="3657" w:hanging="360"/>
      </w:pPr>
    </w:lvl>
    <w:lvl w:ilvl="5" w:tplc="FFFFFFFF" w:tentative="1">
      <w:start w:val="1"/>
      <w:numFmt w:val="lowerRoman"/>
      <w:lvlText w:val="%6."/>
      <w:lvlJc w:val="right"/>
      <w:pPr>
        <w:ind w:left="4377" w:hanging="180"/>
      </w:pPr>
    </w:lvl>
    <w:lvl w:ilvl="6" w:tplc="FFFFFFFF" w:tentative="1">
      <w:start w:val="1"/>
      <w:numFmt w:val="decimal"/>
      <w:lvlText w:val="%7."/>
      <w:lvlJc w:val="left"/>
      <w:pPr>
        <w:ind w:left="5097" w:hanging="360"/>
      </w:pPr>
    </w:lvl>
    <w:lvl w:ilvl="7" w:tplc="FFFFFFFF" w:tentative="1">
      <w:start w:val="1"/>
      <w:numFmt w:val="lowerLetter"/>
      <w:lvlText w:val="%8."/>
      <w:lvlJc w:val="left"/>
      <w:pPr>
        <w:ind w:left="5817" w:hanging="360"/>
      </w:pPr>
    </w:lvl>
    <w:lvl w:ilvl="8" w:tplc="FFFFFFFF" w:tentative="1">
      <w:start w:val="1"/>
      <w:numFmt w:val="lowerRoman"/>
      <w:lvlText w:val="%9."/>
      <w:lvlJc w:val="right"/>
      <w:pPr>
        <w:ind w:left="6537" w:hanging="180"/>
      </w:pPr>
    </w:lvl>
  </w:abstractNum>
  <w:abstractNum w:abstractNumId="36" w15:restartNumberingAfterBreak="0">
    <w:nsid w:val="423117E5"/>
    <w:multiLevelType w:val="hybridMultilevel"/>
    <w:tmpl w:val="5C14CF74"/>
    <w:lvl w:ilvl="0" w:tplc="C90696B6">
      <w:start w:val="1"/>
      <w:numFmt w:val="bullet"/>
      <w:lvlText w:val="-"/>
      <w:lvlJc w:val="left"/>
      <w:pPr>
        <w:ind w:left="417" w:hanging="360"/>
      </w:pPr>
      <w:rPr>
        <w:rFonts w:ascii="Arial" w:eastAsia="Arial" w:hAnsi="Arial" w:cs="Arial" w:hint="default"/>
      </w:rPr>
    </w:lvl>
    <w:lvl w:ilvl="1" w:tplc="0C090003" w:tentative="1">
      <w:start w:val="1"/>
      <w:numFmt w:val="bullet"/>
      <w:lvlText w:val="o"/>
      <w:lvlJc w:val="left"/>
      <w:pPr>
        <w:ind w:left="1137" w:hanging="360"/>
      </w:pPr>
      <w:rPr>
        <w:rFonts w:ascii="Courier New" w:hAnsi="Courier New" w:cs="Courier New" w:hint="default"/>
      </w:rPr>
    </w:lvl>
    <w:lvl w:ilvl="2" w:tplc="0C090005" w:tentative="1">
      <w:start w:val="1"/>
      <w:numFmt w:val="bullet"/>
      <w:lvlText w:val=""/>
      <w:lvlJc w:val="left"/>
      <w:pPr>
        <w:ind w:left="1857" w:hanging="360"/>
      </w:pPr>
      <w:rPr>
        <w:rFonts w:ascii="Wingdings" w:hAnsi="Wingdings" w:hint="default"/>
      </w:rPr>
    </w:lvl>
    <w:lvl w:ilvl="3" w:tplc="0C090001" w:tentative="1">
      <w:start w:val="1"/>
      <w:numFmt w:val="bullet"/>
      <w:lvlText w:val=""/>
      <w:lvlJc w:val="left"/>
      <w:pPr>
        <w:ind w:left="2577" w:hanging="360"/>
      </w:pPr>
      <w:rPr>
        <w:rFonts w:ascii="Symbol" w:hAnsi="Symbol" w:hint="default"/>
      </w:rPr>
    </w:lvl>
    <w:lvl w:ilvl="4" w:tplc="0C090003" w:tentative="1">
      <w:start w:val="1"/>
      <w:numFmt w:val="bullet"/>
      <w:lvlText w:val="o"/>
      <w:lvlJc w:val="left"/>
      <w:pPr>
        <w:ind w:left="3297" w:hanging="360"/>
      </w:pPr>
      <w:rPr>
        <w:rFonts w:ascii="Courier New" w:hAnsi="Courier New" w:cs="Courier New" w:hint="default"/>
      </w:rPr>
    </w:lvl>
    <w:lvl w:ilvl="5" w:tplc="0C090005" w:tentative="1">
      <w:start w:val="1"/>
      <w:numFmt w:val="bullet"/>
      <w:lvlText w:val=""/>
      <w:lvlJc w:val="left"/>
      <w:pPr>
        <w:ind w:left="4017" w:hanging="360"/>
      </w:pPr>
      <w:rPr>
        <w:rFonts w:ascii="Wingdings" w:hAnsi="Wingdings" w:hint="default"/>
      </w:rPr>
    </w:lvl>
    <w:lvl w:ilvl="6" w:tplc="0C090001" w:tentative="1">
      <w:start w:val="1"/>
      <w:numFmt w:val="bullet"/>
      <w:lvlText w:val=""/>
      <w:lvlJc w:val="left"/>
      <w:pPr>
        <w:ind w:left="4737" w:hanging="360"/>
      </w:pPr>
      <w:rPr>
        <w:rFonts w:ascii="Symbol" w:hAnsi="Symbol" w:hint="default"/>
      </w:rPr>
    </w:lvl>
    <w:lvl w:ilvl="7" w:tplc="0C090003" w:tentative="1">
      <w:start w:val="1"/>
      <w:numFmt w:val="bullet"/>
      <w:lvlText w:val="o"/>
      <w:lvlJc w:val="left"/>
      <w:pPr>
        <w:ind w:left="5457" w:hanging="360"/>
      </w:pPr>
      <w:rPr>
        <w:rFonts w:ascii="Courier New" w:hAnsi="Courier New" w:cs="Courier New" w:hint="default"/>
      </w:rPr>
    </w:lvl>
    <w:lvl w:ilvl="8" w:tplc="0C090005" w:tentative="1">
      <w:start w:val="1"/>
      <w:numFmt w:val="bullet"/>
      <w:lvlText w:val=""/>
      <w:lvlJc w:val="left"/>
      <w:pPr>
        <w:ind w:left="6177" w:hanging="360"/>
      </w:pPr>
      <w:rPr>
        <w:rFonts w:ascii="Wingdings" w:hAnsi="Wingdings" w:hint="default"/>
      </w:rPr>
    </w:lvl>
  </w:abstractNum>
  <w:abstractNum w:abstractNumId="37" w15:restartNumberingAfterBreak="0">
    <w:nsid w:val="43387570"/>
    <w:multiLevelType w:val="multilevel"/>
    <w:tmpl w:val="42FAD292"/>
    <w:lvl w:ilvl="0">
      <w:start w:val="1"/>
      <w:numFmt w:val="decimal"/>
      <w:lvlText w:val="%1."/>
      <w:lvlJc w:val="left"/>
      <w:pPr>
        <w:ind w:left="360" w:hanging="360"/>
      </w:pPr>
      <w:rPr>
        <w:rFonts w:hint="default"/>
      </w:rPr>
    </w:lvl>
    <w:lvl w:ilvl="1">
      <w:start w:val="1"/>
      <w:numFmt w:val="lowerLetter"/>
      <w:lvlText w:val="(%2)"/>
      <w:lvlJc w:val="left"/>
      <w:pPr>
        <w:ind w:left="720" w:hanging="360"/>
      </w:pPr>
      <w:rPr>
        <w:rFonts w:ascii="Arial" w:eastAsiaTheme="minorHAnsi" w:hAnsi="Arial" w:cs="Arial"/>
      </w:rPr>
    </w:lvl>
    <w:lvl w:ilvl="2">
      <w:start w:val="1"/>
      <w:numFmt w:val="bullet"/>
      <w:lvlText w:val=""/>
      <w:lvlJc w:val="left"/>
      <w:pPr>
        <w:ind w:left="1080" w:hanging="360"/>
      </w:pPr>
      <w:rPr>
        <w:rFonts w:ascii="Symbol" w:hAnsi="Symbol" w:hint="default"/>
        <w:color w:val="auto"/>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8" w15:restartNumberingAfterBreak="0">
    <w:nsid w:val="45673FB0"/>
    <w:multiLevelType w:val="hybridMultilevel"/>
    <w:tmpl w:val="11344C12"/>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9" w15:restartNumberingAfterBreak="0">
    <w:nsid w:val="47CC135A"/>
    <w:multiLevelType w:val="multilevel"/>
    <w:tmpl w:val="6D32B81E"/>
    <w:lvl w:ilvl="0">
      <w:start w:val="1"/>
      <w:numFmt w:val="lowerLetter"/>
      <w:lvlText w:val="%1."/>
      <w:lvlJc w:val="left"/>
      <w:pPr>
        <w:tabs>
          <w:tab w:val="num" w:pos="1009"/>
        </w:tabs>
        <w:ind w:left="1012" w:hanging="36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bullet"/>
      <w:lvlText w:val="o"/>
      <w:lvlJc w:val="left"/>
      <w:pPr>
        <w:ind w:left="502" w:hanging="360"/>
      </w:pPr>
      <w:rPr>
        <w:rFonts w:ascii="Courier New" w:hAnsi="Courier New" w:cs="Courier New" w:hint="default"/>
      </w:r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40" w15:restartNumberingAfterBreak="0">
    <w:nsid w:val="484F4842"/>
    <w:multiLevelType w:val="multilevel"/>
    <w:tmpl w:val="D72C35C2"/>
    <w:lvl w:ilvl="0">
      <w:start w:val="1"/>
      <w:numFmt w:val="decimal"/>
      <w:lvlText w:val="%1"/>
      <w:lvlJc w:val="left"/>
      <w:pPr>
        <w:ind w:left="480" w:hanging="480"/>
      </w:pPr>
      <w:rPr>
        <w:rFonts w:hint="default"/>
      </w:rPr>
    </w:lvl>
    <w:lvl w:ilvl="1">
      <w:start w:val="7"/>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B9E23F9"/>
    <w:multiLevelType w:val="hybridMultilevel"/>
    <w:tmpl w:val="7B481C8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2" w15:restartNumberingAfterBreak="0">
    <w:nsid w:val="518D5D85"/>
    <w:multiLevelType w:val="multilevel"/>
    <w:tmpl w:val="44F2552A"/>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bullet"/>
      <w:lvlText w:val=""/>
      <w:lvlJc w:val="left"/>
      <w:pPr>
        <w:ind w:left="1080" w:hanging="360"/>
      </w:pPr>
      <w:rPr>
        <w:rFonts w:ascii="Symbol" w:hAnsi="Symbol" w:hint="default"/>
        <w:color w:val="auto"/>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3" w15:restartNumberingAfterBreak="0">
    <w:nsid w:val="54C37F04"/>
    <w:multiLevelType w:val="multilevel"/>
    <w:tmpl w:val="785C01E8"/>
    <w:lvl w:ilvl="0">
      <w:start w:val="1"/>
      <w:numFmt w:val="lowerLetter"/>
      <w:lvlText w:val="%1."/>
      <w:lvlJc w:val="left"/>
      <w:pPr>
        <w:tabs>
          <w:tab w:val="num" w:pos="1009"/>
        </w:tabs>
        <w:ind w:left="1012" w:hanging="36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lowerLetter"/>
      <w:lvlText w:val="%2."/>
      <w:lvlJc w:val="left"/>
      <w:pPr>
        <w:ind w:left="1012" w:hanging="360"/>
      </w:p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44" w15:restartNumberingAfterBreak="0">
    <w:nsid w:val="5BC43237"/>
    <w:multiLevelType w:val="hybridMultilevel"/>
    <w:tmpl w:val="A35466FE"/>
    <w:lvl w:ilvl="0" w:tplc="B8B45B78">
      <w:numFmt w:val="bullet"/>
      <w:lvlText w:val=""/>
      <w:lvlJc w:val="left"/>
      <w:pPr>
        <w:ind w:left="720" w:hanging="360"/>
      </w:pPr>
      <w:rPr>
        <w:rFonts w:ascii="Symbol" w:eastAsia="MS Mincho" w:hAnsi="Symbol" w:cs="Aria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5" w15:restartNumberingAfterBreak="0">
    <w:nsid w:val="5BE53912"/>
    <w:multiLevelType w:val="multilevel"/>
    <w:tmpl w:val="27FC7202"/>
    <w:lvl w:ilvl="0">
      <w:start w:val="1"/>
      <w:numFmt w:val="bullet"/>
      <w:pStyle w:val="ListBullet"/>
      <w:lvlText w:val=""/>
      <w:lvlJc w:val="left"/>
      <w:pPr>
        <w:tabs>
          <w:tab w:val="num" w:pos="652"/>
        </w:tabs>
        <w:ind w:left="652" w:hanging="368"/>
      </w:pPr>
      <w:rPr>
        <w:rFonts w:ascii="Symbol" w:hAnsi="Symbol" w:hint="default"/>
      </w:rPr>
    </w:lvl>
    <w:lvl w:ilvl="1">
      <w:start w:val="1"/>
      <w:numFmt w:val="lowerLetter"/>
      <w:lvlText w:val="%2)"/>
      <w:lvlJc w:val="left"/>
      <w:pPr>
        <w:ind w:left="1004" w:hanging="360"/>
      </w:pPr>
      <w:rPr>
        <w:rFonts w:hint="default"/>
      </w:rPr>
    </w:lvl>
    <w:lvl w:ilvl="2">
      <w:start w:val="1"/>
      <w:numFmt w:val="lowerRoman"/>
      <w:lvlText w:val="%3)"/>
      <w:lvlJc w:val="left"/>
      <w:pPr>
        <w:ind w:left="1364" w:hanging="360"/>
      </w:pPr>
      <w:rPr>
        <w:rFonts w:hint="default"/>
      </w:rPr>
    </w:lvl>
    <w:lvl w:ilvl="3">
      <w:start w:val="1"/>
      <w:numFmt w:val="decimal"/>
      <w:lvlText w:val="(%4)"/>
      <w:lvlJc w:val="left"/>
      <w:pPr>
        <w:ind w:left="1724" w:hanging="360"/>
      </w:pPr>
      <w:rPr>
        <w:rFonts w:hint="default"/>
      </w:rPr>
    </w:lvl>
    <w:lvl w:ilvl="4">
      <w:start w:val="1"/>
      <w:numFmt w:val="lowerLetter"/>
      <w:lvlText w:val="(%5)"/>
      <w:lvlJc w:val="left"/>
      <w:pPr>
        <w:ind w:left="2084" w:hanging="360"/>
      </w:pPr>
      <w:rPr>
        <w:rFonts w:hint="default"/>
      </w:rPr>
    </w:lvl>
    <w:lvl w:ilvl="5">
      <w:start w:val="1"/>
      <w:numFmt w:val="lowerRoman"/>
      <w:lvlText w:val="(%6)"/>
      <w:lvlJc w:val="left"/>
      <w:pPr>
        <w:ind w:left="2444" w:hanging="360"/>
      </w:pPr>
      <w:rPr>
        <w:rFonts w:hint="default"/>
      </w:rPr>
    </w:lvl>
    <w:lvl w:ilvl="6">
      <w:start w:val="1"/>
      <w:numFmt w:val="decimal"/>
      <w:lvlText w:val="%7."/>
      <w:lvlJc w:val="left"/>
      <w:pPr>
        <w:ind w:left="2804" w:hanging="360"/>
      </w:pPr>
      <w:rPr>
        <w:rFonts w:hint="default"/>
      </w:rPr>
    </w:lvl>
    <w:lvl w:ilvl="7">
      <w:start w:val="1"/>
      <w:numFmt w:val="lowerLetter"/>
      <w:lvlText w:val="%8."/>
      <w:lvlJc w:val="left"/>
      <w:pPr>
        <w:ind w:left="3164" w:hanging="360"/>
      </w:pPr>
      <w:rPr>
        <w:rFonts w:hint="default"/>
      </w:rPr>
    </w:lvl>
    <w:lvl w:ilvl="8">
      <w:start w:val="1"/>
      <w:numFmt w:val="lowerRoman"/>
      <w:lvlText w:val="%9."/>
      <w:lvlJc w:val="left"/>
      <w:pPr>
        <w:ind w:left="3524" w:hanging="360"/>
      </w:pPr>
      <w:rPr>
        <w:rFonts w:hint="default"/>
      </w:rPr>
    </w:lvl>
  </w:abstractNum>
  <w:abstractNum w:abstractNumId="46" w15:restartNumberingAfterBreak="0">
    <w:nsid w:val="5FC269FD"/>
    <w:multiLevelType w:val="multilevel"/>
    <w:tmpl w:val="AB1822E2"/>
    <w:lvl w:ilvl="0">
      <w:start w:val="1"/>
      <w:numFmt w:val="lowerLetter"/>
      <w:lvlText w:val="%1."/>
      <w:lvlJc w:val="left"/>
      <w:pPr>
        <w:tabs>
          <w:tab w:val="num" w:pos="1009"/>
        </w:tabs>
        <w:ind w:left="1012" w:hanging="36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decimal"/>
      <w:pStyle w:val="ListBullet2"/>
      <w:lvlText w:val="%2."/>
      <w:lvlJc w:val="left"/>
      <w:pPr>
        <w:ind w:left="502" w:hanging="360"/>
      </w:pPr>
      <w:rPr>
        <w:b/>
        <w:bCs/>
      </w:r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47" w15:restartNumberingAfterBreak="0">
    <w:nsid w:val="61BF1B24"/>
    <w:multiLevelType w:val="hybridMultilevel"/>
    <w:tmpl w:val="7E3AFF4A"/>
    <w:lvl w:ilvl="0" w:tplc="53160E7E">
      <w:start w:val="1"/>
      <w:numFmt w:val="bullet"/>
      <w:pStyle w:val="Indentbullet"/>
      <w:lvlText w:val=""/>
      <w:lvlJc w:val="left"/>
      <w:pPr>
        <w:ind w:left="720" w:hanging="360"/>
      </w:pPr>
      <w:rPr>
        <w:rFonts w:ascii="Symbol" w:hAnsi="Symbol" w:hint="default"/>
      </w:rPr>
    </w:lvl>
    <w:lvl w:ilvl="1" w:tplc="0C090001">
      <w:start w:val="1"/>
      <w:numFmt w:val="bullet"/>
      <w:lvlText w:val=""/>
      <w:lvlJc w:val="left"/>
      <w:pPr>
        <w:ind w:left="1440" w:hanging="360"/>
      </w:pPr>
      <w:rPr>
        <w:rFonts w:ascii="Symbol" w:hAnsi="Symbo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627029AD"/>
    <w:multiLevelType w:val="multilevel"/>
    <w:tmpl w:val="49CEC7D4"/>
    <w:lvl w:ilvl="0">
      <w:start w:val="1"/>
      <w:numFmt w:val="decimal"/>
      <w:lvlText w:val="%1."/>
      <w:lvlJc w:val="left"/>
      <w:pPr>
        <w:ind w:left="1020" w:hanging="368"/>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lowerLetter"/>
      <w:pStyle w:val="ListNumber2"/>
      <w:lvlText w:val="%2"/>
      <w:lvlJc w:val="left"/>
      <w:pPr>
        <w:ind w:left="652" w:firstLine="0"/>
      </w:pPr>
      <w:rPr>
        <w:rFonts w:hint="default"/>
      </w:r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49" w15:restartNumberingAfterBreak="0">
    <w:nsid w:val="62E64B67"/>
    <w:multiLevelType w:val="hybridMultilevel"/>
    <w:tmpl w:val="2070EA02"/>
    <w:lvl w:ilvl="0" w:tplc="53704C90">
      <w:start w:val="1"/>
      <w:numFmt w:val="bullet"/>
      <w:lvlText w:val=""/>
      <w:lvlJc w:val="left"/>
      <w:pPr>
        <w:ind w:left="720" w:hanging="360"/>
      </w:pPr>
      <w:rPr>
        <w:rFonts w:ascii="Symbol" w:hAnsi="Symbol" w:hint="default"/>
        <w:color w:val="000000" w:themeColor="text1"/>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63F756E4"/>
    <w:multiLevelType w:val="hybridMultilevel"/>
    <w:tmpl w:val="78F2677A"/>
    <w:lvl w:ilvl="0" w:tplc="2A42A824">
      <w:start w:val="1"/>
      <w:numFmt w:val="bullet"/>
      <w:lvlText w:val=""/>
      <w:lvlJc w:val="left"/>
      <w:pPr>
        <w:ind w:left="720" w:hanging="360"/>
      </w:pPr>
      <w:rPr>
        <w:rFonts w:ascii="Symbol" w:hAnsi="Symbol"/>
      </w:rPr>
    </w:lvl>
    <w:lvl w:ilvl="1" w:tplc="EF3EE26A">
      <w:start w:val="1"/>
      <w:numFmt w:val="bullet"/>
      <w:lvlText w:val=""/>
      <w:lvlJc w:val="left"/>
      <w:pPr>
        <w:ind w:left="720" w:hanging="360"/>
      </w:pPr>
      <w:rPr>
        <w:rFonts w:ascii="Symbol" w:hAnsi="Symbol"/>
      </w:rPr>
    </w:lvl>
    <w:lvl w:ilvl="2" w:tplc="7E32BF06">
      <w:start w:val="1"/>
      <w:numFmt w:val="bullet"/>
      <w:lvlText w:val=""/>
      <w:lvlJc w:val="left"/>
      <w:pPr>
        <w:ind w:left="720" w:hanging="360"/>
      </w:pPr>
      <w:rPr>
        <w:rFonts w:ascii="Symbol" w:hAnsi="Symbol"/>
      </w:rPr>
    </w:lvl>
    <w:lvl w:ilvl="3" w:tplc="F7145E4E">
      <w:start w:val="1"/>
      <w:numFmt w:val="bullet"/>
      <w:lvlText w:val=""/>
      <w:lvlJc w:val="left"/>
      <w:pPr>
        <w:ind w:left="720" w:hanging="360"/>
      </w:pPr>
      <w:rPr>
        <w:rFonts w:ascii="Symbol" w:hAnsi="Symbol"/>
      </w:rPr>
    </w:lvl>
    <w:lvl w:ilvl="4" w:tplc="74321766">
      <w:start w:val="1"/>
      <w:numFmt w:val="bullet"/>
      <w:lvlText w:val=""/>
      <w:lvlJc w:val="left"/>
      <w:pPr>
        <w:ind w:left="720" w:hanging="360"/>
      </w:pPr>
      <w:rPr>
        <w:rFonts w:ascii="Symbol" w:hAnsi="Symbol"/>
      </w:rPr>
    </w:lvl>
    <w:lvl w:ilvl="5" w:tplc="006CA738">
      <w:start w:val="1"/>
      <w:numFmt w:val="bullet"/>
      <w:lvlText w:val=""/>
      <w:lvlJc w:val="left"/>
      <w:pPr>
        <w:ind w:left="720" w:hanging="360"/>
      </w:pPr>
      <w:rPr>
        <w:rFonts w:ascii="Symbol" w:hAnsi="Symbol"/>
      </w:rPr>
    </w:lvl>
    <w:lvl w:ilvl="6" w:tplc="A1F0EA9E">
      <w:start w:val="1"/>
      <w:numFmt w:val="bullet"/>
      <w:lvlText w:val=""/>
      <w:lvlJc w:val="left"/>
      <w:pPr>
        <w:ind w:left="720" w:hanging="360"/>
      </w:pPr>
      <w:rPr>
        <w:rFonts w:ascii="Symbol" w:hAnsi="Symbol"/>
      </w:rPr>
    </w:lvl>
    <w:lvl w:ilvl="7" w:tplc="7848D8BA">
      <w:start w:val="1"/>
      <w:numFmt w:val="bullet"/>
      <w:lvlText w:val=""/>
      <w:lvlJc w:val="left"/>
      <w:pPr>
        <w:ind w:left="720" w:hanging="360"/>
      </w:pPr>
      <w:rPr>
        <w:rFonts w:ascii="Symbol" w:hAnsi="Symbol"/>
      </w:rPr>
    </w:lvl>
    <w:lvl w:ilvl="8" w:tplc="0D3C2C90">
      <w:start w:val="1"/>
      <w:numFmt w:val="bullet"/>
      <w:lvlText w:val=""/>
      <w:lvlJc w:val="left"/>
      <w:pPr>
        <w:ind w:left="720" w:hanging="360"/>
      </w:pPr>
      <w:rPr>
        <w:rFonts w:ascii="Symbol" w:hAnsi="Symbol"/>
      </w:rPr>
    </w:lvl>
  </w:abstractNum>
  <w:abstractNum w:abstractNumId="51" w15:restartNumberingAfterBreak="0">
    <w:nsid w:val="6903674A"/>
    <w:multiLevelType w:val="hybridMultilevel"/>
    <w:tmpl w:val="9160914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2" w15:restartNumberingAfterBreak="0">
    <w:nsid w:val="69EE2BF1"/>
    <w:multiLevelType w:val="multilevel"/>
    <w:tmpl w:val="3788B516"/>
    <w:lvl w:ilvl="0">
      <w:start w:val="1"/>
      <w:numFmt w:val="decimal"/>
      <w:lvlText w:val="%1."/>
      <w:lvlJc w:val="left"/>
      <w:pPr>
        <w:ind w:left="1020" w:hanging="368"/>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bullet"/>
      <w:lvlText w:val="o"/>
      <w:lvlJc w:val="left"/>
      <w:pPr>
        <w:ind w:left="1012" w:hanging="360"/>
      </w:pPr>
      <w:rPr>
        <w:rFonts w:ascii="Courier New" w:hAnsi="Courier New" w:cs="Courier New" w:hint="default"/>
      </w:r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53" w15:restartNumberingAfterBreak="0">
    <w:nsid w:val="6A5C0EDF"/>
    <w:multiLevelType w:val="multilevel"/>
    <w:tmpl w:val="C23ACAF4"/>
    <w:lvl w:ilvl="0">
      <w:start w:val="5"/>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bullet"/>
      <w:lvlText w:val=""/>
      <w:lvlJc w:val="left"/>
      <w:pPr>
        <w:ind w:left="1080" w:hanging="360"/>
      </w:pPr>
      <w:rPr>
        <w:rFonts w:ascii="Symbol" w:hAnsi="Symbol" w:hint="default"/>
        <w:color w:val="auto"/>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4" w15:restartNumberingAfterBreak="0">
    <w:nsid w:val="6D31487A"/>
    <w:multiLevelType w:val="multilevel"/>
    <w:tmpl w:val="99168EB8"/>
    <w:lvl w:ilvl="0">
      <w:start w:val="1"/>
      <w:numFmt w:val="decimal"/>
      <w:lvlText w:val="%1."/>
      <w:lvlJc w:val="left"/>
      <w:pPr>
        <w:ind w:left="1020" w:hanging="368"/>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bullet"/>
      <w:lvlText w:val="o"/>
      <w:lvlJc w:val="left"/>
      <w:pPr>
        <w:ind w:left="1012" w:hanging="360"/>
      </w:pPr>
      <w:rPr>
        <w:rFonts w:ascii="Courier New" w:hAnsi="Courier New" w:cs="Courier New" w:hint="default"/>
      </w:r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55" w15:restartNumberingAfterBreak="0">
    <w:nsid w:val="6FAE3151"/>
    <w:multiLevelType w:val="multilevel"/>
    <w:tmpl w:val="4B7ADC0C"/>
    <w:lvl w:ilvl="0">
      <w:start w:val="16"/>
      <w:numFmt w:val="decimal"/>
      <w:lvlText w:val="%1."/>
      <w:lvlJc w:val="left"/>
      <w:pPr>
        <w:ind w:left="360" w:hanging="360"/>
      </w:pPr>
      <w:rPr>
        <w:rFonts w:hint="default"/>
      </w:rPr>
    </w:lvl>
    <w:lvl w:ilvl="1">
      <w:start w:val="2"/>
      <w:numFmt w:val="lowerLetter"/>
      <w:lvlText w:val="(%2)"/>
      <w:lvlJc w:val="left"/>
      <w:pPr>
        <w:ind w:left="720" w:hanging="360"/>
      </w:pPr>
      <w:rPr>
        <w:rFonts w:hint="default"/>
      </w:rPr>
    </w:lvl>
    <w:lvl w:ilvl="2">
      <w:start w:val="1"/>
      <w:numFmt w:val="bullet"/>
      <w:lvlText w:val=""/>
      <w:lvlJc w:val="left"/>
      <w:pPr>
        <w:ind w:left="1080" w:hanging="360"/>
      </w:pPr>
      <w:rPr>
        <w:rFonts w:ascii="Symbol" w:hAnsi="Symbol" w:hint="default"/>
        <w:color w:val="auto"/>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6" w15:restartNumberingAfterBreak="0">
    <w:nsid w:val="700E287F"/>
    <w:multiLevelType w:val="hybridMultilevel"/>
    <w:tmpl w:val="ABE607D2"/>
    <w:lvl w:ilvl="0" w:tplc="0C090001">
      <w:start w:val="1"/>
      <w:numFmt w:val="bullet"/>
      <w:lvlText w:val=""/>
      <w:lvlJc w:val="left"/>
      <w:pPr>
        <w:ind w:left="784" w:hanging="360"/>
      </w:pPr>
      <w:rPr>
        <w:rFonts w:ascii="Symbol" w:hAnsi="Symbol" w:hint="default"/>
      </w:rPr>
    </w:lvl>
    <w:lvl w:ilvl="1" w:tplc="0C090003" w:tentative="1">
      <w:start w:val="1"/>
      <w:numFmt w:val="bullet"/>
      <w:lvlText w:val="o"/>
      <w:lvlJc w:val="left"/>
      <w:pPr>
        <w:ind w:left="1504" w:hanging="360"/>
      </w:pPr>
      <w:rPr>
        <w:rFonts w:ascii="Courier New" w:hAnsi="Courier New" w:cs="Courier New" w:hint="default"/>
      </w:rPr>
    </w:lvl>
    <w:lvl w:ilvl="2" w:tplc="0C090005" w:tentative="1">
      <w:start w:val="1"/>
      <w:numFmt w:val="bullet"/>
      <w:lvlText w:val=""/>
      <w:lvlJc w:val="left"/>
      <w:pPr>
        <w:ind w:left="2224" w:hanging="360"/>
      </w:pPr>
      <w:rPr>
        <w:rFonts w:ascii="Wingdings" w:hAnsi="Wingdings" w:hint="default"/>
      </w:rPr>
    </w:lvl>
    <w:lvl w:ilvl="3" w:tplc="0C090001" w:tentative="1">
      <w:start w:val="1"/>
      <w:numFmt w:val="bullet"/>
      <w:lvlText w:val=""/>
      <w:lvlJc w:val="left"/>
      <w:pPr>
        <w:ind w:left="2944" w:hanging="360"/>
      </w:pPr>
      <w:rPr>
        <w:rFonts w:ascii="Symbol" w:hAnsi="Symbol" w:hint="default"/>
      </w:rPr>
    </w:lvl>
    <w:lvl w:ilvl="4" w:tplc="0C090003" w:tentative="1">
      <w:start w:val="1"/>
      <w:numFmt w:val="bullet"/>
      <w:lvlText w:val="o"/>
      <w:lvlJc w:val="left"/>
      <w:pPr>
        <w:ind w:left="3664" w:hanging="360"/>
      </w:pPr>
      <w:rPr>
        <w:rFonts w:ascii="Courier New" w:hAnsi="Courier New" w:cs="Courier New" w:hint="default"/>
      </w:rPr>
    </w:lvl>
    <w:lvl w:ilvl="5" w:tplc="0C090005" w:tentative="1">
      <w:start w:val="1"/>
      <w:numFmt w:val="bullet"/>
      <w:lvlText w:val=""/>
      <w:lvlJc w:val="left"/>
      <w:pPr>
        <w:ind w:left="4384" w:hanging="360"/>
      </w:pPr>
      <w:rPr>
        <w:rFonts w:ascii="Wingdings" w:hAnsi="Wingdings" w:hint="default"/>
      </w:rPr>
    </w:lvl>
    <w:lvl w:ilvl="6" w:tplc="0C090001" w:tentative="1">
      <w:start w:val="1"/>
      <w:numFmt w:val="bullet"/>
      <w:lvlText w:val=""/>
      <w:lvlJc w:val="left"/>
      <w:pPr>
        <w:ind w:left="5104" w:hanging="360"/>
      </w:pPr>
      <w:rPr>
        <w:rFonts w:ascii="Symbol" w:hAnsi="Symbol" w:hint="default"/>
      </w:rPr>
    </w:lvl>
    <w:lvl w:ilvl="7" w:tplc="0C090003" w:tentative="1">
      <w:start w:val="1"/>
      <w:numFmt w:val="bullet"/>
      <w:lvlText w:val="o"/>
      <w:lvlJc w:val="left"/>
      <w:pPr>
        <w:ind w:left="5824" w:hanging="360"/>
      </w:pPr>
      <w:rPr>
        <w:rFonts w:ascii="Courier New" w:hAnsi="Courier New" w:cs="Courier New" w:hint="default"/>
      </w:rPr>
    </w:lvl>
    <w:lvl w:ilvl="8" w:tplc="0C090005" w:tentative="1">
      <w:start w:val="1"/>
      <w:numFmt w:val="bullet"/>
      <w:lvlText w:val=""/>
      <w:lvlJc w:val="left"/>
      <w:pPr>
        <w:ind w:left="6544" w:hanging="360"/>
      </w:pPr>
      <w:rPr>
        <w:rFonts w:ascii="Wingdings" w:hAnsi="Wingdings" w:hint="default"/>
      </w:rPr>
    </w:lvl>
  </w:abstractNum>
  <w:abstractNum w:abstractNumId="57" w15:restartNumberingAfterBreak="0">
    <w:nsid w:val="7059679B"/>
    <w:multiLevelType w:val="hybridMultilevel"/>
    <w:tmpl w:val="D87473B0"/>
    <w:lvl w:ilvl="0" w:tplc="0C09001B">
      <w:start w:val="1"/>
      <w:numFmt w:val="lowerRoman"/>
      <w:lvlText w:val="%1."/>
      <w:lvlJc w:val="righ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58" w15:restartNumberingAfterBreak="0">
    <w:nsid w:val="72086269"/>
    <w:multiLevelType w:val="hybridMultilevel"/>
    <w:tmpl w:val="269CAE86"/>
    <w:lvl w:ilvl="0" w:tplc="D24C576A">
      <w:start w:val="1"/>
      <w:numFmt w:val="bullet"/>
      <w:lvlText w:val=""/>
      <w:lvlJc w:val="left"/>
      <w:pPr>
        <w:ind w:left="720" w:hanging="360"/>
      </w:pPr>
      <w:rPr>
        <w:rFonts w:ascii="Symbol" w:hAnsi="Symbol"/>
      </w:rPr>
    </w:lvl>
    <w:lvl w:ilvl="1" w:tplc="1194AE44">
      <w:start w:val="1"/>
      <w:numFmt w:val="bullet"/>
      <w:lvlText w:val=""/>
      <w:lvlJc w:val="left"/>
      <w:pPr>
        <w:ind w:left="720" w:hanging="360"/>
      </w:pPr>
      <w:rPr>
        <w:rFonts w:ascii="Symbol" w:hAnsi="Symbol"/>
      </w:rPr>
    </w:lvl>
    <w:lvl w:ilvl="2" w:tplc="1DACA5B0">
      <w:start w:val="1"/>
      <w:numFmt w:val="bullet"/>
      <w:lvlText w:val=""/>
      <w:lvlJc w:val="left"/>
      <w:pPr>
        <w:ind w:left="720" w:hanging="360"/>
      </w:pPr>
      <w:rPr>
        <w:rFonts w:ascii="Symbol" w:hAnsi="Symbol"/>
      </w:rPr>
    </w:lvl>
    <w:lvl w:ilvl="3" w:tplc="EE70EB76">
      <w:start w:val="1"/>
      <w:numFmt w:val="bullet"/>
      <w:lvlText w:val=""/>
      <w:lvlJc w:val="left"/>
      <w:pPr>
        <w:ind w:left="720" w:hanging="360"/>
      </w:pPr>
      <w:rPr>
        <w:rFonts w:ascii="Symbol" w:hAnsi="Symbol"/>
      </w:rPr>
    </w:lvl>
    <w:lvl w:ilvl="4" w:tplc="D55A8E78">
      <w:start w:val="1"/>
      <w:numFmt w:val="bullet"/>
      <w:lvlText w:val=""/>
      <w:lvlJc w:val="left"/>
      <w:pPr>
        <w:ind w:left="720" w:hanging="360"/>
      </w:pPr>
      <w:rPr>
        <w:rFonts w:ascii="Symbol" w:hAnsi="Symbol"/>
      </w:rPr>
    </w:lvl>
    <w:lvl w:ilvl="5" w:tplc="05968C7E">
      <w:start w:val="1"/>
      <w:numFmt w:val="bullet"/>
      <w:lvlText w:val=""/>
      <w:lvlJc w:val="left"/>
      <w:pPr>
        <w:ind w:left="720" w:hanging="360"/>
      </w:pPr>
      <w:rPr>
        <w:rFonts w:ascii="Symbol" w:hAnsi="Symbol"/>
      </w:rPr>
    </w:lvl>
    <w:lvl w:ilvl="6" w:tplc="4CB0868A">
      <w:start w:val="1"/>
      <w:numFmt w:val="bullet"/>
      <w:lvlText w:val=""/>
      <w:lvlJc w:val="left"/>
      <w:pPr>
        <w:ind w:left="720" w:hanging="360"/>
      </w:pPr>
      <w:rPr>
        <w:rFonts w:ascii="Symbol" w:hAnsi="Symbol"/>
      </w:rPr>
    </w:lvl>
    <w:lvl w:ilvl="7" w:tplc="BD5AA108">
      <w:start w:val="1"/>
      <w:numFmt w:val="bullet"/>
      <w:lvlText w:val=""/>
      <w:lvlJc w:val="left"/>
      <w:pPr>
        <w:ind w:left="720" w:hanging="360"/>
      </w:pPr>
      <w:rPr>
        <w:rFonts w:ascii="Symbol" w:hAnsi="Symbol"/>
      </w:rPr>
    </w:lvl>
    <w:lvl w:ilvl="8" w:tplc="3594C5A6">
      <w:start w:val="1"/>
      <w:numFmt w:val="bullet"/>
      <w:lvlText w:val=""/>
      <w:lvlJc w:val="left"/>
      <w:pPr>
        <w:ind w:left="720" w:hanging="360"/>
      </w:pPr>
      <w:rPr>
        <w:rFonts w:ascii="Symbol" w:hAnsi="Symbol"/>
      </w:rPr>
    </w:lvl>
  </w:abstractNum>
  <w:abstractNum w:abstractNumId="59" w15:restartNumberingAfterBreak="0">
    <w:nsid w:val="79C012F2"/>
    <w:multiLevelType w:val="multilevel"/>
    <w:tmpl w:val="320A22A6"/>
    <w:lvl w:ilvl="0">
      <w:start w:val="1"/>
      <w:numFmt w:val="lowerLetter"/>
      <w:lvlText w:val="%1."/>
      <w:lvlJc w:val="left"/>
      <w:pPr>
        <w:tabs>
          <w:tab w:val="num" w:pos="1009"/>
        </w:tabs>
        <w:ind w:left="1012" w:hanging="36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bullet"/>
      <w:lvlText w:val="o"/>
      <w:lvlJc w:val="left"/>
      <w:pPr>
        <w:ind w:left="1012" w:hanging="360"/>
      </w:pPr>
      <w:rPr>
        <w:rFonts w:ascii="Courier New" w:hAnsi="Courier New" w:cs="Courier New" w:hint="default"/>
      </w:r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60" w15:restartNumberingAfterBreak="0">
    <w:nsid w:val="7A5606FC"/>
    <w:multiLevelType w:val="hybridMultilevel"/>
    <w:tmpl w:val="468483AC"/>
    <w:lvl w:ilvl="0" w:tplc="0C090001">
      <w:start w:val="1"/>
      <w:numFmt w:val="bullet"/>
      <w:lvlText w:val=""/>
      <w:lvlJc w:val="left"/>
      <w:pPr>
        <w:ind w:left="783" w:hanging="360"/>
      </w:pPr>
      <w:rPr>
        <w:rFonts w:ascii="Symbol" w:hAnsi="Symbol" w:hint="default"/>
      </w:rPr>
    </w:lvl>
    <w:lvl w:ilvl="1" w:tplc="0C090003" w:tentative="1">
      <w:start w:val="1"/>
      <w:numFmt w:val="bullet"/>
      <w:lvlText w:val="o"/>
      <w:lvlJc w:val="left"/>
      <w:pPr>
        <w:ind w:left="1503" w:hanging="360"/>
      </w:pPr>
      <w:rPr>
        <w:rFonts w:ascii="Courier New" w:hAnsi="Courier New" w:cs="Courier New" w:hint="default"/>
      </w:rPr>
    </w:lvl>
    <w:lvl w:ilvl="2" w:tplc="0C090005" w:tentative="1">
      <w:start w:val="1"/>
      <w:numFmt w:val="bullet"/>
      <w:lvlText w:val=""/>
      <w:lvlJc w:val="left"/>
      <w:pPr>
        <w:ind w:left="2223" w:hanging="360"/>
      </w:pPr>
      <w:rPr>
        <w:rFonts w:ascii="Wingdings" w:hAnsi="Wingdings" w:hint="default"/>
      </w:rPr>
    </w:lvl>
    <w:lvl w:ilvl="3" w:tplc="0C090001" w:tentative="1">
      <w:start w:val="1"/>
      <w:numFmt w:val="bullet"/>
      <w:lvlText w:val=""/>
      <w:lvlJc w:val="left"/>
      <w:pPr>
        <w:ind w:left="2943" w:hanging="360"/>
      </w:pPr>
      <w:rPr>
        <w:rFonts w:ascii="Symbol" w:hAnsi="Symbol" w:hint="default"/>
      </w:rPr>
    </w:lvl>
    <w:lvl w:ilvl="4" w:tplc="0C090003" w:tentative="1">
      <w:start w:val="1"/>
      <w:numFmt w:val="bullet"/>
      <w:lvlText w:val="o"/>
      <w:lvlJc w:val="left"/>
      <w:pPr>
        <w:ind w:left="3663" w:hanging="360"/>
      </w:pPr>
      <w:rPr>
        <w:rFonts w:ascii="Courier New" w:hAnsi="Courier New" w:cs="Courier New" w:hint="default"/>
      </w:rPr>
    </w:lvl>
    <w:lvl w:ilvl="5" w:tplc="0C090005" w:tentative="1">
      <w:start w:val="1"/>
      <w:numFmt w:val="bullet"/>
      <w:lvlText w:val=""/>
      <w:lvlJc w:val="left"/>
      <w:pPr>
        <w:ind w:left="4383" w:hanging="360"/>
      </w:pPr>
      <w:rPr>
        <w:rFonts w:ascii="Wingdings" w:hAnsi="Wingdings" w:hint="default"/>
      </w:rPr>
    </w:lvl>
    <w:lvl w:ilvl="6" w:tplc="0C090001" w:tentative="1">
      <w:start w:val="1"/>
      <w:numFmt w:val="bullet"/>
      <w:lvlText w:val=""/>
      <w:lvlJc w:val="left"/>
      <w:pPr>
        <w:ind w:left="5103" w:hanging="360"/>
      </w:pPr>
      <w:rPr>
        <w:rFonts w:ascii="Symbol" w:hAnsi="Symbol" w:hint="default"/>
      </w:rPr>
    </w:lvl>
    <w:lvl w:ilvl="7" w:tplc="0C090003" w:tentative="1">
      <w:start w:val="1"/>
      <w:numFmt w:val="bullet"/>
      <w:lvlText w:val="o"/>
      <w:lvlJc w:val="left"/>
      <w:pPr>
        <w:ind w:left="5823" w:hanging="360"/>
      </w:pPr>
      <w:rPr>
        <w:rFonts w:ascii="Courier New" w:hAnsi="Courier New" w:cs="Courier New" w:hint="default"/>
      </w:rPr>
    </w:lvl>
    <w:lvl w:ilvl="8" w:tplc="0C090005" w:tentative="1">
      <w:start w:val="1"/>
      <w:numFmt w:val="bullet"/>
      <w:lvlText w:val=""/>
      <w:lvlJc w:val="left"/>
      <w:pPr>
        <w:ind w:left="6543" w:hanging="360"/>
      </w:pPr>
      <w:rPr>
        <w:rFonts w:ascii="Wingdings" w:hAnsi="Wingdings" w:hint="default"/>
      </w:rPr>
    </w:lvl>
  </w:abstractNum>
  <w:abstractNum w:abstractNumId="61" w15:restartNumberingAfterBreak="0">
    <w:nsid w:val="7AE73AE6"/>
    <w:multiLevelType w:val="multilevel"/>
    <w:tmpl w:val="A70617E2"/>
    <w:lvl w:ilvl="0">
      <w:start w:val="1"/>
      <w:numFmt w:val="decimal"/>
      <w:pStyle w:val="ListNumber"/>
      <w:lvlText w:val="%1."/>
      <w:lvlJc w:val="left"/>
      <w:pPr>
        <w:ind w:left="652" w:hanging="368"/>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62" w15:restartNumberingAfterBreak="0">
    <w:nsid w:val="7EDC034B"/>
    <w:multiLevelType w:val="hybridMultilevel"/>
    <w:tmpl w:val="0B62F1EA"/>
    <w:lvl w:ilvl="0" w:tplc="0C090001">
      <w:start w:val="1"/>
      <w:numFmt w:val="bullet"/>
      <w:lvlText w:val=""/>
      <w:lvlJc w:val="left"/>
      <w:pPr>
        <w:ind w:left="789" w:hanging="360"/>
      </w:pPr>
      <w:rPr>
        <w:rFonts w:ascii="Symbol" w:hAnsi="Symbol" w:hint="default"/>
      </w:rPr>
    </w:lvl>
    <w:lvl w:ilvl="1" w:tplc="0C090003" w:tentative="1">
      <w:start w:val="1"/>
      <w:numFmt w:val="bullet"/>
      <w:lvlText w:val="o"/>
      <w:lvlJc w:val="left"/>
      <w:pPr>
        <w:ind w:left="1509" w:hanging="360"/>
      </w:pPr>
      <w:rPr>
        <w:rFonts w:ascii="Courier New" w:hAnsi="Courier New" w:cs="Courier New" w:hint="default"/>
      </w:rPr>
    </w:lvl>
    <w:lvl w:ilvl="2" w:tplc="0C090005" w:tentative="1">
      <w:start w:val="1"/>
      <w:numFmt w:val="bullet"/>
      <w:lvlText w:val=""/>
      <w:lvlJc w:val="left"/>
      <w:pPr>
        <w:ind w:left="2229" w:hanging="360"/>
      </w:pPr>
      <w:rPr>
        <w:rFonts w:ascii="Wingdings" w:hAnsi="Wingdings" w:hint="default"/>
      </w:rPr>
    </w:lvl>
    <w:lvl w:ilvl="3" w:tplc="0C090001" w:tentative="1">
      <w:start w:val="1"/>
      <w:numFmt w:val="bullet"/>
      <w:lvlText w:val=""/>
      <w:lvlJc w:val="left"/>
      <w:pPr>
        <w:ind w:left="2949" w:hanging="360"/>
      </w:pPr>
      <w:rPr>
        <w:rFonts w:ascii="Symbol" w:hAnsi="Symbol" w:hint="default"/>
      </w:rPr>
    </w:lvl>
    <w:lvl w:ilvl="4" w:tplc="0C090003" w:tentative="1">
      <w:start w:val="1"/>
      <w:numFmt w:val="bullet"/>
      <w:lvlText w:val="o"/>
      <w:lvlJc w:val="left"/>
      <w:pPr>
        <w:ind w:left="3669" w:hanging="360"/>
      </w:pPr>
      <w:rPr>
        <w:rFonts w:ascii="Courier New" w:hAnsi="Courier New" w:cs="Courier New" w:hint="default"/>
      </w:rPr>
    </w:lvl>
    <w:lvl w:ilvl="5" w:tplc="0C090005" w:tentative="1">
      <w:start w:val="1"/>
      <w:numFmt w:val="bullet"/>
      <w:lvlText w:val=""/>
      <w:lvlJc w:val="left"/>
      <w:pPr>
        <w:ind w:left="4389" w:hanging="360"/>
      </w:pPr>
      <w:rPr>
        <w:rFonts w:ascii="Wingdings" w:hAnsi="Wingdings" w:hint="default"/>
      </w:rPr>
    </w:lvl>
    <w:lvl w:ilvl="6" w:tplc="0C090001" w:tentative="1">
      <w:start w:val="1"/>
      <w:numFmt w:val="bullet"/>
      <w:lvlText w:val=""/>
      <w:lvlJc w:val="left"/>
      <w:pPr>
        <w:ind w:left="5109" w:hanging="360"/>
      </w:pPr>
      <w:rPr>
        <w:rFonts w:ascii="Symbol" w:hAnsi="Symbol" w:hint="default"/>
      </w:rPr>
    </w:lvl>
    <w:lvl w:ilvl="7" w:tplc="0C090003" w:tentative="1">
      <w:start w:val="1"/>
      <w:numFmt w:val="bullet"/>
      <w:lvlText w:val="o"/>
      <w:lvlJc w:val="left"/>
      <w:pPr>
        <w:ind w:left="5829" w:hanging="360"/>
      </w:pPr>
      <w:rPr>
        <w:rFonts w:ascii="Courier New" w:hAnsi="Courier New" w:cs="Courier New" w:hint="default"/>
      </w:rPr>
    </w:lvl>
    <w:lvl w:ilvl="8" w:tplc="0C090005" w:tentative="1">
      <w:start w:val="1"/>
      <w:numFmt w:val="bullet"/>
      <w:lvlText w:val=""/>
      <w:lvlJc w:val="left"/>
      <w:pPr>
        <w:ind w:left="6549" w:hanging="360"/>
      </w:pPr>
      <w:rPr>
        <w:rFonts w:ascii="Wingdings" w:hAnsi="Wingdings" w:hint="default"/>
      </w:rPr>
    </w:lvl>
  </w:abstractNum>
  <w:abstractNum w:abstractNumId="63" w15:restartNumberingAfterBreak="0">
    <w:nsid w:val="7FB21E07"/>
    <w:multiLevelType w:val="hybridMultilevel"/>
    <w:tmpl w:val="353249EC"/>
    <w:lvl w:ilvl="0" w:tplc="6EC271F4">
      <w:start w:val="1"/>
      <w:numFmt w:val="bullet"/>
      <w:lvlText w:val=""/>
      <w:lvlJc w:val="left"/>
      <w:pPr>
        <w:ind w:left="720" w:hanging="360"/>
      </w:pPr>
      <w:rPr>
        <w:rFonts w:ascii="Symbol" w:hAnsi="Symbol"/>
      </w:rPr>
    </w:lvl>
    <w:lvl w:ilvl="1" w:tplc="1D70A924">
      <w:start w:val="1"/>
      <w:numFmt w:val="bullet"/>
      <w:lvlText w:val=""/>
      <w:lvlJc w:val="left"/>
      <w:pPr>
        <w:ind w:left="720" w:hanging="360"/>
      </w:pPr>
      <w:rPr>
        <w:rFonts w:ascii="Symbol" w:hAnsi="Symbol"/>
      </w:rPr>
    </w:lvl>
    <w:lvl w:ilvl="2" w:tplc="63D07CEA">
      <w:start w:val="1"/>
      <w:numFmt w:val="bullet"/>
      <w:lvlText w:val=""/>
      <w:lvlJc w:val="left"/>
      <w:pPr>
        <w:ind w:left="720" w:hanging="360"/>
      </w:pPr>
      <w:rPr>
        <w:rFonts w:ascii="Symbol" w:hAnsi="Symbol"/>
      </w:rPr>
    </w:lvl>
    <w:lvl w:ilvl="3" w:tplc="873454B0">
      <w:start w:val="1"/>
      <w:numFmt w:val="bullet"/>
      <w:lvlText w:val=""/>
      <w:lvlJc w:val="left"/>
      <w:pPr>
        <w:ind w:left="720" w:hanging="360"/>
      </w:pPr>
      <w:rPr>
        <w:rFonts w:ascii="Symbol" w:hAnsi="Symbol"/>
      </w:rPr>
    </w:lvl>
    <w:lvl w:ilvl="4" w:tplc="7D0EFB3A">
      <w:start w:val="1"/>
      <w:numFmt w:val="bullet"/>
      <w:lvlText w:val=""/>
      <w:lvlJc w:val="left"/>
      <w:pPr>
        <w:ind w:left="720" w:hanging="360"/>
      </w:pPr>
      <w:rPr>
        <w:rFonts w:ascii="Symbol" w:hAnsi="Symbol"/>
      </w:rPr>
    </w:lvl>
    <w:lvl w:ilvl="5" w:tplc="A3546716">
      <w:start w:val="1"/>
      <w:numFmt w:val="bullet"/>
      <w:lvlText w:val=""/>
      <w:lvlJc w:val="left"/>
      <w:pPr>
        <w:ind w:left="720" w:hanging="360"/>
      </w:pPr>
      <w:rPr>
        <w:rFonts w:ascii="Symbol" w:hAnsi="Symbol"/>
      </w:rPr>
    </w:lvl>
    <w:lvl w:ilvl="6" w:tplc="2DB28B54">
      <w:start w:val="1"/>
      <w:numFmt w:val="bullet"/>
      <w:lvlText w:val=""/>
      <w:lvlJc w:val="left"/>
      <w:pPr>
        <w:ind w:left="720" w:hanging="360"/>
      </w:pPr>
      <w:rPr>
        <w:rFonts w:ascii="Symbol" w:hAnsi="Symbol"/>
      </w:rPr>
    </w:lvl>
    <w:lvl w:ilvl="7" w:tplc="BA4A58B8">
      <w:start w:val="1"/>
      <w:numFmt w:val="bullet"/>
      <w:lvlText w:val=""/>
      <w:lvlJc w:val="left"/>
      <w:pPr>
        <w:ind w:left="720" w:hanging="360"/>
      </w:pPr>
      <w:rPr>
        <w:rFonts w:ascii="Symbol" w:hAnsi="Symbol"/>
      </w:rPr>
    </w:lvl>
    <w:lvl w:ilvl="8" w:tplc="117AB27E">
      <w:start w:val="1"/>
      <w:numFmt w:val="bullet"/>
      <w:lvlText w:val=""/>
      <w:lvlJc w:val="left"/>
      <w:pPr>
        <w:ind w:left="720" w:hanging="360"/>
      </w:pPr>
      <w:rPr>
        <w:rFonts w:ascii="Symbol" w:hAnsi="Symbol"/>
      </w:rPr>
    </w:lvl>
  </w:abstractNum>
  <w:abstractNum w:abstractNumId="64" w15:restartNumberingAfterBreak="0">
    <w:nsid w:val="7FC16BC8"/>
    <w:multiLevelType w:val="hybridMultilevel"/>
    <w:tmpl w:val="6BCAACA4"/>
    <w:lvl w:ilvl="0" w:tplc="0C09001B">
      <w:start w:val="1"/>
      <w:numFmt w:val="lowerRoman"/>
      <w:lvlText w:val="%1."/>
      <w:lvlJc w:val="righ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122652431">
    <w:abstractNumId w:val="29"/>
  </w:num>
  <w:num w:numId="2" w16cid:durableId="1051809772">
    <w:abstractNumId w:val="45"/>
  </w:num>
  <w:num w:numId="3" w16cid:durableId="665715147">
    <w:abstractNumId w:val="46"/>
  </w:num>
  <w:num w:numId="4" w16cid:durableId="1945115545">
    <w:abstractNumId w:val="48"/>
  </w:num>
  <w:num w:numId="5" w16cid:durableId="246353544">
    <w:abstractNumId w:val="43"/>
  </w:num>
  <w:num w:numId="6" w16cid:durableId="885532653">
    <w:abstractNumId w:val="61"/>
  </w:num>
  <w:num w:numId="7" w16cid:durableId="344330025">
    <w:abstractNumId w:val="40"/>
  </w:num>
  <w:num w:numId="8" w16cid:durableId="485052000">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430276462">
    <w:abstractNumId w:val="47"/>
  </w:num>
  <w:num w:numId="10" w16cid:durableId="1988777784">
    <w:abstractNumId w:val="26"/>
  </w:num>
  <w:num w:numId="11" w16cid:durableId="473521291">
    <w:abstractNumId w:val="6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743259608">
    <w:abstractNumId w:val="1"/>
  </w:num>
  <w:num w:numId="13" w16cid:durableId="1973512373">
    <w:abstractNumId w:val="16"/>
  </w:num>
  <w:num w:numId="14" w16cid:durableId="1067413610">
    <w:abstractNumId w:val="12"/>
  </w:num>
  <w:num w:numId="15" w16cid:durableId="1917472500">
    <w:abstractNumId w:val="5"/>
    <w:lvlOverride w:ilvl="0">
      <w:startOverride w:val="1"/>
    </w:lvlOverride>
  </w:num>
  <w:num w:numId="16" w16cid:durableId="813792382">
    <w:abstractNumId w:val="54"/>
  </w:num>
  <w:num w:numId="17" w16cid:durableId="398793655">
    <w:abstractNumId w:val="6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939289259">
    <w:abstractNumId w:val="24"/>
  </w:num>
  <w:num w:numId="19" w16cid:durableId="2140415779">
    <w:abstractNumId w:val="6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608730638">
    <w:abstractNumId w:val="49"/>
  </w:num>
  <w:num w:numId="21" w16cid:durableId="86731316">
    <w:abstractNumId w:val="17"/>
  </w:num>
  <w:num w:numId="22" w16cid:durableId="355085922">
    <w:abstractNumId w:val="61"/>
  </w:num>
  <w:num w:numId="23" w16cid:durableId="1883636519">
    <w:abstractNumId w:val="59"/>
  </w:num>
  <w:num w:numId="24" w16cid:durableId="1699820495">
    <w:abstractNumId w:val="36"/>
  </w:num>
  <w:num w:numId="25" w16cid:durableId="2086683763">
    <w:abstractNumId w:val="15"/>
  </w:num>
  <w:num w:numId="26" w16cid:durableId="841968889">
    <w:abstractNumId w:val="6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2063867903">
    <w:abstractNumId w:val="27"/>
  </w:num>
  <w:num w:numId="28" w16cid:durableId="267087476">
    <w:abstractNumId w:val="22"/>
  </w:num>
  <w:num w:numId="29" w16cid:durableId="343015988">
    <w:abstractNumId w:val="39"/>
  </w:num>
  <w:num w:numId="30" w16cid:durableId="1534151178">
    <w:abstractNumId w:val="20"/>
  </w:num>
  <w:num w:numId="31" w16cid:durableId="359818206">
    <w:abstractNumId w:val="35"/>
  </w:num>
  <w:num w:numId="32" w16cid:durableId="1840730935">
    <w:abstractNumId w:val="52"/>
  </w:num>
  <w:num w:numId="33" w16cid:durableId="1199197570">
    <w:abstractNumId w:val="61"/>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692388973">
    <w:abstractNumId w:val="61"/>
  </w:num>
  <w:num w:numId="35" w16cid:durableId="637954753">
    <w:abstractNumId w:val="6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2035306891">
    <w:abstractNumId w:val="61"/>
  </w:num>
  <w:num w:numId="37" w16cid:durableId="420689295">
    <w:abstractNumId w:val="61"/>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9079547">
    <w:abstractNumId w:val="61"/>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33067374">
    <w:abstractNumId w:val="33"/>
  </w:num>
  <w:num w:numId="40" w16cid:durableId="1055666691">
    <w:abstractNumId w:val="61"/>
  </w:num>
  <w:num w:numId="41" w16cid:durableId="1530676896">
    <w:abstractNumId w:val="61"/>
  </w:num>
  <w:num w:numId="42" w16cid:durableId="58331831">
    <w:abstractNumId w:val="61"/>
  </w:num>
  <w:num w:numId="43" w16cid:durableId="1411390303">
    <w:abstractNumId w:val="0"/>
  </w:num>
  <w:num w:numId="44" w16cid:durableId="393161663">
    <w:abstractNumId w:val="6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1288849491">
    <w:abstractNumId w:val="46"/>
  </w:num>
  <w:num w:numId="46" w16cid:durableId="1902669756">
    <w:abstractNumId w:val="37"/>
  </w:num>
  <w:num w:numId="47" w16cid:durableId="1567109922">
    <w:abstractNumId w:val="29"/>
  </w:num>
  <w:num w:numId="48" w16cid:durableId="889539695">
    <w:abstractNumId w:val="0"/>
  </w:num>
  <w:num w:numId="49" w16cid:durableId="618688585">
    <w:abstractNumId w:val="0"/>
  </w:num>
  <w:num w:numId="50" w16cid:durableId="1455637806">
    <w:abstractNumId w:val="41"/>
  </w:num>
  <w:num w:numId="51" w16cid:durableId="722561123">
    <w:abstractNumId w:val="29"/>
  </w:num>
  <w:num w:numId="52" w16cid:durableId="1659726138">
    <w:abstractNumId w:val="11"/>
  </w:num>
  <w:num w:numId="53" w16cid:durableId="2136752666">
    <w:abstractNumId w:val="28"/>
  </w:num>
  <w:num w:numId="54" w16cid:durableId="1267234490">
    <w:abstractNumId w:val="44"/>
  </w:num>
  <w:num w:numId="55" w16cid:durableId="332730087">
    <w:abstractNumId w:val="23"/>
  </w:num>
  <w:num w:numId="56" w16cid:durableId="2089189365">
    <w:abstractNumId w:val="42"/>
  </w:num>
  <w:num w:numId="57" w16cid:durableId="1636831642">
    <w:abstractNumId w:val="53"/>
  </w:num>
  <w:num w:numId="58" w16cid:durableId="602222146">
    <w:abstractNumId w:val="38"/>
  </w:num>
  <w:num w:numId="59" w16cid:durableId="450440711">
    <w:abstractNumId w:val="55"/>
  </w:num>
  <w:num w:numId="60" w16cid:durableId="705721511">
    <w:abstractNumId w:val="2"/>
  </w:num>
  <w:num w:numId="61" w16cid:durableId="1524979615">
    <w:abstractNumId w:val="19"/>
  </w:num>
  <w:num w:numId="62" w16cid:durableId="1462460649">
    <w:abstractNumId w:val="10"/>
  </w:num>
  <w:num w:numId="63" w16cid:durableId="1259681764">
    <w:abstractNumId w:val="51"/>
  </w:num>
  <w:num w:numId="64" w16cid:durableId="2097243696">
    <w:abstractNumId w:val="7"/>
  </w:num>
  <w:num w:numId="65" w16cid:durableId="404843573">
    <w:abstractNumId w:val="62"/>
  </w:num>
  <w:num w:numId="66" w16cid:durableId="285166395">
    <w:abstractNumId w:val="32"/>
  </w:num>
  <w:num w:numId="67" w16cid:durableId="330959164">
    <w:abstractNumId w:val="4"/>
  </w:num>
  <w:num w:numId="68" w16cid:durableId="964308108">
    <w:abstractNumId w:val="25"/>
  </w:num>
  <w:num w:numId="69" w16cid:durableId="338892060">
    <w:abstractNumId w:val="60"/>
  </w:num>
  <w:num w:numId="70" w16cid:durableId="1789665585">
    <w:abstractNumId w:val="9"/>
  </w:num>
  <w:num w:numId="71" w16cid:durableId="821194061">
    <w:abstractNumId w:val="56"/>
  </w:num>
  <w:num w:numId="72" w16cid:durableId="1401487697">
    <w:abstractNumId w:val="34"/>
  </w:num>
  <w:num w:numId="73" w16cid:durableId="1732655405">
    <w:abstractNumId w:val="14"/>
  </w:num>
  <w:num w:numId="74" w16cid:durableId="1239942955">
    <w:abstractNumId w:val="29"/>
  </w:num>
  <w:num w:numId="75" w16cid:durableId="1324121705">
    <w:abstractNumId w:val="61"/>
  </w:num>
  <w:num w:numId="76" w16cid:durableId="1207717522">
    <w:abstractNumId w:val="57"/>
  </w:num>
  <w:num w:numId="77" w16cid:durableId="621232126">
    <w:abstractNumId w:val="31"/>
  </w:num>
  <w:num w:numId="78" w16cid:durableId="415444455">
    <w:abstractNumId w:val="13"/>
  </w:num>
  <w:num w:numId="79" w16cid:durableId="383414095">
    <w:abstractNumId w:val="64"/>
  </w:num>
  <w:num w:numId="80" w16cid:durableId="2120564439">
    <w:abstractNumId w:val="58"/>
  </w:num>
  <w:num w:numId="81" w16cid:durableId="295530878">
    <w:abstractNumId w:val="63"/>
  </w:num>
  <w:num w:numId="82" w16cid:durableId="2014651122">
    <w:abstractNumId w:val="8"/>
  </w:num>
  <w:num w:numId="83" w16cid:durableId="637494751">
    <w:abstractNumId w:val="18"/>
  </w:num>
  <w:num w:numId="84" w16cid:durableId="1217005989">
    <w:abstractNumId w:val="30"/>
  </w:num>
  <w:num w:numId="85" w16cid:durableId="1506746217">
    <w:abstractNumId w:val="21"/>
  </w:num>
  <w:num w:numId="86" w16cid:durableId="2634612">
    <w:abstractNumId w:val="50"/>
  </w:num>
  <w:num w:numId="87" w16cid:durableId="337510638">
    <w:abstractNumId w:val="6"/>
  </w:num>
  <w:num w:numId="88" w16cid:durableId="1105151808">
    <w:abstractNumId w:val="3"/>
  </w:num>
  <w:numIdMacAtCleanup w:val="7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gutterAtTop/>
  <w:activeWritingStyle w:appName="MSWord" w:lang="en-GB" w:vendorID="64" w:dllVersion="0" w:nlCheck="1" w:checkStyle="0"/>
  <w:activeWritingStyle w:appName="MSWord" w:lang="en-AU" w:vendorID="64" w:dllVersion="0" w:nlCheck="1" w:checkStyle="0"/>
  <w:activeWritingStyle w:appName="MSWord" w:lang="en-US" w:vendorID="64" w:dllVersion="0" w:nlCheck="1" w:checkStyle="0"/>
  <w:proofState w:spelling="clean" w:grammar="clean"/>
  <w:attachedTemplate r:id="rId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yNDU1NDQ1MDI3sTSxNDdQ0lEKTi0uzszPAykwqgUAhfcH+iwAAAA="/>
  </w:docVars>
  <w:rsids>
    <w:rsidRoot w:val="009F5746"/>
    <w:rsid w:val="0000031A"/>
    <w:rsid w:val="00001C08"/>
    <w:rsid w:val="00002BF1"/>
    <w:rsid w:val="00002E4D"/>
    <w:rsid w:val="00003085"/>
    <w:rsid w:val="0000355B"/>
    <w:rsid w:val="00003EBC"/>
    <w:rsid w:val="00006220"/>
    <w:rsid w:val="0000654B"/>
    <w:rsid w:val="00006677"/>
    <w:rsid w:val="00006CD7"/>
    <w:rsid w:val="00006FD3"/>
    <w:rsid w:val="0001008A"/>
    <w:rsid w:val="000103FC"/>
    <w:rsid w:val="0001042E"/>
    <w:rsid w:val="00010746"/>
    <w:rsid w:val="00010E5F"/>
    <w:rsid w:val="00011054"/>
    <w:rsid w:val="00012035"/>
    <w:rsid w:val="000127C4"/>
    <w:rsid w:val="00012DF1"/>
    <w:rsid w:val="000138FB"/>
    <w:rsid w:val="00013DDC"/>
    <w:rsid w:val="00013ECD"/>
    <w:rsid w:val="0001436B"/>
    <w:rsid w:val="000143DF"/>
    <w:rsid w:val="00014CFA"/>
    <w:rsid w:val="000151F8"/>
    <w:rsid w:val="00015D43"/>
    <w:rsid w:val="000165DF"/>
    <w:rsid w:val="00016801"/>
    <w:rsid w:val="00020A59"/>
    <w:rsid w:val="00021171"/>
    <w:rsid w:val="000219BC"/>
    <w:rsid w:val="00021F7B"/>
    <w:rsid w:val="00022468"/>
    <w:rsid w:val="0002295E"/>
    <w:rsid w:val="00022F75"/>
    <w:rsid w:val="00023790"/>
    <w:rsid w:val="000239CF"/>
    <w:rsid w:val="00023BA5"/>
    <w:rsid w:val="00024602"/>
    <w:rsid w:val="000252FF"/>
    <w:rsid w:val="000253AE"/>
    <w:rsid w:val="000259CC"/>
    <w:rsid w:val="00026648"/>
    <w:rsid w:val="000268E6"/>
    <w:rsid w:val="00030027"/>
    <w:rsid w:val="0003045A"/>
    <w:rsid w:val="00030C09"/>
    <w:rsid w:val="00030EBC"/>
    <w:rsid w:val="000316CF"/>
    <w:rsid w:val="00032433"/>
    <w:rsid w:val="0003269B"/>
    <w:rsid w:val="000331B6"/>
    <w:rsid w:val="00033815"/>
    <w:rsid w:val="00034F5E"/>
    <w:rsid w:val="0003541F"/>
    <w:rsid w:val="0003607C"/>
    <w:rsid w:val="00036304"/>
    <w:rsid w:val="00036FA6"/>
    <w:rsid w:val="000374BE"/>
    <w:rsid w:val="0003765B"/>
    <w:rsid w:val="00040BF3"/>
    <w:rsid w:val="00040FE2"/>
    <w:rsid w:val="000423E3"/>
    <w:rsid w:val="0004292D"/>
    <w:rsid w:val="00042D30"/>
    <w:rsid w:val="0004366A"/>
    <w:rsid w:val="0004395E"/>
    <w:rsid w:val="00043FA0"/>
    <w:rsid w:val="00044C5D"/>
    <w:rsid w:val="00044D23"/>
    <w:rsid w:val="00044DEA"/>
    <w:rsid w:val="00044FD3"/>
    <w:rsid w:val="00046473"/>
    <w:rsid w:val="0004683D"/>
    <w:rsid w:val="0005079C"/>
    <w:rsid w:val="000507E6"/>
    <w:rsid w:val="00051100"/>
    <w:rsid w:val="0005163D"/>
    <w:rsid w:val="00051B6A"/>
    <w:rsid w:val="000534F4"/>
    <w:rsid w:val="000535B7"/>
    <w:rsid w:val="00053726"/>
    <w:rsid w:val="000545F5"/>
    <w:rsid w:val="00055206"/>
    <w:rsid w:val="000562A7"/>
    <w:rsid w:val="000564F8"/>
    <w:rsid w:val="000574CD"/>
    <w:rsid w:val="00057BC8"/>
    <w:rsid w:val="000604B9"/>
    <w:rsid w:val="0006079C"/>
    <w:rsid w:val="00060F51"/>
    <w:rsid w:val="00061232"/>
    <w:rsid w:val="00061254"/>
    <w:rsid w:val="000613C4"/>
    <w:rsid w:val="000620E8"/>
    <w:rsid w:val="00062708"/>
    <w:rsid w:val="0006389B"/>
    <w:rsid w:val="00064AB2"/>
    <w:rsid w:val="00065A16"/>
    <w:rsid w:val="000668C3"/>
    <w:rsid w:val="000669AC"/>
    <w:rsid w:val="00066D89"/>
    <w:rsid w:val="0007096F"/>
    <w:rsid w:val="00071ABD"/>
    <w:rsid w:val="00071D06"/>
    <w:rsid w:val="0007214A"/>
    <w:rsid w:val="00072B6E"/>
    <w:rsid w:val="00072DFB"/>
    <w:rsid w:val="00073C86"/>
    <w:rsid w:val="000740BE"/>
    <w:rsid w:val="00074531"/>
    <w:rsid w:val="00075B4E"/>
    <w:rsid w:val="000762AC"/>
    <w:rsid w:val="00077955"/>
    <w:rsid w:val="00077A7C"/>
    <w:rsid w:val="00077DEF"/>
    <w:rsid w:val="000800D3"/>
    <w:rsid w:val="000800DD"/>
    <w:rsid w:val="00082760"/>
    <w:rsid w:val="00082A4A"/>
    <w:rsid w:val="00082E53"/>
    <w:rsid w:val="000844F9"/>
    <w:rsid w:val="00084830"/>
    <w:rsid w:val="0008606A"/>
    <w:rsid w:val="000864EE"/>
    <w:rsid w:val="00086656"/>
    <w:rsid w:val="00086D87"/>
    <w:rsid w:val="00087140"/>
    <w:rsid w:val="000872D6"/>
    <w:rsid w:val="00090628"/>
    <w:rsid w:val="00092603"/>
    <w:rsid w:val="00092BA5"/>
    <w:rsid w:val="00093070"/>
    <w:rsid w:val="0009452F"/>
    <w:rsid w:val="00094D02"/>
    <w:rsid w:val="00095412"/>
    <w:rsid w:val="00095438"/>
    <w:rsid w:val="00095624"/>
    <w:rsid w:val="00095A07"/>
    <w:rsid w:val="00096701"/>
    <w:rsid w:val="00096C96"/>
    <w:rsid w:val="00097BFD"/>
    <w:rsid w:val="000A084F"/>
    <w:rsid w:val="000A0B4E"/>
    <w:rsid w:val="000A0C05"/>
    <w:rsid w:val="000A109D"/>
    <w:rsid w:val="000A1BB7"/>
    <w:rsid w:val="000A264B"/>
    <w:rsid w:val="000A33D4"/>
    <w:rsid w:val="000A3D02"/>
    <w:rsid w:val="000A41E7"/>
    <w:rsid w:val="000A451E"/>
    <w:rsid w:val="000A4C46"/>
    <w:rsid w:val="000A6C08"/>
    <w:rsid w:val="000A796C"/>
    <w:rsid w:val="000A7A61"/>
    <w:rsid w:val="000B09C8"/>
    <w:rsid w:val="000B1FC2"/>
    <w:rsid w:val="000B2886"/>
    <w:rsid w:val="000B30E1"/>
    <w:rsid w:val="000B356D"/>
    <w:rsid w:val="000B36C2"/>
    <w:rsid w:val="000B40A1"/>
    <w:rsid w:val="000B4F65"/>
    <w:rsid w:val="000B648A"/>
    <w:rsid w:val="000B64DF"/>
    <w:rsid w:val="000B6733"/>
    <w:rsid w:val="000B67C5"/>
    <w:rsid w:val="000B6EE9"/>
    <w:rsid w:val="000B75CB"/>
    <w:rsid w:val="000B7D49"/>
    <w:rsid w:val="000C097D"/>
    <w:rsid w:val="000C0FB5"/>
    <w:rsid w:val="000C1078"/>
    <w:rsid w:val="000C1290"/>
    <w:rsid w:val="000C16A7"/>
    <w:rsid w:val="000C1BCD"/>
    <w:rsid w:val="000C250C"/>
    <w:rsid w:val="000C4016"/>
    <w:rsid w:val="000C43DF"/>
    <w:rsid w:val="000C452B"/>
    <w:rsid w:val="000C575E"/>
    <w:rsid w:val="000C5B0F"/>
    <w:rsid w:val="000C5C1E"/>
    <w:rsid w:val="000C61FB"/>
    <w:rsid w:val="000C6F89"/>
    <w:rsid w:val="000C7B5F"/>
    <w:rsid w:val="000C7D4F"/>
    <w:rsid w:val="000D2063"/>
    <w:rsid w:val="000D20C0"/>
    <w:rsid w:val="000D24EC"/>
    <w:rsid w:val="000D26AE"/>
    <w:rsid w:val="000D2C3A"/>
    <w:rsid w:val="000D31E0"/>
    <w:rsid w:val="000D37AF"/>
    <w:rsid w:val="000D4110"/>
    <w:rsid w:val="000D48A8"/>
    <w:rsid w:val="000D4B5A"/>
    <w:rsid w:val="000D50BF"/>
    <w:rsid w:val="000D55B1"/>
    <w:rsid w:val="000D64D8"/>
    <w:rsid w:val="000D7285"/>
    <w:rsid w:val="000E0210"/>
    <w:rsid w:val="000E0690"/>
    <w:rsid w:val="000E08BE"/>
    <w:rsid w:val="000E197A"/>
    <w:rsid w:val="000E2170"/>
    <w:rsid w:val="000E364C"/>
    <w:rsid w:val="000E37BB"/>
    <w:rsid w:val="000E3801"/>
    <w:rsid w:val="000E3C1C"/>
    <w:rsid w:val="000E41B7"/>
    <w:rsid w:val="000E4CA1"/>
    <w:rsid w:val="000E56A2"/>
    <w:rsid w:val="000E5824"/>
    <w:rsid w:val="000E60B2"/>
    <w:rsid w:val="000E61D8"/>
    <w:rsid w:val="000E6BA0"/>
    <w:rsid w:val="000E71D4"/>
    <w:rsid w:val="000F0C5E"/>
    <w:rsid w:val="000F174A"/>
    <w:rsid w:val="000F20D0"/>
    <w:rsid w:val="000F445C"/>
    <w:rsid w:val="000F4594"/>
    <w:rsid w:val="000F5285"/>
    <w:rsid w:val="000F65AB"/>
    <w:rsid w:val="000F69D3"/>
    <w:rsid w:val="000F6B10"/>
    <w:rsid w:val="000F7960"/>
    <w:rsid w:val="00100B59"/>
    <w:rsid w:val="00100DC5"/>
    <w:rsid w:val="00100E27"/>
    <w:rsid w:val="00100E5A"/>
    <w:rsid w:val="00101135"/>
    <w:rsid w:val="0010259B"/>
    <w:rsid w:val="001031DC"/>
    <w:rsid w:val="00103D80"/>
    <w:rsid w:val="00104A05"/>
    <w:rsid w:val="0010577F"/>
    <w:rsid w:val="00106009"/>
    <w:rsid w:val="001061F9"/>
    <w:rsid w:val="00106335"/>
    <w:rsid w:val="001068B3"/>
    <w:rsid w:val="00106A3B"/>
    <w:rsid w:val="00106AD1"/>
    <w:rsid w:val="00106D05"/>
    <w:rsid w:val="001071A8"/>
    <w:rsid w:val="001113CC"/>
    <w:rsid w:val="001115FF"/>
    <w:rsid w:val="001116F7"/>
    <w:rsid w:val="00112485"/>
    <w:rsid w:val="001131AB"/>
    <w:rsid w:val="00113763"/>
    <w:rsid w:val="00114401"/>
    <w:rsid w:val="0011494E"/>
    <w:rsid w:val="00114B7D"/>
    <w:rsid w:val="00115AD9"/>
    <w:rsid w:val="00116155"/>
    <w:rsid w:val="00116B9D"/>
    <w:rsid w:val="001177C4"/>
    <w:rsid w:val="00117980"/>
    <w:rsid w:val="00117B7D"/>
    <w:rsid w:val="00117C6E"/>
    <w:rsid w:val="00117FF3"/>
    <w:rsid w:val="0012012B"/>
    <w:rsid w:val="00120142"/>
    <w:rsid w:val="0012093E"/>
    <w:rsid w:val="00120A98"/>
    <w:rsid w:val="00121B53"/>
    <w:rsid w:val="001229A4"/>
    <w:rsid w:val="00123415"/>
    <w:rsid w:val="00125156"/>
    <w:rsid w:val="00125B6A"/>
    <w:rsid w:val="00125BCF"/>
    <w:rsid w:val="00125C6C"/>
    <w:rsid w:val="001261CB"/>
    <w:rsid w:val="00127648"/>
    <w:rsid w:val="0013032B"/>
    <w:rsid w:val="001305EA"/>
    <w:rsid w:val="00130BAA"/>
    <w:rsid w:val="00131A68"/>
    <w:rsid w:val="001328FA"/>
    <w:rsid w:val="00132D73"/>
    <w:rsid w:val="0013419A"/>
    <w:rsid w:val="00134700"/>
    <w:rsid w:val="00134E23"/>
    <w:rsid w:val="001350D9"/>
    <w:rsid w:val="00135A6F"/>
    <w:rsid w:val="00135E80"/>
    <w:rsid w:val="00136259"/>
    <w:rsid w:val="00137BE6"/>
    <w:rsid w:val="00140753"/>
    <w:rsid w:val="00140C6C"/>
    <w:rsid w:val="00140CEC"/>
    <w:rsid w:val="0014121F"/>
    <w:rsid w:val="0014239C"/>
    <w:rsid w:val="001425A4"/>
    <w:rsid w:val="00142A53"/>
    <w:rsid w:val="00143243"/>
    <w:rsid w:val="00143921"/>
    <w:rsid w:val="00145B23"/>
    <w:rsid w:val="00146F04"/>
    <w:rsid w:val="00150EBC"/>
    <w:rsid w:val="00150FA2"/>
    <w:rsid w:val="00150FF8"/>
    <w:rsid w:val="0015208F"/>
    <w:rsid w:val="001520B0"/>
    <w:rsid w:val="00152266"/>
    <w:rsid w:val="001541D0"/>
    <w:rsid w:val="0015425E"/>
    <w:rsid w:val="0015446A"/>
    <w:rsid w:val="0015487C"/>
    <w:rsid w:val="00154E39"/>
    <w:rsid w:val="00155144"/>
    <w:rsid w:val="00155607"/>
    <w:rsid w:val="00155993"/>
    <w:rsid w:val="001566B1"/>
    <w:rsid w:val="0015712E"/>
    <w:rsid w:val="00157A61"/>
    <w:rsid w:val="00160397"/>
    <w:rsid w:val="00160726"/>
    <w:rsid w:val="00162C3A"/>
    <w:rsid w:val="00164398"/>
    <w:rsid w:val="001646DA"/>
    <w:rsid w:val="00164E0B"/>
    <w:rsid w:val="00165030"/>
    <w:rsid w:val="00165D2F"/>
    <w:rsid w:val="00165FF0"/>
    <w:rsid w:val="00167ACD"/>
    <w:rsid w:val="0017075C"/>
    <w:rsid w:val="001707E0"/>
    <w:rsid w:val="00170CB5"/>
    <w:rsid w:val="00171601"/>
    <w:rsid w:val="00173808"/>
    <w:rsid w:val="001738A2"/>
    <w:rsid w:val="00173FBD"/>
    <w:rsid w:val="00174183"/>
    <w:rsid w:val="00174566"/>
    <w:rsid w:val="00175062"/>
    <w:rsid w:val="001766EB"/>
    <w:rsid w:val="001767D4"/>
    <w:rsid w:val="00176C65"/>
    <w:rsid w:val="00176CBC"/>
    <w:rsid w:val="001772DF"/>
    <w:rsid w:val="00177989"/>
    <w:rsid w:val="0018030F"/>
    <w:rsid w:val="00180870"/>
    <w:rsid w:val="00180A15"/>
    <w:rsid w:val="00181042"/>
    <w:rsid w:val="001810F4"/>
    <w:rsid w:val="00181128"/>
    <w:rsid w:val="0018179E"/>
    <w:rsid w:val="00182B46"/>
    <w:rsid w:val="00182FC1"/>
    <w:rsid w:val="001839C3"/>
    <w:rsid w:val="00183B41"/>
    <w:rsid w:val="00183B80"/>
    <w:rsid w:val="00183DB2"/>
    <w:rsid w:val="00183E9C"/>
    <w:rsid w:val="001841F1"/>
    <w:rsid w:val="00184BF5"/>
    <w:rsid w:val="00184F36"/>
    <w:rsid w:val="0018571A"/>
    <w:rsid w:val="00185922"/>
    <w:rsid w:val="001859B6"/>
    <w:rsid w:val="0018711F"/>
    <w:rsid w:val="00187CF9"/>
    <w:rsid w:val="00187FF6"/>
    <w:rsid w:val="00187FFC"/>
    <w:rsid w:val="00190195"/>
    <w:rsid w:val="001901BB"/>
    <w:rsid w:val="00190217"/>
    <w:rsid w:val="001902AD"/>
    <w:rsid w:val="001905F1"/>
    <w:rsid w:val="00190995"/>
    <w:rsid w:val="00191D2F"/>
    <w:rsid w:val="00191F45"/>
    <w:rsid w:val="00191F4D"/>
    <w:rsid w:val="0019271A"/>
    <w:rsid w:val="00193452"/>
    <w:rsid w:val="00193503"/>
    <w:rsid w:val="001935A5"/>
    <w:rsid w:val="001935EF"/>
    <w:rsid w:val="001939CA"/>
    <w:rsid w:val="00193B82"/>
    <w:rsid w:val="0019600C"/>
    <w:rsid w:val="00196181"/>
    <w:rsid w:val="00196CF1"/>
    <w:rsid w:val="00197A3E"/>
    <w:rsid w:val="00197B41"/>
    <w:rsid w:val="00197DAE"/>
    <w:rsid w:val="00197DD6"/>
    <w:rsid w:val="001A035F"/>
    <w:rsid w:val="001A03EA"/>
    <w:rsid w:val="001A157D"/>
    <w:rsid w:val="001A3627"/>
    <w:rsid w:val="001A48D7"/>
    <w:rsid w:val="001A4C88"/>
    <w:rsid w:val="001A6CD9"/>
    <w:rsid w:val="001A730E"/>
    <w:rsid w:val="001A73F2"/>
    <w:rsid w:val="001A73FA"/>
    <w:rsid w:val="001B0155"/>
    <w:rsid w:val="001B1708"/>
    <w:rsid w:val="001B1C70"/>
    <w:rsid w:val="001B230C"/>
    <w:rsid w:val="001B2A56"/>
    <w:rsid w:val="001B3065"/>
    <w:rsid w:val="001B33C0"/>
    <w:rsid w:val="001B401A"/>
    <w:rsid w:val="001B49C9"/>
    <w:rsid w:val="001B4A46"/>
    <w:rsid w:val="001B5183"/>
    <w:rsid w:val="001B586B"/>
    <w:rsid w:val="001B5B3B"/>
    <w:rsid w:val="001B5E21"/>
    <w:rsid w:val="001B5E34"/>
    <w:rsid w:val="001B6589"/>
    <w:rsid w:val="001C0B7E"/>
    <w:rsid w:val="001C0FEE"/>
    <w:rsid w:val="001C2997"/>
    <w:rsid w:val="001C3536"/>
    <w:rsid w:val="001C39C6"/>
    <w:rsid w:val="001C3D57"/>
    <w:rsid w:val="001C4A05"/>
    <w:rsid w:val="001C4DB7"/>
    <w:rsid w:val="001C6456"/>
    <w:rsid w:val="001C6C6D"/>
    <w:rsid w:val="001C6C9B"/>
    <w:rsid w:val="001C7161"/>
    <w:rsid w:val="001D00A2"/>
    <w:rsid w:val="001D10B2"/>
    <w:rsid w:val="001D2D29"/>
    <w:rsid w:val="001D3092"/>
    <w:rsid w:val="001D3EDA"/>
    <w:rsid w:val="001D4CD1"/>
    <w:rsid w:val="001D66C2"/>
    <w:rsid w:val="001D6DF3"/>
    <w:rsid w:val="001D6E5A"/>
    <w:rsid w:val="001E0901"/>
    <w:rsid w:val="001E0EEA"/>
    <w:rsid w:val="001E0FFC"/>
    <w:rsid w:val="001E148B"/>
    <w:rsid w:val="001E18C5"/>
    <w:rsid w:val="001E1F93"/>
    <w:rsid w:val="001E24CF"/>
    <w:rsid w:val="001E25D1"/>
    <w:rsid w:val="001E2949"/>
    <w:rsid w:val="001E3097"/>
    <w:rsid w:val="001E450E"/>
    <w:rsid w:val="001E4B06"/>
    <w:rsid w:val="001E5F98"/>
    <w:rsid w:val="001E63C9"/>
    <w:rsid w:val="001E6B1F"/>
    <w:rsid w:val="001E6E6C"/>
    <w:rsid w:val="001E7850"/>
    <w:rsid w:val="001F01F4"/>
    <w:rsid w:val="001F0F26"/>
    <w:rsid w:val="001F2232"/>
    <w:rsid w:val="001F2685"/>
    <w:rsid w:val="001F288B"/>
    <w:rsid w:val="001F3017"/>
    <w:rsid w:val="001F4398"/>
    <w:rsid w:val="001F5268"/>
    <w:rsid w:val="001F5AFE"/>
    <w:rsid w:val="001F5BE9"/>
    <w:rsid w:val="001F64BE"/>
    <w:rsid w:val="001F6D7B"/>
    <w:rsid w:val="001F7070"/>
    <w:rsid w:val="001F7807"/>
    <w:rsid w:val="00200097"/>
    <w:rsid w:val="002007C8"/>
    <w:rsid w:val="00200AD3"/>
    <w:rsid w:val="00200E51"/>
    <w:rsid w:val="00200EF2"/>
    <w:rsid w:val="002016B9"/>
    <w:rsid w:val="00201825"/>
    <w:rsid w:val="00201CB2"/>
    <w:rsid w:val="00202266"/>
    <w:rsid w:val="002026C2"/>
    <w:rsid w:val="00203537"/>
    <w:rsid w:val="0020394A"/>
    <w:rsid w:val="00203CF2"/>
    <w:rsid w:val="002046F7"/>
    <w:rsid w:val="0020478D"/>
    <w:rsid w:val="00204D43"/>
    <w:rsid w:val="00204E9F"/>
    <w:rsid w:val="002054D0"/>
    <w:rsid w:val="0020596E"/>
    <w:rsid w:val="0020662C"/>
    <w:rsid w:val="0020668F"/>
    <w:rsid w:val="00206755"/>
    <w:rsid w:val="00206EFD"/>
    <w:rsid w:val="0020756A"/>
    <w:rsid w:val="00210D95"/>
    <w:rsid w:val="0021105A"/>
    <w:rsid w:val="00211287"/>
    <w:rsid w:val="00212426"/>
    <w:rsid w:val="0021311E"/>
    <w:rsid w:val="002136B3"/>
    <w:rsid w:val="002143A2"/>
    <w:rsid w:val="00214B0B"/>
    <w:rsid w:val="00216957"/>
    <w:rsid w:val="00217731"/>
    <w:rsid w:val="00217AE6"/>
    <w:rsid w:val="0022123D"/>
    <w:rsid w:val="00221777"/>
    <w:rsid w:val="00221998"/>
    <w:rsid w:val="00221E1A"/>
    <w:rsid w:val="002228E3"/>
    <w:rsid w:val="00222AAD"/>
    <w:rsid w:val="00222D83"/>
    <w:rsid w:val="00223DEB"/>
    <w:rsid w:val="00223E76"/>
    <w:rsid w:val="00224261"/>
    <w:rsid w:val="002244B2"/>
    <w:rsid w:val="00224B16"/>
    <w:rsid w:val="00224D61"/>
    <w:rsid w:val="00225028"/>
    <w:rsid w:val="00226570"/>
    <w:rsid w:val="002265BD"/>
    <w:rsid w:val="002269EF"/>
    <w:rsid w:val="00226E54"/>
    <w:rsid w:val="002270CC"/>
    <w:rsid w:val="00227421"/>
    <w:rsid w:val="00227894"/>
    <w:rsid w:val="0022791F"/>
    <w:rsid w:val="00230AF6"/>
    <w:rsid w:val="0023141F"/>
    <w:rsid w:val="0023162E"/>
    <w:rsid w:val="00231E53"/>
    <w:rsid w:val="00231FCC"/>
    <w:rsid w:val="002321EF"/>
    <w:rsid w:val="00234485"/>
    <w:rsid w:val="00234830"/>
    <w:rsid w:val="002351C8"/>
    <w:rsid w:val="002368C7"/>
    <w:rsid w:val="002369F5"/>
    <w:rsid w:val="0023726F"/>
    <w:rsid w:val="0024041A"/>
    <w:rsid w:val="002410C8"/>
    <w:rsid w:val="00241A21"/>
    <w:rsid w:val="00241C93"/>
    <w:rsid w:val="0024214A"/>
    <w:rsid w:val="002424FF"/>
    <w:rsid w:val="002441F2"/>
    <w:rsid w:val="0024438F"/>
    <w:rsid w:val="0024454F"/>
    <w:rsid w:val="002447C2"/>
    <w:rsid w:val="002458D0"/>
    <w:rsid w:val="00245EC0"/>
    <w:rsid w:val="002462B7"/>
    <w:rsid w:val="00247AE1"/>
    <w:rsid w:val="00247FF0"/>
    <w:rsid w:val="00250C2E"/>
    <w:rsid w:val="00250F4A"/>
    <w:rsid w:val="00251349"/>
    <w:rsid w:val="0025137D"/>
    <w:rsid w:val="00251DD8"/>
    <w:rsid w:val="00253532"/>
    <w:rsid w:val="00253759"/>
    <w:rsid w:val="00253E90"/>
    <w:rsid w:val="00253FC3"/>
    <w:rsid w:val="002540D3"/>
    <w:rsid w:val="00254797"/>
    <w:rsid w:val="00254813"/>
    <w:rsid w:val="00254B2A"/>
    <w:rsid w:val="00254B73"/>
    <w:rsid w:val="00254D75"/>
    <w:rsid w:val="002556DB"/>
    <w:rsid w:val="00255FD9"/>
    <w:rsid w:val="00256215"/>
    <w:rsid w:val="0025676F"/>
    <w:rsid w:val="00256A73"/>
    <w:rsid w:val="00256D4F"/>
    <w:rsid w:val="00257790"/>
    <w:rsid w:val="00257B96"/>
    <w:rsid w:val="00260EE8"/>
    <w:rsid w:val="00260F28"/>
    <w:rsid w:val="0026131D"/>
    <w:rsid w:val="002619B6"/>
    <w:rsid w:val="00262522"/>
    <w:rsid w:val="0026296B"/>
    <w:rsid w:val="00263222"/>
    <w:rsid w:val="00263542"/>
    <w:rsid w:val="0026581A"/>
    <w:rsid w:val="002664D1"/>
    <w:rsid w:val="0026661B"/>
    <w:rsid w:val="00266738"/>
    <w:rsid w:val="00266B89"/>
    <w:rsid w:val="00266D0C"/>
    <w:rsid w:val="00271066"/>
    <w:rsid w:val="0027146E"/>
    <w:rsid w:val="00272510"/>
    <w:rsid w:val="00273F94"/>
    <w:rsid w:val="002740B2"/>
    <w:rsid w:val="00275F81"/>
    <w:rsid w:val="002760B7"/>
    <w:rsid w:val="00276D45"/>
    <w:rsid w:val="00280AF0"/>
    <w:rsid w:val="002810D3"/>
    <w:rsid w:val="00281543"/>
    <w:rsid w:val="00281C46"/>
    <w:rsid w:val="002829C2"/>
    <w:rsid w:val="00282B52"/>
    <w:rsid w:val="002847AE"/>
    <w:rsid w:val="00284882"/>
    <w:rsid w:val="00286B35"/>
    <w:rsid w:val="002870F2"/>
    <w:rsid w:val="00287650"/>
    <w:rsid w:val="00287744"/>
    <w:rsid w:val="0029008E"/>
    <w:rsid w:val="00290154"/>
    <w:rsid w:val="00290E94"/>
    <w:rsid w:val="00290FF2"/>
    <w:rsid w:val="002944BE"/>
    <w:rsid w:val="00294A47"/>
    <w:rsid w:val="00294F88"/>
    <w:rsid w:val="00294FCC"/>
    <w:rsid w:val="00295285"/>
    <w:rsid w:val="00295516"/>
    <w:rsid w:val="0029624D"/>
    <w:rsid w:val="002A0814"/>
    <w:rsid w:val="002A0830"/>
    <w:rsid w:val="002A10A1"/>
    <w:rsid w:val="002A1E2A"/>
    <w:rsid w:val="002A2566"/>
    <w:rsid w:val="002A2A87"/>
    <w:rsid w:val="002A3161"/>
    <w:rsid w:val="002A3193"/>
    <w:rsid w:val="002A323A"/>
    <w:rsid w:val="002A3380"/>
    <w:rsid w:val="002A3410"/>
    <w:rsid w:val="002A44D1"/>
    <w:rsid w:val="002A4631"/>
    <w:rsid w:val="002A4AC2"/>
    <w:rsid w:val="002A5BA6"/>
    <w:rsid w:val="002A5C26"/>
    <w:rsid w:val="002A6532"/>
    <w:rsid w:val="002A6542"/>
    <w:rsid w:val="002A6EA6"/>
    <w:rsid w:val="002A6F35"/>
    <w:rsid w:val="002A72AF"/>
    <w:rsid w:val="002A7503"/>
    <w:rsid w:val="002A7564"/>
    <w:rsid w:val="002A7640"/>
    <w:rsid w:val="002B0136"/>
    <w:rsid w:val="002B108B"/>
    <w:rsid w:val="002B12DE"/>
    <w:rsid w:val="002B1BA2"/>
    <w:rsid w:val="002B270D"/>
    <w:rsid w:val="002B3375"/>
    <w:rsid w:val="002B46CC"/>
    <w:rsid w:val="002B4745"/>
    <w:rsid w:val="002B480D"/>
    <w:rsid w:val="002B4845"/>
    <w:rsid w:val="002B4AC3"/>
    <w:rsid w:val="002B4BC5"/>
    <w:rsid w:val="002B6F97"/>
    <w:rsid w:val="002B7744"/>
    <w:rsid w:val="002B77B5"/>
    <w:rsid w:val="002B79B2"/>
    <w:rsid w:val="002B7A29"/>
    <w:rsid w:val="002C05AC"/>
    <w:rsid w:val="002C0877"/>
    <w:rsid w:val="002C1165"/>
    <w:rsid w:val="002C1A84"/>
    <w:rsid w:val="002C20EB"/>
    <w:rsid w:val="002C30D7"/>
    <w:rsid w:val="002C3511"/>
    <w:rsid w:val="002C3953"/>
    <w:rsid w:val="002C3D2F"/>
    <w:rsid w:val="002C545D"/>
    <w:rsid w:val="002C56A0"/>
    <w:rsid w:val="002C5C55"/>
    <w:rsid w:val="002C7496"/>
    <w:rsid w:val="002C7718"/>
    <w:rsid w:val="002C7942"/>
    <w:rsid w:val="002D0490"/>
    <w:rsid w:val="002D0770"/>
    <w:rsid w:val="002D12FF"/>
    <w:rsid w:val="002D1871"/>
    <w:rsid w:val="002D1D27"/>
    <w:rsid w:val="002D21A5"/>
    <w:rsid w:val="002D3058"/>
    <w:rsid w:val="002D3147"/>
    <w:rsid w:val="002D423E"/>
    <w:rsid w:val="002D4413"/>
    <w:rsid w:val="002D4542"/>
    <w:rsid w:val="002D515A"/>
    <w:rsid w:val="002D5823"/>
    <w:rsid w:val="002D5D17"/>
    <w:rsid w:val="002D6843"/>
    <w:rsid w:val="002D7247"/>
    <w:rsid w:val="002D727F"/>
    <w:rsid w:val="002E11B0"/>
    <w:rsid w:val="002E2089"/>
    <w:rsid w:val="002E20C0"/>
    <w:rsid w:val="002E23E3"/>
    <w:rsid w:val="002E26F3"/>
    <w:rsid w:val="002E34CB"/>
    <w:rsid w:val="002E4059"/>
    <w:rsid w:val="002E4D5B"/>
    <w:rsid w:val="002E4E7E"/>
    <w:rsid w:val="002E4FB4"/>
    <w:rsid w:val="002E5474"/>
    <w:rsid w:val="002E5699"/>
    <w:rsid w:val="002E5832"/>
    <w:rsid w:val="002E633F"/>
    <w:rsid w:val="002E6B97"/>
    <w:rsid w:val="002E6E37"/>
    <w:rsid w:val="002E75DD"/>
    <w:rsid w:val="002E77E4"/>
    <w:rsid w:val="002E7D88"/>
    <w:rsid w:val="002F0167"/>
    <w:rsid w:val="002F0648"/>
    <w:rsid w:val="002F0BF7"/>
    <w:rsid w:val="002F0D60"/>
    <w:rsid w:val="002F104E"/>
    <w:rsid w:val="002F1620"/>
    <w:rsid w:val="002F18A0"/>
    <w:rsid w:val="002F1BD9"/>
    <w:rsid w:val="002F28BE"/>
    <w:rsid w:val="002F2F54"/>
    <w:rsid w:val="002F3A6D"/>
    <w:rsid w:val="002F4F7D"/>
    <w:rsid w:val="002F5A54"/>
    <w:rsid w:val="002F648D"/>
    <w:rsid w:val="002F679B"/>
    <w:rsid w:val="002F6A16"/>
    <w:rsid w:val="002F7267"/>
    <w:rsid w:val="002F749C"/>
    <w:rsid w:val="003009DC"/>
    <w:rsid w:val="00301330"/>
    <w:rsid w:val="00302AE5"/>
    <w:rsid w:val="00303813"/>
    <w:rsid w:val="003038EE"/>
    <w:rsid w:val="00303C54"/>
    <w:rsid w:val="0030636D"/>
    <w:rsid w:val="00310348"/>
    <w:rsid w:val="00310799"/>
    <w:rsid w:val="00310EE6"/>
    <w:rsid w:val="00311628"/>
    <w:rsid w:val="00311E73"/>
    <w:rsid w:val="0031221D"/>
    <w:rsid w:val="003123F7"/>
    <w:rsid w:val="003142C1"/>
    <w:rsid w:val="00314A01"/>
    <w:rsid w:val="00314B9D"/>
    <w:rsid w:val="00314CEE"/>
    <w:rsid w:val="00314DD8"/>
    <w:rsid w:val="0031508F"/>
    <w:rsid w:val="003155A3"/>
    <w:rsid w:val="003157D4"/>
    <w:rsid w:val="003157FB"/>
    <w:rsid w:val="00315B35"/>
    <w:rsid w:val="003160DB"/>
    <w:rsid w:val="00316282"/>
    <w:rsid w:val="00316A7F"/>
    <w:rsid w:val="00316D28"/>
    <w:rsid w:val="003174D0"/>
    <w:rsid w:val="003174F8"/>
    <w:rsid w:val="00317B24"/>
    <w:rsid w:val="00317D8E"/>
    <w:rsid w:val="00317E8F"/>
    <w:rsid w:val="00320581"/>
    <w:rsid w:val="0032066E"/>
    <w:rsid w:val="00320752"/>
    <w:rsid w:val="003209E8"/>
    <w:rsid w:val="00320CE3"/>
    <w:rsid w:val="003211F4"/>
    <w:rsid w:val="0032174C"/>
    <w:rsid w:val="0032193F"/>
    <w:rsid w:val="00322186"/>
    <w:rsid w:val="00322962"/>
    <w:rsid w:val="00322D10"/>
    <w:rsid w:val="0032403E"/>
    <w:rsid w:val="00324D73"/>
    <w:rsid w:val="00324D7F"/>
    <w:rsid w:val="0032535A"/>
    <w:rsid w:val="00325B7B"/>
    <w:rsid w:val="00325C34"/>
    <w:rsid w:val="0032618C"/>
    <w:rsid w:val="00326298"/>
    <w:rsid w:val="00326311"/>
    <w:rsid w:val="00327662"/>
    <w:rsid w:val="00327865"/>
    <w:rsid w:val="00327BC7"/>
    <w:rsid w:val="0033193C"/>
    <w:rsid w:val="0033202E"/>
    <w:rsid w:val="00332B30"/>
    <w:rsid w:val="003333E3"/>
    <w:rsid w:val="00333468"/>
    <w:rsid w:val="0033374A"/>
    <w:rsid w:val="00333970"/>
    <w:rsid w:val="00334BC1"/>
    <w:rsid w:val="0033528A"/>
    <w:rsid w:val="0033532B"/>
    <w:rsid w:val="00335D36"/>
    <w:rsid w:val="0033647A"/>
    <w:rsid w:val="00336799"/>
    <w:rsid w:val="00336A88"/>
    <w:rsid w:val="00336F6E"/>
    <w:rsid w:val="00337929"/>
    <w:rsid w:val="00340003"/>
    <w:rsid w:val="00340088"/>
    <w:rsid w:val="003429B7"/>
    <w:rsid w:val="00342B92"/>
    <w:rsid w:val="00343B04"/>
    <w:rsid w:val="00343B23"/>
    <w:rsid w:val="00344277"/>
    <w:rsid w:val="003444A9"/>
    <w:rsid w:val="003445F2"/>
    <w:rsid w:val="00345EB0"/>
    <w:rsid w:val="003475CD"/>
    <w:rsid w:val="0034764B"/>
    <w:rsid w:val="0034780A"/>
    <w:rsid w:val="00347CBE"/>
    <w:rsid w:val="003503AC"/>
    <w:rsid w:val="00350A42"/>
    <w:rsid w:val="00351E02"/>
    <w:rsid w:val="00352686"/>
    <w:rsid w:val="003534AD"/>
    <w:rsid w:val="00354C97"/>
    <w:rsid w:val="00355153"/>
    <w:rsid w:val="003551A5"/>
    <w:rsid w:val="00355B2D"/>
    <w:rsid w:val="003565F0"/>
    <w:rsid w:val="00357136"/>
    <w:rsid w:val="003576EB"/>
    <w:rsid w:val="00360B12"/>
    <w:rsid w:val="00360C67"/>
    <w:rsid w:val="00360E65"/>
    <w:rsid w:val="003616CD"/>
    <w:rsid w:val="003623CA"/>
    <w:rsid w:val="00362DCB"/>
    <w:rsid w:val="0036308C"/>
    <w:rsid w:val="00363410"/>
    <w:rsid w:val="00363E8F"/>
    <w:rsid w:val="00363F6D"/>
    <w:rsid w:val="00363F8A"/>
    <w:rsid w:val="00364174"/>
    <w:rsid w:val="00365118"/>
    <w:rsid w:val="00365A33"/>
    <w:rsid w:val="00366467"/>
    <w:rsid w:val="0036680F"/>
    <w:rsid w:val="0036696C"/>
    <w:rsid w:val="00367331"/>
    <w:rsid w:val="00367C2A"/>
    <w:rsid w:val="00370563"/>
    <w:rsid w:val="003713D2"/>
    <w:rsid w:val="00371AF4"/>
    <w:rsid w:val="00371C66"/>
    <w:rsid w:val="00372A4F"/>
    <w:rsid w:val="00372B9F"/>
    <w:rsid w:val="00373265"/>
    <w:rsid w:val="0037384B"/>
    <w:rsid w:val="00373892"/>
    <w:rsid w:val="00373BCF"/>
    <w:rsid w:val="003743CE"/>
    <w:rsid w:val="00374492"/>
    <w:rsid w:val="003757B3"/>
    <w:rsid w:val="00375A13"/>
    <w:rsid w:val="00376718"/>
    <w:rsid w:val="00376AF7"/>
    <w:rsid w:val="0037735B"/>
    <w:rsid w:val="00377FF9"/>
    <w:rsid w:val="003807AF"/>
    <w:rsid w:val="00380856"/>
    <w:rsid w:val="00380E60"/>
    <w:rsid w:val="00380EAE"/>
    <w:rsid w:val="00381603"/>
    <w:rsid w:val="003816A9"/>
    <w:rsid w:val="00382114"/>
    <w:rsid w:val="00382649"/>
    <w:rsid w:val="00382A6F"/>
    <w:rsid w:val="00382AF5"/>
    <w:rsid w:val="00382C57"/>
    <w:rsid w:val="003833AF"/>
    <w:rsid w:val="00383AD3"/>
    <w:rsid w:val="00383B5F"/>
    <w:rsid w:val="00383DB2"/>
    <w:rsid w:val="00383E8E"/>
    <w:rsid w:val="00384483"/>
    <w:rsid w:val="0038499A"/>
    <w:rsid w:val="00384F53"/>
    <w:rsid w:val="003853DB"/>
    <w:rsid w:val="0038634B"/>
    <w:rsid w:val="00386D58"/>
    <w:rsid w:val="00387053"/>
    <w:rsid w:val="003905D0"/>
    <w:rsid w:val="00390A10"/>
    <w:rsid w:val="003924AC"/>
    <w:rsid w:val="0039345B"/>
    <w:rsid w:val="003948A6"/>
    <w:rsid w:val="00395451"/>
    <w:rsid w:val="00395716"/>
    <w:rsid w:val="00395919"/>
    <w:rsid w:val="00395B57"/>
    <w:rsid w:val="00396B0E"/>
    <w:rsid w:val="00396B48"/>
    <w:rsid w:val="0039766F"/>
    <w:rsid w:val="0039796C"/>
    <w:rsid w:val="003A01C8"/>
    <w:rsid w:val="003A0F8A"/>
    <w:rsid w:val="003A1210"/>
    <w:rsid w:val="003A1238"/>
    <w:rsid w:val="003A17DA"/>
    <w:rsid w:val="003A1937"/>
    <w:rsid w:val="003A1CDF"/>
    <w:rsid w:val="003A24AD"/>
    <w:rsid w:val="003A2EE8"/>
    <w:rsid w:val="003A43B0"/>
    <w:rsid w:val="003A4F3E"/>
    <w:rsid w:val="003A4F65"/>
    <w:rsid w:val="003A5964"/>
    <w:rsid w:val="003A5E30"/>
    <w:rsid w:val="003A6032"/>
    <w:rsid w:val="003A6344"/>
    <w:rsid w:val="003A641C"/>
    <w:rsid w:val="003A6428"/>
    <w:rsid w:val="003A6624"/>
    <w:rsid w:val="003A675D"/>
    <w:rsid w:val="003A67EA"/>
    <w:rsid w:val="003A695D"/>
    <w:rsid w:val="003A6A25"/>
    <w:rsid w:val="003A6F6B"/>
    <w:rsid w:val="003A6FB5"/>
    <w:rsid w:val="003A7000"/>
    <w:rsid w:val="003A76BA"/>
    <w:rsid w:val="003B0522"/>
    <w:rsid w:val="003B05C6"/>
    <w:rsid w:val="003B0AF9"/>
    <w:rsid w:val="003B1BC0"/>
    <w:rsid w:val="003B225F"/>
    <w:rsid w:val="003B26DB"/>
    <w:rsid w:val="003B367B"/>
    <w:rsid w:val="003B383C"/>
    <w:rsid w:val="003B3CB0"/>
    <w:rsid w:val="003B3E2C"/>
    <w:rsid w:val="003B42A5"/>
    <w:rsid w:val="003B4BCB"/>
    <w:rsid w:val="003B5BA3"/>
    <w:rsid w:val="003B5CF2"/>
    <w:rsid w:val="003B749C"/>
    <w:rsid w:val="003B76BD"/>
    <w:rsid w:val="003B788D"/>
    <w:rsid w:val="003B79BF"/>
    <w:rsid w:val="003B7BBB"/>
    <w:rsid w:val="003C0FB3"/>
    <w:rsid w:val="003C18A9"/>
    <w:rsid w:val="003C324B"/>
    <w:rsid w:val="003C377D"/>
    <w:rsid w:val="003C3990"/>
    <w:rsid w:val="003C434B"/>
    <w:rsid w:val="003C489D"/>
    <w:rsid w:val="003C4A56"/>
    <w:rsid w:val="003C54B8"/>
    <w:rsid w:val="003C5F88"/>
    <w:rsid w:val="003C644C"/>
    <w:rsid w:val="003C687F"/>
    <w:rsid w:val="003C723C"/>
    <w:rsid w:val="003C74AF"/>
    <w:rsid w:val="003C77C9"/>
    <w:rsid w:val="003D0F7F"/>
    <w:rsid w:val="003D13C8"/>
    <w:rsid w:val="003D1656"/>
    <w:rsid w:val="003D1A58"/>
    <w:rsid w:val="003D1D35"/>
    <w:rsid w:val="003D1F97"/>
    <w:rsid w:val="003D3CF0"/>
    <w:rsid w:val="003D53BF"/>
    <w:rsid w:val="003D5779"/>
    <w:rsid w:val="003D5AE4"/>
    <w:rsid w:val="003D6797"/>
    <w:rsid w:val="003D6D8B"/>
    <w:rsid w:val="003D7041"/>
    <w:rsid w:val="003D779D"/>
    <w:rsid w:val="003D7846"/>
    <w:rsid w:val="003D78A2"/>
    <w:rsid w:val="003D7A4D"/>
    <w:rsid w:val="003E03FD"/>
    <w:rsid w:val="003E0870"/>
    <w:rsid w:val="003E15EE"/>
    <w:rsid w:val="003E171A"/>
    <w:rsid w:val="003E1B2E"/>
    <w:rsid w:val="003E1BB6"/>
    <w:rsid w:val="003E1E53"/>
    <w:rsid w:val="003E27E1"/>
    <w:rsid w:val="003E2976"/>
    <w:rsid w:val="003E4368"/>
    <w:rsid w:val="003E4DED"/>
    <w:rsid w:val="003E6AE0"/>
    <w:rsid w:val="003E6C38"/>
    <w:rsid w:val="003E7115"/>
    <w:rsid w:val="003E7384"/>
    <w:rsid w:val="003F0971"/>
    <w:rsid w:val="003F19C1"/>
    <w:rsid w:val="003F20F0"/>
    <w:rsid w:val="003F23FF"/>
    <w:rsid w:val="003F28DA"/>
    <w:rsid w:val="003F2C2F"/>
    <w:rsid w:val="003F2DB1"/>
    <w:rsid w:val="003F2DB4"/>
    <w:rsid w:val="003F3574"/>
    <w:rsid w:val="003F35B8"/>
    <w:rsid w:val="003F3DBE"/>
    <w:rsid w:val="003F3F97"/>
    <w:rsid w:val="003F4244"/>
    <w:rsid w:val="003F42CF"/>
    <w:rsid w:val="003F439B"/>
    <w:rsid w:val="003F4585"/>
    <w:rsid w:val="003F4EA0"/>
    <w:rsid w:val="003F69BE"/>
    <w:rsid w:val="003F6A18"/>
    <w:rsid w:val="003F6E9E"/>
    <w:rsid w:val="003F7D20"/>
    <w:rsid w:val="004007B8"/>
    <w:rsid w:val="00400906"/>
    <w:rsid w:val="00400A1F"/>
    <w:rsid w:val="00400C4A"/>
    <w:rsid w:val="00400EB0"/>
    <w:rsid w:val="004013F6"/>
    <w:rsid w:val="00401644"/>
    <w:rsid w:val="00401BBF"/>
    <w:rsid w:val="00401DB2"/>
    <w:rsid w:val="00401F73"/>
    <w:rsid w:val="00402B12"/>
    <w:rsid w:val="00402DB5"/>
    <w:rsid w:val="004042F8"/>
    <w:rsid w:val="00405801"/>
    <w:rsid w:val="0040678C"/>
    <w:rsid w:val="00407474"/>
    <w:rsid w:val="00407E58"/>
    <w:rsid w:val="00407ED4"/>
    <w:rsid w:val="0041117E"/>
    <w:rsid w:val="004128F0"/>
    <w:rsid w:val="00414D5B"/>
    <w:rsid w:val="004163AD"/>
    <w:rsid w:val="0041645A"/>
    <w:rsid w:val="00417209"/>
    <w:rsid w:val="00417548"/>
    <w:rsid w:val="00417806"/>
    <w:rsid w:val="00417A13"/>
    <w:rsid w:val="00417BB8"/>
    <w:rsid w:val="00420300"/>
    <w:rsid w:val="00420349"/>
    <w:rsid w:val="00420DF8"/>
    <w:rsid w:val="00421CC4"/>
    <w:rsid w:val="0042354D"/>
    <w:rsid w:val="0042390F"/>
    <w:rsid w:val="004239FD"/>
    <w:rsid w:val="00423CA0"/>
    <w:rsid w:val="00424819"/>
    <w:rsid w:val="00424B99"/>
    <w:rsid w:val="00424F84"/>
    <w:rsid w:val="004259A6"/>
    <w:rsid w:val="00425CCF"/>
    <w:rsid w:val="004261F2"/>
    <w:rsid w:val="00430324"/>
    <w:rsid w:val="00430D80"/>
    <w:rsid w:val="004317B5"/>
    <w:rsid w:val="00431BA0"/>
    <w:rsid w:val="00431E3D"/>
    <w:rsid w:val="004320B3"/>
    <w:rsid w:val="0043359D"/>
    <w:rsid w:val="00434303"/>
    <w:rsid w:val="00435259"/>
    <w:rsid w:val="00436303"/>
    <w:rsid w:val="00436424"/>
    <w:rsid w:val="00436B23"/>
    <w:rsid w:val="00436E88"/>
    <w:rsid w:val="004372D3"/>
    <w:rsid w:val="0043752C"/>
    <w:rsid w:val="00440977"/>
    <w:rsid w:val="0044175B"/>
    <w:rsid w:val="00441C88"/>
    <w:rsid w:val="00442026"/>
    <w:rsid w:val="00442448"/>
    <w:rsid w:val="00443BC6"/>
    <w:rsid w:val="00443CD4"/>
    <w:rsid w:val="004440BB"/>
    <w:rsid w:val="00444680"/>
    <w:rsid w:val="00444A8E"/>
    <w:rsid w:val="004450B6"/>
    <w:rsid w:val="00445612"/>
    <w:rsid w:val="00445816"/>
    <w:rsid w:val="00445EF2"/>
    <w:rsid w:val="004469C2"/>
    <w:rsid w:val="004471F4"/>
    <w:rsid w:val="004479D8"/>
    <w:rsid w:val="00447BA4"/>
    <w:rsid w:val="00447C97"/>
    <w:rsid w:val="00450E8C"/>
    <w:rsid w:val="00451168"/>
    <w:rsid w:val="00451506"/>
    <w:rsid w:val="00451EF4"/>
    <w:rsid w:val="00451F20"/>
    <w:rsid w:val="004528A8"/>
    <w:rsid w:val="00452D84"/>
    <w:rsid w:val="00453739"/>
    <w:rsid w:val="00454C9D"/>
    <w:rsid w:val="00456247"/>
    <w:rsid w:val="0045627B"/>
    <w:rsid w:val="004564EF"/>
    <w:rsid w:val="00456C90"/>
    <w:rsid w:val="00457160"/>
    <w:rsid w:val="0045762A"/>
    <w:rsid w:val="004577BA"/>
    <w:rsid w:val="004578CC"/>
    <w:rsid w:val="00457F67"/>
    <w:rsid w:val="00461235"/>
    <w:rsid w:val="00461612"/>
    <w:rsid w:val="00461791"/>
    <w:rsid w:val="00461C2E"/>
    <w:rsid w:val="00462664"/>
    <w:rsid w:val="00462B9C"/>
    <w:rsid w:val="00463BFC"/>
    <w:rsid w:val="00464AEB"/>
    <w:rsid w:val="00465276"/>
    <w:rsid w:val="00465450"/>
    <w:rsid w:val="004657D6"/>
    <w:rsid w:val="00466091"/>
    <w:rsid w:val="004661F9"/>
    <w:rsid w:val="00466847"/>
    <w:rsid w:val="00466E6F"/>
    <w:rsid w:val="0046752A"/>
    <w:rsid w:val="004709E8"/>
    <w:rsid w:val="004715BD"/>
    <w:rsid w:val="004728AA"/>
    <w:rsid w:val="00472AFE"/>
    <w:rsid w:val="00472CEA"/>
    <w:rsid w:val="00473346"/>
    <w:rsid w:val="00473FE1"/>
    <w:rsid w:val="00474C56"/>
    <w:rsid w:val="00474D57"/>
    <w:rsid w:val="00475051"/>
    <w:rsid w:val="00476168"/>
    <w:rsid w:val="00476284"/>
    <w:rsid w:val="004766F8"/>
    <w:rsid w:val="00476910"/>
    <w:rsid w:val="00476EBD"/>
    <w:rsid w:val="0048084F"/>
    <w:rsid w:val="004810BD"/>
    <w:rsid w:val="0048175E"/>
    <w:rsid w:val="00482236"/>
    <w:rsid w:val="00482409"/>
    <w:rsid w:val="0048244A"/>
    <w:rsid w:val="00483868"/>
    <w:rsid w:val="00483B34"/>
    <w:rsid w:val="00483B44"/>
    <w:rsid w:val="00483CA9"/>
    <w:rsid w:val="00484287"/>
    <w:rsid w:val="0048436B"/>
    <w:rsid w:val="00484449"/>
    <w:rsid w:val="004850B9"/>
    <w:rsid w:val="0048525B"/>
    <w:rsid w:val="00485CCD"/>
    <w:rsid w:val="00485DB5"/>
    <w:rsid w:val="004860C5"/>
    <w:rsid w:val="004863AB"/>
    <w:rsid w:val="00486D2B"/>
    <w:rsid w:val="00487247"/>
    <w:rsid w:val="004908B9"/>
    <w:rsid w:val="00490D60"/>
    <w:rsid w:val="00490F90"/>
    <w:rsid w:val="00491334"/>
    <w:rsid w:val="0049175E"/>
    <w:rsid w:val="004925C2"/>
    <w:rsid w:val="004928D7"/>
    <w:rsid w:val="00492E91"/>
    <w:rsid w:val="00493120"/>
    <w:rsid w:val="00493481"/>
    <w:rsid w:val="00493665"/>
    <w:rsid w:val="004949C7"/>
    <w:rsid w:val="00494FDC"/>
    <w:rsid w:val="00495600"/>
    <w:rsid w:val="00495E42"/>
    <w:rsid w:val="00495F27"/>
    <w:rsid w:val="00496A75"/>
    <w:rsid w:val="00496D1E"/>
    <w:rsid w:val="00497068"/>
    <w:rsid w:val="0049787D"/>
    <w:rsid w:val="004A00F3"/>
    <w:rsid w:val="004A0489"/>
    <w:rsid w:val="004A0588"/>
    <w:rsid w:val="004A105D"/>
    <w:rsid w:val="004A161B"/>
    <w:rsid w:val="004A2942"/>
    <w:rsid w:val="004A397A"/>
    <w:rsid w:val="004A4146"/>
    <w:rsid w:val="004A42B3"/>
    <w:rsid w:val="004A47DB"/>
    <w:rsid w:val="004A55B6"/>
    <w:rsid w:val="004A5AAE"/>
    <w:rsid w:val="004A6AB7"/>
    <w:rsid w:val="004A7284"/>
    <w:rsid w:val="004A7D0D"/>
    <w:rsid w:val="004A7E1A"/>
    <w:rsid w:val="004B0073"/>
    <w:rsid w:val="004B0DC8"/>
    <w:rsid w:val="004B1541"/>
    <w:rsid w:val="004B2072"/>
    <w:rsid w:val="004B240E"/>
    <w:rsid w:val="004B296A"/>
    <w:rsid w:val="004B29F4"/>
    <w:rsid w:val="004B3521"/>
    <w:rsid w:val="004B3DB6"/>
    <w:rsid w:val="004B3F62"/>
    <w:rsid w:val="004B4C27"/>
    <w:rsid w:val="004B6407"/>
    <w:rsid w:val="004B6923"/>
    <w:rsid w:val="004B7240"/>
    <w:rsid w:val="004B7495"/>
    <w:rsid w:val="004B780F"/>
    <w:rsid w:val="004B7B56"/>
    <w:rsid w:val="004C01E1"/>
    <w:rsid w:val="004C0247"/>
    <w:rsid w:val="004C06F6"/>
    <w:rsid w:val="004C098E"/>
    <w:rsid w:val="004C09EF"/>
    <w:rsid w:val="004C0C4D"/>
    <w:rsid w:val="004C20CF"/>
    <w:rsid w:val="004C248F"/>
    <w:rsid w:val="004C2970"/>
    <w:rsid w:val="004C299C"/>
    <w:rsid w:val="004C2E2E"/>
    <w:rsid w:val="004C35D3"/>
    <w:rsid w:val="004C3E9A"/>
    <w:rsid w:val="004C4326"/>
    <w:rsid w:val="004C4B79"/>
    <w:rsid w:val="004C4D54"/>
    <w:rsid w:val="004C4FB3"/>
    <w:rsid w:val="004C60DD"/>
    <w:rsid w:val="004C68EF"/>
    <w:rsid w:val="004C7023"/>
    <w:rsid w:val="004C7513"/>
    <w:rsid w:val="004C7980"/>
    <w:rsid w:val="004D02AC"/>
    <w:rsid w:val="004D0383"/>
    <w:rsid w:val="004D0FE4"/>
    <w:rsid w:val="004D1096"/>
    <w:rsid w:val="004D1F3F"/>
    <w:rsid w:val="004D222D"/>
    <w:rsid w:val="004D30C7"/>
    <w:rsid w:val="004D30FC"/>
    <w:rsid w:val="004D333E"/>
    <w:rsid w:val="004D3A72"/>
    <w:rsid w:val="004D3EE2"/>
    <w:rsid w:val="004D4036"/>
    <w:rsid w:val="004D5BBA"/>
    <w:rsid w:val="004D5CD9"/>
    <w:rsid w:val="004D62E1"/>
    <w:rsid w:val="004D6540"/>
    <w:rsid w:val="004D65AD"/>
    <w:rsid w:val="004D73AD"/>
    <w:rsid w:val="004D769B"/>
    <w:rsid w:val="004E1C2A"/>
    <w:rsid w:val="004E25C7"/>
    <w:rsid w:val="004E29D6"/>
    <w:rsid w:val="004E2ACB"/>
    <w:rsid w:val="004E38B0"/>
    <w:rsid w:val="004E3C28"/>
    <w:rsid w:val="004E4332"/>
    <w:rsid w:val="004E4E0B"/>
    <w:rsid w:val="004E5B7A"/>
    <w:rsid w:val="004E6856"/>
    <w:rsid w:val="004E6D8F"/>
    <w:rsid w:val="004E6FB4"/>
    <w:rsid w:val="004F0977"/>
    <w:rsid w:val="004F1408"/>
    <w:rsid w:val="004F298E"/>
    <w:rsid w:val="004F3381"/>
    <w:rsid w:val="004F371F"/>
    <w:rsid w:val="004F3C18"/>
    <w:rsid w:val="004F3E58"/>
    <w:rsid w:val="004F434A"/>
    <w:rsid w:val="004F4E1D"/>
    <w:rsid w:val="004F6257"/>
    <w:rsid w:val="004F6A25"/>
    <w:rsid w:val="004F6AB0"/>
    <w:rsid w:val="004F6B4D"/>
    <w:rsid w:val="004F6F40"/>
    <w:rsid w:val="004F70CA"/>
    <w:rsid w:val="004F70D5"/>
    <w:rsid w:val="005000BD"/>
    <w:rsid w:val="005000DD"/>
    <w:rsid w:val="00500404"/>
    <w:rsid w:val="00500EFA"/>
    <w:rsid w:val="00501593"/>
    <w:rsid w:val="00503948"/>
    <w:rsid w:val="00503B09"/>
    <w:rsid w:val="0050462A"/>
    <w:rsid w:val="00504F5C"/>
    <w:rsid w:val="00505262"/>
    <w:rsid w:val="0050597B"/>
    <w:rsid w:val="00506DF8"/>
    <w:rsid w:val="00507451"/>
    <w:rsid w:val="005078CB"/>
    <w:rsid w:val="00511521"/>
    <w:rsid w:val="00511F4D"/>
    <w:rsid w:val="0051382D"/>
    <w:rsid w:val="00514D6B"/>
    <w:rsid w:val="0051546F"/>
    <w:rsid w:val="00515715"/>
    <w:rsid w:val="0051574E"/>
    <w:rsid w:val="005167C0"/>
    <w:rsid w:val="00516C56"/>
    <w:rsid w:val="00516F56"/>
    <w:rsid w:val="00516F83"/>
    <w:rsid w:val="00517194"/>
    <w:rsid w:val="0051725F"/>
    <w:rsid w:val="00517853"/>
    <w:rsid w:val="00520095"/>
    <w:rsid w:val="00520645"/>
    <w:rsid w:val="00520853"/>
    <w:rsid w:val="00520B9A"/>
    <w:rsid w:val="00520F63"/>
    <w:rsid w:val="0052168D"/>
    <w:rsid w:val="00522842"/>
    <w:rsid w:val="0052324C"/>
    <w:rsid w:val="0052396A"/>
    <w:rsid w:val="00523A7C"/>
    <w:rsid w:val="00523BD0"/>
    <w:rsid w:val="005265EA"/>
    <w:rsid w:val="0052782C"/>
    <w:rsid w:val="00527939"/>
    <w:rsid w:val="00527A41"/>
    <w:rsid w:val="00530E46"/>
    <w:rsid w:val="00532304"/>
    <w:rsid w:val="005324EF"/>
    <w:rsid w:val="005326E5"/>
    <w:rsid w:val="0053286B"/>
    <w:rsid w:val="00533202"/>
    <w:rsid w:val="00533BD1"/>
    <w:rsid w:val="00535DD7"/>
    <w:rsid w:val="00536369"/>
    <w:rsid w:val="00536A06"/>
    <w:rsid w:val="00536B7C"/>
    <w:rsid w:val="00537759"/>
    <w:rsid w:val="005377E6"/>
    <w:rsid w:val="005400FF"/>
    <w:rsid w:val="0054024F"/>
    <w:rsid w:val="00540E99"/>
    <w:rsid w:val="00540F02"/>
    <w:rsid w:val="00541130"/>
    <w:rsid w:val="0054300C"/>
    <w:rsid w:val="00543192"/>
    <w:rsid w:val="00544238"/>
    <w:rsid w:val="00544C57"/>
    <w:rsid w:val="00544EFF"/>
    <w:rsid w:val="005454C5"/>
    <w:rsid w:val="00546A56"/>
    <w:rsid w:val="00546A8B"/>
    <w:rsid w:val="00546D5E"/>
    <w:rsid w:val="00546F02"/>
    <w:rsid w:val="005472E7"/>
    <w:rsid w:val="0054770B"/>
    <w:rsid w:val="00550319"/>
    <w:rsid w:val="00550A1A"/>
    <w:rsid w:val="00550D10"/>
    <w:rsid w:val="00551073"/>
    <w:rsid w:val="00551DA4"/>
    <w:rsid w:val="0055213A"/>
    <w:rsid w:val="00552786"/>
    <w:rsid w:val="00553861"/>
    <w:rsid w:val="00553F7B"/>
    <w:rsid w:val="0055428C"/>
    <w:rsid w:val="00554956"/>
    <w:rsid w:val="00555866"/>
    <w:rsid w:val="00556DFC"/>
    <w:rsid w:val="005572E6"/>
    <w:rsid w:val="00557A1B"/>
    <w:rsid w:val="00557BE6"/>
    <w:rsid w:val="005600BC"/>
    <w:rsid w:val="005603E4"/>
    <w:rsid w:val="005617F4"/>
    <w:rsid w:val="00561D55"/>
    <w:rsid w:val="0056226B"/>
    <w:rsid w:val="005627B0"/>
    <w:rsid w:val="00563104"/>
    <w:rsid w:val="00563647"/>
    <w:rsid w:val="00563C33"/>
    <w:rsid w:val="005640D2"/>
    <w:rsid w:val="005646C1"/>
    <w:rsid w:val="005646CC"/>
    <w:rsid w:val="005652E4"/>
    <w:rsid w:val="00565730"/>
    <w:rsid w:val="00566671"/>
    <w:rsid w:val="00567954"/>
    <w:rsid w:val="00567B22"/>
    <w:rsid w:val="00570766"/>
    <w:rsid w:val="005711CB"/>
    <w:rsid w:val="0057134C"/>
    <w:rsid w:val="0057265C"/>
    <w:rsid w:val="0057331C"/>
    <w:rsid w:val="00573328"/>
    <w:rsid w:val="00573F07"/>
    <w:rsid w:val="005747FF"/>
    <w:rsid w:val="00575ABE"/>
    <w:rsid w:val="00576415"/>
    <w:rsid w:val="005767CA"/>
    <w:rsid w:val="00576E20"/>
    <w:rsid w:val="00580D0F"/>
    <w:rsid w:val="00581132"/>
    <w:rsid w:val="005819D6"/>
    <w:rsid w:val="005824C0"/>
    <w:rsid w:val="00582560"/>
    <w:rsid w:val="00582EE5"/>
    <w:rsid w:val="00582FD7"/>
    <w:rsid w:val="005832ED"/>
    <w:rsid w:val="00583524"/>
    <w:rsid w:val="005835A2"/>
    <w:rsid w:val="00583853"/>
    <w:rsid w:val="00583C5E"/>
    <w:rsid w:val="005847C7"/>
    <w:rsid w:val="00584C8B"/>
    <w:rsid w:val="005857A8"/>
    <w:rsid w:val="00586D14"/>
    <w:rsid w:val="0058713B"/>
    <w:rsid w:val="005876D2"/>
    <w:rsid w:val="0059056C"/>
    <w:rsid w:val="0059130B"/>
    <w:rsid w:val="00591920"/>
    <w:rsid w:val="00591FBE"/>
    <w:rsid w:val="005925D3"/>
    <w:rsid w:val="00593582"/>
    <w:rsid w:val="00593978"/>
    <w:rsid w:val="005946E1"/>
    <w:rsid w:val="00595AED"/>
    <w:rsid w:val="0059660E"/>
    <w:rsid w:val="00596689"/>
    <w:rsid w:val="00597083"/>
    <w:rsid w:val="00597111"/>
    <w:rsid w:val="00597499"/>
    <w:rsid w:val="005A0152"/>
    <w:rsid w:val="005A16FB"/>
    <w:rsid w:val="005A1A68"/>
    <w:rsid w:val="005A1D0B"/>
    <w:rsid w:val="005A26A5"/>
    <w:rsid w:val="005A2A5A"/>
    <w:rsid w:val="005A3076"/>
    <w:rsid w:val="005A3579"/>
    <w:rsid w:val="005A39FC"/>
    <w:rsid w:val="005A3B66"/>
    <w:rsid w:val="005A3F95"/>
    <w:rsid w:val="005A42E3"/>
    <w:rsid w:val="005A4B2F"/>
    <w:rsid w:val="005A5206"/>
    <w:rsid w:val="005A539C"/>
    <w:rsid w:val="005A5607"/>
    <w:rsid w:val="005A5B0E"/>
    <w:rsid w:val="005A5F04"/>
    <w:rsid w:val="005A68FE"/>
    <w:rsid w:val="005A6DC2"/>
    <w:rsid w:val="005A702B"/>
    <w:rsid w:val="005A7B39"/>
    <w:rsid w:val="005B0870"/>
    <w:rsid w:val="005B14C1"/>
    <w:rsid w:val="005B1762"/>
    <w:rsid w:val="005B1B67"/>
    <w:rsid w:val="005B4B88"/>
    <w:rsid w:val="005B5605"/>
    <w:rsid w:val="005B5C4A"/>
    <w:rsid w:val="005B5D60"/>
    <w:rsid w:val="005B5E31"/>
    <w:rsid w:val="005B608B"/>
    <w:rsid w:val="005B6371"/>
    <w:rsid w:val="005B64AE"/>
    <w:rsid w:val="005B6682"/>
    <w:rsid w:val="005B6E3D"/>
    <w:rsid w:val="005B7298"/>
    <w:rsid w:val="005C0582"/>
    <w:rsid w:val="005C06BB"/>
    <w:rsid w:val="005C08DA"/>
    <w:rsid w:val="005C091B"/>
    <w:rsid w:val="005C1487"/>
    <w:rsid w:val="005C1BFC"/>
    <w:rsid w:val="005C2E6F"/>
    <w:rsid w:val="005C2EFB"/>
    <w:rsid w:val="005C4CB9"/>
    <w:rsid w:val="005C59EC"/>
    <w:rsid w:val="005C59F0"/>
    <w:rsid w:val="005C5C8A"/>
    <w:rsid w:val="005C7073"/>
    <w:rsid w:val="005C7B55"/>
    <w:rsid w:val="005D0175"/>
    <w:rsid w:val="005D01B5"/>
    <w:rsid w:val="005D03B5"/>
    <w:rsid w:val="005D0621"/>
    <w:rsid w:val="005D195F"/>
    <w:rsid w:val="005D1BCD"/>
    <w:rsid w:val="005D1CC4"/>
    <w:rsid w:val="005D21AB"/>
    <w:rsid w:val="005D278C"/>
    <w:rsid w:val="005D2D62"/>
    <w:rsid w:val="005D5A78"/>
    <w:rsid w:val="005D5CCC"/>
    <w:rsid w:val="005D5DB0"/>
    <w:rsid w:val="005D6AF4"/>
    <w:rsid w:val="005D7111"/>
    <w:rsid w:val="005E0142"/>
    <w:rsid w:val="005E0B43"/>
    <w:rsid w:val="005E0E37"/>
    <w:rsid w:val="005E235D"/>
    <w:rsid w:val="005E2A0D"/>
    <w:rsid w:val="005E2E98"/>
    <w:rsid w:val="005E2F0E"/>
    <w:rsid w:val="005E461E"/>
    <w:rsid w:val="005E4742"/>
    <w:rsid w:val="005E4A71"/>
    <w:rsid w:val="005E5C66"/>
    <w:rsid w:val="005E6829"/>
    <w:rsid w:val="005E6C65"/>
    <w:rsid w:val="005E71D3"/>
    <w:rsid w:val="005E772A"/>
    <w:rsid w:val="005E7823"/>
    <w:rsid w:val="005E7E51"/>
    <w:rsid w:val="005E7EA4"/>
    <w:rsid w:val="005F10D4"/>
    <w:rsid w:val="005F1AE4"/>
    <w:rsid w:val="005F26E8"/>
    <w:rsid w:val="005F275A"/>
    <w:rsid w:val="005F2E08"/>
    <w:rsid w:val="005F3B6F"/>
    <w:rsid w:val="005F43C8"/>
    <w:rsid w:val="005F4E41"/>
    <w:rsid w:val="005F640A"/>
    <w:rsid w:val="005F6706"/>
    <w:rsid w:val="005F75AE"/>
    <w:rsid w:val="005F78DD"/>
    <w:rsid w:val="005F7A4D"/>
    <w:rsid w:val="005F7E8E"/>
    <w:rsid w:val="0060156B"/>
    <w:rsid w:val="00601B68"/>
    <w:rsid w:val="00602048"/>
    <w:rsid w:val="006027EA"/>
    <w:rsid w:val="0060359B"/>
    <w:rsid w:val="00603F69"/>
    <w:rsid w:val="006040DA"/>
    <w:rsid w:val="006047BD"/>
    <w:rsid w:val="00605869"/>
    <w:rsid w:val="006058EE"/>
    <w:rsid w:val="00605CCD"/>
    <w:rsid w:val="00606C5A"/>
    <w:rsid w:val="00607675"/>
    <w:rsid w:val="00610008"/>
    <w:rsid w:val="00610508"/>
    <w:rsid w:val="006108E8"/>
    <w:rsid w:val="00610B1D"/>
    <w:rsid w:val="00610F53"/>
    <w:rsid w:val="00611A31"/>
    <w:rsid w:val="00612489"/>
    <w:rsid w:val="00612E3F"/>
    <w:rsid w:val="00613208"/>
    <w:rsid w:val="00613366"/>
    <w:rsid w:val="00613733"/>
    <w:rsid w:val="00614698"/>
    <w:rsid w:val="006146CB"/>
    <w:rsid w:val="00614F15"/>
    <w:rsid w:val="0061501C"/>
    <w:rsid w:val="00615898"/>
    <w:rsid w:val="00616767"/>
    <w:rsid w:val="006168E9"/>
    <w:rsid w:val="0061698B"/>
    <w:rsid w:val="00616F61"/>
    <w:rsid w:val="00616FE2"/>
    <w:rsid w:val="00617CEA"/>
    <w:rsid w:val="00617DFE"/>
    <w:rsid w:val="0062066A"/>
    <w:rsid w:val="00620917"/>
    <w:rsid w:val="00620BD9"/>
    <w:rsid w:val="0062163D"/>
    <w:rsid w:val="00623A9E"/>
    <w:rsid w:val="00623B37"/>
    <w:rsid w:val="006245DC"/>
    <w:rsid w:val="00624922"/>
    <w:rsid w:val="00624A20"/>
    <w:rsid w:val="00624C9B"/>
    <w:rsid w:val="006275BD"/>
    <w:rsid w:val="0063008F"/>
    <w:rsid w:val="00630BB3"/>
    <w:rsid w:val="006315EB"/>
    <w:rsid w:val="00631780"/>
    <w:rsid w:val="00632182"/>
    <w:rsid w:val="006328C1"/>
    <w:rsid w:val="006335DF"/>
    <w:rsid w:val="00634717"/>
    <w:rsid w:val="006348E3"/>
    <w:rsid w:val="00635644"/>
    <w:rsid w:val="0063670E"/>
    <w:rsid w:val="0063684A"/>
    <w:rsid w:val="0063703E"/>
    <w:rsid w:val="00637181"/>
    <w:rsid w:val="00637966"/>
    <w:rsid w:val="00637AF8"/>
    <w:rsid w:val="00637F1B"/>
    <w:rsid w:val="00640089"/>
    <w:rsid w:val="006400C6"/>
    <w:rsid w:val="006412BE"/>
    <w:rsid w:val="0064144D"/>
    <w:rsid w:val="00641609"/>
    <w:rsid w:val="0064160E"/>
    <w:rsid w:val="006421F1"/>
    <w:rsid w:val="00642389"/>
    <w:rsid w:val="00643883"/>
    <w:rsid w:val="006439ED"/>
    <w:rsid w:val="006441C0"/>
    <w:rsid w:val="00644306"/>
    <w:rsid w:val="00644DA1"/>
    <w:rsid w:val="006450E2"/>
    <w:rsid w:val="006453D8"/>
    <w:rsid w:val="0064660D"/>
    <w:rsid w:val="00647C49"/>
    <w:rsid w:val="00647EDF"/>
    <w:rsid w:val="00650503"/>
    <w:rsid w:val="00650870"/>
    <w:rsid w:val="0065096B"/>
    <w:rsid w:val="006513E7"/>
    <w:rsid w:val="00651A1C"/>
    <w:rsid w:val="00651C27"/>
    <w:rsid w:val="00651D61"/>
    <w:rsid w:val="00651E73"/>
    <w:rsid w:val="006522FD"/>
    <w:rsid w:val="00652800"/>
    <w:rsid w:val="00653AB0"/>
    <w:rsid w:val="00653C5D"/>
    <w:rsid w:val="00653DE1"/>
    <w:rsid w:val="0065443C"/>
    <w:rsid w:val="006544A7"/>
    <w:rsid w:val="00654FD4"/>
    <w:rsid w:val="006552BE"/>
    <w:rsid w:val="00655A01"/>
    <w:rsid w:val="00660462"/>
    <w:rsid w:val="006606FA"/>
    <w:rsid w:val="00660B20"/>
    <w:rsid w:val="006618E3"/>
    <w:rsid w:val="006619A0"/>
    <w:rsid w:val="00661D06"/>
    <w:rsid w:val="006638B4"/>
    <w:rsid w:val="0066400D"/>
    <w:rsid w:val="006644C4"/>
    <w:rsid w:val="00664F81"/>
    <w:rsid w:val="006655D3"/>
    <w:rsid w:val="00665FA9"/>
    <w:rsid w:val="0066624A"/>
    <w:rsid w:val="0066665B"/>
    <w:rsid w:val="00667203"/>
    <w:rsid w:val="0067085E"/>
    <w:rsid w:val="00670EE3"/>
    <w:rsid w:val="0067331F"/>
    <w:rsid w:val="0067342B"/>
    <w:rsid w:val="00673C64"/>
    <w:rsid w:val="006742E8"/>
    <w:rsid w:val="0067482E"/>
    <w:rsid w:val="00675260"/>
    <w:rsid w:val="006766F1"/>
    <w:rsid w:val="00677DDB"/>
    <w:rsid w:val="00677EF0"/>
    <w:rsid w:val="00680409"/>
    <w:rsid w:val="006805E8"/>
    <w:rsid w:val="00680AC5"/>
    <w:rsid w:val="006814BF"/>
    <w:rsid w:val="00681D7D"/>
    <w:rsid w:val="00681F32"/>
    <w:rsid w:val="00682591"/>
    <w:rsid w:val="00683AEC"/>
    <w:rsid w:val="00684672"/>
    <w:rsid w:val="0068481E"/>
    <w:rsid w:val="006849FB"/>
    <w:rsid w:val="006850E4"/>
    <w:rsid w:val="0068666F"/>
    <w:rsid w:val="006869CE"/>
    <w:rsid w:val="0068780A"/>
    <w:rsid w:val="00687975"/>
    <w:rsid w:val="00690267"/>
    <w:rsid w:val="006902CD"/>
    <w:rsid w:val="006906E7"/>
    <w:rsid w:val="006919C3"/>
    <w:rsid w:val="00693133"/>
    <w:rsid w:val="0069399D"/>
    <w:rsid w:val="00693E1C"/>
    <w:rsid w:val="00694C6C"/>
    <w:rsid w:val="0069501E"/>
    <w:rsid w:val="006953B4"/>
    <w:rsid w:val="006954D4"/>
    <w:rsid w:val="0069598B"/>
    <w:rsid w:val="00695AF0"/>
    <w:rsid w:val="00695DD4"/>
    <w:rsid w:val="0069629F"/>
    <w:rsid w:val="006A053D"/>
    <w:rsid w:val="006A1A8E"/>
    <w:rsid w:val="006A1CF6"/>
    <w:rsid w:val="006A1D4D"/>
    <w:rsid w:val="006A2D9E"/>
    <w:rsid w:val="006A36DB"/>
    <w:rsid w:val="006A3EF2"/>
    <w:rsid w:val="006A4310"/>
    <w:rsid w:val="006A44D0"/>
    <w:rsid w:val="006A48C1"/>
    <w:rsid w:val="006A4976"/>
    <w:rsid w:val="006A510D"/>
    <w:rsid w:val="006A51A4"/>
    <w:rsid w:val="006A5B79"/>
    <w:rsid w:val="006A77D1"/>
    <w:rsid w:val="006A7CAF"/>
    <w:rsid w:val="006A7F69"/>
    <w:rsid w:val="006B06B2"/>
    <w:rsid w:val="006B073C"/>
    <w:rsid w:val="006B1720"/>
    <w:rsid w:val="006B1FFA"/>
    <w:rsid w:val="006B2132"/>
    <w:rsid w:val="006B2C60"/>
    <w:rsid w:val="006B2EA5"/>
    <w:rsid w:val="006B3564"/>
    <w:rsid w:val="006B37E6"/>
    <w:rsid w:val="006B3D8F"/>
    <w:rsid w:val="006B42E3"/>
    <w:rsid w:val="006B44E9"/>
    <w:rsid w:val="006B456B"/>
    <w:rsid w:val="006B5442"/>
    <w:rsid w:val="006B560F"/>
    <w:rsid w:val="006B73E5"/>
    <w:rsid w:val="006C005A"/>
    <w:rsid w:val="006C00A3"/>
    <w:rsid w:val="006C02BB"/>
    <w:rsid w:val="006C10FC"/>
    <w:rsid w:val="006C1334"/>
    <w:rsid w:val="006C42BC"/>
    <w:rsid w:val="006C42DB"/>
    <w:rsid w:val="006C49C6"/>
    <w:rsid w:val="006C4B19"/>
    <w:rsid w:val="006C5F2B"/>
    <w:rsid w:val="006C7AB5"/>
    <w:rsid w:val="006D062E"/>
    <w:rsid w:val="006D07FC"/>
    <w:rsid w:val="006D0817"/>
    <w:rsid w:val="006D0996"/>
    <w:rsid w:val="006D0D1E"/>
    <w:rsid w:val="006D0F2E"/>
    <w:rsid w:val="006D1047"/>
    <w:rsid w:val="006D2405"/>
    <w:rsid w:val="006D246E"/>
    <w:rsid w:val="006D3159"/>
    <w:rsid w:val="006D333E"/>
    <w:rsid w:val="006D3533"/>
    <w:rsid w:val="006D3A0E"/>
    <w:rsid w:val="006D4A39"/>
    <w:rsid w:val="006D5178"/>
    <w:rsid w:val="006D53A4"/>
    <w:rsid w:val="006D595D"/>
    <w:rsid w:val="006D6748"/>
    <w:rsid w:val="006D6B74"/>
    <w:rsid w:val="006D6F1E"/>
    <w:rsid w:val="006D7E97"/>
    <w:rsid w:val="006E03E4"/>
    <w:rsid w:val="006E08A7"/>
    <w:rsid w:val="006E08C4"/>
    <w:rsid w:val="006E091B"/>
    <w:rsid w:val="006E17DE"/>
    <w:rsid w:val="006E243A"/>
    <w:rsid w:val="006E2552"/>
    <w:rsid w:val="006E365E"/>
    <w:rsid w:val="006E42C8"/>
    <w:rsid w:val="006E43C9"/>
    <w:rsid w:val="006E472B"/>
    <w:rsid w:val="006E4800"/>
    <w:rsid w:val="006E4D3E"/>
    <w:rsid w:val="006E560F"/>
    <w:rsid w:val="006E5B90"/>
    <w:rsid w:val="006E6088"/>
    <w:rsid w:val="006E60D3"/>
    <w:rsid w:val="006E61F4"/>
    <w:rsid w:val="006E6409"/>
    <w:rsid w:val="006E67E4"/>
    <w:rsid w:val="006E7757"/>
    <w:rsid w:val="006E79B6"/>
    <w:rsid w:val="006F054E"/>
    <w:rsid w:val="006F1416"/>
    <w:rsid w:val="006F15D8"/>
    <w:rsid w:val="006F164D"/>
    <w:rsid w:val="006F1749"/>
    <w:rsid w:val="006F1A3B"/>
    <w:rsid w:val="006F1AB9"/>
    <w:rsid w:val="006F1B19"/>
    <w:rsid w:val="006F3613"/>
    <w:rsid w:val="006F3839"/>
    <w:rsid w:val="006F3966"/>
    <w:rsid w:val="006F4503"/>
    <w:rsid w:val="006F5551"/>
    <w:rsid w:val="006F5FBA"/>
    <w:rsid w:val="006F6117"/>
    <w:rsid w:val="006F6760"/>
    <w:rsid w:val="006F751B"/>
    <w:rsid w:val="00700250"/>
    <w:rsid w:val="00701DAC"/>
    <w:rsid w:val="00702F0F"/>
    <w:rsid w:val="00703D5D"/>
    <w:rsid w:val="00704261"/>
    <w:rsid w:val="007042FE"/>
    <w:rsid w:val="00704544"/>
    <w:rsid w:val="00704694"/>
    <w:rsid w:val="00704CC7"/>
    <w:rsid w:val="007058CD"/>
    <w:rsid w:val="00705D75"/>
    <w:rsid w:val="00705DE1"/>
    <w:rsid w:val="0070723B"/>
    <w:rsid w:val="0070754E"/>
    <w:rsid w:val="007077F8"/>
    <w:rsid w:val="00712DA7"/>
    <w:rsid w:val="0071314F"/>
    <w:rsid w:val="00713182"/>
    <w:rsid w:val="00713994"/>
    <w:rsid w:val="00713C6C"/>
    <w:rsid w:val="00714956"/>
    <w:rsid w:val="00714B5A"/>
    <w:rsid w:val="00714E4B"/>
    <w:rsid w:val="00715F89"/>
    <w:rsid w:val="0071685D"/>
    <w:rsid w:val="00716FB7"/>
    <w:rsid w:val="0071782F"/>
    <w:rsid w:val="00717961"/>
    <w:rsid w:val="00717C66"/>
    <w:rsid w:val="00717DDE"/>
    <w:rsid w:val="0072144B"/>
    <w:rsid w:val="00722D6B"/>
    <w:rsid w:val="00722EFA"/>
    <w:rsid w:val="00723956"/>
    <w:rsid w:val="00724203"/>
    <w:rsid w:val="00724686"/>
    <w:rsid w:val="00724910"/>
    <w:rsid w:val="007254F5"/>
    <w:rsid w:val="00725C3B"/>
    <w:rsid w:val="00725D14"/>
    <w:rsid w:val="00725E55"/>
    <w:rsid w:val="007266FB"/>
    <w:rsid w:val="007270E7"/>
    <w:rsid w:val="00731E2A"/>
    <w:rsid w:val="0073212B"/>
    <w:rsid w:val="00733290"/>
    <w:rsid w:val="00733541"/>
    <w:rsid w:val="00733D6A"/>
    <w:rsid w:val="00734065"/>
    <w:rsid w:val="00734894"/>
    <w:rsid w:val="00734E79"/>
    <w:rsid w:val="00735327"/>
    <w:rsid w:val="00735451"/>
    <w:rsid w:val="0073639C"/>
    <w:rsid w:val="00736CC2"/>
    <w:rsid w:val="007377B9"/>
    <w:rsid w:val="00737B7B"/>
    <w:rsid w:val="00740573"/>
    <w:rsid w:val="007405EA"/>
    <w:rsid w:val="0074068C"/>
    <w:rsid w:val="007406AE"/>
    <w:rsid w:val="00741479"/>
    <w:rsid w:val="007414DA"/>
    <w:rsid w:val="007415A1"/>
    <w:rsid w:val="0074304D"/>
    <w:rsid w:val="0074328D"/>
    <w:rsid w:val="00743734"/>
    <w:rsid w:val="00744545"/>
    <w:rsid w:val="007448D2"/>
    <w:rsid w:val="00744A73"/>
    <w:rsid w:val="00744DB8"/>
    <w:rsid w:val="00745C28"/>
    <w:rsid w:val="00745ED2"/>
    <w:rsid w:val="007460FF"/>
    <w:rsid w:val="007474D4"/>
    <w:rsid w:val="007476F1"/>
    <w:rsid w:val="00747C8B"/>
    <w:rsid w:val="00751480"/>
    <w:rsid w:val="007517FD"/>
    <w:rsid w:val="00751874"/>
    <w:rsid w:val="00751B0C"/>
    <w:rsid w:val="00751D33"/>
    <w:rsid w:val="00751DFF"/>
    <w:rsid w:val="00752900"/>
    <w:rsid w:val="0075322D"/>
    <w:rsid w:val="00753D56"/>
    <w:rsid w:val="007549DC"/>
    <w:rsid w:val="007564AE"/>
    <w:rsid w:val="00757591"/>
    <w:rsid w:val="00757633"/>
    <w:rsid w:val="007576B9"/>
    <w:rsid w:val="00757A59"/>
    <w:rsid w:val="00757BF5"/>
    <w:rsid w:val="00757DD5"/>
    <w:rsid w:val="00761340"/>
    <w:rsid w:val="007617A7"/>
    <w:rsid w:val="00762125"/>
    <w:rsid w:val="007635C3"/>
    <w:rsid w:val="0076397A"/>
    <w:rsid w:val="00763BD7"/>
    <w:rsid w:val="00764B04"/>
    <w:rsid w:val="007658E8"/>
    <w:rsid w:val="00765E06"/>
    <w:rsid w:val="00765F79"/>
    <w:rsid w:val="00766111"/>
    <w:rsid w:val="00766500"/>
    <w:rsid w:val="007673AD"/>
    <w:rsid w:val="00767DBB"/>
    <w:rsid w:val="00770308"/>
    <w:rsid w:val="007706FF"/>
    <w:rsid w:val="00770891"/>
    <w:rsid w:val="007708C1"/>
    <w:rsid w:val="00770C61"/>
    <w:rsid w:val="00770D81"/>
    <w:rsid w:val="00771615"/>
    <w:rsid w:val="00772422"/>
    <w:rsid w:val="007725FB"/>
    <w:rsid w:val="00772679"/>
    <w:rsid w:val="0077272D"/>
    <w:rsid w:val="00772BA3"/>
    <w:rsid w:val="00772F99"/>
    <w:rsid w:val="0077421C"/>
    <w:rsid w:val="0077483A"/>
    <w:rsid w:val="00774B6A"/>
    <w:rsid w:val="00775468"/>
    <w:rsid w:val="00775993"/>
    <w:rsid w:val="007762BA"/>
    <w:rsid w:val="007763FE"/>
    <w:rsid w:val="007768BC"/>
    <w:rsid w:val="00776998"/>
    <w:rsid w:val="00776DE7"/>
    <w:rsid w:val="007776A2"/>
    <w:rsid w:val="00777849"/>
    <w:rsid w:val="00780A99"/>
    <w:rsid w:val="00781B11"/>
    <w:rsid w:val="00781C4F"/>
    <w:rsid w:val="00782487"/>
    <w:rsid w:val="00782A2E"/>
    <w:rsid w:val="00782B11"/>
    <w:rsid w:val="00782FD1"/>
    <w:rsid w:val="007836C0"/>
    <w:rsid w:val="007837E0"/>
    <w:rsid w:val="00783F14"/>
    <w:rsid w:val="00784973"/>
    <w:rsid w:val="00784DF3"/>
    <w:rsid w:val="0078667E"/>
    <w:rsid w:val="00786A42"/>
    <w:rsid w:val="00786BA3"/>
    <w:rsid w:val="00786F63"/>
    <w:rsid w:val="00787C40"/>
    <w:rsid w:val="007905CD"/>
    <w:rsid w:val="00790738"/>
    <w:rsid w:val="00790953"/>
    <w:rsid w:val="007919DC"/>
    <w:rsid w:val="00791B72"/>
    <w:rsid w:val="00791C7F"/>
    <w:rsid w:val="00792DE8"/>
    <w:rsid w:val="00794D66"/>
    <w:rsid w:val="00794F4E"/>
    <w:rsid w:val="00796888"/>
    <w:rsid w:val="00797359"/>
    <w:rsid w:val="007979A5"/>
    <w:rsid w:val="007A0E78"/>
    <w:rsid w:val="007A1228"/>
    <w:rsid w:val="007A1326"/>
    <w:rsid w:val="007A1922"/>
    <w:rsid w:val="007A1E22"/>
    <w:rsid w:val="007A2B7B"/>
    <w:rsid w:val="007A2F19"/>
    <w:rsid w:val="007A3356"/>
    <w:rsid w:val="007A36F3"/>
    <w:rsid w:val="007A39D6"/>
    <w:rsid w:val="007A4CEF"/>
    <w:rsid w:val="007A55A8"/>
    <w:rsid w:val="007A586E"/>
    <w:rsid w:val="007A6209"/>
    <w:rsid w:val="007A649D"/>
    <w:rsid w:val="007A691B"/>
    <w:rsid w:val="007B2473"/>
    <w:rsid w:val="007B24C4"/>
    <w:rsid w:val="007B271E"/>
    <w:rsid w:val="007B2A9B"/>
    <w:rsid w:val="007B336E"/>
    <w:rsid w:val="007B3A9E"/>
    <w:rsid w:val="007B50E4"/>
    <w:rsid w:val="007B5236"/>
    <w:rsid w:val="007B69E4"/>
    <w:rsid w:val="007B6B2F"/>
    <w:rsid w:val="007B7775"/>
    <w:rsid w:val="007B7FFE"/>
    <w:rsid w:val="007C057B"/>
    <w:rsid w:val="007C0F68"/>
    <w:rsid w:val="007C141A"/>
    <w:rsid w:val="007C1661"/>
    <w:rsid w:val="007C1A9E"/>
    <w:rsid w:val="007C1E2F"/>
    <w:rsid w:val="007C248D"/>
    <w:rsid w:val="007C24B2"/>
    <w:rsid w:val="007C261E"/>
    <w:rsid w:val="007C2804"/>
    <w:rsid w:val="007C2883"/>
    <w:rsid w:val="007C3111"/>
    <w:rsid w:val="007C4770"/>
    <w:rsid w:val="007C5206"/>
    <w:rsid w:val="007C6122"/>
    <w:rsid w:val="007C6E38"/>
    <w:rsid w:val="007D143A"/>
    <w:rsid w:val="007D1CC5"/>
    <w:rsid w:val="007D212E"/>
    <w:rsid w:val="007D30BB"/>
    <w:rsid w:val="007D458F"/>
    <w:rsid w:val="007D5655"/>
    <w:rsid w:val="007D58C4"/>
    <w:rsid w:val="007D5A52"/>
    <w:rsid w:val="007D6057"/>
    <w:rsid w:val="007D66CF"/>
    <w:rsid w:val="007D66DD"/>
    <w:rsid w:val="007D67C9"/>
    <w:rsid w:val="007D6DAF"/>
    <w:rsid w:val="007D6EB0"/>
    <w:rsid w:val="007D78A4"/>
    <w:rsid w:val="007D7CF5"/>
    <w:rsid w:val="007D7E58"/>
    <w:rsid w:val="007E01C1"/>
    <w:rsid w:val="007E0D16"/>
    <w:rsid w:val="007E14F1"/>
    <w:rsid w:val="007E190E"/>
    <w:rsid w:val="007E3027"/>
    <w:rsid w:val="007E41AD"/>
    <w:rsid w:val="007E5C8A"/>
    <w:rsid w:val="007E5E9E"/>
    <w:rsid w:val="007E743A"/>
    <w:rsid w:val="007F0095"/>
    <w:rsid w:val="007F08D8"/>
    <w:rsid w:val="007F1493"/>
    <w:rsid w:val="007F15BC"/>
    <w:rsid w:val="007F2303"/>
    <w:rsid w:val="007F3524"/>
    <w:rsid w:val="007F4F53"/>
    <w:rsid w:val="007F564D"/>
    <w:rsid w:val="007F576D"/>
    <w:rsid w:val="007F5A9D"/>
    <w:rsid w:val="007F62C4"/>
    <w:rsid w:val="007F637A"/>
    <w:rsid w:val="007F66A6"/>
    <w:rsid w:val="007F727B"/>
    <w:rsid w:val="007F76BF"/>
    <w:rsid w:val="008003CD"/>
    <w:rsid w:val="00800512"/>
    <w:rsid w:val="00800D7E"/>
    <w:rsid w:val="0080149A"/>
    <w:rsid w:val="00801687"/>
    <w:rsid w:val="008019EE"/>
    <w:rsid w:val="00802022"/>
    <w:rsid w:val="0080207C"/>
    <w:rsid w:val="008028A3"/>
    <w:rsid w:val="008034E4"/>
    <w:rsid w:val="00803836"/>
    <w:rsid w:val="00803850"/>
    <w:rsid w:val="00803A75"/>
    <w:rsid w:val="00803AFF"/>
    <w:rsid w:val="00804E0F"/>
    <w:rsid w:val="0080518C"/>
    <w:rsid w:val="008059C1"/>
    <w:rsid w:val="0080662F"/>
    <w:rsid w:val="00806C91"/>
    <w:rsid w:val="00807434"/>
    <w:rsid w:val="008100EB"/>
    <w:rsid w:val="0081065F"/>
    <w:rsid w:val="00810834"/>
    <w:rsid w:val="00810E72"/>
    <w:rsid w:val="0081179B"/>
    <w:rsid w:val="00812537"/>
    <w:rsid w:val="00812553"/>
    <w:rsid w:val="00812DCB"/>
    <w:rsid w:val="008137C6"/>
    <w:rsid w:val="00813FA5"/>
    <w:rsid w:val="0081434D"/>
    <w:rsid w:val="0081523F"/>
    <w:rsid w:val="00816151"/>
    <w:rsid w:val="00816615"/>
    <w:rsid w:val="008167EC"/>
    <w:rsid w:val="00816876"/>
    <w:rsid w:val="00817268"/>
    <w:rsid w:val="008176A3"/>
    <w:rsid w:val="00817E51"/>
    <w:rsid w:val="008203B7"/>
    <w:rsid w:val="0082090C"/>
    <w:rsid w:val="00820A2B"/>
    <w:rsid w:val="00820BB7"/>
    <w:rsid w:val="00820C32"/>
    <w:rsid w:val="008212BE"/>
    <w:rsid w:val="00821391"/>
    <w:rsid w:val="00821515"/>
    <w:rsid w:val="008218CF"/>
    <w:rsid w:val="00823081"/>
    <w:rsid w:val="008240E7"/>
    <w:rsid w:val="008246D1"/>
    <w:rsid w:val="008248E7"/>
    <w:rsid w:val="00824AEA"/>
    <w:rsid w:val="00824D2E"/>
    <w:rsid w:val="00824F02"/>
    <w:rsid w:val="008252CE"/>
    <w:rsid w:val="00825595"/>
    <w:rsid w:val="00826BD1"/>
    <w:rsid w:val="00826C4F"/>
    <w:rsid w:val="00826DD0"/>
    <w:rsid w:val="008273D4"/>
    <w:rsid w:val="00827DA1"/>
    <w:rsid w:val="00830463"/>
    <w:rsid w:val="00830A48"/>
    <w:rsid w:val="008314F6"/>
    <w:rsid w:val="0083160A"/>
    <w:rsid w:val="00831C89"/>
    <w:rsid w:val="008324F3"/>
    <w:rsid w:val="00832DA5"/>
    <w:rsid w:val="00832EAE"/>
    <w:rsid w:val="00832F4B"/>
    <w:rsid w:val="008337B9"/>
    <w:rsid w:val="00833A2E"/>
    <w:rsid w:val="00833EDF"/>
    <w:rsid w:val="00834038"/>
    <w:rsid w:val="008341F5"/>
    <w:rsid w:val="00834549"/>
    <w:rsid w:val="008351A4"/>
    <w:rsid w:val="0083558A"/>
    <w:rsid w:val="00836053"/>
    <w:rsid w:val="008371DA"/>
    <w:rsid w:val="0083743F"/>
    <w:rsid w:val="008375B0"/>
    <w:rsid w:val="008377AF"/>
    <w:rsid w:val="00837FA2"/>
    <w:rsid w:val="00840256"/>
    <w:rsid w:val="0084041F"/>
    <w:rsid w:val="008404C4"/>
    <w:rsid w:val="0084056D"/>
    <w:rsid w:val="00840ADB"/>
    <w:rsid w:val="00841080"/>
    <w:rsid w:val="008412F7"/>
    <w:rsid w:val="008414BB"/>
    <w:rsid w:val="008415DC"/>
    <w:rsid w:val="00841B54"/>
    <w:rsid w:val="00841F99"/>
    <w:rsid w:val="0084225C"/>
    <w:rsid w:val="008429D5"/>
    <w:rsid w:val="00842B0A"/>
    <w:rsid w:val="008434A7"/>
    <w:rsid w:val="00843ED1"/>
    <w:rsid w:val="008454D1"/>
    <w:rsid w:val="008455DA"/>
    <w:rsid w:val="008467D0"/>
    <w:rsid w:val="008470D0"/>
    <w:rsid w:val="00847E53"/>
    <w:rsid w:val="008505DC"/>
    <w:rsid w:val="008509F0"/>
    <w:rsid w:val="00850A2C"/>
    <w:rsid w:val="00851875"/>
    <w:rsid w:val="00851A1B"/>
    <w:rsid w:val="00851D4B"/>
    <w:rsid w:val="00852357"/>
    <w:rsid w:val="00852703"/>
    <w:rsid w:val="00852B7B"/>
    <w:rsid w:val="00852DAD"/>
    <w:rsid w:val="00853568"/>
    <w:rsid w:val="00853CD1"/>
    <w:rsid w:val="00853D84"/>
    <w:rsid w:val="00853F40"/>
    <w:rsid w:val="0085403B"/>
    <w:rsid w:val="0085448C"/>
    <w:rsid w:val="00855048"/>
    <w:rsid w:val="008559AC"/>
    <w:rsid w:val="008563D3"/>
    <w:rsid w:val="00856B36"/>
    <w:rsid w:val="00856E64"/>
    <w:rsid w:val="00857072"/>
    <w:rsid w:val="00857B26"/>
    <w:rsid w:val="008602CD"/>
    <w:rsid w:val="008609E6"/>
    <w:rsid w:val="00860A52"/>
    <w:rsid w:val="00860F6A"/>
    <w:rsid w:val="00861B2A"/>
    <w:rsid w:val="00861ED8"/>
    <w:rsid w:val="008626DC"/>
    <w:rsid w:val="00862960"/>
    <w:rsid w:val="00863143"/>
    <w:rsid w:val="00863532"/>
    <w:rsid w:val="00863536"/>
    <w:rsid w:val="00863962"/>
    <w:rsid w:val="008641E8"/>
    <w:rsid w:val="008646C6"/>
    <w:rsid w:val="00864745"/>
    <w:rsid w:val="0086481B"/>
    <w:rsid w:val="00865EC3"/>
    <w:rsid w:val="0086629C"/>
    <w:rsid w:val="008663C9"/>
    <w:rsid w:val="00866415"/>
    <w:rsid w:val="0086672A"/>
    <w:rsid w:val="00867463"/>
    <w:rsid w:val="00867469"/>
    <w:rsid w:val="00870213"/>
    <w:rsid w:val="00870838"/>
    <w:rsid w:val="00870A3D"/>
    <w:rsid w:val="00872614"/>
    <w:rsid w:val="00873254"/>
    <w:rsid w:val="008736AC"/>
    <w:rsid w:val="00873CDE"/>
    <w:rsid w:val="00874C1F"/>
    <w:rsid w:val="00875489"/>
    <w:rsid w:val="008762FD"/>
    <w:rsid w:val="0087661D"/>
    <w:rsid w:val="00876BAD"/>
    <w:rsid w:val="00877350"/>
    <w:rsid w:val="008773D5"/>
    <w:rsid w:val="00880A08"/>
    <w:rsid w:val="008813A0"/>
    <w:rsid w:val="008824EE"/>
    <w:rsid w:val="00882E98"/>
    <w:rsid w:val="008830DA"/>
    <w:rsid w:val="00883242"/>
    <w:rsid w:val="00883A53"/>
    <w:rsid w:val="00883E95"/>
    <w:rsid w:val="00884B35"/>
    <w:rsid w:val="00884BF2"/>
    <w:rsid w:val="00885C59"/>
    <w:rsid w:val="00885F34"/>
    <w:rsid w:val="00886B44"/>
    <w:rsid w:val="008901A7"/>
    <w:rsid w:val="0089046C"/>
    <w:rsid w:val="00890C47"/>
    <w:rsid w:val="00890CA7"/>
    <w:rsid w:val="00891142"/>
    <w:rsid w:val="0089159F"/>
    <w:rsid w:val="00891618"/>
    <w:rsid w:val="0089165A"/>
    <w:rsid w:val="0089256F"/>
    <w:rsid w:val="008927B6"/>
    <w:rsid w:val="00893CDB"/>
    <w:rsid w:val="00893D12"/>
    <w:rsid w:val="0089468F"/>
    <w:rsid w:val="00895105"/>
    <w:rsid w:val="00895316"/>
    <w:rsid w:val="00895861"/>
    <w:rsid w:val="00895EE1"/>
    <w:rsid w:val="00897263"/>
    <w:rsid w:val="00897B8C"/>
    <w:rsid w:val="00897B91"/>
    <w:rsid w:val="008A009D"/>
    <w:rsid w:val="008A00A0"/>
    <w:rsid w:val="008A0836"/>
    <w:rsid w:val="008A14D4"/>
    <w:rsid w:val="008A1939"/>
    <w:rsid w:val="008A21F0"/>
    <w:rsid w:val="008A25DC"/>
    <w:rsid w:val="008A3AAC"/>
    <w:rsid w:val="008A3F5C"/>
    <w:rsid w:val="008A4B01"/>
    <w:rsid w:val="008A5DE5"/>
    <w:rsid w:val="008A6231"/>
    <w:rsid w:val="008A6341"/>
    <w:rsid w:val="008A6D56"/>
    <w:rsid w:val="008A73F4"/>
    <w:rsid w:val="008A7610"/>
    <w:rsid w:val="008B0223"/>
    <w:rsid w:val="008B160A"/>
    <w:rsid w:val="008B1FDB"/>
    <w:rsid w:val="008B29B4"/>
    <w:rsid w:val="008B2A5B"/>
    <w:rsid w:val="008B2ADE"/>
    <w:rsid w:val="008B2C47"/>
    <w:rsid w:val="008B348B"/>
    <w:rsid w:val="008B367A"/>
    <w:rsid w:val="008B430F"/>
    <w:rsid w:val="008B44C9"/>
    <w:rsid w:val="008B4DA3"/>
    <w:rsid w:val="008B4FF4"/>
    <w:rsid w:val="008B65AF"/>
    <w:rsid w:val="008B6729"/>
    <w:rsid w:val="008B7258"/>
    <w:rsid w:val="008B72AC"/>
    <w:rsid w:val="008B7F83"/>
    <w:rsid w:val="008C085A"/>
    <w:rsid w:val="008C1222"/>
    <w:rsid w:val="008C1A20"/>
    <w:rsid w:val="008C2028"/>
    <w:rsid w:val="008C2E32"/>
    <w:rsid w:val="008C2FB5"/>
    <w:rsid w:val="008C302C"/>
    <w:rsid w:val="008C4524"/>
    <w:rsid w:val="008C4CAB"/>
    <w:rsid w:val="008C4D99"/>
    <w:rsid w:val="008C6461"/>
    <w:rsid w:val="008C6710"/>
    <w:rsid w:val="008C69FE"/>
    <w:rsid w:val="008C6BA4"/>
    <w:rsid w:val="008C6F82"/>
    <w:rsid w:val="008C76C8"/>
    <w:rsid w:val="008C7CBC"/>
    <w:rsid w:val="008D0067"/>
    <w:rsid w:val="008D02D9"/>
    <w:rsid w:val="008D125E"/>
    <w:rsid w:val="008D1A78"/>
    <w:rsid w:val="008D33F0"/>
    <w:rsid w:val="008D434D"/>
    <w:rsid w:val="008D4B9B"/>
    <w:rsid w:val="008D5308"/>
    <w:rsid w:val="008D55BF"/>
    <w:rsid w:val="008D5770"/>
    <w:rsid w:val="008D61E0"/>
    <w:rsid w:val="008D6722"/>
    <w:rsid w:val="008D6E1D"/>
    <w:rsid w:val="008D77D6"/>
    <w:rsid w:val="008D78CB"/>
    <w:rsid w:val="008D7AB2"/>
    <w:rsid w:val="008D7DE2"/>
    <w:rsid w:val="008E0133"/>
    <w:rsid w:val="008E0259"/>
    <w:rsid w:val="008E13C1"/>
    <w:rsid w:val="008E17FF"/>
    <w:rsid w:val="008E368B"/>
    <w:rsid w:val="008E439C"/>
    <w:rsid w:val="008E43E0"/>
    <w:rsid w:val="008E4A0E"/>
    <w:rsid w:val="008E4E59"/>
    <w:rsid w:val="008E4F8C"/>
    <w:rsid w:val="008E6B27"/>
    <w:rsid w:val="008E6E2F"/>
    <w:rsid w:val="008E7594"/>
    <w:rsid w:val="008E787A"/>
    <w:rsid w:val="008E79E2"/>
    <w:rsid w:val="008E7D15"/>
    <w:rsid w:val="008F009C"/>
    <w:rsid w:val="008F0115"/>
    <w:rsid w:val="008F0383"/>
    <w:rsid w:val="008F13D5"/>
    <w:rsid w:val="008F16BF"/>
    <w:rsid w:val="008F178C"/>
    <w:rsid w:val="008F1F6A"/>
    <w:rsid w:val="008F21E2"/>
    <w:rsid w:val="008F28E7"/>
    <w:rsid w:val="008F3EDF"/>
    <w:rsid w:val="008F4797"/>
    <w:rsid w:val="008F4B8C"/>
    <w:rsid w:val="008F56DB"/>
    <w:rsid w:val="008F6561"/>
    <w:rsid w:val="008F684C"/>
    <w:rsid w:val="008F7F8F"/>
    <w:rsid w:val="0090053B"/>
    <w:rsid w:val="00900E59"/>
    <w:rsid w:val="00900FCF"/>
    <w:rsid w:val="00901298"/>
    <w:rsid w:val="00901969"/>
    <w:rsid w:val="009019BB"/>
    <w:rsid w:val="00902919"/>
    <w:rsid w:val="0090315B"/>
    <w:rsid w:val="009031CF"/>
    <w:rsid w:val="009033B0"/>
    <w:rsid w:val="0090411D"/>
    <w:rsid w:val="00904350"/>
    <w:rsid w:val="00905926"/>
    <w:rsid w:val="0090604A"/>
    <w:rsid w:val="00906163"/>
    <w:rsid w:val="009065E1"/>
    <w:rsid w:val="009078AB"/>
    <w:rsid w:val="0091055E"/>
    <w:rsid w:val="009114B8"/>
    <w:rsid w:val="00911842"/>
    <w:rsid w:val="00912C5D"/>
    <w:rsid w:val="00912EC7"/>
    <w:rsid w:val="00913748"/>
    <w:rsid w:val="00913D40"/>
    <w:rsid w:val="009153A2"/>
    <w:rsid w:val="0091571A"/>
    <w:rsid w:val="009157BF"/>
    <w:rsid w:val="00915AC4"/>
    <w:rsid w:val="00915DD6"/>
    <w:rsid w:val="00915E5F"/>
    <w:rsid w:val="009162AA"/>
    <w:rsid w:val="00916C83"/>
    <w:rsid w:val="00917EBC"/>
    <w:rsid w:val="00920359"/>
    <w:rsid w:val="00920A1E"/>
    <w:rsid w:val="00920C71"/>
    <w:rsid w:val="009212D1"/>
    <w:rsid w:val="0092153D"/>
    <w:rsid w:val="00921F5D"/>
    <w:rsid w:val="00922316"/>
    <w:rsid w:val="009227DD"/>
    <w:rsid w:val="00923015"/>
    <w:rsid w:val="009234D0"/>
    <w:rsid w:val="00925013"/>
    <w:rsid w:val="00925024"/>
    <w:rsid w:val="009252DF"/>
    <w:rsid w:val="00925655"/>
    <w:rsid w:val="00925711"/>
    <w:rsid w:val="00925733"/>
    <w:rsid w:val="009257A8"/>
    <w:rsid w:val="00925B9E"/>
    <w:rsid w:val="009261C8"/>
    <w:rsid w:val="009263FC"/>
    <w:rsid w:val="0092648C"/>
    <w:rsid w:val="00926D03"/>
    <w:rsid w:val="00926F76"/>
    <w:rsid w:val="009271C0"/>
    <w:rsid w:val="00927DB3"/>
    <w:rsid w:val="00927E08"/>
    <w:rsid w:val="00930057"/>
    <w:rsid w:val="009300FA"/>
    <w:rsid w:val="00930D17"/>
    <w:rsid w:val="00930ED6"/>
    <w:rsid w:val="00931206"/>
    <w:rsid w:val="00931BB5"/>
    <w:rsid w:val="00932077"/>
    <w:rsid w:val="00932602"/>
    <w:rsid w:val="00932A03"/>
    <w:rsid w:val="0093313E"/>
    <w:rsid w:val="009331F9"/>
    <w:rsid w:val="00934012"/>
    <w:rsid w:val="009343C4"/>
    <w:rsid w:val="00934DB1"/>
    <w:rsid w:val="009352C4"/>
    <w:rsid w:val="0093530F"/>
    <w:rsid w:val="00935826"/>
    <w:rsid w:val="0093592F"/>
    <w:rsid w:val="00935B2A"/>
    <w:rsid w:val="009363F0"/>
    <w:rsid w:val="0093688D"/>
    <w:rsid w:val="00936BB5"/>
    <w:rsid w:val="00936F47"/>
    <w:rsid w:val="0093747B"/>
    <w:rsid w:val="00940ED2"/>
    <w:rsid w:val="0094165A"/>
    <w:rsid w:val="0094189F"/>
    <w:rsid w:val="00942056"/>
    <w:rsid w:val="009429D1"/>
    <w:rsid w:val="00942E16"/>
    <w:rsid w:val="00942E67"/>
    <w:rsid w:val="00943299"/>
    <w:rsid w:val="009438A7"/>
    <w:rsid w:val="00943DB3"/>
    <w:rsid w:val="009444E7"/>
    <w:rsid w:val="009457D4"/>
    <w:rsid w:val="009458AF"/>
    <w:rsid w:val="00945C2E"/>
    <w:rsid w:val="009463D1"/>
    <w:rsid w:val="00946555"/>
    <w:rsid w:val="009468D4"/>
    <w:rsid w:val="00951D5C"/>
    <w:rsid w:val="00951D97"/>
    <w:rsid w:val="009520A1"/>
    <w:rsid w:val="009522E2"/>
    <w:rsid w:val="00952515"/>
    <w:rsid w:val="00952567"/>
    <w:rsid w:val="0095259D"/>
    <w:rsid w:val="009528C1"/>
    <w:rsid w:val="009532C7"/>
    <w:rsid w:val="00953891"/>
    <w:rsid w:val="00953924"/>
    <w:rsid w:val="00953E82"/>
    <w:rsid w:val="009555E3"/>
    <w:rsid w:val="00955D6C"/>
    <w:rsid w:val="009571FF"/>
    <w:rsid w:val="00960547"/>
    <w:rsid w:val="009607EF"/>
    <w:rsid w:val="00960C65"/>
    <w:rsid w:val="00960CCA"/>
    <w:rsid w:val="00960E03"/>
    <w:rsid w:val="00960E67"/>
    <w:rsid w:val="009610B4"/>
    <w:rsid w:val="0096148C"/>
    <w:rsid w:val="009624AB"/>
    <w:rsid w:val="00962811"/>
    <w:rsid w:val="00962C27"/>
    <w:rsid w:val="0096318B"/>
    <w:rsid w:val="009634F6"/>
    <w:rsid w:val="00963579"/>
    <w:rsid w:val="00963E00"/>
    <w:rsid w:val="00963FEC"/>
    <w:rsid w:val="0096422F"/>
    <w:rsid w:val="0096457C"/>
    <w:rsid w:val="00964AE3"/>
    <w:rsid w:val="00965F05"/>
    <w:rsid w:val="009667EF"/>
    <w:rsid w:val="0096720F"/>
    <w:rsid w:val="00967B25"/>
    <w:rsid w:val="0097036E"/>
    <w:rsid w:val="00970968"/>
    <w:rsid w:val="009711D3"/>
    <w:rsid w:val="009718BF"/>
    <w:rsid w:val="00971BC2"/>
    <w:rsid w:val="00972B3F"/>
    <w:rsid w:val="0097340B"/>
    <w:rsid w:val="00973C47"/>
    <w:rsid w:val="00973DB2"/>
    <w:rsid w:val="00974415"/>
    <w:rsid w:val="009762DC"/>
    <w:rsid w:val="00976622"/>
    <w:rsid w:val="00976B53"/>
    <w:rsid w:val="0097711E"/>
    <w:rsid w:val="00981475"/>
    <w:rsid w:val="00981668"/>
    <w:rsid w:val="009825B0"/>
    <w:rsid w:val="009833B5"/>
    <w:rsid w:val="0098360C"/>
    <w:rsid w:val="00983CBB"/>
    <w:rsid w:val="00983D5E"/>
    <w:rsid w:val="00983DEC"/>
    <w:rsid w:val="00984331"/>
    <w:rsid w:val="00984917"/>
    <w:rsid w:val="00984C07"/>
    <w:rsid w:val="00985F69"/>
    <w:rsid w:val="00987813"/>
    <w:rsid w:val="00990C18"/>
    <w:rsid w:val="00990C46"/>
    <w:rsid w:val="0099126A"/>
    <w:rsid w:val="00991DEF"/>
    <w:rsid w:val="00991F66"/>
    <w:rsid w:val="009921B1"/>
    <w:rsid w:val="00992659"/>
    <w:rsid w:val="00992B8E"/>
    <w:rsid w:val="0099359F"/>
    <w:rsid w:val="00993B98"/>
    <w:rsid w:val="00993C85"/>
    <w:rsid w:val="00993F37"/>
    <w:rsid w:val="009944F9"/>
    <w:rsid w:val="00994D03"/>
    <w:rsid w:val="0099552D"/>
    <w:rsid w:val="00995954"/>
    <w:rsid w:val="00995E81"/>
    <w:rsid w:val="00996161"/>
    <w:rsid w:val="00996470"/>
    <w:rsid w:val="00996603"/>
    <w:rsid w:val="009968BB"/>
    <w:rsid w:val="009974B3"/>
    <w:rsid w:val="0099754A"/>
    <w:rsid w:val="00997F5D"/>
    <w:rsid w:val="009A09AC"/>
    <w:rsid w:val="009A0B2E"/>
    <w:rsid w:val="009A0C16"/>
    <w:rsid w:val="009A13D5"/>
    <w:rsid w:val="009A1A72"/>
    <w:rsid w:val="009A1BBC"/>
    <w:rsid w:val="009A2864"/>
    <w:rsid w:val="009A313E"/>
    <w:rsid w:val="009A3D9C"/>
    <w:rsid w:val="009A3E0F"/>
    <w:rsid w:val="009A3EAC"/>
    <w:rsid w:val="009A40D9"/>
    <w:rsid w:val="009A59B5"/>
    <w:rsid w:val="009A7353"/>
    <w:rsid w:val="009A76C9"/>
    <w:rsid w:val="009B08F7"/>
    <w:rsid w:val="009B165F"/>
    <w:rsid w:val="009B1D35"/>
    <w:rsid w:val="009B2E67"/>
    <w:rsid w:val="009B2E90"/>
    <w:rsid w:val="009B315E"/>
    <w:rsid w:val="009B417F"/>
    <w:rsid w:val="009B43DC"/>
    <w:rsid w:val="009B4483"/>
    <w:rsid w:val="009B4FBD"/>
    <w:rsid w:val="009B5879"/>
    <w:rsid w:val="009B5A96"/>
    <w:rsid w:val="009B600F"/>
    <w:rsid w:val="009B6030"/>
    <w:rsid w:val="009B7F0D"/>
    <w:rsid w:val="009C001C"/>
    <w:rsid w:val="009C0698"/>
    <w:rsid w:val="009C098A"/>
    <w:rsid w:val="009C0B99"/>
    <w:rsid w:val="009C0DA0"/>
    <w:rsid w:val="009C117E"/>
    <w:rsid w:val="009C1693"/>
    <w:rsid w:val="009C1AD9"/>
    <w:rsid w:val="009C1FCA"/>
    <w:rsid w:val="009C2984"/>
    <w:rsid w:val="009C2FFA"/>
    <w:rsid w:val="009C3001"/>
    <w:rsid w:val="009C3EBE"/>
    <w:rsid w:val="009C44C9"/>
    <w:rsid w:val="009C4870"/>
    <w:rsid w:val="009C555B"/>
    <w:rsid w:val="009C575A"/>
    <w:rsid w:val="009C65D7"/>
    <w:rsid w:val="009C69B7"/>
    <w:rsid w:val="009C72FE"/>
    <w:rsid w:val="009C7379"/>
    <w:rsid w:val="009C7B3B"/>
    <w:rsid w:val="009C7DCB"/>
    <w:rsid w:val="009D04EE"/>
    <w:rsid w:val="009D0C17"/>
    <w:rsid w:val="009D1EBE"/>
    <w:rsid w:val="009D2119"/>
    <w:rsid w:val="009D2409"/>
    <w:rsid w:val="009D2941"/>
    <w:rsid w:val="009D2983"/>
    <w:rsid w:val="009D2B22"/>
    <w:rsid w:val="009D36ED"/>
    <w:rsid w:val="009D3B6F"/>
    <w:rsid w:val="009D3DFC"/>
    <w:rsid w:val="009D3F64"/>
    <w:rsid w:val="009D4F4A"/>
    <w:rsid w:val="009D5427"/>
    <w:rsid w:val="009D5698"/>
    <w:rsid w:val="009D572A"/>
    <w:rsid w:val="009D67D9"/>
    <w:rsid w:val="009D6CDB"/>
    <w:rsid w:val="009D6F95"/>
    <w:rsid w:val="009D6FEF"/>
    <w:rsid w:val="009D7742"/>
    <w:rsid w:val="009D7D50"/>
    <w:rsid w:val="009D7FD6"/>
    <w:rsid w:val="009E037B"/>
    <w:rsid w:val="009E05EC"/>
    <w:rsid w:val="009E0CF8"/>
    <w:rsid w:val="009E0FC1"/>
    <w:rsid w:val="009E12BF"/>
    <w:rsid w:val="009E16BB"/>
    <w:rsid w:val="009E309C"/>
    <w:rsid w:val="009E5428"/>
    <w:rsid w:val="009E56EB"/>
    <w:rsid w:val="009E603B"/>
    <w:rsid w:val="009E6081"/>
    <w:rsid w:val="009E60D6"/>
    <w:rsid w:val="009E6646"/>
    <w:rsid w:val="009E6AB6"/>
    <w:rsid w:val="009E6B21"/>
    <w:rsid w:val="009E79DD"/>
    <w:rsid w:val="009E7DA2"/>
    <w:rsid w:val="009E7F27"/>
    <w:rsid w:val="009F1078"/>
    <w:rsid w:val="009F1205"/>
    <w:rsid w:val="009F1A7D"/>
    <w:rsid w:val="009F1EA7"/>
    <w:rsid w:val="009F210E"/>
    <w:rsid w:val="009F2901"/>
    <w:rsid w:val="009F3431"/>
    <w:rsid w:val="009F3796"/>
    <w:rsid w:val="009F3838"/>
    <w:rsid w:val="009F3BF6"/>
    <w:rsid w:val="009F3ECD"/>
    <w:rsid w:val="009F4064"/>
    <w:rsid w:val="009F4B19"/>
    <w:rsid w:val="009F5273"/>
    <w:rsid w:val="009F54C7"/>
    <w:rsid w:val="009F5616"/>
    <w:rsid w:val="009F5746"/>
    <w:rsid w:val="009F5D23"/>
    <w:rsid w:val="009F5E67"/>
    <w:rsid w:val="009F5F05"/>
    <w:rsid w:val="009F7315"/>
    <w:rsid w:val="009F73D1"/>
    <w:rsid w:val="009F7791"/>
    <w:rsid w:val="00A00AEA"/>
    <w:rsid w:val="00A00D40"/>
    <w:rsid w:val="00A010FF"/>
    <w:rsid w:val="00A014AE"/>
    <w:rsid w:val="00A01671"/>
    <w:rsid w:val="00A01C97"/>
    <w:rsid w:val="00A02432"/>
    <w:rsid w:val="00A04A93"/>
    <w:rsid w:val="00A06074"/>
    <w:rsid w:val="00A06205"/>
    <w:rsid w:val="00A06A49"/>
    <w:rsid w:val="00A07541"/>
    <w:rsid w:val="00A07569"/>
    <w:rsid w:val="00A07749"/>
    <w:rsid w:val="00A078FB"/>
    <w:rsid w:val="00A07D90"/>
    <w:rsid w:val="00A100D1"/>
    <w:rsid w:val="00A10901"/>
    <w:rsid w:val="00A10CE1"/>
    <w:rsid w:val="00A10CED"/>
    <w:rsid w:val="00A12093"/>
    <w:rsid w:val="00A12407"/>
    <w:rsid w:val="00A128C6"/>
    <w:rsid w:val="00A1353B"/>
    <w:rsid w:val="00A1360A"/>
    <w:rsid w:val="00A143CE"/>
    <w:rsid w:val="00A14D41"/>
    <w:rsid w:val="00A1620A"/>
    <w:rsid w:val="00A16B7E"/>
    <w:rsid w:val="00A16D42"/>
    <w:rsid w:val="00A16D9B"/>
    <w:rsid w:val="00A179F2"/>
    <w:rsid w:val="00A17EB1"/>
    <w:rsid w:val="00A200B2"/>
    <w:rsid w:val="00A21A49"/>
    <w:rsid w:val="00A22207"/>
    <w:rsid w:val="00A231E9"/>
    <w:rsid w:val="00A245C3"/>
    <w:rsid w:val="00A24A98"/>
    <w:rsid w:val="00A274C1"/>
    <w:rsid w:val="00A307AE"/>
    <w:rsid w:val="00A31634"/>
    <w:rsid w:val="00A32A31"/>
    <w:rsid w:val="00A34243"/>
    <w:rsid w:val="00A34267"/>
    <w:rsid w:val="00A35E8B"/>
    <w:rsid w:val="00A3669F"/>
    <w:rsid w:val="00A40134"/>
    <w:rsid w:val="00A412A1"/>
    <w:rsid w:val="00A4169A"/>
    <w:rsid w:val="00A417B4"/>
    <w:rsid w:val="00A41A01"/>
    <w:rsid w:val="00A41EAD"/>
    <w:rsid w:val="00A429A9"/>
    <w:rsid w:val="00A43132"/>
    <w:rsid w:val="00A43ABD"/>
    <w:rsid w:val="00A43CAB"/>
    <w:rsid w:val="00A43CFF"/>
    <w:rsid w:val="00A43EF3"/>
    <w:rsid w:val="00A457C0"/>
    <w:rsid w:val="00A470D7"/>
    <w:rsid w:val="00A47719"/>
    <w:rsid w:val="00A47EAB"/>
    <w:rsid w:val="00A47F62"/>
    <w:rsid w:val="00A5068D"/>
    <w:rsid w:val="00A509B4"/>
    <w:rsid w:val="00A50E51"/>
    <w:rsid w:val="00A517C0"/>
    <w:rsid w:val="00A51812"/>
    <w:rsid w:val="00A5268A"/>
    <w:rsid w:val="00A526B9"/>
    <w:rsid w:val="00A52B84"/>
    <w:rsid w:val="00A539DE"/>
    <w:rsid w:val="00A5427A"/>
    <w:rsid w:val="00A54C7B"/>
    <w:rsid w:val="00A54CFD"/>
    <w:rsid w:val="00A560A6"/>
    <w:rsid w:val="00A5639F"/>
    <w:rsid w:val="00A56892"/>
    <w:rsid w:val="00A56E6D"/>
    <w:rsid w:val="00A57040"/>
    <w:rsid w:val="00A57A89"/>
    <w:rsid w:val="00A57E4A"/>
    <w:rsid w:val="00A60064"/>
    <w:rsid w:val="00A6009D"/>
    <w:rsid w:val="00A60F7D"/>
    <w:rsid w:val="00A610C0"/>
    <w:rsid w:val="00A61805"/>
    <w:rsid w:val="00A628E5"/>
    <w:rsid w:val="00A63CFF"/>
    <w:rsid w:val="00A64F90"/>
    <w:rsid w:val="00A6570A"/>
    <w:rsid w:val="00A65A1E"/>
    <w:rsid w:val="00A65A2B"/>
    <w:rsid w:val="00A66887"/>
    <w:rsid w:val="00A66E97"/>
    <w:rsid w:val="00A670B3"/>
    <w:rsid w:val="00A679D0"/>
    <w:rsid w:val="00A67CFB"/>
    <w:rsid w:val="00A70170"/>
    <w:rsid w:val="00A70184"/>
    <w:rsid w:val="00A70F20"/>
    <w:rsid w:val="00A70F7E"/>
    <w:rsid w:val="00A726C7"/>
    <w:rsid w:val="00A72BA8"/>
    <w:rsid w:val="00A736B8"/>
    <w:rsid w:val="00A7409C"/>
    <w:rsid w:val="00A752B5"/>
    <w:rsid w:val="00A7558D"/>
    <w:rsid w:val="00A774B4"/>
    <w:rsid w:val="00A77751"/>
    <w:rsid w:val="00A77927"/>
    <w:rsid w:val="00A77953"/>
    <w:rsid w:val="00A77F4F"/>
    <w:rsid w:val="00A80AC9"/>
    <w:rsid w:val="00A81419"/>
    <w:rsid w:val="00A81734"/>
    <w:rsid w:val="00A81791"/>
    <w:rsid w:val="00A8195D"/>
    <w:rsid w:val="00A81DC9"/>
    <w:rsid w:val="00A82923"/>
    <w:rsid w:val="00A83203"/>
    <w:rsid w:val="00A8363D"/>
    <w:rsid w:val="00A8372C"/>
    <w:rsid w:val="00A83800"/>
    <w:rsid w:val="00A83910"/>
    <w:rsid w:val="00A84E84"/>
    <w:rsid w:val="00A85190"/>
    <w:rsid w:val="00A8559E"/>
    <w:rsid w:val="00A855FA"/>
    <w:rsid w:val="00A858F3"/>
    <w:rsid w:val="00A86404"/>
    <w:rsid w:val="00A903A4"/>
    <w:rsid w:val="00A905C6"/>
    <w:rsid w:val="00A90A0B"/>
    <w:rsid w:val="00A91418"/>
    <w:rsid w:val="00A91A18"/>
    <w:rsid w:val="00A9244B"/>
    <w:rsid w:val="00A92855"/>
    <w:rsid w:val="00A932DF"/>
    <w:rsid w:val="00A93FBC"/>
    <w:rsid w:val="00A947CF"/>
    <w:rsid w:val="00A94C73"/>
    <w:rsid w:val="00A94D79"/>
    <w:rsid w:val="00A95471"/>
    <w:rsid w:val="00A955D6"/>
    <w:rsid w:val="00A95F5B"/>
    <w:rsid w:val="00A96637"/>
    <w:rsid w:val="00A96D9C"/>
    <w:rsid w:val="00A97222"/>
    <w:rsid w:val="00A9772A"/>
    <w:rsid w:val="00A9789B"/>
    <w:rsid w:val="00AA18E2"/>
    <w:rsid w:val="00AA1C3F"/>
    <w:rsid w:val="00AA22B0"/>
    <w:rsid w:val="00AA24C4"/>
    <w:rsid w:val="00AA26EB"/>
    <w:rsid w:val="00AA2B19"/>
    <w:rsid w:val="00AA3091"/>
    <w:rsid w:val="00AA3B89"/>
    <w:rsid w:val="00AA5E50"/>
    <w:rsid w:val="00AA642B"/>
    <w:rsid w:val="00AA66ED"/>
    <w:rsid w:val="00AB0677"/>
    <w:rsid w:val="00AB0C2D"/>
    <w:rsid w:val="00AB1824"/>
    <w:rsid w:val="00AB1897"/>
    <w:rsid w:val="00AB1983"/>
    <w:rsid w:val="00AB1FB4"/>
    <w:rsid w:val="00AB23C3"/>
    <w:rsid w:val="00AB24DB"/>
    <w:rsid w:val="00AB2819"/>
    <w:rsid w:val="00AB35D0"/>
    <w:rsid w:val="00AB3F85"/>
    <w:rsid w:val="00AB6081"/>
    <w:rsid w:val="00AB6B5F"/>
    <w:rsid w:val="00AB77E7"/>
    <w:rsid w:val="00AB7CA9"/>
    <w:rsid w:val="00AC0D69"/>
    <w:rsid w:val="00AC1415"/>
    <w:rsid w:val="00AC1DCF"/>
    <w:rsid w:val="00AC1E2A"/>
    <w:rsid w:val="00AC1EA0"/>
    <w:rsid w:val="00AC23B1"/>
    <w:rsid w:val="00AC260E"/>
    <w:rsid w:val="00AC283B"/>
    <w:rsid w:val="00AC2AF9"/>
    <w:rsid w:val="00AC2F71"/>
    <w:rsid w:val="00AC3936"/>
    <w:rsid w:val="00AC47A6"/>
    <w:rsid w:val="00AC60C5"/>
    <w:rsid w:val="00AC667E"/>
    <w:rsid w:val="00AC735D"/>
    <w:rsid w:val="00AC78ED"/>
    <w:rsid w:val="00AC7A6A"/>
    <w:rsid w:val="00AC7EB9"/>
    <w:rsid w:val="00AD02D3"/>
    <w:rsid w:val="00AD0677"/>
    <w:rsid w:val="00AD12D8"/>
    <w:rsid w:val="00AD1FD4"/>
    <w:rsid w:val="00AD2C12"/>
    <w:rsid w:val="00AD3675"/>
    <w:rsid w:val="00AD43E7"/>
    <w:rsid w:val="00AD45C3"/>
    <w:rsid w:val="00AD4CD6"/>
    <w:rsid w:val="00AD55D3"/>
    <w:rsid w:val="00AD56A9"/>
    <w:rsid w:val="00AD5F64"/>
    <w:rsid w:val="00AD61E3"/>
    <w:rsid w:val="00AD69C4"/>
    <w:rsid w:val="00AD6F0C"/>
    <w:rsid w:val="00AD7725"/>
    <w:rsid w:val="00AE04F6"/>
    <w:rsid w:val="00AE1C5F"/>
    <w:rsid w:val="00AE23DD"/>
    <w:rsid w:val="00AE28EB"/>
    <w:rsid w:val="00AE2E57"/>
    <w:rsid w:val="00AE2EDE"/>
    <w:rsid w:val="00AE2F3C"/>
    <w:rsid w:val="00AE3879"/>
    <w:rsid w:val="00AE3899"/>
    <w:rsid w:val="00AE400C"/>
    <w:rsid w:val="00AE54DE"/>
    <w:rsid w:val="00AE5DB5"/>
    <w:rsid w:val="00AE69EA"/>
    <w:rsid w:val="00AE6CD2"/>
    <w:rsid w:val="00AE7004"/>
    <w:rsid w:val="00AE70BF"/>
    <w:rsid w:val="00AE776A"/>
    <w:rsid w:val="00AE78A2"/>
    <w:rsid w:val="00AF0454"/>
    <w:rsid w:val="00AF168E"/>
    <w:rsid w:val="00AF1AC0"/>
    <w:rsid w:val="00AF1F68"/>
    <w:rsid w:val="00AF27B7"/>
    <w:rsid w:val="00AF2BB2"/>
    <w:rsid w:val="00AF3C5D"/>
    <w:rsid w:val="00AF3E34"/>
    <w:rsid w:val="00AF421A"/>
    <w:rsid w:val="00AF4E6D"/>
    <w:rsid w:val="00AF5E2A"/>
    <w:rsid w:val="00AF603D"/>
    <w:rsid w:val="00AF6FE4"/>
    <w:rsid w:val="00AF71AE"/>
    <w:rsid w:val="00AF726A"/>
    <w:rsid w:val="00AF7AB4"/>
    <w:rsid w:val="00AF7B91"/>
    <w:rsid w:val="00B00015"/>
    <w:rsid w:val="00B01DA6"/>
    <w:rsid w:val="00B01E9E"/>
    <w:rsid w:val="00B02D3B"/>
    <w:rsid w:val="00B03792"/>
    <w:rsid w:val="00B043A6"/>
    <w:rsid w:val="00B049D8"/>
    <w:rsid w:val="00B06354"/>
    <w:rsid w:val="00B06709"/>
    <w:rsid w:val="00B06DE8"/>
    <w:rsid w:val="00B07AE1"/>
    <w:rsid w:val="00B07D23"/>
    <w:rsid w:val="00B07FAF"/>
    <w:rsid w:val="00B12968"/>
    <w:rsid w:val="00B12B17"/>
    <w:rsid w:val="00B131FF"/>
    <w:rsid w:val="00B13498"/>
    <w:rsid w:val="00B13DA2"/>
    <w:rsid w:val="00B1672A"/>
    <w:rsid w:val="00B167B1"/>
    <w:rsid w:val="00B16E71"/>
    <w:rsid w:val="00B174BD"/>
    <w:rsid w:val="00B20690"/>
    <w:rsid w:val="00B20B2A"/>
    <w:rsid w:val="00B2129B"/>
    <w:rsid w:val="00B21EAF"/>
    <w:rsid w:val="00B2209F"/>
    <w:rsid w:val="00B2286A"/>
    <w:rsid w:val="00B22FA7"/>
    <w:rsid w:val="00B237BD"/>
    <w:rsid w:val="00B238B9"/>
    <w:rsid w:val="00B247EB"/>
    <w:rsid w:val="00B24845"/>
    <w:rsid w:val="00B24998"/>
    <w:rsid w:val="00B2523B"/>
    <w:rsid w:val="00B25BD3"/>
    <w:rsid w:val="00B26351"/>
    <w:rsid w:val="00B26370"/>
    <w:rsid w:val="00B26663"/>
    <w:rsid w:val="00B26B2B"/>
    <w:rsid w:val="00B27039"/>
    <w:rsid w:val="00B27D18"/>
    <w:rsid w:val="00B300DB"/>
    <w:rsid w:val="00B324C0"/>
    <w:rsid w:val="00B32BEC"/>
    <w:rsid w:val="00B3330C"/>
    <w:rsid w:val="00B334D6"/>
    <w:rsid w:val="00B33B93"/>
    <w:rsid w:val="00B342DA"/>
    <w:rsid w:val="00B357A7"/>
    <w:rsid w:val="00B35B87"/>
    <w:rsid w:val="00B35E18"/>
    <w:rsid w:val="00B36AE6"/>
    <w:rsid w:val="00B4048A"/>
    <w:rsid w:val="00B40556"/>
    <w:rsid w:val="00B40CE9"/>
    <w:rsid w:val="00B43107"/>
    <w:rsid w:val="00B43255"/>
    <w:rsid w:val="00B43C22"/>
    <w:rsid w:val="00B444F7"/>
    <w:rsid w:val="00B454D9"/>
    <w:rsid w:val="00B45891"/>
    <w:rsid w:val="00B45AC4"/>
    <w:rsid w:val="00B45E0A"/>
    <w:rsid w:val="00B4670E"/>
    <w:rsid w:val="00B47A18"/>
    <w:rsid w:val="00B50DAC"/>
    <w:rsid w:val="00B510F0"/>
    <w:rsid w:val="00B51447"/>
    <w:rsid w:val="00B51CD5"/>
    <w:rsid w:val="00B52671"/>
    <w:rsid w:val="00B52FCB"/>
    <w:rsid w:val="00B53824"/>
    <w:rsid w:val="00B53857"/>
    <w:rsid w:val="00B53D72"/>
    <w:rsid w:val="00B54009"/>
    <w:rsid w:val="00B54B6C"/>
    <w:rsid w:val="00B54C0E"/>
    <w:rsid w:val="00B54FCD"/>
    <w:rsid w:val="00B55FAC"/>
    <w:rsid w:val="00B5648C"/>
    <w:rsid w:val="00B56A2F"/>
    <w:rsid w:val="00B56B36"/>
    <w:rsid w:val="00B56F57"/>
    <w:rsid w:val="00B56FB1"/>
    <w:rsid w:val="00B56FF4"/>
    <w:rsid w:val="00B57300"/>
    <w:rsid w:val="00B6068E"/>
    <w:rsid w:val="00B6083F"/>
    <w:rsid w:val="00B6116B"/>
    <w:rsid w:val="00B61504"/>
    <w:rsid w:val="00B6230A"/>
    <w:rsid w:val="00B62E95"/>
    <w:rsid w:val="00B63ABC"/>
    <w:rsid w:val="00B63BB9"/>
    <w:rsid w:val="00B64D3D"/>
    <w:rsid w:val="00B64F0A"/>
    <w:rsid w:val="00B6562C"/>
    <w:rsid w:val="00B67297"/>
    <w:rsid w:val="00B6729E"/>
    <w:rsid w:val="00B70901"/>
    <w:rsid w:val="00B720C9"/>
    <w:rsid w:val="00B725DD"/>
    <w:rsid w:val="00B72F35"/>
    <w:rsid w:val="00B735D2"/>
    <w:rsid w:val="00B7391B"/>
    <w:rsid w:val="00B73ACC"/>
    <w:rsid w:val="00B73E20"/>
    <w:rsid w:val="00B74166"/>
    <w:rsid w:val="00B741C6"/>
    <w:rsid w:val="00B743E7"/>
    <w:rsid w:val="00B74B80"/>
    <w:rsid w:val="00B74DA1"/>
    <w:rsid w:val="00B75E10"/>
    <w:rsid w:val="00B768A9"/>
    <w:rsid w:val="00B76B2A"/>
    <w:rsid w:val="00B76E90"/>
    <w:rsid w:val="00B77107"/>
    <w:rsid w:val="00B8005C"/>
    <w:rsid w:val="00B80402"/>
    <w:rsid w:val="00B81B5A"/>
    <w:rsid w:val="00B82E14"/>
    <w:rsid w:val="00B82E5F"/>
    <w:rsid w:val="00B8475B"/>
    <w:rsid w:val="00B8666B"/>
    <w:rsid w:val="00B8682E"/>
    <w:rsid w:val="00B87B14"/>
    <w:rsid w:val="00B904F4"/>
    <w:rsid w:val="00B905FE"/>
    <w:rsid w:val="00B90BD1"/>
    <w:rsid w:val="00B91C67"/>
    <w:rsid w:val="00B924B5"/>
    <w:rsid w:val="00B92536"/>
    <w:rsid w:val="00B9274D"/>
    <w:rsid w:val="00B92B37"/>
    <w:rsid w:val="00B92E8C"/>
    <w:rsid w:val="00B935A4"/>
    <w:rsid w:val="00B94207"/>
    <w:rsid w:val="00B94399"/>
    <w:rsid w:val="00B945D4"/>
    <w:rsid w:val="00B9506C"/>
    <w:rsid w:val="00B9525E"/>
    <w:rsid w:val="00B95BB2"/>
    <w:rsid w:val="00B96886"/>
    <w:rsid w:val="00B97237"/>
    <w:rsid w:val="00B9736F"/>
    <w:rsid w:val="00B97865"/>
    <w:rsid w:val="00B97ACF"/>
    <w:rsid w:val="00B97B50"/>
    <w:rsid w:val="00BA0019"/>
    <w:rsid w:val="00BA2DA0"/>
    <w:rsid w:val="00BA30BE"/>
    <w:rsid w:val="00BA3959"/>
    <w:rsid w:val="00BA3E3F"/>
    <w:rsid w:val="00BA55EC"/>
    <w:rsid w:val="00BA563D"/>
    <w:rsid w:val="00BA5E78"/>
    <w:rsid w:val="00BB1855"/>
    <w:rsid w:val="00BB1E5F"/>
    <w:rsid w:val="00BB20FD"/>
    <w:rsid w:val="00BB2263"/>
    <w:rsid w:val="00BB2332"/>
    <w:rsid w:val="00BB239F"/>
    <w:rsid w:val="00BB2494"/>
    <w:rsid w:val="00BB2522"/>
    <w:rsid w:val="00BB2844"/>
    <w:rsid w:val="00BB28A3"/>
    <w:rsid w:val="00BB3059"/>
    <w:rsid w:val="00BB33E5"/>
    <w:rsid w:val="00BB3719"/>
    <w:rsid w:val="00BB3FF1"/>
    <w:rsid w:val="00BB49BF"/>
    <w:rsid w:val="00BB4B73"/>
    <w:rsid w:val="00BB4FCF"/>
    <w:rsid w:val="00BB5218"/>
    <w:rsid w:val="00BB52E6"/>
    <w:rsid w:val="00BB5E41"/>
    <w:rsid w:val="00BB6129"/>
    <w:rsid w:val="00BB64E6"/>
    <w:rsid w:val="00BB72C0"/>
    <w:rsid w:val="00BB74A7"/>
    <w:rsid w:val="00BB7B99"/>
    <w:rsid w:val="00BB7FAA"/>
    <w:rsid w:val="00BB7FF3"/>
    <w:rsid w:val="00BC04E5"/>
    <w:rsid w:val="00BC0AF1"/>
    <w:rsid w:val="00BC0EA5"/>
    <w:rsid w:val="00BC1DD1"/>
    <w:rsid w:val="00BC20EC"/>
    <w:rsid w:val="00BC27BE"/>
    <w:rsid w:val="00BC2E18"/>
    <w:rsid w:val="00BC3779"/>
    <w:rsid w:val="00BC41A0"/>
    <w:rsid w:val="00BC43D8"/>
    <w:rsid w:val="00BC5046"/>
    <w:rsid w:val="00BC60F7"/>
    <w:rsid w:val="00BC61F9"/>
    <w:rsid w:val="00BC767A"/>
    <w:rsid w:val="00BC7A07"/>
    <w:rsid w:val="00BD0186"/>
    <w:rsid w:val="00BD0AB9"/>
    <w:rsid w:val="00BD1661"/>
    <w:rsid w:val="00BD5B08"/>
    <w:rsid w:val="00BD6178"/>
    <w:rsid w:val="00BD6348"/>
    <w:rsid w:val="00BD7B18"/>
    <w:rsid w:val="00BE0249"/>
    <w:rsid w:val="00BE09C8"/>
    <w:rsid w:val="00BE0D61"/>
    <w:rsid w:val="00BE147F"/>
    <w:rsid w:val="00BE1BBC"/>
    <w:rsid w:val="00BE361E"/>
    <w:rsid w:val="00BE46B5"/>
    <w:rsid w:val="00BE4814"/>
    <w:rsid w:val="00BE4C1E"/>
    <w:rsid w:val="00BE5E01"/>
    <w:rsid w:val="00BE6663"/>
    <w:rsid w:val="00BE6E4A"/>
    <w:rsid w:val="00BE7AAA"/>
    <w:rsid w:val="00BF00BF"/>
    <w:rsid w:val="00BF0917"/>
    <w:rsid w:val="00BF0CD7"/>
    <w:rsid w:val="00BF143E"/>
    <w:rsid w:val="00BF15C9"/>
    <w:rsid w:val="00BF15CE"/>
    <w:rsid w:val="00BF2157"/>
    <w:rsid w:val="00BF2180"/>
    <w:rsid w:val="00BF2FC3"/>
    <w:rsid w:val="00BF31AF"/>
    <w:rsid w:val="00BF3551"/>
    <w:rsid w:val="00BF37C3"/>
    <w:rsid w:val="00BF4E17"/>
    <w:rsid w:val="00BF4F07"/>
    <w:rsid w:val="00BF5395"/>
    <w:rsid w:val="00BF695B"/>
    <w:rsid w:val="00BF6A14"/>
    <w:rsid w:val="00BF6D02"/>
    <w:rsid w:val="00BF71B0"/>
    <w:rsid w:val="00BF750F"/>
    <w:rsid w:val="00C006EB"/>
    <w:rsid w:val="00C0161F"/>
    <w:rsid w:val="00C01F2F"/>
    <w:rsid w:val="00C02289"/>
    <w:rsid w:val="00C030BD"/>
    <w:rsid w:val="00C036C3"/>
    <w:rsid w:val="00C03CCA"/>
    <w:rsid w:val="00C040E8"/>
    <w:rsid w:val="00C0499E"/>
    <w:rsid w:val="00C04F4A"/>
    <w:rsid w:val="00C054D6"/>
    <w:rsid w:val="00C06484"/>
    <w:rsid w:val="00C06B03"/>
    <w:rsid w:val="00C06FD7"/>
    <w:rsid w:val="00C07232"/>
    <w:rsid w:val="00C0727D"/>
    <w:rsid w:val="00C07776"/>
    <w:rsid w:val="00C077BE"/>
    <w:rsid w:val="00C0784E"/>
    <w:rsid w:val="00C07C0D"/>
    <w:rsid w:val="00C1015F"/>
    <w:rsid w:val="00C10210"/>
    <w:rsid w:val="00C102B5"/>
    <w:rsid w:val="00C1035C"/>
    <w:rsid w:val="00C1042E"/>
    <w:rsid w:val="00C1140E"/>
    <w:rsid w:val="00C11C4D"/>
    <w:rsid w:val="00C122DA"/>
    <w:rsid w:val="00C12DFF"/>
    <w:rsid w:val="00C13420"/>
    <w:rsid w:val="00C1358F"/>
    <w:rsid w:val="00C13ADA"/>
    <w:rsid w:val="00C13C2A"/>
    <w:rsid w:val="00C13CE8"/>
    <w:rsid w:val="00C14187"/>
    <w:rsid w:val="00C14462"/>
    <w:rsid w:val="00C15151"/>
    <w:rsid w:val="00C161E7"/>
    <w:rsid w:val="00C16A95"/>
    <w:rsid w:val="00C179BC"/>
    <w:rsid w:val="00C17A8B"/>
    <w:rsid w:val="00C17F8C"/>
    <w:rsid w:val="00C20993"/>
    <w:rsid w:val="00C20C5F"/>
    <w:rsid w:val="00C211E6"/>
    <w:rsid w:val="00C21576"/>
    <w:rsid w:val="00C21E7C"/>
    <w:rsid w:val="00C22446"/>
    <w:rsid w:val="00C22681"/>
    <w:rsid w:val="00C22FB5"/>
    <w:rsid w:val="00C24236"/>
    <w:rsid w:val="00C24B8B"/>
    <w:rsid w:val="00C24CBF"/>
    <w:rsid w:val="00C25C66"/>
    <w:rsid w:val="00C268A4"/>
    <w:rsid w:val="00C2710B"/>
    <w:rsid w:val="00C27972"/>
    <w:rsid w:val="00C279C2"/>
    <w:rsid w:val="00C3183E"/>
    <w:rsid w:val="00C329EC"/>
    <w:rsid w:val="00C3309D"/>
    <w:rsid w:val="00C33398"/>
    <w:rsid w:val="00C33487"/>
    <w:rsid w:val="00C33531"/>
    <w:rsid w:val="00C3394E"/>
    <w:rsid w:val="00C33B9E"/>
    <w:rsid w:val="00C33BE8"/>
    <w:rsid w:val="00C34194"/>
    <w:rsid w:val="00C34502"/>
    <w:rsid w:val="00C35788"/>
    <w:rsid w:val="00C35EF7"/>
    <w:rsid w:val="00C36BAC"/>
    <w:rsid w:val="00C37076"/>
    <w:rsid w:val="00C37BAE"/>
    <w:rsid w:val="00C37BB2"/>
    <w:rsid w:val="00C403C0"/>
    <w:rsid w:val="00C4043D"/>
    <w:rsid w:val="00C407E8"/>
    <w:rsid w:val="00C40DAA"/>
    <w:rsid w:val="00C414F4"/>
    <w:rsid w:val="00C41549"/>
    <w:rsid w:val="00C41F7E"/>
    <w:rsid w:val="00C42A1B"/>
    <w:rsid w:val="00C42B41"/>
    <w:rsid w:val="00C42C1F"/>
    <w:rsid w:val="00C4307F"/>
    <w:rsid w:val="00C43FB1"/>
    <w:rsid w:val="00C44A8D"/>
    <w:rsid w:val="00C44CF8"/>
    <w:rsid w:val="00C451A4"/>
    <w:rsid w:val="00C45B91"/>
    <w:rsid w:val="00C45D3B"/>
    <w:rsid w:val="00C460A1"/>
    <w:rsid w:val="00C47284"/>
    <w:rsid w:val="00C476BE"/>
    <w:rsid w:val="00C4789C"/>
    <w:rsid w:val="00C479D7"/>
    <w:rsid w:val="00C50D5C"/>
    <w:rsid w:val="00C52C02"/>
    <w:rsid w:val="00C52C4B"/>
    <w:rsid w:val="00C52DCB"/>
    <w:rsid w:val="00C53298"/>
    <w:rsid w:val="00C53E75"/>
    <w:rsid w:val="00C559C1"/>
    <w:rsid w:val="00C55D49"/>
    <w:rsid w:val="00C56BE3"/>
    <w:rsid w:val="00C574CC"/>
    <w:rsid w:val="00C576E6"/>
    <w:rsid w:val="00C57B47"/>
    <w:rsid w:val="00C57EE8"/>
    <w:rsid w:val="00C60326"/>
    <w:rsid w:val="00C604C8"/>
    <w:rsid w:val="00C60877"/>
    <w:rsid w:val="00C60E6B"/>
    <w:rsid w:val="00C61072"/>
    <w:rsid w:val="00C612D3"/>
    <w:rsid w:val="00C61C42"/>
    <w:rsid w:val="00C61F5A"/>
    <w:rsid w:val="00C61FBD"/>
    <w:rsid w:val="00C6243C"/>
    <w:rsid w:val="00C62F54"/>
    <w:rsid w:val="00C630D4"/>
    <w:rsid w:val="00C63AEA"/>
    <w:rsid w:val="00C63C19"/>
    <w:rsid w:val="00C64A36"/>
    <w:rsid w:val="00C64CC3"/>
    <w:rsid w:val="00C65EF3"/>
    <w:rsid w:val="00C676FC"/>
    <w:rsid w:val="00C67BBF"/>
    <w:rsid w:val="00C67F07"/>
    <w:rsid w:val="00C70168"/>
    <w:rsid w:val="00C709ED"/>
    <w:rsid w:val="00C7124E"/>
    <w:rsid w:val="00C718DD"/>
    <w:rsid w:val="00C71AFB"/>
    <w:rsid w:val="00C73829"/>
    <w:rsid w:val="00C739ED"/>
    <w:rsid w:val="00C74707"/>
    <w:rsid w:val="00C74DAB"/>
    <w:rsid w:val="00C75DC8"/>
    <w:rsid w:val="00C762ED"/>
    <w:rsid w:val="00C763C8"/>
    <w:rsid w:val="00C765BB"/>
    <w:rsid w:val="00C76601"/>
    <w:rsid w:val="00C767C7"/>
    <w:rsid w:val="00C76E4D"/>
    <w:rsid w:val="00C779FD"/>
    <w:rsid w:val="00C77BEA"/>
    <w:rsid w:val="00C77D84"/>
    <w:rsid w:val="00C80386"/>
    <w:rsid w:val="00C80B9E"/>
    <w:rsid w:val="00C8179E"/>
    <w:rsid w:val="00C81B2D"/>
    <w:rsid w:val="00C82038"/>
    <w:rsid w:val="00C841B7"/>
    <w:rsid w:val="00C84A6C"/>
    <w:rsid w:val="00C852ED"/>
    <w:rsid w:val="00C85510"/>
    <w:rsid w:val="00C856EE"/>
    <w:rsid w:val="00C8667D"/>
    <w:rsid w:val="00C8686A"/>
    <w:rsid w:val="00C86967"/>
    <w:rsid w:val="00C87DFC"/>
    <w:rsid w:val="00C90391"/>
    <w:rsid w:val="00C9105C"/>
    <w:rsid w:val="00C9230E"/>
    <w:rsid w:val="00C9232B"/>
    <w:rsid w:val="00C928A8"/>
    <w:rsid w:val="00C93044"/>
    <w:rsid w:val="00C93713"/>
    <w:rsid w:val="00C93FE8"/>
    <w:rsid w:val="00C9409E"/>
    <w:rsid w:val="00C95246"/>
    <w:rsid w:val="00C95891"/>
    <w:rsid w:val="00C96884"/>
    <w:rsid w:val="00C96912"/>
    <w:rsid w:val="00C96B8C"/>
    <w:rsid w:val="00C97D51"/>
    <w:rsid w:val="00CA0330"/>
    <w:rsid w:val="00CA0BDE"/>
    <w:rsid w:val="00CA103E"/>
    <w:rsid w:val="00CA1F6A"/>
    <w:rsid w:val="00CA21CB"/>
    <w:rsid w:val="00CA36D2"/>
    <w:rsid w:val="00CA3C18"/>
    <w:rsid w:val="00CA4245"/>
    <w:rsid w:val="00CA55C8"/>
    <w:rsid w:val="00CA6C45"/>
    <w:rsid w:val="00CA6D13"/>
    <w:rsid w:val="00CA74F6"/>
    <w:rsid w:val="00CA75E4"/>
    <w:rsid w:val="00CA7603"/>
    <w:rsid w:val="00CA7DA0"/>
    <w:rsid w:val="00CB00E0"/>
    <w:rsid w:val="00CB06E3"/>
    <w:rsid w:val="00CB072E"/>
    <w:rsid w:val="00CB20F0"/>
    <w:rsid w:val="00CB33B4"/>
    <w:rsid w:val="00CB364E"/>
    <w:rsid w:val="00CB37B8"/>
    <w:rsid w:val="00CB3920"/>
    <w:rsid w:val="00CB3ECD"/>
    <w:rsid w:val="00CB4F1A"/>
    <w:rsid w:val="00CB5228"/>
    <w:rsid w:val="00CB53FF"/>
    <w:rsid w:val="00CB5445"/>
    <w:rsid w:val="00CB58B4"/>
    <w:rsid w:val="00CB613A"/>
    <w:rsid w:val="00CB62C8"/>
    <w:rsid w:val="00CB6577"/>
    <w:rsid w:val="00CB6768"/>
    <w:rsid w:val="00CB6CB7"/>
    <w:rsid w:val="00CB6D65"/>
    <w:rsid w:val="00CB74C7"/>
    <w:rsid w:val="00CB751B"/>
    <w:rsid w:val="00CB7ADA"/>
    <w:rsid w:val="00CC11C7"/>
    <w:rsid w:val="00CC1474"/>
    <w:rsid w:val="00CC1FE9"/>
    <w:rsid w:val="00CC23AC"/>
    <w:rsid w:val="00CC24F3"/>
    <w:rsid w:val="00CC3294"/>
    <w:rsid w:val="00CC32B3"/>
    <w:rsid w:val="00CC3B49"/>
    <w:rsid w:val="00CC3D04"/>
    <w:rsid w:val="00CC4AF7"/>
    <w:rsid w:val="00CC542B"/>
    <w:rsid w:val="00CC54E5"/>
    <w:rsid w:val="00CC56B7"/>
    <w:rsid w:val="00CC593C"/>
    <w:rsid w:val="00CC5948"/>
    <w:rsid w:val="00CC60CE"/>
    <w:rsid w:val="00CC653C"/>
    <w:rsid w:val="00CC6B96"/>
    <w:rsid w:val="00CC6F04"/>
    <w:rsid w:val="00CC7B94"/>
    <w:rsid w:val="00CD09AB"/>
    <w:rsid w:val="00CD0C9D"/>
    <w:rsid w:val="00CD112B"/>
    <w:rsid w:val="00CD2613"/>
    <w:rsid w:val="00CD32B3"/>
    <w:rsid w:val="00CD3302"/>
    <w:rsid w:val="00CD4EE2"/>
    <w:rsid w:val="00CD50AC"/>
    <w:rsid w:val="00CD5A94"/>
    <w:rsid w:val="00CD6E8E"/>
    <w:rsid w:val="00CD727F"/>
    <w:rsid w:val="00CD7C39"/>
    <w:rsid w:val="00CE1483"/>
    <w:rsid w:val="00CE161F"/>
    <w:rsid w:val="00CE2C60"/>
    <w:rsid w:val="00CE2CC6"/>
    <w:rsid w:val="00CE2F02"/>
    <w:rsid w:val="00CE3529"/>
    <w:rsid w:val="00CE4320"/>
    <w:rsid w:val="00CE51BA"/>
    <w:rsid w:val="00CE5A32"/>
    <w:rsid w:val="00CE5D9A"/>
    <w:rsid w:val="00CE6707"/>
    <w:rsid w:val="00CE76CD"/>
    <w:rsid w:val="00CF0B65"/>
    <w:rsid w:val="00CF1C1F"/>
    <w:rsid w:val="00CF3B5E"/>
    <w:rsid w:val="00CF3BA6"/>
    <w:rsid w:val="00CF3FD5"/>
    <w:rsid w:val="00CF4E8C"/>
    <w:rsid w:val="00CF5D76"/>
    <w:rsid w:val="00CF6913"/>
    <w:rsid w:val="00CF7AA7"/>
    <w:rsid w:val="00D006CF"/>
    <w:rsid w:val="00D007DF"/>
    <w:rsid w:val="00D008A6"/>
    <w:rsid w:val="00D00960"/>
    <w:rsid w:val="00D00B74"/>
    <w:rsid w:val="00D015F0"/>
    <w:rsid w:val="00D019B6"/>
    <w:rsid w:val="00D02174"/>
    <w:rsid w:val="00D032CA"/>
    <w:rsid w:val="00D03383"/>
    <w:rsid w:val="00D0447B"/>
    <w:rsid w:val="00D04894"/>
    <w:rsid w:val="00D048A2"/>
    <w:rsid w:val="00D04C18"/>
    <w:rsid w:val="00D04E2E"/>
    <w:rsid w:val="00D053CE"/>
    <w:rsid w:val="00D055EB"/>
    <w:rsid w:val="00D056FE"/>
    <w:rsid w:val="00D05B56"/>
    <w:rsid w:val="00D05D60"/>
    <w:rsid w:val="00D05F3F"/>
    <w:rsid w:val="00D0675B"/>
    <w:rsid w:val="00D070A0"/>
    <w:rsid w:val="00D07F56"/>
    <w:rsid w:val="00D10494"/>
    <w:rsid w:val="00D114B2"/>
    <w:rsid w:val="00D121C4"/>
    <w:rsid w:val="00D121ED"/>
    <w:rsid w:val="00D12BDC"/>
    <w:rsid w:val="00D14274"/>
    <w:rsid w:val="00D151ED"/>
    <w:rsid w:val="00D15E5B"/>
    <w:rsid w:val="00D164B8"/>
    <w:rsid w:val="00D16F3A"/>
    <w:rsid w:val="00D179C1"/>
    <w:rsid w:val="00D17B84"/>
    <w:rsid w:val="00D17BB7"/>
    <w:rsid w:val="00D17C62"/>
    <w:rsid w:val="00D20E71"/>
    <w:rsid w:val="00D21586"/>
    <w:rsid w:val="00D21EA5"/>
    <w:rsid w:val="00D22586"/>
    <w:rsid w:val="00D22B26"/>
    <w:rsid w:val="00D23A38"/>
    <w:rsid w:val="00D23FA5"/>
    <w:rsid w:val="00D24E5A"/>
    <w:rsid w:val="00D2574C"/>
    <w:rsid w:val="00D25B80"/>
    <w:rsid w:val="00D26D79"/>
    <w:rsid w:val="00D270B3"/>
    <w:rsid w:val="00D27C2B"/>
    <w:rsid w:val="00D3059D"/>
    <w:rsid w:val="00D30623"/>
    <w:rsid w:val="00D306D8"/>
    <w:rsid w:val="00D30793"/>
    <w:rsid w:val="00D30AB6"/>
    <w:rsid w:val="00D30F24"/>
    <w:rsid w:val="00D30FEF"/>
    <w:rsid w:val="00D31DAD"/>
    <w:rsid w:val="00D32407"/>
    <w:rsid w:val="00D32AA3"/>
    <w:rsid w:val="00D32B93"/>
    <w:rsid w:val="00D33114"/>
    <w:rsid w:val="00D33363"/>
    <w:rsid w:val="00D333B3"/>
    <w:rsid w:val="00D3357C"/>
    <w:rsid w:val="00D34529"/>
    <w:rsid w:val="00D348F1"/>
    <w:rsid w:val="00D34943"/>
    <w:rsid w:val="00D34A2B"/>
    <w:rsid w:val="00D35409"/>
    <w:rsid w:val="00D359D4"/>
    <w:rsid w:val="00D3647A"/>
    <w:rsid w:val="00D36FBF"/>
    <w:rsid w:val="00D37BBE"/>
    <w:rsid w:val="00D40BBA"/>
    <w:rsid w:val="00D41330"/>
    <w:rsid w:val="00D41976"/>
    <w:rsid w:val="00D41B88"/>
    <w:rsid w:val="00D41E23"/>
    <w:rsid w:val="00D41F18"/>
    <w:rsid w:val="00D428CD"/>
    <w:rsid w:val="00D429EC"/>
    <w:rsid w:val="00D43D44"/>
    <w:rsid w:val="00D43EBB"/>
    <w:rsid w:val="00D443AA"/>
    <w:rsid w:val="00D448A2"/>
    <w:rsid w:val="00D44E4E"/>
    <w:rsid w:val="00D457B6"/>
    <w:rsid w:val="00D45A67"/>
    <w:rsid w:val="00D46D26"/>
    <w:rsid w:val="00D475D0"/>
    <w:rsid w:val="00D51254"/>
    <w:rsid w:val="00D51627"/>
    <w:rsid w:val="00D51E1A"/>
    <w:rsid w:val="00D51E85"/>
    <w:rsid w:val="00D52344"/>
    <w:rsid w:val="00D532DA"/>
    <w:rsid w:val="00D54461"/>
    <w:rsid w:val="00D5495A"/>
    <w:rsid w:val="00D54AAC"/>
    <w:rsid w:val="00D54B32"/>
    <w:rsid w:val="00D55063"/>
    <w:rsid w:val="00D55DF0"/>
    <w:rsid w:val="00D56215"/>
    <w:rsid w:val="00D563E1"/>
    <w:rsid w:val="00D5648B"/>
    <w:rsid w:val="00D56549"/>
    <w:rsid w:val="00D56BB6"/>
    <w:rsid w:val="00D571DB"/>
    <w:rsid w:val="00D57216"/>
    <w:rsid w:val="00D57453"/>
    <w:rsid w:val="00D57726"/>
    <w:rsid w:val="00D6022B"/>
    <w:rsid w:val="00D60C40"/>
    <w:rsid w:val="00D610C6"/>
    <w:rsid w:val="00D6138D"/>
    <w:rsid w:val="00D6166E"/>
    <w:rsid w:val="00D6211E"/>
    <w:rsid w:val="00D626F5"/>
    <w:rsid w:val="00D63126"/>
    <w:rsid w:val="00D63A67"/>
    <w:rsid w:val="00D646C9"/>
    <w:rsid w:val="00D6492E"/>
    <w:rsid w:val="00D65845"/>
    <w:rsid w:val="00D65F5F"/>
    <w:rsid w:val="00D66139"/>
    <w:rsid w:val="00D70087"/>
    <w:rsid w:val="00D7079E"/>
    <w:rsid w:val="00D70823"/>
    <w:rsid w:val="00D7099E"/>
    <w:rsid w:val="00D70AB1"/>
    <w:rsid w:val="00D70F23"/>
    <w:rsid w:val="00D71860"/>
    <w:rsid w:val="00D73849"/>
    <w:rsid w:val="00D73D61"/>
    <w:rsid w:val="00D73DD6"/>
    <w:rsid w:val="00D741CA"/>
    <w:rsid w:val="00D745F5"/>
    <w:rsid w:val="00D74A34"/>
    <w:rsid w:val="00D74B72"/>
    <w:rsid w:val="00D75392"/>
    <w:rsid w:val="00D7585E"/>
    <w:rsid w:val="00D75964"/>
    <w:rsid w:val="00D759A3"/>
    <w:rsid w:val="00D765D7"/>
    <w:rsid w:val="00D7772A"/>
    <w:rsid w:val="00D800A0"/>
    <w:rsid w:val="00D82204"/>
    <w:rsid w:val="00D82773"/>
    <w:rsid w:val="00D82781"/>
    <w:rsid w:val="00D82860"/>
    <w:rsid w:val="00D82E32"/>
    <w:rsid w:val="00D831F5"/>
    <w:rsid w:val="00D83974"/>
    <w:rsid w:val="00D83D26"/>
    <w:rsid w:val="00D84070"/>
    <w:rsid w:val="00D84133"/>
    <w:rsid w:val="00D8431C"/>
    <w:rsid w:val="00D85133"/>
    <w:rsid w:val="00D866E2"/>
    <w:rsid w:val="00D879DA"/>
    <w:rsid w:val="00D87C86"/>
    <w:rsid w:val="00D87E6C"/>
    <w:rsid w:val="00D902EC"/>
    <w:rsid w:val="00D91127"/>
    <w:rsid w:val="00D91262"/>
    <w:rsid w:val="00D91607"/>
    <w:rsid w:val="00D91894"/>
    <w:rsid w:val="00D92648"/>
    <w:rsid w:val="00D92C82"/>
    <w:rsid w:val="00D92E9A"/>
    <w:rsid w:val="00D9324D"/>
    <w:rsid w:val="00D93336"/>
    <w:rsid w:val="00D9357A"/>
    <w:rsid w:val="00D94314"/>
    <w:rsid w:val="00D94AEF"/>
    <w:rsid w:val="00D95085"/>
    <w:rsid w:val="00D95BC7"/>
    <w:rsid w:val="00D95C17"/>
    <w:rsid w:val="00D96043"/>
    <w:rsid w:val="00D960A7"/>
    <w:rsid w:val="00D97779"/>
    <w:rsid w:val="00DA2DF1"/>
    <w:rsid w:val="00DA52F5"/>
    <w:rsid w:val="00DA69D1"/>
    <w:rsid w:val="00DA6EA5"/>
    <w:rsid w:val="00DA73A3"/>
    <w:rsid w:val="00DB037E"/>
    <w:rsid w:val="00DB0C54"/>
    <w:rsid w:val="00DB1776"/>
    <w:rsid w:val="00DB1FE8"/>
    <w:rsid w:val="00DB2E21"/>
    <w:rsid w:val="00DB3080"/>
    <w:rsid w:val="00DB32F4"/>
    <w:rsid w:val="00DB3842"/>
    <w:rsid w:val="00DB4E12"/>
    <w:rsid w:val="00DB4E6C"/>
    <w:rsid w:val="00DB5771"/>
    <w:rsid w:val="00DB6752"/>
    <w:rsid w:val="00DB6CE0"/>
    <w:rsid w:val="00DB7519"/>
    <w:rsid w:val="00DB76F6"/>
    <w:rsid w:val="00DC0598"/>
    <w:rsid w:val="00DC0AB6"/>
    <w:rsid w:val="00DC193A"/>
    <w:rsid w:val="00DC1BA7"/>
    <w:rsid w:val="00DC21CF"/>
    <w:rsid w:val="00DC2D93"/>
    <w:rsid w:val="00DC2E4F"/>
    <w:rsid w:val="00DC3395"/>
    <w:rsid w:val="00DC358E"/>
    <w:rsid w:val="00DC3664"/>
    <w:rsid w:val="00DC36DF"/>
    <w:rsid w:val="00DC3E8C"/>
    <w:rsid w:val="00DC3ED9"/>
    <w:rsid w:val="00DC4B09"/>
    <w:rsid w:val="00DC4B9B"/>
    <w:rsid w:val="00DC5C5F"/>
    <w:rsid w:val="00DC6EFC"/>
    <w:rsid w:val="00DC7CDE"/>
    <w:rsid w:val="00DD14E8"/>
    <w:rsid w:val="00DD195B"/>
    <w:rsid w:val="00DD1C58"/>
    <w:rsid w:val="00DD243F"/>
    <w:rsid w:val="00DD3052"/>
    <w:rsid w:val="00DD3687"/>
    <w:rsid w:val="00DD406A"/>
    <w:rsid w:val="00DD46E9"/>
    <w:rsid w:val="00DD4711"/>
    <w:rsid w:val="00DD4812"/>
    <w:rsid w:val="00DD4CA7"/>
    <w:rsid w:val="00DD5361"/>
    <w:rsid w:val="00DD5EA4"/>
    <w:rsid w:val="00DD6561"/>
    <w:rsid w:val="00DD679C"/>
    <w:rsid w:val="00DD6BAF"/>
    <w:rsid w:val="00DE0097"/>
    <w:rsid w:val="00DE042F"/>
    <w:rsid w:val="00DE05AE"/>
    <w:rsid w:val="00DE0979"/>
    <w:rsid w:val="00DE12E9"/>
    <w:rsid w:val="00DE1313"/>
    <w:rsid w:val="00DE18A0"/>
    <w:rsid w:val="00DE1BDA"/>
    <w:rsid w:val="00DE28C6"/>
    <w:rsid w:val="00DE301D"/>
    <w:rsid w:val="00DE33EC"/>
    <w:rsid w:val="00DE36FC"/>
    <w:rsid w:val="00DE43F4"/>
    <w:rsid w:val="00DE4E4D"/>
    <w:rsid w:val="00DE53F8"/>
    <w:rsid w:val="00DE54F1"/>
    <w:rsid w:val="00DE5591"/>
    <w:rsid w:val="00DE60E6"/>
    <w:rsid w:val="00DE6C9B"/>
    <w:rsid w:val="00DE74DC"/>
    <w:rsid w:val="00DE79D3"/>
    <w:rsid w:val="00DE7D5A"/>
    <w:rsid w:val="00DE7EAC"/>
    <w:rsid w:val="00DF198C"/>
    <w:rsid w:val="00DF1EC4"/>
    <w:rsid w:val="00DF247C"/>
    <w:rsid w:val="00DF3F4F"/>
    <w:rsid w:val="00DF434E"/>
    <w:rsid w:val="00DF4402"/>
    <w:rsid w:val="00DF707E"/>
    <w:rsid w:val="00DF70A1"/>
    <w:rsid w:val="00DF759D"/>
    <w:rsid w:val="00DF7E2C"/>
    <w:rsid w:val="00E0016F"/>
    <w:rsid w:val="00E00238"/>
    <w:rsid w:val="00E003AF"/>
    <w:rsid w:val="00E00482"/>
    <w:rsid w:val="00E00A19"/>
    <w:rsid w:val="00E0108D"/>
    <w:rsid w:val="00E01101"/>
    <w:rsid w:val="00E0188F"/>
    <w:rsid w:val="00E018C3"/>
    <w:rsid w:val="00E01C15"/>
    <w:rsid w:val="00E036CA"/>
    <w:rsid w:val="00E04BE7"/>
    <w:rsid w:val="00E052B1"/>
    <w:rsid w:val="00E05886"/>
    <w:rsid w:val="00E05FF7"/>
    <w:rsid w:val="00E07BFF"/>
    <w:rsid w:val="00E07DC1"/>
    <w:rsid w:val="00E104C6"/>
    <w:rsid w:val="00E10827"/>
    <w:rsid w:val="00E10C02"/>
    <w:rsid w:val="00E135F3"/>
    <w:rsid w:val="00E137F4"/>
    <w:rsid w:val="00E145BE"/>
    <w:rsid w:val="00E15769"/>
    <w:rsid w:val="00E164F2"/>
    <w:rsid w:val="00E16848"/>
    <w:rsid w:val="00E16F61"/>
    <w:rsid w:val="00E178A7"/>
    <w:rsid w:val="00E2044C"/>
    <w:rsid w:val="00E20F6A"/>
    <w:rsid w:val="00E216DF"/>
    <w:rsid w:val="00E21A25"/>
    <w:rsid w:val="00E21F5E"/>
    <w:rsid w:val="00E23303"/>
    <w:rsid w:val="00E239E0"/>
    <w:rsid w:val="00E24178"/>
    <w:rsid w:val="00E24438"/>
    <w:rsid w:val="00E253CA"/>
    <w:rsid w:val="00E26891"/>
    <w:rsid w:val="00E275E6"/>
    <w:rsid w:val="00E2771C"/>
    <w:rsid w:val="00E27B4E"/>
    <w:rsid w:val="00E31246"/>
    <w:rsid w:val="00E31BFC"/>
    <w:rsid w:val="00E31D50"/>
    <w:rsid w:val="00E324D9"/>
    <w:rsid w:val="00E32526"/>
    <w:rsid w:val="00E331FB"/>
    <w:rsid w:val="00E3393F"/>
    <w:rsid w:val="00E33DF4"/>
    <w:rsid w:val="00E34CC9"/>
    <w:rsid w:val="00E35990"/>
    <w:rsid w:val="00E35EDE"/>
    <w:rsid w:val="00E36528"/>
    <w:rsid w:val="00E36947"/>
    <w:rsid w:val="00E3720C"/>
    <w:rsid w:val="00E37A7B"/>
    <w:rsid w:val="00E40453"/>
    <w:rsid w:val="00E407C0"/>
    <w:rsid w:val="00E409B4"/>
    <w:rsid w:val="00E40C02"/>
    <w:rsid w:val="00E40CF7"/>
    <w:rsid w:val="00E413B8"/>
    <w:rsid w:val="00E41D85"/>
    <w:rsid w:val="00E429FC"/>
    <w:rsid w:val="00E434EB"/>
    <w:rsid w:val="00E440C0"/>
    <w:rsid w:val="00E44784"/>
    <w:rsid w:val="00E44ECC"/>
    <w:rsid w:val="00E45334"/>
    <w:rsid w:val="00E45CDE"/>
    <w:rsid w:val="00E45F47"/>
    <w:rsid w:val="00E461E0"/>
    <w:rsid w:val="00E4683D"/>
    <w:rsid w:val="00E46CA0"/>
    <w:rsid w:val="00E47003"/>
    <w:rsid w:val="00E470A7"/>
    <w:rsid w:val="00E473AF"/>
    <w:rsid w:val="00E47591"/>
    <w:rsid w:val="00E47D19"/>
    <w:rsid w:val="00E504A1"/>
    <w:rsid w:val="00E50A43"/>
    <w:rsid w:val="00E51231"/>
    <w:rsid w:val="00E52A40"/>
    <w:rsid w:val="00E52A67"/>
    <w:rsid w:val="00E52CDA"/>
    <w:rsid w:val="00E53234"/>
    <w:rsid w:val="00E5393F"/>
    <w:rsid w:val="00E55F00"/>
    <w:rsid w:val="00E56130"/>
    <w:rsid w:val="00E600BE"/>
    <w:rsid w:val="00E602A7"/>
    <w:rsid w:val="00E603BB"/>
    <w:rsid w:val="00E619DA"/>
    <w:rsid w:val="00E619E1"/>
    <w:rsid w:val="00E62FBE"/>
    <w:rsid w:val="00E632ED"/>
    <w:rsid w:val="00E63389"/>
    <w:rsid w:val="00E6365D"/>
    <w:rsid w:val="00E64597"/>
    <w:rsid w:val="00E64748"/>
    <w:rsid w:val="00E652B6"/>
    <w:rsid w:val="00E65780"/>
    <w:rsid w:val="00E6619A"/>
    <w:rsid w:val="00E66AA1"/>
    <w:rsid w:val="00E66B6A"/>
    <w:rsid w:val="00E66EC1"/>
    <w:rsid w:val="00E676D8"/>
    <w:rsid w:val="00E71243"/>
    <w:rsid w:val="00E71362"/>
    <w:rsid w:val="00E714D8"/>
    <w:rsid w:val="00E7168A"/>
    <w:rsid w:val="00E71D25"/>
    <w:rsid w:val="00E7295C"/>
    <w:rsid w:val="00E73306"/>
    <w:rsid w:val="00E73BAF"/>
    <w:rsid w:val="00E74817"/>
    <w:rsid w:val="00E74FE4"/>
    <w:rsid w:val="00E75C0C"/>
    <w:rsid w:val="00E76426"/>
    <w:rsid w:val="00E76D96"/>
    <w:rsid w:val="00E76EF6"/>
    <w:rsid w:val="00E77021"/>
    <w:rsid w:val="00E7723A"/>
    <w:rsid w:val="00E7738D"/>
    <w:rsid w:val="00E77DB0"/>
    <w:rsid w:val="00E8003A"/>
    <w:rsid w:val="00E80CA1"/>
    <w:rsid w:val="00E8154A"/>
    <w:rsid w:val="00E81633"/>
    <w:rsid w:val="00E82AED"/>
    <w:rsid w:val="00E82F89"/>
    <w:rsid w:val="00E82FCC"/>
    <w:rsid w:val="00E831A3"/>
    <w:rsid w:val="00E83706"/>
    <w:rsid w:val="00E83C24"/>
    <w:rsid w:val="00E8460F"/>
    <w:rsid w:val="00E84E2A"/>
    <w:rsid w:val="00E85441"/>
    <w:rsid w:val="00E85DF8"/>
    <w:rsid w:val="00E8613A"/>
    <w:rsid w:val="00E862B5"/>
    <w:rsid w:val="00E86733"/>
    <w:rsid w:val="00E86927"/>
    <w:rsid w:val="00E8700D"/>
    <w:rsid w:val="00E87094"/>
    <w:rsid w:val="00E875A5"/>
    <w:rsid w:val="00E8766B"/>
    <w:rsid w:val="00E87E8C"/>
    <w:rsid w:val="00E9108A"/>
    <w:rsid w:val="00E911B0"/>
    <w:rsid w:val="00E91361"/>
    <w:rsid w:val="00E91385"/>
    <w:rsid w:val="00E918BF"/>
    <w:rsid w:val="00E9242F"/>
    <w:rsid w:val="00E935BD"/>
    <w:rsid w:val="00E9467C"/>
    <w:rsid w:val="00E94803"/>
    <w:rsid w:val="00E94B69"/>
    <w:rsid w:val="00E9588E"/>
    <w:rsid w:val="00E96813"/>
    <w:rsid w:val="00E96939"/>
    <w:rsid w:val="00E97862"/>
    <w:rsid w:val="00EA0B40"/>
    <w:rsid w:val="00EA17B9"/>
    <w:rsid w:val="00EA21EB"/>
    <w:rsid w:val="00EA279E"/>
    <w:rsid w:val="00EA2BA6"/>
    <w:rsid w:val="00EA33B1"/>
    <w:rsid w:val="00EA36FB"/>
    <w:rsid w:val="00EA38B5"/>
    <w:rsid w:val="00EA5124"/>
    <w:rsid w:val="00EA580B"/>
    <w:rsid w:val="00EA68FC"/>
    <w:rsid w:val="00EA6A5F"/>
    <w:rsid w:val="00EA6BDA"/>
    <w:rsid w:val="00EA71BF"/>
    <w:rsid w:val="00EA74F2"/>
    <w:rsid w:val="00EA7552"/>
    <w:rsid w:val="00EA7CD3"/>
    <w:rsid w:val="00EA7E55"/>
    <w:rsid w:val="00EA7F5C"/>
    <w:rsid w:val="00EB0DF7"/>
    <w:rsid w:val="00EB193D"/>
    <w:rsid w:val="00EB2A71"/>
    <w:rsid w:val="00EB32CF"/>
    <w:rsid w:val="00EB41A6"/>
    <w:rsid w:val="00EB4DDA"/>
    <w:rsid w:val="00EB5B9D"/>
    <w:rsid w:val="00EB5E89"/>
    <w:rsid w:val="00EB6320"/>
    <w:rsid w:val="00EB6FF7"/>
    <w:rsid w:val="00EB7598"/>
    <w:rsid w:val="00EB7885"/>
    <w:rsid w:val="00EC02AD"/>
    <w:rsid w:val="00EC0725"/>
    <w:rsid w:val="00EC0998"/>
    <w:rsid w:val="00EC0A69"/>
    <w:rsid w:val="00EC227D"/>
    <w:rsid w:val="00EC23E5"/>
    <w:rsid w:val="00EC27EC"/>
    <w:rsid w:val="00EC2805"/>
    <w:rsid w:val="00EC3100"/>
    <w:rsid w:val="00EC3D02"/>
    <w:rsid w:val="00EC437B"/>
    <w:rsid w:val="00EC488E"/>
    <w:rsid w:val="00EC4CBD"/>
    <w:rsid w:val="00EC645D"/>
    <w:rsid w:val="00EC6DBD"/>
    <w:rsid w:val="00EC703B"/>
    <w:rsid w:val="00EC70D8"/>
    <w:rsid w:val="00EC7235"/>
    <w:rsid w:val="00EC78F8"/>
    <w:rsid w:val="00ED019E"/>
    <w:rsid w:val="00ED1008"/>
    <w:rsid w:val="00ED1338"/>
    <w:rsid w:val="00ED1475"/>
    <w:rsid w:val="00ED14A4"/>
    <w:rsid w:val="00ED19A9"/>
    <w:rsid w:val="00ED1AB4"/>
    <w:rsid w:val="00ED1DCF"/>
    <w:rsid w:val="00ED288C"/>
    <w:rsid w:val="00ED292E"/>
    <w:rsid w:val="00ED2C23"/>
    <w:rsid w:val="00ED2CF0"/>
    <w:rsid w:val="00ED55D1"/>
    <w:rsid w:val="00ED5648"/>
    <w:rsid w:val="00ED6631"/>
    <w:rsid w:val="00ED6661"/>
    <w:rsid w:val="00ED6D87"/>
    <w:rsid w:val="00EE0193"/>
    <w:rsid w:val="00EE0DBB"/>
    <w:rsid w:val="00EE1058"/>
    <w:rsid w:val="00EE1089"/>
    <w:rsid w:val="00EE11F7"/>
    <w:rsid w:val="00EE2BEE"/>
    <w:rsid w:val="00EE3260"/>
    <w:rsid w:val="00EE3388"/>
    <w:rsid w:val="00EE3CF3"/>
    <w:rsid w:val="00EE50F0"/>
    <w:rsid w:val="00EE586E"/>
    <w:rsid w:val="00EE595E"/>
    <w:rsid w:val="00EE5BEB"/>
    <w:rsid w:val="00EE61D8"/>
    <w:rsid w:val="00EE6524"/>
    <w:rsid w:val="00EE727F"/>
    <w:rsid w:val="00EE788B"/>
    <w:rsid w:val="00EE78FE"/>
    <w:rsid w:val="00EF00ED"/>
    <w:rsid w:val="00EF0192"/>
    <w:rsid w:val="00EF0196"/>
    <w:rsid w:val="00EF06A8"/>
    <w:rsid w:val="00EF0943"/>
    <w:rsid w:val="00EF0AB9"/>
    <w:rsid w:val="00EF0BB2"/>
    <w:rsid w:val="00EF0EAD"/>
    <w:rsid w:val="00EF197D"/>
    <w:rsid w:val="00EF23A0"/>
    <w:rsid w:val="00EF26F1"/>
    <w:rsid w:val="00EF2763"/>
    <w:rsid w:val="00EF2897"/>
    <w:rsid w:val="00EF4CB1"/>
    <w:rsid w:val="00EF5798"/>
    <w:rsid w:val="00EF598A"/>
    <w:rsid w:val="00EF60A5"/>
    <w:rsid w:val="00EF60E5"/>
    <w:rsid w:val="00EF613B"/>
    <w:rsid w:val="00EF6317"/>
    <w:rsid w:val="00EF67B2"/>
    <w:rsid w:val="00EF6A0C"/>
    <w:rsid w:val="00EF6E7F"/>
    <w:rsid w:val="00EF7048"/>
    <w:rsid w:val="00EF769B"/>
    <w:rsid w:val="00EF7D8F"/>
    <w:rsid w:val="00F008A8"/>
    <w:rsid w:val="00F00971"/>
    <w:rsid w:val="00F017CD"/>
    <w:rsid w:val="00F01D8F"/>
    <w:rsid w:val="00F01D93"/>
    <w:rsid w:val="00F0316E"/>
    <w:rsid w:val="00F03E33"/>
    <w:rsid w:val="00F0447C"/>
    <w:rsid w:val="00F0454F"/>
    <w:rsid w:val="00F0579F"/>
    <w:rsid w:val="00F0599B"/>
    <w:rsid w:val="00F05A4D"/>
    <w:rsid w:val="00F05C8C"/>
    <w:rsid w:val="00F062D3"/>
    <w:rsid w:val="00F06988"/>
    <w:rsid w:val="00F06BB9"/>
    <w:rsid w:val="00F0764F"/>
    <w:rsid w:val="00F112EA"/>
    <w:rsid w:val="00F12137"/>
    <w:rsid w:val="00F121C4"/>
    <w:rsid w:val="00F126F1"/>
    <w:rsid w:val="00F12BAD"/>
    <w:rsid w:val="00F12E5E"/>
    <w:rsid w:val="00F12F38"/>
    <w:rsid w:val="00F13251"/>
    <w:rsid w:val="00F1357A"/>
    <w:rsid w:val="00F14BA6"/>
    <w:rsid w:val="00F15113"/>
    <w:rsid w:val="00F153BF"/>
    <w:rsid w:val="00F15B53"/>
    <w:rsid w:val="00F16D1D"/>
    <w:rsid w:val="00F17235"/>
    <w:rsid w:val="00F172C4"/>
    <w:rsid w:val="00F1790F"/>
    <w:rsid w:val="00F20B40"/>
    <w:rsid w:val="00F22023"/>
    <w:rsid w:val="00F2269A"/>
    <w:rsid w:val="00F22775"/>
    <w:rsid w:val="00F228A5"/>
    <w:rsid w:val="00F228EB"/>
    <w:rsid w:val="00F22F40"/>
    <w:rsid w:val="00F2319F"/>
    <w:rsid w:val="00F246D4"/>
    <w:rsid w:val="00F248D3"/>
    <w:rsid w:val="00F24F7E"/>
    <w:rsid w:val="00F269DC"/>
    <w:rsid w:val="00F272BC"/>
    <w:rsid w:val="00F30773"/>
    <w:rsid w:val="00F309E2"/>
    <w:rsid w:val="00F30C2D"/>
    <w:rsid w:val="00F31403"/>
    <w:rsid w:val="00F31685"/>
    <w:rsid w:val="00F318BD"/>
    <w:rsid w:val="00F32557"/>
    <w:rsid w:val="00F32CE9"/>
    <w:rsid w:val="00F332EF"/>
    <w:rsid w:val="00F3397C"/>
    <w:rsid w:val="00F33A65"/>
    <w:rsid w:val="00F33A6A"/>
    <w:rsid w:val="00F33B6D"/>
    <w:rsid w:val="00F34C51"/>
    <w:rsid w:val="00F34D8E"/>
    <w:rsid w:val="00F34D99"/>
    <w:rsid w:val="00F3515A"/>
    <w:rsid w:val="00F355FC"/>
    <w:rsid w:val="00F3674D"/>
    <w:rsid w:val="00F36D7E"/>
    <w:rsid w:val="00F37587"/>
    <w:rsid w:val="00F37C74"/>
    <w:rsid w:val="00F4068C"/>
    <w:rsid w:val="00F4079E"/>
    <w:rsid w:val="00F40B14"/>
    <w:rsid w:val="00F41C18"/>
    <w:rsid w:val="00F420B4"/>
    <w:rsid w:val="00F42101"/>
    <w:rsid w:val="00F42558"/>
    <w:rsid w:val="00F42DC1"/>
    <w:rsid w:val="00F42EAA"/>
    <w:rsid w:val="00F42EE0"/>
    <w:rsid w:val="00F434A9"/>
    <w:rsid w:val="00F437C4"/>
    <w:rsid w:val="00F43C03"/>
    <w:rsid w:val="00F446A0"/>
    <w:rsid w:val="00F44854"/>
    <w:rsid w:val="00F4701F"/>
    <w:rsid w:val="00F4766E"/>
    <w:rsid w:val="00F47A0A"/>
    <w:rsid w:val="00F47A79"/>
    <w:rsid w:val="00F47E47"/>
    <w:rsid w:val="00F47F5C"/>
    <w:rsid w:val="00F50BF5"/>
    <w:rsid w:val="00F512DC"/>
    <w:rsid w:val="00F51928"/>
    <w:rsid w:val="00F53991"/>
    <w:rsid w:val="00F543B3"/>
    <w:rsid w:val="00F5467A"/>
    <w:rsid w:val="00F54F42"/>
    <w:rsid w:val="00F55E31"/>
    <w:rsid w:val="00F5643A"/>
    <w:rsid w:val="00F56596"/>
    <w:rsid w:val="00F57A4C"/>
    <w:rsid w:val="00F601B4"/>
    <w:rsid w:val="00F60755"/>
    <w:rsid w:val="00F62236"/>
    <w:rsid w:val="00F62C10"/>
    <w:rsid w:val="00F63AD2"/>
    <w:rsid w:val="00F642AF"/>
    <w:rsid w:val="00F6462F"/>
    <w:rsid w:val="00F65038"/>
    <w:rsid w:val="00F650B4"/>
    <w:rsid w:val="00F65901"/>
    <w:rsid w:val="00F65F82"/>
    <w:rsid w:val="00F66506"/>
    <w:rsid w:val="00F66749"/>
    <w:rsid w:val="00F66B95"/>
    <w:rsid w:val="00F673A5"/>
    <w:rsid w:val="00F706AA"/>
    <w:rsid w:val="00F715D0"/>
    <w:rsid w:val="00F717E7"/>
    <w:rsid w:val="00F723D7"/>
    <w:rsid w:val="00F724A1"/>
    <w:rsid w:val="00F7288E"/>
    <w:rsid w:val="00F740FA"/>
    <w:rsid w:val="00F74E12"/>
    <w:rsid w:val="00F755DF"/>
    <w:rsid w:val="00F75C2D"/>
    <w:rsid w:val="00F7632C"/>
    <w:rsid w:val="00F76CF6"/>
    <w:rsid w:val="00F76FDC"/>
    <w:rsid w:val="00F771C6"/>
    <w:rsid w:val="00F77ED7"/>
    <w:rsid w:val="00F80A03"/>
    <w:rsid w:val="00F80C19"/>
    <w:rsid w:val="00F80D1E"/>
    <w:rsid w:val="00F80F5D"/>
    <w:rsid w:val="00F81DC7"/>
    <w:rsid w:val="00F83143"/>
    <w:rsid w:val="00F83B82"/>
    <w:rsid w:val="00F84564"/>
    <w:rsid w:val="00F853F3"/>
    <w:rsid w:val="00F8591B"/>
    <w:rsid w:val="00F8655C"/>
    <w:rsid w:val="00F865CD"/>
    <w:rsid w:val="00F87F67"/>
    <w:rsid w:val="00F90BCA"/>
    <w:rsid w:val="00F90E1A"/>
    <w:rsid w:val="00F91B79"/>
    <w:rsid w:val="00F923B5"/>
    <w:rsid w:val="00F93F26"/>
    <w:rsid w:val="00F9451C"/>
    <w:rsid w:val="00F94B27"/>
    <w:rsid w:val="00F96626"/>
    <w:rsid w:val="00F96946"/>
    <w:rsid w:val="00F97131"/>
    <w:rsid w:val="00F9720F"/>
    <w:rsid w:val="00F9750B"/>
    <w:rsid w:val="00F97B4B"/>
    <w:rsid w:val="00F97BBD"/>
    <w:rsid w:val="00F97C84"/>
    <w:rsid w:val="00F97DF7"/>
    <w:rsid w:val="00FA0156"/>
    <w:rsid w:val="00FA02BF"/>
    <w:rsid w:val="00FA0737"/>
    <w:rsid w:val="00FA0989"/>
    <w:rsid w:val="00FA166A"/>
    <w:rsid w:val="00FA1754"/>
    <w:rsid w:val="00FA2620"/>
    <w:rsid w:val="00FA26EB"/>
    <w:rsid w:val="00FA29EB"/>
    <w:rsid w:val="00FA2CF6"/>
    <w:rsid w:val="00FA3065"/>
    <w:rsid w:val="00FA3938"/>
    <w:rsid w:val="00FA3B2F"/>
    <w:rsid w:val="00FA3EBB"/>
    <w:rsid w:val="00FA42C0"/>
    <w:rsid w:val="00FA4610"/>
    <w:rsid w:val="00FA52F9"/>
    <w:rsid w:val="00FA61F0"/>
    <w:rsid w:val="00FA7132"/>
    <w:rsid w:val="00FA78C4"/>
    <w:rsid w:val="00FB0346"/>
    <w:rsid w:val="00FB0E61"/>
    <w:rsid w:val="00FB10FF"/>
    <w:rsid w:val="00FB1868"/>
    <w:rsid w:val="00FB1AF9"/>
    <w:rsid w:val="00FB1D69"/>
    <w:rsid w:val="00FB2812"/>
    <w:rsid w:val="00FB2D9C"/>
    <w:rsid w:val="00FB3570"/>
    <w:rsid w:val="00FB4A47"/>
    <w:rsid w:val="00FB5BCB"/>
    <w:rsid w:val="00FB5D9B"/>
    <w:rsid w:val="00FB6A79"/>
    <w:rsid w:val="00FB6F63"/>
    <w:rsid w:val="00FB7100"/>
    <w:rsid w:val="00FB79B2"/>
    <w:rsid w:val="00FC0636"/>
    <w:rsid w:val="00FC0C6F"/>
    <w:rsid w:val="00FC13E5"/>
    <w:rsid w:val="00FC14C7"/>
    <w:rsid w:val="00FC1EFF"/>
    <w:rsid w:val="00FC2604"/>
    <w:rsid w:val="00FC2758"/>
    <w:rsid w:val="00FC2783"/>
    <w:rsid w:val="00FC3523"/>
    <w:rsid w:val="00FC3A33"/>
    <w:rsid w:val="00FC3C3B"/>
    <w:rsid w:val="00FC41DC"/>
    <w:rsid w:val="00FC44C4"/>
    <w:rsid w:val="00FC458D"/>
    <w:rsid w:val="00FC4AD9"/>
    <w:rsid w:val="00FC4F7B"/>
    <w:rsid w:val="00FC586E"/>
    <w:rsid w:val="00FC5DDC"/>
    <w:rsid w:val="00FC755A"/>
    <w:rsid w:val="00FD0273"/>
    <w:rsid w:val="00FD05FD"/>
    <w:rsid w:val="00FD0B13"/>
    <w:rsid w:val="00FD0D21"/>
    <w:rsid w:val="00FD0E56"/>
    <w:rsid w:val="00FD1F94"/>
    <w:rsid w:val="00FD21A7"/>
    <w:rsid w:val="00FD24D0"/>
    <w:rsid w:val="00FD2DA5"/>
    <w:rsid w:val="00FD2EA1"/>
    <w:rsid w:val="00FD2ECC"/>
    <w:rsid w:val="00FD3347"/>
    <w:rsid w:val="00FD36BF"/>
    <w:rsid w:val="00FD3905"/>
    <w:rsid w:val="00FD40E9"/>
    <w:rsid w:val="00FD495B"/>
    <w:rsid w:val="00FD5062"/>
    <w:rsid w:val="00FD53CB"/>
    <w:rsid w:val="00FD57FF"/>
    <w:rsid w:val="00FD6758"/>
    <w:rsid w:val="00FD740B"/>
    <w:rsid w:val="00FD7EC3"/>
    <w:rsid w:val="00FE0C73"/>
    <w:rsid w:val="00FE0F38"/>
    <w:rsid w:val="00FE108E"/>
    <w:rsid w:val="00FE10F9"/>
    <w:rsid w:val="00FE126B"/>
    <w:rsid w:val="00FE13B9"/>
    <w:rsid w:val="00FE1940"/>
    <w:rsid w:val="00FE2356"/>
    <w:rsid w:val="00FE25A5"/>
    <w:rsid w:val="00FE2629"/>
    <w:rsid w:val="00FE40B5"/>
    <w:rsid w:val="00FE4D55"/>
    <w:rsid w:val="00FE5746"/>
    <w:rsid w:val="00FE65BB"/>
    <w:rsid w:val="00FE660C"/>
    <w:rsid w:val="00FF0E6E"/>
    <w:rsid w:val="00FF0F2A"/>
    <w:rsid w:val="00FF10F2"/>
    <w:rsid w:val="00FF2096"/>
    <w:rsid w:val="00FF2BA0"/>
    <w:rsid w:val="00FF3FE9"/>
    <w:rsid w:val="00FF41C4"/>
    <w:rsid w:val="00FF462E"/>
    <w:rsid w:val="00FF492B"/>
    <w:rsid w:val="00FF5EC7"/>
    <w:rsid w:val="00FF6B1D"/>
    <w:rsid w:val="00FF776C"/>
    <w:rsid w:val="00FF7815"/>
    <w:rsid w:val="00FF7892"/>
    <w:rsid w:val="00FF7E79"/>
    <w:rsid w:val="01F62BDD"/>
    <w:rsid w:val="03381EAB"/>
    <w:rsid w:val="03FD4520"/>
    <w:rsid w:val="0833F143"/>
    <w:rsid w:val="08904455"/>
    <w:rsid w:val="08E109B1"/>
    <w:rsid w:val="0C2C9F9F"/>
    <w:rsid w:val="0CF54E3E"/>
    <w:rsid w:val="0F4EB40D"/>
    <w:rsid w:val="0F752924"/>
    <w:rsid w:val="131A2F43"/>
    <w:rsid w:val="14ABD88F"/>
    <w:rsid w:val="15F527FD"/>
    <w:rsid w:val="16FFE858"/>
    <w:rsid w:val="189A7B81"/>
    <w:rsid w:val="193A9367"/>
    <w:rsid w:val="1C3C6AEE"/>
    <w:rsid w:val="1C9C2919"/>
    <w:rsid w:val="1CF2D55A"/>
    <w:rsid w:val="1F5BB876"/>
    <w:rsid w:val="1F619A69"/>
    <w:rsid w:val="2411A241"/>
    <w:rsid w:val="24156B0D"/>
    <w:rsid w:val="24FA0186"/>
    <w:rsid w:val="27A1959E"/>
    <w:rsid w:val="27A9E856"/>
    <w:rsid w:val="2CD7175B"/>
    <w:rsid w:val="2EB9B0D2"/>
    <w:rsid w:val="2F9680E7"/>
    <w:rsid w:val="325B1583"/>
    <w:rsid w:val="3336AAF0"/>
    <w:rsid w:val="360E28A8"/>
    <w:rsid w:val="372F544D"/>
    <w:rsid w:val="3B6E14FA"/>
    <w:rsid w:val="3CD3D98C"/>
    <w:rsid w:val="3D53A5E6"/>
    <w:rsid w:val="3F3D4D1D"/>
    <w:rsid w:val="3FBBCB0C"/>
    <w:rsid w:val="4315DAE3"/>
    <w:rsid w:val="43A7DF0B"/>
    <w:rsid w:val="448E0CB7"/>
    <w:rsid w:val="44A66FD9"/>
    <w:rsid w:val="45D838ED"/>
    <w:rsid w:val="460D99A3"/>
    <w:rsid w:val="47BB83BB"/>
    <w:rsid w:val="4809C873"/>
    <w:rsid w:val="482B0C2C"/>
    <w:rsid w:val="499867A6"/>
    <w:rsid w:val="4AFDAAEA"/>
    <w:rsid w:val="4C07C572"/>
    <w:rsid w:val="4CF9FD64"/>
    <w:rsid w:val="4DDBC0EA"/>
    <w:rsid w:val="57D0749B"/>
    <w:rsid w:val="5C83BDA9"/>
    <w:rsid w:val="5D8A4392"/>
    <w:rsid w:val="6108CB74"/>
    <w:rsid w:val="621BD5A9"/>
    <w:rsid w:val="638FB9D8"/>
    <w:rsid w:val="64896E22"/>
    <w:rsid w:val="64E6C81D"/>
    <w:rsid w:val="6618F270"/>
    <w:rsid w:val="66A0D81E"/>
    <w:rsid w:val="67949E99"/>
    <w:rsid w:val="67B572CE"/>
    <w:rsid w:val="6850F02E"/>
    <w:rsid w:val="6ABE8947"/>
    <w:rsid w:val="6ABF97EC"/>
    <w:rsid w:val="70ADA37F"/>
    <w:rsid w:val="72670000"/>
    <w:rsid w:val="726D8DC0"/>
    <w:rsid w:val="730EBA8F"/>
    <w:rsid w:val="739DE997"/>
    <w:rsid w:val="760D02A6"/>
    <w:rsid w:val="767BD397"/>
    <w:rsid w:val="76E433F9"/>
    <w:rsid w:val="787E0F56"/>
    <w:rsid w:val="78F6D593"/>
    <w:rsid w:val="7A16764E"/>
    <w:rsid w:val="7BC5712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F35848E"/>
  <w14:defaultImageDpi w14:val="330"/>
  <w15:chartTrackingRefBased/>
  <w15:docId w15:val="{D337BCA6-DB20-4158-A087-3AB43E420E9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US" w:eastAsia="en-US" w:bidi="ar-SA"/>
      </w:rPr>
    </w:rPrDefault>
    <w:pPrDefault>
      <w:pPr>
        <w:spacing w:before="240" w:line="276" w:lineRule="auto"/>
      </w:pPr>
    </w:pPrDefault>
  </w:docDefaults>
  <w:latentStyles w:defLockedState="0" w:defUIPriority="99" w:defSemiHidden="0" w:defUnhideWhenUsed="0" w:defQFormat="0" w:count="376">
    <w:lsdException w:name="Normal" w:uiPriority="0" w:qFormat="1"/>
    <w:lsdException w:name="heading 1" w:uiPriority="6" w:qFormat="1"/>
    <w:lsdException w:name="heading 2" w:semiHidden="1" w:uiPriority="7" w:unhideWhenUsed="1" w:qFormat="1"/>
    <w:lsdException w:name="heading 3" w:semiHidden="1" w:uiPriority="8" w:unhideWhenUsed="1" w:qFormat="1"/>
    <w:lsdException w:name="heading 4" w:semiHidden="1" w:uiPriority="9" w:unhideWhenUsed="1" w:qFormat="1"/>
    <w:lsdException w:name="heading 5" w:semiHidden="1" w:uiPriority="10"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qFormat="1"/>
    <w:lsdException w:name="toc 2" w:semiHidden="1" w:uiPriority="39" w:unhideWhenUsed="1" w:qFormat="1"/>
    <w:lsdException w:name="toc 3" w:semiHidden="1" w:uiPriority="39" w:unhideWhenUsed="1" w:qFormat="1"/>
    <w:lsdException w:name="toc 4" w:semiHidden="1"/>
    <w:lsdException w:name="toc 5" w:semiHidden="1"/>
    <w:lsdException w:name="toc 6" w:semiHidden="1"/>
    <w:lsdException w:name="toc 7" w:semiHidden="1"/>
    <w:lsdException w:name="toc 8" w:semiHidden="1"/>
    <w:lsdException w:name="toc 9" w:semiHidden="1"/>
    <w:lsdException w:name="Normal Indent" w:semiHidden="1"/>
    <w:lsdException w:name="footnote text" w:semiHidden="1"/>
    <w:lsdException w:name="annotation text" w:semiHidden="1"/>
    <w:lsdException w:name="header" w:semiHidden="1" w:unhideWhenUsed="1" w:qFormat="1"/>
    <w:lsdException w:name="footer" w:semiHidden="1" w:unhideWhenUsed="1" w:qFormat="1"/>
    <w:lsdException w:name="index heading" w:semiHidden="1"/>
    <w:lsdException w:name="caption" w:semiHidden="1" w:uiPriority="2" w:unhideWhenUsed="1" w:qFormat="1"/>
    <w:lsdException w:name="table of figures" w:semiHidden="1" w:unhideWhenUsed="1" w:qFormat="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qFormat="1"/>
    <w:lsdException w:name="List Bullet" w:uiPriority="12" w:qFormat="1"/>
    <w:lsdException w:name="List Number" w:semiHidden="1" w:uiPriority="13" w:unhideWhenUsed="1" w:qFormat="1"/>
    <w:lsdException w:name="List 2" w:semiHidden="1"/>
    <w:lsdException w:name="List 3" w:semiHidden="1"/>
    <w:lsdException w:name="List 4" w:semiHidden="1"/>
    <w:lsdException w:name="List 5" w:semiHidden="1"/>
    <w:lsdException w:name="List Bullet 2" w:semiHidden="1" w:uiPriority="14" w:unhideWhenUsed="1" w:qFormat="1"/>
    <w:lsdException w:name="List Bullet 3" w:semiHidden="1"/>
    <w:lsdException w:name="List Bullet 4" w:semiHidden="1"/>
    <w:lsdException w:name="List Bullet 5" w:semiHidden="1"/>
    <w:lsdException w:name="List Number 2" w:semiHidden="1" w:uiPriority="15" w:unhideWhenUsed="1" w:qFormat="1"/>
    <w:lsdException w:name="List Number 3" w:semiHidden="1"/>
    <w:lsdException w:name="List Number 4" w:semiHidden="1"/>
    <w:lsdException w:name="List Number 5" w:semiHidden="1"/>
    <w:lsdException w:name="Title" w:uiPriority="24" w:qFormat="1"/>
    <w:lsdException w:name="Closing" w:semiHidden="1"/>
    <w:lsdException w:name="Signature" w:semiHidden="1" w:uiPriority="19" w:qFormat="1"/>
    <w:lsdException w:name="Default Paragraph Font" w:semiHidden="1" w:uiPriority="1" w:unhideWhenUsed="1"/>
    <w:lsdException w:name="Body Text" w:semiHidden="1" w:uiPriority="0" w:unhideWhenUsed="1"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qFormat="1"/>
    <w:lsdException w:name="Salutation" w:semiHidden="1"/>
    <w:lsdException w:name="Date" w:semiHidden="1" w:uiPriority="3" w:qFormat="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lsdException w:name="FollowedHyperlink" w:semiHidden="1" w:unhideWhenUsed="1"/>
    <w:lsdException w:name="Strong" w:uiPriority="22" w:qFormat="1"/>
    <w:lsdException w:name="Emphasis" w:uiPriority="29"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unhideWhenUsed="1"/>
    <w:lsdException w:name="HTML Keyboard" w:semiHidden="1"/>
    <w:lsdException w:name="HTML Preformatted" w:semiHidden="1" w:unhideWhenUsed="1"/>
    <w:lsdException w:name="HTML Sample" w:semiHidden="1"/>
    <w:lsdException w:name="HTML Typewriter" w:semiHidden="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18" w:qFormat="1"/>
    <w:lsdException w:name="Intense Quote" w:semiHidden="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qFormat="1"/>
    <w:lsdException w:name="Intense Emphasis" w:semiHidden="1" w:qFormat="1"/>
    <w:lsdException w:name="Subtle Reference" w:uiPriority="19" w:qFormat="1"/>
    <w:lsdException w:name="Intense Reference" w:semiHidden="1" w:qFormat="1"/>
    <w:lsdException w:name="Book Title" w:semiHidden="1" w:qFormat="1"/>
    <w:lsdException w:name="Bibliography" w:semiHidden="1" w:uiPriority="0" w:unhideWhenUsed="1" w:qFormat="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617F4"/>
    <w:rPr>
      <w:rFonts w:ascii="Arial" w:hAnsi="Arial"/>
      <w:lang w:val="en-AU"/>
    </w:rPr>
  </w:style>
  <w:style w:type="paragraph" w:styleId="Heading1">
    <w:name w:val="heading 1"/>
    <w:basedOn w:val="Normal"/>
    <w:next w:val="Normal"/>
    <w:link w:val="Heading1Char"/>
    <w:uiPriority w:val="6"/>
    <w:qFormat/>
    <w:rsid w:val="00885F34"/>
    <w:pPr>
      <w:spacing w:after="320"/>
      <w:outlineLvl w:val="0"/>
    </w:pPr>
    <w:rPr>
      <w:rFonts w:eastAsiaTheme="majorEastAsia" w:cstheme="majorBidi"/>
      <w:b/>
      <w:color w:val="1C438B"/>
      <w:sz w:val="52"/>
      <w:szCs w:val="32"/>
    </w:rPr>
  </w:style>
  <w:style w:type="paragraph" w:styleId="Heading2">
    <w:name w:val="heading 2"/>
    <w:basedOn w:val="Normal"/>
    <w:next w:val="Normal"/>
    <w:link w:val="Heading2Char"/>
    <w:uiPriority w:val="7"/>
    <w:qFormat/>
    <w:rsid w:val="004042F8"/>
    <w:pPr>
      <w:keepNext/>
      <w:keepLines/>
      <w:numPr>
        <w:ilvl w:val="1"/>
        <w:numId w:val="1"/>
      </w:numPr>
      <w:tabs>
        <w:tab w:val="left" w:pos="567"/>
        <w:tab w:val="left" w:pos="1134"/>
        <w:tab w:val="left" w:pos="1701"/>
        <w:tab w:val="left" w:pos="2268"/>
        <w:tab w:val="left" w:pos="2835"/>
        <w:tab w:val="left" w:pos="3402"/>
      </w:tabs>
      <w:spacing w:after="280"/>
      <w:ind w:left="0"/>
      <w:outlineLvl w:val="1"/>
    </w:pPr>
    <w:rPr>
      <w:rFonts w:eastAsia="SimSun" w:cs="Arial"/>
      <w:b/>
      <w:color w:val="1C438B"/>
      <w:sz w:val="48"/>
      <w:szCs w:val="36"/>
      <w:lang w:eastAsia="zh-CN"/>
    </w:rPr>
  </w:style>
  <w:style w:type="paragraph" w:styleId="Heading3">
    <w:name w:val="heading 3"/>
    <w:basedOn w:val="Normal"/>
    <w:next w:val="Normal"/>
    <w:link w:val="Heading3Char"/>
    <w:uiPriority w:val="8"/>
    <w:qFormat/>
    <w:rsid w:val="004042F8"/>
    <w:pPr>
      <w:keepNext/>
      <w:keepLines/>
      <w:numPr>
        <w:ilvl w:val="2"/>
        <w:numId w:val="1"/>
      </w:numPr>
      <w:tabs>
        <w:tab w:val="left" w:pos="567"/>
        <w:tab w:val="left" w:pos="1134"/>
        <w:tab w:val="left" w:pos="1701"/>
        <w:tab w:val="left" w:pos="2268"/>
        <w:tab w:val="left" w:pos="2835"/>
        <w:tab w:val="left" w:pos="3402"/>
      </w:tabs>
      <w:spacing w:after="200"/>
      <w:ind w:left="0"/>
      <w:outlineLvl w:val="2"/>
    </w:pPr>
    <w:rPr>
      <w:rFonts w:eastAsia="SimSun" w:cs="Arial"/>
      <w:color w:val="1C438B"/>
      <w:sz w:val="40"/>
      <w:szCs w:val="40"/>
      <w:lang w:eastAsia="zh-CN"/>
    </w:rPr>
  </w:style>
  <w:style w:type="paragraph" w:styleId="Heading4">
    <w:name w:val="heading 4"/>
    <w:basedOn w:val="Normal"/>
    <w:next w:val="Normal"/>
    <w:link w:val="Heading4Char"/>
    <w:uiPriority w:val="9"/>
    <w:qFormat/>
    <w:rsid w:val="0098360C"/>
    <w:pPr>
      <w:keepNext/>
      <w:keepLines/>
      <w:numPr>
        <w:ilvl w:val="3"/>
        <w:numId w:val="1"/>
      </w:numPr>
      <w:tabs>
        <w:tab w:val="left" w:pos="567"/>
        <w:tab w:val="left" w:pos="1134"/>
        <w:tab w:val="left" w:pos="1701"/>
        <w:tab w:val="left" w:pos="2268"/>
        <w:tab w:val="left" w:pos="2835"/>
        <w:tab w:val="left" w:pos="3402"/>
      </w:tabs>
      <w:outlineLvl w:val="3"/>
    </w:pPr>
    <w:rPr>
      <w:rFonts w:eastAsia="SimSun" w:cs="Times New Roman"/>
      <w:color w:val="041F42"/>
      <w:sz w:val="36"/>
      <w:szCs w:val="32"/>
    </w:rPr>
  </w:style>
  <w:style w:type="paragraph" w:styleId="Heading5">
    <w:name w:val="heading 5"/>
    <w:basedOn w:val="Normal"/>
    <w:next w:val="Normal"/>
    <w:link w:val="Heading5Char"/>
    <w:uiPriority w:val="10"/>
    <w:unhideWhenUsed/>
    <w:qFormat/>
    <w:rsid w:val="004042F8"/>
    <w:pPr>
      <w:keepNext/>
      <w:keepLines/>
      <w:numPr>
        <w:ilvl w:val="4"/>
        <w:numId w:val="1"/>
      </w:numPr>
      <w:tabs>
        <w:tab w:val="left" w:pos="567"/>
        <w:tab w:val="left" w:pos="1134"/>
        <w:tab w:val="left" w:pos="1701"/>
        <w:tab w:val="left" w:pos="2268"/>
        <w:tab w:val="left" w:pos="2835"/>
        <w:tab w:val="left" w:pos="3402"/>
      </w:tabs>
      <w:outlineLvl w:val="4"/>
    </w:pPr>
    <w:rPr>
      <w:rFonts w:eastAsia="SimSun" w:cs="Arial"/>
      <w:color w:val="041F42"/>
      <w:sz w:val="32"/>
      <w:lang w:eastAsia="zh-CN"/>
    </w:rPr>
  </w:style>
  <w:style w:type="paragraph" w:styleId="Heading6">
    <w:name w:val="heading 6"/>
    <w:aliases w:val="ŠHeading 6"/>
    <w:basedOn w:val="Normal"/>
    <w:next w:val="Normal"/>
    <w:link w:val="Heading6Char"/>
    <w:uiPriority w:val="99"/>
    <w:semiHidden/>
    <w:qFormat/>
    <w:rsid w:val="009C575A"/>
    <w:pPr>
      <w:keepNext/>
      <w:keepLines/>
      <w:numPr>
        <w:ilvl w:val="5"/>
        <w:numId w:val="1"/>
      </w:numPr>
      <w:ind w:left="0"/>
      <w:outlineLvl w:val="5"/>
    </w:pPr>
    <w:rPr>
      <w:rFonts w:eastAsiaTheme="majorEastAsia" w:cstheme="majorBidi"/>
      <w:sz w:val="28"/>
    </w:rPr>
  </w:style>
  <w:style w:type="paragraph" w:styleId="Heading7">
    <w:name w:val="heading 7"/>
    <w:basedOn w:val="Normal"/>
    <w:next w:val="Normal"/>
    <w:link w:val="Heading7Char"/>
    <w:uiPriority w:val="99"/>
    <w:semiHidden/>
    <w:qFormat/>
    <w:rsid w:val="00F740FA"/>
    <w:pPr>
      <w:keepNext/>
      <w:keepLines/>
      <w:numPr>
        <w:ilvl w:val="6"/>
        <w:numId w:val="1"/>
      </w:numPr>
      <w:spacing w:before="4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9"/>
    <w:semiHidden/>
    <w:qFormat/>
    <w:rsid w:val="00F740FA"/>
    <w:pPr>
      <w:keepNext/>
      <w:keepLines/>
      <w:numPr>
        <w:ilvl w:val="7"/>
        <w:numId w:val="1"/>
      </w:numPr>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9"/>
    <w:semiHidden/>
    <w:qFormat/>
    <w:rsid w:val="00F740FA"/>
    <w:pPr>
      <w:keepNext/>
      <w:keepLines/>
      <w:numPr>
        <w:ilvl w:val="8"/>
        <w:numId w:val="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next w:val="Normal"/>
    <w:uiPriority w:val="39"/>
    <w:qFormat/>
    <w:rsid w:val="00F740FA"/>
    <w:pPr>
      <w:spacing w:before="120" w:after="120"/>
    </w:pPr>
    <w:rPr>
      <w:rFonts w:ascii="Arial Bold" w:hAnsi="Arial Bold" w:cs="Calibri (Body)"/>
      <w:b/>
      <w:bCs/>
      <w:sz w:val="22"/>
      <w:szCs w:val="20"/>
    </w:rPr>
  </w:style>
  <w:style w:type="paragraph" w:styleId="TOC2">
    <w:name w:val="toc 2"/>
    <w:basedOn w:val="Normal"/>
    <w:next w:val="Normal"/>
    <w:uiPriority w:val="39"/>
    <w:qFormat/>
    <w:rsid w:val="00F740FA"/>
    <w:pPr>
      <w:spacing w:before="0"/>
      <w:ind w:left="240"/>
    </w:pPr>
    <w:rPr>
      <w:rFonts w:cs="Calibri (Body)"/>
      <w:sz w:val="20"/>
      <w:szCs w:val="20"/>
    </w:rPr>
  </w:style>
  <w:style w:type="paragraph" w:styleId="Header">
    <w:name w:val="header"/>
    <w:basedOn w:val="Normal"/>
    <w:link w:val="HeaderChar"/>
    <w:uiPriority w:val="99"/>
    <w:qFormat/>
    <w:rsid w:val="00F740FA"/>
    <w:pPr>
      <w:pBdr>
        <w:bottom w:val="single" w:sz="8" w:space="10" w:color="D0CECE" w:themeColor="background2" w:themeShade="E6"/>
      </w:pBdr>
      <w:spacing w:before="0" w:after="240"/>
    </w:pPr>
    <w:rPr>
      <w:b/>
      <w:color w:val="002060"/>
    </w:rPr>
  </w:style>
  <w:style w:type="character" w:customStyle="1" w:styleId="Heading5Char">
    <w:name w:val="Heading 5 Char"/>
    <w:basedOn w:val="DefaultParagraphFont"/>
    <w:link w:val="Heading5"/>
    <w:uiPriority w:val="10"/>
    <w:rsid w:val="004042F8"/>
    <w:rPr>
      <w:rFonts w:ascii="Arial" w:eastAsia="SimSun" w:hAnsi="Arial" w:cs="Arial"/>
      <w:color w:val="041F42"/>
      <w:sz w:val="32"/>
      <w:lang w:val="en-AU" w:eastAsia="zh-CN"/>
    </w:rPr>
  </w:style>
  <w:style w:type="character" w:customStyle="1" w:styleId="HeaderChar">
    <w:name w:val="Header Char"/>
    <w:basedOn w:val="DefaultParagraphFont"/>
    <w:link w:val="Header"/>
    <w:uiPriority w:val="99"/>
    <w:rsid w:val="00F740FA"/>
    <w:rPr>
      <w:rFonts w:ascii="Arial" w:hAnsi="Arial"/>
      <w:b/>
      <w:color w:val="002060"/>
      <w:lang w:val="en-AU"/>
    </w:rPr>
  </w:style>
  <w:style w:type="paragraph" w:styleId="Footer">
    <w:name w:val="footer"/>
    <w:basedOn w:val="Normal"/>
    <w:link w:val="FooterChar"/>
    <w:uiPriority w:val="99"/>
    <w:qFormat/>
    <w:rsid w:val="00F740FA"/>
    <w:pPr>
      <w:tabs>
        <w:tab w:val="right" w:pos="10773"/>
      </w:tabs>
      <w:spacing w:before="480"/>
      <w:ind w:left="-567" w:right="-567"/>
    </w:pPr>
    <w:rPr>
      <w:sz w:val="18"/>
    </w:rPr>
  </w:style>
  <w:style w:type="character" w:customStyle="1" w:styleId="FooterChar">
    <w:name w:val="Footer Char"/>
    <w:basedOn w:val="DefaultParagraphFont"/>
    <w:link w:val="Footer"/>
    <w:uiPriority w:val="99"/>
    <w:rsid w:val="00F740FA"/>
    <w:rPr>
      <w:rFonts w:ascii="Arial" w:hAnsi="Arial"/>
      <w:sz w:val="18"/>
      <w:lang w:val="en-AU"/>
    </w:rPr>
  </w:style>
  <w:style w:type="paragraph" w:styleId="Caption">
    <w:name w:val="caption"/>
    <w:basedOn w:val="Normal"/>
    <w:next w:val="Normal"/>
    <w:uiPriority w:val="2"/>
    <w:qFormat/>
    <w:rsid w:val="00F740FA"/>
    <w:pPr>
      <w:keepNext/>
      <w:tabs>
        <w:tab w:val="left" w:pos="567"/>
        <w:tab w:val="left" w:pos="1134"/>
        <w:tab w:val="left" w:pos="1701"/>
        <w:tab w:val="left" w:pos="2268"/>
        <w:tab w:val="left" w:pos="2835"/>
        <w:tab w:val="left" w:pos="3402"/>
      </w:tabs>
      <w:spacing w:after="120" w:line="240" w:lineRule="atLeast"/>
    </w:pPr>
    <w:rPr>
      <w:b/>
      <w:iCs/>
      <w:sz w:val="22"/>
      <w:szCs w:val="18"/>
    </w:rPr>
  </w:style>
  <w:style w:type="paragraph" w:customStyle="1" w:styleId="Logo">
    <w:name w:val="Logo"/>
    <w:basedOn w:val="Normal"/>
    <w:uiPriority w:val="16"/>
    <w:qFormat/>
    <w:rsid w:val="00F740FA"/>
    <w:pPr>
      <w:tabs>
        <w:tab w:val="right" w:pos="10199"/>
      </w:tabs>
      <w:spacing w:line="300" w:lineRule="atLeast"/>
      <w:ind w:left="-567" w:right="-574"/>
    </w:pPr>
    <w:rPr>
      <w:rFonts w:eastAsia="SimSun" w:cs="Times New Roman"/>
      <w:b/>
      <w:color w:val="002060"/>
      <w:sz w:val="28"/>
      <w:szCs w:val="28"/>
      <w:lang w:eastAsia="zh-CN"/>
    </w:rPr>
  </w:style>
  <w:style w:type="character" w:customStyle="1" w:styleId="Heading6Char">
    <w:name w:val="Heading 6 Char"/>
    <w:aliases w:val="ŠHeading 6 Char"/>
    <w:basedOn w:val="DefaultParagraphFont"/>
    <w:link w:val="Heading6"/>
    <w:uiPriority w:val="99"/>
    <w:semiHidden/>
    <w:rsid w:val="009C575A"/>
    <w:rPr>
      <w:rFonts w:ascii="Arial" w:eastAsiaTheme="majorEastAsia" w:hAnsi="Arial" w:cstheme="majorBidi"/>
      <w:sz w:val="28"/>
      <w:lang w:val="en-AU"/>
    </w:rPr>
  </w:style>
  <w:style w:type="paragraph" w:styleId="TOC3">
    <w:name w:val="toc 3"/>
    <w:basedOn w:val="Normal"/>
    <w:next w:val="Normal"/>
    <w:uiPriority w:val="39"/>
    <w:unhideWhenUsed/>
    <w:qFormat/>
    <w:rsid w:val="00F740FA"/>
    <w:pPr>
      <w:spacing w:before="0"/>
      <w:ind w:left="480"/>
    </w:pPr>
    <w:rPr>
      <w:rFonts w:cs="Calibri (Body)"/>
      <w:iCs/>
      <w:sz w:val="20"/>
      <w:szCs w:val="20"/>
    </w:rPr>
  </w:style>
  <w:style w:type="character" w:styleId="Hyperlink">
    <w:name w:val="Hyperlink"/>
    <w:basedOn w:val="DefaultParagraphFont"/>
    <w:uiPriority w:val="99"/>
    <w:rsid w:val="00F740FA"/>
    <w:rPr>
      <w:rFonts w:ascii="Arial" w:hAnsi="Arial"/>
      <w:color w:val="2F5496" w:themeColor="accent1" w:themeShade="BF"/>
      <w:sz w:val="24"/>
      <w:u w:val="single"/>
    </w:rPr>
  </w:style>
  <w:style w:type="character" w:styleId="SubtleReference">
    <w:name w:val="Subtle Reference"/>
    <w:basedOn w:val="DefaultParagraphFont"/>
    <w:uiPriority w:val="19"/>
    <w:qFormat/>
    <w:rsid w:val="00F740FA"/>
    <w:rPr>
      <w:rFonts w:ascii="Arial" w:hAnsi="Arial"/>
      <w:sz w:val="22"/>
    </w:rPr>
  </w:style>
  <w:style w:type="character" w:customStyle="1" w:styleId="UnresolvedMention1">
    <w:name w:val="Unresolved Mention1"/>
    <w:basedOn w:val="DefaultParagraphFont"/>
    <w:uiPriority w:val="99"/>
    <w:semiHidden/>
    <w:unhideWhenUsed/>
    <w:rsid w:val="00F740FA"/>
    <w:rPr>
      <w:color w:val="605E5C"/>
      <w:shd w:val="clear" w:color="auto" w:fill="E1DFDD"/>
    </w:rPr>
  </w:style>
  <w:style w:type="character" w:customStyle="1" w:styleId="Heading1Char">
    <w:name w:val="Heading 1 Char"/>
    <w:basedOn w:val="DefaultParagraphFont"/>
    <w:link w:val="Heading1"/>
    <w:uiPriority w:val="6"/>
    <w:rsid w:val="00885F34"/>
    <w:rPr>
      <w:rFonts w:ascii="Arial" w:eastAsiaTheme="majorEastAsia" w:hAnsi="Arial" w:cstheme="majorBidi"/>
      <w:b/>
      <w:color w:val="1C438B"/>
      <w:sz w:val="52"/>
      <w:szCs w:val="32"/>
      <w:lang w:val="en-AU"/>
    </w:rPr>
  </w:style>
  <w:style w:type="character" w:customStyle="1" w:styleId="Heading2Char">
    <w:name w:val="Heading 2 Char"/>
    <w:basedOn w:val="DefaultParagraphFont"/>
    <w:link w:val="Heading2"/>
    <w:uiPriority w:val="7"/>
    <w:rsid w:val="004042F8"/>
    <w:rPr>
      <w:rFonts w:ascii="Arial" w:eastAsia="SimSun" w:hAnsi="Arial" w:cs="Arial"/>
      <w:b/>
      <w:color w:val="1C438B"/>
      <w:sz w:val="48"/>
      <w:szCs w:val="36"/>
      <w:lang w:val="en-AU" w:eastAsia="zh-CN"/>
    </w:rPr>
  </w:style>
  <w:style w:type="character" w:customStyle="1" w:styleId="Heading3Char">
    <w:name w:val="Heading 3 Char"/>
    <w:basedOn w:val="DefaultParagraphFont"/>
    <w:link w:val="Heading3"/>
    <w:uiPriority w:val="8"/>
    <w:rsid w:val="004042F8"/>
    <w:rPr>
      <w:rFonts w:ascii="Arial" w:eastAsia="SimSun" w:hAnsi="Arial" w:cs="Arial"/>
      <w:color w:val="1C438B"/>
      <w:sz w:val="40"/>
      <w:szCs w:val="40"/>
      <w:lang w:val="en-AU" w:eastAsia="zh-CN"/>
    </w:rPr>
  </w:style>
  <w:style w:type="character" w:customStyle="1" w:styleId="Heading4Char">
    <w:name w:val="Heading 4 Char"/>
    <w:basedOn w:val="DefaultParagraphFont"/>
    <w:link w:val="Heading4"/>
    <w:uiPriority w:val="9"/>
    <w:rsid w:val="00885F34"/>
    <w:rPr>
      <w:rFonts w:ascii="Arial" w:eastAsia="SimSun" w:hAnsi="Arial" w:cs="Times New Roman"/>
      <w:color w:val="041F42"/>
      <w:sz w:val="36"/>
      <w:szCs w:val="32"/>
      <w:lang w:val="en-AU"/>
    </w:rPr>
  </w:style>
  <w:style w:type="table" w:customStyle="1" w:styleId="Tableheader">
    <w:name w:val="ŠTable header"/>
    <w:basedOn w:val="TableNormal"/>
    <w:uiPriority w:val="99"/>
    <w:rsid w:val="00336799"/>
    <w:pPr>
      <w:widowControl w:val="0"/>
      <w:snapToGrid w:val="0"/>
      <w:spacing w:before="80" w:after="80" w:line="240" w:lineRule="auto"/>
      <w:mirrorIndents/>
    </w:pPr>
    <w:rPr>
      <w:rFonts w:ascii="Arial" w:hAnsi="Arial"/>
      <w:sz w:val="22"/>
    </w:rPr>
    <w:tblPr>
      <w:tblStyleRowBandSize w:val="1"/>
      <w:tblStyleColBandSize w:val="1"/>
    </w:tblPr>
    <w:tcPr>
      <w:shd w:val="clear" w:color="auto" w:fill="auto"/>
      <w:vAlign w:val="center"/>
    </w:tcPr>
    <w:tblStylePr w:type="firstRow">
      <w:pPr>
        <w:keepNext w:val="0"/>
        <w:keepLines w:val="0"/>
        <w:pageBreakBefore w:val="0"/>
        <w:widowControl w:val="0"/>
        <w:suppressLineNumbers w:val="0"/>
        <w:suppressAutoHyphens w:val="0"/>
        <w:wordWrap/>
        <w:adjustRightInd/>
        <w:snapToGrid w:val="0"/>
        <w:spacing w:beforeLines="0" w:before="80" w:beforeAutospacing="0" w:afterLines="0" w:after="80" w:afterAutospacing="0" w:line="240" w:lineRule="auto"/>
        <w:contextualSpacing w:val="0"/>
        <w:mirrorIndents/>
        <w:jc w:val="left"/>
        <w:textboxTightWrap w:val="allLines"/>
        <w:outlineLvl w:val="9"/>
      </w:pPr>
      <w:rPr>
        <w:rFonts w:ascii="Arial" w:hAnsi="Arial"/>
        <w:b/>
        <w:color w:val="FFFFFF" w:themeColor="background1"/>
        <w:sz w:val="22"/>
      </w:rPr>
      <w:tblPr/>
      <w:trPr>
        <w:cantSplit/>
        <w:tblHeader/>
      </w:trPr>
      <w:tcPr>
        <w:tcBorders>
          <w:top w:val="single" w:sz="24" w:space="0" w:color="1F3864" w:themeColor="accent1" w:themeShade="80"/>
          <w:left w:val="single" w:sz="24" w:space="0" w:color="1F3864" w:themeColor="accent1" w:themeShade="80"/>
          <w:bottom w:val="single" w:sz="24" w:space="0" w:color="C00000"/>
          <w:right w:val="single" w:sz="24" w:space="0" w:color="1F3864" w:themeColor="accent1" w:themeShade="80"/>
          <w:insideH w:val="single" w:sz="24" w:space="0" w:color="1F3864" w:themeColor="accent1" w:themeShade="80"/>
          <w:insideV w:val="single" w:sz="24" w:space="0" w:color="1F3864" w:themeColor="accent1" w:themeShade="80"/>
          <w:tl2br w:val="nil"/>
          <w:tr2bl w:val="nil"/>
        </w:tcBorders>
        <w:shd w:val="clear" w:color="auto" w:fill="1F3864" w:themeFill="accent1" w:themeFillShade="80"/>
      </w:tcPr>
    </w:tblStylePr>
    <w:tblStylePr w:type="lastRow">
      <w:pPr>
        <w:keepNext w:val="0"/>
        <w:keepLines w:val="0"/>
        <w:pageBreakBefore w:val="0"/>
        <w:widowControl w:val="0"/>
        <w:suppressLineNumbers w:val="0"/>
        <w:suppressAutoHyphens w:val="0"/>
        <w:wordWrap/>
        <w:adjustRightInd/>
        <w:snapToGrid w:val="0"/>
        <w:spacing w:line="240" w:lineRule="auto"/>
        <w:contextualSpacing w:val="0"/>
        <w:mirrorIndents/>
      </w:pPr>
    </w:tblStylePr>
    <w:tblStylePr w:type="firstCol">
      <w:pPr>
        <w:keepNext w:val="0"/>
        <w:keepLines w:val="0"/>
        <w:pageBreakBefore w:val="0"/>
        <w:widowControl w:val="0"/>
        <w:suppressLineNumbers w:val="0"/>
        <w:suppressAutoHyphens w:val="0"/>
        <w:wordWrap/>
        <w:adjustRightInd/>
        <w:snapToGrid w:val="0"/>
        <w:spacing w:beforeLines="0" w:before="80" w:beforeAutospacing="0" w:afterLines="0" w:after="80" w:afterAutospacing="0" w:line="240" w:lineRule="auto"/>
        <w:contextualSpacing w:val="0"/>
        <w:mirrorIndents/>
      </w:pPr>
      <w:rPr>
        <w:rFonts w:ascii="Arial" w:hAnsi="Arial"/>
        <w:b/>
        <w:sz w:val="22"/>
      </w:rPr>
    </w:tblStylePr>
    <w:tblStylePr w:type="lastCol">
      <w:pPr>
        <w:keepNext w:val="0"/>
        <w:keepLines w:val="0"/>
        <w:pageBreakBefore w:val="0"/>
        <w:widowControl w:val="0"/>
        <w:suppressLineNumbers w:val="0"/>
        <w:suppressAutoHyphens w:val="0"/>
        <w:wordWrap/>
        <w:adjustRightInd/>
        <w:snapToGrid w:val="0"/>
        <w:spacing w:line="240" w:lineRule="auto"/>
        <w:contextualSpacing w:val="0"/>
        <w:mirrorIndents/>
      </w:pPr>
    </w:tblStylePr>
    <w:tblStylePr w:type="band1Vert">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rPr>
        <w:rFonts w:ascii="Arial" w:hAnsi="Arial"/>
        <w:sz w:val="22"/>
      </w:rPr>
    </w:tblStylePr>
    <w:tblStylePr w:type="band2Vert">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tblStylePr>
    <w:tblStylePr w:type="band1Horz">
      <w:pPr>
        <w:keepNext w:val="0"/>
        <w:keepLines w:val="0"/>
        <w:pageBreakBefore w:val="0"/>
        <w:widowControl w:val="0"/>
        <w:suppressLineNumbers w:val="0"/>
        <w:suppressAutoHyphens w:val="0"/>
        <w:wordWrap/>
        <w:adjustRightInd/>
        <w:snapToGrid w:val="0"/>
        <w:spacing w:beforeLines="0" w:before="80" w:beforeAutospacing="0" w:afterLines="0" w:after="80" w:afterAutospacing="0" w:line="240" w:lineRule="auto"/>
        <w:contextualSpacing w:val="0"/>
        <w:mirrorIndents/>
      </w:p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tcPr>
    </w:tblStylePr>
    <w:tblStylePr w:type="band2Horz">
      <w:pPr>
        <w:keepNext w:val="0"/>
        <w:keepLines w:val="0"/>
        <w:pageBreakBefore w:val="0"/>
        <w:widowControl w:val="0"/>
        <w:suppressLineNumbers w:val="0"/>
        <w:suppressAutoHyphens w:val="0"/>
        <w:wordWrap/>
        <w:adjustRightInd/>
        <w:snapToGrid w:val="0"/>
        <w:spacing w:beforeLines="0" w:before="80" w:beforeAutospacing="0" w:afterLines="0" w:after="80" w:afterAutospacing="0" w:line="240" w:lineRule="auto"/>
        <w:contextualSpacing w:val="0"/>
        <w:mirrorIndents/>
      </w:pPr>
      <w:rPr>
        <w:rFonts w:ascii="Arial" w:hAnsi="Arial"/>
        <w:color w:val="000000" w:themeColor="text1"/>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E7E6E6" w:themeFill="background2"/>
      </w:tcPr>
    </w:tblStylePr>
    <w:tblStylePr w:type="neCell">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tblStylePr>
    <w:tblStylePr w:type="nwCell">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tblStylePr>
    <w:tblStylePr w:type="seCell">
      <w:pPr>
        <w:keepNext w:val="0"/>
        <w:keepLines w:val="0"/>
        <w:pageBreakBefore w:val="0"/>
        <w:widowControl w:val="0"/>
        <w:suppressLineNumbers w:val="0"/>
        <w:suppressAutoHyphens w:val="0"/>
        <w:wordWrap/>
        <w:snapToGrid w:val="0"/>
        <w:spacing w:beforeLines="80" w:before="80" w:beforeAutospacing="0" w:afterLines="80" w:after="80" w:afterAutospacing="0" w:line="240" w:lineRule="auto"/>
        <w:contextualSpacing w:val="0"/>
      </w:pPr>
    </w:tblStylePr>
    <w:tblStylePr w:type="swCell">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tblStylePr>
  </w:style>
  <w:style w:type="paragraph" w:styleId="ListNumber2">
    <w:name w:val="List Number 2"/>
    <w:basedOn w:val="Normal"/>
    <w:uiPriority w:val="15"/>
    <w:qFormat/>
    <w:rsid w:val="00F740FA"/>
    <w:pPr>
      <w:numPr>
        <w:ilvl w:val="1"/>
        <w:numId w:val="4"/>
      </w:numPr>
      <w:tabs>
        <w:tab w:val="left" w:pos="1134"/>
      </w:tabs>
      <w:adjustRightInd w:val="0"/>
      <w:snapToGrid w:val="0"/>
      <w:spacing w:before="40" w:line="300" w:lineRule="auto"/>
      <w:contextualSpacing/>
    </w:pPr>
  </w:style>
  <w:style w:type="character" w:customStyle="1" w:styleId="Heading7Char">
    <w:name w:val="Heading 7 Char"/>
    <w:basedOn w:val="DefaultParagraphFont"/>
    <w:link w:val="Heading7"/>
    <w:uiPriority w:val="99"/>
    <w:semiHidden/>
    <w:rsid w:val="00F740FA"/>
    <w:rPr>
      <w:rFonts w:asciiTheme="majorHAnsi" w:eastAsiaTheme="majorEastAsia" w:hAnsiTheme="majorHAnsi" w:cstheme="majorBidi"/>
      <w:i/>
      <w:iCs/>
      <w:color w:val="1F3763" w:themeColor="accent1" w:themeShade="7F"/>
      <w:lang w:val="en-AU"/>
    </w:rPr>
  </w:style>
  <w:style w:type="character" w:customStyle="1" w:styleId="Heading8Char">
    <w:name w:val="Heading 8 Char"/>
    <w:basedOn w:val="DefaultParagraphFont"/>
    <w:link w:val="Heading8"/>
    <w:uiPriority w:val="99"/>
    <w:semiHidden/>
    <w:rsid w:val="00F740FA"/>
    <w:rPr>
      <w:rFonts w:asciiTheme="majorHAnsi" w:eastAsiaTheme="majorEastAsia" w:hAnsiTheme="majorHAnsi" w:cstheme="majorBidi"/>
      <w:color w:val="272727" w:themeColor="text1" w:themeTint="D8"/>
      <w:sz w:val="21"/>
      <w:szCs w:val="21"/>
      <w:lang w:val="en-AU"/>
    </w:rPr>
  </w:style>
  <w:style w:type="paragraph" w:styleId="Quote">
    <w:name w:val="Quote"/>
    <w:basedOn w:val="Normal"/>
    <w:link w:val="QuoteChar"/>
    <w:uiPriority w:val="18"/>
    <w:qFormat/>
    <w:rsid w:val="00F740FA"/>
    <w:pPr>
      <w:keepNext/>
      <w:spacing w:before="120" w:line="280" w:lineRule="atLeast"/>
      <w:ind w:left="567" w:right="567"/>
      <w:mirrorIndents/>
    </w:pPr>
    <w:rPr>
      <w:iCs/>
      <w:sz w:val="22"/>
    </w:rPr>
  </w:style>
  <w:style w:type="paragraph" w:styleId="ListBullet2">
    <w:name w:val="List Bullet 2"/>
    <w:basedOn w:val="Normal"/>
    <w:uiPriority w:val="14"/>
    <w:qFormat/>
    <w:rsid w:val="00F740FA"/>
    <w:pPr>
      <w:numPr>
        <w:ilvl w:val="1"/>
        <w:numId w:val="3"/>
      </w:numPr>
      <w:tabs>
        <w:tab w:val="left" w:pos="1134"/>
      </w:tabs>
      <w:snapToGrid w:val="0"/>
      <w:spacing w:before="40" w:line="300" w:lineRule="auto"/>
      <w:contextualSpacing/>
    </w:pPr>
    <w:rPr>
      <w:rFonts w:eastAsia="SimSun" w:cs="Times New Roman"/>
    </w:rPr>
  </w:style>
  <w:style w:type="character" w:customStyle="1" w:styleId="Heading9Char">
    <w:name w:val="Heading 9 Char"/>
    <w:basedOn w:val="DefaultParagraphFont"/>
    <w:link w:val="Heading9"/>
    <w:uiPriority w:val="99"/>
    <w:semiHidden/>
    <w:rsid w:val="00F740FA"/>
    <w:rPr>
      <w:rFonts w:asciiTheme="majorHAnsi" w:eastAsiaTheme="majorEastAsia" w:hAnsiTheme="majorHAnsi" w:cstheme="majorBidi"/>
      <w:i/>
      <w:iCs/>
      <w:color w:val="272727" w:themeColor="text1" w:themeTint="D8"/>
      <w:sz w:val="21"/>
      <w:szCs w:val="21"/>
      <w:lang w:val="en-AU"/>
    </w:rPr>
  </w:style>
  <w:style w:type="paragraph" w:styleId="Revision">
    <w:name w:val="Revision"/>
    <w:hidden/>
    <w:uiPriority w:val="99"/>
    <w:semiHidden/>
    <w:rsid w:val="00D6492E"/>
    <w:rPr>
      <w:rFonts w:ascii="Arial" w:hAnsi="Arial"/>
      <w:lang w:val="en-AU"/>
    </w:rPr>
  </w:style>
  <w:style w:type="paragraph" w:styleId="ListNumber">
    <w:name w:val="List Number"/>
    <w:basedOn w:val="Normal"/>
    <w:uiPriority w:val="13"/>
    <w:qFormat/>
    <w:rsid w:val="00F740FA"/>
    <w:pPr>
      <w:numPr>
        <w:numId w:val="22"/>
      </w:numPr>
      <w:adjustRightInd w:val="0"/>
      <w:snapToGrid w:val="0"/>
      <w:spacing w:before="80"/>
    </w:pPr>
  </w:style>
  <w:style w:type="character" w:styleId="Strong">
    <w:name w:val="Strong"/>
    <w:basedOn w:val="DefaultParagraphFont"/>
    <w:uiPriority w:val="22"/>
    <w:qFormat/>
    <w:rsid w:val="00F740FA"/>
    <w:rPr>
      <w:rFonts w:ascii="Arial" w:hAnsi="Arial"/>
      <w:b/>
      <w:bCs/>
      <w:sz w:val="24"/>
    </w:rPr>
  </w:style>
  <w:style w:type="paragraph" w:styleId="ListBullet">
    <w:name w:val="List Bullet"/>
    <w:basedOn w:val="ListNumber"/>
    <w:uiPriority w:val="12"/>
    <w:qFormat/>
    <w:rsid w:val="00F740FA"/>
    <w:pPr>
      <w:numPr>
        <w:numId w:val="2"/>
      </w:numPr>
    </w:pPr>
  </w:style>
  <w:style w:type="character" w:customStyle="1" w:styleId="QuoteChar">
    <w:name w:val="Quote Char"/>
    <w:basedOn w:val="DefaultParagraphFont"/>
    <w:link w:val="Quote"/>
    <w:uiPriority w:val="18"/>
    <w:rsid w:val="00F740FA"/>
    <w:rPr>
      <w:rFonts w:ascii="Arial" w:hAnsi="Arial"/>
      <w:iCs/>
      <w:sz w:val="22"/>
      <w:lang w:val="en-AU"/>
    </w:rPr>
  </w:style>
  <w:style w:type="character" w:styleId="Emphasis">
    <w:name w:val="Emphasis"/>
    <w:basedOn w:val="DefaultParagraphFont"/>
    <w:uiPriority w:val="29"/>
    <w:qFormat/>
    <w:rsid w:val="00F740FA"/>
    <w:rPr>
      <w:rFonts w:ascii="Arial" w:hAnsi="Arial"/>
      <w:i/>
      <w:iCs/>
      <w:noProof/>
      <w:sz w:val="24"/>
      <w:lang w:val="en-AU"/>
    </w:rPr>
  </w:style>
  <w:style w:type="paragraph" w:styleId="Title">
    <w:name w:val="Title"/>
    <w:basedOn w:val="Normal"/>
    <w:next w:val="Normal"/>
    <w:link w:val="TitleChar"/>
    <w:uiPriority w:val="24"/>
    <w:qFormat/>
    <w:rsid w:val="00F740FA"/>
    <w:pPr>
      <w:tabs>
        <w:tab w:val="left" w:pos="567"/>
        <w:tab w:val="left" w:pos="1134"/>
        <w:tab w:val="left" w:pos="1701"/>
        <w:tab w:val="left" w:pos="2268"/>
        <w:tab w:val="left" w:pos="2835"/>
        <w:tab w:val="left" w:pos="3402"/>
        <w:tab w:val="left" w:pos="3969"/>
        <w:tab w:val="left" w:pos="4536"/>
        <w:tab w:val="left" w:pos="5103"/>
        <w:tab w:val="left" w:pos="5670"/>
        <w:tab w:val="left" w:pos="6237"/>
        <w:tab w:val="left" w:pos="6804"/>
        <w:tab w:val="left" w:pos="7371"/>
        <w:tab w:val="left" w:pos="7938"/>
        <w:tab w:val="left" w:pos="8505"/>
        <w:tab w:val="left" w:pos="9072"/>
        <w:tab w:val="left" w:pos="9639"/>
        <w:tab w:val="left" w:pos="10206"/>
      </w:tabs>
      <w:spacing w:after="480"/>
      <w:outlineLvl w:val="0"/>
    </w:pPr>
    <w:rPr>
      <w:rFonts w:eastAsia="SimSun" w:cs="Times New Roman"/>
      <w:b/>
      <w:color w:val="002060"/>
      <w:sz w:val="56"/>
      <w:szCs w:val="22"/>
      <w:lang w:eastAsia="zh-CN"/>
    </w:rPr>
  </w:style>
  <w:style w:type="character" w:customStyle="1" w:styleId="TitleChar">
    <w:name w:val="Title Char"/>
    <w:basedOn w:val="DefaultParagraphFont"/>
    <w:link w:val="Title"/>
    <w:uiPriority w:val="24"/>
    <w:rsid w:val="00F740FA"/>
    <w:rPr>
      <w:rFonts w:ascii="Arial" w:eastAsia="SimSun" w:hAnsi="Arial" w:cs="Times New Roman"/>
      <w:b/>
      <w:color w:val="002060"/>
      <w:sz w:val="56"/>
      <w:szCs w:val="22"/>
      <w:lang w:val="en-AU" w:eastAsia="zh-CN"/>
    </w:rPr>
  </w:style>
  <w:style w:type="paragraph" w:styleId="List">
    <w:name w:val="List"/>
    <w:basedOn w:val="Normal"/>
    <w:uiPriority w:val="99"/>
    <w:qFormat/>
    <w:rsid w:val="00F740FA"/>
  </w:style>
  <w:style w:type="paragraph" w:styleId="Date">
    <w:name w:val="Date"/>
    <w:basedOn w:val="Normal"/>
    <w:next w:val="Normal"/>
    <w:link w:val="DateChar"/>
    <w:uiPriority w:val="3"/>
    <w:qFormat/>
    <w:rsid w:val="00F740FA"/>
    <w:pPr>
      <w:tabs>
        <w:tab w:val="left" w:leader="underscore" w:pos="2835"/>
      </w:tabs>
      <w:spacing w:before="0" w:line="720" w:lineRule="atLeast"/>
      <w:ind w:left="-40"/>
    </w:pPr>
  </w:style>
  <w:style w:type="character" w:customStyle="1" w:styleId="DateChar">
    <w:name w:val="Date Char"/>
    <w:basedOn w:val="DefaultParagraphFont"/>
    <w:link w:val="Date"/>
    <w:uiPriority w:val="3"/>
    <w:rsid w:val="00F740FA"/>
    <w:rPr>
      <w:rFonts w:ascii="Arial" w:hAnsi="Arial"/>
      <w:lang w:val="en-AU"/>
    </w:rPr>
  </w:style>
  <w:style w:type="paragraph" w:styleId="Signature">
    <w:name w:val="Signature"/>
    <w:basedOn w:val="Normal"/>
    <w:next w:val="Normal"/>
    <w:link w:val="SignatureChar"/>
    <w:uiPriority w:val="19"/>
    <w:qFormat/>
    <w:rsid w:val="00F740FA"/>
    <w:pPr>
      <w:tabs>
        <w:tab w:val="left" w:leader="underscore" w:pos="6804"/>
      </w:tabs>
      <w:spacing w:before="0" w:line="720" w:lineRule="atLeast"/>
    </w:pPr>
  </w:style>
  <w:style w:type="character" w:customStyle="1" w:styleId="SignatureChar">
    <w:name w:val="Signature Char"/>
    <w:basedOn w:val="DefaultParagraphFont"/>
    <w:link w:val="Signature"/>
    <w:uiPriority w:val="19"/>
    <w:rsid w:val="00F740FA"/>
    <w:rPr>
      <w:rFonts w:ascii="Arial" w:hAnsi="Arial"/>
      <w:lang w:val="en-AU"/>
    </w:rPr>
  </w:style>
  <w:style w:type="paragraph" w:styleId="TableofFigures">
    <w:name w:val="table of figures"/>
    <w:basedOn w:val="Normal"/>
    <w:next w:val="Normal"/>
    <w:uiPriority w:val="99"/>
    <w:unhideWhenUsed/>
    <w:qFormat/>
    <w:rsid w:val="00F740FA"/>
  </w:style>
  <w:style w:type="table" w:styleId="TableGrid">
    <w:name w:val="Table Grid"/>
    <w:basedOn w:val="TableNormal"/>
    <w:uiPriority w:val="59"/>
    <w:rsid w:val="00F740FA"/>
    <w:pPr>
      <w:spacing w:before="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next w:val="Normal"/>
    <w:uiPriority w:val="1"/>
    <w:qFormat/>
    <w:rsid w:val="00F740FA"/>
    <w:pPr>
      <w:spacing w:before="0" w:line="240" w:lineRule="auto"/>
    </w:pPr>
    <w:rPr>
      <w:rFonts w:ascii="Arial" w:hAnsi="Arial"/>
      <w:lang w:val="en-AU"/>
    </w:rPr>
  </w:style>
  <w:style w:type="table" w:styleId="TableGrid1">
    <w:name w:val="Table Grid 1"/>
    <w:aliases w:val="ŠTable"/>
    <w:basedOn w:val="TableNormal"/>
    <w:uiPriority w:val="99"/>
    <w:unhideWhenUsed/>
    <w:rsid w:val="00F740FA"/>
    <w:pPr>
      <w:spacing w:before="80" w:after="80" w:line="240" w:lineRule="auto"/>
    </w:pPr>
    <w:rPr>
      <w:rFonts w:ascii="Arial" w:hAnsi="Arial" w:cs="Times New Roman (Body CS)"/>
      <w:sz w:val="22"/>
    </w:rPr>
    <w:tblPr>
      <w:tblStyleRowBandSize w:val="1"/>
      <w:tblStyleColBandSize w:val="1"/>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pPr>
        <w:keepNext w:val="0"/>
        <w:keepLines w:val="0"/>
        <w:pageBreakBefore w:val="0"/>
        <w:widowControl w:val="0"/>
        <w:suppressLineNumbers w:val="0"/>
        <w:suppressAutoHyphens w:val="0"/>
        <w:wordWrap/>
        <w:adjustRightInd w:val="0"/>
        <w:snapToGrid w:val="0"/>
        <w:spacing w:beforeLines="0" w:before="80" w:beforeAutospacing="0" w:afterLines="0" w:after="80" w:afterAutospacing="0" w:line="240" w:lineRule="auto"/>
        <w:contextualSpacing w:val="0"/>
        <w:mirrorIndents w:val="0"/>
      </w:pPr>
      <w:tblPr/>
      <w:trPr>
        <w:tblHeader/>
      </w:trPr>
      <w:tcPr>
        <w:tcBorders>
          <w:top w:val="single" w:sz="4" w:space="0" w:color="auto"/>
          <w:left w:val="single" w:sz="4" w:space="0" w:color="auto"/>
          <w:bottom w:val="single" w:sz="4" w:space="0" w:color="C00000"/>
          <w:right w:val="single" w:sz="4" w:space="0" w:color="auto"/>
          <w:insideH w:val="single" w:sz="4" w:space="0" w:color="auto"/>
          <w:insideV w:val="single" w:sz="4" w:space="0" w:color="auto"/>
          <w:tl2br w:val="nil"/>
          <w:tr2bl w:val="nil"/>
        </w:tcBorders>
        <w:shd w:val="clear" w:color="auto" w:fill="002060"/>
      </w:tcPr>
    </w:tblStyle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tblStylePr w:type="band1Horz">
      <w:pPr>
        <w:keepNext w:val="0"/>
        <w:keepLines w:val="0"/>
        <w:pageBreakBefore w:val="0"/>
        <w:widowControl w:val="0"/>
        <w:suppressLineNumbers w:val="0"/>
        <w:suppressAutoHyphens w:val="0"/>
        <w:wordWrap/>
        <w:adjustRightInd w:val="0"/>
        <w:snapToGrid w:val="0"/>
        <w:spacing w:beforeLines="0" w:before="80" w:beforeAutospacing="0" w:afterLines="0" w:after="80" w:afterAutospacing="0" w:line="240" w:lineRule="auto"/>
        <w:contextualSpacing w:val="0"/>
      </w:pPr>
      <w:rPr>
        <w:rFonts w:ascii="Arial" w:hAnsi="Arial"/>
        <w:sz w:val="22"/>
      </w:rPr>
    </w:tblStylePr>
    <w:tblStylePr w:type="band2Horz">
      <w:pPr>
        <w:keepNext w:val="0"/>
        <w:keepLines w:val="0"/>
        <w:pageBreakBefore w:val="0"/>
        <w:widowControl w:val="0"/>
        <w:suppressLineNumbers w:val="0"/>
        <w:suppressAutoHyphens w:val="0"/>
        <w:wordWrap/>
        <w:adjustRightInd w:val="0"/>
        <w:snapToGrid w:val="0"/>
        <w:spacing w:beforeLines="80" w:before="80" w:beforeAutospacing="0" w:afterLines="80" w:after="80" w:afterAutospacing="0" w:line="240" w:lineRule="atLeast"/>
        <w:contextualSpacing w:val="0"/>
      </w:pPr>
      <w:rPr>
        <w:rFonts w:ascii="Arial" w:hAnsi="Arial"/>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F2F2F2" w:themeFill="background1" w:themeFillShade="F2"/>
      </w:tcPr>
    </w:tblStylePr>
  </w:style>
  <w:style w:type="paragraph" w:customStyle="1" w:styleId="FeatureBox">
    <w:name w:val="Feature Box"/>
    <w:basedOn w:val="Normal"/>
    <w:next w:val="Normal"/>
    <w:qFormat/>
    <w:rsid w:val="00885F34"/>
    <w:pPr>
      <w:pBdr>
        <w:top w:val="single" w:sz="24" w:space="10" w:color="1C438B"/>
        <w:left w:val="single" w:sz="24" w:space="10" w:color="1C438B"/>
        <w:bottom w:val="single" w:sz="24" w:space="10" w:color="1C438B"/>
        <w:right w:val="single" w:sz="24" w:space="10" w:color="1C438B"/>
      </w:pBdr>
    </w:pPr>
    <w:rPr>
      <w:rFonts w:cs="Arial"/>
      <w:lang w:eastAsia="zh-CN"/>
    </w:rPr>
  </w:style>
  <w:style w:type="paragraph" w:customStyle="1" w:styleId="FeatureBox2">
    <w:name w:val="Feature Box 2"/>
    <w:basedOn w:val="FeatureBox"/>
    <w:next w:val="Normal"/>
    <w:qFormat/>
    <w:rsid w:val="00885F34"/>
    <w:pPr>
      <w:pBdr>
        <w:top w:val="single" w:sz="24" w:space="10" w:color="FFFFFF" w:themeColor="background1"/>
        <w:left w:val="single" w:sz="24" w:space="10" w:color="FFFFFF" w:themeColor="background1"/>
        <w:bottom w:val="single" w:sz="24" w:space="10" w:color="FFFFFF" w:themeColor="background1"/>
        <w:right w:val="single" w:sz="24" w:space="10" w:color="FFFFFF" w:themeColor="background1"/>
      </w:pBdr>
      <w:shd w:val="clear" w:color="auto" w:fill="C8DBF0"/>
    </w:pPr>
  </w:style>
  <w:style w:type="paragraph" w:styleId="ListParagraph">
    <w:name w:val="List Paragraph"/>
    <w:basedOn w:val="Normal"/>
    <w:uiPriority w:val="34"/>
    <w:qFormat/>
    <w:rsid w:val="003F19C1"/>
    <w:pPr>
      <w:spacing w:before="0" w:after="160" w:line="259" w:lineRule="auto"/>
      <w:ind w:left="720"/>
      <w:contextualSpacing/>
    </w:pPr>
    <w:rPr>
      <w:rFonts w:asciiTheme="minorHAnsi" w:hAnsiTheme="minorHAnsi"/>
      <w:sz w:val="22"/>
      <w:szCs w:val="22"/>
    </w:rPr>
  </w:style>
  <w:style w:type="character" w:styleId="FootnoteReference">
    <w:name w:val="footnote reference"/>
    <w:basedOn w:val="DefaultParagraphFont"/>
    <w:uiPriority w:val="99"/>
    <w:semiHidden/>
    <w:unhideWhenUsed/>
    <w:rsid w:val="003F19C1"/>
    <w:rPr>
      <w:vertAlign w:val="superscript"/>
    </w:rPr>
  </w:style>
  <w:style w:type="paragraph" w:customStyle="1" w:styleId="Table">
    <w:name w:val="Table"/>
    <w:basedOn w:val="Normal"/>
    <w:rsid w:val="004F70D5"/>
    <w:pPr>
      <w:spacing w:before="40" w:after="100" w:line="340" w:lineRule="exact"/>
      <w:ind w:left="57" w:right="57"/>
    </w:pPr>
    <w:rPr>
      <w:rFonts w:eastAsia="Arial" w:cs="Arial"/>
      <w:spacing w:val="4"/>
      <w:szCs w:val="22"/>
      <w:lang w:eastAsia="en-AU"/>
    </w:rPr>
  </w:style>
  <w:style w:type="paragraph" w:customStyle="1" w:styleId="Numberbullets">
    <w:name w:val="Number bullets"/>
    <w:basedOn w:val="Normal"/>
    <w:rsid w:val="00873254"/>
    <w:pPr>
      <w:spacing w:before="200" w:after="100" w:line="380" w:lineRule="exact"/>
      <w:contextualSpacing/>
    </w:pPr>
    <w:rPr>
      <w:rFonts w:eastAsia="Arial" w:cs="Arial"/>
      <w:spacing w:val="4"/>
      <w:szCs w:val="22"/>
      <w:lang w:eastAsia="en-AU"/>
    </w:rPr>
  </w:style>
  <w:style w:type="paragraph" w:customStyle="1" w:styleId="Indentbullet">
    <w:name w:val="Indent bullet"/>
    <w:basedOn w:val="Normal"/>
    <w:rsid w:val="006F5FBA"/>
    <w:pPr>
      <w:numPr>
        <w:numId w:val="9"/>
      </w:numPr>
      <w:spacing w:before="200" w:after="100" w:line="380" w:lineRule="exact"/>
      <w:ind w:left="357" w:hanging="357"/>
      <w:contextualSpacing/>
    </w:pPr>
    <w:rPr>
      <w:rFonts w:eastAsia="Arial" w:cs="Arial"/>
      <w:spacing w:val="4"/>
      <w:szCs w:val="22"/>
      <w:lang w:eastAsia="en-AU"/>
    </w:rPr>
  </w:style>
  <w:style w:type="character" w:styleId="FollowedHyperlink">
    <w:name w:val="FollowedHyperlink"/>
    <w:basedOn w:val="DefaultParagraphFont"/>
    <w:uiPriority w:val="99"/>
    <w:semiHidden/>
    <w:unhideWhenUsed/>
    <w:rsid w:val="007D66DD"/>
    <w:rPr>
      <w:color w:val="954F72" w:themeColor="followedHyperlink"/>
      <w:u w:val="single"/>
    </w:rPr>
  </w:style>
  <w:style w:type="character" w:styleId="UnresolvedMention">
    <w:name w:val="Unresolved Mention"/>
    <w:basedOn w:val="DefaultParagraphFont"/>
    <w:uiPriority w:val="99"/>
    <w:semiHidden/>
    <w:unhideWhenUsed/>
    <w:rsid w:val="00E47591"/>
    <w:rPr>
      <w:color w:val="605E5C"/>
      <w:shd w:val="clear" w:color="auto" w:fill="E1DFDD"/>
    </w:rPr>
  </w:style>
  <w:style w:type="character" w:styleId="CommentReference">
    <w:name w:val="annotation reference"/>
    <w:basedOn w:val="DefaultParagraphFont"/>
    <w:uiPriority w:val="99"/>
    <w:semiHidden/>
    <w:rsid w:val="00781B11"/>
    <w:rPr>
      <w:sz w:val="16"/>
      <w:szCs w:val="16"/>
    </w:rPr>
  </w:style>
  <w:style w:type="paragraph" w:styleId="CommentText">
    <w:name w:val="annotation text"/>
    <w:basedOn w:val="Normal"/>
    <w:link w:val="CommentTextChar"/>
    <w:uiPriority w:val="99"/>
    <w:semiHidden/>
    <w:rsid w:val="00781B11"/>
    <w:pPr>
      <w:spacing w:line="240" w:lineRule="auto"/>
    </w:pPr>
    <w:rPr>
      <w:sz w:val="20"/>
      <w:szCs w:val="20"/>
    </w:rPr>
  </w:style>
  <w:style w:type="character" w:customStyle="1" w:styleId="CommentTextChar">
    <w:name w:val="Comment Text Char"/>
    <w:basedOn w:val="DefaultParagraphFont"/>
    <w:link w:val="CommentText"/>
    <w:uiPriority w:val="99"/>
    <w:semiHidden/>
    <w:rsid w:val="00781B11"/>
    <w:rPr>
      <w:rFonts w:ascii="Arial" w:hAnsi="Arial"/>
      <w:sz w:val="20"/>
      <w:szCs w:val="20"/>
      <w:lang w:val="en-AU"/>
    </w:rPr>
  </w:style>
  <w:style w:type="paragraph" w:styleId="CommentSubject">
    <w:name w:val="annotation subject"/>
    <w:basedOn w:val="CommentText"/>
    <w:next w:val="CommentText"/>
    <w:link w:val="CommentSubjectChar"/>
    <w:uiPriority w:val="99"/>
    <w:semiHidden/>
    <w:unhideWhenUsed/>
    <w:rsid w:val="00781B11"/>
    <w:rPr>
      <w:b/>
      <w:bCs/>
    </w:rPr>
  </w:style>
  <w:style w:type="character" w:customStyle="1" w:styleId="CommentSubjectChar">
    <w:name w:val="Comment Subject Char"/>
    <w:basedOn w:val="CommentTextChar"/>
    <w:link w:val="CommentSubject"/>
    <w:uiPriority w:val="99"/>
    <w:semiHidden/>
    <w:rsid w:val="00781B11"/>
    <w:rPr>
      <w:rFonts w:ascii="Arial" w:hAnsi="Arial"/>
      <w:b/>
      <w:bCs/>
      <w:sz w:val="20"/>
      <w:szCs w:val="20"/>
      <w:lang w:val="en-AU"/>
    </w:rPr>
  </w:style>
  <w:style w:type="paragraph" w:styleId="BodyText">
    <w:name w:val="Body Text"/>
    <w:basedOn w:val="Normal"/>
    <w:link w:val="BodyTextChar"/>
    <w:qFormat/>
    <w:rsid w:val="000E71D4"/>
    <w:pPr>
      <w:spacing w:before="120" w:line="260" w:lineRule="atLeast"/>
    </w:pPr>
    <w:rPr>
      <w:rFonts w:eastAsia="Times New Roman" w:cs="Times New Roman"/>
      <w:sz w:val="22"/>
      <w:szCs w:val="22"/>
    </w:rPr>
  </w:style>
  <w:style w:type="character" w:customStyle="1" w:styleId="BodyTextChar">
    <w:name w:val="Body Text Char"/>
    <w:basedOn w:val="DefaultParagraphFont"/>
    <w:link w:val="BodyText"/>
    <w:rsid w:val="000E71D4"/>
    <w:rPr>
      <w:rFonts w:ascii="Arial" w:eastAsia="Times New Roman" w:hAnsi="Arial" w:cs="Times New Roman"/>
      <w:sz w:val="22"/>
      <w:szCs w:val="22"/>
      <w:lang w:val="en-AU"/>
    </w:rPr>
  </w:style>
  <w:style w:type="character" w:styleId="Mention">
    <w:name w:val="Mention"/>
    <w:basedOn w:val="DefaultParagraphFont"/>
    <w:uiPriority w:val="99"/>
    <w:unhideWhenUsed/>
    <w:rsid w:val="00344277"/>
    <w:rPr>
      <w:color w:val="2B579A"/>
      <w:shd w:val="clear" w:color="auto" w:fill="E1DFDD"/>
    </w:rPr>
  </w:style>
  <w:style w:type="character" w:customStyle="1" w:styleId="BodyIndent1Char">
    <w:name w:val="Body Indent 1 Char"/>
    <w:link w:val="BodyIndent1"/>
    <w:locked/>
    <w:rsid w:val="00EA5124"/>
    <w:rPr>
      <w:rFonts w:ascii="Arial" w:hAnsi="Arial" w:cs="Arial"/>
    </w:rPr>
  </w:style>
  <w:style w:type="paragraph" w:customStyle="1" w:styleId="BodyIndent1">
    <w:name w:val="Body Indent 1"/>
    <w:basedOn w:val="Normal"/>
    <w:link w:val="BodyIndent1Char"/>
    <w:qFormat/>
    <w:rsid w:val="00EA5124"/>
    <w:pPr>
      <w:spacing w:line="240" w:lineRule="auto"/>
      <w:ind w:left="851"/>
    </w:pPr>
    <w:rPr>
      <w:rFonts w:cs="Arial"/>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43031359">
      <w:bodyDiv w:val="1"/>
      <w:marLeft w:val="0"/>
      <w:marRight w:val="0"/>
      <w:marTop w:val="0"/>
      <w:marBottom w:val="0"/>
      <w:divBdr>
        <w:top w:val="none" w:sz="0" w:space="0" w:color="auto"/>
        <w:left w:val="none" w:sz="0" w:space="0" w:color="auto"/>
        <w:bottom w:val="none" w:sz="0" w:space="0" w:color="auto"/>
        <w:right w:val="none" w:sz="0" w:space="0" w:color="auto"/>
      </w:divBdr>
    </w:div>
    <w:div w:id="305398976">
      <w:bodyDiv w:val="1"/>
      <w:marLeft w:val="0"/>
      <w:marRight w:val="0"/>
      <w:marTop w:val="0"/>
      <w:marBottom w:val="0"/>
      <w:divBdr>
        <w:top w:val="none" w:sz="0" w:space="0" w:color="auto"/>
        <w:left w:val="none" w:sz="0" w:space="0" w:color="auto"/>
        <w:bottom w:val="none" w:sz="0" w:space="0" w:color="auto"/>
        <w:right w:val="none" w:sz="0" w:space="0" w:color="auto"/>
      </w:divBdr>
    </w:div>
    <w:div w:id="365101087">
      <w:bodyDiv w:val="1"/>
      <w:marLeft w:val="0"/>
      <w:marRight w:val="0"/>
      <w:marTop w:val="0"/>
      <w:marBottom w:val="0"/>
      <w:divBdr>
        <w:top w:val="none" w:sz="0" w:space="0" w:color="auto"/>
        <w:left w:val="none" w:sz="0" w:space="0" w:color="auto"/>
        <w:bottom w:val="none" w:sz="0" w:space="0" w:color="auto"/>
        <w:right w:val="none" w:sz="0" w:space="0" w:color="auto"/>
      </w:divBdr>
    </w:div>
    <w:div w:id="433330165">
      <w:bodyDiv w:val="1"/>
      <w:marLeft w:val="0"/>
      <w:marRight w:val="0"/>
      <w:marTop w:val="0"/>
      <w:marBottom w:val="0"/>
      <w:divBdr>
        <w:top w:val="none" w:sz="0" w:space="0" w:color="auto"/>
        <w:left w:val="none" w:sz="0" w:space="0" w:color="auto"/>
        <w:bottom w:val="none" w:sz="0" w:space="0" w:color="auto"/>
        <w:right w:val="none" w:sz="0" w:space="0" w:color="auto"/>
      </w:divBdr>
    </w:div>
    <w:div w:id="893353162">
      <w:bodyDiv w:val="1"/>
      <w:marLeft w:val="0"/>
      <w:marRight w:val="0"/>
      <w:marTop w:val="0"/>
      <w:marBottom w:val="0"/>
      <w:divBdr>
        <w:top w:val="none" w:sz="0" w:space="0" w:color="auto"/>
        <w:left w:val="none" w:sz="0" w:space="0" w:color="auto"/>
        <w:bottom w:val="none" w:sz="0" w:space="0" w:color="auto"/>
        <w:right w:val="none" w:sz="0" w:space="0" w:color="auto"/>
      </w:divBdr>
    </w:div>
    <w:div w:id="1090853213">
      <w:bodyDiv w:val="1"/>
      <w:marLeft w:val="0"/>
      <w:marRight w:val="0"/>
      <w:marTop w:val="0"/>
      <w:marBottom w:val="0"/>
      <w:divBdr>
        <w:top w:val="none" w:sz="0" w:space="0" w:color="auto"/>
        <w:left w:val="none" w:sz="0" w:space="0" w:color="auto"/>
        <w:bottom w:val="none" w:sz="0" w:space="0" w:color="auto"/>
        <w:right w:val="none" w:sz="0" w:space="0" w:color="auto"/>
      </w:divBdr>
    </w:div>
    <w:div w:id="1191063390">
      <w:bodyDiv w:val="1"/>
      <w:marLeft w:val="0"/>
      <w:marRight w:val="0"/>
      <w:marTop w:val="0"/>
      <w:marBottom w:val="0"/>
      <w:divBdr>
        <w:top w:val="none" w:sz="0" w:space="0" w:color="auto"/>
        <w:left w:val="none" w:sz="0" w:space="0" w:color="auto"/>
        <w:bottom w:val="none" w:sz="0" w:space="0" w:color="auto"/>
        <w:right w:val="none" w:sz="0" w:space="0" w:color="auto"/>
      </w:divBdr>
    </w:div>
    <w:div w:id="1230850579">
      <w:bodyDiv w:val="1"/>
      <w:marLeft w:val="0"/>
      <w:marRight w:val="0"/>
      <w:marTop w:val="0"/>
      <w:marBottom w:val="0"/>
      <w:divBdr>
        <w:top w:val="none" w:sz="0" w:space="0" w:color="auto"/>
        <w:left w:val="none" w:sz="0" w:space="0" w:color="auto"/>
        <w:bottom w:val="none" w:sz="0" w:space="0" w:color="auto"/>
        <w:right w:val="none" w:sz="0" w:space="0" w:color="auto"/>
      </w:divBdr>
    </w:div>
    <w:div w:id="1386220823">
      <w:bodyDiv w:val="1"/>
      <w:marLeft w:val="0"/>
      <w:marRight w:val="0"/>
      <w:marTop w:val="0"/>
      <w:marBottom w:val="0"/>
      <w:divBdr>
        <w:top w:val="none" w:sz="0" w:space="0" w:color="auto"/>
        <w:left w:val="none" w:sz="0" w:space="0" w:color="auto"/>
        <w:bottom w:val="none" w:sz="0" w:space="0" w:color="auto"/>
        <w:right w:val="none" w:sz="0" w:space="0" w:color="auto"/>
      </w:divBdr>
    </w:div>
    <w:div w:id="1627587767">
      <w:bodyDiv w:val="1"/>
      <w:marLeft w:val="0"/>
      <w:marRight w:val="0"/>
      <w:marTop w:val="0"/>
      <w:marBottom w:val="0"/>
      <w:divBdr>
        <w:top w:val="none" w:sz="0" w:space="0" w:color="auto"/>
        <w:left w:val="none" w:sz="0" w:space="0" w:color="auto"/>
        <w:bottom w:val="none" w:sz="0" w:space="0" w:color="auto"/>
        <w:right w:val="none" w:sz="0" w:space="0" w:color="auto"/>
      </w:divBdr>
    </w:div>
    <w:div w:id="1721972272">
      <w:bodyDiv w:val="1"/>
      <w:marLeft w:val="0"/>
      <w:marRight w:val="0"/>
      <w:marTop w:val="0"/>
      <w:marBottom w:val="0"/>
      <w:divBdr>
        <w:top w:val="none" w:sz="0" w:space="0" w:color="auto"/>
        <w:left w:val="none" w:sz="0" w:space="0" w:color="auto"/>
        <w:bottom w:val="none" w:sz="0" w:space="0" w:color="auto"/>
        <w:right w:val="none" w:sz="0" w:space="0" w:color="auto"/>
      </w:divBdr>
    </w:div>
    <w:div w:id="1763407406">
      <w:bodyDiv w:val="1"/>
      <w:marLeft w:val="0"/>
      <w:marRight w:val="0"/>
      <w:marTop w:val="0"/>
      <w:marBottom w:val="0"/>
      <w:divBdr>
        <w:top w:val="none" w:sz="0" w:space="0" w:color="auto"/>
        <w:left w:val="none" w:sz="0" w:space="0" w:color="auto"/>
        <w:bottom w:val="none" w:sz="0" w:space="0" w:color="auto"/>
        <w:right w:val="none" w:sz="0" w:space="0" w:color="auto"/>
      </w:divBdr>
    </w:div>
    <w:div w:id="1855193620">
      <w:bodyDiv w:val="1"/>
      <w:marLeft w:val="0"/>
      <w:marRight w:val="0"/>
      <w:marTop w:val="0"/>
      <w:marBottom w:val="0"/>
      <w:divBdr>
        <w:top w:val="none" w:sz="0" w:space="0" w:color="auto"/>
        <w:left w:val="none" w:sz="0" w:space="0" w:color="auto"/>
        <w:bottom w:val="none" w:sz="0" w:space="0" w:color="auto"/>
        <w:right w:val="none" w:sz="0" w:space="0" w:color="auto"/>
      </w:divBdr>
    </w:div>
    <w:div w:id="1875581128">
      <w:bodyDiv w:val="1"/>
      <w:marLeft w:val="0"/>
      <w:marRight w:val="0"/>
      <w:marTop w:val="0"/>
      <w:marBottom w:val="0"/>
      <w:divBdr>
        <w:top w:val="none" w:sz="0" w:space="0" w:color="auto"/>
        <w:left w:val="none" w:sz="0" w:space="0" w:color="auto"/>
        <w:bottom w:val="none" w:sz="0" w:space="0" w:color="auto"/>
        <w:right w:val="none" w:sz="0" w:space="0" w:color="auto"/>
      </w:divBdr>
    </w:div>
    <w:div w:id="1896314032">
      <w:bodyDiv w:val="1"/>
      <w:marLeft w:val="0"/>
      <w:marRight w:val="0"/>
      <w:marTop w:val="0"/>
      <w:marBottom w:val="0"/>
      <w:divBdr>
        <w:top w:val="none" w:sz="0" w:space="0" w:color="auto"/>
        <w:left w:val="none" w:sz="0" w:space="0" w:color="auto"/>
        <w:bottom w:val="none" w:sz="0" w:space="0" w:color="auto"/>
        <w:right w:val="none" w:sz="0" w:space="0" w:color="auto"/>
      </w:divBdr>
    </w:div>
    <w:div w:id="1905725339">
      <w:bodyDiv w:val="1"/>
      <w:marLeft w:val="0"/>
      <w:marRight w:val="0"/>
      <w:marTop w:val="0"/>
      <w:marBottom w:val="0"/>
      <w:divBdr>
        <w:top w:val="none" w:sz="0" w:space="0" w:color="auto"/>
        <w:left w:val="none" w:sz="0" w:space="0" w:color="auto"/>
        <w:bottom w:val="none" w:sz="0" w:space="0" w:color="auto"/>
        <w:right w:val="none" w:sz="0" w:space="0" w:color="auto"/>
      </w:divBdr>
    </w:div>
    <w:div w:id="2029677971">
      <w:bodyDiv w:val="1"/>
      <w:marLeft w:val="0"/>
      <w:marRight w:val="0"/>
      <w:marTop w:val="0"/>
      <w:marBottom w:val="0"/>
      <w:divBdr>
        <w:top w:val="none" w:sz="0" w:space="0" w:color="auto"/>
        <w:left w:val="none" w:sz="0" w:space="0" w:color="auto"/>
        <w:bottom w:val="none" w:sz="0" w:space="0" w:color="auto"/>
        <w:right w:val="none" w:sz="0" w:space="0" w:color="auto"/>
      </w:divBdr>
    </w:div>
    <w:div w:id="2098398159">
      <w:bodyDiv w:val="1"/>
      <w:marLeft w:val="0"/>
      <w:marRight w:val="0"/>
      <w:marTop w:val="0"/>
      <w:marBottom w:val="0"/>
      <w:divBdr>
        <w:top w:val="none" w:sz="0" w:space="0" w:color="auto"/>
        <w:left w:val="none" w:sz="0" w:space="0" w:color="auto"/>
        <w:bottom w:val="none" w:sz="0" w:space="0" w:color="auto"/>
        <w:right w:val="none" w:sz="0" w:space="0" w:color="auto"/>
      </w:divBdr>
    </w:div>
    <w:div w:id="211347408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abr.business.gov.au/" TargetMode="External"/><Relationship Id="rId18" Type="http://schemas.openxmlformats.org/officeDocument/2006/relationships/header" Target="header3.xml"/><Relationship Id="rId26" Type="http://schemas.openxmlformats.org/officeDocument/2006/relationships/hyperlink" Target="https://education.nsw.gov.au/schooling/school-community/child-protection/child-protection-training" TargetMode="External"/><Relationship Id="rId39" Type="http://schemas.openxmlformats.org/officeDocument/2006/relationships/hyperlink" Target="http://www.allergy.org.au/patients/anaphylaxis-e-training-schools-and-childcare" TargetMode="External"/><Relationship Id="rId21" Type="http://schemas.openxmlformats.org/officeDocument/2006/relationships/header" Target="header5.xml"/><Relationship Id="rId34" Type="http://schemas.openxmlformats.org/officeDocument/2006/relationships/hyperlink" Target="https://education.nsw.gov.au/policy-library/policies/pd-2002-0045" TargetMode="External"/><Relationship Id="rId42" Type="http://schemas.openxmlformats.org/officeDocument/2006/relationships/footer" Target="footer7.xml"/><Relationship Id="rId47"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yperlink" Target="https://education.nsw.gov.au/policy-library/policies/pd-2004-0020-01"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education.nsw.gov.au/teaching-and-learning/disability-learning-and-support/programs-and-services/specialist-allied-health-service-provider-scheme" TargetMode="External"/><Relationship Id="rId24" Type="http://schemas.openxmlformats.org/officeDocument/2006/relationships/header" Target="header6.xml"/><Relationship Id="rId32" Type="http://schemas.openxmlformats.org/officeDocument/2006/relationships/hyperlink" Target="https://education.nsw.gov.au/policy-library/policies/pd-2024-0484-05" TargetMode="External"/><Relationship Id="rId37" Type="http://schemas.openxmlformats.org/officeDocument/2006/relationships/hyperlink" Target="https://education.nsw.gov.au/teaching-and-learning/disability-learning-and-support/programs-and-services/specialist-allied-health-service-provider-scheme" TargetMode="External"/><Relationship Id="rId40" Type="http://schemas.openxmlformats.org/officeDocument/2006/relationships/header" Target="header7.xml"/><Relationship Id="rId45" Type="http://schemas.openxmlformats.org/officeDocument/2006/relationships/footer" Target="footer9.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footer" Target="footer5.xml"/><Relationship Id="rId28" Type="http://schemas.openxmlformats.org/officeDocument/2006/relationships/hyperlink" Target="mailto:NTBE@det.nsw.edu.au" TargetMode="External"/><Relationship Id="rId36" Type="http://schemas.openxmlformats.org/officeDocument/2006/relationships/hyperlink" Target="https://education.nsw.gov.au/student-wellbeing/child-protection/child-protection-training" TargetMode="External"/><Relationship Id="rId10" Type="http://schemas.openxmlformats.org/officeDocument/2006/relationships/endnotes" Target="endnotes.xml"/><Relationship Id="rId19" Type="http://schemas.openxmlformats.org/officeDocument/2006/relationships/footer" Target="footer3.xml"/><Relationship Id="rId31" Type="http://schemas.openxmlformats.org/officeDocument/2006/relationships/hyperlink" Target="https://education.nsw.gov.au/policy-library/policies/pd-2004-0020-05" TargetMode="External"/><Relationship Id="rId44"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hyperlink" Target="mailto:NTBE@det.nsw.edu.au" TargetMode="External"/><Relationship Id="rId30" Type="http://schemas.openxmlformats.org/officeDocument/2006/relationships/hyperlink" Target="https://education.nsw.gov.au/policy-library/policies/pd-2024-0485-07" TargetMode="External"/><Relationship Id="rId35" Type="http://schemas.openxmlformats.org/officeDocument/2006/relationships/hyperlink" Target="https://education.nsw.gov.au/schooling/school-community/restrictive-practices" TargetMode="External"/><Relationship Id="rId43" Type="http://schemas.openxmlformats.org/officeDocument/2006/relationships/footer" Target="footer8.xml"/><Relationship Id="rId48" Type="http://schemas.microsoft.com/office/2019/05/relationships/documenttasks" Target="documenttasks/documenttasks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https://alliedhealthservices.education.nsw.gov.au/?asc=false&amp;q=&amp;requiredFields=" TargetMode="External"/><Relationship Id="rId17" Type="http://schemas.openxmlformats.org/officeDocument/2006/relationships/footer" Target="footer2.xml"/><Relationship Id="rId25" Type="http://schemas.openxmlformats.org/officeDocument/2006/relationships/footer" Target="footer6.xml"/><Relationship Id="rId33" Type="http://schemas.openxmlformats.org/officeDocument/2006/relationships/hyperlink" Target="https://education.nsw.gov.au/policy-library/policies/pd-2004-0020-05" TargetMode="External"/><Relationship Id="rId38" Type="http://schemas.openxmlformats.org/officeDocument/2006/relationships/hyperlink" Target="https://alliedhealthservices.education.nsw.gov.au/?asc=false&amp;q=&amp;requiredFields=" TargetMode="External"/><Relationship Id="rId46" Type="http://schemas.openxmlformats.org/officeDocument/2006/relationships/fontTable" Target="fontTable.xml"/><Relationship Id="rId20" Type="http://schemas.openxmlformats.org/officeDocument/2006/relationships/header" Target="header4.xml"/><Relationship Id="rId41" Type="http://schemas.openxmlformats.org/officeDocument/2006/relationships/header" Target="header8.xml"/></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er6.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garmentdeb1\AppData\Local\Temp\Temp1_DoE%20-%20MS%20word%20-%20BLANK%20-%20TEMPLATE.zip\DoE%20Blank%20Word%20Template\DoE_Blank_Word_Template.dotx" TargetMode="External"/></Relationships>
</file>

<file path=word/documenttasks/documenttasks1.xml><?xml version="1.0" encoding="utf-8"?>
<t:Tasks xmlns:t="http://schemas.microsoft.com/office/tasks/2019/documenttasks" xmlns:oel="http://schemas.microsoft.com/office/2019/extlst">
  <t:Task id="{1D588755-5307-4FCF-BF41-570EAE63B235}">
    <t:Anchor>
      <t:Comment id="1045711828"/>
    </t:Anchor>
    <t:History>
      <t:Event id="{A988D6AE-223C-4493-875D-1470635A5572}" time="2025-07-09T09:16:37.475Z">
        <t:Attribution userId="S::Audrey.Acebedo1@det.nsw.edu.au::52634a6b-2f1d-48ff-a769-a5053800adb3" userProvider="AD" userName="Audrey Acebedo"/>
        <t:Anchor>
          <t:Comment id="1717773445"/>
        </t:Anchor>
        <t:Create/>
      </t:Event>
      <t:Event id="{0750FAA4-7390-443D-84E2-ED202E4AC1FB}" time="2025-07-09T09:16:37.475Z">
        <t:Attribution userId="S::Audrey.Acebedo1@det.nsw.edu.au::52634a6b-2f1d-48ff-a769-a5053800adb3" userProvider="AD" userName="Audrey Acebedo"/>
        <t:Anchor>
          <t:Comment id="1717773445"/>
        </t:Anchor>
        <t:Assign userId="S::Bridie.Verrell@det.nsw.edu.au::48c7cb93-840c-420a-b922-1951f2dad53f" userProvider="AD" userName="Bridie Verrell"/>
      </t:Event>
      <t:Event id="{90EF73BC-E716-47A7-A44B-A5A4E8D7CDE6}" time="2025-07-09T09:16:37.475Z">
        <t:Attribution userId="S::Audrey.Acebedo1@det.nsw.edu.au::52634a6b-2f1d-48ff-a769-a5053800adb3" userProvider="AD" userName="Audrey Acebedo"/>
        <t:Anchor>
          <t:Comment id="1717773445"/>
        </t:Anchor>
        <t:SetTitle title="Hi @Bridie Verrell, just wanted to check whether you’re okay with separating these 2 clauses - (c) and (d). "/>
      </t:Event>
    </t:History>
  </t:Task>
</t:Task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FFC1C512A4D644C803D79EBA42EDABF" ma:contentTypeVersion="3" ma:contentTypeDescription="Create a new document." ma:contentTypeScope="" ma:versionID="3d7779bfdf911805a4f6e8665b4a1cf4">
  <xsd:schema xmlns:xsd="http://www.w3.org/2001/XMLSchema" xmlns:xs="http://www.w3.org/2001/XMLSchema" xmlns:p="http://schemas.microsoft.com/office/2006/metadata/properties" xmlns:ns2="63b15cb2-04f4-4ee9-a58b-8812d9a7e152" targetNamespace="http://schemas.microsoft.com/office/2006/metadata/properties" ma:root="true" ma:fieldsID="079952a549d6fb9dff27c001cafa9c0e" ns2:_="">
    <xsd:import namespace="63b15cb2-04f4-4ee9-a58b-8812d9a7e152"/>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b15cb2-04f4-4ee9-a58b-8812d9a7e1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602919-F7E1-4908-A473-5190EEC3A76D}">
  <ds:schemaRefs>
    <ds:schemaRef ds:uri="http://schemas.openxmlformats.org/officeDocument/2006/bibliography"/>
  </ds:schemaRefs>
</ds:datastoreItem>
</file>

<file path=customXml/itemProps2.xml><?xml version="1.0" encoding="utf-8"?>
<ds:datastoreItem xmlns:ds="http://schemas.openxmlformats.org/officeDocument/2006/customXml" ds:itemID="{2AE3A076-9CB4-4844-8A09-DF9E6D31F34D}">
  <ds:schemaRefs>
    <ds:schemaRef ds:uri="http://schemas.microsoft.com/office/2006/documentManagement/types"/>
    <ds:schemaRef ds:uri="http://purl.org/dc/elements/1.1/"/>
    <ds:schemaRef ds:uri="http://purl.org/dc/terms/"/>
    <ds:schemaRef ds:uri="http://schemas.microsoft.com/office/2006/metadata/properties"/>
    <ds:schemaRef ds:uri="63b15cb2-04f4-4ee9-a58b-8812d9a7e152"/>
    <ds:schemaRef ds:uri="http://schemas.microsoft.com/office/infopath/2007/PartnerControls"/>
    <ds:schemaRef ds:uri="http://www.w3.org/XML/1998/namespace"/>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0DD6A271-02EC-40FB-9E84-7893293C14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b15cb2-04f4-4ee9-a58b-8812d9a7e1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0EC4F27-1516-4835-8C2A-0EEEE9A6EB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DoE_Blank_Word_Template</Template>
  <TotalTime>1</TotalTime>
  <Pages>23</Pages>
  <Words>6377</Words>
  <Characters>36350</Characters>
  <Application>Microsoft Office Word</Application>
  <DocSecurity>0</DocSecurity>
  <Lines>302</Lines>
  <Paragraphs>85</Paragraphs>
  <ScaleCrop>false</ScaleCrop>
  <Manager/>
  <Company>NSW Department of Education</Company>
  <LinksUpToDate>false</LinksUpToDate>
  <CharactersWithSpaces>42642</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Joanne Garment-Debs</dc:creator>
  <cp:keywords/>
  <dc:description/>
  <cp:lastModifiedBy>Bek Rees</cp:lastModifiedBy>
  <cp:revision>3</cp:revision>
  <cp:lastPrinted>2024-12-09T03:38:00Z</cp:lastPrinted>
  <dcterms:created xsi:type="dcterms:W3CDTF">2025-12-15T02:46:00Z</dcterms:created>
  <dcterms:modified xsi:type="dcterms:W3CDTF">2025-12-15T03:51:00Z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0x010100CFFC1C512A4D644C803D79EBA42EDABF</vt:lpwstr>
  </property>
  <property fmtid="{D5CDD505-2E9C-101B-9397-08002B2CF9AE}" pid="3" name="GrammarlyDocumentId">
    <vt:lpwstr>f4a6feb198c0ceedf23286385d78469efecc91e41affdd5f902f07bf364f5bea</vt:lpwstr>
  </property>
  <property fmtid="{D5CDD505-2E9C-101B-9397-08002B2CF9AE}" pid="4" name="MediaServiceImageTags">
    <vt:lpwstr/>
  </property>
  <property fmtid="{D5CDD505-2E9C-101B-9397-08002B2CF9AE}" pid="5" name="ClassificationContentMarkingHeaderShapeIds">
    <vt:lpwstr>3cb79553,786b98e1,643a444d,1c2f1be,54685b2b,332a2541,1a6f6f2f,30a082f3,243eaaa1</vt:lpwstr>
  </property>
  <property fmtid="{D5CDD505-2E9C-101B-9397-08002B2CF9AE}" pid="6" name="ClassificationContentMarkingHeaderFontProps">
    <vt:lpwstr>#ff0000,10,Calibri</vt:lpwstr>
  </property>
  <property fmtid="{D5CDD505-2E9C-101B-9397-08002B2CF9AE}" pid="7" name="ClassificationContentMarkingHeaderText">
    <vt:lpwstr>OFFICIAL Sensitive - Legal</vt:lpwstr>
  </property>
  <property fmtid="{D5CDD505-2E9C-101B-9397-08002B2CF9AE}" pid="8" name="ClassificationContentMarkingFooterShapeIds">
    <vt:lpwstr>160a1216,3cdc65de,6549ad50,2eb8e168,75b605d6,554674ad,434752ea,2070d4db,38113339</vt:lpwstr>
  </property>
  <property fmtid="{D5CDD505-2E9C-101B-9397-08002B2CF9AE}" pid="9" name="ClassificationContentMarkingFooterFontProps">
    <vt:lpwstr>#ff0000,10,Calibri</vt:lpwstr>
  </property>
  <property fmtid="{D5CDD505-2E9C-101B-9397-08002B2CF9AE}" pid="10" name="ClassificationContentMarkingFooterText">
    <vt:lpwstr>OFFICIAL Sensitive - Legal</vt:lpwstr>
  </property>
  <property fmtid="{D5CDD505-2E9C-101B-9397-08002B2CF9AE}" pid="11" name="MSIP_Label_211b403e-9934-47b9-88bc-11295af91a96_Enabled">
    <vt:lpwstr>true</vt:lpwstr>
  </property>
  <property fmtid="{D5CDD505-2E9C-101B-9397-08002B2CF9AE}" pid="12" name="MSIP_Label_211b403e-9934-47b9-88bc-11295af91a96_SetDate">
    <vt:lpwstr>2025-06-23T04:04:51Z</vt:lpwstr>
  </property>
  <property fmtid="{D5CDD505-2E9C-101B-9397-08002B2CF9AE}" pid="13" name="MSIP_Label_211b403e-9934-47b9-88bc-11295af91a96_Method">
    <vt:lpwstr>Privileged</vt:lpwstr>
  </property>
  <property fmtid="{D5CDD505-2E9C-101B-9397-08002B2CF9AE}" pid="14" name="MSIP_Label_211b403e-9934-47b9-88bc-11295af91a96_Name">
    <vt:lpwstr>OFFICIAL Sensitive - Legal</vt:lpwstr>
  </property>
  <property fmtid="{D5CDD505-2E9C-101B-9397-08002B2CF9AE}" pid="15" name="MSIP_Label_211b403e-9934-47b9-88bc-11295af91a96_SiteId">
    <vt:lpwstr>05a0e69a-418a-47c1-9c25-9387261bf991</vt:lpwstr>
  </property>
  <property fmtid="{D5CDD505-2E9C-101B-9397-08002B2CF9AE}" pid="16" name="MSIP_Label_211b403e-9934-47b9-88bc-11295af91a96_ActionId">
    <vt:lpwstr>6b765200-3bb9-426c-9a62-b18d2eac331c</vt:lpwstr>
  </property>
  <property fmtid="{D5CDD505-2E9C-101B-9397-08002B2CF9AE}" pid="17" name="MSIP_Label_211b403e-9934-47b9-88bc-11295af91a96_ContentBits">
    <vt:lpwstr>3</vt:lpwstr>
  </property>
  <property fmtid="{D5CDD505-2E9C-101B-9397-08002B2CF9AE}" pid="18" name="MSIP_Label_211b403e-9934-47b9-88bc-11295af91a96_Tag">
    <vt:lpwstr>10, 0, 1, 1</vt:lpwstr>
  </property>
  <property fmtid="{D5CDD505-2E9C-101B-9397-08002B2CF9AE}" pid="19" name="Order">
    <vt:r8>84500</vt:r8>
  </property>
  <property fmtid="{D5CDD505-2E9C-101B-9397-08002B2CF9AE}" pid="20" name="xd_Signature">
    <vt:bool>false</vt:bool>
  </property>
  <property fmtid="{D5CDD505-2E9C-101B-9397-08002B2CF9AE}" pid="21" name="xd_ProgID">
    <vt:lpwstr/>
  </property>
  <property fmtid="{D5CDD505-2E9C-101B-9397-08002B2CF9AE}" pid="22" name="ComplianceAssetId">
    <vt:lpwstr/>
  </property>
  <property fmtid="{D5CDD505-2E9C-101B-9397-08002B2CF9AE}" pid="23" name="TemplateUrl">
    <vt:lpwstr/>
  </property>
  <property fmtid="{D5CDD505-2E9C-101B-9397-08002B2CF9AE}" pid="24" name="_ExtendedDescription">
    <vt:lpwstr/>
  </property>
  <property fmtid="{D5CDD505-2E9C-101B-9397-08002B2CF9AE}" pid="25" name="TriggerFlowInfo">
    <vt:lpwstr/>
  </property>
</Properties>
</file>