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703" r:id="rId5"/>
  </p:sldMasterIdLst>
  <p:notesMasterIdLst>
    <p:notesMasterId r:id="rId48"/>
  </p:notesMasterIdLst>
  <p:handoutMasterIdLst>
    <p:handoutMasterId r:id="rId49"/>
  </p:handoutMasterIdLst>
  <p:sldIdLst>
    <p:sldId id="362" r:id="rId6"/>
    <p:sldId id="363" r:id="rId7"/>
    <p:sldId id="294" r:id="rId8"/>
    <p:sldId id="320" r:id="rId9"/>
    <p:sldId id="352" r:id="rId10"/>
    <p:sldId id="296" r:id="rId11"/>
    <p:sldId id="353" r:id="rId12"/>
    <p:sldId id="297" r:id="rId13"/>
    <p:sldId id="354" r:id="rId14"/>
    <p:sldId id="298" r:id="rId15"/>
    <p:sldId id="300" r:id="rId16"/>
    <p:sldId id="355" r:id="rId17"/>
    <p:sldId id="299" r:id="rId18"/>
    <p:sldId id="356" r:id="rId19"/>
    <p:sldId id="346" r:id="rId20"/>
    <p:sldId id="310" r:id="rId21"/>
    <p:sldId id="311" r:id="rId22"/>
    <p:sldId id="324" r:id="rId23"/>
    <p:sldId id="357" r:id="rId24"/>
    <p:sldId id="323" r:id="rId25"/>
    <p:sldId id="317" r:id="rId26"/>
    <p:sldId id="316" r:id="rId27"/>
    <p:sldId id="325" r:id="rId28"/>
    <p:sldId id="326" r:id="rId29"/>
    <p:sldId id="327" r:id="rId30"/>
    <p:sldId id="336" r:id="rId31"/>
    <p:sldId id="335" r:id="rId32"/>
    <p:sldId id="337" r:id="rId33"/>
    <p:sldId id="345" r:id="rId34"/>
    <p:sldId id="358" r:id="rId35"/>
    <p:sldId id="343" r:id="rId36"/>
    <p:sldId id="359" r:id="rId37"/>
    <p:sldId id="344" r:id="rId38"/>
    <p:sldId id="360" r:id="rId39"/>
    <p:sldId id="333" r:id="rId40"/>
    <p:sldId id="347" r:id="rId41"/>
    <p:sldId id="348" r:id="rId42"/>
    <p:sldId id="349" r:id="rId43"/>
    <p:sldId id="350" r:id="rId44"/>
    <p:sldId id="342" r:id="rId45"/>
    <p:sldId id="351" r:id="rId46"/>
    <p:sldId id="364" r:id="rId47"/>
  </p:sldIdLst>
  <p:sldSz cx="9144000" cy="6858000" type="screen4x3"/>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362"/>
            <p14:sldId id="363"/>
            <p14:sldId id="294"/>
            <p14:sldId id="320"/>
            <p14:sldId id="352"/>
            <p14:sldId id="296"/>
            <p14:sldId id="353"/>
            <p14:sldId id="297"/>
            <p14:sldId id="354"/>
            <p14:sldId id="298"/>
            <p14:sldId id="300"/>
            <p14:sldId id="355"/>
            <p14:sldId id="299"/>
            <p14:sldId id="356"/>
            <p14:sldId id="346"/>
            <p14:sldId id="310"/>
            <p14:sldId id="311"/>
            <p14:sldId id="324"/>
            <p14:sldId id="357"/>
            <p14:sldId id="323"/>
            <p14:sldId id="317"/>
            <p14:sldId id="316"/>
            <p14:sldId id="325"/>
            <p14:sldId id="326"/>
            <p14:sldId id="327"/>
            <p14:sldId id="336"/>
            <p14:sldId id="335"/>
            <p14:sldId id="337"/>
            <p14:sldId id="345"/>
            <p14:sldId id="358"/>
            <p14:sldId id="343"/>
            <p14:sldId id="359"/>
            <p14:sldId id="344"/>
            <p14:sldId id="360"/>
            <p14:sldId id="333"/>
            <p14:sldId id="347"/>
            <p14:sldId id="348"/>
            <p14:sldId id="349"/>
            <p14:sldId id="350"/>
            <p14:sldId id="342"/>
            <p14:sldId id="351"/>
            <p14:sldId id="364"/>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9ABFE-7C21-458F-AFF0-33591FEA1F7E}" v="978" dt="2020-08-06T04:38:55.827"/>
    <p1510:client id="{208C555E-1189-F7BC-7F17-6EE0ABACD876}" v="2979" dt="2020-08-06T05:45:07.50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008" y="64"/>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Westerway" userId="66450e49-bf11-4790-8604-ec67bae05f64" providerId="ADAL" clId="{078DD78C-F0EE-496C-B537-045A3DEB3C4E}"/>
    <pc:docChg chg="undo custSel addSld delSld modSld sldOrd modSection">
      <pc:chgData name="Joshua Westerway" userId="66450e49-bf11-4790-8604-ec67bae05f64" providerId="ADAL" clId="{078DD78C-F0EE-496C-B537-045A3DEB3C4E}" dt="2020-07-13T06:31:33.010" v="2850" actId="6549"/>
      <pc:docMkLst>
        <pc:docMk/>
      </pc:docMkLst>
      <pc:sldChg chg="modSp">
        <pc:chgData name="Joshua Westerway" userId="66450e49-bf11-4790-8604-ec67bae05f64" providerId="ADAL" clId="{078DD78C-F0EE-496C-B537-045A3DEB3C4E}" dt="2020-07-13T03:33:49.267" v="168" actId="20577"/>
        <pc:sldMkLst>
          <pc:docMk/>
          <pc:sldMk cId="3188563022" sldId="296"/>
        </pc:sldMkLst>
        <pc:spChg chg="mod">
          <ac:chgData name="Joshua Westerway" userId="66450e49-bf11-4790-8604-ec67bae05f64" providerId="ADAL" clId="{078DD78C-F0EE-496C-B537-045A3DEB3C4E}" dt="2020-07-13T03:33:49.267" v="168" actId="20577"/>
          <ac:spMkLst>
            <pc:docMk/>
            <pc:sldMk cId="3188563022" sldId="296"/>
            <ac:spMk id="8" creationId="{00000000-0000-0000-0000-000000000000}"/>
          </ac:spMkLst>
        </pc:spChg>
      </pc:sldChg>
      <pc:sldChg chg="delSp modSp">
        <pc:chgData name="Joshua Westerway" userId="66450e49-bf11-4790-8604-ec67bae05f64" providerId="ADAL" clId="{078DD78C-F0EE-496C-B537-045A3DEB3C4E}" dt="2020-07-13T03:41:38.049" v="341" actId="478"/>
        <pc:sldMkLst>
          <pc:docMk/>
          <pc:sldMk cId="2648831848" sldId="300"/>
        </pc:sldMkLst>
        <pc:spChg chg="mod">
          <ac:chgData name="Joshua Westerway" userId="66450e49-bf11-4790-8604-ec67bae05f64" providerId="ADAL" clId="{078DD78C-F0EE-496C-B537-045A3DEB3C4E}" dt="2020-07-13T03:40:58.005" v="340" actId="20577"/>
          <ac:spMkLst>
            <pc:docMk/>
            <pc:sldMk cId="2648831848" sldId="300"/>
            <ac:spMk id="2" creationId="{37F1D7ED-4446-430F-B867-F5677671DA70}"/>
          </ac:spMkLst>
        </pc:spChg>
        <pc:picChg chg="del mod">
          <ac:chgData name="Joshua Westerway" userId="66450e49-bf11-4790-8604-ec67bae05f64" providerId="ADAL" clId="{078DD78C-F0EE-496C-B537-045A3DEB3C4E}" dt="2020-07-13T03:41:38.049" v="341" actId="478"/>
          <ac:picMkLst>
            <pc:docMk/>
            <pc:sldMk cId="2648831848" sldId="300"/>
            <ac:picMk id="10" creationId="{E5D2CC6F-46CA-4FBB-AC88-3A0403FDD5CE}"/>
          </ac:picMkLst>
        </pc:picChg>
      </pc:sldChg>
      <pc:sldChg chg="del">
        <pc:chgData name="Joshua Westerway" userId="66450e49-bf11-4790-8604-ec67bae05f64" providerId="ADAL" clId="{078DD78C-F0EE-496C-B537-045A3DEB3C4E}" dt="2020-07-13T05:37:24.358" v="1388" actId="2696"/>
        <pc:sldMkLst>
          <pc:docMk/>
          <pc:sldMk cId="452557549" sldId="328"/>
        </pc:sldMkLst>
      </pc:sldChg>
      <pc:sldChg chg="del">
        <pc:chgData name="Joshua Westerway" userId="66450e49-bf11-4790-8604-ec67bae05f64" providerId="ADAL" clId="{078DD78C-F0EE-496C-B537-045A3DEB3C4E}" dt="2020-07-13T05:37:18.908" v="1387" actId="2696"/>
        <pc:sldMkLst>
          <pc:docMk/>
          <pc:sldMk cId="2005986633" sldId="329"/>
        </pc:sldMkLst>
      </pc:sldChg>
      <pc:sldChg chg="del">
        <pc:chgData name="Joshua Westerway" userId="66450e49-bf11-4790-8604-ec67bae05f64" providerId="ADAL" clId="{078DD78C-F0EE-496C-B537-045A3DEB3C4E}" dt="2020-07-13T05:37:18.906" v="1386" actId="2696"/>
        <pc:sldMkLst>
          <pc:docMk/>
          <pc:sldMk cId="2195067305" sldId="330"/>
        </pc:sldMkLst>
      </pc:sldChg>
      <pc:sldChg chg="del">
        <pc:chgData name="Joshua Westerway" userId="66450e49-bf11-4790-8604-ec67bae05f64" providerId="ADAL" clId="{078DD78C-F0EE-496C-B537-045A3DEB3C4E}" dt="2020-07-13T05:37:18.904" v="1385" actId="2696"/>
        <pc:sldMkLst>
          <pc:docMk/>
          <pc:sldMk cId="1106936727" sldId="331"/>
        </pc:sldMkLst>
      </pc:sldChg>
      <pc:sldChg chg="del">
        <pc:chgData name="Joshua Westerway" userId="66450e49-bf11-4790-8604-ec67bae05f64" providerId="ADAL" clId="{078DD78C-F0EE-496C-B537-045A3DEB3C4E}" dt="2020-07-13T05:37:18.902" v="1384" actId="2696"/>
        <pc:sldMkLst>
          <pc:docMk/>
          <pc:sldMk cId="2652510889" sldId="332"/>
        </pc:sldMkLst>
      </pc:sldChg>
      <pc:sldChg chg="modSp">
        <pc:chgData name="Joshua Westerway" userId="66450e49-bf11-4790-8604-ec67bae05f64" providerId="ADAL" clId="{078DD78C-F0EE-496C-B537-045A3DEB3C4E}" dt="2020-07-13T05:55:25.183" v="1745" actId="20577"/>
        <pc:sldMkLst>
          <pc:docMk/>
          <pc:sldMk cId="925717203" sldId="333"/>
        </pc:sldMkLst>
        <pc:spChg chg="mod">
          <ac:chgData name="Joshua Westerway" userId="66450e49-bf11-4790-8604-ec67bae05f64" providerId="ADAL" clId="{078DD78C-F0EE-496C-B537-045A3DEB3C4E}" dt="2020-07-13T05:55:25.183" v="1745" actId="20577"/>
          <ac:spMkLst>
            <pc:docMk/>
            <pc:sldMk cId="925717203" sldId="333"/>
            <ac:spMk id="2" creationId="{E0A59A08-354B-4677-9796-BF534078824E}"/>
          </ac:spMkLst>
        </pc:spChg>
        <pc:spChg chg="mod">
          <ac:chgData name="Joshua Westerway" userId="66450e49-bf11-4790-8604-ec67bae05f64" providerId="ADAL" clId="{078DD78C-F0EE-496C-B537-045A3DEB3C4E}" dt="2020-07-13T05:37:35.050" v="1395" actId="20577"/>
          <ac:spMkLst>
            <pc:docMk/>
            <pc:sldMk cId="925717203" sldId="333"/>
            <ac:spMk id="3" creationId="{9E1ACC21-EE17-4C83-93ED-B5A5F8F6776E}"/>
          </ac:spMkLst>
        </pc:spChg>
      </pc:sldChg>
      <pc:sldChg chg="modSp ord modNotesTx">
        <pc:chgData name="Joshua Westerway" userId="66450e49-bf11-4790-8604-ec67bae05f64" providerId="ADAL" clId="{078DD78C-F0EE-496C-B537-045A3DEB3C4E}" dt="2020-07-13T06:16:59.486" v="2734"/>
        <pc:sldMkLst>
          <pc:docMk/>
          <pc:sldMk cId="1293736806" sldId="335"/>
        </pc:sldMkLst>
        <pc:spChg chg="mod">
          <ac:chgData name="Joshua Westerway" userId="66450e49-bf11-4790-8604-ec67bae05f64" providerId="ADAL" clId="{078DD78C-F0EE-496C-B537-045A3DEB3C4E}" dt="2020-07-13T05:36:11.731" v="1383" actId="20577"/>
          <ac:spMkLst>
            <pc:docMk/>
            <pc:sldMk cId="1293736806" sldId="335"/>
            <ac:spMk id="2" creationId="{CA113329-CA87-425A-B590-8C03A0B33196}"/>
          </ac:spMkLst>
        </pc:spChg>
        <pc:spChg chg="mod">
          <ac:chgData name="Joshua Westerway" userId="66450e49-bf11-4790-8604-ec67bae05f64" providerId="ADAL" clId="{078DD78C-F0EE-496C-B537-045A3DEB3C4E}" dt="2020-07-13T05:08:57.290" v="437" actId="20577"/>
          <ac:spMkLst>
            <pc:docMk/>
            <pc:sldMk cId="1293736806" sldId="335"/>
            <ac:spMk id="3" creationId="{6343C463-0855-4F87-8B91-34035CBC50ED}"/>
          </ac:spMkLst>
        </pc:spChg>
        <pc:spChg chg="mod">
          <ac:chgData name="Joshua Westerway" userId="66450e49-bf11-4790-8604-ec67bae05f64" providerId="ADAL" clId="{078DD78C-F0EE-496C-B537-045A3DEB3C4E}" dt="2020-07-13T05:08:45.185" v="399"/>
          <ac:spMkLst>
            <pc:docMk/>
            <pc:sldMk cId="1293736806" sldId="335"/>
            <ac:spMk id="4" creationId="{6BEDD8E8-4199-47F4-A636-5629C08094DD}"/>
          </ac:spMkLst>
        </pc:spChg>
      </pc:sldChg>
      <pc:sldChg chg="addSp delSp modSp">
        <pc:chgData name="Joshua Westerway" userId="66450e49-bf11-4790-8604-ec67bae05f64" providerId="ADAL" clId="{078DD78C-F0EE-496C-B537-045A3DEB3C4E}" dt="2020-07-13T05:08:18.061" v="368" actId="20577"/>
        <pc:sldMkLst>
          <pc:docMk/>
          <pc:sldMk cId="3435088632" sldId="336"/>
        </pc:sldMkLst>
        <pc:spChg chg="mod">
          <ac:chgData name="Joshua Westerway" userId="66450e49-bf11-4790-8604-ec67bae05f64" providerId="ADAL" clId="{078DD78C-F0EE-496C-B537-045A3DEB3C4E}" dt="2020-07-13T05:08:18.061" v="368" actId="20577"/>
          <ac:spMkLst>
            <pc:docMk/>
            <pc:sldMk cId="3435088632" sldId="336"/>
            <ac:spMk id="3" creationId="{700E4854-60F0-4DB8-9287-B3205B74CFFF}"/>
          </ac:spMkLst>
        </pc:spChg>
        <pc:picChg chg="add del mod">
          <ac:chgData name="Joshua Westerway" userId="66450e49-bf11-4790-8604-ec67bae05f64" providerId="ADAL" clId="{078DD78C-F0EE-496C-B537-045A3DEB3C4E}" dt="2020-07-13T05:03:25.301" v="345" actId="478"/>
          <ac:picMkLst>
            <pc:docMk/>
            <pc:sldMk cId="3435088632" sldId="336"/>
            <ac:picMk id="7" creationId="{1495A364-9A5B-4B20-99F3-5BEFF1C3A54C}"/>
          </ac:picMkLst>
        </pc:picChg>
        <pc:picChg chg="del">
          <ac:chgData name="Joshua Westerway" userId="66450e49-bf11-4790-8604-ec67bae05f64" providerId="ADAL" clId="{078DD78C-F0EE-496C-B537-045A3DEB3C4E}" dt="2020-07-13T05:03:14.207" v="342" actId="478"/>
          <ac:picMkLst>
            <pc:docMk/>
            <pc:sldMk cId="3435088632" sldId="336"/>
            <ac:picMk id="8" creationId="{9CF35578-7F0C-4AE1-BF1B-246767126BEF}"/>
          </ac:picMkLst>
        </pc:picChg>
        <pc:picChg chg="add mod">
          <ac:chgData name="Joshua Westerway" userId="66450e49-bf11-4790-8604-ec67bae05f64" providerId="ADAL" clId="{078DD78C-F0EE-496C-B537-045A3DEB3C4E}" dt="2020-07-13T05:04:17.768" v="352" actId="14100"/>
          <ac:picMkLst>
            <pc:docMk/>
            <pc:sldMk cId="3435088632" sldId="336"/>
            <ac:picMk id="10" creationId="{C4E6952C-7FCF-43F3-8D7D-AAC980889597}"/>
          </ac:picMkLst>
        </pc:picChg>
      </pc:sldChg>
      <pc:sldChg chg="modSp">
        <pc:chgData name="Joshua Westerway" userId="66450e49-bf11-4790-8604-ec67bae05f64" providerId="ADAL" clId="{078DD78C-F0EE-496C-B537-045A3DEB3C4E}" dt="2020-07-13T05:34:56.967" v="1369" actId="20577"/>
        <pc:sldMkLst>
          <pc:docMk/>
          <pc:sldMk cId="3596342748" sldId="337"/>
        </pc:sldMkLst>
        <pc:spChg chg="mod">
          <ac:chgData name="Joshua Westerway" userId="66450e49-bf11-4790-8604-ec67bae05f64" providerId="ADAL" clId="{078DD78C-F0EE-496C-B537-045A3DEB3C4E}" dt="2020-07-13T05:34:56.967" v="1369" actId="20577"/>
          <ac:spMkLst>
            <pc:docMk/>
            <pc:sldMk cId="3596342748" sldId="337"/>
            <ac:spMk id="2" creationId="{A13149AC-87F0-43D2-A228-96B327BD7188}"/>
          </ac:spMkLst>
        </pc:spChg>
        <pc:spChg chg="mod">
          <ac:chgData name="Joshua Westerway" userId="66450e49-bf11-4790-8604-ec67bae05f64" providerId="ADAL" clId="{078DD78C-F0EE-496C-B537-045A3DEB3C4E}" dt="2020-07-13T05:08:29.125" v="398" actId="20577"/>
          <ac:spMkLst>
            <pc:docMk/>
            <pc:sldMk cId="3596342748" sldId="337"/>
            <ac:spMk id="3" creationId="{700E4854-60F0-4DB8-9287-B3205B74CFFF}"/>
          </ac:spMkLst>
        </pc:spChg>
      </pc:sldChg>
      <pc:sldChg chg="addSp delSp modSp add">
        <pc:chgData name="Joshua Westerway" userId="66450e49-bf11-4790-8604-ec67bae05f64" providerId="ADAL" clId="{078DD78C-F0EE-496C-B537-045A3DEB3C4E}" dt="2020-07-13T05:53:33.668" v="1537" actId="20577"/>
        <pc:sldMkLst>
          <pc:docMk/>
          <pc:sldMk cId="821663522" sldId="338"/>
        </pc:sldMkLst>
        <pc:spChg chg="mod">
          <ac:chgData name="Joshua Westerway" userId="66450e49-bf11-4790-8604-ec67bae05f64" providerId="ADAL" clId="{078DD78C-F0EE-496C-B537-045A3DEB3C4E}" dt="2020-07-13T05:53:33.668" v="1537" actId="20577"/>
          <ac:spMkLst>
            <pc:docMk/>
            <pc:sldMk cId="821663522" sldId="338"/>
            <ac:spMk id="2" creationId="{E0A59A08-354B-4677-9796-BF534078824E}"/>
          </ac:spMkLst>
        </pc:spChg>
        <pc:spChg chg="mod">
          <ac:chgData name="Joshua Westerway" userId="66450e49-bf11-4790-8604-ec67bae05f64" providerId="ADAL" clId="{078DD78C-F0EE-496C-B537-045A3DEB3C4E}" dt="2020-07-13T05:38:10.731" v="1403" actId="20577"/>
          <ac:spMkLst>
            <pc:docMk/>
            <pc:sldMk cId="821663522" sldId="338"/>
            <ac:spMk id="3" creationId="{9E1ACC21-EE17-4C83-93ED-B5A5F8F6776E}"/>
          </ac:spMkLst>
        </pc:spChg>
        <pc:graphicFrameChg chg="add del mod">
          <ac:chgData name="Joshua Westerway" userId="66450e49-bf11-4790-8604-ec67bae05f64" providerId="ADAL" clId="{078DD78C-F0EE-496C-B537-045A3DEB3C4E}" dt="2020-07-13T05:52:53.161" v="1522" actId="3680"/>
          <ac:graphicFrameMkLst>
            <pc:docMk/>
            <pc:sldMk cId="821663522" sldId="338"/>
            <ac:graphicFrameMk id="6" creationId="{D23D19A1-15D0-4C8A-BDA6-4CA044032AFA}"/>
          </ac:graphicFrameMkLst>
        </pc:graphicFrameChg>
      </pc:sldChg>
      <pc:sldChg chg="modSp add">
        <pc:chgData name="Joshua Westerway" userId="66450e49-bf11-4790-8604-ec67bae05f64" providerId="ADAL" clId="{078DD78C-F0EE-496C-B537-045A3DEB3C4E}" dt="2020-07-13T05:53:34.899" v="1538" actId="20577"/>
        <pc:sldMkLst>
          <pc:docMk/>
          <pc:sldMk cId="2000817594" sldId="339"/>
        </pc:sldMkLst>
        <pc:spChg chg="mod">
          <ac:chgData name="Joshua Westerway" userId="66450e49-bf11-4790-8604-ec67bae05f64" providerId="ADAL" clId="{078DD78C-F0EE-496C-B537-045A3DEB3C4E}" dt="2020-07-13T05:53:34.899" v="1538" actId="20577"/>
          <ac:spMkLst>
            <pc:docMk/>
            <pc:sldMk cId="2000817594" sldId="339"/>
            <ac:spMk id="2" creationId="{E0A59A08-354B-4677-9796-BF534078824E}"/>
          </ac:spMkLst>
        </pc:spChg>
        <pc:spChg chg="mod">
          <ac:chgData name="Joshua Westerway" userId="66450e49-bf11-4790-8604-ec67bae05f64" providerId="ADAL" clId="{078DD78C-F0EE-496C-B537-045A3DEB3C4E}" dt="2020-07-13T05:38:25.046" v="1406" actId="20577"/>
          <ac:spMkLst>
            <pc:docMk/>
            <pc:sldMk cId="2000817594" sldId="339"/>
            <ac:spMk id="3" creationId="{9E1ACC21-EE17-4C83-93ED-B5A5F8F6776E}"/>
          </ac:spMkLst>
        </pc:spChg>
      </pc:sldChg>
      <pc:sldChg chg="modSp add">
        <pc:chgData name="Joshua Westerway" userId="66450e49-bf11-4790-8604-ec67bae05f64" providerId="ADAL" clId="{078DD78C-F0EE-496C-B537-045A3DEB3C4E}" dt="2020-07-13T05:53:36.428" v="1539" actId="20577"/>
        <pc:sldMkLst>
          <pc:docMk/>
          <pc:sldMk cId="3927664256" sldId="340"/>
        </pc:sldMkLst>
        <pc:spChg chg="mod">
          <ac:chgData name="Joshua Westerway" userId="66450e49-bf11-4790-8604-ec67bae05f64" providerId="ADAL" clId="{078DD78C-F0EE-496C-B537-045A3DEB3C4E}" dt="2020-07-13T05:53:36.428" v="1539" actId="20577"/>
          <ac:spMkLst>
            <pc:docMk/>
            <pc:sldMk cId="3927664256" sldId="340"/>
            <ac:spMk id="2" creationId="{E0A59A08-354B-4677-9796-BF534078824E}"/>
          </ac:spMkLst>
        </pc:spChg>
        <pc:spChg chg="mod">
          <ac:chgData name="Joshua Westerway" userId="66450e49-bf11-4790-8604-ec67bae05f64" providerId="ADAL" clId="{078DD78C-F0EE-496C-B537-045A3DEB3C4E}" dt="2020-07-13T05:38:46.110" v="1410" actId="20577"/>
          <ac:spMkLst>
            <pc:docMk/>
            <pc:sldMk cId="3927664256" sldId="340"/>
            <ac:spMk id="3" creationId="{9E1ACC21-EE17-4C83-93ED-B5A5F8F6776E}"/>
          </ac:spMkLst>
        </pc:spChg>
      </pc:sldChg>
      <pc:sldChg chg="modSp add">
        <pc:chgData name="Joshua Westerway" userId="66450e49-bf11-4790-8604-ec67bae05f64" providerId="ADAL" clId="{078DD78C-F0EE-496C-B537-045A3DEB3C4E}" dt="2020-07-13T05:53:38.235" v="1540" actId="20577"/>
        <pc:sldMkLst>
          <pc:docMk/>
          <pc:sldMk cId="2002944578" sldId="341"/>
        </pc:sldMkLst>
        <pc:spChg chg="mod">
          <ac:chgData name="Joshua Westerway" userId="66450e49-bf11-4790-8604-ec67bae05f64" providerId="ADAL" clId="{078DD78C-F0EE-496C-B537-045A3DEB3C4E}" dt="2020-07-13T05:53:38.235" v="1540" actId="20577"/>
          <ac:spMkLst>
            <pc:docMk/>
            <pc:sldMk cId="2002944578" sldId="341"/>
            <ac:spMk id="2" creationId="{E0A59A08-354B-4677-9796-BF534078824E}"/>
          </ac:spMkLst>
        </pc:spChg>
        <pc:spChg chg="mod">
          <ac:chgData name="Joshua Westerway" userId="66450e49-bf11-4790-8604-ec67bae05f64" providerId="ADAL" clId="{078DD78C-F0EE-496C-B537-045A3DEB3C4E}" dt="2020-07-13T05:38:48.923" v="1412" actId="20577"/>
          <ac:spMkLst>
            <pc:docMk/>
            <pc:sldMk cId="2002944578" sldId="341"/>
            <ac:spMk id="3" creationId="{9E1ACC21-EE17-4C83-93ED-B5A5F8F6776E}"/>
          </ac:spMkLst>
        </pc:spChg>
      </pc:sldChg>
      <pc:sldChg chg="modSp add">
        <pc:chgData name="Joshua Westerway" userId="66450e49-bf11-4790-8604-ec67bae05f64" providerId="ADAL" clId="{078DD78C-F0EE-496C-B537-045A3DEB3C4E}" dt="2020-07-13T06:13:22.608" v="2664" actId="20577"/>
        <pc:sldMkLst>
          <pc:docMk/>
          <pc:sldMk cId="2483735227" sldId="342"/>
        </pc:sldMkLst>
        <pc:spChg chg="mod">
          <ac:chgData name="Joshua Westerway" userId="66450e49-bf11-4790-8604-ec67bae05f64" providerId="ADAL" clId="{078DD78C-F0EE-496C-B537-045A3DEB3C4E}" dt="2020-07-13T06:13:22.608" v="2664" actId="20577"/>
          <ac:spMkLst>
            <pc:docMk/>
            <pc:sldMk cId="2483735227" sldId="342"/>
            <ac:spMk id="2" creationId="{E0A59A08-354B-4677-9796-BF534078824E}"/>
          </ac:spMkLst>
        </pc:spChg>
      </pc:sldChg>
      <pc:sldChg chg="modSp add modNotesTx">
        <pc:chgData name="Joshua Westerway" userId="66450e49-bf11-4790-8604-ec67bae05f64" providerId="ADAL" clId="{078DD78C-F0EE-496C-B537-045A3DEB3C4E}" dt="2020-07-13T06:31:33.010" v="2850" actId="6549"/>
        <pc:sldMkLst>
          <pc:docMk/>
          <pc:sldMk cId="3488157996" sldId="343"/>
        </pc:sldMkLst>
        <pc:spChg chg="mod">
          <ac:chgData name="Joshua Westerway" userId="66450e49-bf11-4790-8604-ec67bae05f64" providerId="ADAL" clId="{078DD78C-F0EE-496C-B537-045A3DEB3C4E}" dt="2020-07-13T06:31:33.010" v="2850" actId="6549"/>
          <ac:spMkLst>
            <pc:docMk/>
            <pc:sldMk cId="3488157996" sldId="343"/>
            <ac:spMk id="2" creationId="{CA113329-CA87-425A-B590-8C03A0B33196}"/>
          </ac:spMkLst>
        </pc:spChg>
        <pc:spChg chg="mod">
          <ac:chgData name="Joshua Westerway" userId="66450e49-bf11-4790-8604-ec67bae05f64" providerId="ADAL" clId="{078DD78C-F0EE-496C-B537-045A3DEB3C4E}" dt="2020-07-13T06:17:47.643" v="2748" actId="20577"/>
          <ac:spMkLst>
            <pc:docMk/>
            <pc:sldMk cId="3488157996" sldId="343"/>
            <ac:spMk id="3" creationId="{6343C463-0855-4F87-8B91-34035CBC50ED}"/>
          </ac:spMkLst>
        </pc:spChg>
      </pc:sldChg>
      <pc:sldChg chg="modSp add modNotesTx">
        <pc:chgData name="Joshua Westerway" userId="66450e49-bf11-4790-8604-ec67bae05f64" providerId="ADAL" clId="{078DD78C-F0EE-496C-B537-045A3DEB3C4E}" dt="2020-07-13T06:17:50.868" v="2752" actId="20577"/>
        <pc:sldMkLst>
          <pc:docMk/>
          <pc:sldMk cId="1541189180" sldId="344"/>
        </pc:sldMkLst>
        <pc:spChg chg="mod">
          <ac:chgData name="Joshua Westerway" userId="66450e49-bf11-4790-8604-ec67bae05f64" providerId="ADAL" clId="{078DD78C-F0EE-496C-B537-045A3DEB3C4E}" dt="2020-07-13T06:17:27.493" v="2739" actId="6549"/>
          <ac:spMkLst>
            <pc:docMk/>
            <pc:sldMk cId="1541189180" sldId="344"/>
            <ac:spMk id="2" creationId="{CA113329-CA87-425A-B590-8C03A0B33196}"/>
          </ac:spMkLst>
        </pc:spChg>
        <pc:spChg chg="mod">
          <ac:chgData name="Joshua Westerway" userId="66450e49-bf11-4790-8604-ec67bae05f64" providerId="ADAL" clId="{078DD78C-F0EE-496C-B537-045A3DEB3C4E}" dt="2020-07-13T06:17:50.868" v="2752" actId="20577"/>
          <ac:spMkLst>
            <pc:docMk/>
            <pc:sldMk cId="1541189180" sldId="344"/>
            <ac:spMk id="3" creationId="{6343C463-0855-4F87-8B91-34035CBC50ED}"/>
          </ac:spMkLst>
        </pc:spChg>
      </pc:sldChg>
      <pc:sldChg chg="modSp add modNotesTx">
        <pc:chgData name="Joshua Westerway" userId="66450e49-bf11-4790-8604-ec67bae05f64" providerId="ADAL" clId="{078DD78C-F0EE-496C-B537-045A3DEB3C4E}" dt="2020-07-13T06:17:53.988" v="2756" actId="20577"/>
        <pc:sldMkLst>
          <pc:docMk/>
          <pc:sldMk cId="457023734" sldId="345"/>
        </pc:sldMkLst>
        <pc:spChg chg="mod">
          <ac:chgData name="Joshua Westerway" userId="66450e49-bf11-4790-8604-ec67bae05f64" providerId="ADAL" clId="{078DD78C-F0EE-496C-B537-045A3DEB3C4E}" dt="2020-07-13T06:17:30.312" v="2740" actId="6549"/>
          <ac:spMkLst>
            <pc:docMk/>
            <pc:sldMk cId="457023734" sldId="345"/>
            <ac:spMk id="2" creationId="{CA113329-CA87-425A-B590-8C03A0B33196}"/>
          </ac:spMkLst>
        </pc:spChg>
        <pc:spChg chg="mod">
          <ac:chgData name="Joshua Westerway" userId="66450e49-bf11-4790-8604-ec67bae05f64" providerId="ADAL" clId="{078DD78C-F0EE-496C-B537-045A3DEB3C4E}" dt="2020-07-13T06:17:53.988" v="2756" actId="20577"/>
          <ac:spMkLst>
            <pc:docMk/>
            <pc:sldMk cId="457023734" sldId="345"/>
            <ac:spMk id="3" creationId="{6343C463-0855-4F87-8B91-34035CBC50ED}"/>
          </ac:spMkLst>
        </pc:spChg>
      </pc:sldChg>
    </pc:docChg>
  </pc:docChgLst>
  <pc:docChgLst>
    <pc:chgData name="Joshua Westerway" userId="66450e49-bf11-4790-8604-ec67bae05f64" providerId="ADAL" clId="{1519ABFE-7C21-458F-AFF0-33591FEA1F7E}"/>
    <pc:docChg chg="undo custSel addSld delSld modSld addSection delSection modSection">
      <pc:chgData name="Joshua Westerway" userId="66450e49-bf11-4790-8604-ec67bae05f64" providerId="ADAL" clId="{1519ABFE-7C21-458F-AFF0-33591FEA1F7E}" dt="2020-08-06T04:41:50.890" v="7343" actId="962"/>
      <pc:docMkLst>
        <pc:docMk/>
      </pc:docMkLst>
      <pc:sldChg chg="modSp">
        <pc:chgData name="Joshua Westerway" userId="66450e49-bf11-4790-8604-ec67bae05f64" providerId="ADAL" clId="{1519ABFE-7C21-458F-AFF0-33591FEA1F7E}" dt="2020-08-06T04:22:34.667" v="5642" actId="962"/>
        <pc:sldMkLst>
          <pc:docMk/>
          <pc:sldMk cId="3094054615" sldId="294"/>
        </pc:sldMkLst>
        <pc:picChg chg="mod">
          <ac:chgData name="Joshua Westerway" userId="66450e49-bf11-4790-8604-ec67bae05f64" providerId="ADAL" clId="{1519ABFE-7C21-458F-AFF0-33591FEA1F7E}" dt="2020-08-06T04:22:34.667" v="5642" actId="962"/>
          <ac:picMkLst>
            <pc:docMk/>
            <pc:sldMk cId="3094054615" sldId="294"/>
            <ac:picMk id="6" creationId="{800C9784-8838-4881-B613-A5E088FEF4A4}"/>
          </ac:picMkLst>
        </pc:picChg>
      </pc:sldChg>
      <pc:sldChg chg="modSp">
        <pc:chgData name="Joshua Westerway" userId="66450e49-bf11-4790-8604-ec67bae05f64" providerId="ADAL" clId="{1519ABFE-7C21-458F-AFF0-33591FEA1F7E}" dt="2020-08-04T01:17:20.343" v="3471" actId="20577"/>
        <pc:sldMkLst>
          <pc:docMk/>
          <pc:sldMk cId="3188563022" sldId="296"/>
        </pc:sldMkLst>
        <pc:spChg chg="mod">
          <ac:chgData name="Joshua Westerway" userId="66450e49-bf11-4790-8604-ec67bae05f64" providerId="ADAL" clId="{1519ABFE-7C21-458F-AFF0-33591FEA1F7E}" dt="2020-08-04T01:15:44.612" v="3327" actId="20577"/>
          <ac:spMkLst>
            <pc:docMk/>
            <pc:sldMk cId="3188563022" sldId="296"/>
            <ac:spMk id="7" creationId="{00000000-0000-0000-0000-000000000000}"/>
          </ac:spMkLst>
        </pc:spChg>
        <pc:spChg chg="mod">
          <ac:chgData name="Joshua Westerway" userId="66450e49-bf11-4790-8604-ec67bae05f64" providerId="ADAL" clId="{1519ABFE-7C21-458F-AFF0-33591FEA1F7E}" dt="2020-08-04T01:17:20.343" v="3471" actId="20577"/>
          <ac:spMkLst>
            <pc:docMk/>
            <pc:sldMk cId="3188563022" sldId="296"/>
            <ac:spMk id="8" creationId="{00000000-0000-0000-0000-000000000000}"/>
          </ac:spMkLst>
        </pc:spChg>
      </pc:sldChg>
      <pc:sldChg chg="modSp">
        <pc:chgData name="Joshua Westerway" userId="66450e49-bf11-4790-8604-ec67bae05f64" providerId="ADAL" clId="{1519ABFE-7C21-458F-AFF0-33591FEA1F7E}" dt="2020-08-06T04:22:28.274" v="5630" actId="962"/>
        <pc:sldMkLst>
          <pc:docMk/>
          <pc:sldMk cId="50337137" sldId="297"/>
        </pc:sldMkLst>
        <pc:spChg chg="mod">
          <ac:chgData name="Joshua Westerway" userId="66450e49-bf11-4790-8604-ec67bae05f64" providerId="ADAL" clId="{1519ABFE-7C21-458F-AFF0-33591FEA1F7E}" dt="2020-07-31T00:04:48.434" v="1607" actId="113"/>
          <ac:spMkLst>
            <pc:docMk/>
            <pc:sldMk cId="50337137" sldId="297"/>
            <ac:spMk id="2" creationId="{37F1D7ED-4446-430F-B867-F5677671DA70}"/>
          </ac:spMkLst>
        </pc:spChg>
        <pc:picChg chg="mod">
          <ac:chgData name="Joshua Westerway" userId="66450e49-bf11-4790-8604-ec67bae05f64" providerId="ADAL" clId="{1519ABFE-7C21-458F-AFF0-33591FEA1F7E}" dt="2020-08-06T04:22:28.274" v="5630" actId="962"/>
          <ac:picMkLst>
            <pc:docMk/>
            <pc:sldMk cId="50337137" sldId="297"/>
            <ac:picMk id="1026" creationId="{00000000-0000-0000-0000-000000000000}"/>
          </ac:picMkLst>
        </pc:picChg>
      </pc:sldChg>
      <pc:sldChg chg="modSp">
        <pc:chgData name="Joshua Westerway" userId="66450e49-bf11-4790-8604-ec67bae05f64" providerId="ADAL" clId="{1519ABFE-7C21-458F-AFF0-33591FEA1F7E}" dt="2020-08-06T04:22:53.506" v="5692" actId="962"/>
        <pc:sldMkLst>
          <pc:docMk/>
          <pc:sldMk cId="3548805985" sldId="298"/>
        </pc:sldMkLst>
        <pc:picChg chg="mod">
          <ac:chgData name="Joshua Westerway" userId="66450e49-bf11-4790-8604-ec67bae05f64" providerId="ADAL" clId="{1519ABFE-7C21-458F-AFF0-33591FEA1F7E}" dt="2020-08-06T04:22:53.506" v="5692" actId="962"/>
          <ac:picMkLst>
            <pc:docMk/>
            <pc:sldMk cId="3548805985" sldId="298"/>
            <ac:picMk id="1026" creationId="{3897D2BE-EC82-4303-B86F-12200D28A71D}"/>
          </ac:picMkLst>
        </pc:picChg>
      </pc:sldChg>
      <pc:sldChg chg="modSp">
        <pc:chgData name="Joshua Westerway" userId="66450e49-bf11-4790-8604-ec67bae05f64" providerId="ADAL" clId="{1519ABFE-7C21-458F-AFF0-33591FEA1F7E}" dt="2020-07-31T00:03:49.573" v="1603" actId="20577"/>
        <pc:sldMkLst>
          <pc:docMk/>
          <pc:sldMk cId="572944898" sldId="299"/>
        </pc:sldMkLst>
        <pc:spChg chg="mod">
          <ac:chgData name="Joshua Westerway" userId="66450e49-bf11-4790-8604-ec67bae05f64" providerId="ADAL" clId="{1519ABFE-7C21-458F-AFF0-33591FEA1F7E}" dt="2020-07-31T00:03:49.573" v="1603" actId="20577"/>
          <ac:spMkLst>
            <pc:docMk/>
            <pc:sldMk cId="572944898" sldId="299"/>
            <ac:spMk id="2" creationId="{17FC77C8-2742-487A-998A-BB67116781A3}"/>
          </ac:spMkLst>
        </pc:spChg>
      </pc:sldChg>
      <pc:sldChg chg="modSp">
        <pc:chgData name="Joshua Westerway" userId="66450e49-bf11-4790-8604-ec67bae05f64" providerId="ADAL" clId="{1519ABFE-7C21-458F-AFF0-33591FEA1F7E}" dt="2020-08-06T04:24:00.177" v="6110" actId="962"/>
        <pc:sldMkLst>
          <pc:docMk/>
          <pc:sldMk cId="2648831848" sldId="300"/>
        </pc:sldMkLst>
        <pc:spChg chg="mod">
          <ac:chgData name="Joshua Westerway" userId="66450e49-bf11-4790-8604-ec67bae05f64" providerId="ADAL" clId="{1519ABFE-7C21-458F-AFF0-33591FEA1F7E}" dt="2020-07-31T00:05:12.772" v="1612" actId="113"/>
          <ac:spMkLst>
            <pc:docMk/>
            <pc:sldMk cId="2648831848" sldId="300"/>
            <ac:spMk id="2" creationId="{37F1D7ED-4446-430F-B867-F5677671DA70}"/>
          </ac:spMkLst>
        </pc:spChg>
        <pc:picChg chg="mod">
          <ac:chgData name="Joshua Westerway" userId="66450e49-bf11-4790-8604-ec67bae05f64" providerId="ADAL" clId="{1519ABFE-7C21-458F-AFF0-33591FEA1F7E}" dt="2020-08-06T04:24:00.177" v="6110" actId="962"/>
          <ac:picMkLst>
            <pc:docMk/>
            <pc:sldMk cId="2648831848" sldId="300"/>
            <ac:picMk id="5126" creationId="{1B5E08B8-9F1B-41DE-8C4A-7F42B70FC995}"/>
          </ac:picMkLst>
        </pc:picChg>
      </pc:sldChg>
      <pc:sldChg chg="addSp delSp modSp modNotesTx">
        <pc:chgData name="Joshua Westerway" userId="66450e49-bf11-4790-8604-ec67bae05f64" providerId="ADAL" clId="{1519ABFE-7C21-458F-AFF0-33591FEA1F7E}" dt="2020-08-06T04:39:00.313" v="6435" actId="20577"/>
        <pc:sldMkLst>
          <pc:docMk/>
          <pc:sldMk cId="2752615959" sldId="317"/>
        </pc:sldMkLst>
        <pc:picChg chg="add mod">
          <ac:chgData name="Joshua Westerway" userId="66450e49-bf11-4790-8604-ec67bae05f64" providerId="ADAL" clId="{1519ABFE-7C21-458F-AFF0-33591FEA1F7E}" dt="2020-08-06T04:38:41.369" v="6417" actId="962"/>
          <ac:picMkLst>
            <pc:docMk/>
            <pc:sldMk cId="2752615959" sldId="317"/>
            <ac:picMk id="6" creationId="{E2695CDC-1902-4499-BA1D-59AC64406F79}"/>
          </ac:picMkLst>
        </pc:picChg>
        <pc:picChg chg="del mod">
          <ac:chgData name="Joshua Westerway" userId="66450e49-bf11-4790-8604-ec67bae05f64" providerId="ADAL" clId="{1519ABFE-7C21-458F-AFF0-33591FEA1F7E}" dt="2020-08-06T04:37:56.535" v="6261" actId="478"/>
          <ac:picMkLst>
            <pc:docMk/>
            <pc:sldMk cId="2752615959" sldId="317"/>
            <ac:picMk id="1026" creationId="{5B95F9EC-B4DA-4824-B100-2CFFE79AB3AF}"/>
          </ac:picMkLst>
        </pc:picChg>
      </pc:sldChg>
      <pc:sldChg chg="del">
        <pc:chgData name="Joshua Westerway" userId="66450e49-bf11-4790-8604-ec67bae05f64" providerId="ADAL" clId="{1519ABFE-7C21-458F-AFF0-33591FEA1F7E}" dt="2020-08-04T02:10:55.297" v="5538" actId="2696"/>
        <pc:sldMkLst>
          <pc:docMk/>
          <pc:sldMk cId="3991101503" sldId="322"/>
        </pc:sldMkLst>
      </pc:sldChg>
      <pc:sldChg chg="modSp modNotesTx">
        <pc:chgData name="Joshua Westerway" userId="66450e49-bf11-4790-8604-ec67bae05f64" providerId="ADAL" clId="{1519ABFE-7C21-458F-AFF0-33591FEA1F7E}" dt="2020-08-06T04:40:00.032" v="6796" actId="20577"/>
        <pc:sldMkLst>
          <pc:docMk/>
          <pc:sldMk cId="4160898594" sldId="325"/>
        </pc:sldMkLst>
        <pc:graphicFrameChg chg="mod">
          <ac:chgData name="Joshua Westerway" userId="66450e49-bf11-4790-8604-ec67bae05f64" providerId="ADAL" clId="{1519ABFE-7C21-458F-AFF0-33591FEA1F7E}" dt="2020-08-06T04:39:42.340" v="6741" actId="962"/>
          <ac:graphicFrameMkLst>
            <pc:docMk/>
            <pc:sldMk cId="4160898594" sldId="325"/>
            <ac:graphicFrameMk id="7" creationId="{EC078BAA-27AA-4E5C-A603-A77BE9B668A0}"/>
          </ac:graphicFrameMkLst>
        </pc:graphicFrameChg>
        <pc:picChg chg="mod">
          <ac:chgData name="Joshua Westerway" userId="66450e49-bf11-4790-8604-ec67bae05f64" providerId="ADAL" clId="{1519ABFE-7C21-458F-AFF0-33591FEA1F7E}" dt="2020-08-06T04:39:18.362" v="6543" actId="962"/>
          <ac:picMkLst>
            <pc:docMk/>
            <pc:sldMk cId="4160898594" sldId="325"/>
            <ac:picMk id="8" creationId="{1B3DFB90-7D3C-4407-A6B5-07DAD6D32BFF}"/>
          </ac:picMkLst>
        </pc:picChg>
      </pc:sldChg>
      <pc:sldChg chg="modSp">
        <pc:chgData name="Joshua Westerway" userId="66450e49-bf11-4790-8604-ec67bae05f64" providerId="ADAL" clId="{1519ABFE-7C21-458F-AFF0-33591FEA1F7E}" dt="2020-07-31T01:08:46.957" v="2274" actId="20577"/>
        <pc:sldMkLst>
          <pc:docMk/>
          <pc:sldMk cId="3036015078" sldId="326"/>
        </pc:sldMkLst>
        <pc:spChg chg="mod">
          <ac:chgData name="Joshua Westerway" userId="66450e49-bf11-4790-8604-ec67bae05f64" providerId="ADAL" clId="{1519ABFE-7C21-458F-AFF0-33591FEA1F7E}" dt="2020-07-31T01:08:46.957" v="2274" actId="20577"/>
          <ac:spMkLst>
            <pc:docMk/>
            <pc:sldMk cId="3036015078" sldId="326"/>
            <ac:spMk id="2" creationId="{A13149AC-87F0-43D2-A228-96B327BD7188}"/>
          </ac:spMkLst>
        </pc:spChg>
      </pc:sldChg>
      <pc:sldChg chg="addSp modSp modNotesTx">
        <pc:chgData name="Joshua Westerway" userId="66450e49-bf11-4790-8604-ec67bae05f64" providerId="ADAL" clId="{1519ABFE-7C21-458F-AFF0-33591FEA1F7E}" dt="2020-08-06T04:41:34.330" v="7327" actId="962"/>
        <pc:sldMkLst>
          <pc:docMk/>
          <pc:sldMk cId="925717203" sldId="333"/>
        </pc:sldMkLst>
        <pc:spChg chg="mod">
          <ac:chgData name="Joshua Westerway" userId="66450e49-bf11-4790-8604-ec67bae05f64" providerId="ADAL" clId="{1519ABFE-7C21-458F-AFF0-33591FEA1F7E}" dt="2020-08-04T01:18:03.565" v="3478" actId="20577"/>
          <ac:spMkLst>
            <pc:docMk/>
            <pc:sldMk cId="925717203" sldId="333"/>
            <ac:spMk id="2" creationId="{E0A59A08-354B-4677-9796-BF534078824E}"/>
          </ac:spMkLst>
        </pc:spChg>
        <pc:graphicFrameChg chg="add mod modGraphic">
          <ac:chgData name="Joshua Westerway" userId="66450e49-bf11-4790-8604-ec67bae05f64" providerId="ADAL" clId="{1519ABFE-7C21-458F-AFF0-33591FEA1F7E}" dt="2020-08-06T04:41:34.330" v="7327" actId="962"/>
          <ac:graphicFrameMkLst>
            <pc:docMk/>
            <pc:sldMk cId="925717203" sldId="333"/>
            <ac:graphicFrameMk id="6" creationId="{C837805F-0D43-4400-8497-F6C2969714F9}"/>
          </ac:graphicFrameMkLst>
        </pc:graphicFrameChg>
      </pc:sldChg>
      <pc:sldChg chg="modSp modNotesTx">
        <pc:chgData name="Joshua Westerway" userId="66450e49-bf11-4790-8604-ec67bae05f64" providerId="ADAL" clId="{1519ABFE-7C21-458F-AFF0-33591FEA1F7E}" dt="2020-08-06T04:40:45.424" v="7025" actId="6549"/>
        <pc:sldMkLst>
          <pc:docMk/>
          <pc:sldMk cId="3435088632" sldId="336"/>
        </pc:sldMkLst>
        <pc:picChg chg="mod">
          <ac:chgData name="Joshua Westerway" userId="66450e49-bf11-4790-8604-ec67bae05f64" providerId="ADAL" clId="{1519ABFE-7C21-458F-AFF0-33591FEA1F7E}" dt="2020-08-06T04:40:25.505" v="6968" actId="962"/>
          <ac:picMkLst>
            <pc:docMk/>
            <pc:sldMk cId="3435088632" sldId="336"/>
            <ac:picMk id="10" creationId="{C4E6952C-7FCF-43F3-8D7D-AAC980889597}"/>
          </ac:picMkLst>
        </pc:picChg>
      </pc:sldChg>
      <pc:sldChg chg="modSp">
        <pc:chgData name="Joshua Westerway" userId="66450e49-bf11-4790-8604-ec67bae05f64" providerId="ADAL" clId="{1519ABFE-7C21-458F-AFF0-33591FEA1F7E}" dt="2020-08-06T04:41:14.003" v="7223" actId="962"/>
        <pc:sldMkLst>
          <pc:docMk/>
          <pc:sldMk cId="3596342748" sldId="337"/>
        </pc:sldMkLst>
        <pc:graphicFrameChg chg="mod">
          <ac:chgData name="Joshua Westerway" userId="66450e49-bf11-4790-8604-ec67bae05f64" providerId="ADAL" clId="{1519ABFE-7C21-458F-AFF0-33591FEA1F7E}" dt="2020-08-06T04:41:14.003" v="7223" actId="962"/>
          <ac:graphicFrameMkLst>
            <pc:docMk/>
            <pc:sldMk cId="3596342748" sldId="337"/>
            <ac:graphicFrameMk id="6" creationId="{CE11525B-3968-4380-B0B6-9D17485E59C3}"/>
          </ac:graphicFrameMkLst>
        </pc:graphicFrameChg>
      </pc:sldChg>
      <pc:sldChg chg="del">
        <pc:chgData name="Joshua Westerway" userId="66450e49-bf11-4790-8604-ec67bae05f64" providerId="ADAL" clId="{1519ABFE-7C21-458F-AFF0-33591FEA1F7E}" dt="2020-07-31T03:15:29.435" v="3247" actId="2696"/>
        <pc:sldMkLst>
          <pc:docMk/>
          <pc:sldMk cId="821663522" sldId="338"/>
        </pc:sldMkLst>
      </pc:sldChg>
      <pc:sldChg chg="del">
        <pc:chgData name="Joshua Westerway" userId="66450e49-bf11-4790-8604-ec67bae05f64" providerId="ADAL" clId="{1519ABFE-7C21-458F-AFF0-33591FEA1F7E}" dt="2020-07-31T03:15:29.431" v="3246" actId="2696"/>
        <pc:sldMkLst>
          <pc:docMk/>
          <pc:sldMk cId="2000817594" sldId="339"/>
        </pc:sldMkLst>
      </pc:sldChg>
      <pc:sldChg chg="del">
        <pc:chgData name="Joshua Westerway" userId="66450e49-bf11-4790-8604-ec67bae05f64" providerId="ADAL" clId="{1519ABFE-7C21-458F-AFF0-33591FEA1F7E}" dt="2020-07-31T03:15:29.428" v="3245" actId="2696"/>
        <pc:sldMkLst>
          <pc:docMk/>
          <pc:sldMk cId="3927664256" sldId="340"/>
        </pc:sldMkLst>
      </pc:sldChg>
      <pc:sldChg chg="del">
        <pc:chgData name="Joshua Westerway" userId="66450e49-bf11-4790-8604-ec67bae05f64" providerId="ADAL" clId="{1519ABFE-7C21-458F-AFF0-33591FEA1F7E}" dt="2020-07-31T03:15:29.424" v="3244" actId="2696"/>
        <pc:sldMkLst>
          <pc:docMk/>
          <pc:sldMk cId="2002944578" sldId="341"/>
        </pc:sldMkLst>
      </pc:sldChg>
      <pc:sldChg chg="modSp">
        <pc:chgData name="Joshua Westerway" userId="66450e49-bf11-4790-8604-ec67bae05f64" providerId="ADAL" clId="{1519ABFE-7C21-458F-AFF0-33591FEA1F7E}" dt="2020-07-31T03:15:47.013" v="3265" actId="20577"/>
        <pc:sldMkLst>
          <pc:docMk/>
          <pc:sldMk cId="2483735227" sldId="342"/>
        </pc:sldMkLst>
        <pc:spChg chg="mod">
          <ac:chgData name="Joshua Westerway" userId="66450e49-bf11-4790-8604-ec67bae05f64" providerId="ADAL" clId="{1519ABFE-7C21-458F-AFF0-33591FEA1F7E}" dt="2020-07-31T03:15:47.013" v="3265" actId="20577"/>
          <ac:spMkLst>
            <pc:docMk/>
            <pc:sldMk cId="2483735227" sldId="342"/>
            <ac:spMk id="2" creationId="{E0A59A08-354B-4677-9796-BF534078824E}"/>
          </ac:spMkLst>
        </pc:spChg>
      </pc:sldChg>
      <pc:sldChg chg="addSp delSp modSp modNotesTx">
        <pc:chgData name="Joshua Westerway" userId="66450e49-bf11-4790-8604-ec67bae05f64" providerId="ADAL" clId="{1519ABFE-7C21-458F-AFF0-33591FEA1F7E}" dt="2020-07-31T00:38:33.888" v="2208" actId="20577"/>
        <pc:sldMkLst>
          <pc:docMk/>
          <pc:sldMk cId="3488157996" sldId="343"/>
        </pc:sldMkLst>
        <pc:spChg chg="mod">
          <ac:chgData name="Joshua Westerway" userId="66450e49-bf11-4790-8604-ec67bae05f64" providerId="ADAL" clId="{1519ABFE-7C21-458F-AFF0-33591FEA1F7E}" dt="2020-07-31T00:38:33.888" v="2208" actId="20577"/>
          <ac:spMkLst>
            <pc:docMk/>
            <pc:sldMk cId="3488157996" sldId="343"/>
            <ac:spMk id="2" creationId="{CA113329-CA87-425A-B590-8C03A0B33196}"/>
          </ac:spMkLst>
        </pc:spChg>
        <pc:spChg chg="mod">
          <ac:chgData name="Joshua Westerway" userId="66450e49-bf11-4790-8604-ec67bae05f64" providerId="ADAL" clId="{1519ABFE-7C21-458F-AFF0-33591FEA1F7E}" dt="2020-07-31T00:08:42.758" v="1656"/>
          <ac:spMkLst>
            <pc:docMk/>
            <pc:sldMk cId="3488157996" sldId="343"/>
            <ac:spMk id="3" creationId="{6343C463-0855-4F87-8B91-34035CBC50ED}"/>
          </ac:spMkLst>
        </pc:spChg>
        <pc:picChg chg="add del mod">
          <ac:chgData name="Joshua Westerway" userId="66450e49-bf11-4790-8604-ec67bae05f64" providerId="ADAL" clId="{1519ABFE-7C21-458F-AFF0-33591FEA1F7E}" dt="2020-07-31T00:32:33.573" v="1930" actId="478"/>
          <ac:picMkLst>
            <pc:docMk/>
            <pc:sldMk cId="3488157996" sldId="343"/>
            <ac:picMk id="1026" creationId="{913F61C4-7B92-47AA-8027-AB26F85C35F1}"/>
          </ac:picMkLst>
        </pc:picChg>
      </pc:sldChg>
      <pc:sldChg chg="modSp modNotesTx">
        <pc:chgData name="Joshua Westerway" userId="66450e49-bf11-4790-8604-ec67bae05f64" providerId="ADAL" clId="{1519ABFE-7C21-458F-AFF0-33591FEA1F7E}" dt="2020-07-31T01:22:18.090" v="2396" actId="6549"/>
        <pc:sldMkLst>
          <pc:docMk/>
          <pc:sldMk cId="1541189180" sldId="344"/>
        </pc:sldMkLst>
        <pc:spChg chg="mod">
          <ac:chgData name="Joshua Westerway" userId="66450e49-bf11-4790-8604-ec67bae05f64" providerId="ADAL" clId="{1519ABFE-7C21-458F-AFF0-33591FEA1F7E}" dt="2020-07-31T01:22:18.090" v="2396" actId="6549"/>
          <ac:spMkLst>
            <pc:docMk/>
            <pc:sldMk cId="1541189180" sldId="344"/>
            <ac:spMk id="2" creationId="{CA113329-CA87-425A-B590-8C03A0B33196}"/>
          </ac:spMkLst>
        </pc:spChg>
        <pc:spChg chg="mod">
          <ac:chgData name="Joshua Westerway" userId="66450e49-bf11-4790-8604-ec67bae05f64" providerId="ADAL" clId="{1519ABFE-7C21-458F-AFF0-33591FEA1F7E}" dt="2020-07-31T00:40:00.100" v="2263"/>
          <ac:spMkLst>
            <pc:docMk/>
            <pc:sldMk cId="1541189180" sldId="344"/>
            <ac:spMk id="3" creationId="{6343C463-0855-4F87-8B91-34035CBC50ED}"/>
          </ac:spMkLst>
        </pc:spChg>
      </pc:sldChg>
      <pc:sldChg chg="modSp">
        <pc:chgData name="Joshua Westerway" userId="66450e49-bf11-4790-8604-ec67bae05f64" providerId="ADAL" clId="{1519ABFE-7C21-458F-AFF0-33591FEA1F7E}" dt="2020-07-30T06:17:19.701" v="111" actId="20577"/>
        <pc:sldMkLst>
          <pc:docMk/>
          <pc:sldMk cId="457023734" sldId="345"/>
        </pc:sldMkLst>
        <pc:spChg chg="mod">
          <ac:chgData name="Joshua Westerway" userId="66450e49-bf11-4790-8604-ec67bae05f64" providerId="ADAL" clId="{1519ABFE-7C21-458F-AFF0-33591FEA1F7E}" dt="2020-07-30T06:17:19.701" v="111" actId="20577"/>
          <ac:spMkLst>
            <pc:docMk/>
            <pc:sldMk cId="457023734" sldId="345"/>
            <ac:spMk id="2" creationId="{CA113329-CA87-425A-B590-8C03A0B33196}"/>
          </ac:spMkLst>
        </pc:spChg>
      </pc:sldChg>
      <pc:sldChg chg="modSp add">
        <pc:chgData name="Joshua Westerway" userId="66450e49-bf11-4790-8604-ec67bae05f64" providerId="ADAL" clId="{1519ABFE-7C21-458F-AFF0-33591FEA1F7E}" dt="2020-07-31T00:06:39.901" v="1652" actId="6549"/>
        <pc:sldMkLst>
          <pc:docMk/>
          <pc:sldMk cId="3641756397" sldId="346"/>
        </pc:sldMkLst>
        <pc:spChg chg="mod">
          <ac:chgData name="Joshua Westerway" userId="66450e49-bf11-4790-8604-ec67bae05f64" providerId="ADAL" clId="{1519ABFE-7C21-458F-AFF0-33591FEA1F7E}" dt="2020-07-31T00:06:39.901" v="1652" actId="6549"/>
          <ac:spMkLst>
            <pc:docMk/>
            <pc:sldMk cId="3641756397" sldId="346"/>
            <ac:spMk id="2" creationId="{D9E08ED9-033C-4EA8-B014-E4ACDD58C864}"/>
          </ac:spMkLst>
        </pc:spChg>
        <pc:spChg chg="mod">
          <ac:chgData name="Joshua Westerway" userId="66450e49-bf11-4790-8604-ec67bae05f64" providerId="ADAL" clId="{1519ABFE-7C21-458F-AFF0-33591FEA1F7E}" dt="2020-07-30T07:07:59.160" v="1245" actId="20577"/>
          <ac:spMkLst>
            <pc:docMk/>
            <pc:sldMk cId="3641756397" sldId="346"/>
            <ac:spMk id="3" creationId="{02D0DE6D-A1EA-4A46-90BE-2AD01DF5B6DB}"/>
          </ac:spMkLst>
        </pc:spChg>
        <pc:spChg chg="mod">
          <ac:chgData name="Joshua Westerway" userId="66450e49-bf11-4790-8604-ec67bae05f64" providerId="ADAL" clId="{1519ABFE-7C21-458F-AFF0-33591FEA1F7E}" dt="2020-07-30T06:26:51.133" v="186"/>
          <ac:spMkLst>
            <pc:docMk/>
            <pc:sldMk cId="3641756397" sldId="346"/>
            <ac:spMk id="4" creationId="{C94CEE36-DBF4-4441-954E-AB6DDF5F1E15}"/>
          </ac:spMkLst>
        </pc:spChg>
      </pc:sldChg>
      <pc:sldChg chg="modSp add modNotesTx">
        <pc:chgData name="Joshua Westerway" userId="66450e49-bf11-4790-8604-ec67bae05f64" providerId="ADAL" clId="{1519ABFE-7C21-458F-AFF0-33591FEA1F7E}" dt="2020-08-06T04:41:40.574" v="7331" actId="962"/>
        <pc:sldMkLst>
          <pc:docMk/>
          <pc:sldMk cId="982363228" sldId="347"/>
        </pc:sldMkLst>
        <pc:spChg chg="mod">
          <ac:chgData name="Joshua Westerway" userId="66450e49-bf11-4790-8604-ec67bae05f64" providerId="ADAL" clId="{1519ABFE-7C21-458F-AFF0-33591FEA1F7E}" dt="2020-08-04T01:21:52.857" v="3530"/>
          <ac:spMkLst>
            <pc:docMk/>
            <pc:sldMk cId="982363228" sldId="347"/>
            <ac:spMk id="2" creationId="{E0A59A08-354B-4677-9796-BF534078824E}"/>
          </ac:spMkLst>
        </pc:spChg>
        <pc:spChg chg="mod">
          <ac:chgData name="Joshua Westerway" userId="66450e49-bf11-4790-8604-ec67bae05f64" providerId="ADAL" clId="{1519ABFE-7C21-458F-AFF0-33591FEA1F7E}" dt="2020-07-31T03:16:23.814" v="3271" actId="20577"/>
          <ac:spMkLst>
            <pc:docMk/>
            <pc:sldMk cId="982363228" sldId="347"/>
            <ac:spMk id="3" creationId="{9E1ACC21-EE17-4C83-93ED-B5A5F8F6776E}"/>
          </ac:spMkLst>
        </pc:spChg>
        <pc:graphicFrameChg chg="mod modGraphic">
          <ac:chgData name="Joshua Westerway" userId="66450e49-bf11-4790-8604-ec67bae05f64" providerId="ADAL" clId="{1519ABFE-7C21-458F-AFF0-33591FEA1F7E}" dt="2020-08-06T04:41:40.574" v="7331" actId="962"/>
          <ac:graphicFrameMkLst>
            <pc:docMk/>
            <pc:sldMk cId="982363228" sldId="347"/>
            <ac:graphicFrameMk id="6" creationId="{C837805F-0D43-4400-8497-F6C2969714F9}"/>
          </ac:graphicFrameMkLst>
        </pc:graphicFrameChg>
      </pc:sldChg>
      <pc:sldChg chg="add del">
        <pc:chgData name="Joshua Westerway" userId="66450e49-bf11-4790-8604-ec67bae05f64" providerId="ADAL" clId="{1519ABFE-7C21-458F-AFF0-33591FEA1F7E}" dt="2020-07-31T03:16:54.421" v="3302" actId="2696"/>
        <pc:sldMkLst>
          <pc:docMk/>
          <pc:sldMk cId="1012737157" sldId="348"/>
        </pc:sldMkLst>
      </pc:sldChg>
      <pc:sldChg chg="modSp add">
        <pc:chgData name="Joshua Westerway" userId="66450e49-bf11-4790-8604-ec67bae05f64" providerId="ADAL" clId="{1519ABFE-7C21-458F-AFF0-33591FEA1F7E}" dt="2020-08-06T04:41:44.171" v="7335" actId="962"/>
        <pc:sldMkLst>
          <pc:docMk/>
          <pc:sldMk cId="1474159928" sldId="348"/>
        </pc:sldMkLst>
        <pc:spChg chg="mod">
          <ac:chgData name="Joshua Westerway" userId="66450e49-bf11-4790-8604-ec67bae05f64" providerId="ADAL" clId="{1519ABFE-7C21-458F-AFF0-33591FEA1F7E}" dt="2020-08-04T01:54:46.355" v="4323" actId="20577"/>
          <ac:spMkLst>
            <pc:docMk/>
            <pc:sldMk cId="1474159928" sldId="348"/>
            <ac:spMk id="2" creationId="{E0A59A08-354B-4677-9796-BF534078824E}"/>
          </ac:spMkLst>
        </pc:spChg>
        <pc:spChg chg="mod">
          <ac:chgData name="Joshua Westerway" userId="66450e49-bf11-4790-8604-ec67bae05f64" providerId="ADAL" clId="{1519ABFE-7C21-458F-AFF0-33591FEA1F7E}" dt="2020-07-31T03:17:35.901" v="3311" actId="20577"/>
          <ac:spMkLst>
            <pc:docMk/>
            <pc:sldMk cId="1474159928" sldId="348"/>
            <ac:spMk id="3" creationId="{9E1ACC21-EE17-4C83-93ED-B5A5F8F6776E}"/>
          </ac:spMkLst>
        </pc:spChg>
        <pc:graphicFrameChg chg="mod modGraphic">
          <ac:chgData name="Joshua Westerway" userId="66450e49-bf11-4790-8604-ec67bae05f64" providerId="ADAL" clId="{1519ABFE-7C21-458F-AFF0-33591FEA1F7E}" dt="2020-08-06T04:41:44.171" v="7335" actId="962"/>
          <ac:graphicFrameMkLst>
            <pc:docMk/>
            <pc:sldMk cId="1474159928" sldId="348"/>
            <ac:graphicFrameMk id="6" creationId="{C837805F-0D43-4400-8497-F6C2969714F9}"/>
          </ac:graphicFrameMkLst>
        </pc:graphicFrameChg>
      </pc:sldChg>
      <pc:sldChg chg="modSp add">
        <pc:chgData name="Joshua Westerway" userId="66450e49-bf11-4790-8604-ec67bae05f64" providerId="ADAL" clId="{1519ABFE-7C21-458F-AFF0-33591FEA1F7E}" dt="2020-08-06T04:41:47.961" v="7339" actId="962"/>
        <pc:sldMkLst>
          <pc:docMk/>
          <pc:sldMk cId="723803698" sldId="349"/>
        </pc:sldMkLst>
        <pc:spChg chg="mod">
          <ac:chgData name="Joshua Westerway" userId="66450e49-bf11-4790-8604-ec67bae05f64" providerId="ADAL" clId="{1519ABFE-7C21-458F-AFF0-33591FEA1F7E}" dt="2020-08-04T01:56:42.971" v="4518" actId="6549"/>
          <ac:spMkLst>
            <pc:docMk/>
            <pc:sldMk cId="723803698" sldId="349"/>
            <ac:spMk id="2" creationId="{E0A59A08-354B-4677-9796-BF534078824E}"/>
          </ac:spMkLst>
        </pc:spChg>
        <pc:spChg chg="mod">
          <ac:chgData name="Joshua Westerway" userId="66450e49-bf11-4790-8604-ec67bae05f64" providerId="ADAL" clId="{1519ABFE-7C21-458F-AFF0-33591FEA1F7E}" dt="2020-07-31T03:17:39.694" v="3313" actId="20577"/>
          <ac:spMkLst>
            <pc:docMk/>
            <pc:sldMk cId="723803698" sldId="349"/>
            <ac:spMk id="3" creationId="{9E1ACC21-EE17-4C83-93ED-B5A5F8F6776E}"/>
          </ac:spMkLst>
        </pc:spChg>
        <pc:graphicFrameChg chg="mod modGraphic">
          <ac:chgData name="Joshua Westerway" userId="66450e49-bf11-4790-8604-ec67bae05f64" providerId="ADAL" clId="{1519ABFE-7C21-458F-AFF0-33591FEA1F7E}" dt="2020-08-06T04:41:47.961" v="7339" actId="962"/>
          <ac:graphicFrameMkLst>
            <pc:docMk/>
            <pc:sldMk cId="723803698" sldId="349"/>
            <ac:graphicFrameMk id="6" creationId="{C837805F-0D43-4400-8497-F6C2969714F9}"/>
          </ac:graphicFrameMkLst>
        </pc:graphicFrameChg>
      </pc:sldChg>
      <pc:sldChg chg="add del">
        <pc:chgData name="Joshua Westerway" userId="66450e49-bf11-4790-8604-ec67bae05f64" providerId="ADAL" clId="{1519ABFE-7C21-458F-AFF0-33591FEA1F7E}" dt="2020-07-31T03:16:54.416" v="3301" actId="2696"/>
        <pc:sldMkLst>
          <pc:docMk/>
          <pc:sldMk cId="1088855221" sldId="349"/>
        </pc:sldMkLst>
      </pc:sldChg>
      <pc:sldChg chg="modSp add">
        <pc:chgData name="Joshua Westerway" userId="66450e49-bf11-4790-8604-ec67bae05f64" providerId="ADAL" clId="{1519ABFE-7C21-458F-AFF0-33591FEA1F7E}" dt="2020-08-06T04:41:50.890" v="7343" actId="962"/>
        <pc:sldMkLst>
          <pc:docMk/>
          <pc:sldMk cId="3576070770" sldId="350"/>
        </pc:sldMkLst>
        <pc:spChg chg="mod">
          <ac:chgData name="Joshua Westerway" userId="66450e49-bf11-4790-8604-ec67bae05f64" providerId="ADAL" clId="{1519ABFE-7C21-458F-AFF0-33591FEA1F7E}" dt="2020-08-04T01:57:30.770" v="4582" actId="6549"/>
          <ac:spMkLst>
            <pc:docMk/>
            <pc:sldMk cId="3576070770" sldId="350"/>
            <ac:spMk id="2" creationId="{E0A59A08-354B-4677-9796-BF534078824E}"/>
          </ac:spMkLst>
        </pc:spChg>
        <pc:spChg chg="mod">
          <ac:chgData name="Joshua Westerway" userId="66450e49-bf11-4790-8604-ec67bae05f64" providerId="ADAL" clId="{1519ABFE-7C21-458F-AFF0-33591FEA1F7E}" dt="2020-07-31T03:17:42.936" v="3315" actId="20577"/>
          <ac:spMkLst>
            <pc:docMk/>
            <pc:sldMk cId="3576070770" sldId="350"/>
            <ac:spMk id="3" creationId="{9E1ACC21-EE17-4C83-93ED-B5A5F8F6776E}"/>
          </ac:spMkLst>
        </pc:spChg>
        <pc:graphicFrameChg chg="mod modGraphic">
          <ac:chgData name="Joshua Westerway" userId="66450e49-bf11-4790-8604-ec67bae05f64" providerId="ADAL" clId="{1519ABFE-7C21-458F-AFF0-33591FEA1F7E}" dt="2020-08-06T04:41:50.890" v="7343" actId="962"/>
          <ac:graphicFrameMkLst>
            <pc:docMk/>
            <pc:sldMk cId="3576070770" sldId="350"/>
            <ac:graphicFrameMk id="6" creationId="{C837805F-0D43-4400-8497-F6C2969714F9}"/>
          </ac:graphicFrameMkLst>
        </pc:graphicFrameChg>
      </pc:sldChg>
      <pc:sldChg chg="add del">
        <pc:chgData name="Joshua Westerway" userId="66450e49-bf11-4790-8604-ec67bae05f64" providerId="ADAL" clId="{1519ABFE-7C21-458F-AFF0-33591FEA1F7E}" dt="2020-07-31T03:16:54.430" v="3303" actId="2696"/>
        <pc:sldMkLst>
          <pc:docMk/>
          <pc:sldMk cId="3939621207" sldId="350"/>
        </pc:sldMkLst>
      </pc:sldChg>
      <pc:sldChg chg="addSp delSp modSp add">
        <pc:chgData name="Joshua Westerway" userId="66450e49-bf11-4790-8604-ec67bae05f64" providerId="ADAL" clId="{1519ABFE-7C21-458F-AFF0-33591FEA1F7E}" dt="2020-08-04T02:09:13.628" v="5537" actId="20577"/>
        <pc:sldMkLst>
          <pc:docMk/>
          <pc:sldMk cId="318813882" sldId="351"/>
        </pc:sldMkLst>
        <pc:spChg chg="mod">
          <ac:chgData name="Joshua Westerway" userId="66450e49-bf11-4790-8604-ec67bae05f64" providerId="ADAL" clId="{1519ABFE-7C21-458F-AFF0-33591FEA1F7E}" dt="2020-08-04T02:09:13.628" v="5537" actId="20577"/>
          <ac:spMkLst>
            <pc:docMk/>
            <pc:sldMk cId="318813882" sldId="351"/>
            <ac:spMk id="2" creationId="{2AC971D3-2E4D-4848-B493-20397A146E73}"/>
          </ac:spMkLst>
        </pc:spChg>
        <pc:spChg chg="mod">
          <ac:chgData name="Joshua Westerway" userId="66450e49-bf11-4790-8604-ec67bae05f64" providerId="ADAL" clId="{1519ABFE-7C21-458F-AFF0-33591FEA1F7E}" dt="2020-08-04T02:01:39.550" v="4630"/>
          <ac:spMkLst>
            <pc:docMk/>
            <pc:sldMk cId="318813882" sldId="351"/>
            <ac:spMk id="3" creationId="{B9A2B4B8-55D9-492D-B65B-864ADA0A3442}"/>
          </ac:spMkLst>
        </pc:spChg>
        <pc:spChg chg="mod">
          <ac:chgData name="Joshua Westerway" userId="66450e49-bf11-4790-8604-ec67bae05f64" providerId="ADAL" clId="{1519ABFE-7C21-458F-AFF0-33591FEA1F7E}" dt="2020-08-04T02:01:35.425" v="4627"/>
          <ac:spMkLst>
            <pc:docMk/>
            <pc:sldMk cId="318813882" sldId="351"/>
            <ac:spMk id="4" creationId="{CE34A584-7918-4DE6-BC00-3CBEDA137096}"/>
          </ac:spMkLst>
        </pc:spChg>
        <pc:spChg chg="add del">
          <ac:chgData name="Joshua Westerway" userId="66450e49-bf11-4790-8604-ec67bae05f64" providerId="ADAL" clId="{1519ABFE-7C21-458F-AFF0-33591FEA1F7E}" dt="2020-08-04T02:01:39.064" v="4629"/>
          <ac:spMkLst>
            <pc:docMk/>
            <pc:sldMk cId="318813882" sldId="351"/>
            <ac:spMk id="6" creationId="{B1FD1588-34AD-4996-8151-C9E764EF7C80}"/>
          </ac:spMkLst>
        </pc:spChg>
      </pc:sldChg>
    </pc:docChg>
  </pc:docChgLst>
  <pc:docChgLst>
    <pc:chgData name="Joshua Westerway" userId="S::joshua.westerway@det.nsw.edu.au::66450e49-bf11-4790-8604-ec67bae05f64" providerId="AD" clId="Web-{208C555E-1189-F7BC-7F17-6EE0ABACD876}"/>
    <pc:docChg chg="modSld sldOrd">
      <pc:chgData name="Joshua Westerway" userId="S::joshua.westerway@det.nsw.edu.au::66450e49-bf11-4790-8604-ec67bae05f64" providerId="AD" clId="Web-{208C555E-1189-F7BC-7F17-6EE0ABACD876}" dt="2020-08-06T05:45:05.736" v="2966"/>
      <pc:docMkLst>
        <pc:docMk/>
      </pc:docMkLst>
      <pc:sldChg chg="modSp">
        <pc:chgData name="Joshua Westerway" userId="S::joshua.westerway@det.nsw.edu.au::66450e49-bf11-4790-8604-ec67bae05f64" providerId="AD" clId="Web-{208C555E-1189-F7BC-7F17-6EE0ABACD876}" dt="2020-08-06T05:43:19.908" v="2954" actId="20577"/>
        <pc:sldMkLst>
          <pc:docMk/>
          <pc:sldMk cId="3488157996" sldId="343"/>
        </pc:sldMkLst>
        <pc:spChg chg="mod">
          <ac:chgData name="Joshua Westerway" userId="S::joshua.westerway@det.nsw.edu.au::66450e49-bf11-4790-8604-ec67bae05f64" providerId="AD" clId="Web-{208C555E-1189-F7BC-7F17-6EE0ABACD876}" dt="2020-08-06T05:43:19.908" v="2954" actId="20577"/>
          <ac:spMkLst>
            <pc:docMk/>
            <pc:sldMk cId="3488157996" sldId="343"/>
            <ac:spMk id="2" creationId="{CA113329-CA87-425A-B590-8C03A0B33196}"/>
          </ac:spMkLst>
        </pc:spChg>
      </pc:sldChg>
      <pc:sldChg chg="modSp">
        <pc:chgData name="Joshua Westerway" userId="S::joshua.westerway@det.nsw.edu.au::66450e49-bf11-4790-8604-ec67bae05f64" providerId="AD" clId="Web-{208C555E-1189-F7BC-7F17-6EE0ABACD876}" dt="2020-08-06T05:43:34.533" v="2963" actId="20577"/>
        <pc:sldMkLst>
          <pc:docMk/>
          <pc:sldMk cId="1541189180" sldId="344"/>
        </pc:sldMkLst>
        <pc:spChg chg="mod">
          <ac:chgData name="Joshua Westerway" userId="S::joshua.westerway@det.nsw.edu.au::66450e49-bf11-4790-8604-ec67bae05f64" providerId="AD" clId="Web-{208C555E-1189-F7BC-7F17-6EE0ABACD876}" dt="2020-08-06T05:43:34.533" v="2963" actId="20577"/>
          <ac:spMkLst>
            <pc:docMk/>
            <pc:sldMk cId="1541189180" sldId="344"/>
            <ac:spMk id="2" creationId="{CA113329-CA87-425A-B590-8C03A0B33196}"/>
          </ac:spMkLst>
        </pc:spChg>
      </pc:sldChg>
      <pc:sldChg chg="modSp ord modNotes">
        <pc:chgData name="Joshua Westerway" userId="S::joshua.westerway@det.nsw.edu.au::66450e49-bf11-4790-8604-ec67bae05f64" providerId="AD" clId="Web-{208C555E-1189-F7BC-7F17-6EE0ABACD876}" dt="2020-08-06T05:43:16.377" v="2950" actId="20577"/>
        <pc:sldMkLst>
          <pc:docMk/>
          <pc:sldMk cId="457023734" sldId="345"/>
        </pc:sldMkLst>
        <pc:spChg chg="mod">
          <ac:chgData name="Joshua Westerway" userId="S::joshua.westerway@det.nsw.edu.au::66450e49-bf11-4790-8604-ec67bae05f64" providerId="AD" clId="Web-{208C555E-1189-F7BC-7F17-6EE0ABACD876}" dt="2020-08-06T05:43:16.377" v="2950" actId="20577"/>
          <ac:spMkLst>
            <pc:docMk/>
            <pc:sldMk cId="457023734" sldId="345"/>
            <ac:spMk id="2" creationId="{CA113329-CA87-425A-B590-8C03A0B33196}"/>
          </ac:spMkLst>
        </pc:spChg>
      </pc:sldChg>
      <pc:sldChg chg="modSp">
        <pc:chgData name="Joshua Westerway" userId="S::joshua.westerway@det.nsw.edu.au::66450e49-bf11-4790-8604-ec67bae05f64" providerId="AD" clId="Web-{208C555E-1189-F7BC-7F17-6EE0ABACD876}" dt="2020-08-06T05:45:05.736" v="2966"/>
        <pc:sldMkLst>
          <pc:docMk/>
          <pc:sldMk cId="723803698" sldId="349"/>
        </pc:sldMkLst>
        <pc:graphicFrameChg chg="mod modGraphic">
          <ac:chgData name="Joshua Westerway" userId="S::joshua.westerway@det.nsw.edu.au::66450e49-bf11-4790-8604-ec67bae05f64" providerId="AD" clId="Web-{208C555E-1189-F7BC-7F17-6EE0ABACD876}" dt="2020-08-06T05:45:05.736" v="2966"/>
          <ac:graphicFrameMkLst>
            <pc:docMk/>
            <pc:sldMk cId="723803698" sldId="349"/>
            <ac:graphicFrameMk id="6" creationId="{C837805F-0D43-4400-8497-F6C2969714F9}"/>
          </ac:graphicFrameMkLst>
        </pc:graphicFrameChg>
      </pc:sldChg>
    </pc:docChg>
  </pc:docChgLst>
  <pc:docChgLst>
    <pc:chgData name="Sham Nair" userId="S::sham.nair@det.nsw.edu.au::4817747e-2766-4bab-b119-23e4e659ab0e" providerId="AD" clId="Web-{E0007230-2D6D-4AAD-8EFD-0BE689F9BD50}"/>
    <pc:docChg chg="modSld">
      <pc:chgData name="Sham Nair" userId="S::sham.nair@det.nsw.edu.au::4817747e-2766-4bab-b119-23e4e659ab0e" providerId="AD" clId="Web-{E0007230-2D6D-4AAD-8EFD-0BE689F9BD50}" dt="2020-08-04T02:31:26.001" v="837"/>
      <pc:docMkLst>
        <pc:docMk/>
      </pc:docMkLst>
      <pc:sldChg chg="modSp">
        <pc:chgData name="Sham Nair" userId="S::sham.nair@det.nsw.edu.au::4817747e-2766-4bab-b119-23e4e659ab0e" providerId="AD" clId="Web-{E0007230-2D6D-4AAD-8EFD-0BE689F9BD50}" dt="2020-08-04T02:23:17.191" v="244" actId="20577"/>
        <pc:sldMkLst>
          <pc:docMk/>
          <pc:sldMk cId="1541189180" sldId="344"/>
        </pc:sldMkLst>
        <pc:spChg chg="mod">
          <ac:chgData name="Sham Nair" userId="S::sham.nair@det.nsw.edu.au::4817747e-2766-4bab-b119-23e4e659ab0e" providerId="AD" clId="Web-{E0007230-2D6D-4AAD-8EFD-0BE689F9BD50}" dt="2020-08-04T02:23:17.191" v="244" actId="20577"/>
          <ac:spMkLst>
            <pc:docMk/>
            <pc:sldMk cId="1541189180" sldId="344"/>
            <ac:spMk id="2" creationId="{CA113329-CA87-425A-B590-8C03A0B33196}"/>
          </ac:spMkLst>
        </pc:spChg>
      </pc:sldChg>
      <pc:sldChg chg="modNotes">
        <pc:chgData name="Sham Nair" userId="S::sham.nair@det.nsw.edu.au::4817747e-2766-4bab-b119-23e4e659ab0e" providerId="AD" clId="Web-{E0007230-2D6D-4AAD-8EFD-0BE689F9BD50}" dt="2020-08-04T02:31:26.001" v="837"/>
        <pc:sldMkLst>
          <pc:docMk/>
          <pc:sldMk cId="457023734" sldId="345"/>
        </pc:sldMkLst>
      </pc:sldChg>
    </pc:docChg>
  </pc:docChgLst>
  <pc:docChgLst>
    <pc:chgData name="Joshua Westerway" userId="66450e49-bf11-4790-8604-ec67bae05f64" providerId="ADAL" clId="{26378CE1-9186-447C-A256-50ED3B375553}"/>
    <pc:docChg chg="undo redo custSel addSld delSld modSld sldOrd modSection">
      <pc:chgData name="Joshua Westerway" userId="66450e49-bf11-4790-8604-ec67bae05f64" providerId="ADAL" clId="{26378CE1-9186-447C-A256-50ED3B375553}" dt="2020-06-26T03:02:05.628" v="19667" actId="5793"/>
      <pc:docMkLst>
        <pc:docMk/>
      </pc:docMkLst>
      <pc:sldChg chg="del">
        <pc:chgData name="Joshua Westerway" userId="66450e49-bf11-4790-8604-ec67bae05f64" providerId="ADAL" clId="{26378CE1-9186-447C-A256-50ED3B375553}" dt="2020-06-01T03:39:28.363" v="198" actId="2696"/>
        <pc:sldMkLst>
          <pc:docMk/>
          <pc:sldMk cId="1522737371" sldId="262"/>
        </pc:sldMkLst>
      </pc:sldChg>
      <pc:sldChg chg="del">
        <pc:chgData name="Joshua Westerway" userId="66450e49-bf11-4790-8604-ec67bae05f64" providerId="ADAL" clId="{26378CE1-9186-447C-A256-50ED3B375553}" dt="2020-06-01T03:39:23.988" v="196" actId="2696"/>
        <pc:sldMkLst>
          <pc:docMk/>
          <pc:sldMk cId="1282180414" sldId="263"/>
        </pc:sldMkLst>
      </pc:sldChg>
      <pc:sldChg chg="del">
        <pc:chgData name="Joshua Westerway" userId="66450e49-bf11-4790-8604-ec67bae05f64" providerId="ADAL" clId="{26378CE1-9186-447C-A256-50ED3B375553}" dt="2020-06-01T04:04:53.534" v="332" actId="2696"/>
        <pc:sldMkLst>
          <pc:docMk/>
          <pc:sldMk cId="1413149861" sldId="264"/>
        </pc:sldMkLst>
      </pc:sldChg>
      <pc:sldChg chg="del">
        <pc:chgData name="Joshua Westerway" userId="66450e49-bf11-4790-8604-ec67bae05f64" providerId="ADAL" clId="{26378CE1-9186-447C-A256-50ED3B375553}" dt="2020-06-01T04:04:53.544" v="333" actId="2696"/>
        <pc:sldMkLst>
          <pc:docMk/>
          <pc:sldMk cId="66062660" sldId="265"/>
        </pc:sldMkLst>
      </pc:sldChg>
      <pc:sldChg chg="del">
        <pc:chgData name="Joshua Westerway" userId="66450e49-bf11-4790-8604-ec67bae05f64" providerId="ADAL" clId="{26378CE1-9186-447C-A256-50ED3B375553}" dt="2020-06-01T03:39:23.063" v="195" actId="2696"/>
        <pc:sldMkLst>
          <pc:docMk/>
          <pc:sldMk cId="773994904" sldId="266"/>
        </pc:sldMkLst>
      </pc:sldChg>
      <pc:sldChg chg="modSp del">
        <pc:chgData name="Joshua Westerway" userId="66450e49-bf11-4790-8604-ec67bae05f64" providerId="ADAL" clId="{26378CE1-9186-447C-A256-50ED3B375553}" dt="2020-06-01T03:43:59.838" v="316" actId="2696"/>
        <pc:sldMkLst>
          <pc:docMk/>
          <pc:sldMk cId="1516643777" sldId="267"/>
        </pc:sldMkLst>
        <pc:spChg chg="mod">
          <ac:chgData name="Joshua Westerway" userId="66450e49-bf11-4790-8604-ec67bae05f64" providerId="ADAL" clId="{26378CE1-9186-447C-A256-50ED3B375553}" dt="2020-06-01T03:43:53.755" v="312"/>
          <ac:spMkLst>
            <pc:docMk/>
            <pc:sldMk cId="1516643777" sldId="267"/>
            <ac:spMk id="4" creationId="{00000000-0000-0000-0000-000000000000}"/>
          </ac:spMkLst>
        </pc:spChg>
        <pc:spChg chg="mod">
          <ac:chgData name="Joshua Westerway" userId="66450e49-bf11-4790-8604-ec67bae05f64" providerId="ADAL" clId="{26378CE1-9186-447C-A256-50ED3B375553}" dt="2020-06-01T03:43:57.013" v="314"/>
          <ac:spMkLst>
            <pc:docMk/>
            <pc:sldMk cId="1516643777" sldId="267"/>
            <ac:spMk id="5" creationId="{00000000-0000-0000-0000-000000000000}"/>
          </ac:spMkLst>
        </pc:spChg>
      </pc:sldChg>
      <pc:sldChg chg="del">
        <pc:chgData name="Joshua Westerway" userId="66450e49-bf11-4790-8604-ec67bae05f64" providerId="ADAL" clId="{26378CE1-9186-447C-A256-50ED3B375553}" dt="2020-06-01T04:04:53.719" v="344" actId="2696"/>
        <pc:sldMkLst>
          <pc:docMk/>
          <pc:sldMk cId="1056613563" sldId="273"/>
        </pc:sldMkLst>
      </pc:sldChg>
      <pc:sldChg chg="del">
        <pc:chgData name="Joshua Westerway" userId="66450e49-bf11-4790-8604-ec67bae05f64" providerId="ADAL" clId="{26378CE1-9186-447C-A256-50ED3B375553}" dt="2020-06-01T04:04:53.573" v="335" actId="2696"/>
        <pc:sldMkLst>
          <pc:docMk/>
          <pc:sldMk cId="4116039327" sldId="274"/>
        </pc:sldMkLst>
      </pc:sldChg>
      <pc:sldChg chg="del">
        <pc:chgData name="Joshua Westerway" userId="66450e49-bf11-4790-8604-ec67bae05f64" providerId="ADAL" clId="{26378CE1-9186-447C-A256-50ED3B375553}" dt="2020-06-01T04:04:53.643" v="339" actId="2696"/>
        <pc:sldMkLst>
          <pc:docMk/>
          <pc:sldMk cId="2374013277" sldId="277"/>
        </pc:sldMkLst>
      </pc:sldChg>
      <pc:sldChg chg="del">
        <pc:chgData name="Joshua Westerway" userId="66450e49-bf11-4790-8604-ec67bae05f64" providerId="ADAL" clId="{26378CE1-9186-447C-A256-50ED3B375553}" dt="2020-06-01T04:04:53.588" v="336" actId="2696"/>
        <pc:sldMkLst>
          <pc:docMk/>
          <pc:sldMk cId="1977176640" sldId="278"/>
        </pc:sldMkLst>
      </pc:sldChg>
      <pc:sldChg chg="del">
        <pc:chgData name="Joshua Westerway" userId="66450e49-bf11-4790-8604-ec67bae05f64" providerId="ADAL" clId="{26378CE1-9186-447C-A256-50ED3B375553}" dt="2020-06-01T04:04:53.607" v="337" actId="2696"/>
        <pc:sldMkLst>
          <pc:docMk/>
          <pc:sldMk cId="982121594" sldId="279"/>
        </pc:sldMkLst>
      </pc:sldChg>
      <pc:sldChg chg="del">
        <pc:chgData name="Joshua Westerway" userId="66450e49-bf11-4790-8604-ec67bae05f64" providerId="ADAL" clId="{26378CE1-9186-447C-A256-50ED3B375553}" dt="2020-06-01T04:04:53.625" v="338" actId="2696"/>
        <pc:sldMkLst>
          <pc:docMk/>
          <pc:sldMk cId="4229915390" sldId="280"/>
        </pc:sldMkLst>
      </pc:sldChg>
      <pc:sldChg chg="del">
        <pc:chgData name="Joshua Westerway" userId="66450e49-bf11-4790-8604-ec67bae05f64" providerId="ADAL" clId="{26378CE1-9186-447C-A256-50ED3B375553}" dt="2020-06-01T04:04:53.656" v="340" actId="2696"/>
        <pc:sldMkLst>
          <pc:docMk/>
          <pc:sldMk cId="1283148171" sldId="283"/>
        </pc:sldMkLst>
      </pc:sldChg>
      <pc:sldChg chg="del">
        <pc:chgData name="Joshua Westerway" userId="66450e49-bf11-4790-8604-ec67bae05f64" providerId="ADAL" clId="{26378CE1-9186-447C-A256-50ED3B375553}" dt="2020-06-01T04:04:53.669" v="341" actId="2696"/>
        <pc:sldMkLst>
          <pc:docMk/>
          <pc:sldMk cId="53068302" sldId="284"/>
        </pc:sldMkLst>
      </pc:sldChg>
      <pc:sldChg chg="del">
        <pc:chgData name="Joshua Westerway" userId="66450e49-bf11-4790-8604-ec67bae05f64" providerId="ADAL" clId="{26378CE1-9186-447C-A256-50ED3B375553}" dt="2020-06-01T04:04:53.680" v="342" actId="2696"/>
        <pc:sldMkLst>
          <pc:docMk/>
          <pc:sldMk cId="2627080986" sldId="285"/>
        </pc:sldMkLst>
      </pc:sldChg>
      <pc:sldChg chg="del">
        <pc:chgData name="Joshua Westerway" userId="66450e49-bf11-4790-8604-ec67bae05f64" providerId="ADAL" clId="{26378CE1-9186-447C-A256-50ED3B375553}" dt="2020-06-01T04:04:53.698" v="343" actId="2696"/>
        <pc:sldMkLst>
          <pc:docMk/>
          <pc:sldMk cId="1555121559" sldId="286"/>
        </pc:sldMkLst>
      </pc:sldChg>
      <pc:sldChg chg="del">
        <pc:chgData name="Joshua Westerway" userId="66450e49-bf11-4790-8604-ec67bae05f64" providerId="ADAL" clId="{26378CE1-9186-447C-A256-50ED3B375553}" dt="2020-06-01T04:04:53.734" v="345" actId="2696"/>
        <pc:sldMkLst>
          <pc:docMk/>
          <pc:sldMk cId="2682509717" sldId="287"/>
        </pc:sldMkLst>
      </pc:sldChg>
      <pc:sldChg chg="del">
        <pc:chgData name="Joshua Westerway" userId="66450e49-bf11-4790-8604-ec67bae05f64" providerId="ADAL" clId="{26378CE1-9186-447C-A256-50ED3B375553}" dt="2020-06-01T04:04:53.820" v="348" actId="2696"/>
        <pc:sldMkLst>
          <pc:docMk/>
          <pc:sldMk cId="3973311144" sldId="288"/>
        </pc:sldMkLst>
      </pc:sldChg>
      <pc:sldChg chg="del">
        <pc:chgData name="Joshua Westerway" userId="66450e49-bf11-4790-8604-ec67bae05f64" providerId="ADAL" clId="{26378CE1-9186-447C-A256-50ED3B375553}" dt="2020-06-01T04:04:53.836" v="349" actId="2696"/>
        <pc:sldMkLst>
          <pc:docMk/>
          <pc:sldMk cId="2433042526" sldId="289"/>
        </pc:sldMkLst>
      </pc:sldChg>
      <pc:sldChg chg="del">
        <pc:chgData name="Joshua Westerway" userId="66450e49-bf11-4790-8604-ec67bae05f64" providerId="ADAL" clId="{26378CE1-9186-447C-A256-50ED3B375553}" dt="2020-06-01T04:04:53.852" v="350" actId="2696"/>
        <pc:sldMkLst>
          <pc:docMk/>
          <pc:sldMk cId="944354235" sldId="290"/>
        </pc:sldMkLst>
      </pc:sldChg>
      <pc:sldChg chg="del">
        <pc:chgData name="Joshua Westerway" userId="66450e49-bf11-4790-8604-ec67bae05f64" providerId="ADAL" clId="{26378CE1-9186-447C-A256-50ED3B375553}" dt="2020-06-01T04:04:53.749" v="346" actId="2696"/>
        <pc:sldMkLst>
          <pc:docMk/>
          <pc:sldMk cId="2173492157" sldId="291"/>
        </pc:sldMkLst>
      </pc:sldChg>
      <pc:sldChg chg="del">
        <pc:chgData name="Joshua Westerway" userId="66450e49-bf11-4790-8604-ec67bae05f64" providerId="ADAL" clId="{26378CE1-9186-447C-A256-50ED3B375553}" dt="2020-06-01T04:04:53.771" v="347" actId="2696"/>
        <pc:sldMkLst>
          <pc:docMk/>
          <pc:sldMk cId="924547912" sldId="292"/>
        </pc:sldMkLst>
      </pc:sldChg>
      <pc:sldChg chg="del">
        <pc:chgData name="Joshua Westerway" userId="66450e49-bf11-4790-8604-ec67bae05f64" providerId="ADAL" clId="{26378CE1-9186-447C-A256-50ED3B375553}" dt="2020-06-01T03:39:27.571" v="197" actId="2696"/>
        <pc:sldMkLst>
          <pc:docMk/>
          <pc:sldMk cId="3741349443" sldId="293"/>
        </pc:sldMkLst>
      </pc:sldChg>
      <pc:sldChg chg="addSp delSp modSp ord modNotesTx">
        <pc:chgData name="Joshua Westerway" userId="66450e49-bf11-4790-8604-ec67bae05f64" providerId="ADAL" clId="{26378CE1-9186-447C-A256-50ED3B375553}" dt="2020-06-01T03:43:58.655" v="315"/>
        <pc:sldMkLst>
          <pc:docMk/>
          <pc:sldMk cId="3094054615" sldId="294"/>
        </pc:sldMkLst>
        <pc:spChg chg="mod">
          <ac:chgData name="Joshua Westerway" userId="66450e49-bf11-4790-8604-ec67bae05f64" providerId="ADAL" clId="{26378CE1-9186-447C-A256-50ED3B375553}" dt="2020-06-01T03:43:58.655" v="315"/>
          <ac:spMkLst>
            <pc:docMk/>
            <pc:sldMk cId="3094054615" sldId="294"/>
            <ac:spMk id="2" creationId="{14F93608-610A-B04C-8EC7-A41451E5A619}"/>
          </ac:spMkLst>
        </pc:spChg>
        <pc:spChg chg="mod">
          <ac:chgData name="Joshua Westerway" userId="66450e49-bf11-4790-8604-ec67bae05f64" providerId="ADAL" clId="{26378CE1-9186-447C-A256-50ED3B375553}" dt="2020-06-01T03:43:55.318" v="313"/>
          <ac:spMkLst>
            <pc:docMk/>
            <pc:sldMk cId="3094054615" sldId="294"/>
            <ac:spMk id="3" creationId="{81485607-F66F-EE40-9144-64628F76E485}"/>
          </ac:spMkLst>
        </pc:spChg>
        <pc:spChg chg="del ord">
          <ac:chgData name="Joshua Westerway" userId="66450e49-bf11-4790-8604-ec67bae05f64" providerId="ADAL" clId="{26378CE1-9186-447C-A256-50ED3B375553}" dt="2020-06-01T03:42:17.369" v="210" actId="931"/>
          <ac:spMkLst>
            <pc:docMk/>
            <pc:sldMk cId="3094054615" sldId="294"/>
            <ac:spMk id="4" creationId="{D36F10B1-BFC5-5046-8117-78E231C1DDDC}"/>
          </ac:spMkLst>
        </pc:spChg>
        <pc:picChg chg="add mod">
          <ac:chgData name="Joshua Westerway" userId="66450e49-bf11-4790-8604-ec67bae05f64" providerId="ADAL" clId="{26378CE1-9186-447C-A256-50ED3B375553}" dt="2020-06-01T03:42:48.058" v="304" actId="962"/>
          <ac:picMkLst>
            <pc:docMk/>
            <pc:sldMk cId="3094054615" sldId="294"/>
            <ac:picMk id="6" creationId="{800C9784-8838-4881-B613-A5E088FEF4A4}"/>
          </ac:picMkLst>
        </pc:picChg>
        <pc:picChg chg="add del mod">
          <ac:chgData name="Joshua Westerway" userId="66450e49-bf11-4790-8604-ec67bae05f64" providerId="ADAL" clId="{26378CE1-9186-447C-A256-50ED3B375553}" dt="2020-06-01T03:40:21.980" v="209" actId="478"/>
          <ac:picMkLst>
            <pc:docMk/>
            <pc:sldMk cId="3094054615" sldId="294"/>
            <ac:picMk id="1026" creationId="{F560A2DE-1B64-41F5-9E93-A7C94D313426}"/>
          </ac:picMkLst>
        </pc:picChg>
      </pc:sldChg>
      <pc:sldChg chg="del">
        <pc:chgData name="Joshua Westerway" userId="66450e49-bf11-4790-8604-ec67bae05f64" providerId="ADAL" clId="{26378CE1-9186-447C-A256-50ED3B375553}" dt="2020-06-01T04:04:53.560" v="334" actId="2696"/>
        <pc:sldMkLst>
          <pc:docMk/>
          <pc:sldMk cId="2991121049" sldId="295"/>
        </pc:sldMkLst>
      </pc:sldChg>
      <pc:sldChg chg="modSp">
        <pc:chgData name="Joshua Westerway" userId="66450e49-bf11-4790-8604-ec67bae05f64" providerId="ADAL" clId="{26378CE1-9186-447C-A256-50ED3B375553}" dt="2020-06-23T00:40:56.414" v="7360" actId="20577"/>
        <pc:sldMkLst>
          <pc:docMk/>
          <pc:sldMk cId="3188563022" sldId="296"/>
        </pc:sldMkLst>
        <pc:spChg chg="mod">
          <ac:chgData name="Joshua Westerway" userId="66450e49-bf11-4790-8604-ec67bae05f64" providerId="ADAL" clId="{26378CE1-9186-447C-A256-50ED3B375553}" dt="2020-06-01T03:36:46.452" v="15" actId="20577"/>
          <ac:spMkLst>
            <pc:docMk/>
            <pc:sldMk cId="3188563022" sldId="296"/>
            <ac:spMk id="6" creationId="{00000000-0000-0000-0000-000000000000}"/>
          </ac:spMkLst>
        </pc:spChg>
        <pc:spChg chg="mod">
          <ac:chgData name="Joshua Westerway" userId="66450e49-bf11-4790-8604-ec67bae05f64" providerId="ADAL" clId="{26378CE1-9186-447C-A256-50ED3B375553}" dt="2020-06-01T04:05:07.748" v="356" actId="20577"/>
          <ac:spMkLst>
            <pc:docMk/>
            <pc:sldMk cId="3188563022" sldId="296"/>
            <ac:spMk id="7" creationId="{00000000-0000-0000-0000-000000000000}"/>
          </ac:spMkLst>
        </pc:spChg>
        <pc:spChg chg="mod">
          <ac:chgData name="Joshua Westerway" userId="66450e49-bf11-4790-8604-ec67bae05f64" providerId="ADAL" clId="{26378CE1-9186-447C-A256-50ED3B375553}" dt="2020-06-23T00:40:56.414" v="7360" actId="20577"/>
          <ac:spMkLst>
            <pc:docMk/>
            <pc:sldMk cId="3188563022" sldId="296"/>
            <ac:spMk id="8" creationId="{00000000-0000-0000-0000-000000000000}"/>
          </ac:spMkLst>
        </pc:spChg>
      </pc:sldChg>
      <pc:sldChg chg="addSp modSp add modNotesTx">
        <pc:chgData name="Joshua Westerway" userId="66450e49-bf11-4790-8604-ec67bae05f64" providerId="ADAL" clId="{26378CE1-9186-447C-A256-50ED3B375553}" dt="2020-06-01T04:29:02.848" v="1126" actId="20577"/>
        <pc:sldMkLst>
          <pc:docMk/>
          <pc:sldMk cId="50337137" sldId="297"/>
        </pc:sldMkLst>
        <pc:spChg chg="mod">
          <ac:chgData name="Joshua Westerway" userId="66450e49-bf11-4790-8604-ec67bae05f64" providerId="ADAL" clId="{26378CE1-9186-447C-A256-50ED3B375553}" dt="2020-06-01T04:22:11.612" v="917" actId="403"/>
          <ac:spMkLst>
            <pc:docMk/>
            <pc:sldMk cId="50337137" sldId="297"/>
            <ac:spMk id="2" creationId="{37F1D7ED-4446-430F-B867-F5677671DA70}"/>
          </ac:spMkLst>
        </pc:spChg>
        <pc:spChg chg="mod">
          <ac:chgData name="Joshua Westerway" userId="66450e49-bf11-4790-8604-ec67bae05f64" providerId="ADAL" clId="{26378CE1-9186-447C-A256-50ED3B375553}" dt="2020-06-01T04:29:02.848" v="1126" actId="20577"/>
          <ac:spMkLst>
            <pc:docMk/>
            <pc:sldMk cId="50337137" sldId="297"/>
            <ac:spMk id="3" creationId="{888071C1-00E8-45B3-925C-525FAD3CBFC7}"/>
          </ac:spMkLst>
        </pc:spChg>
        <pc:spChg chg="mod">
          <ac:chgData name="Joshua Westerway" userId="66450e49-bf11-4790-8604-ec67bae05f64" providerId="ADAL" clId="{26378CE1-9186-447C-A256-50ED3B375553}" dt="2020-06-01T04:10:28.976" v="564" actId="20577"/>
          <ac:spMkLst>
            <pc:docMk/>
            <pc:sldMk cId="50337137" sldId="297"/>
            <ac:spMk id="4" creationId="{846790E8-A214-4091-B447-6F8A1F8F47DE}"/>
          </ac:spMkLst>
        </pc:spChg>
        <pc:spChg chg="add mod">
          <ac:chgData name="Joshua Westerway" userId="66450e49-bf11-4790-8604-ec67bae05f64" providerId="ADAL" clId="{26378CE1-9186-447C-A256-50ED3B375553}" dt="2020-06-01T04:22:29.779" v="921" actId="404"/>
          <ac:spMkLst>
            <pc:docMk/>
            <pc:sldMk cId="50337137" sldId="297"/>
            <ac:spMk id="6" creationId="{0366744D-9AD8-4176-9D3F-F11D9C081538}"/>
          </ac:spMkLst>
        </pc:spChg>
        <pc:picChg chg="add mod">
          <ac:chgData name="Joshua Westerway" userId="66450e49-bf11-4790-8604-ec67bae05f64" providerId="ADAL" clId="{26378CE1-9186-447C-A256-50ED3B375553}" dt="2020-06-01T04:23:00.775" v="1053" actId="962"/>
          <ac:picMkLst>
            <pc:docMk/>
            <pc:sldMk cId="50337137" sldId="297"/>
            <ac:picMk id="2050" creationId="{190E31FD-749A-4DBF-AAD2-7C7F5418CF00}"/>
          </ac:picMkLst>
        </pc:picChg>
      </pc:sldChg>
      <pc:sldChg chg="modSp add del">
        <pc:chgData name="Joshua Westerway" userId="66450e49-bf11-4790-8604-ec67bae05f64" providerId="ADAL" clId="{26378CE1-9186-447C-A256-50ED3B375553}" dt="2020-06-01T03:43:44.005" v="310" actId="2696"/>
        <pc:sldMkLst>
          <pc:docMk/>
          <pc:sldMk cId="1449186664" sldId="297"/>
        </pc:sldMkLst>
        <pc:spChg chg="mod">
          <ac:chgData name="Joshua Westerway" userId="66450e49-bf11-4790-8604-ec67bae05f64" providerId="ADAL" clId="{26378CE1-9186-447C-A256-50ED3B375553}" dt="2020-06-01T03:39:16.058" v="194" actId="27636"/>
          <ac:spMkLst>
            <pc:docMk/>
            <pc:sldMk cId="1449186664" sldId="297"/>
            <ac:spMk id="8" creationId="{00000000-0000-0000-0000-000000000000}"/>
          </ac:spMkLst>
        </pc:spChg>
      </pc:sldChg>
      <pc:sldChg chg="addSp modSp add modNotesTx">
        <pc:chgData name="Joshua Westerway" userId="66450e49-bf11-4790-8604-ec67bae05f64" providerId="ADAL" clId="{26378CE1-9186-447C-A256-50ED3B375553}" dt="2020-06-23T00:45:08.132" v="7379" actId="14100"/>
        <pc:sldMkLst>
          <pc:docMk/>
          <pc:sldMk cId="3548805985" sldId="298"/>
        </pc:sldMkLst>
        <pc:spChg chg="mod">
          <ac:chgData name="Joshua Westerway" userId="66450e49-bf11-4790-8604-ec67bae05f64" providerId="ADAL" clId="{26378CE1-9186-447C-A256-50ED3B375553}" dt="2020-06-23T00:44:07.352" v="7364" actId="27636"/>
          <ac:spMkLst>
            <pc:docMk/>
            <pc:sldMk cId="3548805985" sldId="298"/>
            <ac:spMk id="2" creationId="{37F1D7ED-4446-430F-B867-F5677671DA70}"/>
          </ac:spMkLst>
        </pc:spChg>
        <pc:spChg chg="mod">
          <ac:chgData name="Joshua Westerway" userId="66450e49-bf11-4790-8604-ec67bae05f64" providerId="ADAL" clId="{26378CE1-9186-447C-A256-50ED3B375553}" dt="2020-06-01T04:29:10.290" v="1141" actId="20577"/>
          <ac:spMkLst>
            <pc:docMk/>
            <pc:sldMk cId="3548805985" sldId="298"/>
            <ac:spMk id="3" creationId="{888071C1-00E8-45B3-925C-525FAD3CBFC7}"/>
          </ac:spMkLst>
        </pc:spChg>
        <pc:picChg chg="add mod">
          <ac:chgData name="Joshua Westerway" userId="66450e49-bf11-4790-8604-ec67bae05f64" providerId="ADAL" clId="{26378CE1-9186-447C-A256-50ED3B375553}" dt="2020-06-23T00:44:56.146" v="7376" actId="14100"/>
          <ac:picMkLst>
            <pc:docMk/>
            <pc:sldMk cId="3548805985" sldId="298"/>
            <ac:picMk id="1026" creationId="{3897D2BE-EC82-4303-B86F-12200D28A71D}"/>
          </ac:picMkLst>
        </pc:picChg>
        <pc:picChg chg="add mod">
          <ac:chgData name="Joshua Westerway" userId="66450e49-bf11-4790-8604-ec67bae05f64" providerId="ADAL" clId="{26378CE1-9186-447C-A256-50ED3B375553}" dt="2020-06-23T00:45:08.132" v="7379" actId="14100"/>
          <ac:picMkLst>
            <pc:docMk/>
            <pc:sldMk cId="3548805985" sldId="298"/>
            <ac:picMk id="3074" creationId="{855A7FC8-1E3F-44FD-9D42-314CF6334C26}"/>
          </ac:picMkLst>
        </pc:picChg>
      </pc:sldChg>
      <pc:sldChg chg="modSp add">
        <pc:chgData name="Joshua Westerway" userId="66450e49-bf11-4790-8604-ec67bae05f64" providerId="ADAL" clId="{26378CE1-9186-447C-A256-50ED3B375553}" dt="2020-06-23T06:55:17.121" v="16170" actId="6549"/>
        <pc:sldMkLst>
          <pc:docMk/>
          <pc:sldMk cId="572944898" sldId="299"/>
        </pc:sldMkLst>
        <pc:spChg chg="mod">
          <ac:chgData name="Joshua Westerway" userId="66450e49-bf11-4790-8604-ec67bae05f64" providerId="ADAL" clId="{26378CE1-9186-447C-A256-50ED3B375553}" dt="2020-06-23T06:55:17.121" v="16170" actId="6549"/>
          <ac:spMkLst>
            <pc:docMk/>
            <pc:sldMk cId="572944898" sldId="299"/>
            <ac:spMk id="2" creationId="{17FC77C8-2742-487A-998A-BB67116781A3}"/>
          </ac:spMkLst>
        </pc:spChg>
        <pc:spChg chg="mod">
          <ac:chgData name="Joshua Westerway" userId="66450e49-bf11-4790-8604-ec67bae05f64" providerId="ADAL" clId="{26378CE1-9186-447C-A256-50ED3B375553}" dt="2020-06-01T04:31:07.818" v="1234" actId="20577"/>
          <ac:spMkLst>
            <pc:docMk/>
            <pc:sldMk cId="572944898" sldId="299"/>
            <ac:spMk id="3" creationId="{0E18653B-6B72-438D-88CD-B217E9C3F9B2}"/>
          </ac:spMkLst>
        </pc:spChg>
        <pc:spChg chg="mod">
          <ac:chgData name="Joshua Westerway" userId="66450e49-bf11-4790-8604-ec67bae05f64" providerId="ADAL" clId="{26378CE1-9186-447C-A256-50ED3B375553}" dt="2020-06-01T04:31:02.830" v="1206" actId="20577"/>
          <ac:spMkLst>
            <pc:docMk/>
            <pc:sldMk cId="572944898" sldId="299"/>
            <ac:spMk id="4" creationId="{D301EF8B-2DDA-4F69-928E-A8AEC6F31787}"/>
          </ac:spMkLst>
        </pc:spChg>
      </pc:sldChg>
      <pc:sldChg chg="addSp delSp modSp add modNotesTx">
        <pc:chgData name="Joshua Westerway" userId="66450e49-bf11-4790-8604-ec67bae05f64" providerId="ADAL" clId="{26378CE1-9186-447C-A256-50ED3B375553}" dt="2020-06-23T07:36:14.583" v="17038"/>
        <pc:sldMkLst>
          <pc:docMk/>
          <pc:sldMk cId="2648831848" sldId="300"/>
        </pc:sldMkLst>
        <pc:spChg chg="mod">
          <ac:chgData name="Joshua Westerway" userId="66450e49-bf11-4790-8604-ec67bae05f64" providerId="ADAL" clId="{26378CE1-9186-447C-A256-50ED3B375553}" dt="2020-06-23T07:35:37.809" v="17037" actId="20577"/>
          <ac:spMkLst>
            <pc:docMk/>
            <pc:sldMk cId="2648831848" sldId="300"/>
            <ac:spMk id="2" creationId="{37F1D7ED-4446-430F-B867-F5677671DA70}"/>
          </ac:spMkLst>
        </pc:spChg>
        <pc:spChg chg="mod">
          <ac:chgData name="Joshua Westerway" userId="66450e49-bf11-4790-8604-ec67bae05f64" providerId="ADAL" clId="{26378CE1-9186-447C-A256-50ED3B375553}" dt="2020-06-01T04:30:14.652" v="1170" actId="313"/>
          <ac:spMkLst>
            <pc:docMk/>
            <pc:sldMk cId="2648831848" sldId="300"/>
            <ac:spMk id="3" creationId="{888071C1-00E8-45B3-925C-525FAD3CBFC7}"/>
          </ac:spMkLst>
        </pc:spChg>
        <pc:spChg chg="add mod">
          <ac:chgData name="Joshua Westerway" userId="66450e49-bf11-4790-8604-ec67bae05f64" providerId="ADAL" clId="{26378CE1-9186-447C-A256-50ED3B375553}" dt="2020-06-23T07:34:14.496" v="16942" actId="1036"/>
          <ac:spMkLst>
            <pc:docMk/>
            <pc:sldMk cId="2648831848" sldId="300"/>
            <ac:spMk id="7" creationId="{45526923-0190-43D1-A372-58D1B1E86001}"/>
          </ac:spMkLst>
        </pc:spChg>
        <pc:spChg chg="add mod">
          <ac:chgData name="Joshua Westerway" userId="66450e49-bf11-4790-8604-ec67bae05f64" providerId="ADAL" clId="{26378CE1-9186-447C-A256-50ED3B375553}" dt="2020-06-23T07:34:14.496" v="16942" actId="1036"/>
          <ac:spMkLst>
            <pc:docMk/>
            <pc:sldMk cId="2648831848" sldId="300"/>
            <ac:spMk id="8" creationId="{8510E36A-4E5F-4EF8-923F-003D6BA6F558}"/>
          </ac:spMkLst>
        </pc:spChg>
        <pc:spChg chg="add mod">
          <ac:chgData name="Joshua Westerway" userId="66450e49-bf11-4790-8604-ec67bae05f64" providerId="ADAL" clId="{26378CE1-9186-447C-A256-50ED3B375553}" dt="2020-06-23T07:34:14.496" v="16942" actId="1036"/>
          <ac:spMkLst>
            <pc:docMk/>
            <pc:sldMk cId="2648831848" sldId="300"/>
            <ac:spMk id="9" creationId="{0E32D566-CFB0-49F4-85EB-C1B169FC9625}"/>
          </ac:spMkLst>
        </pc:spChg>
        <pc:spChg chg="add mod">
          <ac:chgData name="Joshua Westerway" userId="66450e49-bf11-4790-8604-ec67bae05f64" providerId="ADAL" clId="{26378CE1-9186-447C-A256-50ED3B375553}" dt="2020-06-23T07:34:14.496" v="16942" actId="1036"/>
          <ac:spMkLst>
            <pc:docMk/>
            <pc:sldMk cId="2648831848" sldId="300"/>
            <ac:spMk id="13" creationId="{A093B6FB-9ADE-4304-98C4-69143B29F959}"/>
          </ac:spMkLst>
        </pc:spChg>
        <pc:picChg chg="add del mod">
          <ac:chgData name="Joshua Westerway" userId="66450e49-bf11-4790-8604-ec67bae05f64" providerId="ADAL" clId="{26378CE1-9186-447C-A256-50ED3B375553}" dt="2020-06-23T07:11:03.295" v="16238"/>
          <ac:picMkLst>
            <pc:docMk/>
            <pc:sldMk cId="2648831848" sldId="300"/>
            <ac:picMk id="6" creationId="{B62FCFCB-F4B9-4BD6-8EF5-BB01E781A13A}"/>
          </ac:picMkLst>
        </pc:picChg>
        <pc:picChg chg="add">
          <ac:chgData name="Joshua Westerway" userId="66450e49-bf11-4790-8604-ec67bae05f64" providerId="ADAL" clId="{26378CE1-9186-447C-A256-50ED3B375553}" dt="2020-06-23T07:36:14.583" v="17038"/>
          <ac:picMkLst>
            <pc:docMk/>
            <pc:sldMk cId="2648831848" sldId="300"/>
            <ac:picMk id="10" creationId="{E5D2CC6F-46CA-4FBB-AC88-3A0403FDD5CE}"/>
          </ac:picMkLst>
        </pc:picChg>
        <pc:picChg chg="add del mod">
          <ac:chgData name="Joshua Westerway" userId="66450e49-bf11-4790-8604-ec67bae05f64" providerId="ADAL" clId="{26378CE1-9186-447C-A256-50ED3B375553}" dt="2020-06-01T06:02:42.320" v="3621" actId="478"/>
          <ac:picMkLst>
            <pc:docMk/>
            <pc:sldMk cId="2648831848" sldId="300"/>
            <ac:picMk id="4098" creationId="{B391355B-08C6-44D0-82DE-DFD6F42D52D4}"/>
          </ac:picMkLst>
        </pc:picChg>
        <pc:picChg chg="add del mod">
          <ac:chgData name="Joshua Westerway" userId="66450e49-bf11-4790-8604-ec67bae05f64" providerId="ADAL" clId="{26378CE1-9186-447C-A256-50ED3B375553}" dt="2020-06-23T06:56:45.913" v="16202"/>
          <ac:picMkLst>
            <pc:docMk/>
            <pc:sldMk cId="2648831848" sldId="300"/>
            <ac:picMk id="5122" creationId="{9F3EA22D-0932-45AD-90F2-47007AA465C9}"/>
          </ac:picMkLst>
        </pc:picChg>
        <pc:picChg chg="add del mod">
          <ac:chgData name="Joshua Westerway" userId="66450e49-bf11-4790-8604-ec67bae05f64" providerId="ADAL" clId="{26378CE1-9186-447C-A256-50ED3B375553}" dt="2020-06-23T06:56:55.638" v="16211"/>
          <ac:picMkLst>
            <pc:docMk/>
            <pc:sldMk cId="2648831848" sldId="300"/>
            <ac:picMk id="5124" creationId="{874D1815-7FE1-4142-BEDB-B8545FF97EF5}"/>
          </ac:picMkLst>
        </pc:picChg>
        <pc:picChg chg="add mod">
          <ac:chgData name="Joshua Westerway" userId="66450e49-bf11-4790-8604-ec67bae05f64" providerId="ADAL" clId="{26378CE1-9186-447C-A256-50ED3B375553}" dt="2020-06-23T07:34:14.496" v="16942" actId="1036"/>
          <ac:picMkLst>
            <pc:docMk/>
            <pc:sldMk cId="2648831848" sldId="300"/>
            <ac:picMk id="5126" creationId="{1B5E08B8-9F1B-41DE-8C4A-7F42B70FC995}"/>
          </ac:picMkLst>
        </pc:picChg>
      </pc:sldChg>
      <pc:sldChg chg="modSp add del">
        <pc:chgData name="Joshua Westerway" userId="66450e49-bf11-4790-8604-ec67bae05f64" providerId="ADAL" clId="{26378CE1-9186-447C-A256-50ED3B375553}" dt="2020-06-01T06:28:14.235" v="4095" actId="2696"/>
        <pc:sldMkLst>
          <pc:docMk/>
          <pc:sldMk cId="2064644223" sldId="301"/>
        </pc:sldMkLst>
        <pc:spChg chg="mod">
          <ac:chgData name="Joshua Westerway" userId="66450e49-bf11-4790-8604-ec67bae05f64" providerId="ADAL" clId="{26378CE1-9186-447C-A256-50ED3B375553}" dt="2020-06-01T04:36:10.180" v="1662"/>
          <ac:spMkLst>
            <pc:docMk/>
            <pc:sldMk cId="2064644223" sldId="301"/>
            <ac:spMk id="2" creationId="{465EE056-6085-4933-8724-8363C7E41739}"/>
          </ac:spMkLst>
        </pc:spChg>
        <pc:spChg chg="mod">
          <ac:chgData name="Joshua Westerway" userId="66450e49-bf11-4790-8604-ec67bae05f64" providerId="ADAL" clId="{26378CE1-9186-447C-A256-50ED3B375553}" dt="2020-06-01T04:34:45.126" v="1643" actId="20577"/>
          <ac:spMkLst>
            <pc:docMk/>
            <pc:sldMk cId="2064644223" sldId="301"/>
            <ac:spMk id="4" creationId="{149CCAAD-C33C-4492-B119-EA713B7F6DF8}"/>
          </ac:spMkLst>
        </pc:spChg>
      </pc:sldChg>
      <pc:sldChg chg="modSp add del">
        <pc:chgData name="Joshua Westerway" userId="66450e49-bf11-4790-8604-ec67bae05f64" providerId="ADAL" clId="{26378CE1-9186-447C-A256-50ED3B375553}" dt="2020-06-01T04:37:59.978" v="1700" actId="2696"/>
        <pc:sldMkLst>
          <pc:docMk/>
          <pc:sldMk cId="17150070" sldId="302"/>
        </pc:sldMkLst>
        <pc:spChg chg="mod">
          <ac:chgData name="Joshua Westerway" userId="66450e49-bf11-4790-8604-ec67bae05f64" providerId="ADAL" clId="{26378CE1-9186-447C-A256-50ED3B375553}" dt="2020-06-01T04:35:36.331" v="1656" actId="6549"/>
          <ac:spMkLst>
            <pc:docMk/>
            <pc:sldMk cId="17150070" sldId="302"/>
            <ac:spMk id="2" creationId="{465EE056-6085-4933-8724-8363C7E41739}"/>
          </ac:spMkLst>
        </pc:spChg>
        <pc:spChg chg="mod">
          <ac:chgData name="Joshua Westerway" userId="66450e49-bf11-4790-8604-ec67bae05f64" providerId="ADAL" clId="{26378CE1-9186-447C-A256-50ED3B375553}" dt="2020-06-01T04:35:33.834" v="1655" actId="20577"/>
          <ac:spMkLst>
            <pc:docMk/>
            <pc:sldMk cId="17150070" sldId="302"/>
            <ac:spMk id="4" creationId="{149CCAAD-C33C-4492-B119-EA713B7F6DF8}"/>
          </ac:spMkLst>
        </pc:spChg>
      </pc:sldChg>
      <pc:sldChg chg="modSp add del">
        <pc:chgData name="Joshua Westerway" userId="66450e49-bf11-4790-8604-ec67bae05f64" providerId="ADAL" clId="{26378CE1-9186-447C-A256-50ED3B375553}" dt="2020-06-23T00:52:36.436" v="7388" actId="2696"/>
        <pc:sldMkLst>
          <pc:docMk/>
          <pc:sldMk cId="195489073" sldId="303"/>
        </pc:sldMkLst>
        <pc:spChg chg="mod">
          <ac:chgData name="Joshua Westerway" userId="66450e49-bf11-4790-8604-ec67bae05f64" providerId="ADAL" clId="{26378CE1-9186-447C-A256-50ED3B375553}" dt="2020-06-03T02:27:32.344" v="5048" actId="20577"/>
          <ac:spMkLst>
            <pc:docMk/>
            <pc:sldMk cId="195489073" sldId="303"/>
            <ac:spMk id="2" creationId="{5244D56E-DA6F-48DD-8D3E-9B25130D9859}"/>
          </ac:spMkLst>
        </pc:spChg>
        <pc:spChg chg="mod">
          <ac:chgData name="Joshua Westerway" userId="66450e49-bf11-4790-8604-ec67bae05f64" providerId="ADAL" clId="{26378CE1-9186-447C-A256-50ED3B375553}" dt="2020-06-01T04:36:35.342" v="1688" actId="20577"/>
          <ac:spMkLst>
            <pc:docMk/>
            <pc:sldMk cId="195489073" sldId="303"/>
            <ac:spMk id="3" creationId="{57E45254-A97E-4CA7-9D37-1C0B7CC9E9DB}"/>
          </ac:spMkLst>
        </pc:spChg>
        <pc:spChg chg="mod">
          <ac:chgData name="Joshua Westerway" userId="66450e49-bf11-4790-8604-ec67bae05f64" providerId="ADAL" clId="{26378CE1-9186-447C-A256-50ED3B375553}" dt="2020-06-01T06:28:24.546" v="4096" actId="6549"/>
          <ac:spMkLst>
            <pc:docMk/>
            <pc:sldMk cId="195489073" sldId="303"/>
            <ac:spMk id="4" creationId="{A88B28C8-D61F-4B52-A416-DEF77A42D5BE}"/>
          </ac:spMkLst>
        </pc:spChg>
      </pc:sldChg>
      <pc:sldChg chg="modSp add del ord">
        <pc:chgData name="Joshua Westerway" userId="66450e49-bf11-4790-8604-ec67bae05f64" providerId="ADAL" clId="{26378CE1-9186-447C-A256-50ED3B375553}" dt="2020-06-23T03:10:06.510" v="8095" actId="2696"/>
        <pc:sldMkLst>
          <pc:docMk/>
          <pc:sldMk cId="653596768" sldId="304"/>
        </pc:sldMkLst>
        <pc:spChg chg="mod">
          <ac:chgData name="Joshua Westerway" userId="66450e49-bf11-4790-8604-ec67bae05f64" providerId="ADAL" clId="{26378CE1-9186-447C-A256-50ED3B375553}" dt="2020-06-01T06:35:36.928" v="4410" actId="20577"/>
          <ac:spMkLst>
            <pc:docMk/>
            <pc:sldMk cId="653596768" sldId="304"/>
            <ac:spMk id="2" creationId="{07DC8101-5F59-4C7B-98CA-7540034A5246}"/>
          </ac:spMkLst>
        </pc:spChg>
        <pc:spChg chg="mod">
          <ac:chgData name="Joshua Westerway" userId="66450e49-bf11-4790-8604-ec67bae05f64" providerId="ADAL" clId="{26378CE1-9186-447C-A256-50ED3B375553}" dt="2020-06-01T04:37:27.723" v="1697" actId="20577"/>
          <ac:spMkLst>
            <pc:docMk/>
            <pc:sldMk cId="653596768" sldId="304"/>
            <ac:spMk id="3" creationId="{D092745A-D3C0-4D61-AC1A-216613B12ED6}"/>
          </ac:spMkLst>
        </pc:spChg>
        <pc:spChg chg="mod">
          <ac:chgData name="Joshua Westerway" userId="66450e49-bf11-4790-8604-ec67bae05f64" providerId="ADAL" clId="{26378CE1-9186-447C-A256-50ED3B375553}" dt="2020-06-01T04:37:33.683" v="1699" actId="20577"/>
          <ac:spMkLst>
            <pc:docMk/>
            <pc:sldMk cId="653596768" sldId="304"/>
            <ac:spMk id="4" creationId="{26E05567-D3DA-4CD3-9D7F-E8AAD20C5111}"/>
          </ac:spMkLst>
        </pc:spChg>
      </pc:sldChg>
      <pc:sldChg chg="modSp add del">
        <pc:chgData name="Joshua Westerway" userId="66450e49-bf11-4790-8604-ec67bae05f64" providerId="ADAL" clId="{26378CE1-9186-447C-A256-50ED3B375553}" dt="2020-06-23T03:10:10.001" v="8097" actId="2696"/>
        <pc:sldMkLst>
          <pc:docMk/>
          <pc:sldMk cId="1895139745" sldId="305"/>
        </pc:sldMkLst>
        <pc:spChg chg="mod">
          <ac:chgData name="Joshua Westerway" userId="66450e49-bf11-4790-8604-ec67bae05f64" providerId="ADAL" clId="{26378CE1-9186-447C-A256-50ED3B375553}" dt="2020-06-01T06:35:31.694" v="4406" actId="20577"/>
          <ac:spMkLst>
            <pc:docMk/>
            <pc:sldMk cId="1895139745" sldId="305"/>
            <ac:spMk id="2" creationId="{B6F06806-DFF5-4FBB-9C49-C2D6483D202A}"/>
          </ac:spMkLst>
        </pc:spChg>
        <pc:spChg chg="mod">
          <ac:chgData name="Joshua Westerway" userId="66450e49-bf11-4790-8604-ec67bae05f64" providerId="ADAL" clId="{26378CE1-9186-447C-A256-50ED3B375553}" dt="2020-06-01T04:38:10.168" v="1705" actId="20577"/>
          <ac:spMkLst>
            <pc:docMk/>
            <pc:sldMk cId="1895139745" sldId="305"/>
            <ac:spMk id="3" creationId="{09FECE27-9B65-49DA-84CC-CC71CF412AB5}"/>
          </ac:spMkLst>
        </pc:spChg>
        <pc:spChg chg="mod">
          <ac:chgData name="Joshua Westerway" userId="66450e49-bf11-4790-8604-ec67bae05f64" providerId="ADAL" clId="{26378CE1-9186-447C-A256-50ED3B375553}" dt="2020-06-01T04:38:14.005" v="1706"/>
          <ac:spMkLst>
            <pc:docMk/>
            <pc:sldMk cId="1895139745" sldId="305"/>
            <ac:spMk id="4" creationId="{C37DDC4E-C138-4671-9446-408630596C56}"/>
          </ac:spMkLst>
        </pc:spChg>
      </pc:sldChg>
      <pc:sldChg chg="modSp add del">
        <pc:chgData name="Joshua Westerway" userId="66450e49-bf11-4790-8604-ec67bae05f64" providerId="ADAL" clId="{26378CE1-9186-447C-A256-50ED3B375553}" dt="2020-06-23T03:10:10.857" v="8098" actId="2696"/>
        <pc:sldMkLst>
          <pc:docMk/>
          <pc:sldMk cId="3591899908" sldId="306"/>
        </pc:sldMkLst>
        <pc:spChg chg="mod">
          <ac:chgData name="Joshua Westerway" userId="66450e49-bf11-4790-8604-ec67bae05f64" providerId="ADAL" clId="{26378CE1-9186-447C-A256-50ED3B375553}" dt="2020-06-01T06:36:12.645" v="4439" actId="20577"/>
          <ac:spMkLst>
            <pc:docMk/>
            <pc:sldMk cId="3591899908" sldId="306"/>
            <ac:spMk id="2" creationId="{73F526ED-41B5-40EA-906D-4B7F70067797}"/>
          </ac:spMkLst>
        </pc:spChg>
        <pc:spChg chg="mod">
          <ac:chgData name="Joshua Westerway" userId="66450e49-bf11-4790-8604-ec67bae05f64" providerId="ADAL" clId="{26378CE1-9186-447C-A256-50ED3B375553}" dt="2020-06-01T04:38:32.732" v="1713" actId="20577"/>
          <ac:spMkLst>
            <pc:docMk/>
            <pc:sldMk cId="3591899908" sldId="306"/>
            <ac:spMk id="3" creationId="{CBD2B0EF-352D-47E6-94F7-AF0DA389CCEF}"/>
          </ac:spMkLst>
        </pc:spChg>
        <pc:spChg chg="mod">
          <ac:chgData name="Joshua Westerway" userId="66450e49-bf11-4790-8604-ec67bae05f64" providerId="ADAL" clId="{26378CE1-9186-447C-A256-50ED3B375553}" dt="2020-06-01T04:38:37.115" v="1715" actId="20577"/>
          <ac:spMkLst>
            <pc:docMk/>
            <pc:sldMk cId="3591899908" sldId="306"/>
            <ac:spMk id="4" creationId="{666DA3E8-1209-4EA4-9E28-38F2DDE41974}"/>
          </ac:spMkLst>
        </pc:spChg>
      </pc:sldChg>
      <pc:sldChg chg="addSp delSp modSp add del">
        <pc:chgData name="Joshua Westerway" userId="66450e49-bf11-4790-8604-ec67bae05f64" providerId="ADAL" clId="{26378CE1-9186-447C-A256-50ED3B375553}" dt="2020-06-01T05:59:32.095" v="3611" actId="2696"/>
        <pc:sldMkLst>
          <pc:docMk/>
          <pc:sldMk cId="3938313373" sldId="307"/>
        </pc:sldMkLst>
        <pc:spChg chg="del">
          <ac:chgData name="Joshua Westerway" userId="66450e49-bf11-4790-8604-ec67bae05f64" providerId="ADAL" clId="{26378CE1-9186-447C-A256-50ED3B375553}" dt="2020-06-01T05:43:20.751" v="3427" actId="478"/>
          <ac:spMkLst>
            <pc:docMk/>
            <pc:sldMk cId="3938313373" sldId="307"/>
            <ac:spMk id="2" creationId="{2882CCBA-2105-485E-9D72-FEB6EC46F420}"/>
          </ac:spMkLst>
        </pc:spChg>
        <pc:spChg chg="mod">
          <ac:chgData name="Joshua Westerway" userId="66450e49-bf11-4790-8604-ec67bae05f64" providerId="ADAL" clId="{26378CE1-9186-447C-A256-50ED3B375553}" dt="2020-06-01T05:43:10.424" v="3425" actId="20577"/>
          <ac:spMkLst>
            <pc:docMk/>
            <pc:sldMk cId="3938313373" sldId="307"/>
            <ac:spMk id="3" creationId="{37226F46-733D-4D90-9664-FA09B5BD3696}"/>
          </ac:spMkLst>
        </pc:spChg>
        <pc:spChg chg="mod">
          <ac:chgData name="Joshua Westerway" userId="66450e49-bf11-4790-8604-ec67bae05f64" providerId="ADAL" clId="{26378CE1-9186-447C-A256-50ED3B375553}" dt="2020-06-01T05:42:34.740" v="3385" actId="20577"/>
          <ac:spMkLst>
            <pc:docMk/>
            <pc:sldMk cId="3938313373" sldId="307"/>
            <ac:spMk id="4" creationId="{F9DA0EFE-08EA-4E7D-8525-4DC7FB08CB20}"/>
          </ac:spMkLst>
        </pc:spChg>
        <pc:picChg chg="add mod">
          <ac:chgData name="Joshua Westerway" userId="66450e49-bf11-4790-8604-ec67bae05f64" providerId="ADAL" clId="{26378CE1-9186-447C-A256-50ED3B375553}" dt="2020-06-01T05:43:54.985" v="3434" actId="1076"/>
          <ac:picMkLst>
            <pc:docMk/>
            <pc:sldMk cId="3938313373" sldId="307"/>
            <ac:picMk id="6" creationId="{CB21315D-5E9E-4D2D-9C62-C2261EE58BC6}"/>
          </ac:picMkLst>
        </pc:picChg>
      </pc:sldChg>
      <pc:sldChg chg="modSp add del">
        <pc:chgData name="Joshua Westerway" userId="66450e49-bf11-4790-8604-ec67bae05f64" providerId="ADAL" clId="{26378CE1-9186-447C-A256-50ED3B375553}" dt="2020-06-01T05:54:35.335" v="3601" actId="2696"/>
        <pc:sldMkLst>
          <pc:docMk/>
          <pc:sldMk cId="2008489048" sldId="308"/>
        </pc:sldMkLst>
        <pc:spChg chg="mod">
          <ac:chgData name="Joshua Westerway" userId="66450e49-bf11-4790-8604-ec67bae05f64" providerId="ADAL" clId="{26378CE1-9186-447C-A256-50ED3B375553}" dt="2020-06-01T05:46:53.145" v="3483" actId="20577"/>
          <ac:spMkLst>
            <pc:docMk/>
            <pc:sldMk cId="2008489048" sldId="308"/>
            <ac:spMk id="2" creationId="{6FDEA0B7-2E08-4EB8-AD27-95942930068F}"/>
          </ac:spMkLst>
        </pc:spChg>
        <pc:spChg chg="mod">
          <ac:chgData name="Joshua Westerway" userId="66450e49-bf11-4790-8604-ec67bae05f64" providerId="ADAL" clId="{26378CE1-9186-447C-A256-50ED3B375553}" dt="2020-06-01T05:45:23.661" v="3440"/>
          <ac:spMkLst>
            <pc:docMk/>
            <pc:sldMk cId="2008489048" sldId="308"/>
            <ac:spMk id="3" creationId="{4D5466A2-2EA0-4AEF-A3EC-CDDD55D1FCB0}"/>
          </ac:spMkLst>
        </pc:spChg>
        <pc:spChg chg="mod">
          <ac:chgData name="Joshua Westerway" userId="66450e49-bf11-4790-8604-ec67bae05f64" providerId="ADAL" clId="{26378CE1-9186-447C-A256-50ED3B375553}" dt="2020-06-01T05:45:18.226" v="3438"/>
          <ac:spMkLst>
            <pc:docMk/>
            <pc:sldMk cId="2008489048" sldId="308"/>
            <ac:spMk id="4" creationId="{449BFB94-3747-45E7-9DB2-105B2E804D69}"/>
          </ac:spMkLst>
        </pc:spChg>
      </pc:sldChg>
      <pc:sldChg chg="modSp add del">
        <pc:chgData name="Joshua Westerway" userId="66450e49-bf11-4790-8604-ec67bae05f64" providerId="ADAL" clId="{26378CE1-9186-447C-A256-50ED3B375553}" dt="2020-06-01T05:49:23.675" v="3498" actId="2696"/>
        <pc:sldMkLst>
          <pc:docMk/>
          <pc:sldMk cId="2927075781" sldId="309"/>
        </pc:sldMkLst>
        <pc:spChg chg="mod">
          <ac:chgData name="Joshua Westerway" userId="66450e49-bf11-4790-8604-ec67bae05f64" providerId="ADAL" clId="{26378CE1-9186-447C-A256-50ED3B375553}" dt="2020-06-01T05:49:02.063" v="3489"/>
          <ac:spMkLst>
            <pc:docMk/>
            <pc:sldMk cId="2927075781" sldId="309"/>
            <ac:spMk id="2" creationId="{D46FAAF5-22B7-4ECC-8C2C-6DEE09318782}"/>
          </ac:spMkLst>
        </pc:spChg>
        <pc:spChg chg="mod">
          <ac:chgData name="Joshua Westerway" userId="66450e49-bf11-4790-8604-ec67bae05f64" providerId="ADAL" clId="{26378CE1-9186-447C-A256-50ED3B375553}" dt="2020-06-01T05:45:25.135" v="3441"/>
          <ac:spMkLst>
            <pc:docMk/>
            <pc:sldMk cId="2927075781" sldId="309"/>
            <ac:spMk id="3" creationId="{B7DEBA25-71E5-466B-87F1-5A72E6792BAC}"/>
          </ac:spMkLst>
        </pc:spChg>
        <pc:spChg chg="mod">
          <ac:chgData name="Joshua Westerway" userId="66450e49-bf11-4790-8604-ec67bae05f64" providerId="ADAL" clId="{26378CE1-9186-447C-A256-50ED3B375553}" dt="2020-06-01T05:45:19.681" v="3439"/>
          <ac:spMkLst>
            <pc:docMk/>
            <pc:sldMk cId="2927075781" sldId="309"/>
            <ac:spMk id="4" creationId="{34FE5890-8746-4F21-B31E-D18B4F466F5A}"/>
          </ac:spMkLst>
        </pc:spChg>
      </pc:sldChg>
      <pc:sldChg chg="modSp add ord modNotesTx">
        <pc:chgData name="Joshua Westerway" userId="66450e49-bf11-4790-8604-ec67bae05f64" providerId="ADAL" clId="{26378CE1-9186-447C-A256-50ED3B375553}" dt="2020-06-23T02:05:32.603" v="7896"/>
        <pc:sldMkLst>
          <pc:docMk/>
          <pc:sldMk cId="4264888360" sldId="310"/>
        </pc:sldMkLst>
        <pc:spChg chg="mod">
          <ac:chgData name="Joshua Westerway" userId="66450e49-bf11-4790-8604-ec67bae05f64" providerId="ADAL" clId="{26378CE1-9186-447C-A256-50ED3B375553}" dt="2020-06-03T02:06:07.572" v="4441" actId="20577"/>
          <ac:spMkLst>
            <pc:docMk/>
            <pc:sldMk cId="4264888360" sldId="310"/>
            <ac:spMk id="2" creationId="{6FDEA0B7-2E08-4EB8-AD27-95942930068F}"/>
          </ac:spMkLst>
        </pc:spChg>
        <pc:spChg chg="mod">
          <ac:chgData name="Joshua Westerway" userId="66450e49-bf11-4790-8604-ec67bae05f64" providerId="ADAL" clId="{26378CE1-9186-447C-A256-50ED3B375553}" dt="2020-06-23T02:05:32.603" v="7896"/>
          <ac:spMkLst>
            <pc:docMk/>
            <pc:sldMk cId="4264888360" sldId="310"/>
            <ac:spMk id="4" creationId="{449BFB94-3747-45E7-9DB2-105B2E804D69}"/>
          </ac:spMkLst>
        </pc:spChg>
      </pc:sldChg>
      <pc:sldChg chg="modSp add ord">
        <pc:chgData name="Joshua Westerway" userId="66450e49-bf11-4790-8604-ec67bae05f64" providerId="ADAL" clId="{26378CE1-9186-447C-A256-50ED3B375553}" dt="2020-06-23T02:05:38.790" v="7897"/>
        <pc:sldMkLst>
          <pc:docMk/>
          <pc:sldMk cId="2537576762" sldId="311"/>
        </pc:sldMkLst>
        <pc:spChg chg="mod">
          <ac:chgData name="Joshua Westerway" userId="66450e49-bf11-4790-8604-ec67bae05f64" providerId="ADAL" clId="{26378CE1-9186-447C-A256-50ED3B375553}" dt="2020-06-01T05:54:02.298" v="3600" actId="6549"/>
          <ac:spMkLst>
            <pc:docMk/>
            <pc:sldMk cId="2537576762" sldId="311"/>
            <ac:spMk id="2" creationId="{6FDEA0B7-2E08-4EB8-AD27-95942930068F}"/>
          </ac:spMkLst>
        </pc:spChg>
        <pc:spChg chg="mod">
          <ac:chgData name="Joshua Westerway" userId="66450e49-bf11-4790-8604-ec67bae05f64" providerId="ADAL" clId="{26378CE1-9186-447C-A256-50ED3B375553}" dt="2020-06-23T02:05:38.790" v="7897"/>
          <ac:spMkLst>
            <pc:docMk/>
            <pc:sldMk cId="2537576762" sldId="311"/>
            <ac:spMk id="4" creationId="{449BFB94-3747-45E7-9DB2-105B2E804D69}"/>
          </ac:spMkLst>
        </pc:spChg>
      </pc:sldChg>
      <pc:sldChg chg="addSp delSp modSp add del">
        <pc:chgData name="Joshua Westerway" userId="66450e49-bf11-4790-8604-ec67bae05f64" providerId="ADAL" clId="{26378CE1-9186-447C-A256-50ED3B375553}" dt="2020-06-01T06:21:13.295" v="3915" actId="2696"/>
        <pc:sldMkLst>
          <pc:docMk/>
          <pc:sldMk cId="960885610" sldId="312"/>
        </pc:sldMkLst>
        <pc:spChg chg="del">
          <ac:chgData name="Joshua Westerway" userId="66450e49-bf11-4790-8604-ec67bae05f64" providerId="ADAL" clId="{26378CE1-9186-447C-A256-50ED3B375553}" dt="2020-06-01T06:06:22.380" v="3684" actId="478"/>
          <ac:spMkLst>
            <pc:docMk/>
            <pc:sldMk cId="960885610" sldId="312"/>
            <ac:spMk id="2" creationId="{1C40229D-5D3C-4588-B657-5C4E7D667475}"/>
          </ac:spMkLst>
        </pc:spChg>
        <pc:graphicFrameChg chg="add mod modGraphic">
          <ac:chgData name="Joshua Westerway" userId="66450e49-bf11-4790-8604-ec67bae05f64" providerId="ADAL" clId="{26378CE1-9186-447C-A256-50ED3B375553}" dt="2020-06-01T06:08:00.293" v="3843" actId="20577"/>
          <ac:graphicFrameMkLst>
            <pc:docMk/>
            <pc:sldMk cId="960885610" sldId="312"/>
            <ac:graphicFrameMk id="6" creationId="{890C206D-BC21-4760-AD62-54CB215B14B1}"/>
          </ac:graphicFrameMkLst>
        </pc:graphicFrameChg>
      </pc:sldChg>
      <pc:sldChg chg="modSp add del">
        <pc:chgData name="Joshua Westerway" userId="66450e49-bf11-4790-8604-ec67bae05f64" providerId="ADAL" clId="{26378CE1-9186-447C-A256-50ED3B375553}" dt="2020-06-23T03:35:09.344" v="8867" actId="2696"/>
        <pc:sldMkLst>
          <pc:docMk/>
          <pc:sldMk cId="4206742106" sldId="313"/>
        </pc:sldMkLst>
        <pc:spChg chg="mod">
          <ac:chgData name="Joshua Westerway" userId="66450e49-bf11-4790-8604-ec67bae05f64" providerId="ADAL" clId="{26378CE1-9186-447C-A256-50ED3B375553}" dt="2020-06-23T03:33:16.283" v="8742"/>
          <ac:spMkLst>
            <pc:docMk/>
            <pc:sldMk cId="4206742106" sldId="313"/>
            <ac:spMk id="2" creationId="{30931587-B02F-4624-AB0D-A286802342C8}"/>
          </ac:spMkLst>
        </pc:spChg>
        <pc:spChg chg="mod">
          <ac:chgData name="Joshua Westerway" userId="66450e49-bf11-4790-8604-ec67bae05f64" providerId="ADAL" clId="{26378CE1-9186-447C-A256-50ED3B375553}" dt="2020-06-01T06:10:12.764" v="3879" actId="20577"/>
          <ac:spMkLst>
            <pc:docMk/>
            <pc:sldMk cId="4206742106" sldId="313"/>
            <ac:spMk id="3" creationId="{3F8BE25D-467C-49D5-B120-5F69FAEBB75C}"/>
          </ac:spMkLst>
        </pc:spChg>
        <pc:spChg chg="mod">
          <ac:chgData name="Joshua Westerway" userId="66450e49-bf11-4790-8604-ec67bae05f64" providerId="ADAL" clId="{26378CE1-9186-447C-A256-50ED3B375553}" dt="2020-06-01T06:10:09.421" v="3867" actId="20577"/>
          <ac:spMkLst>
            <pc:docMk/>
            <pc:sldMk cId="4206742106" sldId="313"/>
            <ac:spMk id="4" creationId="{E79AC7E5-B6DA-46AB-BE30-1453A5A06B90}"/>
          </ac:spMkLst>
        </pc:spChg>
      </pc:sldChg>
      <pc:sldChg chg="modSp add del">
        <pc:chgData name="Joshua Westerway" userId="66450e49-bf11-4790-8604-ec67bae05f64" providerId="ADAL" clId="{26378CE1-9186-447C-A256-50ED3B375553}" dt="2020-06-23T06:05:39.849" v="14093" actId="2696"/>
        <pc:sldMkLst>
          <pc:docMk/>
          <pc:sldMk cId="120284826" sldId="314"/>
        </pc:sldMkLst>
        <pc:spChg chg="mod">
          <ac:chgData name="Joshua Westerway" userId="66450e49-bf11-4790-8604-ec67bae05f64" providerId="ADAL" clId="{26378CE1-9186-447C-A256-50ED3B375553}" dt="2020-06-23T03:35:19.355" v="8868"/>
          <ac:spMkLst>
            <pc:docMk/>
            <pc:sldMk cId="120284826" sldId="314"/>
            <ac:spMk id="2" creationId="{B04616DD-DFB7-4BDD-A469-49B170D6B865}"/>
          </ac:spMkLst>
        </pc:spChg>
        <pc:spChg chg="mod">
          <ac:chgData name="Joshua Westerway" userId="66450e49-bf11-4790-8604-ec67bae05f64" providerId="ADAL" clId="{26378CE1-9186-447C-A256-50ED3B375553}" dt="2020-06-01T06:12:43.678" v="3914" actId="20577"/>
          <ac:spMkLst>
            <pc:docMk/>
            <pc:sldMk cId="120284826" sldId="314"/>
            <ac:spMk id="3" creationId="{DAD57AD7-AE2F-4BC7-87F3-A2E78FC027DD}"/>
          </ac:spMkLst>
        </pc:spChg>
        <pc:spChg chg="mod">
          <ac:chgData name="Joshua Westerway" userId="66450e49-bf11-4790-8604-ec67bae05f64" providerId="ADAL" clId="{26378CE1-9186-447C-A256-50ED3B375553}" dt="2020-06-01T06:12:36.698" v="3899" actId="20577"/>
          <ac:spMkLst>
            <pc:docMk/>
            <pc:sldMk cId="120284826" sldId="314"/>
            <ac:spMk id="4" creationId="{DF3C256D-1543-4C33-BB26-CED995E1137A}"/>
          </ac:spMkLst>
        </pc:spChg>
      </pc:sldChg>
      <pc:sldChg chg="modSp add del">
        <pc:chgData name="Joshua Westerway" userId="66450e49-bf11-4790-8604-ec67bae05f64" providerId="ADAL" clId="{26378CE1-9186-447C-A256-50ED3B375553}" dt="2020-06-23T03:10:08.235" v="8096" actId="2696"/>
        <pc:sldMkLst>
          <pc:docMk/>
          <pc:sldMk cId="1377720057" sldId="315"/>
        </pc:sldMkLst>
        <pc:spChg chg="mod">
          <ac:chgData name="Joshua Westerway" userId="66450e49-bf11-4790-8604-ec67bae05f64" providerId="ADAL" clId="{26378CE1-9186-447C-A256-50ED3B375553}" dt="2020-06-23T02:06:50.130" v="7958" actId="6549"/>
          <ac:spMkLst>
            <pc:docMk/>
            <pc:sldMk cId="1377720057" sldId="315"/>
            <ac:spMk id="3" creationId="{57E45254-A97E-4CA7-9D37-1C0B7CC9E9DB}"/>
          </ac:spMkLst>
        </pc:spChg>
        <pc:spChg chg="mod">
          <ac:chgData name="Joshua Westerway" userId="66450e49-bf11-4790-8604-ec67bae05f64" providerId="ADAL" clId="{26378CE1-9186-447C-A256-50ED3B375553}" dt="2020-06-23T02:06:48.394" v="7957"/>
          <ac:spMkLst>
            <pc:docMk/>
            <pc:sldMk cId="1377720057" sldId="315"/>
            <ac:spMk id="4" creationId="{A88B28C8-D61F-4B52-A416-DEF77A42D5BE}"/>
          </ac:spMkLst>
        </pc:spChg>
      </pc:sldChg>
      <pc:sldChg chg="add del">
        <pc:chgData name="Joshua Westerway" userId="66450e49-bf11-4790-8604-ec67bae05f64" providerId="ADAL" clId="{26378CE1-9186-447C-A256-50ED3B375553}" dt="2020-06-03T02:18:23.482" v="4443" actId="2696"/>
        <pc:sldMkLst>
          <pc:docMk/>
          <pc:sldMk cId="4175127902" sldId="315"/>
        </pc:sldMkLst>
      </pc:sldChg>
      <pc:sldChg chg="addSp delSp modSp add modNotesTx">
        <pc:chgData name="Joshua Westerway" userId="66450e49-bf11-4790-8604-ec67bae05f64" providerId="ADAL" clId="{26378CE1-9186-447C-A256-50ED3B375553}" dt="2020-06-23T06:19:53.952" v="14439" actId="6549"/>
        <pc:sldMkLst>
          <pc:docMk/>
          <pc:sldMk cId="2707412781" sldId="316"/>
        </pc:sldMkLst>
        <pc:spChg chg="mod">
          <ac:chgData name="Joshua Westerway" userId="66450e49-bf11-4790-8604-ec67bae05f64" providerId="ADAL" clId="{26378CE1-9186-447C-A256-50ED3B375553}" dt="2020-06-23T04:58:51.533" v="10851" actId="20577"/>
          <ac:spMkLst>
            <pc:docMk/>
            <pc:sldMk cId="2707412781" sldId="316"/>
            <ac:spMk id="2" creationId="{5244D56E-DA6F-48DD-8D3E-9B25130D9859}"/>
          </ac:spMkLst>
        </pc:spChg>
        <pc:spChg chg="mod">
          <ac:chgData name="Joshua Westerway" userId="66450e49-bf11-4790-8604-ec67bae05f64" providerId="ADAL" clId="{26378CE1-9186-447C-A256-50ED3B375553}" dt="2020-06-23T02:05:55.010" v="7920" actId="20577"/>
          <ac:spMkLst>
            <pc:docMk/>
            <pc:sldMk cId="2707412781" sldId="316"/>
            <ac:spMk id="3" creationId="{57E45254-A97E-4CA7-9D37-1C0B7CC9E9DB}"/>
          </ac:spMkLst>
        </pc:spChg>
        <pc:spChg chg="mod">
          <ac:chgData name="Joshua Westerway" userId="66450e49-bf11-4790-8604-ec67bae05f64" providerId="ADAL" clId="{26378CE1-9186-447C-A256-50ED3B375553}" dt="2020-06-23T06:18:28.204" v="14429"/>
          <ac:spMkLst>
            <pc:docMk/>
            <pc:sldMk cId="2707412781" sldId="316"/>
            <ac:spMk id="4" creationId="{A88B28C8-D61F-4B52-A416-DEF77A42D5BE}"/>
          </ac:spMkLst>
        </pc:spChg>
        <pc:graphicFrameChg chg="add mod modGraphic">
          <ac:chgData name="Joshua Westerway" userId="66450e49-bf11-4790-8604-ec67bae05f64" providerId="ADAL" clId="{26378CE1-9186-447C-A256-50ED3B375553}" dt="2020-06-23T04:28:48.741" v="10682" actId="20577"/>
          <ac:graphicFrameMkLst>
            <pc:docMk/>
            <pc:sldMk cId="2707412781" sldId="316"/>
            <ac:graphicFrameMk id="6" creationId="{A710FDDC-B95B-42AA-BD4D-3691183F63DB}"/>
          </ac:graphicFrameMkLst>
        </pc:graphicFrameChg>
        <pc:picChg chg="add del mod">
          <ac:chgData name="Joshua Westerway" userId="66450e49-bf11-4790-8604-ec67bae05f64" providerId="ADAL" clId="{26378CE1-9186-447C-A256-50ED3B375553}" dt="2020-06-23T00:56:41.358" v="7439" actId="478"/>
          <ac:picMkLst>
            <pc:docMk/>
            <pc:sldMk cId="2707412781" sldId="316"/>
            <ac:picMk id="2050" creationId="{5E1CE64A-CA82-4265-BDC4-FAD71F893936}"/>
          </ac:picMkLst>
        </pc:picChg>
      </pc:sldChg>
      <pc:sldChg chg="add del">
        <pc:chgData name="Joshua Westerway" userId="66450e49-bf11-4790-8604-ec67bae05f64" providerId="ADAL" clId="{26378CE1-9186-447C-A256-50ED3B375553}" dt="2020-06-03T02:38:38.146" v="5454" actId="2696"/>
        <pc:sldMkLst>
          <pc:docMk/>
          <pc:sldMk cId="966406894" sldId="317"/>
        </pc:sldMkLst>
      </pc:sldChg>
      <pc:sldChg chg="addSp delSp modSp add ord modNotesTx">
        <pc:chgData name="Joshua Westerway" userId="66450e49-bf11-4790-8604-ec67bae05f64" providerId="ADAL" clId="{26378CE1-9186-447C-A256-50ED3B375553}" dt="2020-06-23T06:17:31.298" v="14426"/>
        <pc:sldMkLst>
          <pc:docMk/>
          <pc:sldMk cId="2752615959" sldId="317"/>
        </pc:sldMkLst>
        <pc:spChg chg="mod">
          <ac:chgData name="Joshua Westerway" userId="66450e49-bf11-4790-8604-ec67bae05f64" providerId="ADAL" clId="{26378CE1-9186-447C-A256-50ED3B375553}" dt="2020-06-23T02:39:59.885" v="8094" actId="313"/>
          <ac:spMkLst>
            <pc:docMk/>
            <pc:sldMk cId="2752615959" sldId="317"/>
            <ac:spMk id="2" creationId="{5244D56E-DA6F-48DD-8D3E-9B25130D9859}"/>
          </ac:spMkLst>
        </pc:spChg>
        <pc:spChg chg="mod">
          <ac:chgData name="Joshua Westerway" userId="66450e49-bf11-4790-8604-ec67bae05f64" providerId="ADAL" clId="{26378CE1-9186-447C-A256-50ED3B375553}" dt="2020-06-23T02:06:05.010" v="7945" actId="20577"/>
          <ac:spMkLst>
            <pc:docMk/>
            <pc:sldMk cId="2752615959" sldId="317"/>
            <ac:spMk id="3" creationId="{57E45254-A97E-4CA7-9D37-1C0B7CC9E9DB}"/>
          </ac:spMkLst>
        </pc:spChg>
        <pc:spChg chg="mod">
          <ac:chgData name="Joshua Westerway" userId="66450e49-bf11-4790-8604-ec67bae05f64" providerId="ADAL" clId="{26378CE1-9186-447C-A256-50ED3B375553}" dt="2020-06-23T02:06:30.478" v="7947" actId="1076"/>
          <ac:spMkLst>
            <pc:docMk/>
            <pc:sldMk cId="2752615959" sldId="317"/>
            <ac:spMk id="4" creationId="{A88B28C8-D61F-4B52-A416-DEF77A42D5BE}"/>
          </ac:spMkLst>
        </pc:spChg>
        <pc:graphicFrameChg chg="del">
          <ac:chgData name="Joshua Westerway" userId="66450e49-bf11-4790-8604-ec67bae05f64" providerId="ADAL" clId="{26378CE1-9186-447C-A256-50ED3B375553}" dt="2020-06-03T02:38:44.036" v="5456" actId="478"/>
          <ac:graphicFrameMkLst>
            <pc:docMk/>
            <pc:sldMk cId="2752615959" sldId="317"/>
            <ac:graphicFrameMk id="6" creationId="{A710FDDC-B95B-42AA-BD4D-3691183F63DB}"/>
          </ac:graphicFrameMkLst>
        </pc:graphicFrameChg>
        <pc:picChg chg="add mod">
          <ac:chgData name="Joshua Westerway" userId="66450e49-bf11-4790-8604-ec67bae05f64" providerId="ADAL" clId="{26378CE1-9186-447C-A256-50ED3B375553}" dt="2020-06-03T02:55:58.185" v="6479" actId="14100"/>
          <ac:picMkLst>
            <pc:docMk/>
            <pc:sldMk cId="2752615959" sldId="317"/>
            <ac:picMk id="1026" creationId="{5B95F9EC-B4DA-4824-B100-2CFFE79AB3AF}"/>
          </ac:picMkLst>
        </pc:picChg>
      </pc:sldChg>
      <pc:sldChg chg="delSp modSp add del">
        <pc:chgData name="Joshua Westerway" userId="66450e49-bf11-4790-8604-ec67bae05f64" providerId="ADAL" clId="{26378CE1-9186-447C-A256-50ED3B375553}" dt="2020-06-23T06:05:36.220" v="14092" actId="2696"/>
        <pc:sldMkLst>
          <pc:docMk/>
          <pc:sldMk cId="3432598625" sldId="318"/>
        </pc:sldMkLst>
        <pc:spChg chg="mod">
          <ac:chgData name="Joshua Westerway" userId="66450e49-bf11-4790-8604-ec67bae05f64" providerId="ADAL" clId="{26378CE1-9186-447C-A256-50ED3B375553}" dt="2020-06-03T03:02:53.044" v="7327" actId="20577"/>
          <ac:spMkLst>
            <pc:docMk/>
            <pc:sldMk cId="3432598625" sldId="318"/>
            <ac:spMk id="2" creationId="{5244D56E-DA6F-48DD-8D3E-9B25130D9859}"/>
          </ac:spMkLst>
        </pc:spChg>
        <pc:spChg chg="mod">
          <ac:chgData name="Joshua Westerway" userId="66450e49-bf11-4790-8604-ec67bae05f64" providerId="ADAL" clId="{26378CE1-9186-447C-A256-50ED3B375553}" dt="2020-06-23T02:06:43.579" v="7956" actId="20577"/>
          <ac:spMkLst>
            <pc:docMk/>
            <pc:sldMk cId="3432598625" sldId="318"/>
            <ac:spMk id="3" creationId="{57E45254-A97E-4CA7-9D37-1C0B7CC9E9DB}"/>
          </ac:spMkLst>
        </pc:spChg>
        <pc:spChg chg="mod">
          <ac:chgData name="Joshua Westerway" userId="66450e49-bf11-4790-8604-ec67bae05f64" providerId="ADAL" clId="{26378CE1-9186-447C-A256-50ED3B375553}" dt="2020-06-23T02:06:34.437" v="7948"/>
          <ac:spMkLst>
            <pc:docMk/>
            <pc:sldMk cId="3432598625" sldId="318"/>
            <ac:spMk id="4" creationId="{A88B28C8-D61F-4B52-A416-DEF77A42D5BE}"/>
          </ac:spMkLst>
        </pc:spChg>
        <pc:picChg chg="del">
          <ac:chgData name="Joshua Westerway" userId="66450e49-bf11-4790-8604-ec67bae05f64" providerId="ADAL" clId="{26378CE1-9186-447C-A256-50ED3B375553}" dt="2020-06-03T02:56:26.588" v="6481" actId="478"/>
          <ac:picMkLst>
            <pc:docMk/>
            <pc:sldMk cId="3432598625" sldId="318"/>
            <ac:picMk id="1026" creationId="{5B95F9EC-B4DA-4824-B100-2CFFE79AB3AF}"/>
          </ac:picMkLst>
        </pc:picChg>
      </pc:sldChg>
      <pc:sldChg chg="addSp delSp modSp add del">
        <pc:chgData name="Joshua Westerway" userId="66450e49-bf11-4790-8604-ec67bae05f64" providerId="ADAL" clId="{26378CE1-9186-447C-A256-50ED3B375553}" dt="2020-06-10T02:21:33.301" v="7358"/>
        <pc:sldMkLst>
          <pc:docMk/>
          <pc:sldMk cId="325804505" sldId="319"/>
        </pc:sldMkLst>
        <pc:graphicFrameChg chg="add del mod">
          <ac:chgData name="Joshua Westerway" userId="66450e49-bf11-4790-8604-ec67bae05f64" providerId="ADAL" clId="{26378CE1-9186-447C-A256-50ED3B375553}" dt="2020-06-10T02:21:33.094" v="7357"/>
          <ac:graphicFrameMkLst>
            <pc:docMk/>
            <pc:sldMk cId="325804505" sldId="319"/>
            <ac:graphicFrameMk id="6" creationId="{D51A7F3F-B93E-4875-8F25-197269A3BF62}"/>
          </ac:graphicFrameMkLst>
        </pc:graphicFrameChg>
      </pc:sldChg>
      <pc:sldChg chg="modSp del">
        <pc:chgData name="Joshua Westerway" userId="66450e49-bf11-4790-8604-ec67bae05f64" providerId="ADAL" clId="{26378CE1-9186-447C-A256-50ED3B375553}" dt="2020-06-23T02:04:35.729" v="7831" actId="2696"/>
        <pc:sldMkLst>
          <pc:docMk/>
          <pc:sldMk cId="333901407" sldId="319"/>
        </pc:sldMkLst>
        <pc:spChg chg="mod">
          <ac:chgData name="Joshua Westerway" userId="66450e49-bf11-4790-8604-ec67bae05f64" providerId="ADAL" clId="{26378CE1-9186-447C-A256-50ED3B375553}" dt="2020-06-23T02:04:22.459" v="7825"/>
          <ac:spMkLst>
            <pc:docMk/>
            <pc:sldMk cId="333901407" sldId="319"/>
            <ac:spMk id="2" creationId="{8058CE70-6E78-4309-B63E-990A81B5FC58}"/>
          </ac:spMkLst>
        </pc:spChg>
        <pc:spChg chg="mod">
          <ac:chgData name="Joshua Westerway" userId="66450e49-bf11-4790-8604-ec67bae05f64" providerId="ADAL" clId="{26378CE1-9186-447C-A256-50ED3B375553}" dt="2020-06-23T01:57:07.180" v="7641" actId="20577"/>
          <ac:spMkLst>
            <pc:docMk/>
            <pc:sldMk cId="333901407" sldId="319"/>
            <ac:spMk id="3" creationId="{55C1A511-0435-498B-A731-0BBC8C8FC987}"/>
          </ac:spMkLst>
        </pc:spChg>
        <pc:spChg chg="mod">
          <ac:chgData name="Joshua Westerway" userId="66450e49-bf11-4790-8604-ec67bae05f64" providerId="ADAL" clId="{26378CE1-9186-447C-A256-50ED3B375553}" dt="2020-06-23T02:04:31.047" v="7829"/>
          <ac:spMkLst>
            <pc:docMk/>
            <pc:sldMk cId="333901407" sldId="319"/>
            <ac:spMk id="4" creationId="{4BCF534F-396C-46B8-8E51-1D2A262E4EA1}"/>
          </ac:spMkLst>
        </pc:spChg>
      </pc:sldChg>
      <pc:sldChg chg="addSp modSp">
        <pc:chgData name="Joshua Westerway" userId="66450e49-bf11-4790-8604-ec67bae05f64" providerId="ADAL" clId="{26378CE1-9186-447C-A256-50ED3B375553}" dt="2020-06-23T06:31:18.594" v="15711" actId="27636"/>
        <pc:sldMkLst>
          <pc:docMk/>
          <pc:sldMk cId="940324278" sldId="320"/>
        </pc:sldMkLst>
        <pc:spChg chg="mod">
          <ac:chgData name="Joshua Westerway" userId="66450e49-bf11-4790-8604-ec67bae05f64" providerId="ADAL" clId="{26378CE1-9186-447C-A256-50ED3B375553}" dt="2020-06-23T06:31:18.594" v="15711" actId="27636"/>
          <ac:spMkLst>
            <pc:docMk/>
            <pc:sldMk cId="940324278" sldId="320"/>
            <ac:spMk id="2" creationId="{00000000-0000-0000-0000-000000000000}"/>
          </ac:spMkLst>
        </pc:spChg>
        <pc:spChg chg="mod">
          <ac:chgData name="Joshua Westerway" userId="66450e49-bf11-4790-8604-ec67bae05f64" providerId="ADAL" clId="{26378CE1-9186-447C-A256-50ED3B375553}" dt="2020-06-23T02:04:32.757" v="7830"/>
          <ac:spMkLst>
            <pc:docMk/>
            <pc:sldMk cId="940324278" sldId="320"/>
            <ac:spMk id="4" creationId="{00000000-0000-0000-0000-000000000000}"/>
          </ac:spMkLst>
        </pc:spChg>
        <pc:spChg chg="add">
          <ac:chgData name="Joshua Westerway" userId="66450e49-bf11-4790-8604-ec67bae05f64" providerId="ADAL" clId="{26378CE1-9186-447C-A256-50ED3B375553}" dt="2020-06-23T01:58:54.372" v="7664"/>
          <ac:spMkLst>
            <pc:docMk/>
            <pc:sldMk cId="940324278" sldId="320"/>
            <ac:spMk id="6" creationId="{A7BBE181-1217-4A04-93D7-7EC4B51A3A28}"/>
          </ac:spMkLst>
        </pc:spChg>
      </pc:sldChg>
      <pc:sldChg chg="addSp modSp del">
        <pc:chgData name="Joshua Westerway" userId="66450e49-bf11-4790-8604-ec67bae05f64" providerId="ADAL" clId="{26378CE1-9186-447C-A256-50ED3B375553}" dt="2020-06-23T02:04:10.891" v="7823" actId="2696"/>
        <pc:sldMkLst>
          <pc:docMk/>
          <pc:sldMk cId="3427350085" sldId="321"/>
        </pc:sldMkLst>
        <pc:spChg chg="mod">
          <ac:chgData name="Joshua Westerway" userId="66450e49-bf11-4790-8604-ec67bae05f64" providerId="ADAL" clId="{26378CE1-9186-447C-A256-50ED3B375553}" dt="2020-06-23T02:04:02.978" v="7818"/>
          <ac:spMkLst>
            <pc:docMk/>
            <pc:sldMk cId="3427350085" sldId="321"/>
            <ac:spMk id="2" creationId="{00000000-0000-0000-0000-000000000000}"/>
          </ac:spMkLst>
        </pc:spChg>
        <pc:spChg chg="mod">
          <ac:chgData name="Joshua Westerway" userId="66450e49-bf11-4790-8604-ec67bae05f64" providerId="ADAL" clId="{26378CE1-9186-447C-A256-50ED3B375553}" dt="2020-06-23T02:02:53.407" v="7760" actId="6549"/>
          <ac:spMkLst>
            <pc:docMk/>
            <pc:sldMk cId="3427350085" sldId="321"/>
            <ac:spMk id="4" creationId="{00000000-0000-0000-0000-000000000000}"/>
          </ac:spMkLst>
        </pc:spChg>
        <pc:spChg chg="add">
          <ac:chgData name="Joshua Westerway" userId="66450e49-bf11-4790-8604-ec67bae05f64" providerId="ADAL" clId="{26378CE1-9186-447C-A256-50ED3B375553}" dt="2020-06-23T01:58:53.202" v="7663"/>
          <ac:spMkLst>
            <pc:docMk/>
            <pc:sldMk cId="3427350085" sldId="321"/>
            <ac:spMk id="6" creationId="{1F319A58-AF83-49FD-BD8A-E2F2EC11A640}"/>
          </ac:spMkLst>
        </pc:spChg>
      </pc:sldChg>
      <pc:sldChg chg="add del">
        <pc:chgData name="Joshua Westerway" userId="66450e49-bf11-4790-8604-ec67bae05f64" providerId="ADAL" clId="{26378CE1-9186-447C-A256-50ED3B375553}" dt="2020-06-23T01:56:30.699" v="7606" actId="2696"/>
        <pc:sldMkLst>
          <pc:docMk/>
          <pc:sldMk cId="601821330" sldId="322"/>
        </pc:sldMkLst>
      </pc:sldChg>
      <pc:sldChg chg="add del">
        <pc:chgData name="Joshua Westerway" userId="66450e49-bf11-4790-8604-ec67bae05f64" providerId="ADAL" clId="{26378CE1-9186-447C-A256-50ED3B375553}" dt="2020-06-23T02:00:06.122" v="7682"/>
        <pc:sldMkLst>
          <pc:docMk/>
          <pc:sldMk cId="2450887233" sldId="322"/>
        </pc:sldMkLst>
      </pc:sldChg>
      <pc:sldChg chg="modSp add">
        <pc:chgData name="Joshua Westerway" userId="66450e49-bf11-4790-8604-ec67bae05f64" providerId="ADAL" clId="{26378CE1-9186-447C-A256-50ED3B375553}" dt="2020-06-23T06:31:31.465" v="15713" actId="27636"/>
        <pc:sldMkLst>
          <pc:docMk/>
          <pc:sldMk cId="3991101503" sldId="322"/>
        </pc:sldMkLst>
        <pc:spChg chg="mod">
          <ac:chgData name="Joshua Westerway" userId="66450e49-bf11-4790-8604-ec67bae05f64" providerId="ADAL" clId="{26378CE1-9186-447C-A256-50ED3B375553}" dt="2020-06-23T06:31:31.465" v="15713" actId="27636"/>
          <ac:spMkLst>
            <pc:docMk/>
            <pc:sldMk cId="3991101503" sldId="322"/>
            <ac:spMk id="2" creationId="{4910BEEF-4D5F-474C-B23B-80560350E6AB}"/>
          </ac:spMkLst>
        </pc:spChg>
        <pc:spChg chg="mod">
          <ac:chgData name="Joshua Westerway" userId="66450e49-bf11-4790-8604-ec67bae05f64" providerId="ADAL" clId="{26378CE1-9186-447C-A256-50ED3B375553}" dt="2020-06-23T02:05:01.702" v="7895" actId="20577"/>
          <ac:spMkLst>
            <pc:docMk/>
            <pc:sldMk cId="3991101503" sldId="322"/>
            <ac:spMk id="4" creationId="{1195AAFF-2FC4-415A-BF51-AD245AA1BC40}"/>
          </ac:spMkLst>
        </pc:spChg>
      </pc:sldChg>
      <pc:sldChg chg="modSp del">
        <pc:chgData name="Joshua Westerway" userId="66450e49-bf11-4790-8604-ec67bae05f64" providerId="ADAL" clId="{26378CE1-9186-447C-A256-50ED3B375553}" dt="2020-06-23T01:56:30.717" v="7607" actId="2696"/>
        <pc:sldMkLst>
          <pc:docMk/>
          <pc:sldMk cId="722410974" sldId="323"/>
        </pc:sldMkLst>
        <pc:spChg chg="mod">
          <ac:chgData name="Joshua Westerway" userId="66450e49-bf11-4790-8604-ec67bae05f64" providerId="ADAL" clId="{26378CE1-9186-447C-A256-50ED3B375553}" dt="2020-06-23T01:04:36.400" v="7601" actId="13926"/>
          <ac:spMkLst>
            <pc:docMk/>
            <pc:sldMk cId="722410974" sldId="323"/>
            <ac:spMk id="2" creationId="{00000000-0000-0000-0000-000000000000}"/>
          </ac:spMkLst>
        </pc:spChg>
      </pc:sldChg>
      <pc:sldChg chg="addSp delSp modSp add ord modNotesTx">
        <pc:chgData name="Joshua Westerway" userId="66450e49-bf11-4790-8604-ec67bae05f64" providerId="ADAL" clId="{26378CE1-9186-447C-A256-50ED3B375553}" dt="2020-06-23T04:39:20.657" v="10827"/>
        <pc:sldMkLst>
          <pc:docMk/>
          <pc:sldMk cId="1109954205" sldId="323"/>
        </pc:sldMkLst>
        <pc:spChg chg="del mod">
          <ac:chgData name="Joshua Westerway" userId="66450e49-bf11-4790-8604-ec67bae05f64" providerId="ADAL" clId="{26378CE1-9186-447C-A256-50ED3B375553}" dt="2020-06-23T03:14:31.461" v="8117" actId="478"/>
          <ac:spMkLst>
            <pc:docMk/>
            <pc:sldMk cId="1109954205" sldId="323"/>
            <ac:spMk id="2" creationId="{5244D56E-DA6F-48DD-8D3E-9B25130D9859}"/>
          </ac:spMkLst>
        </pc:spChg>
        <pc:spChg chg="add del mod">
          <ac:chgData name="Joshua Westerway" userId="66450e49-bf11-4790-8604-ec67bae05f64" providerId="ADAL" clId="{26378CE1-9186-447C-A256-50ED3B375553}" dt="2020-06-23T03:14:33.508" v="8118" actId="478"/>
          <ac:spMkLst>
            <pc:docMk/>
            <pc:sldMk cId="1109954205" sldId="323"/>
            <ac:spMk id="8" creationId="{68F9AC69-B23C-4763-9D8F-26A6F90295AF}"/>
          </ac:spMkLst>
        </pc:spChg>
        <pc:graphicFrameChg chg="mod modGraphic">
          <ac:chgData name="Joshua Westerway" userId="66450e49-bf11-4790-8604-ec67bae05f64" providerId="ADAL" clId="{26378CE1-9186-447C-A256-50ED3B375553}" dt="2020-06-23T04:39:20.657" v="10827"/>
          <ac:graphicFrameMkLst>
            <pc:docMk/>
            <pc:sldMk cId="1109954205" sldId="323"/>
            <ac:graphicFrameMk id="6" creationId="{A710FDDC-B95B-42AA-BD4D-3691183F63DB}"/>
          </ac:graphicFrameMkLst>
        </pc:graphicFrameChg>
      </pc:sldChg>
      <pc:sldChg chg="modSp add ord modNotesTx">
        <pc:chgData name="Joshua Westerway" userId="66450e49-bf11-4790-8604-ec67bae05f64" providerId="ADAL" clId="{26378CE1-9186-447C-A256-50ED3B375553}" dt="2020-06-23T06:17:53.701" v="14427"/>
        <pc:sldMkLst>
          <pc:docMk/>
          <pc:sldMk cId="1656179752" sldId="324"/>
        </pc:sldMkLst>
        <pc:spChg chg="mod">
          <ac:chgData name="Joshua Westerway" userId="66450e49-bf11-4790-8604-ec67bae05f64" providerId="ADAL" clId="{26378CE1-9186-447C-A256-50ED3B375553}" dt="2020-06-23T06:10:27.553" v="14419" actId="20577"/>
          <ac:spMkLst>
            <pc:docMk/>
            <pc:sldMk cId="1656179752" sldId="324"/>
            <ac:spMk id="2" creationId="{2F1ACFD3-EEBF-4902-AE80-84E9BBD73C25}"/>
          </ac:spMkLst>
        </pc:spChg>
        <pc:spChg chg="mod">
          <ac:chgData name="Joshua Westerway" userId="66450e49-bf11-4790-8604-ec67bae05f64" providerId="ADAL" clId="{26378CE1-9186-447C-A256-50ED3B375553}" dt="2020-06-23T06:07:50.281" v="14137" actId="20577"/>
          <ac:spMkLst>
            <pc:docMk/>
            <pc:sldMk cId="1656179752" sldId="324"/>
            <ac:spMk id="3" creationId="{BBADF5BE-1952-4EDE-AA89-C600A5790EFB}"/>
          </ac:spMkLst>
        </pc:spChg>
        <pc:spChg chg="mod">
          <ac:chgData name="Joshua Westerway" userId="66450e49-bf11-4790-8604-ec67bae05f64" providerId="ADAL" clId="{26378CE1-9186-447C-A256-50ED3B375553}" dt="2020-06-23T03:31:28.961" v="8481"/>
          <ac:spMkLst>
            <pc:docMk/>
            <pc:sldMk cId="1656179752" sldId="324"/>
            <ac:spMk id="4" creationId="{86D6AA22-C033-446A-A0DE-66AD908E3382}"/>
          </ac:spMkLst>
        </pc:spChg>
      </pc:sldChg>
      <pc:sldChg chg="addSp delSp modSp add del">
        <pc:chgData name="Joshua Westerway" userId="66450e49-bf11-4790-8604-ec67bae05f64" providerId="ADAL" clId="{26378CE1-9186-447C-A256-50ED3B375553}" dt="2020-06-23T00:56:43.978" v="7440" actId="2696"/>
        <pc:sldMkLst>
          <pc:docMk/>
          <pc:sldMk cId="3113967262" sldId="324"/>
        </pc:sldMkLst>
        <pc:picChg chg="add del mod">
          <ac:chgData name="Joshua Westerway" userId="66450e49-bf11-4790-8604-ec67bae05f64" providerId="ADAL" clId="{26378CE1-9186-447C-A256-50ED3B375553}" dt="2020-06-23T00:55:02.556" v="7402" actId="478"/>
          <ac:picMkLst>
            <pc:docMk/>
            <pc:sldMk cId="3113967262" sldId="324"/>
            <ac:picMk id="6" creationId="{B8CB3443-E832-4ED2-AA32-071DBE653A5D}"/>
          </ac:picMkLst>
        </pc:picChg>
        <pc:picChg chg="add mod">
          <ac:chgData name="Joshua Westerway" userId="66450e49-bf11-4790-8604-ec67bae05f64" providerId="ADAL" clId="{26378CE1-9186-447C-A256-50ED3B375553}" dt="2020-06-23T00:55:37.750" v="7406" actId="1076"/>
          <ac:picMkLst>
            <pc:docMk/>
            <pc:sldMk cId="3113967262" sldId="324"/>
            <ac:picMk id="7" creationId="{2C1A1E3F-9000-4918-BE24-E4365DA11AF2}"/>
          </ac:picMkLst>
        </pc:picChg>
      </pc:sldChg>
      <pc:sldChg chg="addSp modSp add del">
        <pc:chgData name="Joshua Westerway" userId="66450e49-bf11-4790-8604-ec67bae05f64" providerId="ADAL" clId="{26378CE1-9186-447C-A256-50ED3B375553}" dt="2020-06-23T00:56:38.363" v="7438" actId="2696"/>
        <pc:sldMkLst>
          <pc:docMk/>
          <pc:sldMk cId="601182362" sldId="325"/>
        </pc:sldMkLst>
        <pc:spChg chg="mod">
          <ac:chgData name="Joshua Westerway" userId="66450e49-bf11-4790-8604-ec67bae05f64" providerId="ADAL" clId="{26378CE1-9186-447C-A256-50ED3B375553}" dt="2020-06-23T00:56:33.560" v="7437" actId="20577"/>
          <ac:spMkLst>
            <pc:docMk/>
            <pc:sldMk cId="601182362" sldId="325"/>
            <ac:spMk id="4" creationId="{B607B791-C558-40E8-9164-B45DA2951313}"/>
          </ac:spMkLst>
        </pc:spChg>
        <pc:picChg chg="add mod">
          <ac:chgData name="Joshua Westerway" userId="66450e49-bf11-4790-8604-ec67bae05f64" providerId="ADAL" clId="{26378CE1-9186-447C-A256-50ED3B375553}" dt="2020-06-23T00:56:07.258" v="7411" actId="1076"/>
          <ac:picMkLst>
            <pc:docMk/>
            <pc:sldMk cId="601182362" sldId="325"/>
            <ac:picMk id="6" creationId="{1A6E99E1-BE4A-4781-8326-57B884F5A7DE}"/>
          </ac:picMkLst>
        </pc:picChg>
        <pc:picChg chg="add mod">
          <ac:chgData name="Joshua Westerway" userId="66450e49-bf11-4790-8604-ec67bae05f64" providerId="ADAL" clId="{26378CE1-9186-447C-A256-50ED3B375553}" dt="2020-06-23T00:56:06.108" v="7410" actId="1076"/>
          <ac:picMkLst>
            <pc:docMk/>
            <pc:sldMk cId="601182362" sldId="325"/>
            <ac:picMk id="7" creationId="{74743FA0-A857-448B-8F2E-9159128A3C26}"/>
          </ac:picMkLst>
        </pc:picChg>
      </pc:sldChg>
      <pc:sldChg chg="addSp delSp modSp add modNotesTx">
        <pc:chgData name="Joshua Westerway" userId="66450e49-bf11-4790-8604-ec67bae05f64" providerId="ADAL" clId="{26378CE1-9186-447C-A256-50ED3B375553}" dt="2020-06-23T06:21:25.325" v="14621" actId="20577"/>
        <pc:sldMkLst>
          <pc:docMk/>
          <pc:sldMk cId="4160898594" sldId="325"/>
        </pc:sldMkLst>
        <pc:spChg chg="del">
          <ac:chgData name="Joshua Westerway" userId="66450e49-bf11-4790-8604-ec67bae05f64" providerId="ADAL" clId="{26378CE1-9186-447C-A256-50ED3B375553}" dt="2020-06-23T04:37:52.076" v="10740" actId="478"/>
          <ac:spMkLst>
            <pc:docMk/>
            <pc:sldMk cId="4160898594" sldId="325"/>
            <ac:spMk id="2" creationId="{A49D73E7-ECE8-4ACB-89AB-B38C866B270C}"/>
          </ac:spMkLst>
        </pc:spChg>
        <pc:spChg chg="mod">
          <ac:chgData name="Joshua Westerway" userId="66450e49-bf11-4790-8604-ec67bae05f64" providerId="ADAL" clId="{26378CE1-9186-447C-A256-50ED3B375553}" dt="2020-06-23T06:06:27.109" v="14118"/>
          <ac:spMkLst>
            <pc:docMk/>
            <pc:sldMk cId="4160898594" sldId="325"/>
            <ac:spMk id="3" creationId="{479CA042-69C2-47CA-AF27-34FC82B005F8}"/>
          </ac:spMkLst>
        </pc:spChg>
        <pc:spChg chg="mod">
          <ac:chgData name="Joshua Westerway" userId="66450e49-bf11-4790-8604-ec67bae05f64" providerId="ADAL" clId="{26378CE1-9186-447C-A256-50ED3B375553}" dt="2020-06-23T06:18:31.300" v="14430"/>
          <ac:spMkLst>
            <pc:docMk/>
            <pc:sldMk cId="4160898594" sldId="325"/>
            <ac:spMk id="4" creationId="{C8D5B7B0-5F27-4CC9-BE75-DDF9CFFF790A}"/>
          </ac:spMkLst>
        </pc:spChg>
        <pc:graphicFrameChg chg="add del">
          <ac:chgData name="Joshua Westerway" userId="66450e49-bf11-4790-8604-ec67bae05f64" providerId="ADAL" clId="{26378CE1-9186-447C-A256-50ED3B375553}" dt="2020-06-23T04:37:28.522" v="10734" actId="478"/>
          <ac:graphicFrameMkLst>
            <pc:docMk/>
            <pc:sldMk cId="4160898594" sldId="325"/>
            <ac:graphicFrameMk id="6" creationId="{62842C6D-6B28-46EA-AB42-91528CBA6607}"/>
          </ac:graphicFrameMkLst>
        </pc:graphicFrameChg>
        <pc:graphicFrameChg chg="add mod modGraphic">
          <ac:chgData name="Joshua Westerway" userId="66450e49-bf11-4790-8604-ec67bae05f64" providerId="ADAL" clId="{26378CE1-9186-447C-A256-50ED3B375553}" dt="2020-06-23T04:58:09.623" v="10843" actId="14100"/>
          <ac:graphicFrameMkLst>
            <pc:docMk/>
            <pc:sldMk cId="4160898594" sldId="325"/>
            <ac:graphicFrameMk id="7" creationId="{EC078BAA-27AA-4E5C-A603-A77BE9B668A0}"/>
          </ac:graphicFrameMkLst>
        </pc:graphicFrameChg>
        <pc:picChg chg="add mod">
          <ac:chgData name="Joshua Westerway" userId="66450e49-bf11-4790-8604-ec67bae05f64" providerId="ADAL" clId="{26378CE1-9186-447C-A256-50ED3B375553}" dt="2020-06-23T04:58:06.093" v="10842" actId="1076"/>
          <ac:picMkLst>
            <pc:docMk/>
            <pc:sldMk cId="4160898594" sldId="325"/>
            <ac:picMk id="8" creationId="{1B3DFB90-7D3C-4407-A6B5-07DAD6D32BFF}"/>
          </ac:picMkLst>
        </pc:picChg>
      </pc:sldChg>
      <pc:sldChg chg="modSp add modNotesTx">
        <pc:chgData name="Joshua Westerway" userId="66450e49-bf11-4790-8604-ec67bae05f64" providerId="ADAL" clId="{26378CE1-9186-447C-A256-50ED3B375553}" dt="2020-06-23T06:34:29.143" v="15847" actId="20577"/>
        <pc:sldMkLst>
          <pc:docMk/>
          <pc:sldMk cId="3036015078" sldId="326"/>
        </pc:sldMkLst>
        <pc:spChg chg="mod">
          <ac:chgData name="Joshua Westerway" userId="66450e49-bf11-4790-8604-ec67bae05f64" providerId="ADAL" clId="{26378CE1-9186-447C-A256-50ED3B375553}" dt="2020-06-23T06:32:49.075" v="15813" actId="20577"/>
          <ac:spMkLst>
            <pc:docMk/>
            <pc:sldMk cId="3036015078" sldId="326"/>
            <ac:spMk id="2" creationId="{A13149AC-87F0-43D2-A228-96B327BD7188}"/>
          </ac:spMkLst>
        </pc:spChg>
        <pc:spChg chg="mod">
          <ac:chgData name="Joshua Westerway" userId="66450e49-bf11-4790-8604-ec67bae05f64" providerId="ADAL" clId="{26378CE1-9186-447C-A256-50ED3B375553}" dt="2020-06-23T06:21:50.280" v="14624"/>
          <ac:spMkLst>
            <pc:docMk/>
            <pc:sldMk cId="3036015078" sldId="326"/>
            <ac:spMk id="3" creationId="{700E4854-60F0-4DB8-9287-B3205B74CFFF}"/>
          </ac:spMkLst>
        </pc:spChg>
        <pc:spChg chg="mod">
          <ac:chgData name="Joshua Westerway" userId="66450e49-bf11-4790-8604-ec67bae05f64" providerId="ADAL" clId="{26378CE1-9186-447C-A256-50ED3B375553}" dt="2020-06-23T06:21:43.570" v="14623"/>
          <ac:spMkLst>
            <pc:docMk/>
            <pc:sldMk cId="3036015078" sldId="326"/>
            <ac:spMk id="4" creationId="{7D4ADA5C-4AE6-48B7-A398-173A503D0C6C}"/>
          </ac:spMkLst>
        </pc:spChg>
      </pc:sldChg>
      <pc:sldChg chg="add del">
        <pc:chgData name="Joshua Westerway" userId="66450e49-bf11-4790-8604-ec67bae05f64" providerId="ADAL" clId="{26378CE1-9186-447C-A256-50ED3B375553}" dt="2020-06-23T06:33:30.494" v="15815" actId="2696"/>
        <pc:sldMkLst>
          <pc:docMk/>
          <pc:sldMk cId="2017621507" sldId="327"/>
        </pc:sldMkLst>
      </pc:sldChg>
      <pc:sldChg chg="modSp add modNotesTx">
        <pc:chgData name="Joshua Westerway" userId="66450e49-bf11-4790-8604-ec67bae05f64" providerId="ADAL" clId="{26378CE1-9186-447C-A256-50ED3B375553}" dt="2020-06-26T01:19:37.356" v="18640" actId="6549"/>
        <pc:sldMkLst>
          <pc:docMk/>
          <pc:sldMk cId="4151433306" sldId="327"/>
        </pc:sldMkLst>
        <pc:spChg chg="mod">
          <ac:chgData name="Joshua Westerway" userId="66450e49-bf11-4790-8604-ec67bae05f64" providerId="ADAL" clId="{26378CE1-9186-447C-A256-50ED3B375553}" dt="2020-06-26T00:52:51.774" v="17903" actId="20577"/>
          <ac:spMkLst>
            <pc:docMk/>
            <pc:sldMk cId="4151433306" sldId="327"/>
            <ac:spMk id="2" creationId="{A13149AC-87F0-43D2-A228-96B327BD7188}"/>
          </ac:spMkLst>
        </pc:spChg>
        <pc:spChg chg="mod">
          <ac:chgData name="Joshua Westerway" userId="66450e49-bf11-4790-8604-ec67bae05f64" providerId="ADAL" clId="{26378CE1-9186-447C-A256-50ED3B375553}" dt="2020-06-23T06:36:26.127" v="15913" actId="20577"/>
          <ac:spMkLst>
            <pc:docMk/>
            <pc:sldMk cId="4151433306" sldId="327"/>
            <ac:spMk id="3" creationId="{700E4854-60F0-4DB8-9287-B3205B74CFFF}"/>
          </ac:spMkLst>
        </pc:spChg>
      </pc:sldChg>
      <pc:sldChg chg="modSp add modNotesTx">
        <pc:chgData name="Joshua Westerway" userId="66450e49-bf11-4790-8604-ec67bae05f64" providerId="ADAL" clId="{26378CE1-9186-447C-A256-50ED3B375553}" dt="2020-06-25T09:07:52.360" v="17834" actId="20577"/>
        <pc:sldMkLst>
          <pc:docMk/>
          <pc:sldMk cId="452557549" sldId="328"/>
        </pc:sldMkLst>
        <pc:spChg chg="mod">
          <ac:chgData name="Joshua Westerway" userId="66450e49-bf11-4790-8604-ec67bae05f64" providerId="ADAL" clId="{26378CE1-9186-447C-A256-50ED3B375553}" dt="2020-06-25T09:07:52.360" v="17834" actId="20577"/>
          <ac:spMkLst>
            <pc:docMk/>
            <pc:sldMk cId="452557549" sldId="328"/>
            <ac:spMk id="2" creationId="{E0A59A08-354B-4677-9796-BF534078824E}"/>
          </ac:spMkLst>
        </pc:spChg>
        <pc:spChg chg="mod">
          <ac:chgData name="Joshua Westerway" userId="66450e49-bf11-4790-8604-ec67bae05f64" providerId="ADAL" clId="{26378CE1-9186-447C-A256-50ED3B375553}" dt="2020-06-25T02:59:42.918" v="17073" actId="20577"/>
          <ac:spMkLst>
            <pc:docMk/>
            <pc:sldMk cId="452557549" sldId="328"/>
            <ac:spMk id="3" creationId="{9E1ACC21-EE17-4C83-93ED-B5A5F8F6776E}"/>
          </ac:spMkLst>
        </pc:spChg>
        <pc:spChg chg="mod">
          <ac:chgData name="Joshua Westerway" userId="66450e49-bf11-4790-8604-ec67bae05f64" providerId="ADAL" clId="{26378CE1-9186-447C-A256-50ED3B375553}" dt="2020-06-25T02:59:29.572" v="17040"/>
          <ac:spMkLst>
            <pc:docMk/>
            <pc:sldMk cId="452557549" sldId="328"/>
            <ac:spMk id="4" creationId="{D8077326-5F76-4CDC-AE4C-1FE9D6E24504}"/>
          </ac:spMkLst>
        </pc:spChg>
      </pc:sldChg>
      <pc:sldChg chg="modSp add del">
        <pc:chgData name="Joshua Westerway" userId="66450e49-bf11-4790-8604-ec67bae05f64" providerId="ADAL" clId="{26378CE1-9186-447C-A256-50ED3B375553}" dt="2020-06-25T03:10:11.923" v="17155" actId="2696"/>
        <pc:sldMkLst>
          <pc:docMk/>
          <pc:sldMk cId="1434171870" sldId="329"/>
        </pc:sldMkLst>
        <pc:spChg chg="mod">
          <ac:chgData name="Joshua Westerway" userId="66450e49-bf11-4790-8604-ec67bae05f64" providerId="ADAL" clId="{26378CE1-9186-447C-A256-50ED3B375553}" dt="2020-06-25T03:10:06.040" v="17154" actId="20577"/>
          <ac:spMkLst>
            <pc:docMk/>
            <pc:sldMk cId="1434171870" sldId="329"/>
            <ac:spMk id="2" creationId="{E0A59A08-354B-4677-9796-BF534078824E}"/>
          </ac:spMkLst>
        </pc:spChg>
      </pc:sldChg>
      <pc:sldChg chg="modSp add">
        <pc:chgData name="Joshua Westerway" userId="66450e49-bf11-4790-8604-ec67bae05f64" providerId="ADAL" clId="{26378CE1-9186-447C-A256-50ED3B375553}" dt="2020-06-25T03:13:38.736" v="17453"/>
        <pc:sldMkLst>
          <pc:docMk/>
          <pc:sldMk cId="2005986633" sldId="329"/>
        </pc:sldMkLst>
        <pc:spChg chg="mod">
          <ac:chgData name="Joshua Westerway" userId="66450e49-bf11-4790-8604-ec67bae05f64" providerId="ADAL" clId="{26378CE1-9186-447C-A256-50ED3B375553}" dt="2020-06-25T03:13:38.736" v="17453"/>
          <ac:spMkLst>
            <pc:docMk/>
            <pc:sldMk cId="2005986633" sldId="329"/>
            <ac:spMk id="2" creationId="{E0A59A08-354B-4677-9796-BF534078824E}"/>
          </ac:spMkLst>
        </pc:spChg>
        <pc:spChg chg="mod">
          <ac:chgData name="Joshua Westerway" userId="66450e49-bf11-4790-8604-ec67bae05f64" providerId="ADAL" clId="{26378CE1-9186-447C-A256-50ED3B375553}" dt="2020-06-25T03:10:25.516" v="17163" actId="20577"/>
          <ac:spMkLst>
            <pc:docMk/>
            <pc:sldMk cId="2005986633" sldId="329"/>
            <ac:spMk id="3" creationId="{9E1ACC21-EE17-4C83-93ED-B5A5F8F6776E}"/>
          </ac:spMkLst>
        </pc:spChg>
      </pc:sldChg>
      <pc:sldChg chg="modSp add">
        <pc:chgData name="Joshua Westerway" userId="66450e49-bf11-4790-8604-ec67bae05f64" providerId="ADAL" clId="{26378CE1-9186-447C-A256-50ED3B375553}" dt="2020-06-25T03:13:53.347" v="17496" actId="20577"/>
        <pc:sldMkLst>
          <pc:docMk/>
          <pc:sldMk cId="2195067305" sldId="330"/>
        </pc:sldMkLst>
        <pc:spChg chg="mod">
          <ac:chgData name="Joshua Westerway" userId="66450e49-bf11-4790-8604-ec67bae05f64" providerId="ADAL" clId="{26378CE1-9186-447C-A256-50ED3B375553}" dt="2020-06-25T03:13:53.347" v="17496" actId="20577"/>
          <ac:spMkLst>
            <pc:docMk/>
            <pc:sldMk cId="2195067305" sldId="330"/>
            <ac:spMk id="2" creationId="{E0A59A08-354B-4677-9796-BF534078824E}"/>
          </ac:spMkLst>
        </pc:spChg>
        <pc:spChg chg="mod">
          <ac:chgData name="Joshua Westerway" userId="66450e49-bf11-4790-8604-ec67bae05f64" providerId="ADAL" clId="{26378CE1-9186-447C-A256-50ED3B375553}" dt="2020-06-25T03:11:34.536" v="17263" actId="20577"/>
          <ac:spMkLst>
            <pc:docMk/>
            <pc:sldMk cId="2195067305" sldId="330"/>
            <ac:spMk id="3" creationId="{9E1ACC21-EE17-4C83-93ED-B5A5F8F6776E}"/>
          </ac:spMkLst>
        </pc:spChg>
      </pc:sldChg>
      <pc:sldChg chg="add del">
        <pc:chgData name="Joshua Westerway" userId="66450e49-bf11-4790-8604-ec67bae05f64" providerId="ADAL" clId="{26378CE1-9186-447C-A256-50ED3B375553}" dt="2020-06-25T03:10:21.165" v="17160" actId="2696"/>
        <pc:sldMkLst>
          <pc:docMk/>
          <pc:sldMk cId="3313171560" sldId="330"/>
        </pc:sldMkLst>
      </pc:sldChg>
      <pc:sldChg chg="modSp add">
        <pc:chgData name="Joshua Westerway" userId="66450e49-bf11-4790-8604-ec67bae05f64" providerId="ADAL" clId="{26378CE1-9186-447C-A256-50ED3B375553}" dt="2020-06-25T03:14:21.684" v="17533" actId="20577"/>
        <pc:sldMkLst>
          <pc:docMk/>
          <pc:sldMk cId="1106936727" sldId="331"/>
        </pc:sldMkLst>
        <pc:spChg chg="mod">
          <ac:chgData name="Joshua Westerway" userId="66450e49-bf11-4790-8604-ec67bae05f64" providerId="ADAL" clId="{26378CE1-9186-447C-A256-50ED3B375553}" dt="2020-06-25T03:14:21.684" v="17533" actId="20577"/>
          <ac:spMkLst>
            <pc:docMk/>
            <pc:sldMk cId="1106936727" sldId="331"/>
            <ac:spMk id="2" creationId="{E0A59A08-354B-4677-9796-BF534078824E}"/>
          </ac:spMkLst>
        </pc:spChg>
        <pc:spChg chg="mod">
          <ac:chgData name="Joshua Westerway" userId="66450e49-bf11-4790-8604-ec67bae05f64" providerId="ADAL" clId="{26378CE1-9186-447C-A256-50ED3B375553}" dt="2020-06-25T03:11:41.804" v="17266" actId="20577"/>
          <ac:spMkLst>
            <pc:docMk/>
            <pc:sldMk cId="1106936727" sldId="331"/>
            <ac:spMk id="3" creationId="{9E1ACC21-EE17-4C83-93ED-B5A5F8F6776E}"/>
          </ac:spMkLst>
        </pc:spChg>
      </pc:sldChg>
      <pc:sldChg chg="modSp add">
        <pc:chgData name="Joshua Westerway" userId="66450e49-bf11-4790-8604-ec67bae05f64" providerId="ADAL" clId="{26378CE1-9186-447C-A256-50ED3B375553}" dt="2020-06-25T03:14:47.217" v="17594" actId="20577"/>
        <pc:sldMkLst>
          <pc:docMk/>
          <pc:sldMk cId="2652510889" sldId="332"/>
        </pc:sldMkLst>
        <pc:spChg chg="mod">
          <ac:chgData name="Joshua Westerway" userId="66450e49-bf11-4790-8604-ec67bae05f64" providerId="ADAL" clId="{26378CE1-9186-447C-A256-50ED3B375553}" dt="2020-06-25T03:14:47.217" v="17594" actId="20577"/>
          <ac:spMkLst>
            <pc:docMk/>
            <pc:sldMk cId="2652510889" sldId="332"/>
            <ac:spMk id="2" creationId="{E0A59A08-354B-4677-9796-BF534078824E}"/>
          </ac:spMkLst>
        </pc:spChg>
        <pc:spChg chg="mod">
          <ac:chgData name="Joshua Westerway" userId="66450e49-bf11-4790-8604-ec67bae05f64" providerId="ADAL" clId="{26378CE1-9186-447C-A256-50ED3B375553}" dt="2020-06-25T03:12:31.252" v="17331" actId="20577"/>
          <ac:spMkLst>
            <pc:docMk/>
            <pc:sldMk cId="2652510889" sldId="332"/>
            <ac:spMk id="3" creationId="{9E1ACC21-EE17-4C83-93ED-B5A5F8F6776E}"/>
          </ac:spMkLst>
        </pc:spChg>
      </pc:sldChg>
      <pc:sldChg chg="modSp add">
        <pc:chgData name="Joshua Westerway" userId="66450e49-bf11-4790-8604-ec67bae05f64" providerId="ADAL" clId="{26378CE1-9186-447C-A256-50ED3B375553}" dt="2020-06-25T03:15:05.188" v="17626" actId="20577"/>
        <pc:sldMkLst>
          <pc:docMk/>
          <pc:sldMk cId="925717203" sldId="333"/>
        </pc:sldMkLst>
        <pc:spChg chg="mod">
          <ac:chgData name="Joshua Westerway" userId="66450e49-bf11-4790-8604-ec67bae05f64" providerId="ADAL" clId="{26378CE1-9186-447C-A256-50ED3B375553}" dt="2020-06-25T03:15:05.188" v="17626" actId="20577"/>
          <ac:spMkLst>
            <pc:docMk/>
            <pc:sldMk cId="925717203" sldId="333"/>
            <ac:spMk id="2" creationId="{E0A59A08-354B-4677-9796-BF534078824E}"/>
          </ac:spMkLst>
        </pc:spChg>
        <pc:spChg chg="mod">
          <ac:chgData name="Joshua Westerway" userId="66450e49-bf11-4790-8604-ec67bae05f64" providerId="ADAL" clId="{26378CE1-9186-447C-A256-50ED3B375553}" dt="2020-06-25T03:14:58.820" v="17597" actId="20577"/>
          <ac:spMkLst>
            <pc:docMk/>
            <pc:sldMk cId="925717203" sldId="333"/>
            <ac:spMk id="3" creationId="{9E1ACC21-EE17-4C83-93ED-B5A5F8F6776E}"/>
          </ac:spMkLst>
        </pc:spChg>
      </pc:sldChg>
      <pc:sldChg chg="addSp delSp modSp add del">
        <pc:chgData name="Joshua Westerway" userId="66450e49-bf11-4790-8604-ec67bae05f64" providerId="ADAL" clId="{26378CE1-9186-447C-A256-50ED3B375553}" dt="2020-06-26T01:14:03.034" v="18510" actId="2696"/>
        <pc:sldMkLst>
          <pc:docMk/>
          <pc:sldMk cId="2377769923" sldId="334"/>
        </pc:sldMkLst>
        <pc:spChg chg="mod">
          <ac:chgData name="Joshua Westerway" userId="66450e49-bf11-4790-8604-ec67bae05f64" providerId="ADAL" clId="{26378CE1-9186-447C-A256-50ED3B375553}" dt="2020-06-25T22:52:20.568" v="17851" actId="27636"/>
          <ac:spMkLst>
            <pc:docMk/>
            <pc:sldMk cId="2377769923" sldId="334"/>
            <ac:spMk id="2" creationId="{A13149AC-87F0-43D2-A228-96B327BD7188}"/>
          </ac:spMkLst>
        </pc:spChg>
        <pc:graphicFrameChg chg="add">
          <ac:chgData name="Joshua Westerway" userId="66450e49-bf11-4790-8604-ec67bae05f64" providerId="ADAL" clId="{26378CE1-9186-447C-A256-50ED3B375553}" dt="2020-06-25T22:52:22.699" v="17852"/>
          <ac:graphicFrameMkLst>
            <pc:docMk/>
            <pc:sldMk cId="2377769923" sldId="334"/>
            <ac:graphicFrameMk id="6" creationId="{BA1519B8-01DA-4B3C-AA2F-66F6C9F86CB6}"/>
          </ac:graphicFrameMkLst>
        </pc:graphicFrameChg>
        <pc:picChg chg="add del mod">
          <ac:chgData name="Joshua Westerway" userId="66450e49-bf11-4790-8604-ec67bae05f64" providerId="ADAL" clId="{26378CE1-9186-447C-A256-50ED3B375553}" dt="2020-06-25T23:32:28.478" v="17854" actId="478"/>
          <ac:picMkLst>
            <pc:docMk/>
            <pc:sldMk cId="2377769923" sldId="334"/>
            <ac:picMk id="8" creationId="{861FA2CC-F3C2-425C-B010-BD1A32BF9017}"/>
          </ac:picMkLst>
        </pc:picChg>
        <pc:picChg chg="add del mod">
          <ac:chgData name="Joshua Westerway" userId="66450e49-bf11-4790-8604-ec67bae05f64" providerId="ADAL" clId="{26378CE1-9186-447C-A256-50ED3B375553}" dt="2020-06-26T01:10:51.544" v="18477"/>
          <ac:picMkLst>
            <pc:docMk/>
            <pc:sldMk cId="2377769923" sldId="334"/>
            <ac:picMk id="10" creationId="{89E82C61-7C09-42FC-90A7-FDA23998E79C}"/>
          </ac:picMkLst>
        </pc:picChg>
      </pc:sldChg>
      <pc:sldChg chg="addSp delSp modSp add del">
        <pc:chgData name="Joshua Westerway" userId="66450e49-bf11-4790-8604-ec67bae05f64" providerId="ADAL" clId="{26378CE1-9186-447C-A256-50ED3B375553}" dt="2020-06-25T09:06:50.609" v="17664" actId="2696"/>
        <pc:sldMkLst>
          <pc:docMk/>
          <pc:sldMk cId="4089647889" sldId="334"/>
        </pc:sldMkLst>
        <pc:spChg chg="mod">
          <ac:chgData name="Joshua Westerway" userId="66450e49-bf11-4790-8604-ec67bae05f64" providerId="ADAL" clId="{26378CE1-9186-447C-A256-50ED3B375553}" dt="2020-06-25T09:05:36.770" v="17628" actId="12"/>
          <ac:spMkLst>
            <pc:docMk/>
            <pc:sldMk cId="4089647889" sldId="334"/>
            <ac:spMk id="2" creationId="{CE2815A5-61D9-4A8D-A1D9-18159AD1DFF3}"/>
          </ac:spMkLst>
        </pc:spChg>
        <pc:graphicFrameChg chg="add del mod modGraphic">
          <ac:chgData name="Joshua Westerway" userId="66450e49-bf11-4790-8604-ec67bae05f64" providerId="ADAL" clId="{26378CE1-9186-447C-A256-50ED3B375553}" dt="2020-06-25T09:06:48.634" v="17663" actId="478"/>
          <ac:graphicFrameMkLst>
            <pc:docMk/>
            <pc:sldMk cId="4089647889" sldId="334"/>
            <ac:graphicFrameMk id="6" creationId="{A05241EC-2A44-4B3F-94A0-87A2B21B1E68}"/>
          </ac:graphicFrameMkLst>
        </pc:graphicFrameChg>
      </pc:sldChg>
      <pc:sldChg chg="addSp delSp modSp add">
        <pc:chgData name="Joshua Westerway" userId="66450e49-bf11-4790-8604-ec67bae05f64" providerId="ADAL" clId="{26378CE1-9186-447C-A256-50ED3B375553}" dt="2020-06-26T01:15:43.705" v="18532"/>
        <pc:sldMkLst>
          <pc:docMk/>
          <pc:sldMk cId="1293736806" sldId="335"/>
        </pc:sldMkLst>
        <pc:spChg chg="mod">
          <ac:chgData name="Joshua Westerway" userId="66450e49-bf11-4790-8604-ec67bae05f64" providerId="ADAL" clId="{26378CE1-9186-447C-A256-50ED3B375553}" dt="2020-06-26T01:15:43.705" v="18532"/>
          <ac:spMkLst>
            <pc:docMk/>
            <pc:sldMk cId="1293736806" sldId="335"/>
            <ac:spMk id="2" creationId="{CA113329-CA87-425A-B590-8C03A0B33196}"/>
          </ac:spMkLst>
        </pc:spChg>
        <pc:spChg chg="add del">
          <ac:chgData name="Joshua Westerway" userId="66450e49-bf11-4790-8604-ec67bae05f64" providerId="ADAL" clId="{26378CE1-9186-447C-A256-50ED3B375553}" dt="2020-06-25T23:37:52.369" v="17864"/>
          <ac:spMkLst>
            <pc:docMk/>
            <pc:sldMk cId="1293736806" sldId="335"/>
            <ac:spMk id="6" creationId="{4D4704C8-9081-4134-8EA6-3C243EEFFF2B}"/>
          </ac:spMkLst>
        </pc:spChg>
      </pc:sldChg>
      <pc:sldChg chg="add del">
        <pc:chgData name="Joshua Westerway" userId="66450e49-bf11-4790-8604-ec67bae05f64" providerId="ADAL" clId="{26378CE1-9186-447C-A256-50ED3B375553}" dt="2020-06-26T00:54:14.091" v="17905" actId="2696"/>
        <pc:sldMkLst>
          <pc:docMk/>
          <pc:sldMk cId="74722799" sldId="336"/>
        </pc:sldMkLst>
      </pc:sldChg>
      <pc:sldChg chg="addSp delSp modSp add modNotesTx">
        <pc:chgData name="Joshua Westerway" userId="66450e49-bf11-4790-8604-ec67bae05f64" providerId="ADAL" clId="{26378CE1-9186-447C-A256-50ED3B375553}" dt="2020-06-26T01:19:27.958" v="18638" actId="6549"/>
        <pc:sldMkLst>
          <pc:docMk/>
          <pc:sldMk cId="3435088632" sldId="336"/>
        </pc:sldMkLst>
        <pc:spChg chg="mod">
          <ac:chgData name="Joshua Westerway" userId="66450e49-bf11-4790-8604-ec67bae05f64" providerId="ADAL" clId="{26378CE1-9186-447C-A256-50ED3B375553}" dt="2020-06-26T01:19:01.666" v="18635" actId="20577"/>
          <ac:spMkLst>
            <pc:docMk/>
            <pc:sldMk cId="3435088632" sldId="336"/>
            <ac:spMk id="2" creationId="{A13149AC-87F0-43D2-A228-96B327BD7188}"/>
          </ac:spMkLst>
        </pc:spChg>
        <pc:spChg chg="add del mod">
          <ac:chgData name="Joshua Westerway" userId="66450e49-bf11-4790-8604-ec67bae05f64" providerId="ADAL" clId="{26378CE1-9186-447C-A256-50ED3B375553}" dt="2020-06-26T01:09:17.496" v="18458" actId="767"/>
          <ac:spMkLst>
            <pc:docMk/>
            <pc:sldMk cId="3435088632" sldId="336"/>
            <ac:spMk id="7" creationId="{2C2BE767-8254-4B21-B10A-3B268E61C0DD}"/>
          </ac:spMkLst>
        </pc:spChg>
        <pc:graphicFrameChg chg="add del mod modGraphic">
          <ac:chgData name="Joshua Westerway" userId="66450e49-bf11-4790-8604-ec67bae05f64" providerId="ADAL" clId="{26378CE1-9186-447C-A256-50ED3B375553}" dt="2020-06-26T01:09:27.073" v="18462" actId="478"/>
          <ac:graphicFrameMkLst>
            <pc:docMk/>
            <pc:sldMk cId="3435088632" sldId="336"/>
            <ac:graphicFrameMk id="6" creationId="{CE11525B-3968-4380-B0B6-9D17485E59C3}"/>
          </ac:graphicFrameMkLst>
        </pc:graphicFrameChg>
        <pc:graphicFrameChg chg="add mod modGraphic">
          <ac:chgData name="Joshua Westerway" userId="66450e49-bf11-4790-8604-ec67bae05f64" providerId="ADAL" clId="{26378CE1-9186-447C-A256-50ED3B375553}" dt="2020-06-26T01:18:29.554" v="18574" actId="403"/>
          <ac:graphicFrameMkLst>
            <pc:docMk/>
            <pc:sldMk cId="3435088632" sldId="336"/>
            <ac:graphicFrameMk id="9" creationId="{82CDB84A-86D7-4347-A738-9E25E7425E5B}"/>
          </ac:graphicFrameMkLst>
        </pc:graphicFrameChg>
        <pc:picChg chg="add mod">
          <ac:chgData name="Joshua Westerway" userId="66450e49-bf11-4790-8604-ec67bae05f64" providerId="ADAL" clId="{26378CE1-9186-447C-A256-50ED3B375553}" dt="2020-06-26T01:18:14.739" v="18569" actId="14100"/>
          <ac:picMkLst>
            <pc:docMk/>
            <pc:sldMk cId="3435088632" sldId="336"/>
            <ac:picMk id="8" creationId="{9CF35578-7F0C-4AE1-BF1B-246767126BEF}"/>
          </ac:picMkLst>
        </pc:picChg>
      </pc:sldChg>
      <pc:sldChg chg="addSp delSp modSp add">
        <pc:chgData name="Joshua Westerway" userId="66450e49-bf11-4790-8604-ec67bae05f64" providerId="ADAL" clId="{26378CE1-9186-447C-A256-50ED3B375553}" dt="2020-06-26T03:02:05.628" v="19667" actId="5793"/>
        <pc:sldMkLst>
          <pc:docMk/>
          <pc:sldMk cId="3596342748" sldId="337"/>
        </pc:sldMkLst>
        <pc:spChg chg="mod">
          <ac:chgData name="Joshua Westerway" userId="66450e49-bf11-4790-8604-ec67bae05f64" providerId="ADAL" clId="{26378CE1-9186-447C-A256-50ED3B375553}" dt="2020-06-26T03:02:05.628" v="19667" actId="5793"/>
          <ac:spMkLst>
            <pc:docMk/>
            <pc:sldMk cId="3596342748" sldId="337"/>
            <ac:spMk id="2" creationId="{A13149AC-87F0-43D2-A228-96B327BD7188}"/>
          </ac:spMkLst>
        </pc:spChg>
        <pc:spChg chg="add del mod">
          <ac:chgData name="Joshua Westerway" userId="66450e49-bf11-4790-8604-ec67bae05f64" providerId="ADAL" clId="{26378CE1-9186-447C-A256-50ED3B375553}" dt="2020-06-26T02:56:01.386" v="19193" actId="478"/>
          <ac:spMkLst>
            <pc:docMk/>
            <pc:sldMk cId="3596342748" sldId="337"/>
            <ac:spMk id="7" creationId="{9DBB4C08-3EEE-4FEB-BCA9-584194F19F22}"/>
          </ac:spMkLst>
        </pc:spChg>
        <pc:graphicFrameChg chg="mod modGraphic">
          <ac:chgData name="Joshua Westerway" userId="66450e49-bf11-4790-8604-ec67bae05f64" providerId="ADAL" clId="{26378CE1-9186-447C-A256-50ED3B375553}" dt="2020-06-26T02:56:10.112" v="19195" actId="14100"/>
          <ac:graphicFrameMkLst>
            <pc:docMk/>
            <pc:sldMk cId="3596342748" sldId="337"/>
            <ac:graphicFrameMk id="6" creationId="{CE11525B-3968-4380-B0B6-9D17485E59C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a:solidFill>
                  <a:srgbClr val="19233E"/>
                </a:solidFill>
                <a:effectLst/>
                <a:latin typeface="Arial" panose="020B0604020202020204" pitchFamily="34" charset="0"/>
                <a:cs typeface="Arial" panose="020B0604020202020204" pitchFamily="34" charset="0"/>
              </a:rPr>
              <a:t>Chart Title</a:t>
            </a:r>
            <a:endParaRPr lang="en-AU" sz="1600" b="1" i="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dirty="0">
                <a:latin typeface="+mn-lt"/>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dirty="0">
                <a:solidFill>
                  <a:srgbClr val="19233E"/>
                </a:solidFill>
                <a:effectLst/>
                <a:latin typeface="+mn-lt"/>
              </a:rPr>
              <a:t>Chart Title</a:t>
            </a:r>
            <a:endParaRPr lang="en-AU" sz="1600" b="0" dirty="0">
              <a:effectLst/>
              <a:latin typeface="+mn-lt"/>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dirty="0"/>
                      <a:t>, </a:t>
                    </a:r>
                    <a:fld id="{4B725BE5-439E-48A7-81A4-165608449EA8}" type="VALUE">
                      <a:rPr lang="en-US" baseline="0"/>
                      <a:pPr/>
                      <a:t>[VALUE]</a:t>
                    </a:fld>
                    <a:endParaRPr lang="en-US" baseline="0" dirty="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8/10/2020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10/08/2020</a:t>
            </a:fld>
            <a:endParaRPr lang="en-AU"/>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owardsdatascience.com/data-types-in-statistics-347e152e8be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owardsdatascience.com/data-types-in-statistics-347e152e8be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xceljet.net/" TargetMode="External"/><Relationship Id="rId3" Type="http://schemas.openxmlformats.org/officeDocument/2006/relationships/hyperlink" Target="https://www.youtube.com/channel/UCXbicpVq_ALWG4ijPKsR7ZQ" TargetMode="External"/><Relationship Id="rId7" Type="http://schemas.openxmlformats.org/officeDocument/2006/relationships/hyperlink" Target="https://www.exceltip.com/"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excelfunctions.net/" TargetMode="External"/><Relationship Id="rId5" Type="http://schemas.openxmlformats.org/officeDocument/2006/relationships/hyperlink" Target="https://www.excel-easy.com/" TargetMode="External"/><Relationship Id="rId4" Type="http://schemas.openxmlformats.org/officeDocument/2006/relationships/hyperlink" Target="https://support.microsoft.com/en-us/excel"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xceljet.net/" TargetMode="External"/><Relationship Id="rId3" Type="http://schemas.openxmlformats.org/officeDocument/2006/relationships/hyperlink" Target="https://www.youtube.com/channel/UCXbicpVq_ALWG4ijPKsR7ZQ" TargetMode="External"/><Relationship Id="rId7" Type="http://schemas.openxmlformats.org/officeDocument/2006/relationships/hyperlink" Target="https://www.exceltip.com/"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excelfunctions.net/" TargetMode="External"/><Relationship Id="rId5" Type="http://schemas.openxmlformats.org/officeDocument/2006/relationships/hyperlink" Target="https://www.excel-easy.com/" TargetMode="External"/><Relationship Id="rId4" Type="http://schemas.openxmlformats.org/officeDocument/2006/relationships/hyperlink" Target="https://support.microsoft.com/en-us/exce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owardsdatascience.com/understanding-descriptive-statistics-c9c2b064129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upport.microsoft.com/en-us/office/available-chart-types-in-office-a6187218-807e-4103-9e0a-27cdb19afb90?ui=en-us&amp;rs=en-us&amp;ad=us"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commons.wikimedia.org/wiki/File:Box_plot_description.jpg" TargetMode="External"/><Relationship Id="rId4" Type="http://schemas.openxmlformats.org/officeDocument/2006/relationships/hyperlink" Target="https://exceljet.net/chart-type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ocscistatistics.com/descriptiv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upport.minitab.com/en-us/minitab-express/1/help-and-how-to/basic-statistics/inference/supporting-topics/basics/what-is-a-hypothesis-tes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upport.minitab.com/en-us/minitab-express/1/help-and-how-to/basic-statistics/inference/supporting-topics/basics/what-is-a-hypothesis-tes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tatisticalanalysisconsulting.com/the-t-tes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Titanic_wreck_bow.jp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RMS_Titanic"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commons.wikimedia.org/wiki/File:En_size_titanic.svg" TargetMode="External"/><Relationship Id="rId4" Type="http://schemas.openxmlformats.org/officeDocument/2006/relationships/hyperlink" Target="https://commons.wikimedia.org/wiki/File:RMS_Titanic_3.jp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St%C3%B6wer_Titanic.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ncyclopedia-titanica.org/lifeboat-specifications.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titanicdatabase.fandom.com/wiki/Lifeboats_of_the_RMS_Titanic"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ncyclopedia-titanica.org/lifeboat-specifications.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itanicdatabase.fandom.com/wiki/Lifeboats_of_the_RMS_Titanic"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826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1043067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b="1" dirty="0"/>
              <a:t>Syllabus content: students describe the difference between qualitative and quantitative data sets, and methods used for statistical analysis, including but not limited to: descriptive statistics</a:t>
            </a:r>
          </a:p>
          <a:p>
            <a:endParaRPr lang="en-AU" dirty="0"/>
          </a:p>
          <a:p>
            <a:r>
              <a:rPr lang="en-AU" dirty="0"/>
              <a:t>Adapted from:</a:t>
            </a:r>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hlinkClick r:id="rId3"/>
              </a:rPr>
              <a:t>https://towardsdatascience.com/data-types-in-statistics-347e152e8bee</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16</a:t>
            </a:fld>
            <a:endParaRPr lang="en-AU"/>
          </a:p>
        </p:txBody>
      </p:sp>
    </p:spTree>
    <p:extLst>
      <p:ext uri="{BB962C8B-B14F-4D97-AF65-F5344CB8AC3E}">
        <p14:creationId xmlns:p14="http://schemas.microsoft.com/office/powerpoint/2010/main" val="352325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b="1" dirty="0"/>
              <a:t>Syllabus content: students describe the difference between qualitative and quantitative data sets, and methods used for statistical analysis, including but not limited to: descriptive statistics</a:t>
            </a:r>
          </a:p>
          <a:p>
            <a:endParaRPr lang="en-AU" dirty="0"/>
          </a:p>
          <a:p>
            <a:r>
              <a:rPr lang="en-AU" dirty="0"/>
              <a:t>Adapted from:</a:t>
            </a:r>
          </a:p>
          <a:p>
            <a:pPr marL="0" marR="0" lvl="0" indent="0" algn="l" defTabSz="914347" rtl="0" eaLnBrk="1" fontAlgn="auto" latinLnBrk="0" hangingPunct="1">
              <a:lnSpc>
                <a:spcPct val="100000"/>
              </a:lnSpc>
              <a:spcBef>
                <a:spcPts val="0"/>
              </a:spcBef>
              <a:spcAft>
                <a:spcPts val="0"/>
              </a:spcAft>
              <a:buClrTx/>
              <a:buSzTx/>
              <a:buFontTx/>
              <a:buNone/>
              <a:tabLst/>
              <a:defRPr/>
            </a:pPr>
            <a:r>
              <a:rPr lang="en-AU" dirty="0">
                <a:hlinkClick r:id="rId3"/>
              </a:rPr>
              <a:t>https://towardsdatascience.com/data-types-in-statistics-347e152e8bee</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17</a:t>
            </a:fld>
            <a:endParaRPr lang="en-AU"/>
          </a:p>
        </p:txBody>
      </p:sp>
    </p:spTree>
    <p:extLst>
      <p:ext uri="{BB962C8B-B14F-4D97-AF65-F5344CB8AC3E}">
        <p14:creationId xmlns:p14="http://schemas.microsoft.com/office/powerpoint/2010/main" val="604607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b="0" dirty="0"/>
              <a:t>Syllabus content: students select and use appropriate tools, technologies and/or models in order to manipulate and represent data appropriately for a data set, including but not limited to: spreadsheets</a:t>
            </a:r>
          </a:p>
          <a:p>
            <a:endParaRPr lang="en-AU" b="0" dirty="0"/>
          </a:p>
          <a:p>
            <a:r>
              <a:rPr lang="en-AU" b="0" dirty="0"/>
              <a:t>There are many options to seek assistance with the operation of Microsoft Excel which will be linked at specific slides later in this document. Some excellent online tutorials and help can be found on websites such as:</a:t>
            </a:r>
          </a:p>
          <a:p>
            <a:pPr marL="628623" lvl="1" indent="-171450">
              <a:buFont typeface="Arial" panose="020B0604020202020204" pitchFamily="34" charset="0"/>
              <a:buChar char="•"/>
            </a:pPr>
            <a:r>
              <a:rPr lang="en-AU" dirty="0"/>
              <a:t>Mr Excel on YouTube - </a:t>
            </a:r>
            <a:r>
              <a:rPr lang="en-AU" dirty="0">
                <a:hlinkClick r:id="rId3"/>
              </a:rPr>
              <a:t>https://www.youtube.com/channel/UCXbicpVq_ALWG4ijPKsR7ZQ</a:t>
            </a:r>
            <a:endParaRPr lang="en-AU" dirty="0"/>
          </a:p>
          <a:p>
            <a:pPr marL="628623" lvl="1" indent="-171450">
              <a:buFont typeface="Arial" panose="020B0604020202020204" pitchFamily="34" charset="0"/>
              <a:buChar char="•"/>
            </a:pPr>
            <a:r>
              <a:rPr lang="en-AU" dirty="0"/>
              <a:t>Excel help and learning on Microsoft  - </a:t>
            </a:r>
            <a:r>
              <a:rPr lang="en-AU" dirty="0">
                <a:hlinkClick r:id="rId4"/>
              </a:rPr>
              <a:t>https://support.microsoft.com/en-us/excel</a:t>
            </a:r>
            <a:endParaRPr lang="en-AU" dirty="0"/>
          </a:p>
          <a:p>
            <a:pPr marL="628623" lvl="1" indent="-171450">
              <a:buFont typeface="Arial" panose="020B0604020202020204" pitchFamily="34" charset="0"/>
              <a:buChar char="•"/>
            </a:pPr>
            <a:r>
              <a:rPr lang="en-AU" dirty="0"/>
              <a:t>Excel Easy - </a:t>
            </a:r>
            <a:r>
              <a:rPr lang="en-AU" dirty="0">
                <a:hlinkClick r:id="rId5"/>
              </a:rPr>
              <a:t>https://www.excel-easy.com/</a:t>
            </a:r>
            <a:endParaRPr lang="en-AU" dirty="0"/>
          </a:p>
          <a:p>
            <a:pPr marL="628623" lvl="1" indent="-171450">
              <a:buFont typeface="Arial" panose="020B0604020202020204" pitchFamily="34" charset="0"/>
              <a:buChar char="•"/>
            </a:pPr>
            <a:r>
              <a:rPr lang="en-AU" dirty="0"/>
              <a:t>Excel Functions - </a:t>
            </a:r>
            <a:r>
              <a:rPr lang="en-AU" dirty="0">
                <a:hlinkClick r:id="rId6"/>
              </a:rPr>
              <a:t>https://www.excelfunctions.net/</a:t>
            </a:r>
            <a:endParaRPr lang="en-AU" dirty="0"/>
          </a:p>
          <a:p>
            <a:pPr marL="628623" lvl="1" indent="-171450">
              <a:buFont typeface="Arial" panose="020B0604020202020204" pitchFamily="34" charset="0"/>
              <a:buChar char="•"/>
            </a:pPr>
            <a:r>
              <a:rPr lang="en-AU" dirty="0" err="1"/>
              <a:t>ExcelTip</a:t>
            </a:r>
            <a:r>
              <a:rPr lang="en-AU" dirty="0"/>
              <a:t> - </a:t>
            </a:r>
            <a:r>
              <a:rPr lang="en-AU" dirty="0">
                <a:hlinkClick r:id="rId7"/>
              </a:rPr>
              <a:t>https://www.exceltip.com/</a:t>
            </a:r>
            <a:endParaRPr lang="en-AU" dirty="0"/>
          </a:p>
          <a:p>
            <a:pPr marL="628623" lvl="1" indent="-171450">
              <a:buFont typeface="Arial" panose="020B0604020202020204" pitchFamily="34" charset="0"/>
              <a:buChar char="•"/>
            </a:pPr>
            <a:r>
              <a:rPr lang="en-AU" dirty="0" err="1"/>
              <a:t>ExcelJet</a:t>
            </a:r>
            <a:r>
              <a:rPr lang="en-AU" dirty="0"/>
              <a:t> - </a:t>
            </a:r>
            <a:r>
              <a:rPr lang="en-AU" dirty="0">
                <a:hlinkClick r:id="rId8"/>
              </a:rPr>
              <a:t>https://exceljet.net/</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18</a:t>
            </a:fld>
            <a:endParaRPr lang="en-AU"/>
          </a:p>
        </p:txBody>
      </p:sp>
    </p:spTree>
    <p:extLst>
      <p:ext uri="{BB962C8B-B14F-4D97-AF65-F5344CB8AC3E}">
        <p14:creationId xmlns:p14="http://schemas.microsoft.com/office/powerpoint/2010/main" val="189543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Syllabus content: students select and use appropriate tools, technologies and/or models in order to manipulate and represent data appropriately for a data set, including but not limited to: spreadsheets</a:t>
            </a:r>
          </a:p>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There are many options to seek assistance with the operation of Microsoft Excel which will be linked at specific slides later in this document. Some excellent online tutorials and help can be found on websites such as:</a:t>
            </a:r>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Mr Excel on YouTube - </a:t>
            </a:r>
            <a:r>
              <a:rPr kumimoji="0" lang="en-AU" sz="1200" b="0" i="0" u="none" strike="noStrike" kern="1200" cap="none" spc="0" normalizeH="0" baseline="0" noProof="0" dirty="0" smtClean="0">
                <a:ln>
                  <a:noFill/>
                </a:ln>
                <a:solidFill>
                  <a:prstClr val="black"/>
                </a:solidFill>
                <a:effectLst/>
                <a:uLnTx/>
                <a:uFillTx/>
                <a:latin typeface="+mn-lt"/>
                <a:ea typeface="+mn-ea"/>
                <a:cs typeface="+mn-cs"/>
                <a:hlinkClick r:id="rId3"/>
              </a:rPr>
              <a:t>https://www.youtube.com/channel/UCXbicpVq_ALWG4ijPKsR7ZQ</a:t>
            </a: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Excel help and learning on Microsoft  - </a:t>
            </a:r>
            <a:r>
              <a:rPr kumimoji="0" lang="en-AU" sz="1200" b="0" i="0" u="none" strike="noStrike" kern="1200" cap="none" spc="0" normalizeH="0" baseline="0" noProof="0" dirty="0" smtClean="0">
                <a:ln>
                  <a:noFill/>
                </a:ln>
                <a:solidFill>
                  <a:prstClr val="black"/>
                </a:solidFill>
                <a:effectLst/>
                <a:uLnTx/>
                <a:uFillTx/>
                <a:latin typeface="+mn-lt"/>
                <a:ea typeface="+mn-ea"/>
                <a:cs typeface="+mn-cs"/>
                <a:hlinkClick r:id="rId4"/>
              </a:rPr>
              <a:t>https://support.microsoft.com/en-us/excel</a:t>
            </a: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Excel Easy - </a:t>
            </a:r>
            <a:r>
              <a:rPr kumimoji="0" lang="en-AU" sz="1200" b="0" i="0" u="none" strike="noStrike" kern="1200" cap="none" spc="0" normalizeH="0" baseline="0" noProof="0" dirty="0" smtClean="0">
                <a:ln>
                  <a:noFill/>
                </a:ln>
                <a:solidFill>
                  <a:prstClr val="black"/>
                </a:solidFill>
                <a:effectLst/>
                <a:uLnTx/>
                <a:uFillTx/>
                <a:latin typeface="+mn-lt"/>
                <a:ea typeface="+mn-ea"/>
                <a:cs typeface="+mn-cs"/>
                <a:hlinkClick r:id="rId5"/>
              </a:rPr>
              <a:t>https://www.excel-easy.com/</a:t>
            </a: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Excel Functions - </a:t>
            </a:r>
            <a:r>
              <a:rPr kumimoji="0" lang="en-AU" sz="1200" b="0" i="0" u="none" strike="noStrike" kern="1200" cap="none" spc="0" normalizeH="0" baseline="0" noProof="0" dirty="0" smtClean="0">
                <a:ln>
                  <a:noFill/>
                </a:ln>
                <a:solidFill>
                  <a:prstClr val="black"/>
                </a:solidFill>
                <a:effectLst/>
                <a:uLnTx/>
                <a:uFillTx/>
                <a:latin typeface="+mn-lt"/>
                <a:ea typeface="+mn-ea"/>
                <a:cs typeface="+mn-cs"/>
                <a:hlinkClick r:id="rId6"/>
              </a:rPr>
              <a:t>https://www.excelfunctions.net/</a:t>
            </a: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err="1" smtClean="0">
                <a:ln>
                  <a:noFill/>
                </a:ln>
                <a:solidFill>
                  <a:prstClr val="black"/>
                </a:solidFill>
                <a:effectLst/>
                <a:uLnTx/>
                <a:uFillTx/>
                <a:latin typeface="+mn-lt"/>
                <a:ea typeface="+mn-ea"/>
                <a:cs typeface="+mn-cs"/>
              </a:rPr>
              <a:t>ExcelTip</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 </a:t>
            </a:r>
            <a:r>
              <a:rPr kumimoji="0" lang="en-AU" sz="1200" b="0" i="0" u="none" strike="noStrike" kern="1200" cap="none" spc="0" normalizeH="0" baseline="0" noProof="0" dirty="0" smtClean="0">
                <a:ln>
                  <a:noFill/>
                </a:ln>
                <a:solidFill>
                  <a:prstClr val="black"/>
                </a:solidFill>
                <a:effectLst/>
                <a:uLnTx/>
                <a:uFillTx/>
                <a:latin typeface="+mn-lt"/>
                <a:ea typeface="+mn-ea"/>
                <a:cs typeface="+mn-cs"/>
                <a:hlinkClick r:id="rId7"/>
              </a:rPr>
              <a:t>https://www.exceltip.com/</a:t>
            </a: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628623" marR="0" lvl="1"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err="1" smtClean="0">
                <a:ln>
                  <a:noFill/>
                </a:ln>
                <a:solidFill>
                  <a:prstClr val="black"/>
                </a:solidFill>
                <a:effectLst/>
                <a:uLnTx/>
                <a:uFillTx/>
                <a:latin typeface="+mn-lt"/>
                <a:ea typeface="+mn-ea"/>
                <a:cs typeface="+mn-cs"/>
              </a:rPr>
              <a:t>ExcelJet</a:t>
            </a:r>
            <a:r>
              <a:rPr kumimoji="0" lang="en-AU" sz="1200" b="0" i="0" u="none" strike="noStrike" kern="1200" cap="none" spc="0" normalizeH="0" baseline="0" noProof="0" dirty="0" smtClean="0">
                <a:ln>
                  <a:noFill/>
                </a:ln>
                <a:solidFill>
                  <a:prstClr val="black"/>
                </a:solidFill>
                <a:effectLst/>
                <a:uLnTx/>
                <a:uFillTx/>
                <a:latin typeface="+mn-lt"/>
                <a:ea typeface="+mn-ea"/>
                <a:cs typeface="+mn-cs"/>
              </a:rPr>
              <a:t> - </a:t>
            </a:r>
            <a:r>
              <a:rPr kumimoji="0" lang="en-AU" sz="1200" b="0" i="0" u="none" strike="noStrike" kern="1200" cap="none" spc="0" normalizeH="0" baseline="0" noProof="0" dirty="0" smtClean="0">
                <a:ln>
                  <a:noFill/>
                </a:ln>
                <a:solidFill>
                  <a:prstClr val="black"/>
                </a:solidFill>
                <a:effectLst/>
                <a:uLnTx/>
                <a:uFillTx/>
                <a:latin typeface="+mn-lt"/>
                <a:ea typeface="+mn-ea"/>
                <a:cs typeface="+mn-cs"/>
                <a:hlinkClick r:id="rId8"/>
              </a:rPr>
              <a:t>https://exceljet.net/</a:t>
            </a: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19</a:t>
            </a:fld>
            <a:endParaRPr lang="en-AU"/>
          </a:p>
        </p:txBody>
      </p:sp>
    </p:spTree>
    <p:extLst>
      <p:ext uri="{BB962C8B-B14F-4D97-AF65-F5344CB8AC3E}">
        <p14:creationId xmlns:p14="http://schemas.microsoft.com/office/powerpoint/2010/main" val="4103782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b="0" dirty="0"/>
              <a:t>Syllabus content: students describe the difference between qualitative and quantitative data sets, and methods used for statistical analysis, including but not limited to: descriptive statistics</a:t>
            </a:r>
          </a:p>
          <a:p>
            <a:endParaRPr lang="en-AU" b="0" dirty="0"/>
          </a:p>
          <a:p>
            <a:r>
              <a:rPr lang="en-AU" b="0" dirty="0"/>
              <a:t>Definitions from:</a:t>
            </a:r>
          </a:p>
          <a:p>
            <a:r>
              <a:rPr lang="en-AU" b="0" dirty="0">
                <a:hlinkClick r:id="rId3"/>
              </a:rPr>
              <a:t>https://towardsdatascience.com/understanding-descriptive-statistics-c9c2b0641291</a:t>
            </a:r>
            <a:endParaRPr lang="en-AU" b="0" dirty="0"/>
          </a:p>
        </p:txBody>
      </p:sp>
      <p:sp>
        <p:nvSpPr>
          <p:cNvPr id="4" name="Slide Number Placeholder 3"/>
          <p:cNvSpPr>
            <a:spLocks noGrp="1"/>
          </p:cNvSpPr>
          <p:nvPr>
            <p:ph type="sldNum" sz="quarter" idx="5"/>
          </p:nvPr>
        </p:nvSpPr>
        <p:spPr/>
        <p:txBody>
          <a:bodyPr/>
          <a:lstStyle/>
          <a:p>
            <a:fld id="{D09C5488-DD16-4714-9519-7BE21BA11D4E}" type="slidenum">
              <a:rPr lang="en-AU" smtClean="0"/>
              <a:t>20</a:t>
            </a:fld>
            <a:endParaRPr lang="en-AU"/>
          </a:p>
        </p:txBody>
      </p:sp>
    </p:spTree>
    <p:extLst>
      <p:ext uri="{BB962C8B-B14F-4D97-AF65-F5344CB8AC3E}">
        <p14:creationId xmlns:p14="http://schemas.microsoft.com/office/powerpoint/2010/main" val="2565182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GB" b="1"/>
              <a:t>Syllabus content: students select and use appropriate tools, technologies and/or models in order to manipulate and represent data appropriately for a data set, including but not limited to: spreadsheets</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GB" b="1"/>
          </a:p>
          <a:p>
            <a:pPr marL="0" marR="0" lvl="0" indent="0" algn="l" defTabSz="914347" rtl="0" eaLnBrk="1" fontAlgn="auto" latinLnBrk="0" hangingPunct="1">
              <a:lnSpc>
                <a:spcPct val="100000"/>
              </a:lnSpc>
              <a:spcBef>
                <a:spcPts val="0"/>
              </a:spcBef>
              <a:spcAft>
                <a:spcPts val="0"/>
              </a:spcAft>
              <a:buClrTx/>
              <a:buSzTx/>
              <a:buFontTx/>
              <a:buNone/>
              <a:tabLst/>
              <a:defRPr/>
            </a:pPr>
            <a:r>
              <a:rPr lang="en-AU" b="1"/>
              <a:t>Syllabus content: students describe the difference between qualitative and quantitative data sets, and methods used for statistical analysis, including but not limited to: descriptive statistics</a:t>
            </a:r>
          </a:p>
          <a:p>
            <a:endParaRPr lang="en-AU"/>
          </a:p>
          <a:p>
            <a:r>
              <a:rPr lang="en-AU"/>
              <a:t>Comparing subsets of a large dataset can be very difficult with only the calculated descriptive statistical values to refer to. It is commonly easier to refer to it in a visual way with the use of various types of graphs. In the case of comparing the ages of people who survived and perished in the Titanic disaster a box plot is useful, other types of graphs may be explored for this comparison and for future comparisons beyond the recommendations in this document.</a:t>
            </a:r>
          </a:p>
          <a:p>
            <a:endParaRPr lang="en-AU"/>
          </a:p>
          <a:p>
            <a:r>
              <a:rPr lang="en-AU"/>
              <a:t>Types of charts available in Microsoft Excel - </a:t>
            </a:r>
            <a:r>
              <a:rPr lang="en-AU">
                <a:hlinkClick r:id="rId3"/>
              </a:rPr>
              <a:t>https://support.microsoft.com/en-us/office/available-chart-types-in-office-a6187218-807e-4103-9e0a-27cdb19afb90?ui=en-us&amp;rs=en-us&amp;ad=us</a:t>
            </a:r>
            <a:r>
              <a:rPr lang="en-AU"/>
              <a:t> and </a:t>
            </a:r>
            <a:r>
              <a:rPr lang="en-AU">
                <a:hlinkClick r:id="rId4"/>
              </a:rPr>
              <a:t>https://exceljet.net/chart-types</a:t>
            </a:r>
            <a:endParaRPr lang="en-AU"/>
          </a:p>
          <a:p>
            <a:endParaRPr lang="en-AU"/>
          </a:p>
          <a:p>
            <a:r>
              <a:rPr lang="en-AU"/>
              <a:t>Image source (modified from):</a:t>
            </a:r>
          </a:p>
          <a:p>
            <a:r>
              <a:rPr lang="en-AU">
                <a:hlinkClick r:id="rId5"/>
              </a:rPr>
              <a:t>https://commons.wikimedia.org/wiki/File:Box_plot_description.jpg</a:t>
            </a:r>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21</a:t>
            </a:fld>
            <a:endParaRPr lang="en-AU"/>
          </a:p>
        </p:txBody>
      </p:sp>
    </p:spTree>
    <p:extLst>
      <p:ext uri="{BB962C8B-B14F-4D97-AF65-F5344CB8AC3E}">
        <p14:creationId xmlns:p14="http://schemas.microsoft.com/office/powerpoint/2010/main" val="267572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Syllabus content: students apply appropriate descriptive statistics to a data set(s), including but not limited to: mean</a:t>
            </a:r>
          </a:p>
          <a:p>
            <a:r>
              <a:rPr lang="en-GB" b="0" dirty="0"/>
              <a:t>Syllabus content: students apply appropriate descriptive statistics to a data set(s), including but not limited to: median</a:t>
            </a:r>
          </a:p>
          <a:p>
            <a:r>
              <a:rPr lang="en-GB" b="0" dirty="0"/>
              <a:t>Syllabus content: students apply appropriate descriptive statistics to a data set(s), including but not limited to: standard deviation</a:t>
            </a:r>
          </a:p>
          <a:p>
            <a:pPr marL="0" marR="0" lvl="0" indent="0" algn="l" defTabSz="914347" rtl="0" eaLnBrk="1" fontAlgn="auto" latinLnBrk="0" hangingPunct="1">
              <a:lnSpc>
                <a:spcPct val="100000"/>
              </a:lnSpc>
              <a:spcBef>
                <a:spcPts val="0"/>
              </a:spcBef>
              <a:spcAft>
                <a:spcPts val="0"/>
              </a:spcAft>
              <a:buClrTx/>
              <a:buSzTx/>
              <a:buFontTx/>
              <a:buNone/>
              <a:tabLst/>
              <a:defRPr/>
            </a:pPr>
            <a:r>
              <a:rPr lang="en-AU" b="0" dirty="0"/>
              <a:t>Syllabus content: students use available software to apply statistical tests appropriate to a large data set(s) to assist with the analysis of the data</a:t>
            </a:r>
          </a:p>
          <a:p>
            <a:endParaRPr lang="en-AU" b="0" dirty="0"/>
          </a:p>
          <a:p>
            <a:r>
              <a:rPr lang="en-AU" b="0" dirty="0"/>
              <a:t>Alternative tools to calculate these values can be found online, such as: </a:t>
            </a:r>
            <a:r>
              <a:rPr lang="en-AU" b="0" dirty="0">
                <a:hlinkClick r:id="rId3"/>
              </a:rPr>
              <a:t>https://www.socscistatistics.com/descriptive/</a:t>
            </a:r>
            <a:endParaRPr lang="en-AU" b="0" dirty="0"/>
          </a:p>
          <a:p>
            <a:endParaRPr lang="en-AU" b="0" dirty="0"/>
          </a:p>
          <a:p>
            <a:r>
              <a:rPr lang="en-AU" b="0" dirty="0"/>
              <a:t>Descriptive statistics give an important overview of the data in terms of its central tendency and spread but does not show any details of relationships between the data to infer contributing factors or allow you to test a hypothesis about mortality aboard the Titanic.</a:t>
            </a:r>
          </a:p>
        </p:txBody>
      </p:sp>
      <p:sp>
        <p:nvSpPr>
          <p:cNvPr id="4" name="Slide Number Placeholder 3"/>
          <p:cNvSpPr>
            <a:spLocks noGrp="1"/>
          </p:cNvSpPr>
          <p:nvPr>
            <p:ph type="sldNum" sz="quarter" idx="5"/>
          </p:nvPr>
        </p:nvSpPr>
        <p:spPr/>
        <p:txBody>
          <a:bodyPr/>
          <a:lstStyle/>
          <a:p>
            <a:fld id="{D09C5488-DD16-4714-9519-7BE21BA11D4E}" type="slidenum">
              <a:rPr lang="en-AU" smtClean="0"/>
              <a:t>22</a:t>
            </a:fld>
            <a:endParaRPr lang="en-AU"/>
          </a:p>
        </p:txBody>
      </p:sp>
    </p:spTree>
    <p:extLst>
      <p:ext uri="{BB962C8B-B14F-4D97-AF65-F5344CB8AC3E}">
        <p14:creationId xmlns:p14="http://schemas.microsoft.com/office/powerpoint/2010/main" val="3447429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Syllabus content: students apply appropriate descriptive statistics to a data set(s), including but not limited to: mean</a:t>
            </a:r>
          </a:p>
          <a:p>
            <a:r>
              <a:rPr lang="en-GB" b="1"/>
              <a:t>Syllabus content: students apply appropriate descriptive statistics to a data set(s), including but not limited to: median</a:t>
            </a:r>
          </a:p>
          <a:p>
            <a:r>
              <a:rPr lang="en-GB" b="1"/>
              <a:t>Syllabus content: students apply appropriate descriptive statistics to a data set(s), including but not limited to: standard deviation</a:t>
            </a:r>
          </a:p>
          <a:p>
            <a:pPr marL="0" marR="0" lvl="0" indent="0" algn="l" defTabSz="914347" rtl="0" eaLnBrk="1" fontAlgn="auto" latinLnBrk="0" hangingPunct="1">
              <a:lnSpc>
                <a:spcPct val="100000"/>
              </a:lnSpc>
              <a:spcBef>
                <a:spcPts val="0"/>
              </a:spcBef>
              <a:spcAft>
                <a:spcPts val="0"/>
              </a:spcAft>
              <a:buClrTx/>
              <a:buSzTx/>
              <a:buFontTx/>
              <a:buNone/>
              <a:tabLst/>
              <a:defRPr/>
            </a:pPr>
            <a:r>
              <a:rPr lang="en-AU" b="1"/>
              <a:t>Syllabus content: students use available software to apply statistical tests appropriate to a large data set(s) to assist with the analysis of the data</a:t>
            </a:r>
          </a:p>
          <a:p>
            <a:endParaRPr lang="en-AU"/>
          </a:p>
          <a:p>
            <a:r>
              <a:rPr lang="en-AU"/>
              <a:t>Hopefully your calculations have come up with the same values shown here (decimal values rounded to two decimal places). The box plot displayed has the shaded box containing a line representing the median, cross indicating the mean along with the other features previously mentioned for this chart type.</a:t>
            </a:r>
          </a:p>
          <a:p>
            <a:endParaRPr lang="en-AU"/>
          </a:p>
          <a:p>
            <a:r>
              <a:rPr lang="en-AU"/>
              <a:t>What can you tell from these calculations and box plot?</a:t>
            </a:r>
          </a:p>
          <a:p>
            <a:r>
              <a:rPr lang="en-AU"/>
              <a:t>Between those lost and saved in the titanic disaster, we can see very limited differences between the two groups using only these descriptive statistical values of the entire population. Both groups have identical interquartile ranges with a very similar mean and identical median. From this view it appears there is no real difference between the ages of those who survived and those who were lost in the titanic disaster. To find out more detail we need to dig a bit further.</a:t>
            </a:r>
          </a:p>
          <a:p>
            <a:endParaRPr lang="en-AU"/>
          </a:p>
          <a:p>
            <a:r>
              <a:rPr lang="en-AU"/>
              <a:t>Table and image created using MS Excel by author.</a:t>
            </a:r>
          </a:p>
        </p:txBody>
      </p:sp>
      <p:sp>
        <p:nvSpPr>
          <p:cNvPr id="4" name="Slide Number Placeholder 3"/>
          <p:cNvSpPr>
            <a:spLocks noGrp="1"/>
          </p:cNvSpPr>
          <p:nvPr>
            <p:ph type="sldNum" sz="quarter" idx="5"/>
          </p:nvPr>
        </p:nvSpPr>
        <p:spPr/>
        <p:txBody>
          <a:bodyPr/>
          <a:lstStyle/>
          <a:p>
            <a:fld id="{D09C5488-DD16-4714-9519-7BE21BA11D4E}" type="slidenum">
              <a:rPr lang="en-AU" smtClean="0"/>
              <a:t>23</a:t>
            </a:fld>
            <a:endParaRPr lang="en-AU"/>
          </a:p>
        </p:txBody>
      </p:sp>
    </p:spTree>
    <p:extLst>
      <p:ext uri="{BB962C8B-B14F-4D97-AF65-F5344CB8AC3E}">
        <p14:creationId xmlns:p14="http://schemas.microsoft.com/office/powerpoint/2010/main" val="924624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Syllabus content: students apply appropriate descriptive statistics to a data set(s), including but not limited to: mean</a:t>
            </a:r>
          </a:p>
          <a:p>
            <a:r>
              <a:rPr lang="en-GB" b="1"/>
              <a:t>Syllabus content: students apply appropriate descriptive statistics to a data set(s), including but not limited to: median</a:t>
            </a:r>
          </a:p>
          <a:p>
            <a:r>
              <a:rPr lang="en-GB" b="1"/>
              <a:t>Syllabus content: students apply appropriate descriptive statistics to a data set(s), including but not limited to: standard deviation</a:t>
            </a:r>
          </a:p>
          <a:p>
            <a:pPr marL="0" marR="0" lvl="0" indent="0" algn="l" defTabSz="914347" rtl="0" eaLnBrk="1" fontAlgn="auto" latinLnBrk="0" hangingPunct="1">
              <a:lnSpc>
                <a:spcPct val="100000"/>
              </a:lnSpc>
              <a:spcBef>
                <a:spcPts val="0"/>
              </a:spcBef>
              <a:spcAft>
                <a:spcPts val="0"/>
              </a:spcAft>
              <a:buClrTx/>
              <a:buSzTx/>
              <a:buFontTx/>
              <a:buNone/>
              <a:tabLst/>
              <a:defRPr/>
            </a:pPr>
            <a:r>
              <a:rPr lang="en-AU" b="1"/>
              <a:t>Syllabus content: students use available software to apply statistical tests appropriate to a large data set(s) to assist with the analysis of the data</a:t>
            </a:r>
          </a:p>
          <a:p>
            <a:endParaRPr lang="en-AU"/>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24</a:t>
            </a:fld>
            <a:endParaRPr lang="en-AU"/>
          </a:p>
        </p:txBody>
      </p:sp>
    </p:spTree>
    <p:extLst>
      <p:ext uri="{BB962C8B-B14F-4D97-AF65-F5344CB8AC3E}">
        <p14:creationId xmlns:p14="http://schemas.microsoft.com/office/powerpoint/2010/main" val="386925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559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Source:</a:t>
            </a:r>
          </a:p>
          <a:p>
            <a:r>
              <a:rPr lang="en-AU">
                <a:hlinkClick r:id="rId3"/>
              </a:rPr>
              <a:t>https://support.minitab.com/en-us/minitab-express/1/help-and-how-to/basic-statistics/inference/supporting-topics/basics/what-is-a-hypothesis-test/</a:t>
            </a:r>
            <a:endParaRPr lang="en-GB" b="0"/>
          </a:p>
        </p:txBody>
      </p:sp>
      <p:sp>
        <p:nvSpPr>
          <p:cNvPr id="4" name="Slide Number Placeholder 3"/>
          <p:cNvSpPr>
            <a:spLocks noGrp="1"/>
          </p:cNvSpPr>
          <p:nvPr>
            <p:ph type="sldNum" sz="quarter" idx="5"/>
          </p:nvPr>
        </p:nvSpPr>
        <p:spPr/>
        <p:txBody>
          <a:bodyPr/>
          <a:lstStyle/>
          <a:p>
            <a:fld id="{D09C5488-DD16-4714-9519-7BE21BA11D4E}" type="slidenum">
              <a:rPr lang="en-AU" smtClean="0"/>
              <a:t>25</a:t>
            </a:fld>
            <a:endParaRPr lang="en-AU"/>
          </a:p>
        </p:txBody>
      </p:sp>
    </p:spTree>
    <p:extLst>
      <p:ext uri="{BB962C8B-B14F-4D97-AF65-F5344CB8AC3E}">
        <p14:creationId xmlns:p14="http://schemas.microsoft.com/office/powerpoint/2010/main" val="3537942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Flowchart image created by Author</a:t>
            </a:r>
          </a:p>
        </p:txBody>
      </p:sp>
      <p:sp>
        <p:nvSpPr>
          <p:cNvPr id="4" name="Slide Number Placeholder 3"/>
          <p:cNvSpPr>
            <a:spLocks noGrp="1"/>
          </p:cNvSpPr>
          <p:nvPr>
            <p:ph type="sldNum" sz="quarter" idx="5"/>
          </p:nvPr>
        </p:nvSpPr>
        <p:spPr/>
        <p:txBody>
          <a:bodyPr/>
          <a:lstStyle/>
          <a:p>
            <a:fld id="{D09C5488-DD16-4714-9519-7BE21BA11D4E}" type="slidenum">
              <a:rPr lang="en-AU" smtClean="0"/>
              <a:t>26</a:t>
            </a:fld>
            <a:endParaRPr lang="en-AU"/>
          </a:p>
        </p:txBody>
      </p:sp>
    </p:spTree>
    <p:extLst>
      <p:ext uri="{BB962C8B-B14F-4D97-AF65-F5344CB8AC3E}">
        <p14:creationId xmlns:p14="http://schemas.microsoft.com/office/powerpoint/2010/main" val="341688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Syllabus content: students apply appropriate statistical tests of confidence to a data set(s), including but not limited to: Student's t-test</a:t>
            </a:r>
          </a:p>
          <a:p>
            <a:r>
              <a:rPr lang="en-GB" b="1"/>
              <a:t>Syllabus content: students apply appropriate statistical tests of confidence to a data set(s), including but not limited to: Chi-squared test</a:t>
            </a:r>
          </a:p>
          <a:p>
            <a:r>
              <a:rPr lang="en-GB" b="1"/>
              <a:t>Syllabus content: students apply appropriate statistical tests of confidence to a data set(s), including but not limited to: F-test</a:t>
            </a:r>
          </a:p>
          <a:p>
            <a:endParaRPr lang="en-AU"/>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27</a:t>
            </a:fld>
            <a:endParaRPr lang="en-AU"/>
          </a:p>
        </p:txBody>
      </p:sp>
    </p:spTree>
    <p:extLst>
      <p:ext uri="{BB962C8B-B14F-4D97-AF65-F5344CB8AC3E}">
        <p14:creationId xmlns:p14="http://schemas.microsoft.com/office/powerpoint/2010/main" val="2363202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Syllabus content: students apply appropriate statistical tests of confidence to a data set(s), including but not limited to: Student's t-test</a:t>
            </a:r>
          </a:p>
          <a:p>
            <a:r>
              <a:rPr lang="en-GB" b="1"/>
              <a:t>Syllabus content: students apply appropriate statistical tests of confidence to a data set(s), including but not limited to: Chi-squared test</a:t>
            </a:r>
          </a:p>
          <a:p>
            <a:r>
              <a:rPr lang="en-GB" b="1"/>
              <a:t>Syllabus content: students apply appropriate statistical tests of confidence to a data set(s), including but not limited to: F-test</a:t>
            </a:r>
          </a:p>
          <a:p>
            <a:r>
              <a:rPr lang="en-GB" b="1"/>
              <a:t>Syllabus content: students use available software to apply statistical tests appropriate to a large data set(s) to assist with the analysis of the data</a:t>
            </a:r>
          </a:p>
          <a:p>
            <a:endParaRPr lang="en-GB" b="1"/>
          </a:p>
          <a:p>
            <a:r>
              <a:rPr lang="en-GB" b="0"/>
              <a:t>Source:</a:t>
            </a:r>
          </a:p>
          <a:p>
            <a:r>
              <a:rPr lang="en-AU">
                <a:hlinkClick r:id="rId3"/>
              </a:rPr>
              <a:t>https://support.minitab.com/en-us/minitab-express/1/help-and-how-to/basic-statistics/inference/supporting-topics/basics/what-is-a-hypothesis-test/</a:t>
            </a:r>
            <a:endParaRPr lang="en-GB" b="0"/>
          </a:p>
        </p:txBody>
      </p:sp>
      <p:sp>
        <p:nvSpPr>
          <p:cNvPr id="4" name="Slide Number Placeholder 3"/>
          <p:cNvSpPr>
            <a:spLocks noGrp="1"/>
          </p:cNvSpPr>
          <p:nvPr>
            <p:ph type="sldNum" sz="quarter" idx="5"/>
          </p:nvPr>
        </p:nvSpPr>
        <p:spPr/>
        <p:txBody>
          <a:bodyPr/>
          <a:lstStyle/>
          <a:p>
            <a:fld id="{D09C5488-DD16-4714-9519-7BE21BA11D4E}" type="slidenum">
              <a:rPr lang="en-AU" smtClean="0"/>
              <a:t>28</a:t>
            </a:fld>
            <a:endParaRPr lang="en-AU"/>
          </a:p>
        </p:txBody>
      </p:sp>
    </p:spTree>
    <p:extLst>
      <p:ext uri="{BB962C8B-B14F-4D97-AF65-F5344CB8AC3E}">
        <p14:creationId xmlns:p14="http://schemas.microsoft.com/office/powerpoint/2010/main" val="2778194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Syllabus content: students apply appropriate statistical tests of confidence to a data set(s), including but not limited to: F-test</a:t>
            </a:r>
          </a:p>
          <a:p>
            <a:endParaRPr lang="en-GB"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29</a:t>
            </a:fld>
            <a:endParaRPr lang="en-AU"/>
          </a:p>
        </p:txBody>
      </p:sp>
    </p:spTree>
    <p:extLst>
      <p:ext uri="{BB962C8B-B14F-4D97-AF65-F5344CB8AC3E}">
        <p14:creationId xmlns:p14="http://schemas.microsoft.com/office/powerpoint/2010/main" val="422763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Syllabus content: students apply appropriate statistical tests of confidence to a data set(s), including but not limited to: Student's t-test</a:t>
            </a:r>
          </a:p>
          <a:p>
            <a:r>
              <a:rPr lang="en-AU">
                <a:hlinkClick r:id="rId3"/>
              </a:rPr>
              <a:t>https://statisticalanalysisconsulting.com/the-t-test/</a:t>
            </a:r>
            <a:endParaRPr lang="en-AU"/>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31</a:t>
            </a:fld>
            <a:endParaRPr lang="en-AU"/>
          </a:p>
        </p:txBody>
      </p:sp>
    </p:spTree>
    <p:extLst>
      <p:ext uri="{BB962C8B-B14F-4D97-AF65-F5344CB8AC3E}">
        <p14:creationId xmlns:p14="http://schemas.microsoft.com/office/powerpoint/2010/main" val="854159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Syllabus content: students apply appropriate statistical tests of confidence to a data set(s), including but not limited to: Chi-squared test</a:t>
            </a:r>
          </a:p>
          <a:p>
            <a:endParaRPr lang="en-GB" b="0"/>
          </a:p>
        </p:txBody>
      </p:sp>
      <p:sp>
        <p:nvSpPr>
          <p:cNvPr id="4" name="Slide Number Placeholder 3"/>
          <p:cNvSpPr>
            <a:spLocks noGrp="1"/>
          </p:cNvSpPr>
          <p:nvPr>
            <p:ph type="sldNum" sz="quarter" idx="5"/>
          </p:nvPr>
        </p:nvSpPr>
        <p:spPr/>
        <p:txBody>
          <a:bodyPr/>
          <a:lstStyle/>
          <a:p>
            <a:fld id="{D09C5488-DD16-4714-9519-7BE21BA11D4E}" type="slidenum">
              <a:rPr lang="en-AU" smtClean="0"/>
              <a:t>33</a:t>
            </a:fld>
            <a:endParaRPr lang="en-AU"/>
          </a:p>
        </p:txBody>
      </p:sp>
    </p:spTree>
    <p:extLst>
      <p:ext uri="{BB962C8B-B14F-4D97-AF65-F5344CB8AC3E}">
        <p14:creationId xmlns:p14="http://schemas.microsoft.com/office/powerpoint/2010/main" val="3725246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Syllabus content: students apply appropriate statistical tests of confidence to a data set(s), including but not limited to: Student's t-test</a:t>
            </a:r>
          </a:p>
          <a:p>
            <a:r>
              <a:rPr lang="en-GB" b="1"/>
              <a:t>Syllabus content: students apply appropriate statistical tests of confidence to a data set(s), including but not limited to: F-test</a:t>
            </a: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35</a:t>
            </a:fld>
            <a:endParaRPr lang="en-AU"/>
          </a:p>
        </p:txBody>
      </p:sp>
    </p:spTree>
    <p:extLst>
      <p:ext uri="{BB962C8B-B14F-4D97-AF65-F5344CB8AC3E}">
        <p14:creationId xmlns:p14="http://schemas.microsoft.com/office/powerpoint/2010/main" val="2612965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Syllabus content: students apply appropriate statistical tests of confidence to a data set(s), including but not limited to: Chi-squared test</a:t>
            </a:r>
          </a:p>
        </p:txBody>
      </p:sp>
      <p:sp>
        <p:nvSpPr>
          <p:cNvPr id="4" name="Slide Number Placeholder 3"/>
          <p:cNvSpPr>
            <a:spLocks noGrp="1"/>
          </p:cNvSpPr>
          <p:nvPr>
            <p:ph type="sldNum" sz="quarter" idx="5"/>
          </p:nvPr>
        </p:nvSpPr>
        <p:spPr/>
        <p:txBody>
          <a:bodyPr/>
          <a:lstStyle/>
          <a:p>
            <a:fld id="{D09C5488-DD16-4714-9519-7BE21BA11D4E}" type="slidenum">
              <a:rPr lang="en-AU" smtClean="0"/>
              <a:t>36</a:t>
            </a:fld>
            <a:endParaRPr lang="en-AU"/>
          </a:p>
        </p:txBody>
      </p:sp>
    </p:spTree>
    <p:extLst>
      <p:ext uri="{BB962C8B-B14F-4D97-AF65-F5344CB8AC3E}">
        <p14:creationId xmlns:p14="http://schemas.microsoft.com/office/powerpoint/2010/main" val="1849085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Syllabus content: students apply appropriate statistical tests of confidence to a data set(s), including but not limited to: Student's t-test</a:t>
            </a:r>
          </a:p>
          <a:p>
            <a:r>
              <a:rPr lang="en-GB" b="1"/>
              <a:t>Syllabus content: students apply appropriate statistical tests of confidence to a data set(s), including but not limited to: Chi-squared test</a:t>
            </a:r>
          </a:p>
          <a:p>
            <a:r>
              <a:rPr lang="en-GB" b="1"/>
              <a:t>Syllabus content: students apply appropriate statistical tests of confidence to a data set(s), including but not limited to: F-test</a:t>
            </a: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37</a:t>
            </a:fld>
            <a:endParaRPr lang="en-AU"/>
          </a:p>
        </p:txBody>
      </p:sp>
    </p:spTree>
    <p:extLst>
      <p:ext uri="{BB962C8B-B14F-4D97-AF65-F5344CB8AC3E}">
        <p14:creationId xmlns:p14="http://schemas.microsoft.com/office/powerpoint/2010/main" val="232906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hlinkClick r:id="rId3"/>
              </a:rPr>
              <a:t>https://commons.wikimedia.org/wiki/File:Titanic_wreck_bow.jpg</a:t>
            </a:r>
            <a:endParaRPr lang="en-AU"/>
          </a:p>
          <a:p>
            <a:r>
              <a:rPr lang="en-GB"/>
              <a:t>Courtesy of NOAA/Institute for Exploration/University of Rhode Island (NOAA/IFE/URI). / Public domain</a:t>
            </a:r>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2916054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Syllabus content: students apply appropriate statistical tests of confidence to a data set(s), including but not limited to: Student's t-test</a:t>
            </a:r>
          </a:p>
          <a:p>
            <a:r>
              <a:rPr lang="en-GB" b="1"/>
              <a:t>Syllabus content: students apply appropriate statistical tests of confidence to a data set(s), including but not limited to: Chi-squared test</a:t>
            </a:r>
          </a:p>
          <a:p>
            <a:r>
              <a:rPr lang="en-GB" b="1"/>
              <a:t>Syllabus content: students apply appropriate statistical tests of confidence to a data set(s), including but not limited to: F-test</a:t>
            </a: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38</a:t>
            </a:fld>
            <a:endParaRPr lang="en-AU"/>
          </a:p>
        </p:txBody>
      </p:sp>
    </p:spTree>
    <p:extLst>
      <p:ext uri="{BB962C8B-B14F-4D97-AF65-F5344CB8AC3E}">
        <p14:creationId xmlns:p14="http://schemas.microsoft.com/office/powerpoint/2010/main" val="3327458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Syllabus content: students apply appropriate statistical tests of confidence to a data set(s), including but not limited to: Student's t-test</a:t>
            </a:r>
          </a:p>
          <a:p>
            <a:r>
              <a:rPr lang="en-GB" b="1"/>
              <a:t>Syllabus content: students apply appropriate statistical tests of confidence to a data set(s), including but not limited to: Chi-squared test</a:t>
            </a:r>
          </a:p>
          <a:p>
            <a:r>
              <a:rPr lang="en-GB" b="1"/>
              <a:t>Syllabus content: students apply appropriate statistical tests of confidence to a data set(s), including but not limited to: F-test</a:t>
            </a: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39</a:t>
            </a:fld>
            <a:endParaRPr lang="en-AU"/>
          </a:p>
        </p:txBody>
      </p:sp>
    </p:spTree>
    <p:extLst>
      <p:ext uri="{BB962C8B-B14F-4D97-AF65-F5344CB8AC3E}">
        <p14:creationId xmlns:p14="http://schemas.microsoft.com/office/powerpoint/2010/main" val="3812862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Syllabus content: students apply appropriate statistical tests of confidence to a data set(s), including but not limited to: Student's t-test</a:t>
            </a:r>
          </a:p>
          <a:p>
            <a:r>
              <a:rPr lang="en-GB" b="1"/>
              <a:t>Syllabus content: students apply appropriate statistical tests of confidence to a data set(s), including but not limited to: Chi-squared test</a:t>
            </a:r>
          </a:p>
          <a:p>
            <a:r>
              <a:rPr lang="en-GB" b="1"/>
              <a:t>Syllabus content: students apply appropriate statistical tests of confidence to a data set(s), including but not limited to: F-test</a:t>
            </a:r>
          </a:p>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40</a:t>
            </a:fld>
            <a:endParaRPr lang="en-AU"/>
          </a:p>
        </p:txBody>
      </p:sp>
    </p:spTree>
    <p:extLst>
      <p:ext uri="{BB962C8B-B14F-4D97-AF65-F5344CB8AC3E}">
        <p14:creationId xmlns:p14="http://schemas.microsoft.com/office/powerpoint/2010/main" val="1680085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235943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2280131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hlinkClick r:id="rId3"/>
              </a:rPr>
              <a:t>https://en.wikipedia.org/wiki/RMS_Titanic</a:t>
            </a: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F.G.O. Stuart (1843-1923) / Public domain</a:t>
            </a:r>
          </a:p>
          <a:p>
            <a:pPr marL="0" marR="0" lvl="0" indent="0" algn="l" defTabSz="914347"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hlinkClick r:id="rId4"/>
              </a:rPr>
              <a:t>https://commons.wikimedia.org/wiki/File:RMS_Titanic_3.jpg</a:t>
            </a: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smtClean="0">
                <a:ln>
                  <a:noFill/>
                </a:ln>
                <a:solidFill>
                  <a:prstClr val="black"/>
                </a:solidFill>
                <a:effectLst/>
                <a:uLnTx/>
                <a:uFillTx/>
                <a:latin typeface="+mn-lt"/>
                <a:ea typeface="+mn-ea"/>
                <a:cs typeface="+mn-cs"/>
              </a:rPr>
              <a:t>I, Yzmo / CC BY-SA (http://creativecommons.org/licenses/by-sa/3.0/)</a:t>
            </a: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hlinkClick r:id="rId5"/>
              </a:rPr>
              <a:t>https://commons.wikimedia.org/wiki/File:En_size_titanic.svg</a:t>
            </a: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2557185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Willy </a:t>
            </a:r>
            <a:r>
              <a:rPr lang="en-AU" dirty="0" err="1"/>
              <a:t>Stöwer</a:t>
            </a:r>
            <a:r>
              <a:rPr lang="en-AU" dirty="0"/>
              <a:t>, died on 31st May 1931 / Public domain</a:t>
            </a:r>
          </a:p>
          <a:p>
            <a:r>
              <a:rPr lang="en-AU" dirty="0">
                <a:hlinkClick r:id="rId3"/>
              </a:rPr>
              <a:t>https://commons.wikimedia.org/wiki/File:St%C3%B6wer_Titanic.jpg</a:t>
            </a:r>
            <a:endParaRPr lang="en-AU" dirty="0"/>
          </a:p>
          <a:p>
            <a:endParaRPr lang="en-AU" dirty="0"/>
          </a:p>
          <a:p>
            <a:r>
              <a:rPr lang="en-AU" dirty="0"/>
              <a:t>Image </a:t>
            </a:r>
            <a:r>
              <a:rPr lang="en-AU" dirty="0" err="1"/>
              <a:t>originale:en:User:Gary</a:t>
            </a:r>
            <a:r>
              <a:rPr lang="en-AU" dirty="0"/>
              <a:t> Joseph, </a:t>
            </a:r>
            <a:r>
              <a:rPr lang="en-AU" dirty="0" err="1"/>
              <a:t>en:User:MechBrowman</a:t>
            </a:r>
            <a:r>
              <a:rPr lang="en-AU" dirty="0"/>
              <a:t> ; image </a:t>
            </a:r>
            <a:r>
              <a:rPr lang="en-AU" dirty="0" err="1"/>
              <a:t>vectorielle:Rogilbert</a:t>
            </a:r>
            <a:r>
              <a:rPr lang="en-AU" dirty="0"/>
              <a:t> / Public domain</a:t>
            </a:r>
          </a:p>
          <a:p>
            <a:r>
              <a:rPr lang="en-AU" dirty="0"/>
              <a:t>https://commons.wikimedia.org/wiki/File:TitanicRoute.svg</a:t>
            </a: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2885079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https://www.encyclopedia-titanica.org/lifeboat-specifications.html</a:t>
            </a:r>
            <a:endParaRPr lang="en-AU" dirty="0"/>
          </a:p>
          <a:p>
            <a:r>
              <a:rPr lang="en-AU" dirty="0">
                <a:hlinkClick r:id="rId4"/>
              </a:rPr>
              <a:t>https://titanicdatabase.fandom.com/wiki/Lifeboats_of_the_RMS_Titanic</a:t>
            </a:r>
            <a:endParaRPr lang="en-AU" dirty="0"/>
          </a:p>
          <a:p>
            <a:endParaRPr lang="en-AU" dirty="0"/>
          </a:p>
          <a:p>
            <a:r>
              <a:rPr lang="en-GB" dirty="0"/>
              <a:t>Anonymous Harland &amp;amp; Wolff draughtsman / Public domain</a:t>
            </a:r>
          </a:p>
          <a:p>
            <a:r>
              <a:rPr lang="en-AU" dirty="0"/>
              <a:t>https://commons.wikimedia.org/wiki/File:Titanic_Boat_Deck_plan_with_lifeboats.png</a:t>
            </a:r>
          </a:p>
        </p:txBody>
      </p:sp>
      <p:sp>
        <p:nvSpPr>
          <p:cNvPr id="4" name="Slide Number Placeholder 3"/>
          <p:cNvSpPr>
            <a:spLocks noGrp="1"/>
          </p:cNvSpPr>
          <p:nvPr>
            <p:ph type="sldNum" sz="quarter" idx="5"/>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4214640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hlinkClick r:id="rId3"/>
              </a:rPr>
              <a:t>https://www.encyclopedia-titanica.org/lifeboat-specifications.html</a:t>
            </a: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hlinkClick r:id="rId4"/>
              </a:rPr>
              <a:t>https://titanicdatabase.fandom.com/wiki/Lifeboats_of_the_RMS_Titanic</a:t>
            </a: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Anonymous Harland &amp;amp; Wolff draughtsman / Public domain</a:t>
            </a:r>
          </a:p>
          <a:p>
            <a:pPr marL="0" marR="0" lvl="0" indent="0" algn="l" defTabSz="914347"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mn-lt"/>
                <a:ea typeface="+mn-ea"/>
                <a:cs typeface="+mn-cs"/>
              </a:rPr>
              <a:t>https://commons.wikimedia.org/wiki/File:Titanic_Boat_Deck_plan_with_lifeboats.png</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964820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a:p>
        </p:txBody>
      </p:sp>
      <p:sp>
        <p:nvSpPr>
          <p:cNvPr id="4" name="Text Placeholder 3"/>
          <p:cNvSpPr>
            <a:spLocks noGrp="1"/>
          </p:cNvSpPr>
          <p:nvPr>
            <p:ph type="body" sz="quarter" idx="17"/>
          </p:nvPr>
        </p:nvSpPr>
        <p:spPr>
          <a:xfrm>
            <a:off x="292100" y="1844675"/>
            <a:ext cx="4120102" cy="406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292101" y="1844675"/>
            <a:ext cx="4111224" cy="4129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5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dirty="0">
                <a:solidFill>
                  <a:schemeClr val="bg1"/>
                </a:solidFill>
                <a:latin typeface="Montserrat SemiBold" pitchFamily="2" charset="77"/>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1142963002"/>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dirty="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3273592865"/>
      </p:ext>
    </p:extLst>
  </p:cSld>
  <p:clrMapOvr>
    <a:masterClrMapping/>
  </p:clrMapOvr>
  <p:transition>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dirty="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1307741522"/>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dirty="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95442816"/>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dirty="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2542527472"/>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dirty="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err="1"/>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4227606776"/>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dirty="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1695062986"/>
      </p:ext>
    </p:extLst>
  </p:cSld>
  <p:clrMapOvr>
    <a:masterClrMapping/>
  </p:clrMapOvr>
  <p:transition>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dirty="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dirty="0"/>
              <a:t>Insert image here</a:t>
            </a:r>
          </a:p>
        </p:txBody>
      </p:sp>
    </p:spTree>
    <p:extLst>
      <p:ext uri="{BB962C8B-B14F-4D97-AF65-F5344CB8AC3E}">
        <p14:creationId xmlns:p14="http://schemas.microsoft.com/office/powerpoint/2010/main" val="3311328428"/>
      </p:ext>
    </p:extLst>
  </p:cSld>
  <p:clrMapOvr>
    <a:masterClrMapping/>
  </p:clrMapOvr>
  <p:transition>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dirty="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3744318797"/>
      </p:ext>
    </p:extLst>
  </p:cSld>
  <p:clrMapOvr>
    <a:masterClrMapping/>
  </p:clrMapOvr>
  <p:transition>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dirty="0"/>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dirty="0"/>
              <a:t>Agenda slide</a:t>
            </a:r>
            <a:endParaRPr lang="en-AU" dirty="0"/>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dirty="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3902437846"/>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370965900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4248856080"/>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44409632"/>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384653315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29AAED-C026-A74D-986A-D99794BFEDDD}"/>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dirty="0">
                <a:solidFill>
                  <a:schemeClr val="tx2"/>
                </a:solidFill>
                <a:latin typeface="Montserrat SemiBold" pitchFamily="2" charset="77"/>
              </a:rPr>
              <a:t>NSW Department of Education</a:t>
            </a:r>
          </a:p>
        </p:txBody>
      </p: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3895968741"/>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593967622"/>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dirty="0"/>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dirty="0"/>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3131082608"/>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dirty="0"/>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dirty="0"/>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3152047892"/>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fld id="{5116C895-348D-4FA1-AC3F-6A98EE2CBA64}" type="slidenum">
              <a:rPr lang="en-US" smtClean="0"/>
              <a:pPr/>
              <a:t>‹#›</a:t>
            </a:fld>
            <a:endParaRPr lang="en-US" dirty="0"/>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25854004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Lst>
  <p:transition>
    <p:fade/>
  </p:transition>
  <p:hf sldNum="0" hdr="0" dt="0"/>
  <p:txStyles>
    <p:titleStyle>
      <a:lvl1pPr algn="l" defTabSz="514337"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defRPr>
            </a:lvl1pPr>
          </a:lstStyle>
          <a:p>
            <a:fld id="{70A22D65-9FDC-489F-B10E-6D0B5D9F1F89}" type="slidenum">
              <a:rPr lang="en-AU" smtClean="0"/>
              <a:pPr/>
              <a:t>‹#›</a:t>
            </a:fld>
            <a:endParaRPr lang="en-AU" dirty="0"/>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pic>
        <p:nvPicPr>
          <p:cNvPr id="6" name="Picture 5" descr="NSW Government Logo" title="NSW Government Logo"/>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17121384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Lst>
  <p:transition>
    <p:fade/>
  </p:transition>
  <p:hf sldNum="0" hdr="0" dt="0"/>
  <p:txStyles>
    <p:titleStyle>
      <a:lvl1pPr algn="l" defTabSz="514337" rtl="0" eaLnBrk="1" latinLnBrk="0" hangingPunct="1">
        <a:lnSpc>
          <a:spcPct val="90000"/>
        </a:lnSpc>
        <a:spcBef>
          <a:spcPct val="0"/>
        </a:spcBef>
        <a:buNone/>
        <a:defRPr sz="2400" b="0" i="0" kern="1200">
          <a:solidFill>
            <a:schemeClr val="tx2"/>
          </a:solidFill>
          <a:latin typeface="Montserrat SemiBold" panose="00000700000000000000" pitchFamily="2" charset="0"/>
          <a:ea typeface="+mj-ea"/>
          <a:cs typeface="+mj-cs"/>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Montserrat Medium" pitchFamily="2" charset="77"/>
          <a:ea typeface="+mn-ea"/>
          <a:cs typeface="+mn-cs"/>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mn-lt"/>
          <a:ea typeface="+mn-ea"/>
          <a:cs typeface="+mn-cs"/>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184">
          <p15:clr>
            <a:srgbClr val="F26B43"/>
          </p15:clr>
        </p15:guide>
        <p15:guide id="20" pos="2880">
          <p15:clr>
            <a:srgbClr val="F26B43"/>
          </p15:clr>
        </p15:guide>
        <p15:guide id="21" pos="5576">
          <p15:clr>
            <a:srgbClr val="F26B43"/>
          </p15:clr>
        </p15:guide>
        <p15:guide id="22" orient="horz" pos="249">
          <p15:clr>
            <a:srgbClr val="F26B43"/>
          </p15:clr>
        </p15:guide>
        <p15:guide id="23" orient="horz" pos="4178">
          <p15:clr>
            <a:srgbClr val="F26B43"/>
          </p15:clr>
        </p15:guide>
        <p15:guide id="34" orient="horz" pos="527">
          <p15:clr>
            <a:srgbClr val="FBAE40"/>
          </p15:clr>
        </p15:guide>
        <p15:guide id="35" orient="horz" pos="867">
          <p15:clr>
            <a:srgbClr val="FBAE40"/>
          </p15:clr>
        </p15:guide>
        <p15:guide id="36" orient="horz" pos="1049">
          <p15:clr>
            <a:srgbClr val="FBAE40"/>
          </p15:clr>
        </p15:guide>
        <p15:guide id="37" pos="633">
          <p15:clr>
            <a:srgbClr val="FDE53C"/>
          </p15:clr>
        </p15:guide>
        <p15:guide id="38" pos="1082">
          <p15:clr>
            <a:srgbClr val="FDE53C"/>
          </p15:clr>
        </p15:guide>
        <p15:guide id="39" pos="1532">
          <p15:clr>
            <a:srgbClr val="FDE53C"/>
          </p15:clr>
        </p15:guide>
        <p15:guide id="40" pos="1981">
          <p15:clr>
            <a:srgbClr val="FDE53C"/>
          </p15:clr>
        </p15:guide>
        <p15:guide id="41" pos="2431">
          <p15:clr>
            <a:srgbClr val="FDE53C"/>
          </p15:clr>
        </p15:guide>
        <p15:guide id="42" pos="3329">
          <p15:clr>
            <a:srgbClr val="FDE53C"/>
          </p15:clr>
        </p15:guide>
        <p15:guide id="43" pos="3779">
          <p15:clr>
            <a:srgbClr val="FDE53C"/>
          </p15:clr>
        </p15:guide>
        <p15:guide id="44" pos="4228">
          <p15:clr>
            <a:srgbClr val="FDE53C"/>
          </p15:clr>
        </p15:guide>
        <p15:guide id="45" pos="4677">
          <p15:clr>
            <a:srgbClr val="FDE53C"/>
          </p15:clr>
        </p15:guide>
        <p15:guide id="46" pos="5126">
          <p15:clr>
            <a:srgbClr val="FDE53C"/>
          </p15:clr>
        </p15:guide>
        <p15:guide id="47" orient="horz" pos="1162">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Davit"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bankofengland.co.uk/monetary-policy/inflation/inflation-calculator"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s://www.xe.com/currencyconverte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encyclopedia-titanica.org/titanic-deckplans/boat-deck.html" TargetMode="External"/><Relationship Id="rId2" Type="http://schemas.openxmlformats.org/officeDocument/2006/relationships/hyperlink" Target="https://www.encyclopedia-titanica.org/titanic-deckplans/" TargetMode="External"/><Relationship Id="rId1" Type="http://schemas.openxmlformats.org/officeDocument/2006/relationships/slideLayout" Target="../slideLayouts/slideLayout11.xml"/><Relationship Id="rId4" Type="http://schemas.openxmlformats.org/officeDocument/2006/relationships/hyperlink" Target="https://www.encyclopedia-titanica.org/description-of-recovered-titanic-bodie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www.office.com/launch/excel"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hyperlink" Target="https://support.office.com/en-us/article/create-a-pivottable-to-analyze-worksheet-data-a9a84538-bfe9-40a9-a8e9-f99134456576" TargetMode="External"/><Relationship Id="rId4" Type="http://schemas.openxmlformats.org/officeDocument/2006/relationships/hyperlink" Target="https://support.microsoft.com/en-us/office/load-the-analysis-toolpak-in-excel-6a63e598-cd6d-42e3-9317-6b40ba1a66b4?ui=en-us&amp;rs=en-us&amp;ad=u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spreadsheets"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hyperlink" Target="https://support.google.com/datastudio/answer/6283323?hl=en" TargetMode="External"/><Relationship Id="rId5" Type="http://schemas.openxmlformats.org/officeDocument/2006/relationships/hyperlink" Target="https://datastudio.google.com/" TargetMode="External"/><Relationship Id="rId4" Type="http://schemas.openxmlformats.org/officeDocument/2006/relationships/hyperlink" Target="https://support.google.com/docs/answer/6000292?co=GENIE.Platform%3DDesktop&amp;hl=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support.microsoft.com/en-us/office/create-a-box-and-whisker-chart-62f4219f-db4b-4754-aca8-4743f6190f0d?ui=en-us&amp;rs=en-us&amp;ad=us"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support.microsoft.com/en-us/office/ftest-function-4c9e1202-53fe-428c-a737-976f6fc3f9fd" TargetMode="External"/><Relationship Id="rId2" Type="http://schemas.openxmlformats.org/officeDocument/2006/relationships/hyperlink" Target="https://www.youtube.com/watch?v=g9pGHRs-cxc"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support.microsoft.com/en-us/office/t-test-function-d4e08ec3-c545-485f-962e-276f7cbed055" TargetMode="External"/><Relationship Id="rId2" Type="http://schemas.openxmlformats.org/officeDocument/2006/relationships/hyperlink" Target="https://www.youtube.com/watch?v=pTmLQvMM-1M"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support.microsoft.com/en-us/office/chisq-test-function-2e8a7861-b14a-4985-aa93-fb88de3f260f" TargetMode="External"/><Relationship Id="rId2" Type="http://schemas.openxmlformats.org/officeDocument/2006/relationships/hyperlink" Target="https://www.youtube.com/watch?v=WXPBoFDqNVk&amp;t=9s" TargetMode="Externa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hyperlink" Target="https://educationstandards.nsw.edu.au/wps/portal/nesa/11-12/stage-6-learning-areas/stage-6-science/science-extension-syllabus"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3748" y="3478696"/>
            <a:ext cx="3477026" cy="1242336"/>
          </a:xfrm>
        </p:spPr>
        <p:txBody>
          <a:bodyPr/>
          <a:lstStyle/>
          <a:p>
            <a:r>
              <a:rPr lang="en-AU" sz="2800" dirty="0" smtClean="0">
                <a:latin typeface="Arial" panose="020B0604020202020204" pitchFamily="34" charset="0"/>
                <a:cs typeface="Arial" panose="020B0604020202020204" pitchFamily="34" charset="0"/>
              </a:rPr>
              <a:t>Science extension</a:t>
            </a:r>
            <a:endParaRPr lang="en-AU"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273750" y="2823581"/>
            <a:ext cx="3477025" cy="655115"/>
          </a:xfrm>
        </p:spPr>
        <p:txBody>
          <a:bodyPr/>
          <a:lstStyle/>
          <a:p>
            <a:r>
              <a:rPr lang="en-AU" sz="3600" dirty="0" smtClean="0">
                <a:latin typeface="Arial" panose="020B0604020202020204" pitchFamily="34" charset="0"/>
                <a:cs typeface="Arial" panose="020B0604020202020204" pitchFamily="34" charset="0"/>
              </a:rPr>
              <a:t>Science</a:t>
            </a:r>
            <a:endParaRPr lang="en-AU" sz="3600" dirty="0">
              <a:latin typeface="Arial" panose="020B0604020202020204" pitchFamily="34" charset="0"/>
              <a:cs typeface="Arial" panose="020B0604020202020204" pitchFamily="34" charset="0"/>
            </a:endParaRPr>
          </a:p>
        </p:txBody>
      </p:sp>
      <p:pic>
        <p:nvPicPr>
          <p:cNvPr id="7" name="Google Shape;144;p27"/>
          <p:cNvPicPr preferRelativeResize="0">
            <a:picLocks noGrp="1"/>
          </p:cNvPicPr>
          <p:nvPr>
            <p:ph type="pic" sz="quarter" idx="16"/>
          </p:nvPr>
        </p:nvPicPr>
        <p:blipFill rotWithShape="1">
          <a:blip r:embed="rId3">
            <a:alphaModFix/>
          </a:blip>
          <a:srcRect l="16685" r="10481"/>
          <a:stretch/>
        </p:blipFill>
        <p:spPr>
          <a:xfrm>
            <a:off x="3870044" y="965206"/>
            <a:ext cx="5273956" cy="4824745"/>
          </a:xfrm>
          <a:prstGeom prst="rect">
            <a:avLst/>
          </a:prstGeom>
          <a:noFill/>
          <a:ln>
            <a:noFill/>
          </a:ln>
        </p:spPr>
      </p:pic>
      <p:sp>
        <p:nvSpPr>
          <p:cNvPr id="8" name="TextBox 7"/>
          <p:cNvSpPr txBox="1"/>
          <p:nvPr/>
        </p:nvSpPr>
        <p:spPr>
          <a:xfrm>
            <a:off x="273748" y="1393392"/>
            <a:ext cx="1157487" cy="914400"/>
          </a:xfrm>
          <a:prstGeom prst="rect">
            <a:avLst/>
          </a:prstGeom>
          <a:noFill/>
        </p:spPr>
        <p:txBody>
          <a:bodyPr wrap="none" lIns="0" tIns="0" rIns="0" bIns="0" rtlCol="0">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HSC hub</a:t>
            </a:r>
          </a:p>
        </p:txBody>
      </p:sp>
    </p:spTree>
    <p:extLst>
      <p:ext uri="{BB962C8B-B14F-4D97-AF65-F5344CB8AC3E}">
        <p14:creationId xmlns:p14="http://schemas.microsoft.com/office/powerpoint/2010/main" val="281277035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1D7ED-4446-430F-B867-F5677671DA70}"/>
              </a:ext>
            </a:extLst>
          </p:cNvPr>
          <p:cNvSpPr>
            <a:spLocks noGrp="1"/>
          </p:cNvSpPr>
          <p:nvPr>
            <p:ph type="body" sz="quarter" idx="16"/>
          </p:nvPr>
        </p:nvSpPr>
        <p:spPr>
          <a:xfrm>
            <a:off x="294662" y="1844675"/>
            <a:ext cx="4204364" cy="4637768"/>
          </a:xfrm>
        </p:spPr>
        <p:txBody>
          <a:bodyPr>
            <a:noAutofit/>
          </a:bodyPr>
          <a:lstStyle/>
          <a:p>
            <a:r>
              <a:rPr lang="en-GB" sz="1600" dirty="0"/>
              <a:t>At 11:40 p.m. (ship's time) on 14 April, lookout Frederick Fleet spotted an iceberg immediately ahead of Titanic and alerted the bridge. First Officer William Murdoch ordered the ship to be steered around the obstacle and the engines to be stopped, but it was too late; the starboard side of Titanic struck the iceberg, creating a series of holes below the waterline. The hull was not punctured by the iceberg, but rather dented such that the hull's seams buckled and separated, allowing water to seep in.</a:t>
            </a:r>
          </a:p>
        </p:txBody>
      </p:sp>
      <p:sp>
        <p:nvSpPr>
          <p:cNvPr id="3" name="Text Placeholder 2">
            <a:extLst>
              <a:ext uri="{FF2B5EF4-FFF2-40B4-BE49-F238E27FC236}">
                <a16:creationId xmlns:a16="http://schemas.microsoft.com/office/drawing/2014/main" id="{888071C1-00E8-45B3-925C-525FAD3CBFC7}"/>
              </a:ext>
            </a:extLst>
          </p:cNvPr>
          <p:cNvSpPr>
            <a:spLocks noGrp="1"/>
          </p:cNvSpPr>
          <p:nvPr>
            <p:ph type="body" sz="quarter" idx="15"/>
          </p:nvPr>
        </p:nvSpPr>
        <p:spPr/>
        <p:txBody>
          <a:bodyPr/>
          <a:lstStyle/>
          <a:p>
            <a:r>
              <a:rPr lang="en-AU" sz="2000" dirty="0"/>
              <a:t>What happened to the Titanic?</a:t>
            </a:r>
          </a:p>
        </p:txBody>
      </p:sp>
      <p:sp>
        <p:nvSpPr>
          <p:cNvPr id="4" name="Title 3">
            <a:extLst>
              <a:ext uri="{FF2B5EF4-FFF2-40B4-BE49-F238E27FC236}">
                <a16:creationId xmlns:a16="http://schemas.microsoft.com/office/drawing/2014/main" id="{846790E8-A214-4091-B447-6F8A1F8F47DE}"/>
              </a:ext>
            </a:extLst>
          </p:cNvPr>
          <p:cNvSpPr>
            <a:spLocks noGrp="1"/>
          </p:cNvSpPr>
          <p:nvPr>
            <p:ph type="title"/>
          </p:nvPr>
        </p:nvSpPr>
        <p:spPr/>
        <p:txBody>
          <a:bodyPr/>
          <a:lstStyle/>
          <a:p>
            <a:r>
              <a:rPr lang="en-AU" dirty="0"/>
              <a:t>The </a:t>
            </a:r>
            <a:r>
              <a:rPr lang="en-AU" dirty="0">
                <a:solidFill>
                  <a:srgbClr val="FF0000"/>
                </a:solidFill>
              </a:rPr>
              <a:t>Titanic disaster</a:t>
            </a:r>
          </a:p>
        </p:txBody>
      </p:sp>
      <p:sp>
        <p:nvSpPr>
          <p:cNvPr id="5" name="Footer Placeholder 4">
            <a:extLst>
              <a:ext uri="{FF2B5EF4-FFF2-40B4-BE49-F238E27FC236}">
                <a16:creationId xmlns:a16="http://schemas.microsoft.com/office/drawing/2014/main" id="{0D0D3189-53C5-4FB0-B974-7E69644A65E8}"/>
              </a:ext>
            </a:extLst>
          </p:cNvPr>
          <p:cNvSpPr>
            <a:spLocks noGrp="1"/>
          </p:cNvSpPr>
          <p:nvPr>
            <p:ph type="ftr" sz="quarter" idx="3"/>
          </p:nvPr>
        </p:nvSpPr>
        <p:spPr/>
        <p:txBody>
          <a:bodyPr/>
          <a:lstStyle/>
          <a:p>
            <a:fld id="{5116C895-348D-4FA1-AC3F-6A98EE2CBA64}" type="slidenum">
              <a:rPr lang="en-US" smtClean="0"/>
              <a:pPr/>
              <a:t>10</a:t>
            </a:fld>
            <a:endParaRPr lang="en-US"/>
          </a:p>
        </p:txBody>
      </p:sp>
      <p:pic>
        <p:nvPicPr>
          <p:cNvPr id="3074" name="Picture 2" descr="&quot;Untergang der Titanic&quot;, a painting showing the RMS Titanic sinking with survivors in the water and boats">
            <a:extLst>
              <a:ext uri="{FF2B5EF4-FFF2-40B4-BE49-F238E27FC236}">
                <a16:creationId xmlns:a16="http://schemas.microsoft.com/office/drawing/2014/main" id="{855A7FC8-1E3F-44FD-9D42-314CF6334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3122970"/>
            <a:ext cx="4277339" cy="29273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urse of the RMS Titanic">
            <a:extLst>
              <a:ext uri="{FF2B5EF4-FFF2-40B4-BE49-F238E27FC236}">
                <a16:creationId xmlns:a16="http://schemas.microsoft.com/office/drawing/2014/main" id="{3897D2BE-EC82-4303-B86F-12200D28A7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45629"/>
            <a:ext cx="4277338" cy="177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8059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1D7ED-4446-430F-B867-F5677671DA70}"/>
              </a:ext>
            </a:extLst>
          </p:cNvPr>
          <p:cNvSpPr>
            <a:spLocks noGrp="1"/>
          </p:cNvSpPr>
          <p:nvPr>
            <p:ph type="body" sz="quarter" idx="16"/>
          </p:nvPr>
        </p:nvSpPr>
        <p:spPr>
          <a:xfrm>
            <a:off x="294659" y="1844675"/>
            <a:ext cx="8627651" cy="3993791"/>
          </a:xfrm>
        </p:spPr>
        <p:txBody>
          <a:bodyPr>
            <a:noAutofit/>
          </a:bodyPr>
          <a:lstStyle/>
          <a:p>
            <a:r>
              <a:rPr lang="en-GB" dirty="0"/>
              <a:t>The lifeboats had a total capacity enough for only 1,178 persons, if they were fully loaded.</a:t>
            </a:r>
          </a:p>
          <a:p>
            <a:r>
              <a:rPr lang="en-GB" dirty="0"/>
              <a:t>The design of Titanic's lifeboat </a:t>
            </a:r>
            <a:r>
              <a:rPr lang="en-GB" dirty="0">
                <a:hlinkClick r:id="rId3"/>
              </a:rPr>
              <a:t>davits</a:t>
            </a:r>
            <a:r>
              <a:rPr lang="en-GB" dirty="0"/>
              <a:t> was supposed to enable the stowage and lowering of up to four boats per davit. Although early designs for the ship allowed for this, when the Titanic sailed she only had one boat per davit, apart from boat stations 1 and 2 which also accommodated the collapsible boats.</a:t>
            </a:r>
          </a:p>
          <a:p>
            <a:pPr lvl="1">
              <a:buFont typeface="Arial" panose="020B0604020202020204" pitchFamily="34" charset="0"/>
              <a:buChar char="•"/>
            </a:pPr>
            <a:r>
              <a:rPr lang="en-GB" sz="1800" dirty="0"/>
              <a:t>Two emergency lifeboats also known as cutters (red), each could carry</a:t>
            </a:r>
            <a:r>
              <a:rPr lang="en-GB" sz="1800" b="1" dirty="0"/>
              <a:t> </a:t>
            </a:r>
            <a:r>
              <a:rPr lang="en-GB" sz="1800" dirty="0"/>
              <a:t>40 persons. Numbered 1 on the starboard side and 2 on the port side</a:t>
            </a:r>
            <a:r>
              <a:rPr lang="en-GB" sz="1800" dirty="0" smtClean="0"/>
              <a:t>.</a:t>
            </a:r>
            <a:endParaRPr lang="en-GB" sz="1800" dirty="0"/>
          </a:p>
        </p:txBody>
      </p:sp>
      <p:sp>
        <p:nvSpPr>
          <p:cNvPr id="3" name="Text Placeholder 2">
            <a:extLst>
              <a:ext uri="{FF2B5EF4-FFF2-40B4-BE49-F238E27FC236}">
                <a16:creationId xmlns:a16="http://schemas.microsoft.com/office/drawing/2014/main" id="{888071C1-00E8-45B3-925C-525FAD3CBFC7}"/>
              </a:ext>
            </a:extLst>
          </p:cNvPr>
          <p:cNvSpPr>
            <a:spLocks noGrp="1"/>
          </p:cNvSpPr>
          <p:nvPr>
            <p:ph type="body" sz="quarter" idx="15"/>
          </p:nvPr>
        </p:nvSpPr>
        <p:spPr/>
        <p:txBody>
          <a:bodyPr/>
          <a:lstStyle/>
          <a:p>
            <a:r>
              <a:rPr lang="en-AU" sz="2000" dirty="0"/>
              <a:t>The lifeboats aboard Titanic</a:t>
            </a:r>
          </a:p>
        </p:txBody>
      </p:sp>
      <p:sp>
        <p:nvSpPr>
          <p:cNvPr id="4" name="Title 3">
            <a:extLst>
              <a:ext uri="{FF2B5EF4-FFF2-40B4-BE49-F238E27FC236}">
                <a16:creationId xmlns:a16="http://schemas.microsoft.com/office/drawing/2014/main" id="{846790E8-A214-4091-B447-6F8A1F8F47DE}"/>
              </a:ext>
            </a:extLst>
          </p:cNvPr>
          <p:cNvSpPr>
            <a:spLocks noGrp="1"/>
          </p:cNvSpPr>
          <p:nvPr>
            <p:ph type="title"/>
          </p:nvPr>
        </p:nvSpPr>
        <p:spPr/>
        <p:txBody>
          <a:bodyPr/>
          <a:lstStyle/>
          <a:p>
            <a:r>
              <a:rPr lang="en-AU" dirty="0"/>
              <a:t>The Titanic disaster</a:t>
            </a:r>
          </a:p>
        </p:txBody>
      </p:sp>
      <p:sp>
        <p:nvSpPr>
          <p:cNvPr id="5" name="Footer Placeholder 4">
            <a:extLst>
              <a:ext uri="{FF2B5EF4-FFF2-40B4-BE49-F238E27FC236}">
                <a16:creationId xmlns:a16="http://schemas.microsoft.com/office/drawing/2014/main" id="{0D0D3189-53C5-4FB0-B974-7E69644A65E8}"/>
              </a:ext>
            </a:extLst>
          </p:cNvPr>
          <p:cNvSpPr>
            <a:spLocks noGrp="1"/>
          </p:cNvSpPr>
          <p:nvPr>
            <p:ph type="ftr" sz="quarter" idx="3"/>
          </p:nvPr>
        </p:nvSpPr>
        <p:spPr/>
        <p:txBody>
          <a:bodyPr/>
          <a:lstStyle/>
          <a:p>
            <a:fld id="{5116C895-348D-4FA1-AC3F-6A98EE2CBA64}" type="slidenum">
              <a:rPr lang="en-US" smtClean="0"/>
              <a:pPr/>
              <a:t>11</a:t>
            </a:fld>
            <a:endParaRPr lang="en-US"/>
          </a:p>
        </p:txBody>
      </p:sp>
    </p:spTree>
    <p:extLst>
      <p:ext uri="{BB962C8B-B14F-4D97-AF65-F5344CB8AC3E}">
        <p14:creationId xmlns:p14="http://schemas.microsoft.com/office/powerpoint/2010/main" val="26488318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767443"/>
            <a:ext cx="8628224" cy="5502753"/>
          </a:xfrm>
        </p:spPr>
        <p:txBody>
          <a:bodyPr/>
          <a:lstStyle/>
          <a:p>
            <a:pPr lvl="1">
              <a:buFont typeface="Arial" panose="020B0604020202020204" pitchFamily="34" charset="0"/>
              <a:buChar char="•"/>
            </a:pPr>
            <a:r>
              <a:rPr lang="en-GB" sz="1800" dirty="0"/>
              <a:t>Fourteen standard lifeboats (green), each could carry 65 persons. Numbered 3-16 bow to stern, even numbers on the port side, odd numbers on the starboard side.</a:t>
            </a:r>
          </a:p>
          <a:p>
            <a:pPr lvl="1">
              <a:buFont typeface="Arial" panose="020B0604020202020204" pitchFamily="34" charset="0"/>
              <a:buChar char="•"/>
            </a:pPr>
            <a:r>
              <a:rPr lang="en-GB" sz="1800" dirty="0"/>
              <a:t>Four collapsible lifeboats (purple), each could carry 47 persons. Only two are shown in the diagram, A on the starboard side and B on the port side. The other two were located above the officers quarters, C on the starboard side and D on the port side.</a:t>
            </a:r>
          </a:p>
          <a:p>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12</a:t>
            </a:fld>
            <a:endParaRPr lang="en-US"/>
          </a:p>
        </p:txBody>
      </p:sp>
      <p:pic>
        <p:nvPicPr>
          <p:cNvPr id="6" name="Picture 5"/>
          <p:cNvPicPr>
            <a:picLocks noChangeAspect="1"/>
          </p:cNvPicPr>
          <p:nvPr/>
        </p:nvPicPr>
        <p:blipFill>
          <a:blip r:embed="rId3"/>
          <a:stretch>
            <a:fillRect/>
          </a:stretch>
        </p:blipFill>
        <p:spPr>
          <a:xfrm>
            <a:off x="798442" y="4164579"/>
            <a:ext cx="7620660" cy="1761897"/>
          </a:xfrm>
          <a:prstGeom prst="rect">
            <a:avLst/>
          </a:prstGeom>
        </p:spPr>
      </p:pic>
      <p:sp>
        <p:nvSpPr>
          <p:cNvPr id="8" name="TextBox 7">
            <a:extLst>
              <a:ext uri="{FF2B5EF4-FFF2-40B4-BE49-F238E27FC236}">
                <a16:creationId xmlns:a16="http://schemas.microsoft.com/office/drawing/2014/main" id="{8510E36A-4E5F-4EF8-923F-003D6BA6F558}"/>
              </a:ext>
            </a:extLst>
          </p:cNvPr>
          <p:cNvSpPr txBox="1"/>
          <p:nvPr/>
        </p:nvSpPr>
        <p:spPr>
          <a:xfrm>
            <a:off x="230811" y="5045527"/>
            <a:ext cx="734185" cy="436405"/>
          </a:xfrm>
          <a:prstGeom prst="rect">
            <a:avLst/>
          </a:prstGeom>
          <a:noFill/>
        </p:spPr>
        <p:txBody>
          <a:bodyPr wrap="square" lIns="0" tIns="0" rIns="0" bIns="0" rtlCol="0">
            <a:noAutofit/>
          </a:bodyPr>
          <a:lstStyle/>
          <a:p>
            <a:pPr algn="l"/>
            <a:r>
              <a:rPr lang="en-AU" sz="1400" b="1" dirty="0"/>
              <a:t>STERN</a:t>
            </a:r>
          </a:p>
        </p:txBody>
      </p:sp>
      <p:pic>
        <p:nvPicPr>
          <p:cNvPr id="9" name="Picture 8"/>
          <p:cNvPicPr>
            <a:picLocks noChangeAspect="1"/>
          </p:cNvPicPr>
          <p:nvPr/>
        </p:nvPicPr>
        <p:blipFill>
          <a:blip r:embed="rId4"/>
          <a:stretch>
            <a:fillRect/>
          </a:stretch>
        </p:blipFill>
        <p:spPr>
          <a:xfrm>
            <a:off x="3932057" y="3786594"/>
            <a:ext cx="1353429" cy="377985"/>
          </a:xfrm>
          <a:prstGeom prst="rect">
            <a:avLst/>
          </a:prstGeom>
        </p:spPr>
      </p:pic>
      <p:pic>
        <p:nvPicPr>
          <p:cNvPr id="10" name="Picture 9"/>
          <p:cNvPicPr>
            <a:picLocks noChangeAspect="1"/>
          </p:cNvPicPr>
          <p:nvPr/>
        </p:nvPicPr>
        <p:blipFill>
          <a:blip r:embed="rId5"/>
          <a:stretch>
            <a:fillRect/>
          </a:stretch>
        </p:blipFill>
        <p:spPr>
          <a:xfrm>
            <a:off x="8302153" y="4856534"/>
            <a:ext cx="737680" cy="377985"/>
          </a:xfrm>
          <a:prstGeom prst="rect">
            <a:avLst/>
          </a:prstGeom>
        </p:spPr>
      </p:pic>
      <p:pic>
        <p:nvPicPr>
          <p:cNvPr id="11" name="Picture 10"/>
          <p:cNvPicPr>
            <a:picLocks noChangeAspect="1"/>
          </p:cNvPicPr>
          <p:nvPr/>
        </p:nvPicPr>
        <p:blipFill>
          <a:blip r:embed="rId6"/>
          <a:stretch>
            <a:fillRect/>
          </a:stretch>
        </p:blipFill>
        <p:spPr>
          <a:xfrm>
            <a:off x="3932057" y="5892211"/>
            <a:ext cx="1853345" cy="377985"/>
          </a:xfrm>
          <a:prstGeom prst="rect">
            <a:avLst/>
          </a:prstGeom>
        </p:spPr>
      </p:pic>
    </p:spTree>
    <p:extLst>
      <p:ext uri="{BB962C8B-B14F-4D97-AF65-F5344CB8AC3E}">
        <p14:creationId xmlns:p14="http://schemas.microsoft.com/office/powerpoint/2010/main" val="22450208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C77C8-2742-487A-998A-BB67116781A3}"/>
              </a:ext>
            </a:extLst>
          </p:cNvPr>
          <p:cNvSpPr>
            <a:spLocks noGrp="1"/>
          </p:cNvSpPr>
          <p:nvPr>
            <p:ph type="body" sz="quarter" idx="16"/>
          </p:nvPr>
        </p:nvSpPr>
        <p:spPr>
          <a:xfrm>
            <a:off x="294660" y="1665289"/>
            <a:ext cx="8628224" cy="4833482"/>
          </a:xfrm>
        </p:spPr>
        <p:txBody>
          <a:bodyPr>
            <a:normAutofit lnSpcReduction="10000"/>
          </a:bodyPr>
          <a:lstStyle/>
          <a:p>
            <a:r>
              <a:rPr lang="en-AU" dirty="0"/>
              <a:t>Open the supplied dataset either in Microsoft Excel (or Google Sheets, considerations for possible differences in the subsequent instructions for calculations need to be considered)</a:t>
            </a:r>
          </a:p>
          <a:p>
            <a:r>
              <a:rPr lang="en-AU" dirty="0"/>
              <a:t>What range of data and data types are available in this dataset?</a:t>
            </a:r>
          </a:p>
          <a:p>
            <a:r>
              <a:rPr lang="en-AU" dirty="0"/>
              <a:t>Some explanations to help you explore this </a:t>
            </a:r>
            <a:r>
              <a:rPr lang="en-AU" dirty="0" smtClean="0"/>
              <a:t>dataset -</a:t>
            </a:r>
            <a:endParaRPr lang="en-AU" dirty="0"/>
          </a:p>
          <a:p>
            <a:pPr lvl="1">
              <a:buFont typeface="Arial" panose="020B0604020202020204" pitchFamily="34" charset="0"/>
              <a:buChar char="•"/>
            </a:pPr>
            <a:r>
              <a:rPr lang="en-GB" sz="1800" dirty="0"/>
              <a:t>t</a:t>
            </a:r>
            <a:r>
              <a:rPr lang="en-GB" sz="1800" dirty="0" smtClean="0"/>
              <a:t>icket </a:t>
            </a:r>
            <a:r>
              <a:rPr lang="en-GB" sz="1800" dirty="0"/>
              <a:t>– </a:t>
            </a:r>
            <a:r>
              <a:rPr lang="en-GB" sz="1800" dirty="0" smtClean="0"/>
              <a:t>the </a:t>
            </a:r>
            <a:r>
              <a:rPr lang="en-GB" sz="1800" dirty="0"/>
              <a:t>ticket number of the passenger (where available), this allows you to link related passengers with dissimilar surnames even if they stayed in different cabins.</a:t>
            </a:r>
          </a:p>
          <a:p>
            <a:pPr lvl="1">
              <a:buFont typeface="Arial" panose="020B0604020202020204" pitchFamily="34" charset="0"/>
              <a:buChar char="•"/>
            </a:pPr>
            <a:r>
              <a:rPr lang="en-GB" sz="1800" dirty="0"/>
              <a:t>f</a:t>
            </a:r>
            <a:r>
              <a:rPr lang="en-GB" sz="1800" dirty="0" smtClean="0"/>
              <a:t>are </a:t>
            </a:r>
            <a:r>
              <a:rPr lang="en-GB" sz="1800" dirty="0"/>
              <a:t>(1912 Pounds) – </a:t>
            </a:r>
            <a:r>
              <a:rPr lang="en-GB" sz="1800" dirty="0" smtClean="0"/>
              <a:t>the </a:t>
            </a:r>
            <a:r>
              <a:rPr lang="en-GB" sz="1800" dirty="0"/>
              <a:t>fare represented as pounds in 1912 which can be converted to </a:t>
            </a:r>
            <a:r>
              <a:rPr lang="en-GB" sz="1800" dirty="0">
                <a:hlinkClick r:id="rId3"/>
              </a:rPr>
              <a:t>modern day equivalent value</a:t>
            </a:r>
            <a:r>
              <a:rPr lang="en-GB" sz="1800" dirty="0"/>
              <a:t> and then into any </a:t>
            </a:r>
            <a:r>
              <a:rPr lang="en-GB" sz="1800" dirty="0">
                <a:hlinkClick r:id="rId4"/>
              </a:rPr>
              <a:t>other global currency</a:t>
            </a:r>
            <a:r>
              <a:rPr lang="en-GB" sz="1800" dirty="0"/>
              <a:t> to relate the relative ticket prices paid by passengers</a:t>
            </a:r>
            <a:r>
              <a:rPr lang="en-GB" sz="1800" dirty="0" smtClean="0"/>
              <a:t>.</a:t>
            </a:r>
            <a:endParaRPr lang="en-GB" sz="1800" dirty="0"/>
          </a:p>
        </p:txBody>
      </p:sp>
      <p:sp>
        <p:nvSpPr>
          <p:cNvPr id="3" name="Text Placeholder 2">
            <a:extLst>
              <a:ext uri="{FF2B5EF4-FFF2-40B4-BE49-F238E27FC236}">
                <a16:creationId xmlns:a16="http://schemas.microsoft.com/office/drawing/2014/main" id="{0E18653B-6B72-438D-88CD-B217E9C3F9B2}"/>
              </a:ext>
            </a:extLst>
          </p:cNvPr>
          <p:cNvSpPr>
            <a:spLocks noGrp="1"/>
          </p:cNvSpPr>
          <p:nvPr>
            <p:ph type="body" sz="quarter" idx="15"/>
          </p:nvPr>
        </p:nvSpPr>
        <p:spPr/>
        <p:txBody>
          <a:bodyPr/>
          <a:lstStyle/>
          <a:p>
            <a:r>
              <a:rPr lang="en-AU" sz="2000" dirty="0"/>
              <a:t>Explore the available data</a:t>
            </a:r>
          </a:p>
        </p:txBody>
      </p:sp>
      <p:sp>
        <p:nvSpPr>
          <p:cNvPr id="4" name="Title 3">
            <a:extLst>
              <a:ext uri="{FF2B5EF4-FFF2-40B4-BE49-F238E27FC236}">
                <a16:creationId xmlns:a16="http://schemas.microsoft.com/office/drawing/2014/main" id="{D301EF8B-2DDA-4F69-928E-A8AEC6F31787}"/>
              </a:ext>
            </a:extLst>
          </p:cNvPr>
          <p:cNvSpPr>
            <a:spLocks noGrp="1"/>
          </p:cNvSpPr>
          <p:nvPr>
            <p:ph type="title"/>
          </p:nvPr>
        </p:nvSpPr>
        <p:spPr/>
        <p:txBody>
          <a:bodyPr/>
          <a:lstStyle/>
          <a:p>
            <a:r>
              <a:rPr lang="en-AU" dirty="0"/>
              <a:t>The passenger and crew dataset</a:t>
            </a:r>
          </a:p>
        </p:txBody>
      </p:sp>
      <p:sp>
        <p:nvSpPr>
          <p:cNvPr id="5" name="Footer Placeholder 4">
            <a:extLst>
              <a:ext uri="{FF2B5EF4-FFF2-40B4-BE49-F238E27FC236}">
                <a16:creationId xmlns:a16="http://schemas.microsoft.com/office/drawing/2014/main" id="{5B976FD0-D840-474F-865E-383CA2EC9DCC}"/>
              </a:ext>
            </a:extLst>
          </p:cNvPr>
          <p:cNvSpPr>
            <a:spLocks noGrp="1"/>
          </p:cNvSpPr>
          <p:nvPr>
            <p:ph type="ftr" sz="quarter" idx="3"/>
          </p:nvPr>
        </p:nvSpPr>
        <p:spPr/>
        <p:txBody>
          <a:bodyPr/>
          <a:lstStyle/>
          <a:p>
            <a:fld id="{5116C895-348D-4FA1-AC3F-6A98EE2CBA64}" type="slidenum">
              <a:rPr lang="en-US" smtClean="0"/>
              <a:pPr/>
              <a:t>13</a:t>
            </a:fld>
            <a:endParaRPr lang="en-US"/>
          </a:p>
        </p:txBody>
      </p:sp>
    </p:spTree>
    <p:extLst>
      <p:ext uri="{BB962C8B-B14F-4D97-AF65-F5344CB8AC3E}">
        <p14:creationId xmlns:p14="http://schemas.microsoft.com/office/powerpoint/2010/main" val="5729448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718457"/>
            <a:ext cx="8628224" cy="5539669"/>
          </a:xfrm>
        </p:spPr>
        <p:txBody>
          <a:bodyPr>
            <a:noAutofit/>
          </a:bodyPr>
          <a:lstStyle/>
          <a:p>
            <a:pPr lvl="1">
              <a:buFont typeface="Arial" panose="020B0604020202020204" pitchFamily="34" charset="0"/>
              <a:buChar char="•"/>
            </a:pPr>
            <a:r>
              <a:rPr lang="en-GB" sz="1800" dirty="0" smtClean="0">
                <a:solidFill>
                  <a:srgbClr val="041E42"/>
                </a:solidFill>
              </a:rPr>
              <a:t>cabin </a:t>
            </a:r>
            <a:r>
              <a:rPr lang="en-GB" sz="1800" dirty="0">
                <a:solidFill>
                  <a:srgbClr val="041E42"/>
                </a:solidFill>
              </a:rPr>
              <a:t>– </a:t>
            </a:r>
            <a:r>
              <a:rPr lang="en-GB" sz="1800" dirty="0" smtClean="0">
                <a:solidFill>
                  <a:srgbClr val="041E42"/>
                </a:solidFill>
              </a:rPr>
              <a:t>gives </a:t>
            </a:r>
            <a:r>
              <a:rPr lang="en-GB" sz="1800" dirty="0">
                <a:solidFill>
                  <a:srgbClr val="041E42"/>
                </a:solidFill>
              </a:rPr>
              <a:t>the cabin number (where available) of the passenger (no data available for crew), this allows you to link related passengers with dissimilar surnames. Not all occupants of 3</a:t>
            </a:r>
            <a:r>
              <a:rPr lang="en-GB" sz="1800" baseline="30000" dirty="0">
                <a:solidFill>
                  <a:srgbClr val="041E42"/>
                </a:solidFill>
              </a:rPr>
              <a:t>rd</a:t>
            </a:r>
            <a:r>
              <a:rPr lang="en-GB" sz="1800" dirty="0">
                <a:solidFill>
                  <a:srgbClr val="041E42"/>
                </a:solidFill>
              </a:rPr>
              <a:t> class cabins were related as these were typically shared cabins, cross-check with the ticket number to locate linked passengers. The cabin can be located on the </a:t>
            </a:r>
            <a:r>
              <a:rPr lang="en-GB" sz="1800" dirty="0">
                <a:solidFill>
                  <a:srgbClr val="041E42"/>
                </a:solidFill>
                <a:hlinkClick r:id="rId2"/>
              </a:rPr>
              <a:t>RMS Titanic </a:t>
            </a:r>
            <a:r>
              <a:rPr lang="en-GB" sz="1800" dirty="0" err="1">
                <a:solidFill>
                  <a:srgbClr val="041E42"/>
                </a:solidFill>
                <a:hlinkClick r:id="rId2"/>
              </a:rPr>
              <a:t>deckplans</a:t>
            </a:r>
            <a:r>
              <a:rPr lang="en-GB" sz="1800" dirty="0">
                <a:solidFill>
                  <a:srgbClr val="041E42"/>
                </a:solidFill>
              </a:rPr>
              <a:t>.</a:t>
            </a:r>
          </a:p>
          <a:p>
            <a:pPr lvl="1">
              <a:buFont typeface="Arial" panose="020B0604020202020204" pitchFamily="34" charset="0"/>
              <a:buChar char="•"/>
            </a:pPr>
            <a:r>
              <a:rPr lang="en-GB" sz="1800" dirty="0" smtClean="0">
                <a:solidFill>
                  <a:srgbClr val="041E42"/>
                </a:solidFill>
              </a:rPr>
              <a:t>status </a:t>
            </a:r>
            <a:r>
              <a:rPr lang="en-GB" sz="1800" dirty="0">
                <a:solidFill>
                  <a:srgbClr val="041E42"/>
                </a:solidFill>
              </a:rPr>
              <a:t>– </a:t>
            </a:r>
            <a:r>
              <a:rPr lang="en-GB" sz="1800" dirty="0" smtClean="0">
                <a:solidFill>
                  <a:srgbClr val="041E42"/>
                </a:solidFill>
              </a:rPr>
              <a:t>declares </a:t>
            </a:r>
            <a:r>
              <a:rPr lang="en-GB" sz="1800" dirty="0">
                <a:solidFill>
                  <a:srgbClr val="041E42"/>
                </a:solidFill>
              </a:rPr>
              <a:t>the person as a survivor </a:t>
            </a:r>
            <a:r>
              <a:rPr lang="en-GB" sz="1800" dirty="0" smtClean="0">
                <a:solidFill>
                  <a:srgbClr val="041E42"/>
                </a:solidFill>
              </a:rPr>
              <a:t>(saved) </a:t>
            </a:r>
            <a:r>
              <a:rPr lang="en-GB" sz="1800" dirty="0">
                <a:solidFill>
                  <a:srgbClr val="041E42"/>
                </a:solidFill>
              </a:rPr>
              <a:t>or fatality </a:t>
            </a:r>
            <a:r>
              <a:rPr lang="en-GB" sz="1800" dirty="0" smtClean="0">
                <a:solidFill>
                  <a:srgbClr val="041E42"/>
                </a:solidFill>
              </a:rPr>
              <a:t>(lost) </a:t>
            </a:r>
            <a:r>
              <a:rPr lang="en-GB" sz="1800" dirty="0">
                <a:solidFill>
                  <a:srgbClr val="041E42"/>
                </a:solidFill>
              </a:rPr>
              <a:t>from the RMS Titanic sinking, some passengers made it into a lifeboat but subsequently died before reaching New York and so are identified with a body number.</a:t>
            </a:r>
          </a:p>
          <a:p>
            <a:pPr lvl="1">
              <a:buFont typeface="Arial" panose="020B0604020202020204" pitchFamily="34" charset="0"/>
              <a:buChar char="•"/>
            </a:pPr>
            <a:r>
              <a:rPr lang="en-GB" sz="1800" dirty="0" smtClean="0">
                <a:solidFill>
                  <a:srgbClr val="041E42"/>
                </a:solidFill>
              </a:rPr>
              <a:t>lifeboat </a:t>
            </a:r>
            <a:r>
              <a:rPr lang="en-GB" sz="1800" dirty="0">
                <a:solidFill>
                  <a:srgbClr val="041E42"/>
                </a:solidFill>
              </a:rPr>
              <a:t>– </a:t>
            </a:r>
            <a:r>
              <a:rPr lang="en-GB" sz="1800" dirty="0" smtClean="0">
                <a:solidFill>
                  <a:srgbClr val="041E42"/>
                </a:solidFill>
              </a:rPr>
              <a:t>gives </a:t>
            </a:r>
            <a:r>
              <a:rPr lang="en-GB" sz="1800" dirty="0">
                <a:solidFill>
                  <a:srgbClr val="041E42"/>
                </a:solidFill>
              </a:rPr>
              <a:t>the identifier of the lifeboat on which the person was a passenger. The location and type of the lifeboat can be located on the </a:t>
            </a:r>
            <a:r>
              <a:rPr lang="en-GB" sz="1800" dirty="0">
                <a:solidFill>
                  <a:srgbClr val="041E42"/>
                </a:solidFill>
                <a:hlinkClick r:id="rId3"/>
              </a:rPr>
              <a:t>RMS Titanic </a:t>
            </a:r>
            <a:r>
              <a:rPr lang="en-GB" sz="1800" dirty="0" err="1">
                <a:solidFill>
                  <a:srgbClr val="041E42"/>
                </a:solidFill>
                <a:hlinkClick r:id="rId3"/>
              </a:rPr>
              <a:t>deckplans</a:t>
            </a:r>
            <a:r>
              <a:rPr lang="en-GB" sz="1800" dirty="0">
                <a:solidFill>
                  <a:srgbClr val="041E42"/>
                </a:solidFill>
                <a:hlinkClick r:id="rId3"/>
              </a:rPr>
              <a:t> (boat deck)</a:t>
            </a:r>
            <a:r>
              <a:rPr lang="en-GB" sz="1800" dirty="0">
                <a:solidFill>
                  <a:srgbClr val="041E42"/>
                </a:solidFill>
              </a:rPr>
              <a:t>. </a:t>
            </a:r>
          </a:p>
          <a:p>
            <a:pPr lvl="1">
              <a:buFont typeface="Arial" panose="020B0604020202020204" pitchFamily="34" charset="0"/>
              <a:buChar char="•"/>
            </a:pPr>
            <a:r>
              <a:rPr lang="en-GB" sz="1800" dirty="0" smtClean="0">
                <a:solidFill>
                  <a:srgbClr val="041E42"/>
                </a:solidFill>
              </a:rPr>
              <a:t>body </a:t>
            </a:r>
            <a:r>
              <a:rPr lang="en-GB" sz="1800" dirty="0">
                <a:solidFill>
                  <a:srgbClr val="041E42"/>
                </a:solidFill>
              </a:rPr>
              <a:t>– </a:t>
            </a:r>
            <a:r>
              <a:rPr lang="en-GB" sz="1800" dirty="0" smtClean="0">
                <a:solidFill>
                  <a:srgbClr val="041E42"/>
                </a:solidFill>
              </a:rPr>
              <a:t>gives </a:t>
            </a:r>
            <a:r>
              <a:rPr lang="en-GB" sz="1800" dirty="0">
                <a:solidFill>
                  <a:srgbClr val="041E42"/>
                </a:solidFill>
              </a:rPr>
              <a:t>the identifier (if located and successfully identified) for the </a:t>
            </a:r>
            <a:r>
              <a:rPr lang="en-GB" sz="1800" dirty="0">
                <a:solidFill>
                  <a:srgbClr val="041E42"/>
                </a:solidFill>
                <a:hlinkClick r:id="rId4"/>
              </a:rPr>
              <a:t>body recovered from the wreck location</a:t>
            </a:r>
            <a:r>
              <a:rPr lang="en-GB" sz="1800" dirty="0">
                <a:solidFill>
                  <a:srgbClr val="041E42"/>
                </a:solidFill>
              </a:rPr>
              <a:t>.</a:t>
            </a:r>
          </a:p>
          <a:p>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14</a:t>
            </a:fld>
            <a:endParaRPr lang="en-US"/>
          </a:p>
        </p:txBody>
      </p:sp>
    </p:spTree>
    <p:extLst>
      <p:ext uri="{BB962C8B-B14F-4D97-AF65-F5344CB8AC3E}">
        <p14:creationId xmlns:p14="http://schemas.microsoft.com/office/powerpoint/2010/main" val="2309147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E08ED9-033C-4EA8-B014-E4ACDD58C864}"/>
              </a:ext>
            </a:extLst>
          </p:cNvPr>
          <p:cNvSpPr>
            <a:spLocks noGrp="1"/>
          </p:cNvSpPr>
          <p:nvPr>
            <p:ph type="body" sz="quarter" idx="16"/>
          </p:nvPr>
        </p:nvSpPr>
        <p:spPr/>
        <p:txBody>
          <a:bodyPr>
            <a:normAutofit/>
          </a:bodyPr>
          <a:lstStyle/>
          <a:p>
            <a:pPr marL="0" indent="0">
              <a:buNone/>
            </a:pPr>
            <a:r>
              <a:rPr lang="en-AU" dirty="0"/>
              <a:t>When exploring this dataset it is important to remind ourselves this is more than a page of values, these are people, they have stories, they have families. Take some time to explore the dataset and see what stories you can extract about the passengers and crew </a:t>
            </a:r>
            <a:r>
              <a:rPr lang="en-AU" dirty="0" smtClean="0"/>
              <a:t>aboard </a:t>
            </a:r>
            <a:r>
              <a:rPr lang="en-AU" dirty="0"/>
              <a:t>Titanic. Consider these </a:t>
            </a:r>
            <a:r>
              <a:rPr lang="en-AU" dirty="0" smtClean="0"/>
              <a:t>examples - </a:t>
            </a:r>
            <a:endParaRPr lang="en-AU" dirty="0"/>
          </a:p>
          <a:p>
            <a:r>
              <a:rPr lang="en-AU" dirty="0"/>
              <a:t>Master </a:t>
            </a:r>
            <a:r>
              <a:rPr lang="en-AU" dirty="0" err="1"/>
              <a:t>Shafiq</a:t>
            </a:r>
            <a:r>
              <a:rPr lang="en-AU" dirty="0"/>
              <a:t> </a:t>
            </a:r>
            <a:r>
              <a:rPr lang="en-AU" dirty="0" err="1"/>
              <a:t>Yūsuf</a:t>
            </a:r>
            <a:r>
              <a:rPr lang="en-AU" dirty="0"/>
              <a:t> on lifeboat D?</a:t>
            </a:r>
          </a:p>
          <a:p>
            <a:r>
              <a:rPr lang="en-AU" dirty="0"/>
              <a:t>Master </a:t>
            </a:r>
            <a:r>
              <a:rPr lang="en-AU" dirty="0" err="1"/>
              <a:t>As’Ad</a:t>
            </a:r>
            <a:r>
              <a:rPr lang="en-AU" dirty="0"/>
              <a:t> </a:t>
            </a:r>
            <a:r>
              <a:rPr lang="en-AU" dirty="0" err="1"/>
              <a:t>Tannūs</a:t>
            </a:r>
            <a:r>
              <a:rPr lang="en-AU" dirty="0"/>
              <a:t> on lifeboat 16?</a:t>
            </a:r>
          </a:p>
          <a:p>
            <a:r>
              <a:rPr lang="en-AU" dirty="0"/>
              <a:t>Sir Cosmo Duff Gordon and the controversy surrounding the lifeboat?</a:t>
            </a:r>
          </a:p>
          <a:p>
            <a:r>
              <a:rPr lang="en-AU" dirty="0"/>
              <a:t>The musicians aboard Titanic?</a:t>
            </a:r>
          </a:p>
          <a:p>
            <a:r>
              <a:rPr lang="en-AU" dirty="0"/>
              <a:t>The “Titanic Twins”, Edmond and Michel </a:t>
            </a:r>
            <a:r>
              <a:rPr lang="en-AU" dirty="0" err="1"/>
              <a:t>Navratil</a:t>
            </a:r>
            <a:r>
              <a:rPr lang="en-AU" dirty="0"/>
              <a:t>?</a:t>
            </a:r>
          </a:p>
        </p:txBody>
      </p:sp>
      <p:sp>
        <p:nvSpPr>
          <p:cNvPr id="3" name="Text Placeholder 2">
            <a:extLst>
              <a:ext uri="{FF2B5EF4-FFF2-40B4-BE49-F238E27FC236}">
                <a16:creationId xmlns:a16="http://schemas.microsoft.com/office/drawing/2014/main" id="{02D0DE6D-A1EA-4A46-90BE-2AD01DF5B6DB}"/>
              </a:ext>
            </a:extLst>
          </p:cNvPr>
          <p:cNvSpPr>
            <a:spLocks noGrp="1"/>
          </p:cNvSpPr>
          <p:nvPr>
            <p:ph type="body" sz="quarter" idx="15"/>
          </p:nvPr>
        </p:nvSpPr>
        <p:spPr/>
        <p:txBody>
          <a:bodyPr/>
          <a:lstStyle/>
          <a:p>
            <a:r>
              <a:rPr lang="en-AU" sz="2000" dirty="0"/>
              <a:t>What stories can you see in the data</a:t>
            </a:r>
          </a:p>
        </p:txBody>
      </p:sp>
      <p:sp>
        <p:nvSpPr>
          <p:cNvPr id="4" name="Title 3">
            <a:extLst>
              <a:ext uri="{FF2B5EF4-FFF2-40B4-BE49-F238E27FC236}">
                <a16:creationId xmlns:a16="http://schemas.microsoft.com/office/drawing/2014/main" id="{C94CEE36-DBF4-4441-954E-AB6DDF5F1E15}"/>
              </a:ext>
            </a:extLst>
          </p:cNvPr>
          <p:cNvSpPr>
            <a:spLocks noGrp="1"/>
          </p:cNvSpPr>
          <p:nvPr>
            <p:ph type="title"/>
          </p:nvPr>
        </p:nvSpPr>
        <p:spPr/>
        <p:txBody>
          <a:bodyPr/>
          <a:lstStyle/>
          <a:p>
            <a:r>
              <a:rPr lang="en-AU" dirty="0"/>
              <a:t>The passenger and crew dataset</a:t>
            </a:r>
          </a:p>
        </p:txBody>
      </p:sp>
      <p:sp>
        <p:nvSpPr>
          <p:cNvPr id="5" name="Footer Placeholder 4">
            <a:extLst>
              <a:ext uri="{FF2B5EF4-FFF2-40B4-BE49-F238E27FC236}">
                <a16:creationId xmlns:a16="http://schemas.microsoft.com/office/drawing/2014/main" id="{2712DC4F-21BE-44F5-8BB0-26412EBA2874}"/>
              </a:ext>
            </a:extLst>
          </p:cNvPr>
          <p:cNvSpPr>
            <a:spLocks noGrp="1"/>
          </p:cNvSpPr>
          <p:nvPr>
            <p:ph type="ftr" sz="quarter" idx="3"/>
          </p:nvPr>
        </p:nvSpPr>
        <p:spPr/>
        <p:txBody>
          <a:bodyPr/>
          <a:lstStyle/>
          <a:p>
            <a:fld id="{5116C895-348D-4FA1-AC3F-6A98EE2CBA64}" type="slidenum">
              <a:rPr lang="en-US" smtClean="0"/>
              <a:pPr/>
              <a:t>15</a:t>
            </a:fld>
            <a:endParaRPr lang="en-US"/>
          </a:p>
        </p:txBody>
      </p:sp>
    </p:spTree>
    <p:extLst>
      <p:ext uri="{BB962C8B-B14F-4D97-AF65-F5344CB8AC3E}">
        <p14:creationId xmlns:p14="http://schemas.microsoft.com/office/powerpoint/2010/main" val="364175639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DEA0B7-2E08-4EB8-AD27-95942930068F}"/>
              </a:ext>
            </a:extLst>
          </p:cNvPr>
          <p:cNvSpPr>
            <a:spLocks noGrp="1"/>
          </p:cNvSpPr>
          <p:nvPr>
            <p:ph type="body" sz="quarter" idx="16"/>
          </p:nvPr>
        </p:nvSpPr>
        <p:spPr>
          <a:xfrm>
            <a:off x="294660" y="1665288"/>
            <a:ext cx="8628224" cy="4833483"/>
          </a:xfrm>
        </p:spPr>
        <p:txBody>
          <a:bodyPr>
            <a:normAutofit fontScale="92500"/>
          </a:bodyPr>
          <a:lstStyle/>
          <a:p>
            <a:r>
              <a:rPr lang="en-GB" dirty="0"/>
              <a:t>Qualitative (also called categorical) data are measures </a:t>
            </a:r>
            <a:r>
              <a:rPr lang="en-GB" dirty="0" smtClean="0"/>
              <a:t>of types and </a:t>
            </a:r>
            <a:r>
              <a:rPr lang="en-GB" dirty="0"/>
              <a:t>may be represented by a name, symbol, or a number </a:t>
            </a:r>
            <a:r>
              <a:rPr lang="en-GB" dirty="0" smtClean="0"/>
              <a:t>code - </a:t>
            </a:r>
            <a:endParaRPr lang="en-GB" dirty="0"/>
          </a:p>
          <a:p>
            <a:pPr lvl="1">
              <a:buFont typeface="Arial" panose="020B0604020202020204" pitchFamily="34" charset="0"/>
              <a:buChar char="•"/>
            </a:pPr>
            <a:r>
              <a:rPr lang="en-GB" sz="1800" dirty="0"/>
              <a:t>Nominal values represent discrete units and are used to label variables, that have no quantitative value. Just think of them as </a:t>
            </a:r>
            <a:r>
              <a:rPr lang="en-GB" sz="1800" dirty="0" smtClean="0"/>
              <a:t>labels. </a:t>
            </a:r>
            <a:r>
              <a:rPr lang="en-GB" sz="1800" dirty="0"/>
              <a:t>Nominal data has no order, therefore if you change the order of its values, the meaning would not change.</a:t>
            </a:r>
          </a:p>
          <a:p>
            <a:pPr marL="272647" lvl="2" indent="0">
              <a:buNone/>
            </a:pPr>
            <a:r>
              <a:rPr lang="en-GB" sz="1800" dirty="0"/>
              <a:t>For example – </a:t>
            </a:r>
            <a:r>
              <a:rPr lang="en-AU" sz="1800" dirty="0"/>
              <a:t>day and night, these nominal values have no value and the order does not change their meaning.</a:t>
            </a:r>
            <a:endParaRPr lang="en-GB" sz="1800" dirty="0"/>
          </a:p>
          <a:p>
            <a:pPr lvl="1">
              <a:buFont typeface="Arial" panose="020B0604020202020204" pitchFamily="34" charset="0"/>
              <a:buChar char="•"/>
            </a:pPr>
            <a:r>
              <a:rPr lang="en-GB" sz="1800" dirty="0"/>
              <a:t>Ordinal values represent discrete and ordered units. It is therefore nearly the same as nominal data, except that it’s ordering matters.</a:t>
            </a:r>
          </a:p>
          <a:p>
            <a:pPr marL="272647" lvl="2" indent="0">
              <a:buNone/>
            </a:pPr>
            <a:r>
              <a:rPr lang="en-GB" sz="1800" dirty="0" smtClean="0"/>
              <a:t>For </a:t>
            </a:r>
            <a:r>
              <a:rPr lang="en-GB" sz="1800" dirty="0"/>
              <a:t>example – </a:t>
            </a:r>
            <a:r>
              <a:rPr lang="en-AU" sz="1800" dirty="0"/>
              <a:t>like/neutral/dislike on a Likert scale, these ordinal values have no value but their order does define their meaning.</a:t>
            </a:r>
            <a:endParaRPr lang="en-GB" sz="1800" dirty="0"/>
          </a:p>
          <a:p>
            <a:pPr lvl="1"/>
            <a:endParaRPr lang="en-GB" sz="1800" dirty="0"/>
          </a:p>
          <a:p>
            <a:pPr lvl="1"/>
            <a:endParaRPr lang="en-GB" dirty="0"/>
          </a:p>
        </p:txBody>
      </p:sp>
      <p:sp>
        <p:nvSpPr>
          <p:cNvPr id="3" name="Text Placeholder 2">
            <a:extLst>
              <a:ext uri="{FF2B5EF4-FFF2-40B4-BE49-F238E27FC236}">
                <a16:creationId xmlns:a16="http://schemas.microsoft.com/office/drawing/2014/main" id="{4D5466A2-2EA0-4AEF-A3EC-CDDD55D1FCB0}"/>
              </a:ext>
            </a:extLst>
          </p:cNvPr>
          <p:cNvSpPr>
            <a:spLocks noGrp="1"/>
          </p:cNvSpPr>
          <p:nvPr>
            <p:ph type="body" sz="quarter" idx="15"/>
          </p:nvPr>
        </p:nvSpPr>
        <p:spPr>
          <a:xfrm>
            <a:off x="292101" y="1245629"/>
            <a:ext cx="8630212" cy="419659"/>
          </a:xfrm>
        </p:spPr>
        <p:txBody>
          <a:bodyPr/>
          <a:lstStyle/>
          <a:p>
            <a:r>
              <a:rPr lang="en-AU" sz="2000" dirty="0"/>
              <a:t>Classification of data</a:t>
            </a:r>
          </a:p>
        </p:txBody>
      </p:sp>
      <p:sp>
        <p:nvSpPr>
          <p:cNvPr id="4" name="Title 3">
            <a:extLst>
              <a:ext uri="{FF2B5EF4-FFF2-40B4-BE49-F238E27FC236}">
                <a16:creationId xmlns:a16="http://schemas.microsoft.com/office/drawing/2014/main" id="{449BFB94-3747-45E7-9DB2-105B2E804D69}"/>
              </a:ext>
            </a:extLst>
          </p:cNvPr>
          <p:cNvSpPr>
            <a:spLocks noGrp="1"/>
          </p:cNvSpPr>
          <p:nvPr>
            <p:ph type="title"/>
          </p:nvPr>
        </p:nvSpPr>
        <p:spPr/>
        <p:txBody>
          <a:bodyPr/>
          <a:lstStyle/>
          <a:p>
            <a:r>
              <a:rPr lang="en-AU" dirty="0"/>
              <a:t>What tools are used to describe patterns and trends in data?</a:t>
            </a:r>
          </a:p>
        </p:txBody>
      </p:sp>
      <p:sp>
        <p:nvSpPr>
          <p:cNvPr id="5" name="Footer Placeholder 4">
            <a:extLst>
              <a:ext uri="{FF2B5EF4-FFF2-40B4-BE49-F238E27FC236}">
                <a16:creationId xmlns:a16="http://schemas.microsoft.com/office/drawing/2014/main" id="{BCA3796D-7621-44C0-BB48-2D36D7082A97}"/>
              </a:ext>
            </a:extLst>
          </p:cNvPr>
          <p:cNvSpPr>
            <a:spLocks noGrp="1"/>
          </p:cNvSpPr>
          <p:nvPr>
            <p:ph type="ftr" sz="quarter" idx="3"/>
          </p:nvPr>
        </p:nvSpPr>
        <p:spPr/>
        <p:txBody>
          <a:bodyPr/>
          <a:lstStyle/>
          <a:p>
            <a:fld id="{5116C895-348D-4FA1-AC3F-6A98EE2CBA64}" type="slidenum">
              <a:rPr lang="en-US" smtClean="0"/>
              <a:pPr/>
              <a:t>16</a:t>
            </a:fld>
            <a:endParaRPr lang="en-US"/>
          </a:p>
        </p:txBody>
      </p:sp>
    </p:spTree>
    <p:extLst>
      <p:ext uri="{BB962C8B-B14F-4D97-AF65-F5344CB8AC3E}">
        <p14:creationId xmlns:p14="http://schemas.microsoft.com/office/powerpoint/2010/main" val="426488836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DEA0B7-2E08-4EB8-AD27-95942930068F}"/>
              </a:ext>
            </a:extLst>
          </p:cNvPr>
          <p:cNvSpPr>
            <a:spLocks noGrp="1"/>
          </p:cNvSpPr>
          <p:nvPr>
            <p:ph type="body" sz="quarter" idx="16"/>
          </p:nvPr>
        </p:nvSpPr>
        <p:spPr>
          <a:xfrm>
            <a:off x="294660" y="1665288"/>
            <a:ext cx="8628224" cy="4957963"/>
          </a:xfrm>
        </p:spPr>
        <p:txBody>
          <a:bodyPr>
            <a:noAutofit/>
          </a:bodyPr>
          <a:lstStyle/>
          <a:p>
            <a:r>
              <a:rPr lang="en-GB" dirty="0"/>
              <a:t>Quantitative data are measures of values or counts and are expressed as </a:t>
            </a:r>
            <a:r>
              <a:rPr lang="en-GB" dirty="0" smtClean="0"/>
              <a:t>numbers - </a:t>
            </a:r>
            <a:endParaRPr lang="en-GB" dirty="0"/>
          </a:p>
          <a:p>
            <a:pPr lvl="1">
              <a:buFont typeface="Arial" panose="020B0604020202020204" pitchFamily="34" charset="0"/>
              <a:buChar char="•"/>
            </a:pPr>
            <a:r>
              <a:rPr lang="en-GB" sz="1800" dirty="0"/>
              <a:t>Discrete data has values which are distinct and separate and can only take on certain values. This type of data can’t be measured but it can be counted. It basically represents information that can be categorized into a classification.</a:t>
            </a:r>
          </a:p>
          <a:p>
            <a:pPr marL="272647" lvl="2" indent="0">
              <a:buNone/>
            </a:pPr>
            <a:r>
              <a:rPr lang="en-GB" sz="1800" dirty="0"/>
              <a:t>For example – The </a:t>
            </a:r>
            <a:r>
              <a:rPr lang="en-AU" sz="1800" dirty="0"/>
              <a:t>number of children in a family such as 1, 2 or 3 but not 1.5.</a:t>
            </a:r>
            <a:endParaRPr lang="en-GB" sz="1800" dirty="0"/>
          </a:p>
          <a:p>
            <a:pPr lvl="1">
              <a:buFont typeface="Arial" panose="020B0604020202020204" pitchFamily="34" charset="0"/>
              <a:buChar char="•"/>
            </a:pPr>
            <a:r>
              <a:rPr lang="en-GB" sz="1800" dirty="0"/>
              <a:t>Continuous data represents measurements and therefore their values can’t be counted but they can be measured and described using intervals on the real number line.</a:t>
            </a:r>
          </a:p>
          <a:p>
            <a:pPr marL="272647" lvl="2" indent="0">
              <a:buNone/>
            </a:pPr>
            <a:r>
              <a:rPr lang="en-GB" sz="1800" dirty="0"/>
              <a:t>For example – Your</a:t>
            </a:r>
            <a:r>
              <a:rPr lang="en-AU" sz="1800" dirty="0"/>
              <a:t> height can be 1.56m, 1.91m or any decimal on the scale used.</a:t>
            </a:r>
            <a:endParaRPr lang="en-GB" sz="1800" dirty="0"/>
          </a:p>
          <a:p>
            <a:endParaRPr lang="en-AU" dirty="0"/>
          </a:p>
        </p:txBody>
      </p:sp>
      <p:sp>
        <p:nvSpPr>
          <p:cNvPr id="3" name="Text Placeholder 2">
            <a:extLst>
              <a:ext uri="{FF2B5EF4-FFF2-40B4-BE49-F238E27FC236}">
                <a16:creationId xmlns:a16="http://schemas.microsoft.com/office/drawing/2014/main" id="{4D5466A2-2EA0-4AEF-A3EC-CDDD55D1FCB0}"/>
              </a:ext>
            </a:extLst>
          </p:cNvPr>
          <p:cNvSpPr>
            <a:spLocks noGrp="1"/>
          </p:cNvSpPr>
          <p:nvPr>
            <p:ph type="body" sz="quarter" idx="15"/>
          </p:nvPr>
        </p:nvSpPr>
        <p:spPr/>
        <p:txBody>
          <a:bodyPr/>
          <a:lstStyle/>
          <a:p>
            <a:r>
              <a:rPr lang="en-AU" sz="2000" dirty="0"/>
              <a:t>Classification of data</a:t>
            </a:r>
          </a:p>
        </p:txBody>
      </p:sp>
      <p:sp>
        <p:nvSpPr>
          <p:cNvPr id="4" name="Title 3">
            <a:extLst>
              <a:ext uri="{FF2B5EF4-FFF2-40B4-BE49-F238E27FC236}">
                <a16:creationId xmlns:a16="http://schemas.microsoft.com/office/drawing/2014/main" id="{449BFB94-3747-45E7-9DB2-105B2E804D69}"/>
              </a:ext>
            </a:extLst>
          </p:cNvPr>
          <p:cNvSpPr>
            <a:spLocks noGrp="1"/>
          </p:cNvSpPr>
          <p:nvPr>
            <p:ph type="title"/>
          </p:nvPr>
        </p:nvSpPr>
        <p:spPr/>
        <p:txBody>
          <a:bodyPr/>
          <a:lstStyle/>
          <a:p>
            <a:r>
              <a:rPr lang="en-AU"/>
              <a:t>What tools are used to describe patterns and trends in data?</a:t>
            </a:r>
          </a:p>
        </p:txBody>
      </p:sp>
      <p:sp>
        <p:nvSpPr>
          <p:cNvPr id="5" name="Footer Placeholder 4">
            <a:extLst>
              <a:ext uri="{FF2B5EF4-FFF2-40B4-BE49-F238E27FC236}">
                <a16:creationId xmlns:a16="http://schemas.microsoft.com/office/drawing/2014/main" id="{BCA3796D-7621-44C0-BB48-2D36D7082A97}"/>
              </a:ext>
            </a:extLst>
          </p:cNvPr>
          <p:cNvSpPr>
            <a:spLocks noGrp="1"/>
          </p:cNvSpPr>
          <p:nvPr>
            <p:ph type="ftr" sz="quarter" idx="3"/>
          </p:nvPr>
        </p:nvSpPr>
        <p:spPr/>
        <p:txBody>
          <a:bodyPr/>
          <a:lstStyle/>
          <a:p>
            <a:fld id="{5116C895-348D-4FA1-AC3F-6A98EE2CBA64}" type="slidenum">
              <a:rPr lang="en-US" smtClean="0"/>
              <a:pPr/>
              <a:t>17</a:t>
            </a:fld>
            <a:endParaRPr lang="en-US"/>
          </a:p>
        </p:txBody>
      </p:sp>
    </p:spTree>
    <p:extLst>
      <p:ext uri="{BB962C8B-B14F-4D97-AF65-F5344CB8AC3E}">
        <p14:creationId xmlns:p14="http://schemas.microsoft.com/office/powerpoint/2010/main" val="25375767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1ACFD3-EEBF-4902-AE80-84E9BBD73C25}"/>
              </a:ext>
            </a:extLst>
          </p:cNvPr>
          <p:cNvSpPr>
            <a:spLocks noGrp="1"/>
          </p:cNvSpPr>
          <p:nvPr>
            <p:ph type="body" sz="quarter" idx="16"/>
          </p:nvPr>
        </p:nvSpPr>
        <p:spPr/>
        <p:txBody>
          <a:bodyPr>
            <a:normAutofit/>
          </a:bodyPr>
          <a:lstStyle/>
          <a:p>
            <a:r>
              <a:rPr lang="en-AU" dirty="0"/>
              <a:t>The remainder of this document will provide instructions for calculations on this dataset using a range of Microsoft Excel formulae, you may wish to explore alternative options which are available to provide similar analysis functions.</a:t>
            </a:r>
          </a:p>
          <a:p>
            <a:pPr lvl="1">
              <a:buFont typeface="Arial" panose="020B0604020202020204" pitchFamily="34" charset="0"/>
              <a:buChar char="•"/>
            </a:pPr>
            <a:r>
              <a:rPr lang="en-AU" sz="1800" dirty="0">
                <a:hlinkClick r:id="rId3"/>
              </a:rPr>
              <a:t>Microsoft Excel</a:t>
            </a:r>
            <a:r>
              <a:rPr lang="en-AU" sz="1800" dirty="0"/>
              <a:t> (part of the Microsoft Office 365 suite) contains two alternative options for the analysis of this dataset which can be </a:t>
            </a:r>
            <a:r>
              <a:rPr lang="en-AU" sz="1800" dirty="0" smtClean="0"/>
              <a:t>utilised -</a:t>
            </a:r>
            <a:endParaRPr lang="en-AU" sz="1800" dirty="0"/>
          </a:p>
          <a:p>
            <a:pPr marL="272647" lvl="2" indent="0">
              <a:buNone/>
            </a:pPr>
            <a:r>
              <a:rPr lang="en-AU" sz="1800" dirty="0">
                <a:hlinkClick r:id="rId4"/>
              </a:rPr>
              <a:t>Insert the Analysis </a:t>
            </a:r>
            <a:r>
              <a:rPr lang="en-AU" sz="1800" dirty="0" err="1">
                <a:hlinkClick r:id="rId4"/>
              </a:rPr>
              <a:t>ToolPak</a:t>
            </a:r>
            <a:endParaRPr lang="en-AU" sz="1800" dirty="0"/>
          </a:p>
          <a:p>
            <a:pPr marL="272647" lvl="2" indent="0">
              <a:buNone/>
            </a:pPr>
            <a:r>
              <a:rPr lang="en-AU" sz="1800" dirty="0">
                <a:hlinkClick r:id="rId5"/>
              </a:rPr>
              <a:t>Create a </a:t>
            </a:r>
            <a:r>
              <a:rPr lang="en-AU" sz="1800" dirty="0" smtClean="0">
                <a:hlinkClick r:id="rId5"/>
              </a:rPr>
              <a:t>PivotTable</a:t>
            </a:r>
            <a:endParaRPr lang="en-AU" sz="1800" dirty="0"/>
          </a:p>
        </p:txBody>
      </p:sp>
      <p:sp>
        <p:nvSpPr>
          <p:cNvPr id="3" name="Text Placeholder 2">
            <a:extLst>
              <a:ext uri="{FF2B5EF4-FFF2-40B4-BE49-F238E27FC236}">
                <a16:creationId xmlns:a16="http://schemas.microsoft.com/office/drawing/2014/main" id="{BBADF5BE-1952-4EDE-AA89-C600A5790EFB}"/>
              </a:ext>
            </a:extLst>
          </p:cNvPr>
          <p:cNvSpPr>
            <a:spLocks noGrp="1"/>
          </p:cNvSpPr>
          <p:nvPr>
            <p:ph type="body" sz="quarter" idx="15"/>
          </p:nvPr>
        </p:nvSpPr>
        <p:spPr/>
        <p:txBody>
          <a:bodyPr/>
          <a:lstStyle/>
          <a:p>
            <a:r>
              <a:rPr lang="en-AU" sz="2000" dirty="0"/>
              <a:t>Spreadsheets and other tools</a:t>
            </a:r>
          </a:p>
        </p:txBody>
      </p:sp>
      <p:sp>
        <p:nvSpPr>
          <p:cNvPr id="4" name="Title 3">
            <a:extLst>
              <a:ext uri="{FF2B5EF4-FFF2-40B4-BE49-F238E27FC236}">
                <a16:creationId xmlns:a16="http://schemas.microsoft.com/office/drawing/2014/main" id="{86D6AA22-C033-446A-A0DE-66AD908E3382}"/>
              </a:ext>
            </a:extLst>
          </p:cNvPr>
          <p:cNvSpPr>
            <a:spLocks noGrp="1"/>
          </p:cNvSpPr>
          <p:nvPr>
            <p:ph type="title"/>
          </p:nvPr>
        </p:nvSpPr>
        <p:spPr/>
        <p:txBody>
          <a:bodyPr/>
          <a:lstStyle/>
          <a:p>
            <a:r>
              <a:rPr lang="en-AU" dirty="0"/>
              <a:t>What tools are used to describe patterns and trends in data?</a:t>
            </a:r>
          </a:p>
        </p:txBody>
      </p:sp>
      <p:sp>
        <p:nvSpPr>
          <p:cNvPr id="5" name="Footer Placeholder 4">
            <a:extLst>
              <a:ext uri="{FF2B5EF4-FFF2-40B4-BE49-F238E27FC236}">
                <a16:creationId xmlns:a16="http://schemas.microsoft.com/office/drawing/2014/main" id="{D05171CC-F220-414D-A5AA-2807E1355D37}"/>
              </a:ext>
            </a:extLst>
          </p:cNvPr>
          <p:cNvSpPr>
            <a:spLocks noGrp="1"/>
          </p:cNvSpPr>
          <p:nvPr>
            <p:ph type="ftr" sz="quarter" idx="3"/>
          </p:nvPr>
        </p:nvSpPr>
        <p:spPr/>
        <p:txBody>
          <a:bodyPr/>
          <a:lstStyle/>
          <a:p>
            <a:fld id="{5116C895-348D-4FA1-AC3F-6A98EE2CBA64}" type="slidenum">
              <a:rPr lang="en-US" smtClean="0"/>
              <a:pPr/>
              <a:t>18</a:t>
            </a:fld>
            <a:endParaRPr lang="en-US"/>
          </a:p>
        </p:txBody>
      </p:sp>
    </p:spTree>
    <p:extLst>
      <p:ext uri="{BB962C8B-B14F-4D97-AF65-F5344CB8AC3E}">
        <p14:creationId xmlns:p14="http://schemas.microsoft.com/office/powerpoint/2010/main" val="165617975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718457"/>
            <a:ext cx="8628224" cy="5362747"/>
          </a:xfrm>
        </p:spPr>
        <p:txBody>
          <a:bodyPr>
            <a:normAutofit/>
          </a:bodyPr>
          <a:lstStyle/>
          <a:p>
            <a:pPr lvl="1">
              <a:buFont typeface="Arial" panose="020B0604020202020204" pitchFamily="34" charset="0"/>
              <a:buChar char="•"/>
            </a:pPr>
            <a:r>
              <a:rPr lang="en-AU" sz="1800" dirty="0">
                <a:solidFill>
                  <a:srgbClr val="041E42"/>
                </a:solidFill>
                <a:hlinkClick r:id="rId3"/>
              </a:rPr>
              <a:t>Google Sheets</a:t>
            </a:r>
            <a:r>
              <a:rPr lang="en-AU" sz="1800" dirty="0">
                <a:solidFill>
                  <a:srgbClr val="041E42"/>
                </a:solidFill>
              </a:rPr>
              <a:t> is the Google equivalent of Microsoft Excel and many of the formulae described in this document will work identically between the two products.</a:t>
            </a:r>
          </a:p>
          <a:p>
            <a:pPr marL="272647" lvl="2" indent="0">
              <a:buNone/>
            </a:pPr>
            <a:r>
              <a:rPr lang="en-AU" sz="1800" dirty="0">
                <a:solidFill>
                  <a:srgbClr val="041E42"/>
                </a:solidFill>
                <a:hlinkClick r:id="rId4"/>
              </a:rPr>
              <a:t>How to use Google Sheets</a:t>
            </a:r>
            <a:endParaRPr lang="en-AU" sz="1800" dirty="0">
              <a:solidFill>
                <a:srgbClr val="041E42"/>
              </a:solidFill>
              <a:hlinkClick r:id="rId5"/>
            </a:endParaRPr>
          </a:p>
          <a:p>
            <a:pPr lvl="1">
              <a:buFont typeface="Arial" panose="020B0604020202020204" pitchFamily="34" charset="0"/>
              <a:buChar char="•"/>
            </a:pPr>
            <a:r>
              <a:rPr lang="en-AU" sz="1800" dirty="0">
                <a:solidFill>
                  <a:srgbClr val="041E42"/>
                </a:solidFill>
                <a:hlinkClick r:id="rId5"/>
              </a:rPr>
              <a:t>Google Data Studio</a:t>
            </a:r>
            <a:r>
              <a:rPr lang="en-AU" sz="1800" dirty="0">
                <a:solidFill>
                  <a:srgbClr val="041E42"/>
                </a:solidFill>
              </a:rPr>
              <a:t> (part of the Google Apps suite) is a powerful data analysis tool with easy to use statistical displays which can be adapted for many types of representations of this dataset</a:t>
            </a:r>
          </a:p>
          <a:p>
            <a:pPr marL="272647" lvl="2" indent="0">
              <a:buNone/>
            </a:pPr>
            <a:r>
              <a:rPr lang="en-AU" sz="1800" dirty="0">
                <a:solidFill>
                  <a:srgbClr val="041E42"/>
                </a:solidFill>
                <a:hlinkClick r:id="rId6"/>
              </a:rPr>
              <a:t>How to use Google Data Studio</a:t>
            </a:r>
            <a:endParaRPr lang="en-AU" sz="1800" dirty="0">
              <a:solidFill>
                <a:srgbClr val="041E42"/>
              </a:solidFill>
            </a:endParaRPr>
          </a:p>
          <a:p>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19</a:t>
            </a:fld>
            <a:endParaRPr lang="en-US"/>
          </a:p>
        </p:txBody>
      </p:sp>
    </p:spTree>
    <p:extLst>
      <p:ext uri="{BB962C8B-B14F-4D97-AF65-F5344CB8AC3E}">
        <p14:creationId xmlns:p14="http://schemas.microsoft.com/office/powerpoint/2010/main" val="11406134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3806" y="2862470"/>
            <a:ext cx="7767012" cy="2464904"/>
          </a:xfrm>
        </p:spPr>
        <p:txBody>
          <a:bodyPr/>
          <a:lstStyle/>
          <a:p>
            <a:pPr lvl="0" defTabSz="914400">
              <a:lnSpc>
                <a:spcPct val="90000"/>
              </a:lnSpc>
              <a:spcAft>
                <a:spcPts val="0"/>
              </a:spcAft>
              <a:buClr>
                <a:srgbClr val="FFFFFF"/>
              </a:buClr>
              <a:buSzPts val="2100"/>
            </a:pPr>
            <a:r>
              <a:rPr lang="en-AU" sz="2400" kern="0" dirty="0">
                <a:solidFill>
                  <a:srgbClr val="FFFFFF"/>
                </a:solidFill>
                <a:latin typeface="Arial"/>
                <a:cs typeface="Arial"/>
                <a:sym typeface="Arial"/>
              </a:rPr>
              <a:t>We would like to pay our respect and acknowledge the traditional custodians of the land on which this film was made, and also pay respect to Elders both past and present.</a:t>
            </a:r>
            <a:endParaRPr lang="en-AU" sz="2400" b="1" kern="0" dirty="0">
              <a:solidFill>
                <a:srgbClr val="FFFFFF"/>
              </a:solidFill>
              <a:latin typeface="Arial"/>
              <a:cs typeface="Arial"/>
              <a:sym typeface="Arial"/>
            </a:endParaRPr>
          </a:p>
          <a:p>
            <a:endParaRPr lang="en-AU" dirty="0"/>
          </a:p>
        </p:txBody>
      </p:sp>
      <p:sp>
        <p:nvSpPr>
          <p:cNvPr id="3" name="Title 2"/>
          <p:cNvSpPr>
            <a:spLocks noGrp="1"/>
          </p:cNvSpPr>
          <p:nvPr>
            <p:ph type="title"/>
          </p:nvPr>
        </p:nvSpPr>
        <p:spPr>
          <a:xfrm>
            <a:off x="263808" y="1252330"/>
            <a:ext cx="7170662" cy="934279"/>
          </a:xfrm>
        </p:spPr>
        <p:txBody>
          <a:bodyPr/>
          <a:lstStyle/>
          <a:p>
            <a:r>
              <a:rPr lang="en" sz="3200" dirty="0">
                <a:latin typeface="Arial" panose="020B0604020202020204" pitchFamily="34" charset="0"/>
                <a:cs typeface="Arial" panose="020B0604020202020204" pitchFamily="34" charset="0"/>
              </a:rPr>
              <a:t>Acknowledgement of Country</a:t>
            </a:r>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97650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E45254-A97E-4CA7-9D37-1C0B7CC9E9DB}"/>
              </a:ext>
            </a:extLst>
          </p:cNvPr>
          <p:cNvSpPr>
            <a:spLocks noGrp="1"/>
          </p:cNvSpPr>
          <p:nvPr>
            <p:ph type="body" sz="quarter" idx="15"/>
          </p:nvPr>
        </p:nvSpPr>
        <p:spPr/>
        <p:txBody>
          <a:bodyPr/>
          <a:lstStyle/>
          <a:p>
            <a:r>
              <a:rPr lang="en-GB" sz="2000" dirty="0"/>
              <a:t>Descriptive statistics</a:t>
            </a:r>
            <a:endParaRPr lang="fr-FR" sz="2000" dirty="0"/>
          </a:p>
        </p:txBody>
      </p:sp>
      <p:sp>
        <p:nvSpPr>
          <p:cNvPr id="4" name="Title 3">
            <a:extLst>
              <a:ext uri="{FF2B5EF4-FFF2-40B4-BE49-F238E27FC236}">
                <a16:creationId xmlns:a16="http://schemas.microsoft.com/office/drawing/2014/main" id="{A88B28C8-D61F-4B52-A416-DEF77A42D5BE}"/>
              </a:ext>
            </a:extLst>
          </p:cNvPr>
          <p:cNvSpPr>
            <a:spLocks noGrp="1"/>
          </p:cNvSpPr>
          <p:nvPr>
            <p:ph type="title"/>
          </p:nvPr>
        </p:nvSpPr>
        <p:spPr/>
        <p:txBody>
          <a:bodyPr/>
          <a:lstStyle/>
          <a:p>
            <a:r>
              <a:rPr lang="en-AU" dirty="0"/>
              <a:t>What tools are used to describe patterns and trends in data?</a:t>
            </a:r>
          </a:p>
        </p:txBody>
      </p:sp>
      <p:sp>
        <p:nvSpPr>
          <p:cNvPr id="5" name="Footer Placeholder 4">
            <a:extLst>
              <a:ext uri="{FF2B5EF4-FFF2-40B4-BE49-F238E27FC236}">
                <a16:creationId xmlns:a16="http://schemas.microsoft.com/office/drawing/2014/main" id="{A1F4F45E-F83C-4E8F-8FFE-75934E810CC5}"/>
              </a:ext>
            </a:extLst>
          </p:cNvPr>
          <p:cNvSpPr>
            <a:spLocks noGrp="1"/>
          </p:cNvSpPr>
          <p:nvPr>
            <p:ph type="ftr" sz="quarter" idx="3"/>
          </p:nvPr>
        </p:nvSpPr>
        <p:spPr/>
        <p:txBody>
          <a:bodyPr/>
          <a:lstStyle/>
          <a:p>
            <a:fld id="{5116C895-348D-4FA1-AC3F-6A98EE2CBA64}" type="slidenum">
              <a:rPr lang="en-US" smtClean="0"/>
              <a:pPr/>
              <a:t>20</a:t>
            </a:fld>
            <a:endParaRPr lang="en-US"/>
          </a:p>
        </p:txBody>
      </p:sp>
      <p:graphicFrame>
        <p:nvGraphicFramePr>
          <p:cNvPr id="6" name="Table 6">
            <a:extLst>
              <a:ext uri="{FF2B5EF4-FFF2-40B4-BE49-F238E27FC236}">
                <a16:creationId xmlns:a16="http://schemas.microsoft.com/office/drawing/2014/main" id="{A710FDDC-B95B-42AA-BD4D-3691183F63DB}"/>
              </a:ext>
            </a:extLst>
          </p:cNvPr>
          <p:cNvGraphicFramePr>
            <a:graphicFrameLocks noGrp="1"/>
          </p:cNvGraphicFramePr>
          <p:nvPr>
            <p:extLst>
              <p:ext uri="{D42A27DB-BD31-4B8C-83A1-F6EECF244321}">
                <p14:modId xmlns:p14="http://schemas.microsoft.com/office/powerpoint/2010/main" val="2055323407"/>
              </p:ext>
            </p:extLst>
          </p:nvPr>
        </p:nvGraphicFramePr>
        <p:xfrm>
          <a:off x="294661" y="1844677"/>
          <a:ext cx="8620490" cy="4413448"/>
        </p:xfrm>
        <a:graphic>
          <a:graphicData uri="http://schemas.openxmlformats.org/drawingml/2006/table">
            <a:tbl>
              <a:tblPr firstRow="1" bandRow="1">
                <a:tableStyleId>{3B4B98B0-60AC-42C2-AFA5-B58CD77FA1E5}</a:tableStyleId>
              </a:tblPr>
              <a:tblGrid>
                <a:gridCol w="1124564">
                  <a:extLst>
                    <a:ext uri="{9D8B030D-6E8A-4147-A177-3AD203B41FA5}">
                      <a16:colId xmlns:a16="http://schemas.microsoft.com/office/drawing/2014/main" val="3769431083"/>
                    </a:ext>
                  </a:extLst>
                </a:gridCol>
                <a:gridCol w="7495926">
                  <a:extLst>
                    <a:ext uri="{9D8B030D-6E8A-4147-A177-3AD203B41FA5}">
                      <a16:colId xmlns:a16="http://schemas.microsoft.com/office/drawing/2014/main" val="2574876101"/>
                    </a:ext>
                  </a:extLst>
                </a:gridCol>
              </a:tblGrid>
              <a:tr h="483558">
                <a:tc>
                  <a:txBody>
                    <a:bodyPr/>
                    <a:lstStyle/>
                    <a:p>
                      <a:pPr algn="ctr"/>
                      <a:r>
                        <a:rPr lang="en-AU" sz="1200" dirty="0">
                          <a:latin typeface="Arial" panose="020B0604020202020204" pitchFamily="34" charset="0"/>
                          <a:cs typeface="Arial" panose="020B0604020202020204" pitchFamily="34" charset="0"/>
                        </a:rPr>
                        <a:t>Descriptive Statistic</a:t>
                      </a:r>
                    </a:p>
                  </a:txBody>
                  <a:tcPr/>
                </a:tc>
                <a:tc>
                  <a:txBody>
                    <a:bodyPr/>
                    <a:lstStyle/>
                    <a:p>
                      <a:pPr algn="ctr"/>
                      <a:r>
                        <a:rPr lang="en-AU" sz="1200" dirty="0">
                          <a:latin typeface="Arial" panose="020B0604020202020204" pitchFamily="34" charset="0"/>
                          <a:cs typeface="Arial" panose="020B0604020202020204" pitchFamily="34" charset="0"/>
                        </a:rPr>
                        <a:t>Meaning</a:t>
                      </a:r>
                    </a:p>
                  </a:txBody>
                  <a:tcPr/>
                </a:tc>
                <a:extLst>
                  <a:ext uri="{0D108BD9-81ED-4DB2-BD59-A6C34878D82A}">
                    <a16:rowId xmlns:a16="http://schemas.microsoft.com/office/drawing/2014/main" val="4276478571"/>
                  </a:ext>
                </a:extLst>
              </a:tr>
              <a:tr h="360447">
                <a:tc>
                  <a:txBody>
                    <a:bodyPr/>
                    <a:lstStyle/>
                    <a:p>
                      <a:pPr algn="ctr"/>
                      <a:r>
                        <a:rPr lang="en-AU" sz="1200" dirty="0">
                          <a:latin typeface="Arial" panose="020B0604020202020204" pitchFamily="34" charset="0"/>
                          <a:cs typeface="Arial" panose="020B0604020202020204" pitchFamily="34" charset="0"/>
                        </a:rPr>
                        <a:t>Mean</a:t>
                      </a:r>
                    </a:p>
                  </a:txBody>
                  <a:tcPr/>
                </a:tc>
                <a:tc>
                  <a:txBody>
                    <a:bodyPr/>
                    <a:lstStyle/>
                    <a:p>
                      <a:pPr algn="l"/>
                      <a:r>
                        <a:rPr lang="en-GB" sz="1200" dirty="0">
                          <a:latin typeface="Arial" panose="020B0604020202020204" pitchFamily="34" charset="0"/>
                          <a:cs typeface="Arial" panose="020B0604020202020204" pitchFamily="34" charset="0"/>
                        </a:rPr>
                        <a:t>Mean or average is a central tendency of the data i.e. a number around which a whole data is spread out.</a:t>
                      </a:r>
                      <a:endParaRPr lang="en-A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92271756"/>
                  </a:ext>
                </a:extLst>
              </a:tr>
              <a:tr h="483558">
                <a:tc>
                  <a:txBody>
                    <a:bodyPr/>
                    <a:lstStyle/>
                    <a:p>
                      <a:pPr algn="ctr"/>
                      <a:r>
                        <a:rPr lang="en-AU" sz="1200" dirty="0">
                          <a:latin typeface="Arial" panose="020B0604020202020204" pitchFamily="34" charset="0"/>
                          <a:cs typeface="Arial" panose="020B0604020202020204" pitchFamily="34" charset="0"/>
                        </a:rPr>
                        <a:t>Median</a:t>
                      </a:r>
                    </a:p>
                  </a:txBody>
                  <a:tcPr/>
                </a:tc>
                <a:tc>
                  <a:txBody>
                    <a:bodyPr/>
                    <a:lstStyle/>
                    <a:p>
                      <a:pPr algn="l"/>
                      <a:r>
                        <a:rPr lang="en-GB" sz="1200" dirty="0">
                          <a:latin typeface="Arial" panose="020B0604020202020204" pitchFamily="34" charset="0"/>
                          <a:cs typeface="Arial" panose="020B0604020202020204" pitchFamily="34" charset="0"/>
                        </a:rPr>
                        <a:t>Median is the value which divides the data in 2 equal parts i.e. number of terms on right side of it is same as number of terms on left side of it when data is arranged in either ascending or descending order.</a:t>
                      </a:r>
                      <a:endParaRPr lang="en-A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7935113"/>
                  </a:ext>
                </a:extLst>
              </a:tr>
              <a:tr h="360447">
                <a:tc>
                  <a:txBody>
                    <a:bodyPr/>
                    <a:lstStyle/>
                    <a:p>
                      <a:pPr algn="ctr"/>
                      <a:r>
                        <a:rPr lang="en-AU" sz="1200" dirty="0">
                          <a:latin typeface="Arial" panose="020B0604020202020204" pitchFamily="34" charset="0"/>
                          <a:cs typeface="Arial" panose="020B0604020202020204" pitchFamily="34" charset="0"/>
                        </a:rPr>
                        <a:t>Mode</a:t>
                      </a:r>
                    </a:p>
                  </a:txBody>
                  <a:tcPr/>
                </a:tc>
                <a:tc>
                  <a:txBody>
                    <a:bodyPr/>
                    <a:lstStyle/>
                    <a:p>
                      <a:pPr algn="l"/>
                      <a:r>
                        <a:rPr lang="en-GB" sz="1200">
                          <a:latin typeface="Arial" panose="020B0604020202020204" pitchFamily="34" charset="0"/>
                          <a:cs typeface="Arial" panose="020B0604020202020204" pitchFamily="34" charset="0"/>
                        </a:rPr>
                        <a:t>Mode is the term appearing maximum time in data set i.e. term that has highest frequency.</a:t>
                      </a:r>
                    </a:p>
                  </a:txBody>
                  <a:tcPr/>
                </a:tc>
                <a:extLst>
                  <a:ext uri="{0D108BD9-81ED-4DB2-BD59-A6C34878D82A}">
                    <a16:rowId xmlns:a16="http://schemas.microsoft.com/office/drawing/2014/main" val="3884801496"/>
                  </a:ext>
                </a:extLst>
              </a:tr>
              <a:tr h="676981">
                <a:tc>
                  <a:txBody>
                    <a:bodyPr/>
                    <a:lstStyle/>
                    <a:p>
                      <a:pPr algn="ctr"/>
                      <a:r>
                        <a:rPr lang="en-AU" sz="1200">
                          <a:latin typeface="Arial" panose="020B0604020202020204" pitchFamily="34" charset="0"/>
                          <a:cs typeface="Arial" panose="020B0604020202020204" pitchFamily="34" charset="0"/>
                        </a:rPr>
                        <a:t>Quartiles</a:t>
                      </a:r>
                    </a:p>
                  </a:txBody>
                  <a:tcPr/>
                </a:tc>
                <a:tc>
                  <a:txBody>
                    <a:bodyPr/>
                    <a:lstStyle/>
                    <a:p>
                      <a:pPr algn="l"/>
                      <a:r>
                        <a:rPr lang="en-GB" sz="1200" dirty="0">
                          <a:latin typeface="Arial" panose="020B0604020202020204" pitchFamily="34" charset="0"/>
                          <a:cs typeface="Arial" panose="020B0604020202020204" pitchFamily="34" charset="0"/>
                        </a:rPr>
                        <a:t>Quartiles are values that divide your data into quarters provided data is sorted in an ascending order. The first quartile (Q1) value is at 25 percentile. Second quartile (Q2) is 50 percentile and third quartile (Q3) is 75 percentile.</a:t>
                      </a:r>
                    </a:p>
                  </a:txBody>
                  <a:tcPr/>
                </a:tc>
                <a:extLst>
                  <a:ext uri="{0D108BD9-81ED-4DB2-BD59-A6C34878D82A}">
                    <a16:rowId xmlns:a16="http://schemas.microsoft.com/office/drawing/2014/main" val="4223079392"/>
                  </a:ext>
                </a:extLst>
              </a:tr>
              <a:tr h="483558">
                <a:tc>
                  <a:txBody>
                    <a:bodyPr/>
                    <a:lstStyle/>
                    <a:p>
                      <a:pPr algn="ctr"/>
                      <a:r>
                        <a:rPr lang="en-AU" sz="1200" dirty="0">
                          <a:latin typeface="Arial" panose="020B0604020202020204" pitchFamily="34" charset="0"/>
                          <a:cs typeface="Arial" panose="020B0604020202020204" pitchFamily="34" charset="0"/>
                        </a:rPr>
                        <a:t>Interquartile Range</a:t>
                      </a: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The range between the first and third quartiles (Q3-Q1) which contains 50% of your data around the median.</a:t>
                      </a:r>
                    </a:p>
                  </a:txBody>
                  <a:tcPr/>
                </a:tc>
                <a:extLst>
                  <a:ext uri="{0D108BD9-81ED-4DB2-BD59-A6C34878D82A}">
                    <a16:rowId xmlns:a16="http://schemas.microsoft.com/office/drawing/2014/main" val="1711447207"/>
                  </a:ext>
                </a:extLst>
              </a:tr>
              <a:tr h="360447">
                <a:tc>
                  <a:txBody>
                    <a:bodyPr/>
                    <a:lstStyle/>
                    <a:p>
                      <a:pPr algn="ctr"/>
                      <a:r>
                        <a:rPr lang="en-AU" sz="1200" dirty="0">
                          <a:latin typeface="Arial" panose="020B0604020202020204" pitchFamily="34" charset="0"/>
                          <a:cs typeface="Arial" panose="020B0604020202020204" pitchFamily="34" charset="0"/>
                        </a:rPr>
                        <a:t>Min</a:t>
                      </a:r>
                    </a:p>
                  </a:txBody>
                  <a:tcPr/>
                </a:tc>
                <a:tc>
                  <a:txBody>
                    <a:bodyPr/>
                    <a:lstStyle/>
                    <a:p>
                      <a:pPr algn="l"/>
                      <a:r>
                        <a:rPr lang="en-AU" sz="1200" dirty="0">
                          <a:latin typeface="Arial" panose="020B0604020202020204" pitchFamily="34" charset="0"/>
                          <a:cs typeface="Arial" panose="020B0604020202020204" pitchFamily="34" charset="0"/>
                        </a:rPr>
                        <a:t>The lowest value in the dataset</a:t>
                      </a:r>
                    </a:p>
                  </a:txBody>
                  <a:tcPr/>
                </a:tc>
                <a:extLst>
                  <a:ext uri="{0D108BD9-81ED-4DB2-BD59-A6C34878D82A}">
                    <a16:rowId xmlns:a16="http://schemas.microsoft.com/office/drawing/2014/main" val="691397272"/>
                  </a:ext>
                </a:extLst>
              </a:tr>
              <a:tr h="360447">
                <a:tc>
                  <a:txBody>
                    <a:bodyPr/>
                    <a:lstStyle/>
                    <a:p>
                      <a:pPr algn="ctr"/>
                      <a:r>
                        <a:rPr lang="en-AU" sz="1200">
                          <a:latin typeface="Arial" panose="020B0604020202020204" pitchFamily="34" charset="0"/>
                          <a:cs typeface="Arial" panose="020B0604020202020204" pitchFamily="34" charset="0"/>
                        </a:rPr>
                        <a:t>Max</a:t>
                      </a: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The highest value in the dataset</a:t>
                      </a:r>
                    </a:p>
                  </a:txBody>
                  <a:tcPr/>
                </a:tc>
                <a:extLst>
                  <a:ext uri="{0D108BD9-81ED-4DB2-BD59-A6C34878D82A}">
                    <a16:rowId xmlns:a16="http://schemas.microsoft.com/office/drawing/2014/main" val="3310355512"/>
                  </a:ext>
                </a:extLst>
              </a:tr>
              <a:tr h="360447">
                <a:tc>
                  <a:txBody>
                    <a:bodyPr/>
                    <a:lstStyle/>
                    <a:p>
                      <a:pPr algn="ctr"/>
                      <a:r>
                        <a:rPr lang="en-AU" sz="1200">
                          <a:latin typeface="Arial" panose="020B0604020202020204" pitchFamily="34" charset="0"/>
                          <a:cs typeface="Arial" panose="020B0604020202020204" pitchFamily="34" charset="0"/>
                        </a:rPr>
                        <a:t>Range</a:t>
                      </a:r>
                    </a:p>
                  </a:txBody>
                  <a:tcPr/>
                </a:tc>
                <a:tc>
                  <a:txBody>
                    <a:bodyPr/>
                    <a:lstStyle/>
                    <a:p>
                      <a:pPr algn="l"/>
                      <a:r>
                        <a:rPr lang="en-GB" sz="1200" dirty="0">
                          <a:latin typeface="Arial" panose="020B0604020202020204" pitchFamily="34" charset="0"/>
                          <a:cs typeface="Arial" panose="020B0604020202020204" pitchFamily="34" charset="0"/>
                        </a:rPr>
                        <a:t>Range is the difference between the lowest and highest value in the dataset.</a:t>
                      </a:r>
                    </a:p>
                  </a:txBody>
                  <a:tcPr/>
                </a:tc>
                <a:extLst>
                  <a:ext uri="{0D108BD9-81ED-4DB2-BD59-A6C34878D82A}">
                    <a16:rowId xmlns:a16="http://schemas.microsoft.com/office/drawing/2014/main" val="797575448"/>
                  </a:ext>
                </a:extLst>
              </a:tr>
              <a:tr h="483558">
                <a:tc>
                  <a:txBody>
                    <a:bodyPr/>
                    <a:lstStyle/>
                    <a:p>
                      <a:pPr algn="ctr"/>
                      <a:r>
                        <a:rPr lang="en-AU" sz="1200">
                          <a:latin typeface="Arial" panose="020B0604020202020204" pitchFamily="34" charset="0"/>
                          <a:cs typeface="Arial" panose="020B0604020202020204" pitchFamily="34" charset="0"/>
                        </a:rPr>
                        <a:t>Standard Deviation</a:t>
                      </a:r>
                    </a:p>
                  </a:txBody>
                  <a:tcPr/>
                </a:tc>
                <a:tc>
                  <a:txBody>
                    <a:bodyPr/>
                    <a:lstStyle/>
                    <a:p>
                      <a:pPr algn="l"/>
                      <a:r>
                        <a:rPr lang="en-GB" sz="1200" dirty="0">
                          <a:latin typeface="Arial" panose="020B0604020202020204" pitchFamily="34" charset="0"/>
                          <a:cs typeface="Arial" panose="020B0604020202020204" pitchFamily="34" charset="0"/>
                        </a:rPr>
                        <a:t>Standard deviation is the measurement of average distance between each quantity and mean. That is, how data is spread out from mean.</a:t>
                      </a:r>
                      <a:endParaRPr lang="en-A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905900"/>
                  </a:ext>
                </a:extLst>
              </a:tr>
            </a:tbl>
          </a:graphicData>
        </a:graphic>
      </p:graphicFrame>
    </p:spTree>
    <p:extLst>
      <p:ext uri="{BB962C8B-B14F-4D97-AF65-F5344CB8AC3E}">
        <p14:creationId xmlns:p14="http://schemas.microsoft.com/office/powerpoint/2010/main" val="110995420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44D56E-DA6F-48DD-8D3E-9B25130D9859}"/>
              </a:ext>
            </a:extLst>
          </p:cNvPr>
          <p:cNvSpPr>
            <a:spLocks noGrp="1"/>
          </p:cNvSpPr>
          <p:nvPr>
            <p:ph type="body" sz="quarter" idx="16"/>
          </p:nvPr>
        </p:nvSpPr>
        <p:spPr>
          <a:xfrm>
            <a:off x="292100" y="2021597"/>
            <a:ext cx="4789959" cy="4236529"/>
          </a:xfrm>
        </p:spPr>
        <p:txBody>
          <a:bodyPr>
            <a:normAutofit lnSpcReduction="10000"/>
          </a:bodyPr>
          <a:lstStyle/>
          <a:p>
            <a:pPr marL="0" indent="0">
              <a:buNone/>
            </a:pPr>
            <a:r>
              <a:rPr lang="en-GB" dirty="0"/>
              <a:t>How can we graphically represent this descriptive statistical data?</a:t>
            </a:r>
          </a:p>
          <a:p>
            <a:pPr marL="0" indent="0">
              <a:buNone/>
            </a:pPr>
            <a:endParaRPr lang="en-GB" dirty="0"/>
          </a:p>
          <a:p>
            <a:pPr marL="0" indent="0">
              <a:buNone/>
            </a:pPr>
            <a:r>
              <a:rPr lang="en-GB" dirty="0">
                <a:hlinkClick r:id="rId3"/>
              </a:rPr>
              <a:t>Box (and whisker) plot</a:t>
            </a:r>
            <a:r>
              <a:rPr lang="en-GB" dirty="0"/>
              <a:t> – this shows a shaded box containing an indicator for the median and/or mean bordered by the first and third interquartile ranges (the box shows the inner 50% of the dataset) with “whiskers” extending to the max and min of the dataset (showing the outer 50% of the dataset).</a:t>
            </a:r>
          </a:p>
          <a:p>
            <a:pPr marL="342900" indent="-342900">
              <a:buAutoNum type="arabicParenR"/>
            </a:pPr>
            <a:endParaRPr lang="en-GB" dirty="0"/>
          </a:p>
        </p:txBody>
      </p:sp>
      <p:sp>
        <p:nvSpPr>
          <p:cNvPr id="3" name="Text Placeholder 2">
            <a:extLst>
              <a:ext uri="{FF2B5EF4-FFF2-40B4-BE49-F238E27FC236}">
                <a16:creationId xmlns:a16="http://schemas.microsoft.com/office/drawing/2014/main" id="{57E45254-A97E-4CA7-9D37-1C0B7CC9E9DB}"/>
              </a:ext>
            </a:extLst>
          </p:cNvPr>
          <p:cNvSpPr>
            <a:spLocks noGrp="1"/>
          </p:cNvSpPr>
          <p:nvPr>
            <p:ph type="body" sz="quarter" idx="15"/>
          </p:nvPr>
        </p:nvSpPr>
        <p:spPr/>
        <p:txBody>
          <a:bodyPr/>
          <a:lstStyle/>
          <a:p>
            <a:r>
              <a:rPr lang="en-GB" sz="2000" dirty="0"/>
              <a:t>Descriptive statistics</a:t>
            </a:r>
            <a:endParaRPr lang="fr-FR" sz="2000" dirty="0"/>
          </a:p>
        </p:txBody>
      </p:sp>
      <p:sp>
        <p:nvSpPr>
          <p:cNvPr id="4" name="Title 3">
            <a:extLst>
              <a:ext uri="{FF2B5EF4-FFF2-40B4-BE49-F238E27FC236}">
                <a16:creationId xmlns:a16="http://schemas.microsoft.com/office/drawing/2014/main" id="{A88B28C8-D61F-4B52-A416-DEF77A42D5BE}"/>
              </a:ext>
            </a:extLst>
          </p:cNvPr>
          <p:cNvSpPr>
            <a:spLocks noGrp="1"/>
          </p:cNvSpPr>
          <p:nvPr>
            <p:ph type="title"/>
          </p:nvPr>
        </p:nvSpPr>
        <p:spPr>
          <a:xfrm>
            <a:off x="292100" y="747159"/>
            <a:ext cx="8623051" cy="498470"/>
          </a:xfrm>
        </p:spPr>
        <p:txBody>
          <a:bodyPr/>
          <a:lstStyle/>
          <a:p>
            <a:r>
              <a:rPr lang="en-AU" dirty="0"/>
              <a:t>What tools are used to describe patterns and trends in data?</a:t>
            </a:r>
          </a:p>
        </p:txBody>
      </p:sp>
      <p:sp>
        <p:nvSpPr>
          <p:cNvPr id="5" name="Footer Placeholder 4">
            <a:extLst>
              <a:ext uri="{FF2B5EF4-FFF2-40B4-BE49-F238E27FC236}">
                <a16:creationId xmlns:a16="http://schemas.microsoft.com/office/drawing/2014/main" id="{A1F4F45E-F83C-4E8F-8FFE-75934E810CC5}"/>
              </a:ext>
            </a:extLst>
          </p:cNvPr>
          <p:cNvSpPr>
            <a:spLocks noGrp="1"/>
          </p:cNvSpPr>
          <p:nvPr>
            <p:ph type="ftr" sz="quarter" idx="3"/>
          </p:nvPr>
        </p:nvSpPr>
        <p:spPr/>
        <p:txBody>
          <a:bodyPr/>
          <a:lstStyle/>
          <a:p>
            <a:fld id="{5116C895-348D-4FA1-AC3F-6A98EE2CBA64}" type="slidenum">
              <a:rPr lang="en-US" smtClean="0"/>
              <a:pPr/>
              <a:t>21</a:t>
            </a:fld>
            <a:endParaRPr lang="en-US"/>
          </a:p>
        </p:txBody>
      </p:sp>
      <p:pic>
        <p:nvPicPr>
          <p:cNvPr id="6" name="Picture 2" descr="Box plot diagram showing the statistical features illustrated.">
            <a:extLst>
              <a:ext uri="{FF2B5EF4-FFF2-40B4-BE49-F238E27FC236}">
                <a16:creationId xmlns:a16="http://schemas.microsoft.com/office/drawing/2014/main" id="{E2695CDC-1902-4499-BA1D-59AC64406F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822" b="5048"/>
          <a:stretch/>
        </p:blipFill>
        <p:spPr bwMode="auto">
          <a:xfrm>
            <a:off x="4961037" y="1844675"/>
            <a:ext cx="4182963" cy="376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1595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44D56E-DA6F-48DD-8D3E-9B25130D9859}"/>
              </a:ext>
            </a:extLst>
          </p:cNvPr>
          <p:cNvSpPr>
            <a:spLocks noGrp="1"/>
          </p:cNvSpPr>
          <p:nvPr>
            <p:ph type="body" sz="quarter" idx="16"/>
          </p:nvPr>
        </p:nvSpPr>
        <p:spPr>
          <a:xfrm>
            <a:off x="294660" y="1844675"/>
            <a:ext cx="3848132" cy="4236529"/>
          </a:xfrm>
        </p:spPr>
        <p:txBody>
          <a:bodyPr>
            <a:normAutofit fontScale="77500" lnSpcReduction="20000"/>
          </a:bodyPr>
          <a:lstStyle/>
          <a:p>
            <a:pPr marL="0" indent="0">
              <a:buNone/>
            </a:pPr>
            <a:r>
              <a:rPr lang="en-GB" sz="2100" dirty="0"/>
              <a:t>Calculate the mean, median, mode, interquartile range, standard deviation and range of the titanic passenger dataset to compare the age of those who survived (Status = </a:t>
            </a:r>
            <a:r>
              <a:rPr lang="en-GB" sz="2100" dirty="0" smtClean="0"/>
              <a:t>Saved) </a:t>
            </a:r>
            <a:r>
              <a:rPr lang="en-GB" sz="2100" dirty="0"/>
              <a:t>and perished (Status = </a:t>
            </a:r>
            <a:r>
              <a:rPr lang="en-GB" sz="2100" dirty="0" smtClean="0"/>
              <a:t>Lost) </a:t>
            </a:r>
            <a:r>
              <a:rPr lang="en-GB" sz="2100" dirty="0"/>
              <a:t>in the disaster.</a:t>
            </a:r>
          </a:p>
          <a:p>
            <a:pPr marL="0" indent="0">
              <a:buNone/>
            </a:pPr>
            <a:r>
              <a:rPr lang="en-GB" sz="2100" dirty="0"/>
              <a:t>The filters at the top of each column can be used to isolate the dataset by the value in the </a:t>
            </a:r>
            <a:r>
              <a:rPr lang="en-GB" sz="2100" dirty="0" smtClean="0"/>
              <a:t>Status </a:t>
            </a:r>
            <a:r>
              <a:rPr lang="en-GB" sz="2100" dirty="0"/>
              <a:t>column</a:t>
            </a:r>
            <a:r>
              <a:rPr lang="en-GB" sz="2100" dirty="0" smtClean="0"/>
              <a:t>.</a:t>
            </a:r>
            <a:endParaRPr lang="en-GB" dirty="0"/>
          </a:p>
          <a:p>
            <a:pPr marL="342900" indent="-342900">
              <a:buFont typeface="+mj-lt"/>
              <a:buAutoNum type="arabicParenR"/>
            </a:pPr>
            <a:r>
              <a:rPr lang="en-GB" sz="2100" dirty="0"/>
              <a:t>What do these calculations tell us about the dataset?</a:t>
            </a:r>
          </a:p>
          <a:p>
            <a:pPr marL="342900" indent="-342900">
              <a:buFont typeface="+mj-lt"/>
              <a:buAutoNum type="arabicParenR"/>
            </a:pPr>
            <a:r>
              <a:rPr lang="en-GB" sz="2100" dirty="0"/>
              <a:t>What does it </a:t>
            </a:r>
            <a:r>
              <a:rPr lang="en-GB" sz="2100" b="1" dirty="0" smtClean="0"/>
              <a:t>not</a:t>
            </a:r>
            <a:r>
              <a:rPr lang="en-GB" sz="2100" dirty="0" smtClean="0"/>
              <a:t> </a:t>
            </a:r>
            <a:r>
              <a:rPr lang="en-GB" sz="2100" dirty="0"/>
              <a:t>let us do?</a:t>
            </a:r>
          </a:p>
          <a:p>
            <a:pPr marL="0" indent="0">
              <a:buNone/>
            </a:pPr>
            <a:endParaRPr lang="en-GB" dirty="0"/>
          </a:p>
        </p:txBody>
      </p:sp>
      <p:sp>
        <p:nvSpPr>
          <p:cNvPr id="3" name="Text Placeholder 2">
            <a:extLst>
              <a:ext uri="{FF2B5EF4-FFF2-40B4-BE49-F238E27FC236}">
                <a16:creationId xmlns:a16="http://schemas.microsoft.com/office/drawing/2014/main" id="{57E45254-A97E-4CA7-9D37-1C0B7CC9E9DB}"/>
              </a:ext>
            </a:extLst>
          </p:cNvPr>
          <p:cNvSpPr>
            <a:spLocks noGrp="1"/>
          </p:cNvSpPr>
          <p:nvPr>
            <p:ph type="body" sz="quarter" idx="15"/>
          </p:nvPr>
        </p:nvSpPr>
        <p:spPr/>
        <p:txBody>
          <a:bodyPr/>
          <a:lstStyle/>
          <a:p>
            <a:r>
              <a:rPr lang="en-GB" dirty="0"/>
              <a:t>Descriptive statistics</a:t>
            </a:r>
            <a:endParaRPr lang="fr-FR" dirty="0"/>
          </a:p>
        </p:txBody>
      </p:sp>
      <p:sp>
        <p:nvSpPr>
          <p:cNvPr id="4" name="Title 3">
            <a:extLst>
              <a:ext uri="{FF2B5EF4-FFF2-40B4-BE49-F238E27FC236}">
                <a16:creationId xmlns:a16="http://schemas.microsoft.com/office/drawing/2014/main" id="{A88B28C8-D61F-4B52-A416-DEF77A42D5BE}"/>
              </a:ext>
            </a:extLst>
          </p:cNvPr>
          <p:cNvSpPr>
            <a:spLocks noGrp="1"/>
          </p:cNvSpPr>
          <p:nvPr>
            <p:ph type="title"/>
          </p:nvPr>
        </p:nvSpPr>
        <p:spPr/>
        <p:txBody>
          <a:bodyPr/>
          <a:lstStyle/>
          <a:p>
            <a:r>
              <a:rPr lang="en-AU" dirty="0"/>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A1F4F45E-F83C-4E8F-8FFE-75934E810CC5}"/>
              </a:ext>
            </a:extLst>
          </p:cNvPr>
          <p:cNvSpPr>
            <a:spLocks noGrp="1"/>
          </p:cNvSpPr>
          <p:nvPr>
            <p:ph type="ftr" sz="quarter" idx="3"/>
          </p:nvPr>
        </p:nvSpPr>
        <p:spPr/>
        <p:txBody>
          <a:bodyPr/>
          <a:lstStyle/>
          <a:p>
            <a:fld id="{5116C895-348D-4FA1-AC3F-6A98EE2CBA64}" type="slidenum">
              <a:rPr lang="en-US" smtClean="0"/>
              <a:pPr/>
              <a:t>22</a:t>
            </a:fld>
            <a:endParaRPr lang="en-US"/>
          </a:p>
        </p:txBody>
      </p:sp>
      <p:graphicFrame>
        <p:nvGraphicFramePr>
          <p:cNvPr id="6" name="Table 6">
            <a:extLst>
              <a:ext uri="{FF2B5EF4-FFF2-40B4-BE49-F238E27FC236}">
                <a16:creationId xmlns:a16="http://schemas.microsoft.com/office/drawing/2014/main" id="{A710FDDC-B95B-42AA-BD4D-3691183F63DB}"/>
              </a:ext>
            </a:extLst>
          </p:cNvPr>
          <p:cNvGraphicFramePr>
            <a:graphicFrameLocks noGrp="1"/>
          </p:cNvGraphicFramePr>
          <p:nvPr>
            <p:extLst>
              <p:ext uri="{D42A27DB-BD31-4B8C-83A1-F6EECF244321}">
                <p14:modId xmlns:p14="http://schemas.microsoft.com/office/powerpoint/2010/main" val="1962927196"/>
              </p:ext>
            </p:extLst>
          </p:nvPr>
        </p:nvGraphicFramePr>
        <p:xfrm>
          <a:off x="4142790" y="1844675"/>
          <a:ext cx="4706550" cy="3926160"/>
        </p:xfrm>
        <a:graphic>
          <a:graphicData uri="http://schemas.openxmlformats.org/drawingml/2006/table">
            <a:tbl>
              <a:tblPr firstRow="1" bandRow="1">
                <a:tableStyleId>{3B4B98B0-60AC-42C2-AFA5-B58CD77FA1E5}</a:tableStyleId>
              </a:tblPr>
              <a:tblGrid>
                <a:gridCol w="2067510">
                  <a:extLst>
                    <a:ext uri="{9D8B030D-6E8A-4147-A177-3AD203B41FA5}">
                      <a16:colId xmlns:a16="http://schemas.microsoft.com/office/drawing/2014/main" val="3769431083"/>
                    </a:ext>
                  </a:extLst>
                </a:gridCol>
                <a:gridCol w="2639040">
                  <a:extLst>
                    <a:ext uri="{9D8B030D-6E8A-4147-A177-3AD203B41FA5}">
                      <a16:colId xmlns:a16="http://schemas.microsoft.com/office/drawing/2014/main" val="2574876101"/>
                    </a:ext>
                  </a:extLst>
                </a:gridCol>
              </a:tblGrid>
              <a:tr h="340800">
                <a:tc>
                  <a:txBody>
                    <a:bodyPr/>
                    <a:lstStyle/>
                    <a:p>
                      <a:pPr algn="ctr"/>
                      <a:r>
                        <a:rPr lang="en-AU" sz="1400" dirty="0">
                          <a:latin typeface="Arial" panose="020B0604020202020204" pitchFamily="34" charset="0"/>
                          <a:cs typeface="Arial" panose="020B0604020202020204" pitchFamily="34" charset="0"/>
                        </a:rPr>
                        <a:t>Descriptive Statistic</a:t>
                      </a:r>
                    </a:p>
                  </a:txBody>
                  <a:tcPr/>
                </a:tc>
                <a:tc>
                  <a:txBody>
                    <a:bodyPr/>
                    <a:lstStyle/>
                    <a:p>
                      <a:pPr algn="ctr"/>
                      <a:r>
                        <a:rPr lang="en-AU" sz="1400">
                          <a:latin typeface="Arial" panose="020B0604020202020204" pitchFamily="34" charset="0"/>
                          <a:cs typeface="Arial" panose="020B0604020202020204" pitchFamily="34" charset="0"/>
                        </a:rPr>
                        <a:t>Excel Function</a:t>
                      </a:r>
                    </a:p>
                  </a:txBody>
                  <a:tcPr/>
                </a:tc>
                <a:extLst>
                  <a:ext uri="{0D108BD9-81ED-4DB2-BD59-A6C34878D82A}">
                    <a16:rowId xmlns:a16="http://schemas.microsoft.com/office/drawing/2014/main" val="4276478571"/>
                  </a:ext>
                </a:extLst>
              </a:tr>
              <a:tr h="340800">
                <a:tc>
                  <a:txBody>
                    <a:bodyPr/>
                    <a:lstStyle/>
                    <a:p>
                      <a:pPr algn="ctr"/>
                      <a:r>
                        <a:rPr lang="en-AU" sz="1400" dirty="0">
                          <a:latin typeface="Arial" panose="020B0604020202020204" pitchFamily="34" charset="0"/>
                          <a:cs typeface="Arial" panose="020B0604020202020204" pitchFamily="34" charset="0"/>
                        </a:rPr>
                        <a:t>Mean</a:t>
                      </a:r>
                    </a:p>
                  </a:txBody>
                  <a:tcPr/>
                </a:tc>
                <a:tc>
                  <a:txBody>
                    <a:bodyPr/>
                    <a:lstStyle/>
                    <a:p>
                      <a:pPr algn="ctr"/>
                      <a:r>
                        <a:rPr lang="en-AU" sz="1400">
                          <a:latin typeface="Arial" panose="020B0604020202020204" pitchFamily="34" charset="0"/>
                          <a:cs typeface="Arial" panose="020B0604020202020204" pitchFamily="34" charset="0"/>
                        </a:rPr>
                        <a:t>=AVERAGE(cell range)</a:t>
                      </a:r>
                    </a:p>
                  </a:txBody>
                  <a:tcPr/>
                </a:tc>
                <a:extLst>
                  <a:ext uri="{0D108BD9-81ED-4DB2-BD59-A6C34878D82A}">
                    <a16:rowId xmlns:a16="http://schemas.microsoft.com/office/drawing/2014/main" val="1592271756"/>
                  </a:ext>
                </a:extLst>
              </a:tr>
              <a:tr h="340800">
                <a:tc>
                  <a:txBody>
                    <a:bodyPr/>
                    <a:lstStyle/>
                    <a:p>
                      <a:pPr algn="ctr"/>
                      <a:r>
                        <a:rPr lang="en-AU" sz="1400" dirty="0">
                          <a:latin typeface="Arial" panose="020B0604020202020204" pitchFamily="34" charset="0"/>
                          <a:cs typeface="Arial" panose="020B0604020202020204" pitchFamily="34" charset="0"/>
                        </a:rPr>
                        <a:t>Median</a:t>
                      </a:r>
                    </a:p>
                  </a:txBody>
                  <a:tcPr/>
                </a:tc>
                <a:tc>
                  <a:txBody>
                    <a:bodyPr/>
                    <a:lstStyle/>
                    <a:p>
                      <a:pPr algn="ctr"/>
                      <a:r>
                        <a:rPr lang="en-AU" sz="1400">
                          <a:latin typeface="Arial" panose="020B0604020202020204" pitchFamily="34" charset="0"/>
                          <a:cs typeface="Arial" panose="020B0604020202020204" pitchFamily="34" charset="0"/>
                        </a:rPr>
                        <a:t>=MEDIAN(cell range)</a:t>
                      </a:r>
                    </a:p>
                  </a:txBody>
                  <a:tcPr/>
                </a:tc>
                <a:extLst>
                  <a:ext uri="{0D108BD9-81ED-4DB2-BD59-A6C34878D82A}">
                    <a16:rowId xmlns:a16="http://schemas.microsoft.com/office/drawing/2014/main" val="2117935113"/>
                  </a:ext>
                </a:extLst>
              </a:tr>
              <a:tr h="340800">
                <a:tc>
                  <a:txBody>
                    <a:bodyPr/>
                    <a:lstStyle/>
                    <a:p>
                      <a:pPr algn="ctr"/>
                      <a:r>
                        <a:rPr lang="en-AU" sz="1400" dirty="0">
                          <a:latin typeface="Arial" panose="020B0604020202020204" pitchFamily="34" charset="0"/>
                          <a:cs typeface="Arial" panose="020B0604020202020204" pitchFamily="34" charset="0"/>
                        </a:rPr>
                        <a:t>Mode</a:t>
                      </a:r>
                    </a:p>
                  </a:txBody>
                  <a:tcPr/>
                </a:tc>
                <a:tc>
                  <a:txBody>
                    <a:bodyPr/>
                    <a:lstStyle/>
                    <a:p>
                      <a:pPr algn="ctr"/>
                      <a:r>
                        <a:rPr lang="en-AU" sz="1400">
                          <a:latin typeface="Arial" panose="020B0604020202020204" pitchFamily="34" charset="0"/>
                          <a:cs typeface="Arial" panose="020B0604020202020204" pitchFamily="34" charset="0"/>
                        </a:rPr>
                        <a:t>=MODE(cell range)</a:t>
                      </a:r>
                    </a:p>
                  </a:txBody>
                  <a:tcPr/>
                </a:tc>
                <a:extLst>
                  <a:ext uri="{0D108BD9-81ED-4DB2-BD59-A6C34878D82A}">
                    <a16:rowId xmlns:a16="http://schemas.microsoft.com/office/drawing/2014/main" val="3884801496"/>
                  </a:ext>
                </a:extLst>
              </a:tr>
              <a:tr h="340800">
                <a:tc>
                  <a:txBody>
                    <a:bodyPr/>
                    <a:lstStyle/>
                    <a:p>
                      <a:pPr algn="ctr"/>
                      <a:r>
                        <a:rPr lang="en-AU" sz="1400" dirty="0">
                          <a:latin typeface="Arial" panose="020B0604020202020204" pitchFamily="34" charset="0"/>
                          <a:cs typeface="Arial" panose="020B0604020202020204" pitchFamily="34" charset="0"/>
                        </a:rPr>
                        <a:t>First quartile</a:t>
                      </a:r>
                    </a:p>
                  </a:txBody>
                  <a:tcPr/>
                </a:tc>
                <a:tc>
                  <a:txBody>
                    <a:bodyPr/>
                    <a:lstStyle/>
                    <a:p>
                      <a:pPr algn="ctr"/>
                      <a:r>
                        <a:rPr lang="en-AU" sz="1400" dirty="0">
                          <a:latin typeface="Arial" panose="020B0604020202020204" pitchFamily="34" charset="0"/>
                          <a:cs typeface="Arial" panose="020B0604020202020204" pitchFamily="34" charset="0"/>
                        </a:rPr>
                        <a:t>=QUARTILE (cell range,1)</a:t>
                      </a:r>
                    </a:p>
                  </a:txBody>
                  <a:tcPr/>
                </a:tc>
                <a:extLst>
                  <a:ext uri="{0D108BD9-81ED-4DB2-BD59-A6C34878D82A}">
                    <a16:rowId xmlns:a16="http://schemas.microsoft.com/office/drawing/2014/main" val="4223079392"/>
                  </a:ext>
                </a:extLst>
              </a:tr>
              <a:tr h="340800">
                <a:tc>
                  <a:txBody>
                    <a:bodyPr/>
                    <a:lstStyle/>
                    <a:p>
                      <a:pPr algn="ctr"/>
                      <a:r>
                        <a:rPr lang="en-AU" sz="1400" dirty="0">
                          <a:latin typeface="Arial" panose="020B0604020202020204" pitchFamily="34" charset="0"/>
                          <a:cs typeface="Arial" panose="020B0604020202020204" pitchFamily="34" charset="0"/>
                        </a:rPr>
                        <a:t>Third quartile</a:t>
                      </a:r>
                    </a:p>
                  </a:txBody>
                  <a:tcPr/>
                </a:tc>
                <a:tc>
                  <a:txBody>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lang="en-AU" sz="1400">
                          <a:latin typeface="Arial" panose="020B0604020202020204" pitchFamily="34" charset="0"/>
                          <a:cs typeface="Arial" panose="020B0604020202020204" pitchFamily="34" charset="0"/>
                        </a:rPr>
                        <a:t>=QUARTILE(cell range,3)</a:t>
                      </a:r>
                    </a:p>
                  </a:txBody>
                  <a:tcPr/>
                </a:tc>
                <a:extLst>
                  <a:ext uri="{0D108BD9-81ED-4DB2-BD59-A6C34878D82A}">
                    <a16:rowId xmlns:a16="http://schemas.microsoft.com/office/drawing/2014/main" val="2913810247"/>
                  </a:ext>
                </a:extLst>
              </a:tr>
              <a:tr h="340800">
                <a:tc>
                  <a:txBody>
                    <a:bodyPr/>
                    <a:lstStyle/>
                    <a:p>
                      <a:pPr algn="ctr"/>
                      <a:r>
                        <a:rPr lang="en-AU" sz="1400" dirty="0">
                          <a:latin typeface="Arial" panose="020B0604020202020204" pitchFamily="34" charset="0"/>
                          <a:cs typeface="Arial" panose="020B0604020202020204" pitchFamily="34" charset="0"/>
                        </a:rPr>
                        <a:t>Interquartile Range</a:t>
                      </a:r>
                    </a:p>
                  </a:txBody>
                  <a:tcPr/>
                </a:tc>
                <a:tc>
                  <a:txBody>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lang="en-AU" sz="1400" dirty="0">
                          <a:latin typeface="Arial" panose="020B0604020202020204" pitchFamily="34" charset="0"/>
                          <a:cs typeface="Arial" panose="020B0604020202020204" pitchFamily="34" charset="0"/>
                        </a:rPr>
                        <a:t>=SUM(third quartile – first quartile)</a:t>
                      </a:r>
                    </a:p>
                  </a:txBody>
                  <a:tcPr/>
                </a:tc>
                <a:extLst>
                  <a:ext uri="{0D108BD9-81ED-4DB2-BD59-A6C34878D82A}">
                    <a16:rowId xmlns:a16="http://schemas.microsoft.com/office/drawing/2014/main" val="1711447207"/>
                  </a:ext>
                </a:extLst>
              </a:tr>
              <a:tr h="340800">
                <a:tc>
                  <a:txBody>
                    <a:bodyPr/>
                    <a:lstStyle/>
                    <a:p>
                      <a:pPr algn="ctr"/>
                      <a:r>
                        <a:rPr lang="en-AU" sz="1400">
                          <a:latin typeface="Arial" panose="020B0604020202020204" pitchFamily="34" charset="0"/>
                          <a:cs typeface="Arial" panose="020B0604020202020204" pitchFamily="34" charset="0"/>
                        </a:rPr>
                        <a:t>Min</a:t>
                      </a:r>
                    </a:p>
                  </a:txBody>
                  <a:tcPr/>
                </a:tc>
                <a:tc>
                  <a:txBody>
                    <a:bodyPr/>
                    <a:lstStyle/>
                    <a:p>
                      <a:pPr algn="ctr"/>
                      <a:r>
                        <a:rPr lang="en-AU" sz="1400" dirty="0">
                          <a:latin typeface="Arial" panose="020B0604020202020204" pitchFamily="34" charset="0"/>
                          <a:cs typeface="Arial" panose="020B0604020202020204" pitchFamily="34" charset="0"/>
                        </a:rPr>
                        <a:t>=MIN(cell range)</a:t>
                      </a:r>
                    </a:p>
                  </a:txBody>
                  <a:tcPr/>
                </a:tc>
                <a:extLst>
                  <a:ext uri="{0D108BD9-81ED-4DB2-BD59-A6C34878D82A}">
                    <a16:rowId xmlns:a16="http://schemas.microsoft.com/office/drawing/2014/main" val="691397272"/>
                  </a:ext>
                </a:extLst>
              </a:tr>
              <a:tr h="340800">
                <a:tc>
                  <a:txBody>
                    <a:bodyPr/>
                    <a:lstStyle/>
                    <a:p>
                      <a:pPr algn="ctr"/>
                      <a:r>
                        <a:rPr lang="en-AU" sz="1400">
                          <a:latin typeface="Arial" panose="020B0604020202020204" pitchFamily="34" charset="0"/>
                          <a:cs typeface="Arial" panose="020B0604020202020204" pitchFamily="34" charset="0"/>
                        </a:rPr>
                        <a:t>Max</a:t>
                      </a:r>
                    </a:p>
                  </a:txBody>
                  <a:tcPr/>
                </a:tc>
                <a:tc>
                  <a:txBody>
                    <a:bodyPr/>
                    <a:lstStyle/>
                    <a:p>
                      <a:pPr algn="ctr"/>
                      <a:r>
                        <a:rPr lang="en-AU" sz="1400" dirty="0">
                          <a:latin typeface="Arial" panose="020B0604020202020204" pitchFamily="34" charset="0"/>
                          <a:cs typeface="Arial" panose="020B0604020202020204" pitchFamily="34" charset="0"/>
                        </a:rPr>
                        <a:t>=MAX(cell range)</a:t>
                      </a:r>
                    </a:p>
                  </a:txBody>
                  <a:tcPr/>
                </a:tc>
                <a:extLst>
                  <a:ext uri="{0D108BD9-81ED-4DB2-BD59-A6C34878D82A}">
                    <a16:rowId xmlns:a16="http://schemas.microsoft.com/office/drawing/2014/main" val="3310355512"/>
                  </a:ext>
                </a:extLst>
              </a:tr>
              <a:tr h="340800">
                <a:tc>
                  <a:txBody>
                    <a:bodyPr/>
                    <a:lstStyle/>
                    <a:p>
                      <a:pPr algn="ctr"/>
                      <a:r>
                        <a:rPr lang="en-AU" sz="1400">
                          <a:latin typeface="Arial" panose="020B0604020202020204" pitchFamily="34" charset="0"/>
                          <a:cs typeface="Arial" panose="020B0604020202020204" pitchFamily="34" charset="0"/>
                        </a:rPr>
                        <a:t>Range</a:t>
                      </a:r>
                    </a:p>
                  </a:txBody>
                  <a:tcPr/>
                </a:tc>
                <a:tc>
                  <a:txBody>
                    <a:bodyPr/>
                    <a:lstStyle/>
                    <a:p>
                      <a:pPr algn="ctr"/>
                      <a:r>
                        <a:rPr lang="en-AU" sz="1400" dirty="0">
                          <a:latin typeface="Arial" panose="020B0604020202020204" pitchFamily="34" charset="0"/>
                          <a:cs typeface="Arial" panose="020B0604020202020204" pitchFamily="34" charset="0"/>
                        </a:rPr>
                        <a:t>=SUM(max-min)</a:t>
                      </a:r>
                    </a:p>
                  </a:txBody>
                  <a:tcPr/>
                </a:tc>
                <a:extLst>
                  <a:ext uri="{0D108BD9-81ED-4DB2-BD59-A6C34878D82A}">
                    <a16:rowId xmlns:a16="http://schemas.microsoft.com/office/drawing/2014/main" val="797575448"/>
                  </a:ext>
                </a:extLst>
              </a:tr>
              <a:tr h="340800">
                <a:tc>
                  <a:txBody>
                    <a:bodyPr/>
                    <a:lstStyle/>
                    <a:p>
                      <a:pPr algn="ctr"/>
                      <a:r>
                        <a:rPr lang="en-AU" sz="1400">
                          <a:latin typeface="Arial" panose="020B0604020202020204" pitchFamily="34" charset="0"/>
                          <a:cs typeface="Arial" panose="020B0604020202020204" pitchFamily="34" charset="0"/>
                        </a:rPr>
                        <a:t>Standard Deviation</a:t>
                      </a:r>
                    </a:p>
                  </a:txBody>
                  <a:tcPr/>
                </a:tc>
                <a:tc>
                  <a:txBody>
                    <a:bodyPr/>
                    <a:lstStyle/>
                    <a:p>
                      <a:pPr algn="ctr"/>
                      <a:r>
                        <a:rPr lang="en-AU" sz="1400" dirty="0">
                          <a:latin typeface="Arial" panose="020B0604020202020204" pitchFamily="34" charset="0"/>
                          <a:cs typeface="Arial" panose="020B0604020202020204" pitchFamily="34" charset="0"/>
                        </a:rPr>
                        <a:t>=STDEV.P(cell range)</a:t>
                      </a:r>
                    </a:p>
                  </a:txBody>
                  <a:tcPr/>
                </a:tc>
                <a:extLst>
                  <a:ext uri="{0D108BD9-81ED-4DB2-BD59-A6C34878D82A}">
                    <a16:rowId xmlns:a16="http://schemas.microsoft.com/office/drawing/2014/main" val="395905900"/>
                  </a:ext>
                </a:extLst>
              </a:tr>
            </a:tbl>
          </a:graphicData>
        </a:graphic>
      </p:graphicFrame>
    </p:spTree>
    <p:extLst>
      <p:ext uri="{BB962C8B-B14F-4D97-AF65-F5344CB8AC3E}">
        <p14:creationId xmlns:p14="http://schemas.microsoft.com/office/powerpoint/2010/main" val="270741278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9CA042-69C2-47CA-AF27-34FC82B005F8}"/>
              </a:ext>
            </a:extLst>
          </p:cNvPr>
          <p:cNvSpPr>
            <a:spLocks noGrp="1"/>
          </p:cNvSpPr>
          <p:nvPr>
            <p:ph type="body" sz="quarter" idx="15"/>
          </p:nvPr>
        </p:nvSpPr>
        <p:spPr/>
        <p:txBody>
          <a:bodyPr/>
          <a:lstStyle/>
          <a:p>
            <a:r>
              <a:rPr lang="en-GB" sz="2000" dirty="0"/>
              <a:t>Descriptive statistics</a:t>
            </a:r>
            <a:endParaRPr lang="fr-FR" sz="2000" dirty="0"/>
          </a:p>
        </p:txBody>
      </p:sp>
      <p:sp>
        <p:nvSpPr>
          <p:cNvPr id="4" name="Title 3">
            <a:extLst>
              <a:ext uri="{FF2B5EF4-FFF2-40B4-BE49-F238E27FC236}">
                <a16:creationId xmlns:a16="http://schemas.microsoft.com/office/drawing/2014/main" id="{C8D5B7B0-5F27-4CC9-BE75-DDF9CFFF790A}"/>
              </a:ext>
            </a:extLst>
          </p:cNvPr>
          <p:cNvSpPr>
            <a:spLocks noGrp="1"/>
          </p:cNvSpPr>
          <p:nvPr>
            <p:ph type="title"/>
          </p:nvPr>
        </p:nvSpPr>
        <p:spPr/>
        <p:txBody>
          <a:bodyPr/>
          <a:lstStyle/>
          <a:p>
            <a:r>
              <a:rPr lang="en-AU" dirty="0"/>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4349ACB6-53CB-44D6-BE53-BBBC2744FF4C}"/>
              </a:ext>
            </a:extLst>
          </p:cNvPr>
          <p:cNvSpPr>
            <a:spLocks noGrp="1"/>
          </p:cNvSpPr>
          <p:nvPr>
            <p:ph type="ftr" sz="quarter" idx="3"/>
          </p:nvPr>
        </p:nvSpPr>
        <p:spPr/>
        <p:txBody>
          <a:bodyPr/>
          <a:lstStyle/>
          <a:p>
            <a:fld id="{5116C895-348D-4FA1-AC3F-6A98EE2CBA64}" type="slidenum">
              <a:rPr lang="en-US" smtClean="0"/>
              <a:pPr/>
              <a:t>23</a:t>
            </a:fld>
            <a:endParaRPr lang="en-US"/>
          </a:p>
        </p:txBody>
      </p:sp>
      <p:graphicFrame>
        <p:nvGraphicFramePr>
          <p:cNvPr id="7" name="Table 6" descr="Statistical data for the ages of those lost and saved in the RMS Titanic sinking.">
            <a:extLst>
              <a:ext uri="{FF2B5EF4-FFF2-40B4-BE49-F238E27FC236}">
                <a16:creationId xmlns:a16="http://schemas.microsoft.com/office/drawing/2014/main" id="{EC078BAA-27AA-4E5C-A603-A77BE9B668A0}"/>
              </a:ext>
            </a:extLst>
          </p:cNvPr>
          <p:cNvGraphicFramePr>
            <a:graphicFrameLocks noGrp="1"/>
          </p:cNvGraphicFramePr>
          <p:nvPr>
            <p:extLst>
              <p:ext uri="{D42A27DB-BD31-4B8C-83A1-F6EECF244321}">
                <p14:modId xmlns:p14="http://schemas.microsoft.com/office/powerpoint/2010/main" val="1036052466"/>
              </p:ext>
            </p:extLst>
          </p:nvPr>
        </p:nvGraphicFramePr>
        <p:xfrm>
          <a:off x="292099" y="2035579"/>
          <a:ext cx="3336471" cy="4192967"/>
        </p:xfrm>
        <a:graphic>
          <a:graphicData uri="http://schemas.openxmlformats.org/drawingml/2006/table">
            <a:tbl>
              <a:tblPr firstRow="1" bandRow="1">
                <a:tableStyleId>{3B4B98B0-60AC-42C2-AFA5-B58CD77FA1E5}</a:tableStyleId>
              </a:tblPr>
              <a:tblGrid>
                <a:gridCol w="1161505">
                  <a:extLst>
                    <a:ext uri="{9D8B030D-6E8A-4147-A177-3AD203B41FA5}">
                      <a16:colId xmlns:a16="http://schemas.microsoft.com/office/drawing/2014/main" val="3769431083"/>
                    </a:ext>
                  </a:extLst>
                </a:gridCol>
                <a:gridCol w="1014454">
                  <a:extLst>
                    <a:ext uri="{9D8B030D-6E8A-4147-A177-3AD203B41FA5}">
                      <a16:colId xmlns:a16="http://schemas.microsoft.com/office/drawing/2014/main" val="227234340"/>
                    </a:ext>
                  </a:extLst>
                </a:gridCol>
                <a:gridCol w="1160512">
                  <a:extLst>
                    <a:ext uri="{9D8B030D-6E8A-4147-A177-3AD203B41FA5}">
                      <a16:colId xmlns:a16="http://schemas.microsoft.com/office/drawing/2014/main" val="2574876101"/>
                    </a:ext>
                  </a:extLst>
                </a:gridCol>
              </a:tblGrid>
              <a:tr h="397010">
                <a:tc>
                  <a:txBody>
                    <a:bodyPr/>
                    <a:lstStyle/>
                    <a:p>
                      <a:pPr marL="0" algn="ctr" defTabSz="514337" rtl="0" eaLnBrk="1" fontAlgn="b" latinLnBrk="0" hangingPunct="1"/>
                      <a:r>
                        <a:rPr lang="en-AU" sz="1400" kern="1200" dirty="0">
                          <a:solidFill>
                            <a:schemeClr val="tx1"/>
                          </a:solidFill>
                          <a:latin typeface="Arial" panose="020B0604020202020204" pitchFamily="34" charset="0"/>
                          <a:ea typeface="+mn-ea"/>
                          <a:cs typeface="Arial" panose="020B0604020202020204" pitchFamily="34" charset="0"/>
                        </a:rPr>
                        <a:t>Descriptive Statistic</a:t>
                      </a:r>
                    </a:p>
                  </a:txBody>
                  <a:tcPr marL="9525" marR="9525" marT="9525" marB="0" anchor="b"/>
                </a:tc>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LOST</a:t>
                      </a:r>
                    </a:p>
                  </a:txBody>
                  <a:tcPr marL="9525" marR="9525" marT="9525" marB="0" anchor="b"/>
                </a:tc>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SAVED</a:t>
                      </a:r>
                    </a:p>
                  </a:txBody>
                  <a:tcPr marL="9525" marR="9525" marT="9525" marB="0" anchor="b"/>
                </a:tc>
                <a:extLst>
                  <a:ext uri="{0D108BD9-81ED-4DB2-BD59-A6C34878D82A}">
                    <a16:rowId xmlns:a16="http://schemas.microsoft.com/office/drawing/2014/main" val="4276478571"/>
                  </a:ext>
                </a:extLst>
              </a:tr>
              <a:tr h="360529">
                <a:tc>
                  <a:txBody>
                    <a:bodyPr/>
                    <a:lstStyle/>
                    <a:p>
                      <a:pPr marL="0" algn="ctr" defTabSz="514337" rtl="0" eaLnBrk="1" fontAlgn="b" latinLnBrk="0" hangingPunct="1"/>
                      <a:r>
                        <a:rPr lang="en-AU" sz="1400" kern="1200" dirty="0">
                          <a:solidFill>
                            <a:schemeClr val="tx1"/>
                          </a:solidFill>
                          <a:latin typeface="Arial" panose="020B0604020202020204" pitchFamily="34" charset="0"/>
                          <a:ea typeface="+mn-ea"/>
                          <a:cs typeface="Arial" panose="020B0604020202020204" pitchFamily="34" charset="0"/>
                        </a:rPr>
                        <a:t>Mean</a:t>
                      </a:r>
                    </a:p>
                  </a:txBody>
                  <a:tcPr marL="9525" marR="9525" marT="9525" marB="0" anchor="b"/>
                </a:tc>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30.86</a:t>
                      </a:r>
                    </a:p>
                  </a:txBody>
                  <a:tcPr marL="9525" marR="9525" marT="9525" marB="0" anchor="b"/>
                </a:tc>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29.70</a:t>
                      </a:r>
                    </a:p>
                  </a:txBody>
                  <a:tcPr marL="9525" marR="9525" marT="9525" marB="0" anchor="b"/>
                </a:tc>
                <a:extLst>
                  <a:ext uri="{0D108BD9-81ED-4DB2-BD59-A6C34878D82A}">
                    <a16:rowId xmlns:a16="http://schemas.microsoft.com/office/drawing/2014/main" val="1592271756"/>
                  </a:ext>
                </a:extLst>
              </a:tr>
              <a:tr h="360529">
                <a:tc>
                  <a:txBody>
                    <a:bodyPr/>
                    <a:lstStyle/>
                    <a:p>
                      <a:pPr marL="0" algn="ctr" defTabSz="514337" rtl="0" eaLnBrk="1" fontAlgn="b" latinLnBrk="0" hangingPunct="1"/>
                      <a:r>
                        <a:rPr lang="en-AU" sz="1400" kern="1200" dirty="0">
                          <a:solidFill>
                            <a:schemeClr val="tx1"/>
                          </a:solidFill>
                          <a:latin typeface="Arial" panose="020B0604020202020204" pitchFamily="34" charset="0"/>
                          <a:ea typeface="+mn-ea"/>
                          <a:cs typeface="Arial" panose="020B0604020202020204" pitchFamily="34" charset="0"/>
                        </a:rPr>
                        <a:t>Median</a:t>
                      </a:r>
                    </a:p>
                  </a:txBody>
                  <a:tcPr marL="9525" marR="9525" marT="9525" marB="0" anchor="b"/>
                </a:tc>
                <a:tc>
                  <a:txBody>
                    <a:bodyPr/>
                    <a:lstStyle/>
                    <a:p>
                      <a:pPr marL="0" algn="ctr" defTabSz="514337" rtl="0" eaLnBrk="1" fontAlgn="b" latinLnBrk="0" hangingPunct="1"/>
                      <a:r>
                        <a:rPr lang="en-AU" sz="1400" kern="1200" dirty="0">
                          <a:solidFill>
                            <a:schemeClr val="tx1"/>
                          </a:solidFill>
                          <a:latin typeface="Arial" panose="020B0604020202020204" pitchFamily="34" charset="0"/>
                          <a:ea typeface="+mn-ea"/>
                          <a:cs typeface="Arial" panose="020B0604020202020204" pitchFamily="34" charset="0"/>
                        </a:rPr>
                        <a:t>29</a:t>
                      </a:r>
                    </a:p>
                  </a:txBody>
                  <a:tcPr marL="9525" marR="9525" marT="9525" marB="0" anchor="b"/>
                </a:tc>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29</a:t>
                      </a:r>
                    </a:p>
                  </a:txBody>
                  <a:tcPr marL="9525" marR="9525" marT="9525" marB="0" anchor="b"/>
                </a:tc>
                <a:extLst>
                  <a:ext uri="{0D108BD9-81ED-4DB2-BD59-A6C34878D82A}">
                    <a16:rowId xmlns:a16="http://schemas.microsoft.com/office/drawing/2014/main" val="2117935113"/>
                  </a:ext>
                </a:extLst>
              </a:tr>
              <a:tr h="360529">
                <a:tc>
                  <a:txBody>
                    <a:bodyPr/>
                    <a:lstStyle/>
                    <a:p>
                      <a:pPr marL="0" algn="ctr" defTabSz="514337" rtl="0" eaLnBrk="1" fontAlgn="b" latinLnBrk="0" hangingPunct="1"/>
                      <a:r>
                        <a:rPr lang="en-AU" sz="1400" kern="1200" dirty="0">
                          <a:solidFill>
                            <a:schemeClr val="tx1"/>
                          </a:solidFill>
                          <a:latin typeface="Arial" panose="020B0604020202020204" pitchFamily="34" charset="0"/>
                          <a:ea typeface="+mn-ea"/>
                          <a:cs typeface="Arial" panose="020B0604020202020204" pitchFamily="34" charset="0"/>
                        </a:rPr>
                        <a:t>Mode</a:t>
                      </a:r>
                    </a:p>
                  </a:txBody>
                  <a:tcPr marL="9525" marR="9525" marT="9525" marB="0" anchor="b"/>
                </a:tc>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28</a:t>
                      </a:r>
                    </a:p>
                  </a:txBody>
                  <a:tcPr marL="9525" marR="9525" marT="9525" marB="0" anchor="b"/>
                </a:tc>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24</a:t>
                      </a:r>
                    </a:p>
                  </a:txBody>
                  <a:tcPr marL="9525" marR="9525" marT="9525" marB="0" anchor="b"/>
                </a:tc>
                <a:extLst>
                  <a:ext uri="{0D108BD9-81ED-4DB2-BD59-A6C34878D82A}">
                    <a16:rowId xmlns:a16="http://schemas.microsoft.com/office/drawing/2014/main" val="3884801496"/>
                  </a:ext>
                </a:extLst>
              </a:tr>
              <a:tr h="360529">
                <a:tc>
                  <a:txBody>
                    <a:bodyPr/>
                    <a:lstStyle/>
                    <a:p>
                      <a:pPr marL="0" algn="ctr" defTabSz="514337" rtl="0" eaLnBrk="1" fontAlgn="b" latinLnBrk="0" hangingPunct="1"/>
                      <a:r>
                        <a:rPr lang="en-AU" sz="1400" kern="1200" dirty="0">
                          <a:solidFill>
                            <a:schemeClr val="tx1"/>
                          </a:solidFill>
                          <a:latin typeface="Arial" panose="020B0604020202020204" pitchFamily="34" charset="0"/>
                          <a:ea typeface="+mn-ea"/>
                          <a:cs typeface="Arial" panose="020B0604020202020204" pitchFamily="34" charset="0"/>
                        </a:rPr>
                        <a:t>First quartile</a:t>
                      </a:r>
                    </a:p>
                  </a:txBody>
                  <a:tcPr marL="9525" marR="9525" marT="9525" marB="0" anchor="b"/>
                </a:tc>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22</a:t>
                      </a:r>
                    </a:p>
                  </a:txBody>
                  <a:tcPr marL="9525" marR="9525" marT="9525" marB="0" anchor="b"/>
                </a:tc>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22</a:t>
                      </a:r>
                    </a:p>
                  </a:txBody>
                  <a:tcPr marL="9525" marR="9525" marT="9525" marB="0" anchor="b"/>
                </a:tc>
                <a:extLst>
                  <a:ext uri="{0D108BD9-81ED-4DB2-BD59-A6C34878D82A}">
                    <a16:rowId xmlns:a16="http://schemas.microsoft.com/office/drawing/2014/main" val="4223079392"/>
                  </a:ext>
                </a:extLst>
              </a:tr>
              <a:tr h="360529">
                <a:tc>
                  <a:txBody>
                    <a:bodyPr/>
                    <a:lstStyle/>
                    <a:p>
                      <a:pPr marL="0" algn="ctr" defTabSz="514337" rtl="0" eaLnBrk="1" fontAlgn="b" latinLnBrk="0" hangingPunct="1"/>
                      <a:r>
                        <a:rPr lang="en-AU" sz="1400" kern="1200" dirty="0">
                          <a:solidFill>
                            <a:schemeClr val="tx1"/>
                          </a:solidFill>
                          <a:latin typeface="Arial" panose="020B0604020202020204" pitchFamily="34" charset="0"/>
                          <a:ea typeface="+mn-ea"/>
                          <a:cs typeface="Arial" panose="020B0604020202020204" pitchFamily="34" charset="0"/>
                        </a:rPr>
                        <a:t>Third quartile</a:t>
                      </a:r>
                    </a:p>
                  </a:txBody>
                  <a:tcPr marL="9525" marR="9525" marT="9525" marB="0" anchor="b"/>
                </a:tc>
                <a:tc>
                  <a:txBody>
                    <a:bodyPr/>
                    <a:lstStyle/>
                    <a:p>
                      <a:pPr marL="0" algn="ctr" defTabSz="514337" rtl="0" eaLnBrk="1" fontAlgn="b" latinLnBrk="0" hangingPunct="1"/>
                      <a:r>
                        <a:rPr lang="en-AU" sz="1400" kern="1200" dirty="0">
                          <a:solidFill>
                            <a:schemeClr val="tx1"/>
                          </a:solidFill>
                          <a:latin typeface="Arial" panose="020B0604020202020204" pitchFamily="34" charset="0"/>
                          <a:ea typeface="+mn-ea"/>
                          <a:cs typeface="Arial" panose="020B0604020202020204" pitchFamily="34" charset="0"/>
                        </a:rPr>
                        <a:t>38</a:t>
                      </a:r>
                    </a:p>
                  </a:txBody>
                  <a:tcPr marL="9525" marR="9525" marT="9525" marB="0" anchor="b"/>
                </a:tc>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38</a:t>
                      </a:r>
                    </a:p>
                  </a:txBody>
                  <a:tcPr marL="9525" marR="9525" marT="9525" marB="0" anchor="b"/>
                </a:tc>
                <a:extLst>
                  <a:ext uri="{0D108BD9-81ED-4DB2-BD59-A6C34878D82A}">
                    <a16:rowId xmlns:a16="http://schemas.microsoft.com/office/drawing/2014/main" val="2913810247"/>
                  </a:ext>
                </a:extLst>
              </a:tr>
              <a:tr h="397010">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Interquartile Range</a:t>
                      </a:r>
                    </a:p>
                  </a:txBody>
                  <a:tcPr marL="9525" marR="9525" marT="9525" marB="0" anchor="b"/>
                </a:tc>
                <a:tc>
                  <a:txBody>
                    <a:bodyPr/>
                    <a:lstStyle/>
                    <a:p>
                      <a:pPr marL="0" algn="ctr" defTabSz="514337" rtl="0" eaLnBrk="1" fontAlgn="b" latinLnBrk="0" hangingPunct="1"/>
                      <a:r>
                        <a:rPr lang="en-AU" sz="1400" kern="1200" dirty="0">
                          <a:solidFill>
                            <a:schemeClr val="tx1"/>
                          </a:solidFill>
                          <a:latin typeface="Arial" panose="020B0604020202020204" pitchFamily="34" charset="0"/>
                          <a:ea typeface="+mn-ea"/>
                          <a:cs typeface="Arial" panose="020B0604020202020204" pitchFamily="34" charset="0"/>
                        </a:rPr>
                        <a:t>16</a:t>
                      </a:r>
                    </a:p>
                  </a:txBody>
                  <a:tcPr marL="9525" marR="9525" marT="9525" marB="0" anchor="b"/>
                </a:tc>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16</a:t>
                      </a:r>
                    </a:p>
                  </a:txBody>
                  <a:tcPr marL="9525" marR="9525" marT="9525" marB="0" anchor="b"/>
                </a:tc>
                <a:extLst>
                  <a:ext uri="{0D108BD9-81ED-4DB2-BD59-A6C34878D82A}">
                    <a16:rowId xmlns:a16="http://schemas.microsoft.com/office/drawing/2014/main" val="1711447207"/>
                  </a:ext>
                </a:extLst>
              </a:tr>
              <a:tr h="360529">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Min</a:t>
                      </a:r>
                    </a:p>
                  </a:txBody>
                  <a:tcPr marL="9525" marR="9525" marT="9525" marB="0" anchor="b"/>
                </a:tc>
                <a:tc>
                  <a:txBody>
                    <a:bodyPr/>
                    <a:lstStyle/>
                    <a:p>
                      <a:pPr marL="0" algn="ctr" defTabSz="514337" rtl="0" eaLnBrk="1" fontAlgn="b" latinLnBrk="0" hangingPunct="1"/>
                      <a:r>
                        <a:rPr lang="en-AU" sz="1400" kern="1200" dirty="0">
                          <a:solidFill>
                            <a:schemeClr val="tx1"/>
                          </a:solidFill>
                          <a:latin typeface="Arial" panose="020B0604020202020204" pitchFamily="34" charset="0"/>
                          <a:ea typeface="+mn-ea"/>
                          <a:cs typeface="Arial" panose="020B0604020202020204" pitchFamily="34" charset="0"/>
                        </a:rPr>
                        <a:t>0.33</a:t>
                      </a:r>
                    </a:p>
                  </a:txBody>
                  <a:tcPr marL="9525" marR="9525" marT="9525" marB="0" anchor="b"/>
                </a:tc>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0.17</a:t>
                      </a:r>
                    </a:p>
                  </a:txBody>
                  <a:tcPr marL="9525" marR="9525" marT="9525" marB="0" anchor="b"/>
                </a:tc>
                <a:extLst>
                  <a:ext uri="{0D108BD9-81ED-4DB2-BD59-A6C34878D82A}">
                    <a16:rowId xmlns:a16="http://schemas.microsoft.com/office/drawing/2014/main" val="691397272"/>
                  </a:ext>
                </a:extLst>
              </a:tr>
              <a:tr h="360529">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Max</a:t>
                      </a:r>
                    </a:p>
                  </a:txBody>
                  <a:tcPr marL="9525" marR="9525" marT="9525" marB="0" anchor="b"/>
                </a:tc>
                <a:tc>
                  <a:txBody>
                    <a:bodyPr/>
                    <a:lstStyle/>
                    <a:p>
                      <a:pPr marL="0" algn="ctr" defTabSz="514337" rtl="0" eaLnBrk="1" fontAlgn="b" latinLnBrk="0" hangingPunct="1"/>
                      <a:r>
                        <a:rPr lang="en-AU" sz="1400" kern="1200" dirty="0">
                          <a:solidFill>
                            <a:schemeClr val="tx1"/>
                          </a:solidFill>
                          <a:latin typeface="Arial" panose="020B0604020202020204" pitchFamily="34" charset="0"/>
                          <a:ea typeface="+mn-ea"/>
                          <a:cs typeface="Arial" panose="020B0604020202020204" pitchFamily="34" charset="0"/>
                        </a:rPr>
                        <a:t>74</a:t>
                      </a:r>
                    </a:p>
                  </a:txBody>
                  <a:tcPr marL="9525" marR="9525" marT="9525" marB="0" anchor="b"/>
                </a:tc>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64</a:t>
                      </a:r>
                    </a:p>
                  </a:txBody>
                  <a:tcPr marL="9525" marR="9525" marT="9525" marB="0" anchor="b"/>
                </a:tc>
                <a:extLst>
                  <a:ext uri="{0D108BD9-81ED-4DB2-BD59-A6C34878D82A}">
                    <a16:rowId xmlns:a16="http://schemas.microsoft.com/office/drawing/2014/main" val="3310355512"/>
                  </a:ext>
                </a:extLst>
              </a:tr>
              <a:tr h="360529">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Range</a:t>
                      </a:r>
                    </a:p>
                  </a:txBody>
                  <a:tcPr marL="9525" marR="9525" marT="9525" marB="0" anchor="b"/>
                </a:tc>
                <a:tc>
                  <a:txBody>
                    <a:bodyPr/>
                    <a:lstStyle/>
                    <a:p>
                      <a:pPr marL="0" algn="ctr" defTabSz="514337" rtl="0" eaLnBrk="1" fontAlgn="b" latinLnBrk="0" hangingPunct="1"/>
                      <a:r>
                        <a:rPr lang="en-AU" sz="1400" kern="1200" dirty="0">
                          <a:solidFill>
                            <a:schemeClr val="tx1"/>
                          </a:solidFill>
                          <a:latin typeface="Arial" panose="020B0604020202020204" pitchFamily="34" charset="0"/>
                          <a:ea typeface="+mn-ea"/>
                          <a:cs typeface="Arial" panose="020B0604020202020204" pitchFamily="34" charset="0"/>
                        </a:rPr>
                        <a:t>58</a:t>
                      </a:r>
                    </a:p>
                  </a:txBody>
                  <a:tcPr marL="9525" marR="9525" marT="9525" marB="0" anchor="b"/>
                </a:tc>
                <a:tc>
                  <a:txBody>
                    <a:bodyPr/>
                    <a:lstStyle/>
                    <a:p>
                      <a:pPr marL="0" algn="ctr" defTabSz="514337" rtl="0" eaLnBrk="1" fontAlgn="b" latinLnBrk="0" hangingPunct="1"/>
                      <a:r>
                        <a:rPr lang="en-AU" sz="1400" kern="1200" dirty="0">
                          <a:solidFill>
                            <a:schemeClr val="tx1"/>
                          </a:solidFill>
                          <a:latin typeface="Arial" panose="020B0604020202020204" pitchFamily="34" charset="0"/>
                          <a:ea typeface="+mn-ea"/>
                          <a:cs typeface="Arial" panose="020B0604020202020204" pitchFamily="34" charset="0"/>
                        </a:rPr>
                        <a:t>48</a:t>
                      </a:r>
                    </a:p>
                  </a:txBody>
                  <a:tcPr marL="9525" marR="9525" marT="9525" marB="0" anchor="b"/>
                </a:tc>
                <a:extLst>
                  <a:ext uri="{0D108BD9-81ED-4DB2-BD59-A6C34878D82A}">
                    <a16:rowId xmlns:a16="http://schemas.microsoft.com/office/drawing/2014/main" val="797575448"/>
                  </a:ext>
                </a:extLst>
              </a:tr>
              <a:tr h="397010">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Standard Deviation</a:t>
                      </a:r>
                    </a:p>
                  </a:txBody>
                  <a:tcPr marL="9525" marR="9525" marT="9525" marB="0" anchor="b"/>
                </a:tc>
                <a:tc>
                  <a:txBody>
                    <a:bodyPr/>
                    <a:lstStyle/>
                    <a:p>
                      <a:pPr marL="0" algn="ctr" defTabSz="514337" rtl="0" eaLnBrk="1" fontAlgn="b" latinLnBrk="0" hangingPunct="1"/>
                      <a:r>
                        <a:rPr lang="en-AU" sz="1400" kern="1200">
                          <a:solidFill>
                            <a:schemeClr val="tx1"/>
                          </a:solidFill>
                          <a:latin typeface="Arial" panose="020B0604020202020204" pitchFamily="34" charset="0"/>
                          <a:ea typeface="+mn-ea"/>
                          <a:cs typeface="Arial" panose="020B0604020202020204" pitchFamily="34" charset="0"/>
                        </a:rPr>
                        <a:t>11.88</a:t>
                      </a:r>
                    </a:p>
                  </a:txBody>
                  <a:tcPr marL="9525" marR="9525" marT="9525" marB="0" anchor="b"/>
                </a:tc>
                <a:tc>
                  <a:txBody>
                    <a:bodyPr/>
                    <a:lstStyle/>
                    <a:p>
                      <a:pPr marL="0" algn="ctr" defTabSz="514337" rtl="0" eaLnBrk="1" fontAlgn="b" latinLnBrk="0" hangingPunct="1"/>
                      <a:r>
                        <a:rPr lang="en-AU" sz="1400" kern="1200" dirty="0">
                          <a:solidFill>
                            <a:schemeClr val="tx1"/>
                          </a:solidFill>
                          <a:latin typeface="Arial" panose="020B0604020202020204" pitchFamily="34" charset="0"/>
                          <a:ea typeface="+mn-ea"/>
                          <a:cs typeface="Arial" panose="020B0604020202020204" pitchFamily="34" charset="0"/>
                        </a:rPr>
                        <a:t>12.86</a:t>
                      </a:r>
                    </a:p>
                  </a:txBody>
                  <a:tcPr marL="9525" marR="9525" marT="9525" marB="0" anchor="b"/>
                </a:tc>
                <a:extLst>
                  <a:ext uri="{0D108BD9-81ED-4DB2-BD59-A6C34878D82A}">
                    <a16:rowId xmlns:a16="http://schemas.microsoft.com/office/drawing/2014/main" val="395905900"/>
                  </a:ext>
                </a:extLst>
              </a:tr>
            </a:tbl>
          </a:graphicData>
        </a:graphic>
      </p:graphicFrame>
      <p:pic>
        <p:nvPicPr>
          <p:cNvPr id="8" name="Picture 7" descr="Box plot for data presented in the table">
            <a:extLst>
              <a:ext uri="{FF2B5EF4-FFF2-40B4-BE49-F238E27FC236}">
                <a16:creationId xmlns:a16="http://schemas.microsoft.com/office/drawing/2014/main" id="{1B3DFB90-7D3C-4407-A6B5-07DAD6D32BFF}"/>
              </a:ext>
            </a:extLst>
          </p:cNvPr>
          <p:cNvPicPr>
            <a:picLocks noChangeAspect="1"/>
          </p:cNvPicPr>
          <p:nvPr/>
        </p:nvPicPr>
        <p:blipFill>
          <a:blip r:embed="rId3"/>
          <a:stretch>
            <a:fillRect/>
          </a:stretch>
        </p:blipFill>
        <p:spPr>
          <a:xfrm>
            <a:off x="3832725" y="2035579"/>
            <a:ext cx="4252686" cy="4619872"/>
          </a:xfrm>
          <a:prstGeom prst="rect">
            <a:avLst/>
          </a:prstGeom>
        </p:spPr>
      </p:pic>
    </p:spTree>
    <p:extLst>
      <p:ext uri="{BB962C8B-B14F-4D97-AF65-F5344CB8AC3E}">
        <p14:creationId xmlns:p14="http://schemas.microsoft.com/office/powerpoint/2010/main" val="416089859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3149AC-87F0-43D2-A228-96B327BD7188}"/>
              </a:ext>
            </a:extLst>
          </p:cNvPr>
          <p:cNvSpPr>
            <a:spLocks noGrp="1"/>
          </p:cNvSpPr>
          <p:nvPr>
            <p:ph type="body" sz="quarter" idx="16"/>
          </p:nvPr>
        </p:nvSpPr>
        <p:spPr/>
        <p:txBody>
          <a:bodyPr>
            <a:normAutofit/>
          </a:bodyPr>
          <a:lstStyle/>
          <a:p>
            <a:r>
              <a:rPr lang="en-AU" dirty="0"/>
              <a:t>Complete the same descriptive statistical analysis and compare subsets of the main dataset such as (many alternative options exist</a:t>
            </a:r>
            <a:r>
              <a:rPr lang="en-AU" dirty="0" smtClean="0"/>
              <a:t>) -</a:t>
            </a:r>
            <a:endParaRPr lang="en-AU" dirty="0"/>
          </a:p>
          <a:p>
            <a:pPr marL="265113" lvl="1" indent="-1588">
              <a:buFont typeface="Arial" panose="020B0604020202020204" pitchFamily="34" charset="0"/>
              <a:buChar char="•"/>
            </a:pPr>
            <a:r>
              <a:rPr lang="en-AU" sz="1800" dirty="0"/>
              <a:t>s</a:t>
            </a:r>
            <a:r>
              <a:rPr lang="en-AU" sz="1800" dirty="0" smtClean="0"/>
              <a:t>ex </a:t>
            </a:r>
            <a:r>
              <a:rPr lang="en-AU" sz="1800" dirty="0"/>
              <a:t>– age of males and females on board?</a:t>
            </a:r>
          </a:p>
          <a:p>
            <a:pPr marL="265113" lvl="1" indent="-1588">
              <a:buFont typeface="Arial" panose="020B0604020202020204" pitchFamily="34" charset="0"/>
              <a:buChar char="•"/>
            </a:pPr>
            <a:r>
              <a:rPr lang="en-AU" sz="1800" dirty="0"/>
              <a:t>c</a:t>
            </a:r>
            <a:r>
              <a:rPr lang="en-AU" sz="1800" dirty="0" smtClean="0"/>
              <a:t>lass </a:t>
            </a:r>
            <a:r>
              <a:rPr lang="en-AU" sz="1800" dirty="0"/>
              <a:t>– age of 1</a:t>
            </a:r>
            <a:r>
              <a:rPr lang="en-AU" sz="1800" baseline="30000" dirty="0"/>
              <a:t>st</a:t>
            </a:r>
            <a:r>
              <a:rPr lang="en-AU" sz="1800" dirty="0"/>
              <a:t>, 2</a:t>
            </a:r>
            <a:r>
              <a:rPr lang="en-AU" sz="1800" baseline="30000" dirty="0"/>
              <a:t>nd</a:t>
            </a:r>
            <a:r>
              <a:rPr lang="en-AU" sz="1800" dirty="0"/>
              <a:t> and 3</a:t>
            </a:r>
            <a:r>
              <a:rPr lang="en-AU" sz="1800" baseline="30000" dirty="0"/>
              <a:t>rd</a:t>
            </a:r>
            <a:r>
              <a:rPr lang="en-AU" sz="1800" dirty="0"/>
              <a:t> class passengers?</a:t>
            </a:r>
          </a:p>
          <a:p>
            <a:pPr marL="265113" lvl="1" indent="-1588">
              <a:buFont typeface="Arial" panose="020B0604020202020204" pitchFamily="34" charset="0"/>
              <a:buChar char="•"/>
            </a:pPr>
            <a:r>
              <a:rPr lang="en-AU" sz="1800" dirty="0"/>
              <a:t>t</a:t>
            </a:r>
            <a:r>
              <a:rPr lang="en-AU" sz="1800" dirty="0" smtClean="0"/>
              <a:t>ype </a:t>
            </a:r>
            <a:r>
              <a:rPr lang="en-AU" sz="1800" dirty="0"/>
              <a:t>– age of passengers and crew?</a:t>
            </a:r>
          </a:p>
          <a:p>
            <a:r>
              <a:rPr lang="en-AU" dirty="0"/>
              <a:t>What story can be determined through this descriptive statistical analysis?</a:t>
            </a:r>
          </a:p>
        </p:txBody>
      </p:sp>
      <p:sp>
        <p:nvSpPr>
          <p:cNvPr id="3" name="Text Placeholder 2">
            <a:extLst>
              <a:ext uri="{FF2B5EF4-FFF2-40B4-BE49-F238E27FC236}">
                <a16:creationId xmlns:a16="http://schemas.microsoft.com/office/drawing/2014/main" id="{700E4854-60F0-4DB8-9287-B3205B74CFFF}"/>
              </a:ext>
            </a:extLst>
          </p:cNvPr>
          <p:cNvSpPr>
            <a:spLocks noGrp="1"/>
          </p:cNvSpPr>
          <p:nvPr>
            <p:ph type="body" sz="quarter" idx="15"/>
          </p:nvPr>
        </p:nvSpPr>
        <p:spPr/>
        <p:txBody>
          <a:bodyPr/>
          <a:lstStyle/>
          <a:p>
            <a:r>
              <a:rPr lang="en-GB" sz="2000" dirty="0"/>
              <a:t>Descriptive statistics</a:t>
            </a:r>
            <a:endParaRPr lang="fr-FR" sz="2000" dirty="0"/>
          </a:p>
          <a:p>
            <a:endParaRPr lang="en-AU" dirty="0"/>
          </a:p>
        </p:txBody>
      </p:sp>
      <p:sp>
        <p:nvSpPr>
          <p:cNvPr id="4" name="Title 3">
            <a:extLst>
              <a:ext uri="{FF2B5EF4-FFF2-40B4-BE49-F238E27FC236}">
                <a16:creationId xmlns:a16="http://schemas.microsoft.com/office/drawing/2014/main" id="{7D4ADA5C-4AE6-48B7-A398-173A503D0C6C}"/>
              </a:ext>
            </a:extLst>
          </p:cNvPr>
          <p:cNvSpPr>
            <a:spLocks noGrp="1"/>
          </p:cNvSpPr>
          <p:nvPr>
            <p:ph type="title"/>
          </p:nvPr>
        </p:nvSpPr>
        <p:spPr/>
        <p:txBody>
          <a:bodyPr/>
          <a:lstStyle/>
          <a:p>
            <a:r>
              <a:rPr lang="en-AU" dirty="0"/>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C60D14CB-AF9E-436F-86B2-5C3E1DFCAF3C}"/>
              </a:ext>
            </a:extLst>
          </p:cNvPr>
          <p:cNvSpPr>
            <a:spLocks noGrp="1"/>
          </p:cNvSpPr>
          <p:nvPr>
            <p:ph type="ftr" sz="quarter" idx="3"/>
          </p:nvPr>
        </p:nvSpPr>
        <p:spPr/>
        <p:txBody>
          <a:bodyPr/>
          <a:lstStyle/>
          <a:p>
            <a:fld id="{5116C895-348D-4FA1-AC3F-6A98EE2CBA64}" type="slidenum">
              <a:rPr lang="en-US" smtClean="0"/>
              <a:pPr/>
              <a:t>24</a:t>
            </a:fld>
            <a:endParaRPr lang="en-US"/>
          </a:p>
        </p:txBody>
      </p:sp>
    </p:spTree>
    <p:extLst>
      <p:ext uri="{BB962C8B-B14F-4D97-AF65-F5344CB8AC3E}">
        <p14:creationId xmlns:p14="http://schemas.microsoft.com/office/powerpoint/2010/main" val="303601507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3149AC-87F0-43D2-A228-96B327BD7188}"/>
              </a:ext>
            </a:extLst>
          </p:cNvPr>
          <p:cNvSpPr>
            <a:spLocks noGrp="1"/>
          </p:cNvSpPr>
          <p:nvPr>
            <p:ph type="body" sz="quarter" idx="16"/>
          </p:nvPr>
        </p:nvSpPr>
        <p:spPr/>
        <p:txBody>
          <a:bodyPr>
            <a:normAutofit fontScale="92500" lnSpcReduction="20000"/>
          </a:bodyPr>
          <a:lstStyle/>
          <a:p>
            <a:r>
              <a:rPr lang="en-GB" dirty="0"/>
              <a:t>Hypotheses cannot be proved through experiments. Instead, they are only disproved, this is the principle of falsification. Performing experiments to prove a hypothesis is risky because observation bias and theory-laden observations can produce false outcomes. As a result, an incorrect hypothesis may be supported or a correct hypothesis may be rejected.</a:t>
            </a:r>
          </a:p>
          <a:p>
            <a:r>
              <a:rPr lang="en-GB" dirty="0"/>
              <a:t>A hypothesis test is a rule that specifies whether to accept or reject a claim about a population depending on the evidence provided by a sample of data. A hypothesis test examines two opposing hypotheses about a </a:t>
            </a:r>
            <a:r>
              <a:rPr lang="en-GB" dirty="0" smtClean="0"/>
              <a:t>population</a:t>
            </a:r>
            <a:r>
              <a:rPr lang="en-GB" dirty="0"/>
              <a:t> </a:t>
            </a:r>
            <a:r>
              <a:rPr lang="en-GB" dirty="0" smtClean="0"/>
              <a:t>-</a:t>
            </a:r>
            <a:endParaRPr lang="en-GB" dirty="0"/>
          </a:p>
          <a:p>
            <a:pPr lvl="1">
              <a:buFont typeface="Arial" panose="020B0604020202020204" pitchFamily="34" charset="0"/>
              <a:buChar char="•"/>
            </a:pPr>
            <a:r>
              <a:rPr lang="en-GB" dirty="0"/>
              <a:t>The null hypothesis is the statement being tested. Usually the null hypothesis is a statement of "no effect" or "no difference“.</a:t>
            </a:r>
          </a:p>
          <a:p>
            <a:pPr lvl="1">
              <a:buFont typeface="Arial" panose="020B0604020202020204" pitchFamily="34" charset="0"/>
              <a:buChar char="•"/>
            </a:pPr>
            <a:r>
              <a:rPr lang="en-GB" dirty="0"/>
              <a:t>The alternative hypothesis is the statement you want to be able to conclude is true based on evidence provided by the sample data.</a:t>
            </a:r>
          </a:p>
        </p:txBody>
      </p:sp>
      <p:sp>
        <p:nvSpPr>
          <p:cNvPr id="3" name="Text Placeholder 2">
            <a:extLst>
              <a:ext uri="{FF2B5EF4-FFF2-40B4-BE49-F238E27FC236}">
                <a16:creationId xmlns:a16="http://schemas.microsoft.com/office/drawing/2014/main" id="{700E4854-60F0-4DB8-9287-B3205B74CFFF}"/>
              </a:ext>
            </a:extLst>
          </p:cNvPr>
          <p:cNvSpPr>
            <a:spLocks noGrp="1"/>
          </p:cNvSpPr>
          <p:nvPr>
            <p:ph type="body" sz="quarter" idx="15"/>
          </p:nvPr>
        </p:nvSpPr>
        <p:spPr/>
        <p:txBody>
          <a:bodyPr/>
          <a:lstStyle/>
          <a:p>
            <a:r>
              <a:rPr lang="en-GB" sz="2000" dirty="0"/>
              <a:t>Hypothesis testing</a:t>
            </a:r>
            <a:endParaRPr lang="fr-FR" sz="2000" dirty="0"/>
          </a:p>
        </p:txBody>
      </p:sp>
      <p:sp>
        <p:nvSpPr>
          <p:cNvPr id="4" name="Title 3">
            <a:extLst>
              <a:ext uri="{FF2B5EF4-FFF2-40B4-BE49-F238E27FC236}">
                <a16:creationId xmlns:a16="http://schemas.microsoft.com/office/drawing/2014/main" id="{7D4ADA5C-4AE6-48B7-A398-173A503D0C6C}"/>
              </a:ext>
            </a:extLst>
          </p:cNvPr>
          <p:cNvSpPr>
            <a:spLocks noGrp="1"/>
          </p:cNvSpPr>
          <p:nvPr>
            <p:ph type="title"/>
          </p:nvPr>
        </p:nvSpPr>
        <p:spPr/>
        <p:txBody>
          <a:bodyPr/>
          <a:lstStyle/>
          <a:p>
            <a:r>
              <a:rPr lang="en-AU" dirty="0"/>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C60D14CB-AF9E-436F-86B2-5C3E1DFCAF3C}"/>
              </a:ext>
            </a:extLst>
          </p:cNvPr>
          <p:cNvSpPr>
            <a:spLocks noGrp="1"/>
          </p:cNvSpPr>
          <p:nvPr>
            <p:ph type="ftr" sz="quarter" idx="3"/>
          </p:nvPr>
        </p:nvSpPr>
        <p:spPr/>
        <p:txBody>
          <a:bodyPr/>
          <a:lstStyle/>
          <a:p>
            <a:fld id="{5116C895-348D-4FA1-AC3F-6A98EE2CBA64}" type="slidenum">
              <a:rPr lang="en-US" smtClean="0"/>
              <a:pPr/>
              <a:t>25</a:t>
            </a:fld>
            <a:endParaRPr lang="en-US"/>
          </a:p>
        </p:txBody>
      </p:sp>
    </p:spTree>
    <p:extLst>
      <p:ext uri="{BB962C8B-B14F-4D97-AF65-F5344CB8AC3E}">
        <p14:creationId xmlns:p14="http://schemas.microsoft.com/office/powerpoint/2010/main" val="41514333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3149AC-87F0-43D2-A228-96B327BD7188}"/>
              </a:ext>
            </a:extLst>
          </p:cNvPr>
          <p:cNvSpPr>
            <a:spLocks noGrp="1"/>
          </p:cNvSpPr>
          <p:nvPr>
            <p:ph type="body" sz="quarter" idx="16"/>
          </p:nvPr>
        </p:nvSpPr>
        <p:spPr>
          <a:xfrm>
            <a:off x="294660" y="1844675"/>
            <a:ext cx="5318740" cy="2953684"/>
          </a:xfrm>
        </p:spPr>
        <p:txBody>
          <a:bodyPr>
            <a:normAutofit fontScale="92500" lnSpcReduction="20000"/>
          </a:bodyPr>
          <a:lstStyle/>
          <a:p>
            <a:r>
              <a:rPr lang="en-GB" dirty="0"/>
              <a:t>Based on the sample data, the test determines whether to reject or accept the null hypothesis. You use a p-value, to make the determination. </a:t>
            </a:r>
          </a:p>
          <a:p>
            <a:r>
              <a:rPr lang="en-GB" b="1" dirty="0" smtClean="0"/>
              <a:t>p-value</a:t>
            </a:r>
            <a:r>
              <a:rPr lang="en-GB" dirty="0"/>
              <a:t> </a:t>
            </a:r>
            <a:r>
              <a:rPr lang="en-GB" dirty="0" smtClean="0"/>
              <a:t>- </a:t>
            </a:r>
            <a:r>
              <a:rPr lang="en-GB" dirty="0"/>
              <a:t>the probability that the null hypothesis is true.</a:t>
            </a:r>
          </a:p>
          <a:p>
            <a:r>
              <a:rPr lang="en-GB" b="1" dirty="0" smtClean="0"/>
              <a:t>α-value</a:t>
            </a:r>
            <a:r>
              <a:rPr lang="en-GB" dirty="0"/>
              <a:t> </a:t>
            </a:r>
            <a:r>
              <a:rPr lang="en-GB" dirty="0" smtClean="0"/>
              <a:t>- also </a:t>
            </a:r>
            <a:r>
              <a:rPr lang="en-GB" dirty="0"/>
              <a:t>called the significant value or the critical value. It indicates the threshold or cut-off against which the p-value is compared.</a:t>
            </a:r>
          </a:p>
        </p:txBody>
      </p:sp>
      <p:sp>
        <p:nvSpPr>
          <p:cNvPr id="3" name="Text Placeholder 2">
            <a:extLst>
              <a:ext uri="{FF2B5EF4-FFF2-40B4-BE49-F238E27FC236}">
                <a16:creationId xmlns:a16="http://schemas.microsoft.com/office/drawing/2014/main" id="{700E4854-60F0-4DB8-9287-B3205B74CFFF}"/>
              </a:ext>
            </a:extLst>
          </p:cNvPr>
          <p:cNvSpPr>
            <a:spLocks noGrp="1"/>
          </p:cNvSpPr>
          <p:nvPr>
            <p:ph type="body" sz="quarter" idx="15"/>
          </p:nvPr>
        </p:nvSpPr>
        <p:spPr/>
        <p:txBody>
          <a:bodyPr/>
          <a:lstStyle/>
          <a:p>
            <a:r>
              <a:rPr lang="en-GB" sz="2000" dirty="0"/>
              <a:t>p and </a:t>
            </a:r>
            <a:r>
              <a:rPr lang="el-GR" sz="2000" dirty="0"/>
              <a:t>α</a:t>
            </a:r>
            <a:r>
              <a:rPr lang="en-AU" sz="2000" dirty="0"/>
              <a:t> values</a:t>
            </a:r>
            <a:endParaRPr lang="fr-FR" sz="2000" dirty="0"/>
          </a:p>
        </p:txBody>
      </p:sp>
      <p:sp>
        <p:nvSpPr>
          <p:cNvPr id="4" name="Title 3">
            <a:extLst>
              <a:ext uri="{FF2B5EF4-FFF2-40B4-BE49-F238E27FC236}">
                <a16:creationId xmlns:a16="http://schemas.microsoft.com/office/drawing/2014/main" id="{7D4ADA5C-4AE6-48B7-A398-173A503D0C6C}"/>
              </a:ext>
            </a:extLst>
          </p:cNvPr>
          <p:cNvSpPr>
            <a:spLocks noGrp="1"/>
          </p:cNvSpPr>
          <p:nvPr>
            <p:ph type="title"/>
          </p:nvPr>
        </p:nvSpPr>
        <p:spPr/>
        <p:txBody>
          <a:bodyPr/>
          <a:lstStyle/>
          <a:p>
            <a:r>
              <a:rPr lang="en-AU"/>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C60D14CB-AF9E-436F-86B2-5C3E1DFCAF3C}"/>
              </a:ext>
            </a:extLst>
          </p:cNvPr>
          <p:cNvSpPr>
            <a:spLocks noGrp="1"/>
          </p:cNvSpPr>
          <p:nvPr>
            <p:ph type="ftr" sz="quarter" idx="3"/>
          </p:nvPr>
        </p:nvSpPr>
        <p:spPr/>
        <p:txBody>
          <a:bodyPr/>
          <a:lstStyle/>
          <a:p>
            <a:fld id="{5116C895-348D-4FA1-AC3F-6A98EE2CBA64}" type="slidenum">
              <a:rPr lang="en-US" smtClean="0"/>
              <a:pPr/>
              <a:t>26</a:t>
            </a:fld>
            <a:endParaRPr lang="en-US"/>
          </a:p>
        </p:txBody>
      </p:sp>
      <p:graphicFrame>
        <p:nvGraphicFramePr>
          <p:cNvPr id="9" name="Table 8">
            <a:extLst>
              <a:ext uri="{FF2B5EF4-FFF2-40B4-BE49-F238E27FC236}">
                <a16:creationId xmlns:a16="http://schemas.microsoft.com/office/drawing/2014/main" id="{82CDB84A-86D7-4347-A738-9E25E7425E5B}"/>
              </a:ext>
            </a:extLst>
          </p:cNvPr>
          <p:cNvGraphicFramePr>
            <a:graphicFrameLocks noGrp="1"/>
          </p:cNvGraphicFramePr>
          <p:nvPr>
            <p:extLst>
              <p:ext uri="{D42A27DB-BD31-4B8C-83A1-F6EECF244321}">
                <p14:modId xmlns:p14="http://schemas.microsoft.com/office/powerpoint/2010/main" val="3487231128"/>
              </p:ext>
            </p:extLst>
          </p:nvPr>
        </p:nvGraphicFramePr>
        <p:xfrm>
          <a:off x="445026" y="4798359"/>
          <a:ext cx="8406824" cy="1273151"/>
        </p:xfrm>
        <a:graphic>
          <a:graphicData uri="http://schemas.openxmlformats.org/drawingml/2006/table">
            <a:tbl>
              <a:tblPr firstRow="1" bandRow="1">
                <a:tableStyleId>{3B4B98B0-60AC-42C2-AFA5-B58CD77FA1E5}</a:tableStyleId>
              </a:tblPr>
              <a:tblGrid>
                <a:gridCol w="718973">
                  <a:extLst>
                    <a:ext uri="{9D8B030D-6E8A-4147-A177-3AD203B41FA5}">
                      <a16:colId xmlns:a16="http://schemas.microsoft.com/office/drawing/2014/main" val="3772163181"/>
                    </a:ext>
                  </a:extLst>
                </a:gridCol>
                <a:gridCol w="2417401">
                  <a:extLst>
                    <a:ext uri="{9D8B030D-6E8A-4147-A177-3AD203B41FA5}">
                      <a16:colId xmlns:a16="http://schemas.microsoft.com/office/drawing/2014/main" val="3991615582"/>
                    </a:ext>
                  </a:extLst>
                </a:gridCol>
                <a:gridCol w="2641600">
                  <a:extLst>
                    <a:ext uri="{9D8B030D-6E8A-4147-A177-3AD203B41FA5}">
                      <a16:colId xmlns:a16="http://schemas.microsoft.com/office/drawing/2014/main" val="1645024668"/>
                    </a:ext>
                  </a:extLst>
                </a:gridCol>
                <a:gridCol w="2628850">
                  <a:extLst>
                    <a:ext uri="{9D8B030D-6E8A-4147-A177-3AD203B41FA5}">
                      <a16:colId xmlns:a16="http://schemas.microsoft.com/office/drawing/2014/main" val="3597789896"/>
                    </a:ext>
                  </a:extLst>
                </a:gridCol>
              </a:tblGrid>
              <a:tr h="321445">
                <a:tc>
                  <a:txBody>
                    <a:bodyPr/>
                    <a:lstStyle/>
                    <a:p>
                      <a:pPr algn="ctr">
                        <a:lnSpc>
                          <a:spcPct val="115000"/>
                        </a:lnSpc>
                        <a:spcBef>
                          <a:spcPts val="400"/>
                        </a:spcBef>
                        <a:spcAft>
                          <a:spcPts val="400"/>
                        </a:spcAft>
                      </a:pPr>
                      <a:r>
                        <a:rPr lang="en-AU" sz="1200" dirty="0">
                          <a:effectLst/>
                          <a:latin typeface="Arial" panose="020B0604020202020204" pitchFamily="34" charset="0"/>
                          <a:cs typeface="Arial" panose="020B0604020202020204" pitchFamily="34" charset="0"/>
                        </a:rPr>
                        <a:t>Result</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400"/>
                        </a:spcBef>
                        <a:spcAft>
                          <a:spcPts val="400"/>
                        </a:spcAft>
                      </a:pPr>
                      <a:r>
                        <a:rPr lang="en-AU" sz="1200">
                          <a:effectLst/>
                          <a:latin typeface="Arial" panose="020B0604020202020204" pitchFamily="34" charset="0"/>
                          <a:cs typeface="Arial" panose="020B0604020202020204" pitchFamily="34" charset="0"/>
                        </a:rPr>
                        <a:t>Outcome</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400"/>
                        </a:spcBef>
                        <a:spcAft>
                          <a:spcPts val="400"/>
                        </a:spcAft>
                      </a:pPr>
                      <a:r>
                        <a:rPr lang="en-AU" sz="1200">
                          <a:effectLst/>
                          <a:latin typeface="Arial" panose="020B0604020202020204" pitchFamily="34" charset="0"/>
                          <a:cs typeface="Arial" panose="020B0604020202020204" pitchFamily="34" charset="0"/>
                        </a:rPr>
                        <a:t>Hence</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400"/>
                        </a:spcBef>
                        <a:spcAft>
                          <a:spcPts val="400"/>
                        </a:spcAft>
                      </a:pPr>
                      <a:r>
                        <a:rPr lang="en-AU" sz="1200">
                          <a:effectLst/>
                          <a:latin typeface="Arial" panose="020B0604020202020204" pitchFamily="34" charset="0"/>
                          <a:cs typeface="Arial" panose="020B0604020202020204" pitchFamily="34" charset="0"/>
                        </a:rPr>
                        <a:t>Meaning</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20755895"/>
                  </a:ext>
                </a:extLst>
              </a:tr>
              <a:tr h="475853">
                <a:tc>
                  <a:txBody>
                    <a:bodyPr/>
                    <a:lstStyle/>
                    <a:p>
                      <a:pPr algn="ctr">
                        <a:lnSpc>
                          <a:spcPct val="115000"/>
                        </a:lnSpc>
                        <a:spcBef>
                          <a:spcPts val="400"/>
                        </a:spcBef>
                        <a:spcAft>
                          <a:spcPts val="400"/>
                        </a:spcAft>
                      </a:pPr>
                      <a:r>
                        <a:rPr lang="en-AU" sz="1200">
                          <a:effectLst/>
                          <a:latin typeface="Arial" panose="020B0604020202020204" pitchFamily="34" charset="0"/>
                          <a:cs typeface="Arial" panose="020B0604020202020204" pitchFamily="34" charset="0"/>
                        </a:rPr>
                        <a:t>p &lt; α </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400"/>
                        </a:spcBef>
                        <a:spcAft>
                          <a:spcPts val="400"/>
                        </a:spcAft>
                      </a:pPr>
                      <a:r>
                        <a:rPr lang="en-AU" sz="1200" dirty="0">
                          <a:effectLst/>
                          <a:latin typeface="Arial" panose="020B0604020202020204" pitchFamily="34" charset="0"/>
                          <a:cs typeface="Arial" panose="020B0604020202020204" pitchFamily="34" charset="0"/>
                        </a:rPr>
                        <a:t>The null hypothesis is false - reject the null hypothesis</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400"/>
                        </a:spcBef>
                        <a:spcAft>
                          <a:spcPts val="400"/>
                        </a:spcAft>
                      </a:pPr>
                      <a:r>
                        <a:rPr lang="en-AU" sz="1200">
                          <a:effectLst/>
                          <a:latin typeface="Arial" panose="020B0604020202020204" pitchFamily="34" charset="0"/>
                          <a:cs typeface="Arial" panose="020B0604020202020204" pitchFamily="34" charset="0"/>
                        </a:rPr>
                        <a:t>Accept the alternate hypothesis</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400"/>
                        </a:spcBef>
                        <a:spcAft>
                          <a:spcPts val="400"/>
                        </a:spcAft>
                      </a:pPr>
                      <a:r>
                        <a:rPr lang="en-AU" sz="1200">
                          <a:effectLst/>
                          <a:latin typeface="Arial" panose="020B0604020202020204" pitchFamily="34" charset="0"/>
                          <a:cs typeface="Arial" panose="020B0604020202020204" pitchFamily="34" charset="0"/>
                        </a:rPr>
                        <a:t>Result (scientific hypothesis) is statistically significant</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27222943"/>
                  </a:ext>
                </a:extLst>
              </a:tr>
              <a:tr h="475853">
                <a:tc>
                  <a:txBody>
                    <a:bodyPr/>
                    <a:lstStyle/>
                    <a:p>
                      <a:pPr algn="ctr">
                        <a:lnSpc>
                          <a:spcPct val="115000"/>
                        </a:lnSpc>
                        <a:spcBef>
                          <a:spcPts val="400"/>
                        </a:spcBef>
                        <a:spcAft>
                          <a:spcPts val="400"/>
                        </a:spcAft>
                      </a:pPr>
                      <a:r>
                        <a:rPr lang="en-AU" sz="1200">
                          <a:effectLst/>
                          <a:latin typeface="Arial" panose="020B0604020202020204" pitchFamily="34" charset="0"/>
                          <a:cs typeface="Arial" panose="020B0604020202020204" pitchFamily="34" charset="0"/>
                        </a:rPr>
                        <a:t>p ≥ α </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400"/>
                        </a:spcBef>
                        <a:spcAft>
                          <a:spcPts val="400"/>
                        </a:spcAft>
                      </a:pPr>
                      <a:r>
                        <a:rPr lang="en-AU" sz="1200" dirty="0">
                          <a:effectLst/>
                          <a:latin typeface="Arial" panose="020B0604020202020204" pitchFamily="34" charset="0"/>
                          <a:cs typeface="Arial" panose="020B0604020202020204" pitchFamily="34" charset="0"/>
                        </a:rPr>
                        <a:t>The null hypothesis is true – accept the null hypothesis</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400"/>
                        </a:spcBef>
                        <a:spcAft>
                          <a:spcPts val="400"/>
                        </a:spcAft>
                      </a:pPr>
                      <a:r>
                        <a:rPr lang="en-AU" sz="1200" dirty="0">
                          <a:effectLst/>
                          <a:latin typeface="Arial" panose="020B0604020202020204" pitchFamily="34" charset="0"/>
                          <a:cs typeface="Arial" panose="020B0604020202020204" pitchFamily="34" charset="0"/>
                        </a:rPr>
                        <a:t>Reject alternate hypothesis</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400"/>
                        </a:spcBef>
                        <a:spcAft>
                          <a:spcPts val="400"/>
                        </a:spcAft>
                      </a:pPr>
                      <a:r>
                        <a:rPr lang="en-AU" sz="1200" dirty="0">
                          <a:effectLst/>
                          <a:latin typeface="Arial" panose="020B0604020202020204" pitchFamily="34" charset="0"/>
                          <a:cs typeface="Arial" panose="020B0604020202020204" pitchFamily="34" charset="0"/>
                        </a:rPr>
                        <a:t>Result (scientific hypothesis) is statistically not significant</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50223741"/>
                  </a:ext>
                </a:extLst>
              </a:tr>
            </a:tbl>
          </a:graphicData>
        </a:graphic>
      </p:graphicFrame>
      <p:pic>
        <p:nvPicPr>
          <p:cNvPr id="10" name="Picture 9" descr="Flowchart for the testing of the NULL hypothesis and interpretation of the p-value">
            <a:extLst>
              <a:ext uri="{FF2B5EF4-FFF2-40B4-BE49-F238E27FC236}">
                <a16:creationId xmlns:a16="http://schemas.microsoft.com/office/drawing/2014/main" id="{C4E6952C-7FCF-43F3-8D7D-AAC980889597}"/>
              </a:ext>
            </a:extLst>
          </p:cNvPr>
          <p:cNvPicPr>
            <a:picLocks noChangeAspect="1"/>
          </p:cNvPicPr>
          <p:nvPr/>
        </p:nvPicPr>
        <p:blipFill>
          <a:blip r:embed="rId3"/>
          <a:stretch>
            <a:fillRect/>
          </a:stretch>
        </p:blipFill>
        <p:spPr>
          <a:xfrm>
            <a:off x="5529041" y="1558742"/>
            <a:ext cx="3320298" cy="2496423"/>
          </a:xfrm>
          <a:prstGeom prst="rect">
            <a:avLst/>
          </a:prstGeom>
        </p:spPr>
      </p:pic>
    </p:spTree>
    <p:extLst>
      <p:ext uri="{BB962C8B-B14F-4D97-AF65-F5344CB8AC3E}">
        <p14:creationId xmlns:p14="http://schemas.microsoft.com/office/powerpoint/2010/main" val="343508863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113329-CA87-425A-B590-8C03A0B33196}"/>
              </a:ext>
            </a:extLst>
          </p:cNvPr>
          <p:cNvSpPr>
            <a:spLocks noGrp="1"/>
          </p:cNvSpPr>
          <p:nvPr>
            <p:ph type="body" sz="quarter" idx="16"/>
          </p:nvPr>
        </p:nvSpPr>
        <p:spPr/>
        <p:txBody>
          <a:bodyPr>
            <a:normAutofit/>
          </a:bodyPr>
          <a:lstStyle/>
          <a:p>
            <a:pPr lvl="1">
              <a:buFont typeface="Arial" panose="020B0604020202020204" pitchFamily="34" charset="0"/>
              <a:buChar char="•"/>
            </a:pPr>
            <a:r>
              <a:rPr lang="en-GB" dirty="0"/>
              <a:t>α = 0.05 is the most commonly used value, this indicates that you are searching for a 95% probability of the null hypothesis being rejected</a:t>
            </a:r>
          </a:p>
          <a:p>
            <a:pPr lvl="1">
              <a:buFont typeface="Arial" panose="020B0604020202020204" pitchFamily="34" charset="0"/>
              <a:buChar char="•"/>
            </a:pPr>
            <a:r>
              <a:rPr lang="en-GB" dirty="0"/>
              <a:t>Alternative alpha values include:</a:t>
            </a:r>
          </a:p>
          <a:p>
            <a:pPr marL="442913" lvl="2" indent="-82550">
              <a:buNone/>
            </a:pPr>
            <a:r>
              <a:rPr lang="en-GB" dirty="0" smtClean="0"/>
              <a:t> α </a:t>
            </a:r>
            <a:r>
              <a:rPr lang="en-GB" dirty="0"/>
              <a:t>= 0.10, this indicates that you are searching for a 90% probability of the null hypothesis </a:t>
            </a:r>
            <a:r>
              <a:rPr lang="en-GB" dirty="0" smtClean="0"/>
              <a:t> being </a:t>
            </a:r>
            <a:r>
              <a:rPr lang="en-GB" dirty="0"/>
              <a:t>rejected</a:t>
            </a:r>
          </a:p>
          <a:p>
            <a:pPr marL="442913" lvl="2" indent="-171450">
              <a:buNone/>
            </a:pPr>
            <a:r>
              <a:rPr lang="en-GB" dirty="0" smtClean="0"/>
              <a:t>   α </a:t>
            </a:r>
            <a:r>
              <a:rPr lang="en-GB" dirty="0"/>
              <a:t>= 0.01, this indicates that you are searching for a 99% probability of the null hypothesis being rejected</a:t>
            </a:r>
          </a:p>
        </p:txBody>
      </p:sp>
      <p:sp>
        <p:nvSpPr>
          <p:cNvPr id="3" name="Text Placeholder 2">
            <a:extLst>
              <a:ext uri="{FF2B5EF4-FFF2-40B4-BE49-F238E27FC236}">
                <a16:creationId xmlns:a16="http://schemas.microsoft.com/office/drawing/2014/main" id="{6343C463-0855-4F87-8B91-34035CBC50ED}"/>
              </a:ext>
            </a:extLst>
          </p:cNvPr>
          <p:cNvSpPr>
            <a:spLocks noGrp="1"/>
          </p:cNvSpPr>
          <p:nvPr>
            <p:ph type="body" sz="quarter" idx="15"/>
          </p:nvPr>
        </p:nvSpPr>
        <p:spPr/>
        <p:txBody>
          <a:bodyPr/>
          <a:lstStyle/>
          <a:p>
            <a:r>
              <a:rPr lang="en-AU" sz="2000" dirty="0"/>
              <a:t>Selecting the </a:t>
            </a:r>
            <a:r>
              <a:rPr lang="el-GR" sz="2000" dirty="0"/>
              <a:t>α</a:t>
            </a:r>
            <a:r>
              <a:rPr lang="en-AU" sz="2000" dirty="0"/>
              <a:t> value</a:t>
            </a:r>
          </a:p>
        </p:txBody>
      </p:sp>
      <p:sp>
        <p:nvSpPr>
          <p:cNvPr id="4" name="Title 3">
            <a:extLst>
              <a:ext uri="{FF2B5EF4-FFF2-40B4-BE49-F238E27FC236}">
                <a16:creationId xmlns:a16="http://schemas.microsoft.com/office/drawing/2014/main" id="{6BEDD8E8-4199-47F4-A636-5629C08094DD}"/>
              </a:ext>
            </a:extLst>
          </p:cNvPr>
          <p:cNvSpPr>
            <a:spLocks noGrp="1"/>
          </p:cNvSpPr>
          <p:nvPr>
            <p:ph type="title"/>
          </p:nvPr>
        </p:nvSpPr>
        <p:spPr/>
        <p:txBody>
          <a:bodyPr/>
          <a:lstStyle/>
          <a:p>
            <a:r>
              <a:rPr lang="en-AU" dirty="0"/>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BBFE642E-B69F-4D48-80DD-FE7A1BD489A1}"/>
              </a:ext>
            </a:extLst>
          </p:cNvPr>
          <p:cNvSpPr>
            <a:spLocks noGrp="1"/>
          </p:cNvSpPr>
          <p:nvPr>
            <p:ph type="ftr" sz="quarter" idx="3"/>
          </p:nvPr>
        </p:nvSpPr>
        <p:spPr/>
        <p:txBody>
          <a:bodyPr/>
          <a:lstStyle/>
          <a:p>
            <a:fld id="{5116C895-348D-4FA1-AC3F-6A98EE2CBA64}" type="slidenum">
              <a:rPr lang="en-US" smtClean="0"/>
              <a:pPr/>
              <a:t>27</a:t>
            </a:fld>
            <a:endParaRPr lang="en-US"/>
          </a:p>
        </p:txBody>
      </p:sp>
    </p:spTree>
    <p:extLst>
      <p:ext uri="{BB962C8B-B14F-4D97-AF65-F5344CB8AC3E}">
        <p14:creationId xmlns:p14="http://schemas.microsoft.com/office/powerpoint/2010/main" val="129373680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3149AC-87F0-43D2-A228-96B327BD7188}"/>
              </a:ext>
            </a:extLst>
          </p:cNvPr>
          <p:cNvSpPr>
            <a:spLocks noGrp="1"/>
          </p:cNvSpPr>
          <p:nvPr>
            <p:ph type="body" sz="quarter" idx="16"/>
          </p:nvPr>
        </p:nvSpPr>
        <p:spPr>
          <a:xfrm>
            <a:off x="294659" y="1844675"/>
            <a:ext cx="4407319" cy="4297359"/>
          </a:xfrm>
        </p:spPr>
        <p:txBody>
          <a:bodyPr>
            <a:normAutofit/>
          </a:bodyPr>
          <a:lstStyle/>
          <a:p>
            <a:r>
              <a:rPr lang="en-GB" sz="1400" dirty="0"/>
              <a:t>1-tailed and 2-tailed p-values in statistical tests define the type of difference which is required by the hypothesis. In some cases we are looking for any difference between the populations and in others we are looking for a directional difference – either less than or greater </a:t>
            </a:r>
            <a:r>
              <a:rPr lang="en-GB" sz="1400" dirty="0" smtClean="0"/>
              <a:t>than -</a:t>
            </a:r>
            <a:endParaRPr lang="en-GB" sz="1400" dirty="0"/>
          </a:p>
          <a:p>
            <a:pPr lvl="1">
              <a:buFont typeface="Arial" panose="020B0604020202020204" pitchFamily="34" charset="0"/>
              <a:buChar char="•"/>
            </a:pPr>
            <a:r>
              <a:rPr lang="en-GB" sz="1400" dirty="0"/>
              <a:t>1-tailed: </a:t>
            </a:r>
            <a:r>
              <a:rPr lang="en-AU" sz="1400" dirty="0"/>
              <a:t>the scientific hypothesis is directional and indicates one level of comparison (treatment is significantly ‘greater than’ or ‘less than’ a control)</a:t>
            </a:r>
            <a:endParaRPr lang="en-GB" sz="1400" dirty="0"/>
          </a:p>
          <a:p>
            <a:pPr lvl="1">
              <a:buFont typeface="Arial" panose="020B0604020202020204" pitchFamily="34" charset="0"/>
              <a:buChar char="•"/>
            </a:pPr>
            <a:r>
              <a:rPr lang="en-GB" sz="1400" dirty="0"/>
              <a:t>2-tailed: </a:t>
            </a:r>
            <a:r>
              <a:rPr lang="en-AU" sz="1400" dirty="0"/>
              <a:t>the scientific hypothesis is non-directional and indicates two or more levels of comparison (treatment is significantly ‘different to’ a control)</a:t>
            </a:r>
            <a:endParaRPr lang="en-GB" sz="1400" dirty="0"/>
          </a:p>
        </p:txBody>
      </p:sp>
      <p:sp>
        <p:nvSpPr>
          <p:cNvPr id="3" name="Text Placeholder 2">
            <a:extLst>
              <a:ext uri="{FF2B5EF4-FFF2-40B4-BE49-F238E27FC236}">
                <a16:creationId xmlns:a16="http://schemas.microsoft.com/office/drawing/2014/main" id="{700E4854-60F0-4DB8-9287-B3205B74CFFF}"/>
              </a:ext>
            </a:extLst>
          </p:cNvPr>
          <p:cNvSpPr>
            <a:spLocks noGrp="1"/>
          </p:cNvSpPr>
          <p:nvPr>
            <p:ph type="body" sz="quarter" idx="15"/>
          </p:nvPr>
        </p:nvSpPr>
        <p:spPr/>
        <p:txBody>
          <a:bodyPr/>
          <a:lstStyle/>
          <a:p>
            <a:r>
              <a:rPr lang="en-GB" dirty="0"/>
              <a:t>1-tailed and 2-tailed p values</a:t>
            </a:r>
            <a:endParaRPr lang="fr-FR" dirty="0"/>
          </a:p>
        </p:txBody>
      </p:sp>
      <p:sp>
        <p:nvSpPr>
          <p:cNvPr id="4" name="Title 3">
            <a:extLst>
              <a:ext uri="{FF2B5EF4-FFF2-40B4-BE49-F238E27FC236}">
                <a16:creationId xmlns:a16="http://schemas.microsoft.com/office/drawing/2014/main" id="{7D4ADA5C-4AE6-48B7-A398-173A503D0C6C}"/>
              </a:ext>
            </a:extLst>
          </p:cNvPr>
          <p:cNvSpPr>
            <a:spLocks noGrp="1"/>
          </p:cNvSpPr>
          <p:nvPr>
            <p:ph type="title"/>
          </p:nvPr>
        </p:nvSpPr>
        <p:spPr/>
        <p:txBody>
          <a:bodyPr/>
          <a:lstStyle/>
          <a:p>
            <a:r>
              <a:rPr lang="en-AU"/>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C60D14CB-AF9E-436F-86B2-5C3E1DFCAF3C}"/>
              </a:ext>
            </a:extLst>
          </p:cNvPr>
          <p:cNvSpPr>
            <a:spLocks noGrp="1"/>
          </p:cNvSpPr>
          <p:nvPr>
            <p:ph type="ftr" sz="quarter" idx="3"/>
          </p:nvPr>
        </p:nvSpPr>
        <p:spPr/>
        <p:txBody>
          <a:bodyPr/>
          <a:lstStyle/>
          <a:p>
            <a:fld id="{5116C895-348D-4FA1-AC3F-6A98EE2CBA64}" type="slidenum">
              <a:rPr lang="en-US" smtClean="0"/>
              <a:pPr/>
              <a:t>28</a:t>
            </a:fld>
            <a:endParaRPr lang="en-US"/>
          </a:p>
        </p:txBody>
      </p:sp>
      <p:graphicFrame>
        <p:nvGraphicFramePr>
          <p:cNvPr id="6" name="Table 5" descr="Table showing the different types of statistical tests based on the type of hypothesis.">
            <a:extLst>
              <a:ext uri="{FF2B5EF4-FFF2-40B4-BE49-F238E27FC236}">
                <a16:creationId xmlns:a16="http://schemas.microsoft.com/office/drawing/2014/main" id="{CE11525B-3968-4380-B0B6-9D17485E59C3}"/>
              </a:ext>
            </a:extLst>
          </p:cNvPr>
          <p:cNvGraphicFramePr>
            <a:graphicFrameLocks noGrp="1"/>
          </p:cNvGraphicFramePr>
          <p:nvPr>
            <p:extLst>
              <p:ext uri="{D42A27DB-BD31-4B8C-83A1-F6EECF244321}">
                <p14:modId xmlns:p14="http://schemas.microsoft.com/office/powerpoint/2010/main" val="1526423905"/>
              </p:ext>
            </p:extLst>
          </p:nvPr>
        </p:nvGraphicFramePr>
        <p:xfrm>
          <a:off x="4701979" y="1844674"/>
          <a:ext cx="4147361" cy="4251934"/>
        </p:xfrm>
        <a:graphic>
          <a:graphicData uri="http://schemas.openxmlformats.org/drawingml/2006/table">
            <a:tbl>
              <a:tblPr firstRow="1" firstCol="1" bandRow="1">
                <a:tableStyleId>{3B4B98B0-60AC-42C2-AFA5-B58CD77FA1E5}</a:tableStyleId>
              </a:tblPr>
              <a:tblGrid>
                <a:gridCol w="1778811">
                  <a:extLst>
                    <a:ext uri="{9D8B030D-6E8A-4147-A177-3AD203B41FA5}">
                      <a16:colId xmlns:a16="http://schemas.microsoft.com/office/drawing/2014/main" val="4210213808"/>
                    </a:ext>
                  </a:extLst>
                </a:gridCol>
                <a:gridCol w="1479550">
                  <a:extLst>
                    <a:ext uri="{9D8B030D-6E8A-4147-A177-3AD203B41FA5}">
                      <a16:colId xmlns:a16="http://schemas.microsoft.com/office/drawing/2014/main" val="4287384900"/>
                    </a:ext>
                  </a:extLst>
                </a:gridCol>
                <a:gridCol w="889000">
                  <a:extLst>
                    <a:ext uri="{9D8B030D-6E8A-4147-A177-3AD203B41FA5}">
                      <a16:colId xmlns:a16="http://schemas.microsoft.com/office/drawing/2014/main" val="805792021"/>
                    </a:ext>
                  </a:extLst>
                </a:gridCol>
              </a:tblGrid>
              <a:tr h="571474">
                <a:tc>
                  <a:txBody>
                    <a:bodyPr/>
                    <a:lstStyle/>
                    <a:p>
                      <a:pPr algn="ctr">
                        <a:lnSpc>
                          <a:spcPct val="115000"/>
                        </a:lnSpc>
                        <a:spcBef>
                          <a:spcPts val="960"/>
                        </a:spcBef>
                        <a:spcAft>
                          <a:spcPts val="960"/>
                        </a:spcAft>
                      </a:pPr>
                      <a:r>
                        <a:rPr lang="en-AU" sz="1400" dirty="0">
                          <a:effectLst/>
                          <a:latin typeface="Arial" panose="020B0604020202020204" pitchFamily="34" charset="0"/>
                          <a:cs typeface="Arial" panose="020B0604020202020204" pitchFamily="34" charset="0"/>
                        </a:rPr>
                        <a:t>Hypothesis</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400"/>
                        </a:spcBef>
                        <a:spcAft>
                          <a:spcPts val="400"/>
                        </a:spcAft>
                      </a:pPr>
                      <a:r>
                        <a:rPr lang="en-AU" sz="1400">
                          <a:effectLst/>
                          <a:latin typeface="Arial" panose="020B0604020202020204" pitchFamily="34" charset="0"/>
                          <a:cs typeface="Arial" panose="020B0604020202020204" pitchFamily="34" charset="0"/>
                        </a:rPr>
                        <a:t>Type of hypothesis</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400"/>
                        </a:spcBef>
                        <a:spcAft>
                          <a:spcPts val="400"/>
                        </a:spcAft>
                      </a:pPr>
                      <a:r>
                        <a:rPr lang="en-AU" sz="1400">
                          <a:effectLst/>
                          <a:latin typeface="Arial" panose="020B0604020202020204" pitchFamily="34" charset="0"/>
                          <a:cs typeface="Arial" panose="020B0604020202020204" pitchFamily="34" charset="0"/>
                        </a:rPr>
                        <a:t>p-value</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95824121"/>
                  </a:ext>
                </a:extLst>
              </a:tr>
              <a:tr h="1182167">
                <a:tc>
                  <a:txBody>
                    <a:bodyPr/>
                    <a:lstStyle/>
                    <a:p>
                      <a:pPr algn="l">
                        <a:lnSpc>
                          <a:spcPct val="115000"/>
                        </a:lnSpc>
                        <a:spcBef>
                          <a:spcPts val="400"/>
                        </a:spcBef>
                        <a:spcAft>
                          <a:spcPts val="400"/>
                        </a:spcAft>
                      </a:pPr>
                      <a:r>
                        <a:rPr lang="en-AU" sz="1400" b="0" dirty="0">
                          <a:effectLst/>
                          <a:latin typeface="Arial" panose="020B0604020202020204" pitchFamily="34" charset="0"/>
                          <a:cs typeface="Arial" panose="020B0604020202020204" pitchFamily="34" charset="0"/>
                        </a:rPr>
                        <a:t>The mean of the treatment sample is different from the mean of the control sample.</a:t>
                      </a:r>
                      <a:endParaRPr lang="en-AU"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Bef>
                          <a:spcPts val="400"/>
                        </a:spcBef>
                        <a:spcAft>
                          <a:spcPts val="400"/>
                        </a:spcAft>
                      </a:pPr>
                      <a:r>
                        <a:rPr lang="en-AU" sz="1400">
                          <a:effectLst/>
                          <a:latin typeface="Arial" panose="020B0604020202020204" pitchFamily="34" charset="0"/>
                          <a:cs typeface="Arial" panose="020B0604020202020204" pitchFamily="34" charset="0"/>
                        </a:rPr>
                        <a:t>Non-directional, all types of differences are considered</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400"/>
                        </a:spcBef>
                        <a:spcAft>
                          <a:spcPts val="400"/>
                        </a:spcAft>
                      </a:pPr>
                      <a:r>
                        <a:rPr lang="en-AU" sz="1400">
                          <a:effectLst/>
                          <a:latin typeface="Arial" panose="020B0604020202020204" pitchFamily="34" charset="0"/>
                          <a:cs typeface="Arial" panose="020B0604020202020204" pitchFamily="34" charset="0"/>
                        </a:rPr>
                        <a:t>2-tailed</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32501941"/>
                  </a:ext>
                </a:extLst>
              </a:tr>
              <a:tr h="1182167">
                <a:tc>
                  <a:txBody>
                    <a:bodyPr/>
                    <a:lstStyle/>
                    <a:p>
                      <a:pPr algn="l">
                        <a:lnSpc>
                          <a:spcPct val="115000"/>
                        </a:lnSpc>
                        <a:spcBef>
                          <a:spcPts val="400"/>
                        </a:spcBef>
                        <a:spcAft>
                          <a:spcPts val="400"/>
                        </a:spcAft>
                      </a:pPr>
                      <a:r>
                        <a:rPr lang="en-AU" sz="1400" b="0" dirty="0">
                          <a:effectLst/>
                          <a:latin typeface="Arial" panose="020B0604020202020204" pitchFamily="34" charset="0"/>
                          <a:cs typeface="Arial" panose="020B0604020202020204" pitchFamily="34" charset="0"/>
                        </a:rPr>
                        <a:t>The mean of the treatment sample is greater than the mean of the control sample.</a:t>
                      </a:r>
                      <a:endParaRPr lang="en-AU"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Bef>
                          <a:spcPts val="400"/>
                        </a:spcBef>
                        <a:spcAft>
                          <a:spcPts val="400"/>
                        </a:spcAft>
                      </a:pPr>
                      <a:r>
                        <a:rPr lang="en-AU" sz="1400" dirty="0">
                          <a:effectLst/>
                          <a:latin typeface="Arial" panose="020B0604020202020204" pitchFamily="34" charset="0"/>
                          <a:cs typeface="Arial" panose="020B0604020202020204" pitchFamily="34" charset="0"/>
                        </a:rPr>
                        <a:t>Directional, only 1 type of difference (greater than) is considered</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400"/>
                        </a:spcBef>
                        <a:spcAft>
                          <a:spcPts val="400"/>
                        </a:spcAft>
                      </a:pPr>
                      <a:r>
                        <a:rPr lang="en-AU" sz="1400">
                          <a:effectLst/>
                          <a:latin typeface="Arial" panose="020B0604020202020204" pitchFamily="34" charset="0"/>
                          <a:cs typeface="Arial" panose="020B0604020202020204" pitchFamily="34" charset="0"/>
                        </a:rPr>
                        <a:t>1-tailed</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94612114"/>
                  </a:ext>
                </a:extLst>
              </a:tr>
              <a:tr h="1182167">
                <a:tc>
                  <a:txBody>
                    <a:bodyPr/>
                    <a:lstStyle/>
                    <a:p>
                      <a:pPr algn="l">
                        <a:lnSpc>
                          <a:spcPct val="115000"/>
                        </a:lnSpc>
                        <a:spcBef>
                          <a:spcPts val="400"/>
                        </a:spcBef>
                        <a:spcAft>
                          <a:spcPts val="400"/>
                        </a:spcAft>
                      </a:pPr>
                      <a:r>
                        <a:rPr lang="en-AU" sz="1400" b="0" dirty="0">
                          <a:effectLst/>
                          <a:latin typeface="Arial" panose="020B0604020202020204" pitchFamily="34" charset="0"/>
                          <a:cs typeface="Arial" panose="020B0604020202020204" pitchFamily="34" charset="0"/>
                        </a:rPr>
                        <a:t>The mean of the treatment sample is less than the mean of the control sample.</a:t>
                      </a:r>
                      <a:endParaRPr lang="en-AU"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Bef>
                          <a:spcPts val="400"/>
                        </a:spcBef>
                        <a:spcAft>
                          <a:spcPts val="400"/>
                        </a:spcAft>
                      </a:pPr>
                      <a:r>
                        <a:rPr lang="en-AU" sz="1400" dirty="0">
                          <a:effectLst/>
                          <a:latin typeface="Arial" panose="020B0604020202020204" pitchFamily="34" charset="0"/>
                          <a:cs typeface="Arial" panose="020B0604020202020204" pitchFamily="34" charset="0"/>
                        </a:rPr>
                        <a:t>Directional, only 1 type of difference (less than) is considered</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Bef>
                          <a:spcPts val="400"/>
                        </a:spcBef>
                        <a:spcAft>
                          <a:spcPts val="400"/>
                        </a:spcAft>
                      </a:pPr>
                      <a:r>
                        <a:rPr lang="en-AU" sz="1400" dirty="0">
                          <a:effectLst/>
                          <a:latin typeface="Arial" panose="020B0604020202020204" pitchFamily="34" charset="0"/>
                          <a:cs typeface="Arial" panose="020B0604020202020204" pitchFamily="34" charset="0"/>
                        </a:rPr>
                        <a:t>1-tailed</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40506736"/>
                  </a:ext>
                </a:extLst>
              </a:tr>
            </a:tbl>
          </a:graphicData>
        </a:graphic>
      </p:graphicFrame>
    </p:spTree>
    <p:extLst>
      <p:ext uri="{BB962C8B-B14F-4D97-AF65-F5344CB8AC3E}">
        <p14:creationId xmlns:p14="http://schemas.microsoft.com/office/powerpoint/2010/main" val="359634274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113329-CA87-425A-B590-8C03A0B33196}"/>
              </a:ext>
            </a:extLst>
          </p:cNvPr>
          <p:cNvSpPr>
            <a:spLocks noGrp="1"/>
          </p:cNvSpPr>
          <p:nvPr>
            <p:ph type="body" sz="quarter" idx="16"/>
          </p:nvPr>
        </p:nvSpPr>
        <p:spPr/>
        <p:txBody>
          <a:bodyPr vert="horz" lIns="91440" tIns="45720" rIns="91440" bIns="45720" rtlCol="0" anchor="t">
            <a:normAutofit/>
          </a:bodyPr>
          <a:lstStyle/>
          <a:p>
            <a:pPr marL="419100" lvl="1" indent="-285750">
              <a:buFont typeface="Arial" panose="020B0604020202020204" pitchFamily="34" charset="0"/>
              <a:buChar char="•"/>
            </a:pPr>
            <a:r>
              <a:rPr lang="en-GB" sz="1800" dirty="0">
                <a:latin typeface="Arial"/>
                <a:cs typeface="Arial"/>
              </a:rPr>
              <a:t>The F-test is used first to determine if the variance between two datasets is significantly different, this result is then used to determine which type of t-test is undertaken to determine a difference between the means. Especially in systems which are commonly highly variable (a higher degree of noise in the data) such as measurements of living systems, the need to determine if the variation between two datasets to be compared is critical. The natural variations in some parameters will make quantities like means and medians meaningless meaning that a t-test is not possible. Therefore, comparing the variances, rather than the means, is better for such systems.</a:t>
            </a:r>
            <a:endParaRPr lang="en-GB" sz="1800" dirty="0"/>
          </a:p>
          <a:p>
            <a:pPr marL="266065" lvl="1" indent="-132715"/>
            <a:endParaRPr lang="el-GR" dirty="0">
              <a:latin typeface="Arial"/>
              <a:cs typeface="Arial"/>
            </a:endParaRPr>
          </a:p>
        </p:txBody>
      </p:sp>
      <p:sp>
        <p:nvSpPr>
          <p:cNvPr id="3" name="Text Placeholder 2">
            <a:extLst>
              <a:ext uri="{FF2B5EF4-FFF2-40B4-BE49-F238E27FC236}">
                <a16:creationId xmlns:a16="http://schemas.microsoft.com/office/drawing/2014/main" id="{6343C463-0855-4F87-8B91-34035CBC50ED}"/>
              </a:ext>
            </a:extLst>
          </p:cNvPr>
          <p:cNvSpPr>
            <a:spLocks noGrp="1"/>
          </p:cNvSpPr>
          <p:nvPr>
            <p:ph type="body" sz="quarter" idx="15"/>
          </p:nvPr>
        </p:nvSpPr>
        <p:spPr/>
        <p:txBody>
          <a:bodyPr/>
          <a:lstStyle/>
          <a:p>
            <a:r>
              <a:rPr lang="en-AU" sz="2000" dirty="0"/>
              <a:t>Selecting a statistical test</a:t>
            </a:r>
          </a:p>
        </p:txBody>
      </p:sp>
      <p:sp>
        <p:nvSpPr>
          <p:cNvPr id="4" name="Title 3">
            <a:extLst>
              <a:ext uri="{FF2B5EF4-FFF2-40B4-BE49-F238E27FC236}">
                <a16:creationId xmlns:a16="http://schemas.microsoft.com/office/drawing/2014/main" id="{6BEDD8E8-4199-47F4-A636-5629C08094DD}"/>
              </a:ext>
            </a:extLst>
          </p:cNvPr>
          <p:cNvSpPr>
            <a:spLocks noGrp="1"/>
          </p:cNvSpPr>
          <p:nvPr>
            <p:ph type="title"/>
          </p:nvPr>
        </p:nvSpPr>
        <p:spPr/>
        <p:txBody>
          <a:bodyPr/>
          <a:lstStyle/>
          <a:p>
            <a:r>
              <a:rPr lang="en-AU" dirty="0"/>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BBFE642E-B69F-4D48-80DD-FE7A1BD489A1}"/>
              </a:ext>
            </a:extLst>
          </p:cNvPr>
          <p:cNvSpPr>
            <a:spLocks noGrp="1"/>
          </p:cNvSpPr>
          <p:nvPr>
            <p:ph type="ftr" sz="quarter" idx="3"/>
          </p:nvPr>
        </p:nvSpPr>
        <p:spPr/>
        <p:txBody>
          <a:bodyPr/>
          <a:lstStyle/>
          <a:p>
            <a:fld id="{5116C895-348D-4FA1-AC3F-6A98EE2CBA64}" type="slidenum">
              <a:rPr lang="en-US" smtClean="0"/>
              <a:pPr/>
              <a:t>29</a:t>
            </a:fld>
            <a:endParaRPr lang="en-US"/>
          </a:p>
        </p:txBody>
      </p:sp>
    </p:spTree>
    <p:extLst>
      <p:ext uri="{BB962C8B-B14F-4D97-AF65-F5344CB8AC3E}">
        <p14:creationId xmlns:p14="http://schemas.microsoft.com/office/powerpoint/2010/main" val="4570237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93608-610A-B04C-8EC7-A41451E5A619}"/>
              </a:ext>
            </a:extLst>
          </p:cNvPr>
          <p:cNvSpPr>
            <a:spLocks noGrp="1"/>
          </p:cNvSpPr>
          <p:nvPr>
            <p:ph type="body" sz="quarter" idx="15"/>
          </p:nvPr>
        </p:nvSpPr>
        <p:spPr>
          <a:xfrm>
            <a:off x="273748" y="4048755"/>
            <a:ext cx="4137674" cy="1242336"/>
          </a:xfrm>
        </p:spPr>
        <p:txBody>
          <a:bodyPr/>
          <a:lstStyle/>
          <a:p>
            <a:r>
              <a:rPr lang="en-AU" sz="2000" dirty="0"/>
              <a:t>Module 3</a:t>
            </a:r>
          </a:p>
          <a:p>
            <a:r>
              <a:rPr lang="en-AU" sz="2000" dirty="0"/>
              <a:t>Sample dataset analysis</a:t>
            </a:r>
            <a:endParaRPr lang="en-US" sz="2000" dirty="0"/>
          </a:p>
        </p:txBody>
      </p:sp>
      <p:sp>
        <p:nvSpPr>
          <p:cNvPr id="3" name="Title 2">
            <a:extLst>
              <a:ext uri="{FF2B5EF4-FFF2-40B4-BE49-F238E27FC236}">
                <a16:creationId xmlns:a16="http://schemas.microsoft.com/office/drawing/2014/main" id="{81485607-F66F-EE40-9144-64628F76E485}"/>
              </a:ext>
            </a:extLst>
          </p:cNvPr>
          <p:cNvSpPr>
            <a:spLocks noGrp="1"/>
          </p:cNvSpPr>
          <p:nvPr>
            <p:ph type="title"/>
          </p:nvPr>
        </p:nvSpPr>
        <p:spPr/>
        <p:txBody>
          <a:bodyPr/>
          <a:lstStyle/>
          <a:p>
            <a:r>
              <a:rPr lang="en-US" dirty="0"/>
              <a:t>Stage 6 </a:t>
            </a:r>
            <a:r>
              <a:rPr lang="en-US" dirty="0" smtClean="0"/>
              <a:t>science extension</a:t>
            </a:r>
            <a:endParaRPr lang="en-US" dirty="0"/>
          </a:p>
        </p:txBody>
      </p:sp>
      <p:pic>
        <p:nvPicPr>
          <p:cNvPr id="6" name="Picture Placeholder 5" descr="An image of the bow of the RMS Titanic wreck.">
            <a:extLst>
              <a:ext uri="{FF2B5EF4-FFF2-40B4-BE49-F238E27FC236}">
                <a16:creationId xmlns:a16="http://schemas.microsoft.com/office/drawing/2014/main" id="{800C9784-8838-4881-B613-A5E088FEF4A4}"/>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5000" r="15000"/>
          <a:stretch>
            <a:fillRect/>
          </a:stretch>
        </p:blipFill>
        <p:spPr/>
      </p:pic>
    </p:spTree>
    <p:extLst>
      <p:ext uri="{BB962C8B-B14F-4D97-AF65-F5344CB8AC3E}">
        <p14:creationId xmlns:p14="http://schemas.microsoft.com/office/powerpoint/2010/main" val="309405461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748145"/>
            <a:ext cx="8628224" cy="5333059"/>
          </a:xfrm>
        </p:spPr>
        <p:txBody>
          <a:bodyPr/>
          <a:lstStyle/>
          <a:p>
            <a:pPr marL="419100" lvl="1" indent="-285750">
              <a:buFont typeface="Arial" panose="020B0604020202020204" pitchFamily="34" charset="0"/>
              <a:buChar char="•"/>
            </a:pPr>
            <a:r>
              <a:rPr lang="en-GB" sz="1800" dirty="0">
                <a:solidFill>
                  <a:srgbClr val="041E42"/>
                </a:solidFill>
                <a:latin typeface="Arial"/>
                <a:cs typeface="Arial"/>
              </a:rPr>
              <a:t>The F-test result is always in reference to the </a:t>
            </a:r>
            <a:r>
              <a:rPr lang="en-GB" sz="1800" dirty="0" smtClean="0">
                <a:solidFill>
                  <a:srgbClr val="041E42"/>
                </a:solidFill>
                <a:latin typeface="Arial"/>
                <a:cs typeface="Arial"/>
              </a:rPr>
              <a:t>null </a:t>
            </a:r>
            <a:r>
              <a:rPr lang="en-GB" sz="1800" dirty="0">
                <a:solidFill>
                  <a:srgbClr val="041E42"/>
                </a:solidFill>
                <a:latin typeface="Arial"/>
                <a:cs typeface="Arial"/>
              </a:rPr>
              <a:t>hypothesis (equal variance between the datasets), where the p value is less than the </a:t>
            </a:r>
            <a:r>
              <a:rPr lang="el-GR" sz="1800" dirty="0">
                <a:solidFill>
                  <a:srgbClr val="041E42"/>
                </a:solidFill>
                <a:latin typeface="Arial"/>
                <a:cs typeface="Arial"/>
              </a:rPr>
              <a:t>α value means that you must </a:t>
            </a:r>
            <a:r>
              <a:rPr lang="en-AU" sz="1800" b="1" dirty="0" smtClean="0">
                <a:solidFill>
                  <a:srgbClr val="041E42"/>
                </a:solidFill>
                <a:latin typeface="Arial"/>
                <a:cs typeface="Arial"/>
              </a:rPr>
              <a:t>reject</a:t>
            </a:r>
            <a:r>
              <a:rPr lang="el-GR" sz="1800" dirty="0" smtClean="0">
                <a:solidFill>
                  <a:srgbClr val="041E42"/>
                </a:solidFill>
                <a:latin typeface="Arial"/>
                <a:cs typeface="Arial"/>
              </a:rPr>
              <a:t> </a:t>
            </a:r>
            <a:r>
              <a:rPr lang="el-GR" sz="1800" dirty="0">
                <a:solidFill>
                  <a:srgbClr val="041E42"/>
                </a:solidFill>
                <a:latin typeface="Arial"/>
                <a:cs typeface="Arial"/>
              </a:rPr>
              <a:t>the </a:t>
            </a:r>
            <a:r>
              <a:rPr lang="en-AU" sz="1800" dirty="0" smtClean="0">
                <a:solidFill>
                  <a:srgbClr val="041E42"/>
                </a:solidFill>
                <a:latin typeface="Arial"/>
                <a:cs typeface="Arial"/>
              </a:rPr>
              <a:t>null</a:t>
            </a:r>
            <a:r>
              <a:rPr lang="el-GR" sz="1800" dirty="0">
                <a:solidFill>
                  <a:srgbClr val="041E42"/>
                </a:solidFill>
                <a:latin typeface="Arial"/>
                <a:cs typeface="Arial"/>
              </a:rPr>
              <a:t> hypothesis. This means the two datasets have unequal variance.</a:t>
            </a:r>
          </a:p>
          <a:p>
            <a:pPr marL="419100" lvl="1" indent="-285750">
              <a:buFont typeface="Arial" panose="020B0604020202020204" pitchFamily="34" charset="0"/>
              <a:buChar char="•"/>
            </a:pPr>
            <a:r>
              <a:rPr lang="en-GB" sz="1800" dirty="0">
                <a:solidFill>
                  <a:srgbClr val="041E42"/>
                </a:solidFill>
                <a:latin typeface="Arial"/>
                <a:cs typeface="Arial"/>
              </a:rPr>
              <a:t>The F-test is clearly explained in </a:t>
            </a:r>
            <a:r>
              <a:rPr lang="en-GB" sz="1800" dirty="0" err="1">
                <a:solidFill>
                  <a:srgbClr val="041E42"/>
                </a:solidFill>
                <a:latin typeface="Arial"/>
                <a:cs typeface="Arial"/>
                <a:hlinkClick r:id="rId2"/>
              </a:rPr>
              <a:t>LearnChemE</a:t>
            </a:r>
            <a:r>
              <a:rPr lang="en-GB" sz="1800" dirty="0">
                <a:solidFill>
                  <a:srgbClr val="041E42"/>
                </a:solidFill>
                <a:latin typeface="Arial"/>
                <a:cs typeface="Arial"/>
                <a:hlinkClick r:id="rId2"/>
              </a:rPr>
              <a:t> the meaning of an F-test</a:t>
            </a:r>
            <a:r>
              <a:rPr lang="en-GB" sz="1800" dirty="0">
                <a:solidFill>
                  <a:srgbClr val="041E42"/>
                </a:solidFill>
                <a:latin typeface="Arial"/>
                <a:cs typeface="Arial"/>
              </a:rPr>
              <a:t> and instructions on how to easily complete the </a:t>
            </a:r>
            <a:r>
              <a:rPr lang="en-GB" sz="1800" dirty="0">
                <a:solidFill>
                  <a:srgbClr val="041E42"/>
                </a:solidFill>
                <a:latin typeface="Arial"/>
                <a:cs typeface="Arial"/>
                <a:hlinkClick r:id="rId3"/>
              </a:rPr>
              <a:t>F-test in excel</a:t>
            </a:r>
            <a:r>
              <a:rPr lang="en-GB" sz="1800" dirty="0">
                <a:solidFill>
                  <a:srgbClr val="041E42"/>
                </a:solidFill>
                <a:latin typeface="Arial"/>
                <a:cs typeface="Arial"/>
              </a:rPr>
              <a:t> are available online.</a:t>
            </a:r>
            <a:endParaRPr lang="el-GR" sz="1800" dirty="0">
              <a:solidFill>
                <a:srgbClr val="041E42"/>
              </a:solidFill>
              <a:latin typeface="Arial"/>
              <a:cs typeface="Arial"/>
            </a:endParaRPr>
          </a:p>
          <a:p>
            <a:pPr marL="0" indent="0">
              <a:buNone/>
            </a:pPr>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30</a:t>
            </a:fld>
            <a:endParaRPr lang="en-US"/>
          </a:p>
        </p:txBody>
      </p:sp>
    </p:spTree>
    <p:extLst>
      <p:ext uri="{BB962C8B-B14F-4D97-AF65-F5344CB8AC3E}">
        <p14:creationId xmlns:p14="http://schemas.microsoft.com/office/powerpoint/2010/main" val="289960616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113329-CA87-425A-B590-8C03A0B33196}"/>
              </a:ext>
            </a:extLst>
          </p:cNvPr>
          <p:cNvSpPr>
            <a:spLocks noGrp="1"/>
          </p:cNvSpPr>
          <p:nvPr>
            <p:ph type="body" sz="quarter" idx="16"/>
          </p:nvPr>
        </p:nvSpPr>
        <p:spPr>
          <a:xfrm>
            <a:off x="294659" y="1844675"/>
            <a:ext cx="8627650" cy="4236529"/>
          </a:xfrm>
        </p:spPr>
        <p:txBody>
          <a:bodyPr vert="horz" lIns="91440" tIns="45720" rIns="91440" bIns="45720" rtlCol="0" anchor="t">
            <a:normAutofit/>
          </a:bodyPr>
          <a:lstStyle/>
          <a:p>
            <a:pPr marL="263525" lvl="1" indent="-130175">
              <a:buFont typeface="Arial" panose="020B0604020202020204" pitchFamily="34" charset="0"/>
              <a:buChar char="•"/>
            </a:pPr>
            <a:r>
              <a:rPr lang="en-GB" sz="1800" dirty="0">
                <a:latin typeface="Arial"/>
                <a:cs typeface="Arial"/>
              </a:rPr>
              <a:t>T</a:t>
            </a:r>
            <a:r>
              <a:rPr lang="en-GB" sz="1800" dirty="0" smtClean="0">
                <a:latin typeface="Arial"/>
                <a:cs typeface="Arial"/>
              </a:rPr>
              <a:t>he </a:t>
            </a:r>
            <a:r>
              <a:rPr lang="en-GB" sz="1800" dirty="0">
                <a:latin typeface="Arial"/>
                <a:cs typeface="Arial"/>
              </a:rPr>
              <a:t>t-test is a statistical test of whether two sample means (averages) are equal. This test is appropriate when </a:t>
            </a:r>
            <a:r>
              <a:rPr lang="en-GB" sz="1800" dirty="0" smtClean="0">
                <a:latin typeface="Arial"/>
                <a:cs typeface="Arial"/>
              </a:rPr>
              <a:t> the </a:t>
            </a:r>
            <a:r>
              <a:rPr lang="en-GB" sz="1800" dirty="0">
                <a:latin typeface="Arial"/>
                <a:cs typeface="Arial"/>
              </a:rPr>
              <a:t>variances of the two populations are equal. There are two forms of the t-test:</a:t>
            </a:r>
            <a:endParaRPr lang="en-US" sz="1800" dirty="0">
              <a:latin typeface="Arial"/>
              <a:cs typeface="Arial"/>
            </a:endParaRPr>
          </a:p>
          <a:p>
            <a:pPr marL="442913" lvl="2" indent="0">
              <a:buNone/>
            </a:pPr>
            <a:r>
              <a:rPr lang="en-GB" sz="1800" dirty="0" smtClean="0">
                <a:latin typeface="Arial"/>
                <a:cs typeface="Arial"/>
              </a:rPr>
              <a:t>Unpaired </a:t>
            </a:r>
            <a:r>
              <a:rPr lang="en-GB" sz="1800" dirty="0">
                <a:latin typeface="Arial"/>
                <a:cs typeface="Arial"/>
              </a:rPr>
              <a:t>or independent t-test is assumed that the two samples are independent, knowing something about </a:t>
            </a:r>
            <a:r>
              <a:rPr lang="en-GB" sz="1800" dirty="0" smtClean="0">
                <a:latin typeface="Arial"/>
                <a:cs typeface="Arial"/>
              </a:rPr>
              <a:t> one </a:t>
            </a:r>
            <a:r>
              <a:rPr lang="en-GB" sz="1800" dirty="0">
                <a:latin typeface="Arial"/>
                <a:cs typeface="Arial"/>
              </a:rPr>
              <a:t>does not affect what we know about the other. For example, the average heights of men and women, are independent, since knowing the height of a particular man tells us nothing about the height of any particular woman</a:t>
            </a:r>
            <a:r>
              <a:rPr lang="en-GB" sz="1800" dirty="0" smtClean="0">
                <a:latin typeface="Arial"/>
                <a:cs typeface="Arial"/>
              </a:rPr>
              <a:t>.</a:t>
            </a:r>
            <a:endParaRPr lang="en-GB" sz="1800" dirty="0">
              <a:latin typeface="Arial"/>
              <a:cs typeface="Arial"/>
            </a:endParaRPr>
          </a:p>
        </p:txBody>
      </p:sp>
      <p:sp>
        <p:nvSpPr>
          <p:cNvPr id="3" name="Text Placeholder 2">
            <a:extLst>
              <a:ext uri="{FF2B5EF4-FFF2-40B4-BE49-F238E27FC236}">
                <a16:creationId xmlns:a16="http://schemas.microsoft.com/office/drawing/2014/main" id="{6343C463-0855-4F87-8B91-34035CBC50ED}"/>
              </a:ext>
            </a:extLst>
          </p:cNvPr>
          <p:cNvSpPr>
            <a:spLocks noGrp="1"/>
          </p:cNvSpPr>
          <p:nvPr>
            <p:ph type="body" sz="quarter" idx="15"/>
          </p:nvPr>
        </p:nvSpPr>
        <p:spPr/>
        <p:txBody>
          <a:bodyPr/>
          <a:lstStyle/>
          <a:p>
            <a:r>
              <a:rPr lang="en-AU" sz="2000" dirty="0"/>
              <a:t>Student’s t-test</a:t>
            </a:r>
          </a:p>
        </p:txBody>
      </p:sp>
      <p:sp>
        <p:nvSpPr>
          <p:cNvPr id="4" name="Title 3">
            <a:extLst>
              <a:ext uri="{FF2B5EF4-FFF2-40B4-BE49-F238E27FC236}">
                <a16:creationId xmlns:a16="http://schemas.microsoft.com/office/drawing/2014/main" id="{6BEDD8E8-4199-47F4-A636-5629C08094DD}"/>
              </a:ext>
            </a:extLst>
          </p:cNvPr>
          <p:cNvSpPr>
            <a:spLocks noGrp="1"/>
          </p:cNvSpPr>
          <p:nvPr>
            <p:ph type="title"/>
          </p:nvPr>
        </p:nvSpPr>
        <p:spPr/>
        <p:txBody>
          <a:bodyPr/>
          <a:lstStyle/>
          <a:p>
            <a:r>
              <a:rPr lang="en-AU" dirty="0"/>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BBFE642E-B69F-4D48-80DD-FE7A1BD489A1}"/>
              </a:ext>
            </a:extLst>
          </p:cNvPr>
          <p:cNvSpPr>
            <a:spLocks noGrp="1"/>
          </p:cNvSpPr>
          <p:nvPr>
            <p:ph type="ftr" sz="quarter" idx="3"/>
          </p:nvPr>
        </p:nvSpPr>
        <p:spPr/>
        <p:txBody>
          <a:bodyPr/>
          <a:lstStyle/>
          <a:p>
            <a:fld id="{5116C895-348D-4FA1-AC3F-6A98EE2CBA64}" type="slidenum">
              <a:rPr lang="en-US" smtClean="0"/>
              <a:pPr/>
              <a:t>31</a:t>
            </a:fld>
            <a:endParaRPr lang="en-US"/>
          </a:p>
        </p:txBody>
      </p:sp>
    </p:spTree>
    <p:extLst>
      <p:ext uri="{BB962C8B-B14F-4D97-AF65-F5344CB8AC3E}">
        <p14:creationId xmlns:p14="http://schemas.microsoft.com/office/powerpoint/2010/main" val="348815799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734291"/>
            <a:ext cx="8628224" cy="5346913"/>
          </a:xfrm>
        </p:spPr>
        <p:txBody>
          <a:bodyPr>
            <a:normAutofit/>
          </a:bodyPr>
          <a:lstStyle/>
          <a:p>
            <a:pPr marL="442913" lvl="2" indent="0">
              <a:buNone/>
            </a:pPr>
            <a:r>
              <a:rPr lang="en-GB" sz="1800" dirty="0">
                <a:solidFill>
                  <a:srgbClr val="041E42"/>
                </a:solidFill>
                <a:latin typeface="Arial"/>
                <a:cs typeface="Arial"/>
              </a:rPr>
              <a:t>Paired or dependant t-test means that the two samples are related, for example, the length of people’s right and left feet are dependent, because knowing the size of a right foot tells us a lot about the size of the left foot</a:t>
            </a:r>
            <a:r>
              <a:rPr lang="en-GB" sz="1800" dirty="0" smtClean="0">
                <a:solidFill>
                  <a:srgbClr val="041E42"/>
                </a:solidFill>
                <a:latin typeface="Arial"/>
                <a:cs typeface="Arial"/>
              </a:rPr>
              <a:t>.</a:t>
            </a:r>
          </a:p>
          <a:p>
            <a:pPr marL="263525" lvl="1" indent="-130175">
              <a:buFont typeface="Arial" panose="020B0604020202020204" pitchFamily="34" charset="0"/>
              <a:buChar char="•"/>
            </a:pPr>
            <a:r>
              <a:rPr lang="en-GB" sz="1800" dirty="0" smtClean="0">
                <a:solidFill>
                  <a:srgbClr val="041E42"/>
                </a:solidFill>
                <a:latin typeface="Arial"/>
                <a:cs typeface="Arial"/>
              </a:rPr>
              <a:t>The </a:t>
            </a:r>
            <a:r>
              <a:rPr lang="en-GB" sz="1800" dirty="0">
                <a:solidFill>
                  <a:srgbClr val="041E42"/>
                </a:solidFill>
                <a:latin typeface="Arial"/>
                <a:cs typeface="Arial"/>
              </a:rPr>
              <a:t>t-test result is always in reference to the </a:t>
            </a:r>
            <a:r>
              <a:rPr lang="en-GB" sz="1800" dirty="0" smtClean="0">
                <a:solidFill>
                  <a:srgbClr val="041E42"/>
                </a:solidFill>
                <a:latin typeface="Arial"/>
                <a:cs typeface="Arial"/>
              </a:rPr>
              <a:t>null </a:t>
            </a:r>
            <a:r>
              <a:rPr lang="en-GB" sz="1800" dirty="0">
                <a:solidFill>
                  <a:srgbClr val="041E42"/>
                </a:solidFill>
                <a:latin typeface="Arial"/>
                <a:cs typeface="Arial"/>
              </a:rPr>
              <a:t>hypothesis (no difference between the means), where the p value is less than the </a:t>
            </a:r>
            <a:r>
              <a:rPr lang="el-GR" sz="1800" dirty="0">
                <a:solidFill>
                  <a:srgbClr val="041E42"/>
                </a:solidFill>
                <a:latin typeface="Arial"/>
                <a:cs typeface="Arial"/>
              </a:rPr>
              <a:t>α value it means that you must </a:t>
            </a:r>
            <a:r>
              <a:rPr lang="en-AU" sz="1800" b="1" dirty="0" smtClean="0">
                <a:solidFill>
                  <a:srgbClr val="041E42"/>
                </a:solidFill>
                <a:latin typeface="Arial"/>
                <a:cs typeface="Arial"/>
              </a:rPr>
              <a:t>reject</a:t>
            </a:r>
            <a:r>
              <a:rPr lang="el-GR" sz="1800" dirty="0" smtClean="0">
                <a:solidFill>
                  <a:srgbClr val="041E42"/>
                </a:solidFill>
                <a:latin typeface="Arial"/>
                <a:cs typeface="Arial"/>
              </a:rPr>
              <a:t> </a:t>
            </a:r>
            <a:r>
              <a:rPr lang="el-GR" sz="1800" dirty="0">
                <a:solidFill>
                  <a:srgbClr val="041E42"/>
                </a:solidFill>
                <a:latin typeface="Arial"/>
                <a:cs typeface="Arial"/>
              </a:rPr>
              <a:t>the </a:t>
            </a:r>
            <a:r>
              <a:rPr lang="en-AU" sz="1800" dirty="0" smtClean="0">
                <a:solidFill>
                  <a:srgbClr val="041E42"/>
                </a:solidFill>
                <a:latin typeface="Arial"/>
                <a:cs typeface="Arial"/>
              </a:rPr>
              <a:t>null</a:t>
            </a:r>
            <a:r>
              <a:rPr lang="el-GR" sz="1800" dirty="0" smtClean="0">
                <a:solidFill>
                  <a:srgbClr val="041E42"/>
                </a:solidFill>
                <a:latin typeface="Arial"/>
                <a:cs typeface="Arial"/>
              </a:rPr>
              <a:t> </a:t>
            </a:r>
            <a:r>
              <a:rPr lang="el-GR" sz="1800" dirty="0">
                <a:solidFill>
                  <a:srgbClr val="041E42"/>
                </a:solidFill>
                <a:latin typeface="Arial"/>
                <a:cs typeface="Arial"/>
              </a:rPr>
              <a:t>hypothesis. This means the two dataset means are </a:t>
            </a:r>
            <a:r>
              <a:rPr lang="en-AU" sz="1800" dirty="0" smtClean="0">
                <a:solidFill>
                  <a:srgbClr val="041E42"/>
                </a:solidFill>
                <a:latin typeface="Arial"/>
                <a:cs typeface="Arial"/>
              </a:rPr>
              <a:t>not</a:t>
            </a:r>
            <a:r>
              <a:rPr lang="el-GR" sz="1800" dirty="0" smtClean="0">
                <a:solidFill>
                  <a:srgbClr val="041E42"/>
                </a:solidFill>
                <a:latin typeface="Arial"/>
                <a:cs typeface="Arial"/>
              </a:rPr>
              <a:t> </a:t>
            </a:r>
            <a:r>
              <a:rPr lang="el-GR" sz="1800" dirty="0">
                <a:solidFill>
                  <a:srgbClr val="041E42"/>
                </a:solidFill>
                <a:latin typeface="Arial"/>
                <a:cs typeface="Arial"/>
              </a:rPr>
              <a:t>significantly different..</a:t>
            </a:r>
            <a:endParaRPr lang="en-GB" sz="1800" dirty="0">
              <a:solidFill>
                <a:srgbClr val="041E42"/>
              </a:solidFill>
              <a:latin typeface="Arial"/>
              <a:cs typeface="Arial"/>
            </a:endParaRPr>
          </a:p>
          <a:p>
            <a:pPr marL="263525" lvl="1" indent="-130175">
              <a:buFont typeface="Arial" panose="020B0604020202020204" pitchFamily="34" charset="0"/>
              <a:buChar char="•"/>
            </a:pPr>
            <a:r>
              <a:rPr lang="en-GB" sz="1800" dirty="0">
                <a:solidFill>
                  <a:srgbClr val="041E42"/>
                </a:solidFill>
                <a:latin typeface="Arial"/>
                <a:cs typeface="Arial"/>
              </a:rPr>
              <a:t>The student’s t-test is clearly explained in </a:t>
            </a:r>
            <a:r>
              <a:rPr lang="en-GB" sz="1800" dirty="0" err="1">
                <a:solidFill>
                  <a:srgbClr val="041E42"/>
                </a:solidFill>
                <a:latin typeface="Arial"/>
                <a:cs typeface="Arial"/>
                <a:hlinkClick r:id="rId2"/>
              </a:rPr>
              <a:t>Bozemann</a:t>
            </a:r>
            <a:r>
              <a:rPr lang="en-GB" sz="1800" dirty="0">
                <a:solidFill>
                  <a:srgbClr val="041E42"/>
                </a:solidFill>
                <a:latin typeface="Arial"/>
                <a:cs typeface="Arial"/>
                <a:hlinkClick r:id="rId2"/>
              </a:rPr>
              <a:t> Science Students’ t-test</a:t>
            </a:r>
            <a:r>
              <a:rPr lang="en-GB" sz="1800" dirty="0">
                <a:solidFill>
                  <a:srgbClr val="041E42"/>
                </a:solidFill>
                <a:latin typeface="Arial"/>
                <a:cs typeface="Arial"/>
              </a:rPr>
              <a:t> and instructions on how to easily complete the </a:t>
            </a:r>
            <a:r>
              <a:rPr lang="en-GB" sz="1800" dirty="0">
                <a:solidFill>
                  <a:srgbClr val="041E42"/>
                </a:solidFill>
                <a:latin typeface="Arial"/>
                <a:cs typeface="Arial"/>
                <a:hlinkClick r:id="rId3"/>
              </a:rPr>
              <a:t>t-test in excel</a:t>
            </a:r>
            <a:r>
              <a:rPr lang="en-GB" sz="1800" dirty="0">
                <a:solidFill>
                  <a:srgbClr val="041E42"/>
                </a:solidFill>
                <a:latin typeface="Arial"/>
                <a:cs typeface="Arial"/>
              </a:rPr>
              <a:t> are available online.</a:t>
            </a:r>
            <a:endParaRPr lang="en-GB" sz="1800" dirty="0">
              <a:solidFill>
                <a:srgbClr val="041E42"/>
              </a:solidFill>
            </a:endParaRPr>
          </a:p>
          <a:p>
            <a:pPr marL="266065" lvl="1" indent="-132715"/>
            <a:endParaRPr lang="en-GB" sz="1300" dirty="0">
              <a:solidFill>
                <a:srgbClr val="041E42"/>
              </a:solidFill>
            </a:endParaRPr>
          </a:p>
          <a:p>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32</a:t>
            </a:fld>
            <a:endParaRPr lang="en-US"/>
          </a:p>
        </p:txBody>
      </p:sp>
    </p:spTree>
    <p:extLst>
      <p:ext uri="{BB962C8B-B14F-4D97-AF65-F5344CB8AC3E}">
        <p14:creationId xmlns:p14="http://schemas.microsoft.com/office/powerpoint/2010/main" val="104074531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113329-CA87-425A-B590-8C03A0B33196}"/>
              </a:ext>
            </a:extLst>
          </p:cNvPr>
          <p:cNvSpPr>
            <a:spLocks noGrp="1"/>
          </p:cNvSpPr>
          <p:nvPr>
            <p:ph type="body" sz="quarter" idx="16"/>
          </p:nvPr>
        </p:nvSpPr>
        <p:spPr/>
        <p:txBody>
          <a:bodyPr vert="horz" lIns="91440" tIns="45720" rIns="91440" bIns="45720" rtlCol="0" anchor="t">
            <a:normAutofit/>
          </a:bodyPr>
          <a:lstStyle/>
          <a:p>
            <a:pPr marL="419100" lvl="1" indent="-285750">
              <a:buFont typeface="Arial" panose="020B0604020202020204" pitchFamily="34" charset="0"/>
              <a:buChar char="•"/>
            </a:pPr>
            <a:r>
              <a:rPr lang="en-GB" sz="1800" dirty="0">
                <a:latin typeface="Arial"/>
                <a:cs typeface="Arial"/>
              </a:rPr>
              <a:t>The Chi-squared test is a statistical test of categorical data. It is used to determine if the observed data (frequencies) are similar to what is predicted for a system. For any categorical dataset, if no differences are present, the predicted frequency would be equal in each of the categories. In the Chi-squared test, we are looking to determine if the deviation of the observed distribution is statistically significant from the predicted distribution. The p value, in comparison to the selected </a:t>
            </a:r>
            <a:r>
              <a:rPr lang="el-GR" sz="1800" dirty="0">
                <a:latin typeface="Arial"/>
                <a:cs typeface="Arial"/>
              </a:rPr>
              <a:t>α value, </a:t>
            </a:r>
            <a:r>
              <a:rPr lang="en-GB" sz="1800" dirty="0">
                <a:latin typeface="Arial"/>
                <a:cs typeface="Arial"/>
              </a:rPr>
              <a:t>will allow you to determine if the difference between the observed and predicted data is significantly different</a:t>
            </a:r>
            <a:r>
              <a:rPr lang="el-GR" sz="1800" dirty="0" smtClean="0">
                <a:latin typeface="Arial"/>
                <a:cs typeface="Arial"/>
              </a:rPr>
              <a:t>.</a:t>
            </a:r>
            <a:endParaRPr lang="en-US" sz="1800" dirty="0">
              <a:latin typeface="Arial"/>
              <a:cs typeface="Arial"/>
            </a:endParaRPr>
          </a:p>
        </p:txBody>
      </p:sp>
      <p:sp>
        <p:nvSpPr>
          <p:cNvPr id="3" name="Text Placeholder 2">
            <a:extLst>
              <a:ext uri="{FF2B5EF4-FFF2-40B4-BE49-F238E27FC236}">
                <a16:creationId xmlns:a16="http://schemas.microsoft.com/office/drawing/2014/main" id="{6343C463-0855-4F87-8B91-34035CBC50ED}"/>
              </a:ext>
            </a:extLst>
          </p:cNvPr>
          <p:cNvSpPr>
            <a:spLocks noGrp="1"/>
          </p:cNvSpPr>
          <p:nvPr>
            <p:ph type="body" sz="quarter" idx="15"/>
          </p:nvPr>
        </p:nvSpPr>
        <p:spPr/>
        <p:txBody>
          <a:bodyPr/>
          <a:lstStyle/>
          <a:p>
            <a:r>
              <a:rPr lang="en-AU" sz="2000" dirty="0"/>
              <a:t>Chi-squared test</a:t>
            </a:r>
          </a:p>
        </p:txBody>
      </p:sp>
      <p:sp>
        <p:nvSpPr>
          <p:cNvPr id="4" name="Title 3">
            <a:extLst>
              <a:ext uri="{FF2B5EF4-FFF2-40B4-BE49-F238E27FC236}">
                <a16:creationId xmlns:a16="http://schemas.microsoft.com/office/drawing/2014/main" id="{6BEDD8E8-4199-47F4-A636-5629C08094DD}"/>
              </a:ext>
            </a:extLst>
          </p:cNvPr>
          <p:cNvSpPr>
            <a:spLocks noGrp="1"/>
          </p:cNvSpPr>
          <p:nvPr>
            <p:ph type="title"/>
          </p:nvPr>
        </p:nvSpPr>
        <p:spPr/>
        <p:txBody>
          <a:bodyPr/>
          <a:lstStyle/>
          <a:p>
            <a:r>
              <a:rPr lang="en-AU" dirty="0"/>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BBFE642E-B69F-4D48-80DD-FE7A1BD489A1}"/>
              </a:ext>
            </a:extLst>
          </p:cNvPr>
          <p:cNvSpPr>
            <a:spLocks noGrp="1"/>
          </p:cNvSpPr>
          <p:nvPr>
            <p:ph type="ftr" sz="quarter" idx="3"/>
          </p:nvPr>
        </p:nvSpPr>
        <p:spPr/>
        <p:txBody>
          <a:bodyPr/>
          <a:lstStyle/>
          <a:p>
            <a:fld id="{5116C895-348D-4FA1-AC3F-6A98EE2CBA64}" type="slidenum">
              <a:rPr lang="en-US" smtClean="0"/>
              <a:pPr/>
              <a:t>33</a:t>
            </a:fld>
            <a:endParaRPr lang="en-US"/>
          </a:p>
        </p:txBody>
      </p:sp>
    </p:spTree>
    <p:extLst>
      <p:ext uri="{BB962C8B-B14F-4D97-AF65-F5344CB8AC3E}">
        <p14:creationId xmlns:p14="http://schemas.microsoft.com/office/powerpoint/2010/main" val="154118918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789709"/>
            <a:ext cx="8628224" cy="5291495"/>
          </a:xfrm>
        </p:spPr>
        <p:txBody>
          <a:bodyPr>
            <a:normAutofit/>
          </a:bodyPr>
          <a:lstStyle/>
          <a:p>
            <a:pPr marL="419100" lvl="1" indent="-285750">
              <a:buFont typeface="Arial" panose="020B0604020202020204" pitchFamily="34" charset="0"/>
              <a:buChar char="•"/>
            </a:pPr>
            <a:r>
              <a:rPr lang="en-GB" sz="1800" dirty="0">
                <a:solidFill>
                  <a:srgbClr val="041E42"/>
                </a:solidFill>
                <a:latin typeface="Arial"/>
                <a:cs typeface="Arial"/>
              </a:rPr>
              <a:t>The Chi-squared test result is always in reference to the </a:t>
            </a:r>
            <a:r>
              <a:rPr lang="en-GB" sz="1800" dirty="0" smtClean="0">
                <a:solidFill>
                  <a:srgbClr val="041E42"/>
                </a:solidFill>
                <a:latin typeface="Arial"/>
                <a:cs typeface="Arial"/>
              </a:rPr>
              <a:t>null </a:t>
            </a:r>
            <a:r>
              <a:rPr lang="en-GB" sz="1800" dirty="0">
                <a:solidFill>
                  <a:srgbClr val="041E42"/>
                </a:solidFill>
                <a:latin typeface="Arial"/>
                <a:cs typeface="Arial"/>
              </a:rPr>
              <a:t>hypothesis (no significant difference in the frequencies), where the p value is less than the </a:t>
            </a:r>
            <a:r>
              <a:rPr lang="el-GR" sz="1800" dirty="0">
                <a:solidFill>
                  <a:srgbClr val="041E42"/>
                </a:solidFill>
                <a:latin typeface="Arial"/>
                <a:cs typeface="Arial"/>
              </a:rPr>
              <a:t>α value this means that you must </a:t>
            </a:r>
            <a:r>
              <a:rPr lang="en-AU" sz="1800" b="1" dirty="0" smtClean="0">
                <a:solidFill>
                  <a:srgbClr val="041E42"/>
                </a:solidFill>
                <a:latin typeface="Arial"/>
                <a:cs typeface="Arial"/>
              </a:rPr>
              <a:t>reject</a:t>
            </a:r>
            <a:r>
              <a:rPr lang="el-GR" sz="1800" dirty="0" smtClean="0">
                <a:solidFill>
                  <a:srgbClr val="041E42"/>
                </a:solidFill>
                <a:latin typeface="Arial"/>
                <a:cs typeface="Arial"/>
              </a:rPr>
              <a:t> </a:t>
            </a:r>
            <a:r>
              <a:rPr lang="el-GR" sz="1800" dirty="0">
                <a:solidFill>
                  <a:srgbClr val="041E42"/>
                </a:solidFill>
                <a:latin typeface="Arial"/>
                <a:cs typeface="Arial"/>
              </a:rPr>
              <a:t>the </a:t>
            </a:r>
            <a:r>
              <a:rPr lang="en-AU" sz="1800" dirty="0" smtClean="0">
                <a:solidFill>
                  <a:srgbClr val="041E42"/>
                </a:solidFill>
                <a:latin typeface="Arial"/>
                <a:cs typeface="Arial"/>
              </a:rPr>
              <a:t>null</a:t>
            </a:r>
            <a:r>
              <a:rPr lang="el-GR" sz="1800" dirty="0">
                <a:solidFill>
                  <a:srgbClr val="041E42"/>
                </a:solidFill>
                <a:latin typeface="Arial"/>
                <a:cs typeface="Arial"/>
              </a:rPr>
              <a:t> hypothesis. This means the distribution between the categories </a:t>
            </a:r>
            <a:r>
              <a:rPr lang="en-AU" sz="1800" dirty="0" smtClean="0">
                <a:solidFill>
                  <a:srgbClr val="041E42"/>
                </a:solidFill>
                <a:latin typeface="Arial"/>
                <a:cs typeface="Arial"/>
              </a:rPr>
              <a:t>is</a:t>
            </a:r>
            <a:r>
              <a:rPr lang="el-GR" sz="1800" dirty="0">
                <a:solidFill>
                  <a:srgbClr val="041E42"/>
                </a:solidFill>
                <a:latin typeface="Arial"/>
                <a:cs typeface="Arial"/>
              </a:rPr>
              <a:t> significantly different.</a:t>
            </a:r>
            <a:endParaRPr lang="en-GB" sz="1800" dirty="0">
              <a:solidFill>
                <a:srgbClr val="041E42"/>
              </a:solidFill>
              <a:latin typeface="Arial"/>
              <a:cs typeface="Arial"/>
            </a:endParaRPr>
          </a:p>
          <a:p>
            <a:pPr marL="419100" lvl="1" indent="-285750">
              <a:buFont typeface="Arial" panose="020B0604020202020204" pitchFamily="34" charset="0"/>
              <a:buChar char="•"/>
            </a:pPr>
            <a:r>
              <a:rPr lang="en-GB" sz="1800" dirty="0">
                <a:solidFill>
                  <a:srgbClr val="041E42"/>
                </a:solidFill>
                <a:latin typeface="Arial"/>
                <a:cs typeface="Arial"/>
              </a:rPr>
              <a:t>The chi-squared test is clearly explained in </a:t>
            </a:r>
            <a:r>
              <a:rPr lang="en-AU" sz="1800" dirty="0" err="1">
                <a:solidFill>
                  <a:srgbClr val="041E42"/>
                </a:solidFill>
                <a:latin typeface="Arial"/>
                <a:cs typeface="Arial"/>
                <a:hlinkClick r:id="rId2"/>
              </a:rPr>
              <a:t>Bozemann</a:t>
            </a:r>
            <a:r>
              <a:rPr lang="en-AU" sz="1800" dirty="0">
                <a:solidFill>
                  <a:srgbClr val="041E42"/>
                </a:solidFill>
                <a:latin typeface="Arial"/>
                <a:cs typeface="Arial"/>
                <a:hlinkClick r:id="rId2"/>
              </a:rPr>
              <a:t> Science Chi-squared Test</a:t>
            </a:r>
            <a:r>
              <a:rPr lang="en-AU" sz="1800" dirty="0">
                <a:solidFill>
                  <a:srgbClr val="041E42"/>
                </a:solidFill>
                <a:latin typeface="Arial"/>
                <a:cs typeface="Arial"/>
              </a:rPr>
              <a:t> </a:t>
            </a:r>
            <a:r>
              <a:rPr lang="en-GB" sz="1800" dirty="0">
                <a:solidFill>
                  <a:srgbClr val="041E42"/>
                </a:solidFill>
                <a:latin typeface="Arial"/>
                <a:cs typeface="Arial"/>
              </a:rPr>
              <a:t>and instructions on how to easily complete the </a:t>
            </a:r>
            <a:r>
              <a:rPr lang="en-GB" sz="1800" dirty="0">
                <a:solidFill>
                  <a:srgbClr val="041E42"/>
                </a:solidFill>
                <a:latin typeface="Arial"/>
                <a:cs typeface="Arial"/>
                <a:hlinkClick r:id="rId3"/>
              </a:rPr>
              <a:t>Chi-squared test in excel</a:t>
            </a:r>
            <a:r>
              <a:rPr lang="en-GB" sz="1800" dirty="0">
                <a:solidFill>
                  <a:srgbClr val="041E42"/>
                </a:solidFill>
                <a:latin typeface="Arial"/>
                <a:cs typeface="Arial"/>
              </a:rPr>
              <a:t> are available online.</a:t>
            </a:r>
            <a:endParaRPr lang="en-GB" sz="1800" dirty="0">
              <a:solidFill>
                <a:srgbClr val="041E42"/>
              </a:solidFill>
            </a:endParaRPr>
          </a:p>
          <a:p>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34</a:t>
            </a:fld>
            <a:endParaRPr lang="en-US"/>
          </a:p>
        </p:txBody>
      </p:sp>
    </p:spTree>
    <p:extLst>
      <p:ext uri="{BB962C8B-B14F-4D97-AF65-F5344CB8AC3E}">
        <p14:creationId xmlns:p14="http://schemas.microsoft.com/office/powerpoint/2010/main" val="186310650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A59A08-354B-4677-9796-BF534078824E}"/>
              </a:ext>
            </a:extLst>
          </p:cNvPr>
          <p:cNvSpPr>
            <a:spLocks noGrp="1"/>
          </p:cNvSpPr>
          <p:nvPr>
            <p:ph type="body" sz="quarter" idx="16"/>
          </p:nvPr>
        </p:nvSpPr>
        <p:spPr/>
        <p:txBody>
          <a:bodyPr>
            <a:normAutofit/>
          </a:bodyPr>
          <a:lstStyle/>
          <a:p>
            <a:pPr marL="0" indent="0">
              <a:buNone/>
            </a:pPr>
            <a:r>
              <a:rPr lang="en-GB" dirty="0">
                <a:solidFill>
                  <a:schemeClr val="tx1"/>
                </a:solidFill>
              </a:rPr>
              <a:t>Is there a difference in the average age of survivors versus those who died?</a:t>
            </a:r>
          </a:p>
        </p:txBody>
      </p:sp>
      <p:sp>
        <p:nvSpPr>
          <p:cNvPr id="3" name="Text Placeholder 2">
            <a:extLst>
              <a:ext uri="{FF2B5EF4-FFF2-40B4-BE49-F238E27FC236}">
                <a16:creationId xmlns:a16="http://schemas.microsoft.com/office/drawing/2014/main" id="{9E1ACC21-EE17-4C83-93ED-B5A5F8F6776E}"/>
              </a:ext>
            </a:extLst>
          </p:cNvPr>
          <p:cNvSpPr>
            <a:spLocks noGrp="1"/>
          </p:cNvSpPr>
          <p:nvPr>
            <p:ph type="body" sz="quarter" idx="15"/>
          </p:nvPr>
        </p:nvSpPr>
        <p:spPr/>
        <p:txBody>
          <a:bodyPr/>
          <a:lstStyle/>
          <a:p>
            <a:r>
              <a:rPr lang="en-AU" sz="2000" dirty="0"/>
              <a:t>Hypothesis testing #1</a:t>
            </a:r>
          </a:p>
        </p:txBody>
      </p:sp>
      <p:sp>
        <p:nvSpPr>
          <p:cNvPr id="4" name="Title 3">
            <a:extLst>
              <a:ext uri="{FF2B5EF4-FFF2-40B4-BE49-F238E27FC236}">
                <a16:creationId xmlns:a16="http://schemas.microsoft.com/office/drawing/2014/main" id="{D8077326-5F76-4CDC-AE4C-1FE9D6E24504}"/>
              </a:ext>
            </a:extLst>
          </p:cNvPr>
          <p:cNvSpPr>
            <a:spLocks noGrp="1"/>
          </p:cNvSpPr>
          <p:nvPr>
            <p:ph type="title"/>
          </p:nvPr>
        </p:nvSpPr>
        <p:spPr/>
        <p:txBody>
          <a:bodyPr/>
          <a:lstStyle/>
          <a:p>
            <a:r>
              <a:rPr lang="en-AU" dirty="0"/>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1818CD3B-47BB-4AC9-A448-77099C18BDFB}"/>
              </a:ext>
            </a:extLst>
          </p:cNvPr>
          <p:cNvSpPr>
            <a:spLocks noGrp="1"/>
          </p:cNvSpPr>
          <p:nvPr>
            <p:ph type="ftr" sz="quarter" idx="3"/>
          </p:nvPr>
        </p:nvSpPr>
        <p:spPr/>
        <p:txBody>
          <a:bodyPr/>
          <a:lstStyle/>
          <a:p>
            <a:fld id="{5116C895-348D-4FA1-AC3F-6A98EE2CBA64}" type="slidenum">
              <a:rPr lang="en-US" smtClean="0"/>
              <a:pPr/>
              <a:t>35</a:t>
            </a:fld>
            <a:endParaRPr lang="en-US"/>
          </a:p>
        </p:txBody>
      </p:sp>
      <p:graphicFrame>
        <p:nvGraphicFramePr>
          <p:cNvPr id="6" name="Table 6" descr="Table for hypothesis testing scenario #1">
            <a:extLst>
              <a:ext uri="{FF2B5EF4-FFF2-40B4-BE49-F238E27FC236}">
                <a16:creationId xmlns:a16="http://schemas.microsoft.com/office/drawing/2014/main" id="{C837805F-0D43-4400-8497-F6C2969714F9}"/>
              </a:ext>
            </a:extLst>
          </p:cNvPr>
          <p:cNvGraphicFramePr>
            <a:graphicFrameLocks noGrp="1"/>
          </p:cNvGraphicFramePr>
          <p:nvPr>
            <p:extLst>
              <p:ext uri="{D42A27DB-BD31-4B8C-83A1-F6EECF244321}">
                <p14:modId xmlns:p14="http://schemas.microsoft.com/office/powerpoint/2010/main" val="2683521961"/>
              </p:ext>
            </p:extLst>
          </p:nvPr>
        </p:nvGraphicFramePr>
        <p:xfrm>
          <a:off x="260474" y="2437371"/>
          <a:ext cx="8623052" cy="3881120"/>
        </p:xfrm>
        <a:graphic>
          <a:graphicData uri="http://schemas.openxmlformats.org/drawingml/2006/table">
            <a:tbl>
              <a:tblPr firstRow="1" bandRow="1">
                <a:tableStyleId>{3B4B98B0-60AC-42C2-AFA5-B58CD77FA1E5}</a:tableStyleId>
              </a:tblPr>
              <a:tblGrid>
                <a:gridCol w="2911351">
                  <a:extLst>
                    <a:ext uri="{9D8B030D-6E8A-4147-A177-3AD203B41FA5}">
                      <a16:colId xmlns:a16="http://schemas.microsoft.com/office/drawing/2014/main" val="3962032332"/>
                    </a:ext>
                  </a:extLst>
                </a:gridCol>
                <a:gridCol w="5711701">
                  <a:extLst>
                    <a:ext uri="{9D8B030D-6E8A-4147-A177-3AD203B41FA5}">
                      <a16:colId xmlns:a16="http://schemas.microsoft.com/office/drawing/2014/main" val="4202983049"/>
                    </a:ext>
                  </a:extLst>
                </a:gridCol>
              </a:tblGrid>
              <a:tr h="370840">
                <a:tc>
                  <a:txBody>
                    <a:bodyPr/>
                    <a:lstStyle/>
                    <a:p>
                      <a:r>
                        <a:rPr lang="en-AU" sz="1400"/>
                        <a:t>Step</a:t>
                      </a:r>
                    </a:p>
                  </a:txBody>
                  <a:tcPr/>
                </a:tc>
                <a:tc>
                  <a:txBody>
                    <a:bodyPr/>
                    <a:lstStyle/>
                    <a:p>
                      <a:r>
                        <a:rPr lang="en-AU" sz="1400"/>
                        <a:t>Result</a:t>
                      </a:r>
                    </a:p>
                  </a:txBody>
                  <a:tcPr/>
                </a:tc>
                <a:extLst>
                  <a:ext uri="{0D108BD9-81ED-4DB2-BD59-A6C34878D82A}">
                    <a16:rowId xmlns:a16="http://schemas.microsoft.com/office/drawing/2014/main" val="224326644"/>
                  </a:ext>
                </a:extLst>
              </a:tr>
              <a:tr h="370840">
                <a:tc>
                  <a:txBody>
                    <a:bodyPr/>
                    <a:lstStyle/>
                    <a:p>
                      <a:r>
                        <a:rPr lang="en-GB" sz="1400">
                          <a:solidFill>
                            <a:schemeClr val="tx1"/>
                          </a:solidFill>
                        </a:rPr>
                        <a:t>NULL hypothesis</a:t>
                      </a:r>
                      <a:endParaRPr lang="en-AU" sz="1400"/>
                    </a:p>
                  </a:txBody>
                  <a:tcPr/>
                </a:tc>
                <a:tc>
                  <a:txBody>
                    <a:bodyPr/>
                    <a:lstStyle/>
                    <a:p>
                      <a:r>
                        <a:rPr lang="en-GB" sz="1400">
                          <a:solidFill>
                            <a:schemeClr val="tx1"/>
                          </a:solidFill>
                        </a:rPr>
                        <a:t>There is no difference in the average age of survivors and fatalities</a:t>
                      </a:r>
                      <a:endParaRPr lang="en-AU" sz="1400"/>
                    </a:p>
                  </a:txBody>
                  <a:tcPr/>
                </a:tc>
                <a:extLst>
                  <a:ext uri="{0D108BD9-81ED-4DB2-BD59-A6C34878D82A}">
                    <a16:rowId xmlns:a16="http://schemas.microsoft.com/office/drawing/2014/main" val="1123470544"/>
                  </a:ext>
                </a:extLst>
              </a:tr>
              <a:tr h="370840">
                <a:tc>
                  <a:txBody>
                    <a:bodyPr/>
                    <a:lstStyle/>
                    <a:p>
                      <a:r>
                        <a:rPr lang="en-GB" sz="1400"/>
                        <a:t>Determine the data to be extracted</a:t>
                      </a:r>
                      <a:endParaRPr lang="en-AU" sz="1400"/>
                    </a:p>
                  </a:txBody>
                  <a:tcPr/>
                </a:tc>
                <a:tc>
                  <a:txBody>
                    <a:bodyPr/>
                    <a:lstStyle/>
                    <a:p>
                      <a:r>
                        <a:rPr lang="en-GB" sz="1400"/>
                        <a:t>AGE of each population for those LOST and SAVED from the titanic dataset stored separately</a:t>
                      </a:r>
                      <a:endParaRPr lang="en-AU" sz="1400"/>
                    </a:p>
                  </a:txBody>
                  <a:tcPr/>
                </a:tc>
                <a:extLst>
                  <a:ext uri="{0D108BD9-81ED-4DB2-BD59-A6C34878D82A}">
                    <a16:rowId xmlns:a16="http://schemas.microsoft.com/office/drawing/2014/main" val="1406452351"/>
                  </a:ext>
                </a:extLst>
              </a:tr>
              <a:tr h="370840">
                <a:tc>
                  <a:txBody>
                    <a:bodyPr/>
                    <a:lstStyle/>
                    <a:p>
                      <a:r>
                        <a:rPr lang="en-GB" sz="1400"/>
                        <a:t>Calculation of the aggregate data</a:t>
                      </a:r>
                    </a:p>
                    <a:p>
                      <a:endParaRPr lang="en-AU" sz="1400"/>
                    </a:p>
                  </a:txBody>
                  <a:tcPr/>
                </a:tc>
                <a:tc>
                  <a:txBody>
                    <a:bodyPr/>
                    <a:lstStyle/>
                    <a:p>
                      <a:r>
                        <a:rPr lang="el-GR" sz="1400"/>
                        <a:t>α</a:t>
                      </a:r>
                      <a:r>
                        <a:rPr lang="en-AU" sz="1400"/>
                        <a:t> = 0.05 (95%) </a:t>
                      </a:r>
                    </a:p>
                    <a:p>
                      <a:r>
                        <a:rPr lang="en-AU" sz="1400"/>
                        <a:t>The extracted data was compared using the F-test with a  result of 0.012 showing the two populations did not have the same variance.</a:t>
                      </a:r>
                    </a:p>
                  </a:txBody>
                  <a:tcPr/>
                </a:tc>
                <a:extLst>
                  <a:ext uri="{0D108BD9-81ED-4DB2-BD59-A6C34878D82A}">
                    <a16:rowId xmlns:a16="http://schemas.microsoft.com/office/drawing/2014/main" val="331418938"/>
                  </a:ext>
                </a:extLst>
              </a:tr>
              <a:tr h="433387">
                <a:tc>
                  <a:txBody>
                    <a:bodyPr/>
                    <a:lstStyle/>
                    <a:p>
                      <a:r>
                        <a:rPr lang="en-GB" sz="1400"/>
                        <a:t>Calculation of the test result</a:t>
                      </a:r>
                    </a:p>
                    <a:p>
                      <a:endParaRPr lang="en-AU" sz="1400"/>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400"/>
                        <a:t>Using excel and the formula as “</a:t>
                      </a:r>
                      <a:r>
                        <a:rPr lang="en-GB" sz="1400"/>
                        <a:t>=T.TEST(saved </a:t>
                      </a:r>
                      <a:r>
                        <a:rPr lang="en-GB" sz="1400" err="1"/>
                        <a:t>ages,lost</a:t>
                      </a:r>
                      <a:r>
                        <a:rPr lang="en-GB" sz="1400"/>
                        <a:t> ages,2,3)</a:t>
                      </a:r>
                      <a:r>
                        <a:rPr lang="en-AU" sz="1400"/>
                        <a:t>” which asks excel to calculate the a two-tailed t-test result of the two populations which have an unequal variance (the </a:t>
                      </a:r>
                      <a:r>
                        <a:rPr lang="en-AU" sz="1400" err="1"/>
                        <a:t>welch’s</a:t>
                      </a:r>
                      <a:r>
                        <a:rPr lang="en-AU" sz="1400"/>
                        <a:t> t-test).</a:t>
                      </a:r>
                    </a:p>
                    <a:p>
                      <a:pPr marL="0" marR="0" lvl="0" indent="0" algn="l" defTabSz="514337" rtl="0" eaLnBrk="1" fontAlgn="auto" latinLnBrk="0" hangingPunct="1">
                        <a:lnSpc>
                          <a:spcPct val="100000"/>
                        </a:lnSpc>
                        <a:spcBef>
                          <a:spcPts val="0"/>
                        </a:spcBef>
                        <a:spcAft>
                          <a:spcPts val="0"/>
                        </a:spcAft>
                        <a:buClrTx/>
                        <a:buSzTx/>
                        <a:buFontTx/>
                        <a:buNone/>
                        <a:tabLst/>
                        <a:defRPr/>
                      </a:pPr>
                      <a:r>
                        <a:rPr lang="en-AU" sz="1400"/>
                        <a:t>p = 0.044</a:t>
                      </a:r>
                    </a:p>
                  </a:txBody>
                  <a:tcPr/>
                </a:tc>
                <a:extLst>
                  <a:ext uri="{0D108BD9-81ED-4DB2-BD59-A6C34878D82A}">
                    <a16:rowId xmlns:a16="http://schemas.microsoft.com/office/drawing/2014/main" val="2856577880"/>
                  </a:ext>
                </a:extLst>
              </a:tr>
              <a:tr h="370840">
                <a:tc>
                  <a:txBody>
                    <a:bodyPr/>
                    <a:lstStyle/>
                    <a:p>
                      <a:r>
                        <a:rPr lang="en-AU" sz="1400"/>
                        <a:t>Interpret the test result</a:t>
                      </a:r>
                    </a:p>
                  </a:txBody>
                  <a:tcPr/>
                </a:tc>
                <a:tc>
                  <a:txBody>
                    <a:bodyPr/>
                    <a:lstStyle/>
                    <a:p>
                      <a:endParaRPr lang="en-AU" sz="1400" dirty="0"/>
                    </a:p>
                  </a:txBody>
                  <a:tcPr/>
                </a:tc>
                <a:extLst>
                  <a:ext uri="{0D108BD9-81ED-4DB2-BD59-A6C34878D82A}">
                    <a16:rowId xmlns:a16="http://schemas.microsoft.com/office/drawing/2014/main" val="3262948084"/>
                  </a:ext>
                </a:extLst>
              </a:tr>
            </a:tbl>
          </a:graphicData>
        </a:graphic>
      </p:graphicFrame>
    </p:spTree>
    <p:extLst>
      <p:ext uri="{BB962C8B-B14F-4D97-AF65-F5344CB8AC3E}">
        <p14:creationId xmlns:p14="http://schemas.microsoft.com/office/powerpoint/2010/main" val="92571720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A59A08-354B-4677-9796-BF534078824E}"/>
              </a:ext>
            </a:extLst>
          </p:cNvPr>
          <p:cNvSpPr>
            <a:spLocks noGrp="1"/>
          </p:cNvSpPr>
          <p:nvPr>
            <p:ph type="body" sz="quarter" idx="16"/>
          </p:nvPr>
        </p:nvSpPr>
        <p:spPr/>
        <p:txBody>
          <a:bodyPr>
            <a:normAutofit/>
          </a:bodyPr>
          <a:lstStyle/>
          <a:p>
            <a:pPr marL="0" indent="0">
              <a:buNone/>
            </a:pPr>
            <a:r>
              <a:rPr lang="en-GB" dirty="0">
                <a:solidFill>
                  <a:schemeClr val="tx1"/>
                </a:solidFill>
              </a:rPr>
              <a:t>Did passenger class affect survival?</a:t>
            </a:r>
          </a:p>
        </p:txBody>
      </p:sp>
      <p:sp>
        <p:nvSpPr>
          <p:cNvPr id="3" name="Text Placeholder 2">
            <a:extLst>
              <a:ext uri="{FF2B5EF4-FFF2-40B4-BE49-F238E27FC236}">
                <a16:creationId xmlns:a16="http://schemas.microsoft.com/office/drawing/2014/main" id="{9E1ACC21-EE17-4C83-93ED-B5A5F8F6776E}"/>
              </a:ext>
            </a:extLst>
          </p:cNvPr>
          <p:cNvSpPr>
            <a:spLocks noGrp="1"/>
          </p:cNvSpPr>
          <p:nvPr>
            <p:ph type="body" sz="quarter" idx="15"/>
          </p:nvPr>
        </p:nvSpPr>
        <p:spPr/>
        <p:txBody>
          <a:bodyPr/>
          <a:lstStyle/>
          <a:p>
            <a:r>
              <a:rPr lang="en-AU" sz="2000" dirty="0"/>
              <a:t>Hypothesis testing #2</a:t>
            </a:r>
          </a:p>
        </p:txBody>
      </p:sp>
      <p:sp>
        <p:nvSpPr>
          <p:cNvPr id="4" name="Title 3">
            <a:extLst>
              <a:ext uri="{FF2B5EF4-FFF2-40B4-BE49-F238E27FC236}">
                <a16:creationId xmlns:a16="http://schemas.microsoft.com/office/drawing/2014/main" id="{D8077326-5F76-4CDC-AE4C-1FE9D6E24504}"/>
              </a:ext>
            </a:extLst>
          </p:cNvPr>
          <p:cNvSpPr>
            <a:spLocks noGrp="1"/>
          </p:cNvSpPr>
          <p:nvPr>
            <p:ph type="title"/>
          </p:nvPr>
        </p:nvSpPr>
        <p:spPr/>
        <p:txBody>
          <a:bodyPr/>
          <a:lstStyle/>
          <a:p>
            <a:r>
              <a:rPr lang="en-AU" dirty="0"/>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1818CD3B-47BB-4AC9-A448-77099C18BDFB}"/>
              </a:ext>
            </a:extLst>
          </p:cNvPr>
          <p:cNvSpPr>
            <a:spLocks noGrp="1"/>
          </p:cNvSpPr>
          <p:nvPr>
            <p:ph type="ftr" sz="quarter" idx="3"/>
          </p:nvPr>
        </p:nvSpPr>
        <p:spPr/>
        <p:txBody>
          <a:bodyPr/>
          <a:lstStyle/>
          <a:p>
            <a:fld id="{5116C895-348D-4FA1-AC3F-6A98EE2CBA64}" type="slidenum">
              <a:rPr lang="en-US" smtClean="0"/>
              <a:pPr/>
              <a:t>36</a:t>
            </a:fld>
            <a:endParaRPr lang="en-US"/>
          </a:p>
        </p:txBody>
      </p:sp>
      <p:graphicFrame>
        <p:nvGraphicFramePr>
          <p:cNvPr id="6" name="Table 6" descr="Table for hypothesis testing scenario #2">
            <a:extLst>
              <a:ext uri="{FF2B5EF4-FFF2-40B4-BE49-F238E27FC236}">
                <a16:creationId xmlns:a16="http://schemas.microsoft.com/office/drawing/2014/main" id="{C837805F-0D43-4400-8497-F6C2969714F9}"/>
              </a:ext>
            </a:extLst>
          </p:cNvPr>
          <p:cNvGraphicFramePr>
            <a:graphicFrameLocks noGrp="1"/>
          </p:cNvGraphicFramePr>
          <p:nvPr>
            <p:extLst>
              <p:ext uri="{D42A27DB-BD31-4B8C-83A1-F6EECF244321}">
                <p14:modId xmlns:p14="http://schemas.microsoft.com/office/powerpoint/2010/main" val="2564560996"/>
              </p:ext>
            </p:extLst>
          </p:nvPr>
        </p:nvGraphicFramePr>
        <p:xfrm>
          <a:off x="260474" y="2437371"/>
          <a:ext cx="8623052" cy="3789680"/>
        </p:xfrm>
        <a:graphic>
          <a:graphicData uri="http://schemas.openxmlformats.org/drawingml/2006/table">
            <a:tbl>
              <a:tblPr firstRow="1" bandRow="1">
                <a:tableStyleId>{3B4B98B0-60AC-42C2-AFA5-B58CD77FA1E5}</a:tableStyleId>
              </a:tblPr>
              <a:tblGrid>
                <a:gridCol w="2911351">
                  <a:extLst>
                    <a:ext uri="{9D8B030D-6E8A-4147-A177-3AD203B41FA5}">
                      <a16:colId xmlns:a16="http://schemas.microsoft.com/office/drawing/2014/main" val="3962032332"/>
                    </a:ext>
                  </a:extLst>
                </a:gridCol>
                <a:gridCol w="5711701">
                  <a:extLst>
                    <a:ext uri="{9D8B030D-6E8A-4147-A177-3AD203B41FA5}">
                      <a16:colId xmlns:a16="http://schemas.microsoft.com/office/drawing/2014/main" val="4202983049"/>
                    </a:ext>
                  </a:extLst>
                </a:gridCol>
              </a:tblGrid>
              <a:tr h="370840">
                <a:tc>
                  <a:txBody>
                    <a:bodyPr/>
                    <a:lstStyle/>
                    <a:p>
                      <a:r>
                        <a:rPr lang="en-AU" sz="1600" dirty="0">
                          <a:latin typeface="Arial" panose="020B0604020202020204" pitchFamily="34" charset="0"/>
                          <a:cs typeface="Arial" panose="020B0604020202020204" pitchFamily="34" charset="0"/>
                        </a:rPr>
                        <a:t>Step</a:t>
                      </a:r>
                    </a:p>
                  </a:txBody>
                  <a:tcPr/>
                </a:tc>
                <a:tc>
                  <a:txBody>
                    <a:bodyPr/>
                    <a:lstStyle/>
                    <a:p>
                      <a:r>
                        <a:rPr lang="en-AU" sz="1600">
                          <a:latin typeface="Arial" panose="020B0604020202020204" pitchFamily="34" charset="0"/>
                          <a:cs typeface="Arial" panose="020B0604020202020204" pitchFamily="34" charset="0"/>
                        </a:rPr>
                        <a:t>Result</a:t>
                      </a:r>
                    </a:p>
                  </a:txBody>
                  <a:tcPr/>
                </a:tc>
                <a:extLst>
                  <a:ext uri="{0D108BD9-81ED-4DB2-BD59-A6C34878D82A}">
                    <a16:rowId xmlns:a16="http://schemas.microsoft.com/office/drawing/2014/main" val="224326644"/>
                  </a:ext>
                </a:extLst>
              </a:tr>
              <a:tr h="370840">
                <a:tc>
                  <a:txBody>
                    <a:bodyPr/>
                    <a:lstStyle/>
                    <a:p>
                      <a:r>
                        <a:rPr lang="en-GB" sz="1600" dirty="0">
                          <a:solidFill>
                            <a:schemeClr val="tx1"/>
                          </a:solidFill>
                          <a:latin typeface="Arial" panose="020B0604020202020204" pitchFamily="34" charset="0"/>
                          <a:cs typeface="Arial" panose="020B0604020202020204" pitchFamily="34" charset="0"/>
                        </a:rPr>
                        <a:t>NULL hypothesis</a:t>
                      </a:r>
                      <a:endParaRPr lang="en-AU" sz="1600" dirty="0">
                        <a:latin typeface="Arial" panose="020B0604020202020204" pitchFamily="34" charset="0"/>
                        <a:cs typeface="Arial" panose="020B0604020202020204" pitchFamily="34" charset="0"/>
                      </a:endParaRPr>
                    </a:p>
                  </a:txBody>
                  <a:tcPr/>
                </a:tc>
                <a:tc>
                  <a:txBody>
                    <a:bodyPr/>
                    <a:lstStyle/>
                    <a:p>
                      <a:r>
                        <a:rPr lang="en-AU" sz="1600">
                          <a:latin typeface="Arial" panose="020B0604020202020204" pitchFamily="34" charset="0"/>
                          <a:cs typeface="Arial" panose="020B0604020202020204" pitchFamily="34" charset="0"/>
                        </a:rPr>
                        <a:t>Passenger class had no effect on the likelihood of survival</a:t>
                      </a:r>
                    </a:p>
                  </a:txBody>
                  <a:tcPr/>
                </a:tc>
                <a:extLst>
                  <a:ext uri="{0D108BD9-81ED-4DB2-BD59-A6C34878D82A}">
                    <a16:rowId xmlns:a16="http://schemas.microsoft.com/office/drawing/2014/main" val="1123470544"/>
                  </a:ext>
                </a:extLst>
              </a:tr>
              <a:tr h="370840">
                <a:tc>
                  <a:txBody>
                    <a:bodyPr/>
                    <a:lstStyle/>
                    <a:p>
                      <a:r>
                        <a:rPr lang="en-GB" sz="1600" dirty="0">
                          <a:latin typeface="Arial" panose="020B0604020202020204" pitchFamily="34" charset="0"/>
                          <a:cs typeface="Arial" panose="020B0604020202020204" pitchFamily="34" charset="0"/>
                        </a:rPr>
                        <a:t>Determine the data to be extracted</a:t>
                      </a:r>
                      <a:endParaRPr lang="en-AU" sz="1600" dirty="0">
                        <a:latin typeface="Arial" panose="020B0604020202020204" pitchFamily="34" charset="0"/>
                        <a:cs typeface="Arial" panose="020B0604020202020204" pitchFamily="34" charset="0"/>
                      </a:endParaRPr>
                    </a:p>
                  </a:txBody>
                  <a:tcPr/>
                </a:tc>
                <a:tc>
                  <a:txBody>
                    <a:bodyPr/>
                    <a:lstStyle/>
                    <a:p>
                      <a:r>
                        <a:rPr lang="en-AU" sz="1600" dirty="0">
                          <a:latin typeface="Arial" panose="020B0604020202020204" pitchFamily="34" charset="0"/>
                          <a:cs typeface="Arial" panose="020B0604020202020204" pitchFamily="34" charset="0"/>
                        </a:rPr>
                        <a:t>Proportions of each passenger CLASS who were SAVED and who were LOST</a:t>
                      </a:r>
                    </a:p>
                  </a:txBody>
                  <a:tcPr/>
                </a:tc>
                <a:extLst>
                  <a:ext uri="{0D108BD9-81ED-4DB2-BD59-A6C34878D82A}">
                    <a16:rowId xmlns:a16="http://schemas.microsoft.com/office/drawing/2014/main" val="1406452351"/>
                  </a:ext>
                </a:extLst>
              </a:tr>
              <a:tr h="370840">
                <a:tc>
                  <a:txBody>
                    <a:bodyPr/>
                    <a:lstStyle/>
                    <a:p>
                      <a:r>
                        <a:rPr lang="en-GB" sz="1600" dirty="0">
                          <a:latin typeface="Arial" panose="020B0604020202020204" pitchFamily="34" charset="0"/>
                          <a:cs typeface="Arial" panose="020B0604020202020204" pitchFamily="34" charset="0"/>
                        </a:rPr>
                        <a:t>Calculation of the aggregate data</a:t>
                      </a:r>
                    </a:p>
                    <a:p>
                      <a:endParaRPr lang="en-AU" sz="1600" dirty="0">
                        <a:latin typeface="Arial" panose="020B0604020202020204" pitchFamily="34" charset="0"/>
                        <a:cs typeface="Arial" panose="020B0604020202020204" pitchFamily="34" charset="0"/>
                      </a:endParaRPr>
                    </a:p>
                  </a:txBody>
                  <a:tcPr/>
                </a:tc>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l-GR" sz="1600" dirty="0">
                          <a:latin typeface="Arial" panose="020B0604020202020204" pitchFamily="34" charset="0"/>
                          <a:cs typeface="Arial" panose="020B0604020202020204" pitchFamily="34" charset="0"/>
                        </a:rPr>
                        <a:t>α</a:t>
                      </a:r>
                      <a:r>
                        <a:rPr lang="en-AU" sz="1600" dirty="0">
                          <a:latin typeface="Arial" panose="020B0604020202020204" pitchFamily="34" charset="0"/>
                          <a:cs typeface="Arial" panose="020B0604020202020204" pitchFamily="34" charset="0"/>
                        </a:rPr>
                        <a:t> = 0.05 (95%) </a:t>
                      </a:r>
                    </a:p>
                    <a:p>
                      <a:r>
                        <a:rPr lang="en-AU" sz="1600" dirty="0">
                          <a:latin typeface="Arial" panose="020B0604020202020204" pitchFamily="34" charset="0"/>
                          <a:cs typeface="Arial" panose="020B0604020202020204" pitchFamily="34" charset="0"/>
                        </a:rPr>
                        <a:t>1</a:t>
                      </a:r>
                      <a:r>
                        <a:rPr lang="en-AU" sz="1600" baseline="30000" dirty="0">
                          <a:latin typeface="Arial" panose="020B0604020202020204" pitchFamily="34" charset="0"/>
                          <a:cs typeface="Arial" panose="020B0604020202020204" pitchFamily="34" charset="0"/>
                        </a:rPr>
                        <a:t>st</a:t>
                      </a:r>
                      <a:r>
                        <a:rPr lang="en-AU" sz="1600" dirty="0">
                          <a:latin typeface="Arial" panose="020B0604020202020204" pitchFamily="34" charset="0"/>
                          <a:cs typeface="Arial" panose="020B0604020202020204" pitchFamily="34" charset="0"/>
                        </a:rPr>
                        <a:t> class (n = 324) – 62.04% saved, 37.96% lost</a:t>
                      </a:r>
                    </a:p>
                    <a:p>
                      <a:r>
                        <a:rPr lang="en-AU" sz="1600" dirty="0">
                          <a:latin typeface="Arial" panose="020B0604020202020204" pitchFamily="34" charset="0"/>
                          <a:cs typeface="Arial" panose="020B0604020202020204" pitchFamily="34" charset="0"/>
                        </a:rPr>
                        <a:t>2</a:t>
                      </a:r>
                      <a:r>
                        <a:rPr lang="en-AU" sz="1600" baseline="30000" dirty="0">
                          <a:latin typeface="Arial" panose="020B0604020202020204" pitchFamily="34" charset="0"/>
                          <a:cs typeface="Arial" panose="020B0604020202020204" pitchFamily="34" charset="0"/>
                        </a:rPr>
                        <a:t>nd</a:t>
                      </a:r>
                      <a:r>
                        <a:rPr lang="en-AU" sz="1600" dirty="0">
                          <a:latin typeface="Arial" panose="020B0604020202020204" pitchFamily="34" charset="0"/>
                          <a:cs typeface="Arial" panose="020B0604020202020204" pitchFamily="34" charset="0"/>
                        </a:rPr>
                        <a:t> class (n = 284) – 41.55% saved, 58.45% lost</a:t>
                      </a:r>
                    </a:p>
                    <a:p>
                      <a:r>
                        <a:rPr lang="en-AU" sz="1600" dirty="0">
                          <a:latin typeface="Arial" panose="020B0604020202020204" pitchFamily="34" charset="0"/>
                          <a:cs typeface="Arial" panose="020B0604020202020204" pitchFamily="34" charset="0"/>
                        </a:rPr>
                        <a:t>3</a:t>
                      </a:r>
                      <a:r>
                        <a:rPr lang="en-AU" sz="1600" baseline="30000" dirty="0">
                          <a:latin typeface="Arial" panose="020B0604020202020204" pitchFamily="34" charset="0"/>
                          <a:cs typeface="Arial" panose="020B0604020202020204" pitchFamily="34" charset="0"/>
                        </a:rPr>
                        <a:t>rd</a:t>
                      </a:r>
                      <a:r>
                        <a:rPr lang="en-AU" sz="1600" dirty="0">
                          <a:latin typeface="Arial" panose="020B0604020202020204" pitchFamily="34" charset="0"/>
                          <a:cs typeface="Arial" panose="020B0604020202020204" pitchFamily="34" charset="0"/>
                        </a:rPr>
                        <a:t> class (n = 709) – 25.53% saved, 74.47% lost</a:t>
                      </a:r>
                    </a:p>
                    <a:p>
                      <a:r>
                        <a:rPr lang="en-AU" sz="1600" dirty="0">
                          <a:latin typeface="Arial" panose="020B0604020202020204" pitchFamily="34" charset="0"/>
                          <a:cs typeface="Arial" panose="020B0604020202020204" pitchFamily="34" charset="0"/>
                        </a:rPr>
                        <a:t>Total (n = 1317) – 37.97% saved, 62.03% lost</a:t>
                      </a:r>
                    </a:p>
                  </a:txBody>
                  <a:tcPr/>
                </a:tc>
                <a:extLst>
                  <a:ext uri="{0D108BD9-81ED-4DB2-BD59-A6C34878D82A}">
                    <a16:rowId xmlns:a16="http://schemas.microsoft.com/office/drawing/2014/main" val="331418938"/>
                  </a:ext>
                </a:extLst>
              </a:tr>
              <a:tr h="370840">
                <a:tc>
                  <a:txBody>
                    <a:bodyPr/>
                    <a:lstStyle/>
                    <a:p>
                      <a:r>
                        <a:rPr lang="en-GB" sz="1600" dirty="0">
                          <a:latin typeface="Arial" panose="020B0604020202020204" pitchFamily="34" charset="0"/>
                          <a:cs typeface="Arial" panose="020B0604020202020204" pitchFamily="34" charset="0"/>
                        </a:rPr>
                        <a:t>Calculation of the test result</a:t>
                      </a:r>
                    </a:p>
                    <a:p>
                      <a:endParaRPr lang="en-AU" sz="1600" dirty="0">
                        <a:latin typeface="Arial" panose="020B0604020202020204" pitchFamily="34" charset="0"/>
                        <a:cs typeface="Arial" panose="020B0604020202020204" pitchFamily="34" charset="0"/>
                      </a:endParaRPr>
                    </a:p>
                  </a:txBody>
                  <a:tcPr/>
                </a:tc>
                <a:tc>
                  <a:txBody>
                    <a:bodyPr/>
                    <a:lstStyle/>
                    <a:p>
                      <a:r>
                        <a:rPr lang="en-AU" sz="1600" dirty="0">
                          <a:latin typeface="Arial" panose="020B0604020202020204" pitchFamily="34" charset="0"/>
                          <a:cs typeface="Arial" panose="020B0604020202020204" pitchFamily="34" charset="0"/>
                        </a:rPr>
                        <a:t>Perform a Chi-squared test</a:t>
                      </a:r>
                    </a:p>
                  </a:txBody>
                  <a:tcPr/>
                </a:tc>
                <a:extLst>
                  <a:ext uri="{0D108BD9-81ED-4DB2-BD59-A6C34878D82A}">
                    <a16:rowId xmlns:a16="http://schemas.microsoft.com/office/drawing/2014/main" val="2856577880"/>
                  </a:ext>
                </a:extLst>
              </a:tr>
              <a:tr h="370840">
                <a:tc>
                  <a:txBody>
                    <a:bodyPr/>
                    <a:lstStyle/>
                    <a:p>
                      <a:r>
                        <a:rPr lang="en-AU" sz="1600">
                          <a:latin typeface="Arial" panose="020B0604020202020204" pitchFamily="34" charset="0"/>
                          <a:cs typeface="Arial" panose="020B0604020202020204" pitchFamily="34" charset="0"/>
                        </a:rPr>
                        <a:t>Interpret the test result</a:t>
                      </a:r>
                    </a:p>
                    <a:p>
                      <a:endParaRPr lang="en-AU" sz="1600">
                        <a:latin typeface="Arial" panose="020B0604020202020204" pitchFamily="34" charset="0"/>
                        <a:cs typeface="Arial" panose="020B0604020202020204" pitchFamily="34" charset="0"/>
                      </a:endParaRPr>
                    </a:p>
                  </a:txBody>
                  <a:tcPr/>
                </a:tc>
                <a:tc>
                  <a:txBody>
                    <a:bodyPr/>
                    <a:lstStyle/>
                    <a:p>
                      <a:endParaRPr lang="en-AU"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2948084"/>
                  </a:ext>
                </a:extLst>
              </a:tr>
            </a:tbl>
          </a:graphicData>
        </a:graphic>
      </p:graphicFrame>
    </p:spTree>
    <p:extLst>
      <p:ext uri="{BB962C8B-B14F-4D97-AF65-F5344CB8AC3E}">
        <p14:creationId xmlns:p14="http://schemas.microsoft.com/office/powerpoint/2010/main" val="98236322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A59A08-354B-4677-9796-BF534078824E}"/>
              </a:ext>
            </a:extLst>
          </p:cNvPr>
          <p:cNvSpPr>
            <a:spLocks noGrp="1"/>
          </p:cNvSpPr>
          <p:nvPr>
            <p:ph type="body" sz="quarter" idx="16"/>
          </p:nvPr>
        </p:nvSpPr>
        <p:spPr/>
        <p:txBody>
          <a:bodyPr>
            <a:normAutofit/>
          </a:bodyPr>
          <a:lstStyle/>
          <a:p>
            <a:pPr marL="0" indent="0">
              <a:buNone/>
            </a:pPr>
            <a:r>
              <a:rPr lang="en-GB" dirty="0">
                <a:solidFill>
                  <a:schemeClr val="tx1"/>
                </a:solidFill>
              </a:rPr>
              <a:t>Were females more likely to survive than males?</a:t>
            </a:r>
          </a:p>
        </p:txBody>
      </p:sp>
      <p:sp>
        <p:nvSpPr>
          <p:cNvPr id="3" name="Text Placeholder 2">
            <a:extLst>
              <a:ext uri="{FF2B5EF4-FFF2-40B4-BE49-F238E27FC236}">
                <a16:creationId xmlns:a16="http://schemas.microsoft.com/office/drawing/2014/main" id="{9E1ACC21-EE17-4C83-93ED-B5A5F8F6776E}"/>
              </a:ext>
            </a:extLst>
          </p:cNvPr>
          <p:cNvSpPr>
            <a:spLocks noGrp="1"/>
          </p:cNvSpPr>
          <p:nvPr>
            <p:ph type="body" sz="quarter" idx="15"/>
          </p:nvPr>
        </p:nvSpPr>
        <p:spPr/>
        <p:txBody>
          <a:bodyPr/>
          <a:lstStyle/>
          <a:p>
            <a:r>
              <a:rPr lang="en-AU" sz="2000" dirty="0"/>
              <a:t>Hypothesis testing #3</a:t>
            </a:r>
          </a:p>
        </p:txBody>
      </p:sp>
      <p:sp>
        <p:nvSpPr>
          <p:cNvPr id="4" name="Title 3">
            <a:extLst>
              <a:ext uri="{FF2B5EF4-FFF2-40B4-BE49-F238E27FC236}">
                <a16:creationId xmlns:a16="http://schemas.microsoft.com/office/drawing/2014/main" id="{D8077326-5F76-4CDC-AE4C-1FE9D6E24504}"/>
              </a:ext>
            </a:extLst>
          </p:cNvPr>
          <p:cNvSpPr>
            <a:spLocks noGrp="1"/>
          </p:cNvSpPr>
          <p:nvPr>
            <p:ph type="title"/>
          </p:nvPr>
        </p:nvSpPr>
        <p:spPr/>
        <p:txBody>
          <a:bodyPr/>
          <a:lstStyle/>
          <a:p>
            <a:r>
              <a:rPr lang="en-AU"/>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1818CD3B-47BB-4AC9-A448-77099C18BDFB}"/>
              </a:ext>
            </a:extLst>
          </p:cNvPr>
          <p:cNvSpPr>
            <a:spLocks noGrp="1"/>
          </p:cNvSpPr>
          <p:nvPr>
            <p:ph type="ftr" sz="quarter" idx="3"/>
          </p:nvPr>
        </p:nvSpPr>
        <p:spPr/>
        <p:txBody>
          <a:bodyPr/>
          <a:lstStyle/>
          <a:p>
            <a:fld id="{5116C895-348D-4FA1-AC3F-6A98EE2CBA64}" type="slidenum">
              <a:rPr lang="en-US" smtClean="0"/>
              <a:pPr/>
              <a:t>37</a:t>
            </a:fld>
            <a:endParaRPr lang="en-US"/>
          </a:p>
        </p:txBody>
      </p:sp>
      <p:graphicFrame>
        <p:nvGraphicFramePr>
          <p:cNvPr id="6" name="Table 6" descr="Table for hypothesis testing scenario #3">
            <a:extLst>
              <a:ext uri="{FF2B5EF4-FFF2-40B4-BE49-F238E27FC236}">
                <a16:creationId xmlns:a16="http://schemas.microsoft.com/office/drawing/2014/main" id="{C837805F-0D43-4400-8497-F6C2969714F9}"/>
              </a:ext>
            </a:extLst>
          </p:cNvPr>
          <p:cNvGraphicFramePr>
            <a:graphicFrameLocks noGrp="1"/>
          </p:cNvGraphicFramePr>
          <p:nvPr>
            <p:extLst>
              <p:ext uri="{D42A27DB-BD31-4B8C-83A1-F6EECF244321}">
                <p14:modId xmlns:p14="http://schemas.microsoft.com/office/powerpoint/2010/main" val="964561150"/>
              </p:ext>
            </p:extLst>
          </p:nvPr>
        </p:nvGraphicFramePr>
        <p:xfrm>
          <a:off x="260474" y="2437371"/>
          <a:ext cx="8623052" cy="4119880"/>
        </p:xfrm>
        <a:graphic>
          <a:graphicData uri="http://schemas.openxmlformats.org/drawingml/2006/table">
            <a:tbl>
              <a:tblPr firstRow="1" bandRow="1">
                <a:tableStyleId>{3B4B98B0-60AC-42C2-AFA5-B58CD77FA1E5}</a:tableStyleId>
              </a:tblPr>
              <a:tblGrid>
                <a:gridCol w="2911351">
                  <a:extLst>
                    <a:ext uri="{9D8B030D-6E8A-4147-A177-3AD203B41FA5}">
                      <a16:colId xmlns:a16="http://schemas.microsoft.com/office/drawing/2014/main" val="3962032332"/>
                    </a:ext>
                  </a:extLst>
                </a:gridCol>
                <a:gridCol w="5711701">
                  <a:extLst>
                    <a:ext uri="{9D8B030D-6E8A-4147-A177-3AD203B41FA5}">
                      <a16:colId xmlns:a16="http://schemas.microsoft.com/office/drawing/2014/main" val="4202983049"/>
                    </a:ext>
                  </a:extLst>
                </a:gridCol>
              </a:tblGrid>
              <a:tr h="370840">
                <a:tc>
                  <a:txBody>
                    <a:bodyPr/>
                    <a:lstStyle/>
                    <a:p>
                      <a:r>
                        <a:rPr lang="en-AU" sz="1800" dirty="0">
                          <a:latin typeface="Arial" panose="020B0604020202020204" pitchFamily="34" charset="0"/>
                          <a:cs typeface="Arial" panose="020B0604020202020204" pitchFamily="34" charset="0"/>
                        </a:rPr>
                        <a:t>Step</a:t>
                      </a:r>
                    </a:p>
                  </a:txBody>
                  <a:tcPr/>
                </a:tc>
                <a:tc>
                  <a:txBody>
                    <a:bodyPr/>
                    <a:lstStyle/>
                    <a:p>
                      <a:r>
                        <a:rPr lang="en-AU" sz="1800">
                          <a:latin typeface="Arial" panose="020B0604020202020204" pitchFamily="34" charset="0"/>
                          <a:cs typeface="Arial" panose="020B0604020202020204" pitchFamily="34" charset="0"/>
                        </a:rPr>
                        <a:t>Result</a:t>
                      </a:r>
                    </a:p>
                  </a:txBody>
                  <a:tcPr/>
                </a:tc>
                <a:extLst>
                  <a:ext uri="{0D108BD9-81ED-4DB2-BD59-A6C34878D82A}">
                    <a16:rowId xmlns:a16="http://schemas.microsoft.com/office/drawing/2014/main" val="224326644"/>
                  </a:ext>
                </a:extLst>
              </a:tr>
              <a:tr h="370840">
                <a:tc>
                  <a:txBody>
                    <a:bodyPr/>
                    <a:lstStyle/>
                    <a:p>
                      <a:r>
                        <a:rPr lang="en-GB" sz="1800" dirty="0">
                          <a:solidFill>
                            <a:schemeClr val="tx1"/>
                          </a:solidFill>
                          <a:latin typeface="Arial" panose="020B0604020202020204" pitchFamily="34" charset="0"/>
                          <a:cs typeface="Arial" panose="020B0604020202020204" pitchFamily="34" charset="0"/>
                        </a:rPr>
                        <a:t>NULL hypothesis</a:t>
                      </a:r>
                      <a:endParaRPr lang="en-AU" sz="1800" dirty="0">
                        <a:latin typeface="Arial" panose="020B0604020202020204" pitchFamily="34" charset="0"/>
                        <a:cs typeface="Arial" panose="020B0604020202020204" pitchFamily="34" charset="0"/>
                      </a:endParaRPr>
                    </a:p>
                  </a:txBody>
                  <a:tcPr/>
                </a:tc>
                <a:tc>
                  <a:txBody>
                    <a:bodyPr/>
                    <a:lstStyle/>
                    <a:p>
                      <a:r>
                        <a:rPr lang="en-AU" sz="1800">
                          <a:latin typeface="Arial" panose="020B0604020202020204" pitchFamily="34" charset="0"/>
                          <a:cs typeface="Arial" panose="020B0604020202020204" pitchFamily="34" charset="0"/>
                        </a:rPr>
                        <a:t>There is no difference in the survival of males and females</a:t>
                      </a:r>
                    </a:p>
                  </a:txBody>
                  <a:tcPr/>
                </a:tc>
                <a:extLst>
                  <a:ext uri="{0D108BD9-81ED-4DB2-BD59-A6C34878D82A}">
                    <a16:rowId xmlns:a16="http://schemas.microsoft.com/office/drawing/2014/main" val="1123470544"/>
                  </a:ext>
                </a:extLst>
              </a:tr>
              <a:tr h="370840">
                <a:tc>
                  <a:txBody>
                    <a:bodyPr/>
                    <a:lstStyle/>
                    <a:p>
                      <a:r>
                        <a:rPr lang="en-GB" sz="1800" dirty="0">
                          <a:latin typeface="Arial" panose="020B0604020202020204" pitchFamily="34" charset="0"/>
                          <a:cs typeface="Arial" panose="020B0604020202020204" pitchFamily="34" charset="0"/>
                        </a:rPr>
                        <a:t>Determine the data to be extracted</a:t>
                      </a:r>
                      <a:endParaRPr lang="en-AU" sz="1800" dirty="0">
                        <a:latin typeface="Arial" panose="020B0604020202020204" pitchFamily="34" charset="0"/>
                        <a:cs typeface="Arial" panose="020B0604020202020204" pitchFamily="34" charset="0"/>
                      </a:endParaRPr>
                    </a:p>
                  </a:txBody>
                  <a:tcPr/>
                </a:tc>
                <a:tc>
                  <a:txBody>
                    <a:bodyPr/>
                    <a:lstStyle/>
                    <a:p>
                      <a:r>
                        <a:rPr lang="en-AU" sz="1800">
                          <a:latin typeface="Arial" panose="020B0604020202020204" pitchFamily="34" charset="0"/>
                          <a:cs typeface="Arial" panose="020B0604020202020204" pitchFamily="34" charset="0"/>
                        </a:rPr>
                        <a:t>The SEX of those who were SAVED and LOST</a:t>
                      </a:r>
                    </a:p>
                  </a:txBody>
                  <a:tcPr/>
                </a:tc>
                <a:extLst>
                  <a:ext uri="{0D108BD9-81ED-4DB2-BD59-A6C34878D82A}">
                    <a16:rowId xmlns:a16="http://schemas.microsoft.com/office/drawing/2014/main" val="1406452351"/>
                  </a:ext>
                </a:extLst>
              </a:tr>
              <a:tr h="370840">
                <a:tc>
                  <a:txBody>
                    <a:bodyPr/>
                    <a:lstStyle/>
                    <a:p>
                      <a:r>
                        <a:rPr lang="en-GB" sz="1800" dirty="0">
                          <a:latin typeface="Arial" panose="020B0604020202020204" pitchFamily="34" charset="0"/>
                          <a:cs typeface="Arial" panose="020B0604020202020204" pitchFamily="34" charset="0"/>
                        </a:rPr>
                        <a:t>Calculation of the aggregate data</a:t>
                      </a:r>
                    </a:p>
                    <a:p>
                      <a:endParaRPr lang="en-AU" sz="1800" dirty="0">
                        <a:latin typeface="Arial" panose="020B0604020202020204" pitchFamily="34" charset="0"/>
                        <a:cs typeface="Arial" panose="020B0604020202020204" pitchFamily="34" charset="0"/>
                      </a:endParaRPr>
                    </a:p>
                  </a:txBody>
                  <a:tcPr/>
                </a:tc>
                <a:tc>
                  <a:txBody>
                    <a:bodyPr/>
                    <a:lstStyle/>
                    <a:p>
                      <a:endParaRPr lang="en-AU"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1418938"/>
                  </a:ext>
                </a:extLst>
              </a:tr>
              <a:tr h="370840">
                <a:tc>
                  <a:txBody>
                    <a:bodyPr/>
                    <a:lstStyle/>
                    <a:p>
                      <a:r>
                        <a:rPr lang="en-GB" sz="1800" dirty="0">
                          <a:latin typeface="Arial" panose="020B0604020202020204" pitchFamily="34" charset="0"/>
                          <a:cs typeface="Arial" panose="020B0604020202020204" pitchFamily="34" charset="0"/>
                        </a:rPr>
                        <a:t>Calculation of the test result</a:t>
                      </a:r>
                    </a:p>
                    <a:p>
                      <a:endParaRPr lang="en-AU" sz="1800" dirty="0">
                        <a:latin typeface="Arial" panose="020B0604020202020204" pitchFamily="34" charset="0"/>
                        <a:cs typeface="Arial" panose="020B0604020202020204" pitchFamily="34" charset="0"/>
                      </a:endParaRPr>
                    </a:p>
                  </a:txBody>
                  <a:tcPr/>
                </a:tc>
                <a:tc>
                  <a:txBody>
                    <a:bodyPr/>
                    <a:lstStyle/>
                    <a:p>
                      <a:endParaRPr lang="en-AU"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6577880"/>
                  </a:ext>
                </a:extLst>
              </a:tr>
              <a:tr h="370840">
                <a:tc>
                  <a:txBody>
                    <a:bodyPr/>
                    <a:lstStyle/>
                    <a:p>
                      <a:r>
                        <a:rPr lang="en-AU" sz="1800">
                          <a:latin typeface="Arial" panose="020B0604020202020204" pitchFamily="34" charset="0"/>
                          <a:cs typeface="Arial" panose="020B0604020202020204" pitchFamily="34" charset="0"/>
                        </a:rPr>
                        <a:t>Interpret the test result</a:t>
                      </a:r>
                    </a:p>
                    <a:p>
                      <a:endParaRPr lang="en-AU" sz="1800">
                        <a:latin typeface="Arial" panose="020B0604020202020204" pitchFamily="34" charset="0"/>
                        <a:cs typeface="Arial" panose="020B0604020202020204" pitchFamily="34" charset="0"/>
                      </a:endParaRPr>
                    </a:p>
                  </a:txBody>
                  <a:tcPr/>
                </a:tc>
                <a:tc>
                  <a:txBody>
                    <a:bodyPr/>
                    <a:lstStyle/>
                    <a:p>
                      <a:endParaRPr lang="en-AU"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2948084"/>
                  </a:ext>
                </a:extLst>
              </a:tr>
            </a:tbl>
          </a:graphicData>
        </a:graphic>
      </p:graphicFrame>
    </p:spTree>
    <p:extLst>
      <p:ext uri="{BB962C8B-B14F-4D97-AF65-F5344CB8AC3E}">
        <p14:creationId xmlns:p14="http://schemas.microsoft.com/office/powerpoint/2010/main" val="147415992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A59A08-354B-4677-9796-BF534078824E}"/>
              </a:ext>
            </a:extLst>
          </p:cNvPr>
          <p:cNvSpPr>
            <a:spLocks noGrp="1"/>
          </p:cNvSpPr>
          <p:nvPr>
            <p:ph type="body" sz="quarter" idx="16"/>
          </p:nvPr>
        </p:nvSpPr>
        <p:spPr/>
        <p:txBody>
          <a:bodyPr>
            <a:normAutofit/>
          </a:bodyPr>
          <a:lstStyle/>
          <a:p>
            <a:pPr marL="0" indent="0">
              <a:buNone/>
            </a:pPr>
            <a:r>
              <a:rPr lang="en-GB">
                <a:solidFill>
                  <a:schemeClr val="tx1"/>
                </a:solidFill>
              </a:rPr>
              <a:t>Were children more likely to survive than adults?</a:t>
            </a:r>
          </a:p>
        </p:txBody>
      </p:sp>
      <p:sp>
        <p:nvSpPr>
          <p:cNvPr id="3" name="Text Placeholder 2">
            <a:extLst>
              <a:ext uri="{FF2B5EF4-FFF2-40B4-BE49-F238E27FC236}">
                <a16:creationId xmlns:a16="http://schemas.microsoft.com/office/drawing/2014/main" id="{9E1ACC21-EE17-4C83-93ED-B5A5F8F6776E}"/>
              </a:ext>
            </a:extLst>
          </p:cNvPr>
          <p:cNvSpPr>
            <a:spLocks noGrp="1"/>
          </p:cNvSpPr>
          <p:nvPr>
            <p:ph type="body" sz="quarter" idx="15"/>
          </p:nvPr>
        </p:nvSpPr>
        <p:spPr/>
        <p:txBody>
          <a:bodyPr/>
          <a:lstStyle/>
          <a:p>
            <a:r>
              <a:rPr lang="en-AU" sz="2000" dirty="0"/>
              <a:t>Hypothesis testing #4</a:t>
            </a:r>
          </a:p>
        </p:txBody>
      </p:sp>
      <p:sp>
        <p:nvSpPr>
          <p:cNvPr id="4" name="Title 3">
            <a:extLst>
              <a:ext uri="{FF2B5EF4-FFF2-40B4-BE49-F238E27FC236}">
                <a16:creationId xmlns:a16="http://schemas.microsoft.com/office/drawing/2014/main" id="{D8077326-5F76-4CDC-AE4C-1FE9D6E24504}"/>
              </a:ext>
            </a:extLst>
          </p:cNvPr>
          <p:cNvSpPr>
            <a:spLocks noGrp="1"/>
          </p:cNvSpPr>
          <p:nvPr>
            <p:ph type="title"/>
          </p:nvPr>
        </p:nvSpPr>
        <p:spPr/>
        <p:txBody>
          <a:bodyPr/>
          <a:lstStyle/>
          <a:p>
            <a:r>
              <a:rPr lang="en-AU"/>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1818CD3B-47BB-4AC9-A448-77099C18BDFB}"/>
              </a:ext>
            </a:extLst>
          </p:cNvPr>
          <p:cNvSpPr>
            <a:spLocks noGrp="1"/>
          </p:cNvSpPr>
          <p:nvPr>
            <p:ph type="ftr" sz="quarter" idx="3"/>
          </p:nvPr>
        </p:nvSpPr>
        <p:spPr/>
        <p:txBody>
          <a:bodyPr/>
          <a:lstStyle/>
          <a:p>
            <a:fld id="{5116C895-348D-4FA1-AC3F-6A98EE2CBA64}" type="slidenum">
              <a:rPr lang="en-US" smtClean="0"/>
              <a:pPr/>
              <a:t>38</a:t>
            </a:fld>
            <a:endParaRPr lang="en-US"/>
          </a:p>
        </p:txBody>
      </p:sp>
      <p:graphicFrame>
        <p:nvGraphicFramePr>
          <p:cNvPr id="6" name="Table 6" descr="Table for hypothesis testing scenario #4">
            <a:extLst>
              <a:ext uri="{FF2B5EF4-FFF2-40B4-BE49-F238E27FC236}">
                <a16:creationId xmlns:a16="http://schemas.microsoft.com/office/drawing/2014/main" id="{C837805F-0D43-4400-8497-F6C2969714F9}"/>
              </a:ext>
            </a:extLst>
          </p:cNvPr>
          <p:cNvGraphicFramePr>
            <a:graphicFrameLocks noGrp="1"/>
          </p:cNvGraphicFramePr>
          <p:nvPr>
            <p:extLst>
              <p:ext uri="{D42A27DB-BD31-4B8C-83A1-F6EECF244321}">
                <p14:modId xmlns:p14="http://schemas.microsoft.com/office/powerpoint/2010/main" val="1086175086"/>
              </p:ext>
            </p:extLst>
          </p:nvPr>
        </p:nvGraphicFramePr>
        <p:xfrm>
          <a:off x="260474" y="2437371"/>
          <a:ext cx="8623052" cy="3850640"/>
        </p:xfrm>
        <a:graphic>
          <a:graphicData uri="http://schemas.openxmlformats.org/drawingml/2006/table">
            <a:tbl>
              <a:tblPr firstRow="1" bandRow="1">
                <a:tableStyleId>{3B4B98B0-60AC-42C2-AFA5-B58CD77FA1E5}</a:tableStyleId>
              </a:tblPr>
              <a:tblGrid>
                <a:gridCol w="2911351">
                  <a:extLst>
                    <a:ext uri="{9D8B030D-6E8A-4147-A177-3AD203B41FA5}">
                      <a16:colId xmlns:a16="http://schemas.microsoft.com/office/drawing/2014/main" val="3962032332"/>
                    </a:ext>
                  </a:extLst>
                </a:gridCol>
                <a:gridCol w="5711701">
                  <a:extLst>
                    <a:ext uri="{9D8B030D-6E8A-4147-A177-3AD203B41FA5}">
                      <a16:colId xmlns:a16="http://schemas.microsoft.com/office/drawing/2014/main" val="4202983049"/>
                    </a:ext>
                  </a:extLst>
                </a:gridCol>
              </a:tblGrid>
              <a:tr h="370840">
                <a:tc>
                  <a:txBody>
                    <a:bodyPr/>
                    <a:lstStyle/>
                    <a:p>
                      <a:r>
                        <a:rPr lang="en-AU" sz="1800" dirty="0">
                          <a:latin typeface="Arial" panose="020B0604020202020204" pitchFamily="34" charset="0"/>
                          <a:cs typeface="Arial" panose="020B0604020202020204" pitchFamily="34" charset="0"/>
                        </a:rPr>
                        <a:t>Step</a:t>
                      </a:r>
                    </a:p>
                  </a:txBody>
                  <a:tcPr/>
                </a:tc>
                <a:tc>
                  <a:txBody>
                    <a:bodyPr/>
                    <a:lstStyle/>
                    <a:p>
                      <a:r>
                        <a:rPr lang="en-AU" sz="1800">
                          <a:latin typeface="Arial" panose="020B0604020202020204" pitchFamily="34" charset="0"/>
                          <a:cs typeface="Arial" panose="020B0604020202020204" pitchFamily="34" charset="0"/>
                        </a:rPr>
                        <a:t>Result</a:t>
                      </a:r>
                    </a:p>
                  </a:txBody>
                  <a:tcPr/>
                </a:tc>
                <a:extLst>
                  <a:ext uri="{0D108BD9-81ED-4DB2-BD59-A6C34878D82A}">
                    <a16:rowId xmlns:a16="http://schemas.microsoft.com/office/drawing/2014/main" val="224326644"/>
                  </a:ext>
                </a:extLst>
              </a:tr>
              <a:tr h="370840">
                <a:tc>
                  <a:txBody>
                    <a:bodyPr/>
                    <a:lstStyle/>
                    <a:p>
                      <a:r>
                        <a:rPr lang="en-GB" sz="1800" dirty="0">
                          <a:solidFill>
                            <a:schemeClr val="tx1"/>
                          </a:solidFill>
                          <a:latin typeface="Arial" panose="020B0604020202020204" pitchFamily="34" charset="0"/>
                          <a:cs typeface="Arial" panose="020B0604020202020204" pitchFamily="34" charset="0"/>
                        </a:rPr>
                        <a:t>NULL hypothesis</a:t>
                      </a:r>
                      <a:endParaRPr lang="en-AU" sz="1800" dirty="0">
                        <a:latin typeface="Arial" panose="020B0604020202020204" pitchFamily="34" charset="0"/>
                        <a:cs typeface="Arial" panose="020B0604020202020204" pitchFamily="34" charset="0"/>
                      </a:endParaRPr>
                    </a:p>
                  </a:txBody>
                  <a:tcPr/>
                </a:tc>
                <a:tc>
                  <a:txBody>
                    <a:bodyPr/>
                    <a:lstStyle/>
                    <a:p>
                      <a:r>
                        <a:rPr lang="en-AU" sz="1800">
                          <a:latin typeface="Arial" panose="020B0604020202020204" pitchFamily="34" charset="0"/>
                          <a:cs typeface="Arial" panose="020B0604020202020204" pitchFamily="34" charset="0"/>
                        </a:rPr>
                        <a:t>There is no difference in the survival of children</a:t>
                      </a:r>
                    </a:p>
                  </a:txBody>
                  <a:tcPr/>
                </a:tc>
                <a:extLst>
                  <a:ext uri="{0D108BD9-81ED-4DB2-BD59-A6C34878D82A}">
                    <a16:rowId xmlns:a16="http://schemas.microsoft.com/office/drawing/2014/main" val="1123470544"/>
                  </a:ext>
                </a:extLst>
              </a:tr>
              <a:tr h="370840">
                <a:tc>
                  <a:txBody>
                    <a:bodyPr/>
                    <a:lstStyle/>
                    <a:p>
                      <a:r>
                        <a:rPr lang="en-GB" sz="1800" dirty="0">
                          <a:latin typeface="Arial" panose="020B0604020202020204" pitchFamily="34" charset="0"/>
                          <a:cs typeface="Arial" panose="020B0604020202020204" pitchFamily="34" charset="0"/>
                        </a:rPr>
                        <a:t>Determine the data to be extracted</a:t>
                      </a:r>
                      <a:endParaRPr lang="en-AU" sz="1800" dirty="0">
                        <a:latin typeface="Arial" panose="020B0604020202020204" pitchFamily="34" charset="0"/>
                        <a:cs typeface="Arial" panose="020B0604020202020204" pitchFamily="34" charset="0"/>
                      </a:endParaRPr>
                    </a:p>
                  </a:txBody>
                  <a:tcPr/>
                </a:tc>
                <a:tc>
                  <a:txBody>
                    <a:bodyPr/>
                    <a:lstStyle/>
                    <a:p>
                      <a:endParaRPr lang="en-AU"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06452351"/>
                  </a:ext>
                </a:extLst>
              </a:tr>
              <a:tr h="370840">
                <a:tc>
                  <a:txBody>
                    <a:bodyPr/>
                    <a:lstStyle/>
                    <a:p>
                      <a:r>
                        <a:rPr lang="en-GB" sz="1800" dirty="0">
                          <a:latin typeface="Arial" panose="020B0604020202020204" pitchFamily="34" charset="0"/>
                          <a:cs typeface="Arial" panose="020B0604020202020204" pitchFamily="34" charset="0"/>
                        </a:rPr>
                        <a:t>Calculation of the aggregate data</a:t>
                      </a:r>
                    </a:p>
                    <a:p>
                      <a:endParaRPr lang="en-AU" sz="1800" dirty="0">
                        <a:latin typeface="Arial" panose="020B0604020202020204" pitchFamily="34" charset="0"/>
                        <a:cs typeface="Arial" panose="020B0604020202020204" pitchFamily="34" charset="0"/>
                      </a:endParaRPr>
                    </a:p>
                  </a:txBody>
                  <a:tcPr/>
                </a:tc>
                <a:tc>
                  <a:txBody>
                    <a:bodyPr/>
                    <a:lstStyle/>
                    <a:p>
                      <a:endParaRPr lang="en-AU"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1418938"/>
                  </a:ext>
                </a:extLst>
              </a:tr>
              <a:tr h="370840">
                <a:tc>
                  <a:txBody>
                    <a:bodyPr/>
                    <a:lstStyle/>
                    <a:p>
                      <a:r>
                        <a:rPr lang="en-GB" sz="1800" dirty="0">
                          <a:latin typeface="Arial" panose="020B0604020202020204" pitchFamily="34" charset="0"/>
                          <a:cs typeface="Arial" panose="020B0604020202020204" pitchFamily="34" charset="0"/>
                        </a:rPr>
                        <a:t>Calculation of the test result</a:t>
                      </a:r>
                    </a:p>
                    <a:p>
                      <a:endParaRPr lang="en-AU" sz="1800" dirty="0">
                        <a:latin typeface="Arial" panose="020B0604020202020204" pitchFamily="34" charset="0"/>
                        <a:cs typeface="Arial" panose="020B0604020202020204" pitchFamily="34" charset="0"/>
                      </a:endParaRPr>
                    </a:p>
                  </a:txBody>
                  <a:tcPr/>
                </a:tc>
                <a:tc>
                  <a:txBody>
                    <a:bodyPr/>
                    <a:lstStyle/>
                    <a:p>
                      <a:endParaRPr lang="en-AU"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6577880"/>
                  </a:ext>
                </a:extLst>
              </a:tr>
              <a:tr h="370840">
                <a:tc>
                  <a:txBody>
                    <a:bodyPr/>
                    <a:lstStyle/>
                    <a:p>
                      <a:r>
                        <a:rPr lang="en-AU" sz="1800" dirty="0">
                          <a:latin typeface="Arial" panose="020B0604020202020204" pitchFamily="34" charset="0"/>
                          <a:cs typeface="Arial" panose="020B0604020202020204" pitchFamily="34" charset="0"/>
                        </a:rPr>
                        <a:t>Interpret the test result</a:t>
                      </a:r>
                    </a:p>
                    <a:p>
                      <a:endParaRPr lang="en-AU" sz="1800" dirty="0">
                        <a:latin typeface="Arial" panose="020B0604020202020204" pitchFamily="34" charset="0"/>
                        <a:cs typeface="Arial" panose="020B0604020202020204" pitchFamily="34" charset="0"/>
                      </a:endParaRPr>
                    </a:p>
                  </a:txBody>
                  <a:tcPr/>
                </a:tc>
                <a:tc>
                  <a:txBody>
                    <a:bodyPr/>
                    <a:lstStyle/>
                    <a:p>
                      <a:endParaRPr lang="en-AU"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2948084"/>
                  </a:ext>
                </a:extLst>
              </a:tr>
            </a:tbl>
          </a:graphicData>
        </a:graphic>
      </p:graphicFrame>
    </p:spTree>
    <p:extLst>
      <p:ext uri="{BB962C8B-B14F-4D97-AF65-F5344CB8AC3E}">
        <p14:creationId xmlns:p14="http://schemas.microsoft.com/office/powerpoint/2010/main" val="72380369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A59A08-354B-4677-9796-BF534078824E}"/>
              </a:ext>
            </a:extLst>
          </p:cNvPr>
          <p:cNvSpPr>
            <a:spLocks noGrp="1"/>
          </p:cNvSpPr>
          <p:nvPr>
            <p:ph type="body" sz="quarter" idx="16"/>
          </p:nvPr>
        </p:nvSpPr>
        <p:spPr/>
        <p:txBody>
          <a:bodyPr>
            <a:normAutofit/>
          </a:bodyPr>
          <a:lstStyle/>
          <a:p>
            <a:pPr marL="0" indent="0">
              <a:buNone/>
            </a:pPr>
            <a:r>
              <a:rPr lang="en-GB" dirty="0">
                <a:solidFill>
                  <a:schemeClr val="tx1"/>
                </a:solidFill>
              </a:rPr>
              <a:t>Did the city of embarkation affect the survivability?</a:t>
            </a:r>
          </a:p>
        </p:txBody>
      </p:sp>
      <p:sp>
        <p:nvSpPr>
          <p:cNvPr id="3" name="Text Placeholder 2">
            <a:extLst>
              <a:ext uri="{FF2B5EF4-FFF2-40B4-BE49-F238E27FC236}">
                <a16:creationId xmlns:a16="http://schemas.microsoft.com/office/drawing/2014/main" id="{9E1ACC21-EE17-4C83-93ED-B5A5F8F6776E}"/>
              </a:ext>
            </a:extLst>
          </p:cNvPr>
          <p:cNvSpPr>
            <a:spLocks noGrp="1"/>
          </p:cNvSpPr>
          <p:nvPr>
            <p:ph type="body" sz="quarter" idx="15"/>
          </p:nvPr>
        </p:nvSpPr>
        <p:spPr/>
        <p:txBody>
          <a:bodyPr/>
          <a:lstStyle/>
          <a:p>
            <a:r>
              <a:rPr lang="en-AU" sz="2000" dirty="0"/>
              <a:t>Hypothesis testing #5</a:t>
            </a:r>
          </a:p>
        </p:txBody>
      </p:sp>
      <p:sp>
        <p:nvSpPr>
          <p:cNvPr id="4" name="Title 3">
            <a:extLst>
              <a:ext uri="{FF2B5EF4-FFF2-40B4-BE49-F238E27FC236}">
                <a16:creationId xmlns:a16="http://schemas.microsoft.com/office/drawing/2014/main" id="{D8077326-5F76-4CDC-AE4C-1FE9D6E24504}"/>
              </a:ext>
            </a:extLst>
          </p:cNvPr>
          <p:cNvSpPr>
            <a:spLocks noGrp="1"/>
          </p:cNvSpPr>
          <p:nvPr>
            <p:ph type="title"/>
          </p:nvPr>
        </p:nvSpPr>
        <p:spPr/>
        <p:txBody>
          <a:bodyPr/>
          <a:lstStyle/>
          <a:p>
            <a:r>
              <a:rPr lang="en-AU"/>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1818CD3B-47BB-4AC9-A448-77099C18BDFB}"/>
              </a:ext>
            </a:extLst>
          </p:cNvPr>
          <p:cNvSpPr>
            <a:spLocks noGrp="1"/>
          </p:cNvSpPr>
          <p:nvPr>
            <p:ph type="ftr" sz="quarter" idx="3"/>
          </p:nvPr>
        </p:nvSpPr>
        <p:spPr/>
        <p:txBody>
          <a:bodyPr/>
          <a:lstStyle/>
          <a:p>
            <a:fld id="{5116C895-348D-4FA1-AC3F-6A98EE2CBA64}" type="slidenum">
              <a:rPr lang="en-US" smtClean="0"/>
              <a:pPr/>
              <a:t>39</a:t>
            </a:fld>
            <a:endParaRPr lang="en-US"/>
          </a:p>
        </p:txBody>
      </p:sp>
      <p:graphicFrame>
        <p:nvGraphicFramePr>
          <p:cNvPr id="6" name="Table 6" descr="Table for hypothesis testing scenario #5">
            <a:extLst>
              <a:ext uri="{FF2B5EF4-FFF2-40B4-BE49-F238E27FC236}">
                <a16:creationId xmlns:a16="http://schemas.microsoft.com/office/drawing/2014/main" id="{C837805F-0D43-4400-8497-F6C2969714F9}"/>
              </a:ext>
            </a:extLst>
          </p:cNvPr>
          <p:cNvGraphicFramePr>
            <a:graphicFrameLocks noGrp="1"/>
          </p:cNvGraphicFramePr>
          <p:nvPr>
            <p:extLst>
              <p:ext uri="{D42A27DB-BD31-4B8C-83A1-F6EECF244321}">
                <p14:modId xmlns:p14="http://schemas.microsoft.com/office/powerpoint/2010/main" val="2196714219"/>
              </p:ext>
            </p:extLst>
          </p:nvPr>
        </p:nvGraphicFramePr>
        <p:xfrm>
          <a:off x="260474" y="2437371"/>
          <a:ext cx="8623052" cy="3850640"/>
        </p:xfrm>
        <a:graphic>
          <a:graphicData uri="http://schemas.openxmlformats.org/drawingml/2006/table">
            <a:tbl>
              <a:tblPr firstRow="1" bandRow="1">
                <a:tableStyleId>{3B4B98B0-60AC-42C2-AFA5-B58CD77FA1E5}</a:tableStyleId>
              </a:tblPr>
              <a:tblGrid>
                <a:gridCol w="2911351">
                  <a:extLst>
                    <a:ext uri="{9D8B030D-6E8A-4147-A177-3AD203B41FA5}">
                      <a16:colId xmlns:a16="http://schemas.microsoft.com/office/drawing/2014/main" val="3962032332"/>
                    </a:ext>
                  </a:extLst>
                </a:gridCol>
                <a:gridCol w="5711701">
                  <a:extLst>
                    <a:ext uri="{9D8B030D-6E8A-4147-A177-3AD203B41FA5}">
                      <a16:colId xmlns:a16="http://schemas.microsoft.com/office/drawing/2014/main" val="4202983049"/>
                    </a:ext>
                  </a:extLst>
                </a:gridCol>
              </a:tblGrid>
              <a:tr h="370840">
                <a:tc>
                  <a:txBody>
                    <a:bodyPr/>
                    <a:lstStyle/>
                    <a:p>
                      <a:r>
                        <a:rPr lang="en-AU" sz="1800" dirty="0">
                          <a:latin typeface="Arial" panose="020B0604020202020204" pitchFamily="34" charset="0"/>
                          <a:cs typeface="Arial" panose="020B0604020202020204" pitchFamily="34" charset="0"/>
                        </a:rPr>
                        <a:t>Step</a:t>
                      </a:r>
                    </a:p>
                  </a:txBody>
                  <a:tcPr/>
                </a:tc>
                <a:tc>
                  <a:txBody>
                    <a:bodyPr/>
                    <a:lstStyle/>
                    <a:p>
                      <a:r>
                        <a:rPr lang="en-AU" sz="1800">
                          <a:latin typeface="Arial" panose="020B0604020202020204" pitchFamily="34" charset="0"/>
                          <a:cs typeface="Arial" panose="020B0604020202020204" pitchFamily="34" charset="0"/>
                        </a:rPr>
                        <a:t>Result</a:t>
                      </a:r>
                    </a:p>
                  </a:txBody>
                  <a:tcPr/>
                </a:tc>
                <a:extLst>
                  <a:ext uri="{0D108BD9-81ED-4DB2-BD59-A6C34878D82A}">
                    <a16:rowId xmlns:a16="http://schemas.microsoft.com/office/drawing/2014/main" val="224326644"/>
                  </a:ext>
                </a:extLst>
              </a:tr>
              <a:tr h="370840">
                <a:tc>
                  <a:txBody>
                    <a:bodyPr/>
                    <a:lstStyle/>
                    <a:p>
                      <a:r>
                        <a:rPr lang="en-GB" sz="1800" dirty="0">
                          <a:solidFill>
                            <a:schemeClr val="tx1"/>
                          </a:solidFill>
                          <a:latin typeface="Arial" panose="020B0604020202020204" pitchFamily="34" charset="0"/>
                          <a:cs typeface="Arial" panose="020B0604020202020204" pitchFamily="34" charset="0"/>
                        </a:rPr>
                        <a:t>NULL hypothesis</a:t>
                      </a:r>
                      <a:endParaRPr lang="en-AU" sz="1800" dirty="0">
                        <a:latin typeface="Arial" panose="020B0604020202020204" pitchFamily="34" charset="0"/>
                        <a:cs typeface="Arial" panose="020B0604020202020204" pitchFamily="34" charset="0"/>
                      </a:endParaRPr>
                    </a:p>
                  </a:txBody>
                  <a:tcPr/>
                </a:tc>
                <a:tc>
                  <a:txBody>
                    <a:bodyPr/>
                    <a:lstStyle/>
                    <a:p>
                      <a:endParaRPr lang="en-AU"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3470544"/>
                  </a:ext>
                </a:extLst>
              </a:tr>
              <a:tr h="370840">
                <a:tc>
                  <a:txBody>
                    <a:bodyPr/>
                    <a:lstStyle/>
                    <a:p>
                      <a:r>
                        <a:rPr lang="en-GB" sz="1800" dirty="0">
                          <a:latin typeface="Arial" panose="020B0604020202020204" pitchFamily="34" charset="0"/>
                          <a:cs typeface="Arial" panose="020B0604020202020204" pitchFamily="34" charset="0"/>
                        </a:rPr>
                        <a:t>Determine the data to be extracted</a:t>
                      </a:r>
                      <a:endParaRPr lang="en-AU" sz="1800" dirty="0">
                        <a:latin typeface="Arial" panose="020B0604020202020204" pitchFamily="34" charset="0"/>
                        <a:cs typeface="Arial" panose="020B0604020202020204" pitchFamily="34" charset="0"/>
                      </a:endParaRPr>
                    </a:p>
                  </a:txBody>
                  <a:tcPr/>
                </a:tc>
                <a:tc>
                  <a:txBody>
                    <a:bodyPr/>
                    <a:lstStyle/>
                    <a:p>
                      <a:endParaRPr lang="en-AU"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06452351"/>
                  </a:ext>
                </a:extLst>
              </a:tr>
              <a:tr h="370840">
                <a:tc>
                  <a:txBody>
                    <a:bodyPr/>
                    <a:lstStyle/>
                    <a:p>
                      <a:r>
                        <a:rPr lang="en-GB" sz="1800" dirty="0">
                          <a:latin typeface="Arial" panose="020B0604020202020204" pitchFamily="34" charset="0"/>
                          <a:cs typeface="Arial" panose="020B0604020202020204" pitchFamily="34" charset="0"/>
                        </a:rPr>
                        <a:t>Calculation of the aggregate data</a:t>
                      </a:r>
                    </a:p>
                    <a:p>
                      <a:endParaRPr lang="en-AU" sz="1800" dirty="0">
                        <a:latin typeface="Arial" panose="020B0604020202020204" pitchFamily="34" charset="0"/>
                        <a:cs typeface="Arial" panose="020B0604020202020204" pitchFamily="34" charset="0"/>
                      </a:endParaRPr>
                    </a:p>
                  </a:txBody>
                  <a:tcPr/>
                </a:tc>
                <a:tc>
                  <a:txBody>
                    <a:bodyPr/>
                    <a:lstStyle/>
                    <a:p>
                      <a:endParaRPr lang="en-AU"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1418938"/>
                  </a:ext>
                </a:extLst>
              </a:tr>
              <a:tr h="370840">
                <a:tc>
                  <a:txBody>
                    <a:bodyPr/>
                    <a:lstStyle/>
                    <a:p>
                      <a:r>
                        <a:rPr lang="en-GB" sz="1800" dirty="0">
                          <a:latin typeface="Arial" panose="020B0604020202020204" pitchFamily="34" charset="0"/>
                          <a:cs typeface="Arial" panose="020B0604020202020204" pitchFamily="34" charset="0"/>
                        </a:rPr>
                        <a:t>Calculation of the test result</a:t>
                      </a:r>
                    </a:p>
                    <a:p>
                      <a:endParaRPr lang="en-AU" sz="1800" dirty="0">
                        <a:latin typeface="Arial" panose="020B0604020202020204" pitchFamily="34" charset="0"/>
                        <a:cs typeface="Arial" panose="020B0604020202020204" pitchFamily="34" charset="0"/>
                      </a:endParaRPr>
                    </a:p>
                  </a:txBody>
                  <a:tcPr/>
                </a:tc>
                <a:tc>
                  <a:txBody>
                    <a:bodyPr/>
                    <a:lstStyle/>
                    <a:p>
                      <a:endParaRPr lang="en-AU"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6577880"/>
                  </a:ext>
                </a:extLst>
              </a:tr>
              <a:tr h="370840">
                <a:tc>
                  <a:txBody>
                    <a:bodyPr/>
                    <a:lstStyle/>
                    <a:p>
                      <a:r>
                        <a:rPr lang="en-AU" sz="1800">
                          <a:latin typeface="Arial" panose="020B0604020202020204" pitchFamily="34" charset="0"/>
                          <a:cs typeface="Arial" panose="020B0604020202020204" pitchFamily="34" charset="0"/>
                        </a:rPr>
                        <a:t>Interpret the test result</a:t>
                      </a:r>
                    </a:p>
                    <a:p>
                      <a:endParaRPr lang="en-AU" sz="1800">
                        <a:latin typeface="Arial" panose="020B0604020202020204" pitchFamily="34" charset="0"/>
                        <a:cs typeface="Arial" panose="020B0604020202020204" pitchFamily="34" charset="0"/>
                      </a:endParaRPr>
                    </a:p>
                  </a:txBody>
                  <a:tcPr/>
                </a:tc>
                <a:tc>
                  <a:txBody>
                    <a:bodyPr/>
                    <a:lstStyle/>
                    <a:p>
                      <a:endParaRPr lang="en-AU"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2948084"/>
                  </a:ext>
                </a:extLst>
              </a:tr>
            </a:tbl>
          </a:graphicData>
        </a:graphic>
      </p:graphicFrame>
    </p:spTree>
    <p:extLst>
      <p:ext uri="{BB962C8B-B14F-4D97-AF65-F5344CB8AC3E}">
        <p14:creationId xmlns:p14="http://schemas.microsoft.com/office/powerpoint/2010/main" val="35760707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1665288"/>
            <a:ext cx="8628224" cy="4784497"/>
          </a:xfrm>
        </p:spPr>
        <p:txBody>
          <a:bodyPr>
            <a:noAutofit/>
          </a:bodyPr>
          <a:lstStyle/>
          <a:p>
            <a:pPr marL="0" indent="0">
              <a:buNone/>
            </a:pPr>
            <a:r>
              <a:rPr lang="en-AU" dirty="0">
                <a:latin typeface="Arial"/>
                <a:cs typeface="Arial"/>
              </a:rPr>
              <a:t>This document contains topic specific content notes to support students. In addition, a detailed dataset and series of investigations to apply the statistical analysis techniques are presented for students to test given and self-initiated hypotheses.</a:t>
            </a:r>
          </a:p>
          <a:p>
            <a:r>
              <a:rPr lang="en-AU" dirty="0"/>
              <a:t>Inquiry </a:t>
            </a:r>
            <a:r>
              <a:rPr lang="en-AU" dirty="0" smtClean="0"/>
              <a:t>question - What </a:t>
            </a:r>
            <a:r>
              <a:rPr lang="en-AU" dirty="0"/>
              <a:t>tools are used to describe patterns and trends in data?</a:t>
            </a:r>
          </a:p>
          <a:p>
            <a:pPr marL="550863" lvl="1" indent="-285750">
              <a:buFont typeface="Arial" panose="020B0604020202020204" pitchFamily="34" charset="0"/>
              <a:buChar char="•"/>
            </a:pPr>
            <a:r>
              <a:rPr lang="en-AU" sz="1800" dirty="0"/>
              <a:t>Describe the difference between qualitative and quantitative data sets, </a:t>
            </a:r>
            <a:r>
              <a:rPr lang="en-AU" sz="1800" dirty="0" smtClean="0"/>
              <a:t>and methods </a:t>
            </a:r>
            <a:r>
              <a:rPr lang="en-AU" sz="1800" dirty="0"/>
              <a:t>used for statistical analysis, including but not limited </a:t>
            </a:r>
            <a:r>
              <a:rPr lang="en-AU" sz="1800" dirty="0" smtClean="0"/>
              <a:t>to - descriptive statistics</a:t>
            </a:r>
          </a:p>
          <a:p>
            <a:pPr marL="550863" lvl="1" indent="-285750">
              <a:buFont typeface="Arial" panose="020B0604020202020204" pitchFamily="34" charset="0"/>
              <a:buChar char="•"/>
            </a:pPr>
            <a:r>
              <a:rPr lang="en-AU" sz="1800" dirty="0" smtClean="0"/>
              <a:t>Select </a:t>
            </a:r>
            <a:r>
              <a:rPr lang="en-AU" sz="1800" dirty="0"/>
              <a:t>and use appropriate tools, technologies and/or models in order to manipulate and represent data appropriately for a data set, including but not limited </a:t>
            </a:r>
            <a:r>
              <a:rPr lang="en-AU" sz="1800" dirty="0" smtClean="0"/>
              <a:t>to - spreadsheets</a:t>
            </a:r>
            <a:endParaRPr lang="en-AU" sz="1800" dirty="0"/>
          </a:p>
        </p:txBody>
      </p:sp>
      <p:sp>
        <p:nvSpPr>
          <p:cNvPr id="4" name="Title 3"/>
          <p:cNvSpPr>
            <a:spLocks noGrp="1"/>
          </p:cNvSpPr>
          <p:nvPr>
            <p:ph type="title"/>
          </p:nvPr>
        </p:nvSpPr>
        <p:spPr/>
        <p:txBody>
          <a:bodyPr/>
          <a:lstStyle/>
          <a:p>
            <a:r>
              <a:rPr lang="en-AU" dirty="0"/>
              <a:t>Inquiry questions</a:t>
            </a:r>
          </a:p>
        </p:txBody>
      </p:sp>
      <p:sp>
        <p:nvSpPr>
          <p:cNvPr id="5" name="Footer Placeholder 4"/>
          <p:cNvSpPr>
            <a:spLocks noGrp="1"/>
          </p:cNvSpPr>
          <p:nvPr>
            <p:ph type="ftr" sz="quarter" idx="3"/>
          </p:nvPr>
        </p:nvSpPr>
        <p:spPr/>
        <p:txBody>
          <a:bodyPr/>
          <a:lstStyle/>
          <a:p>
            <a:fld id="{5116C895-348D-4FA1-AC3F-6A98EE2CBA64}" type="slidenum">
              <a:rPr lang="en-US" smtClean="0"/>
              <a:pPr/>
              <a:t>4</a:t>
            </a:fld>
            <a:endParaRPr lang="en-US"/>
          </a:p>
        </p:txBody>
      </p:sp>
      <p:sp>
        <p:nvSpPr>
          <p:cNvPr id="6" name="Text Placeholder 2">
            <a:extLst>
              <a:ext uri="{FF2B5EF4-FFF2-40B4-BE49-F238E27FC236}">
                <a16:creationId xmlns:a16="http://schemas.microsoft.com/office/drawing/2014/main" id="{A7BBE181-1217-4A04-93D7-7EC4B51A3A28}"/>
              </a:ext>
            </a:extLst>
          </p:cNvPr>
          <p:cNvSpPr>
            <a:spLocks noGrp="1"/>
          </p:cNvSpPr>
          <p:nvPr>
            <p:ph type="body" sz="quarter" idx="15"/>
          </p:nvPr>
        </p:nvSpPr>
        <p:spPr>
          <a:xfrm>
            <a:off x="294661" y="1245629"/>
            <a:ext cx="8627651" cy="419659"/>
          </a:xfrm>
        </p:spPr>
        <p:txBody>
          <a:bodyPr vert="horz" wrap="square" lIns="0" tIns="45720" rIns="91440" bIns="45720" rtlCol="0" anchor="t">
            <a:noAutofit/>
          </a:bodyPr>
          <a:lstStyle/>
          <a:p>
            <a:r>
              <a:rPr lang="en-US" sz="2000" dirty="0"/>
              <a:t>Science </a:t>
            </a:r>
            <a:r>
              <a:rPr lang="en-US" sz="2000" dirty="0" smtClean="0"/>
              <a:t>extension </a:t>
            </a:r>
            <a:r>
              <a:rPr lang="en-US" sz="2000" dirty="0"/>
              <a:t>Module 3</a:t>
            </a:r>
          </a:p>
        </p:txBody>
      </p:sp>
    </p:spTree>
    <p:extLst>
      <p:ext uri="{BB962C8B-B14F-4D97-AF65-F5344CB8AC3E}">
        <p14:creationId xmlns:p14="http://schemas.microsoft.com/office/powerpoint/2010/main" val="94032427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A59A08-354B-4677-9796-BF534078824E}"/>
              </a:ext>
            </a:extLst>
          </p:cNvPr>
          <p:cNvSpPr>
            <a:spLocks noGrp="1"/>
          </p:cNvSpPr>
          <p:nvPr>
            <p:ph type="body" sz="quarter" idx="16"/>
          </p:nvPr>
        </p:nvSpPr>
        <p:spPr/>
        <p:txBody>
          <a:bodyPr>
            <a:noAutofit/>
          </a:bodyPr>
          <a:lstStyle/>
          <a:p>
            <a:pPr marL="342900" indent="-342900">
              <a:buFont typeface="+mj-lt"/>
              <a:buAutoNum type="arabicPeriod"/>
            </a:pPr>
            <a:r>
              <a:rPr lang="en-AU" sz="1600" dirty="0"/>
              <a:t>Develop your own scientific hypothesis to </a:t>
            </a:r>
            <a:r>
              <a:rPr lang="en-AU" sz="1600" dirty="0" smtClean="0"/>
              <a:t>test -</a:t>
            </a:r>
            <a:endParaRPr lang="en-AU" sz="1600" dirty="0"/>
          </a:p>
          <a:p>
            <a:pPr marL="476246" lvl="1" indent="-342900">
              <a:buFont typeface="+mj-lt"/>
              <a:buAutoNum type="alphaLcPeriod"/>
            </a:pPr>
            <a:r>
              <a:rPr lang="en-AU" dirty="0"/>
              <a:t>What is a question you could ask to interrogate this dataset further?</a:t>
            </a:r>
          </a:p>
          <a:p>
            <a:pPr marL="476246" lvl="1" indent="-342900">
              <a:buFont typeface="+mj-lt"/>
              <a:buAutoNum type="alphaLcPeriod"/>
            </a:pPr>
            <a:r>
              <a:rPr lang="en-AU" dirty="0"/>
              <a:t>D</a:t>
            </a:r>
            <a:r>
              <a:rPr lang="en-AU" dirty="0" smtClean="0"/>
              <a:t>evelop </a:t>
            </a:r>
            <a:r>
              <a:rPr lang="en-AU" dirty="0"/>
              <a:t>an appropriate null hypothesis to test</a:t>
            </a:r>
          </a:p>
          <a:p>
            <a:pPr marL="476246" lvl="1" indent="-342900">
              <a:buFont typeface="+mj-lt"/>
              <a:buAutoNum type="alphaLcPeriod"/>
            </a:pPr>
            <a:r>
              <a:rPr lang="en-AU" dirty="0"/>
              <a:t>D</a:t>
            </a:r>
            <a:r>
              <a:rPr lang="en-AU" dirty="0" smtClean="0"/>
              <a:t>etermine </a:t>
            </a:r>
            <a:r>
              <a:rPr lang="en-AU" dirty="0"/>
              <a:t>an appropriate </a:t>
            </a:r>
            <a:r>
              <a:rPr lang="el-GR" dirty="0"/>
              <a:t>α</a:t>
            </a:r>
            <a:r>
              <a:rPr lang="en-AU" dirty="0"/>
              <a:t> value</a:t>
            </a:r>
          </a:p>
          <a:p>
            <a:pPr marL="342900" indent="-342900">
              <a:buFont typeface="+mj-lt"/>
              <a:buAutoNum type="arabicPeriod"/>
            </a:pPr>
            <a:r>
              <a:rPr lang="en-AU" sz="1600" dirty="0"/>
              <a:t>Determine the data to be extracted for the null hypothesis, what types of data processing do you require to make the dataset suitable for this analysis?</a:t>
            </a:r>
          </a:p>
          <a:p>
            <a:pPr marL="342900" indent="-342900">
              <a:buFont typeface="+mj-lt"/>
              <a:buAutoNum type="arabicPeriod"/>
            </a:pPr>
            <a:r>
              <a:rPr lang="en-AU" sz="1600" dirty="0"/>
              <a:t>Perform an appropriate statistical test for your data type(s). Calculate the p-value.</a:t>
            </a:r>
          </a:p>
          <a:p>
            <a:pPr marL="342900" indent="-342900">
              <a:buFont typeface="+mj-lt"/>
              <a:buAutoNum type="arabicPeriod"/>
            </a:pPr>
            <a:r>
              <a:rPr lang="en-AU" sz="1600" dirty="0"/>
              <a:t>Interpret the statistical test </a:t>
            </a:r>
            <a:r>
              <a:rPr lang="en-AU" sz="1600" dirty="0" smtClean="0"/>
              <a:t>result -</a:t>
            </a:r>
            <a:endParaRPr lang="en-AU" sz="1600" dirty="0"/>
          </a:p>
          <a:p>
            <a:pPr marL="476246" lvl="1" indent="-342900">
              <a:buFont typeface="+mj-lt"/>
              <a:buAutoNum type="alphaLcPeriod"/>
            </a:pPr>
            <a:r>
              <a:rPr lang="en-AU" dirty="0"/>
              <a:t>Is the p-value above, below or equal to the </a:t>
            </a:r>
            <a:r>
              <a:rPr lang="el-GR" dirty="0"/>
              <a:t>α</a:t>
            </a:r>
            <a:r>
              <a:rPr lang="en-AU" dirty="0"/>
              <a:t>-value you selected?</a:t>
            </a:r>
          </a:p>
          <a:p>
            <a:pPr marL="476246" lvl="1" indent="-342900">
              <a:buFont typeface="+mj-lt"/>
              <a:buAutoNum type="alphaLcPeriod"/>
            </a:pPr>
            <a:r>
              <a:rPr lang="en-AU" dirty="0"/>
              <a:t>Does this result support or reject your null hypothesis?</a:t>
            </a:r>
          </a:p>
        </p:txBody>
      </p:sp>
      <p:sp>
        <p:nvSpPr>
          <p:cNvPr id="3" name="Text Placeholder 2">
            <a:extLst>
              <a:ext uri="{FF2B5EF4-FFF2-40B4-BE49-F238E27FC236}">
                <a16:creationId xmlns:a16="http://schemas.microsoft.com/office/drawing/2014/main" id="{9E1ACC21-EE17-4C83-93ED-B5A5F8F6776E}"/>
              </a:ext>
            </a:extLst>
          </p:cNvPr>
          <p:cNvSpPr>
            <a:spLocks noGrp="1"/>
          </p:cNvSpPr>
          <p:nvPr>
            <p:ph type="body" sz="quarter" idx="15"/>
          </p:nvPr>
        </p:nvSpPr>
        <p:spPr/>
        <p:txBody>
          <a:bodyPr/>
          <a:lstStyle/>
          <a:p>
            <a:r>
              <a:rPr lang="en-AU" sz="2000" dirty="0"/>
              <a:t>Hypothesis testing #6</a:t>
            </a:r>
          </a:p>
        </p:txBody>
      </p:sp>
      <p:sp>
        <p:nvSpPr>
          <p:cNvPr id="4" name="Title 3">
            <a:extLst>
              <a:ext uri="{FF2B5EF4-FFF2-40B4-BE49-F238E27FC236}">
                <a16:creationId xmlns:a16="http://schemas.microsoft.com/office/drawing/2014/main" id="{D8077326-5F76-4CDC-AE4C-1FE9D6E24504}"/>
              </a:ext>
            </a:extLst>
          </p:cNvPr>
          <p:cNvSpPr>
            <a:spLocks noGrp="1"/>
          </p:cNvSpPr>
          <p:nvPr>
            <p:ph type="title"/>
          </p:nvPr>
        </p:nvSpPr>
        <p:spPr/>
        <p:txBody>
          <a:bodyPr/>
          <a:lstStyle/>
          <a:p>
            <a:r>
              <a:rPr lang="en-AU"/>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1818CD3B-47BB-4AC9-A448-77099C18BDFB}"/>
              </a:ext>
            </a:extLst>
          </p:cNvPr>
          <p:cNvSpPr>
            <a:spLocks noGrp="1"/>
          </p:cNvSpPr>
          <p:nvPr>
            <p:ph type="ftr" sz="quarter" idx="3"/>
          </p:nvPr>
        </p:nvSpPr>
        <p:spPr/>
        <p:txBody>
          <a:bodyPr/>
          <a:lstStyle/>
          <a:p>
            <a:fld id="{5116C895-348D-4FA1-AC3F-6A98EE2CBA64}" type="slidenum">
              <a:rPr lang="en-US" smtClean="0"/>
              <a:pPr/>
              <a:t>40</a:t>
            </a:fld>
            <a:endParaRPr lang="en-US"/>
          </a:p>
        </p:txBody>
      </p:sp>
    </p:spTree>
    <p:extLst>
      <p:ext uri="{BB962C8B-B14F-4D97-AF65-F5344CB8AC3E}">
        <p14:creationId xmlns:p14="http://schemas.microsoft.com/office/powerpoint/2010/main" val="248373522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C971D3-2E4D-4848-B493-20397A146E73}"/>
              </a:ext>
            </a:extLst>
          </p:cNvPr>
          <p:cNvSpPr>
            <a:spLocks noGrp="1"/>
          </p:cNvSpPr>
          <p:nvPr>
            <p:ph type="body" sz="quarter" idx="16"/>
          </p:nvPr>
        </p:nvSpPr>
        <p:spPr/>
        <p:txBody>
          <a:bodyPr>
            <a:normAutofit lnSpcReduction="10000"/>
          </a:bodyPr>
          <a:lstStyle/>
          <a:p>
            <a:r>
              <a:rPr lang="en-AU" dirty="0"/>
              <a:t>Some examples if </a:t>
            </a:r>
            <a:r>
              <a:rPr lang="en-AU" dirty="0" smtClean="0"/>
              <a:t>needed -</a:t>
            </a:r>
            <a:endParaRPr lang="en-AU" dirty="0"/>
          </a:p>
          <a:p>
            <a:pPr lvl="1">
              <a:buFont typeface="Arial" panose="020B0604020202020204" pitchFamily="34" charset="0"/>
              <a:buChar char="•"/>
            </a:pPr>
            <a:r>
              <a:rPr lang="en-AU" sz="1800" dirty="0"/>
              <a:t>Did they call a passenger roll when loading the lifeboats? This could be observed through the survivability of passengers based on the alphabetical order of surnames.</a:t>
            </a:r>
          </a:p>
          <a:p>
            <a:pPr lvl="1">
              <a:buFont typeface="Arial" panose="020B0604020202020204" pitchFamily="34" charset="0"/>
              <a:buChar char="•"/>
            </a:pPr>
            <a:r>
              <a:rPr lang="en-AU" sz="1800" dirty="0"/>
              <a:t>Did women with children get on to the lifeboats first? This could be tested by scrutinising the data for families (aggregate by surname and/or ticket number) and lifeboat number being present or blank.</a:t>
            </a:r>
          </a:p>
          <a:p>
            <a:pPr lvl="1">
              <a:buFont typeface="Arial" panose="020B0604020202020204" pitchFamily="34" charset="0"/>
              <a:buChar char="•"/>
            </a:pPr>
            <a:r>
              <a:rPr lang="en-AU" sz="1800" dirty="0"/>
              <a:t>Did passengers who attended their nearest lifeboat station have a greater chance of survival? This is more complex but for passengers with cabin numbers and lifeboat numbers cross-checked against the </a:t>
            </a:r>
            <a:r>
              <a:rPr lang="en-AU" sz="1800" dirty="0" smtClean="0"/>
              <a:t>deck plans </a:t>
            </a:r>
            <a:r>
              <a:rPr lang="en-AU" sz="1800" dirty="0"/>
              <a:t>and survival.</a:t>
            </a:r>
          </a:p>
        </p:txBody>
      </p:sp>
      <p:sp>
        <p:nvSpPr>
          <p:cNvPr id="3" name="Text Placeholder 2">
            <a:extLst>
              <a:ext uri="{FF2B5EF4-FFF2-40B4-BE49-F238E27FC236}">
                <a16:creationId xmlns:a16="http://schemas.microsoft.com/office/drawing/2014/main" id="{B9A2B4B8-55D9-492D-B65B-864ADA0A3442}"/>
              </a:ext>
            </a:extLst>
          </p:cNvPr>
          <p:cNvSpPr>
            <a:spLocks noGrp="1"/>
          </p:cNvSpPr>
          <p:nvPr>
            <p:ph type="body" sz="quarter" idx="15"/>
          </p:nvPr>
        </p:nvSpPr>
        <p:spPr/>
        <p:txBody>
          <a:bodyPr/>
          <a:lstStyle/>
          <a:p>
            <a:r>
              <a:rPr lang="en-AU" sz="2000" dirty="0"/>
              <a:t>Hypothesis testing #6</a:t>
            </a:r>
          </a:p>
          <a:p>
            <a:endParaRPr lang="en-AU" dirty="0"/>
          </a:p>
        </p:txBody>
      </p:sp>
      <p:sp>
        <p:nvSpPr>
          <p:cNvPr id="4" name="Title 3">
            <a:extLst>
              <a:ext uri="{FF2B5EF4-FFF2-40B4-BE49-F238E27FC236}">
                <a16:creationId xmlns:a16="http://schemas.microsoft.com/office/drawing/2014/main" id="{CE34A584-7918-4DE6-BC00-3CBEDA137096}"/>
              </a:ext>
            </a:extLst>
          </p:cNvPr>
          <p:cNvSpPr>
            <a:spLocks noGrp="1"/>
          </p:cNvSpPr>
          <p:nvPr>
            <p:ph type="title"/>
          </p:nvPr>
        </p:nvSpPr>
        <p:spPr/>
        <p:txBody>
          <a:bodyPr/>
          <a:lstStyle/>
          <a:p>
            <a:r>
              <a:rPr lang="en-AU"/>
              <a:t>How does statistical analysis assist in finding meaning in the trends or patterns in data sets?</a:t>
            </a:r>
          </a:p>
        </p:txBody>
      </p:sp>
      <p:sp>
        <p:nvSpPr>
          <p:cNvPr id="5" name="Footer Placeholder 4">
            <a:extLst>
              <a:ext uri="{FF2B5EF4-FFF2-40B4-BE49-F238E27FC236}">
                <a16:creationId xmlns:a16="http://schemas.microsoft.com/office/drawing/2014/main" id="{5A558CA1-901D-40B2-99B7-F665F0313CDF}"/>
              </a:ext>
            </a:extLst>
          </p:cNvPr>
          <p:cNvSpPr>
            <a:spLocks noGrp="1"/>
          </p:cNvSpPr>
          <p:nvPr>
            <p:ph type="ftr" sz="quarter" idx="3"/>
          </p:nvPr>
        </p:nvSpPr>
        <p:spPr/>
        <p:txBody>
          <a:bodyPr/>
          <a:lstStyle/>
          <a:p>
            <a:fld id="{5116C895-348D-4FA1-AC3F-6A98EE2CBA64}" type="slidenum">
              <a:rPr lang="en-US" smtClean="0"/>
              <a:pPr/>
              <a:t>41</a:t>
            </a:fld>
            <a:endParaRPr lang="en-US"/>
          </a:p>
        </p:txBody>
      </p:sp>
    </p:spTree>
    <p:extLst>
      <p:ext uri="{BB962C8B-B14F-4D97-AF65-F5344CB8AC3E}">
        <p14:creationId xmlns:p14="http://schemas.microsoft.com/office/powerpoint/2010/main" val="31881388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3806" y="2345635"/>
            <a:ext cx="8562142" cy="3816625"/>
          </a:xfrm>
        </p:spPr>
        <p:txBody>
          <a:bodyPr/>
          <a:lstStyle/>
          <a:p>
            <a:pPr lvl="0" defTabSz="457173">
              <a:lnSpc>
                <a:spcPct val="100000"/>
              </a:lnSpc>
              <a:spcAft>
                <a:spcPts val="0"/>
              </a:spcAft>
            </a:pPr>
            <a:endParaRPr lang="en-AU" dirty="0" smtClean="0">
              <a:solidFill>
                <a:srgbClr val="FFFFFF"/>
              </a:solidFill>
              <a:latin typeface="Arial" panose="020B0604020202020204" pitchFamily="34" charset="0"/>
              <a:cs typeface="Arial" panose="020B0604020202020204" pitchFamily="34" charset="0"/>
            </a:endParaRPr>
          </a:p>
          <a:p>
            <a:pPr lvl="0" defTabSz="457173">
              <a:lnSpc>
                <a:spcPct val="100000"/>
              </a:lnSpc>
              <a:spcAft>
                <a:spcPts val="0"/>
              </a:spcAft>
            </a:pPr>
            <a:r>
              <a:rPr lang="en-US" dirty="0">
                <a:solidFill>
                  <a:srgbClr val="FFFFFF"/>
                </a:solidFill>
                <a:latin typeface="Arial" panose="020B0604020202020204" pitchFamily="34" charset="0"/>
                <a:cs typeface="Arial" panose="020B0604020202020204" pitchFamily="34" charset="0"/>
                <a:hlinkClick r:id="rId2"/>
              </a:rPr>
              <a:t>NSW </a:t>
            </a:r>
            <a:r>
              <a:rPr lang="en-US" dirty="0" smtClean="0">
                <a:solidFill>
                  <a:srgbClr val="FFFFFF"/>
                </a:solidFill>
                <a:latin typeface="Arial" panose="020B0604020202020204" pitchFamily="34" charset="0"/>
                <a:cs typeface="Arial" panose="020B0604020202020204" pitchFamily="34" charset="0"/>
                <a:hlinkClick r:id="rId2"/>
              </a:rPr>
              <a:t>Science Extension Syllabus </a:t>
            </a:r>
            <a:r>
              <a:rPr lang="en-US" dirty="0" smtClean="0">
                <a:solidFill>
                  <a:srgbClr val="FFFFFF"/>
                </a:solidFill>
                <a:latin typeface="Arial" panose="020B0604020202020204" pitchFamily="34" charset="0"/>
                <a:cs typeface="Arial" panose="020B0604020202020204" pitchFamily="34" charset="0"/>
              </a:rPr>
              <a:t>© NSW Education </a:t>
            </a:r>
            <a:r>
              <a:rPr lang="en-US" dirty="0">
                <a:solidFill>
                  <a:srgbClr val="FFFFFF"/>
                </a:solidFill>
                <a:latin typeface="Arial" panose="020B0604020202020204" pitchFamily="34" charset="0"/>
                <a:cs typeface="Arial" panose="020B0604020202020204" pitchFamily="34" charset="0"/>
              </a:rPr>
              <a:t>Standards Authority (NESA) for and on behalf of the Crown in right of the State of New </a:t>
            </a:r>
            <a:r>
              <a:rPr lang="en-US" dirty="0" smtClean="0">
                <a:solidFill>
                  <a:srgbClr val="FFFFFF"/>
                </a:solidFill>
                <a:latin typeface="Arial" panose="020B0604020202020204" pitchFamily="34" charset="0"/>
                <a:cs typeface="Arial" panose="020B0604020202020204" pitchFamily="34" charset="0"/>
              </a:rPr>
              <a:t>South Wales 2017. </a:t>
            </a:r>
            <a:endParaRPr lang="en-US" dirty="0">
              <a:solidFill>
                <a:srgbClr val="FFFFFF"/>
              </a:solidFill>
              <a:latin typeface="Arial" panose="020B0604020202020204" pitchFamily="34" charset="0"/>
              <a:cs typeface="Arial" panose="020B0604020202020204" pitchFamily="34" charset="0"/>
            </a:endParaRPr>
          </a:p>
          <a:p>
            <a:pPr lvl="0" defTabSz="457173">
              <a:lnSpc>
                <a:spcPct val="100000"/>
              </a:lnSpc>
              <a:spcAft>
                <a:spcPts val="0"/>
              </a:spcAft>
            </a:pPr>
            <a:endParaRPr lang="en-AU" dirty="0">
              <a:solidFill>
                <a:srgbClr val="FFFFFF"/>
              </a:solidFill>
              <a:latin typeface="Arial" panose="020B0604020202020204" pitchFamily="34" charset="0"/>
              <a:cs typeface="Arial" panose="020B0604020202020204" pitchFamily="34" charset="0"/>
            </a:endParaRPr>
          </a:p>
          <a:p>
            <a:pPr lvl="0" defTabSz="457173">
              <a:lnSpc>
                <a:spcPct val="100000"/>
              </a:lnSpc>
              <a:spcAft>
                <a:spcPts val="0"/>
              </a:spcAft>
            </a:pPr>
            <a:endParaRPr lang="en-AU" dirty="0">
              <a:solidFill>
                <a:srgbClr val="FFFFFF"/>
              </a:solidFill>
              <a:latin typeface="Arial" panose="020B0604020202020204" pitchFamily="34" charset="0"/>
              <a:cs typeface="Arial" panose="020B0604020202020204" pitchFamily="34" charset="0"/>
            </a:endParaRPr>
          </a:p>
          <a:p>
            <a:pPr lvl="0" defTabSz="457173" fontAlgn="base">
              <a:lnSpc>
                <a:spcPct val="100000"/>
              </a:lnSpc>
              <a:spcAft>
                <a:spcPts val="0"/>
              </a:spcAft>
            </a:pPr>
            <a:r>
              <a:rPr lang="en-AU" dirty="0">
                <a:solidFill>
                  <a:srgbClr val="FFFFFF"/>
                </a:solidFill>
                <a:latin typeface="Arial" panose="020B0604020202020204" pitchFamily="34" charset="0"/>
                <a:cs typeface="Arial" panose="020B0604020202020204" pitchFamily="34" charset="0"/>
              </a:rPr>
              <a:t> </a:t>
            </a:r>
          </a:p>
          <a:p>
            <a:pPr lvl="0" defTabSz="457173">
              <a:lnSpc>
                <a:spcPct val="100000"/>
              </a:lnSpc>
              <a:spcAft>
                <a:spcPts val="0"/>
              </a:spcAft>
            </a:pPr>
            <a:endParaRPr lang="en-AU" dirty="0">
              <a:solidFill>
                <a:srgbClr val="FFFFFF"/>
              </a:solidFill>
              <a:latin typeface="Arial" panose="020B0604020202020204" pitchFamily="34" charset="0"/>
              <a:cs typeface="Arial" panose="020B0604020202020204" pitchFamily="34" charset="0"/>
            </a:endParaRPr>
          </a:p>
          <a:p>
            <a:endParaRPr lang="en-AU" dirty="0"/>
          </a:p>
        </p:txBody>
      </p:sp>
      <p:sp>
        <p:nvSpPr>
          <p:cNvPr id="3" name="Title 2"/>
          <p:cNvSpPr>
            <a:spLocks noGrp="1"/>
          </p:cNvSpPr>
          <p:nvPr>
            <p:ph type="title"/>
          </p:nvPr>
        </p:nvSpPr>
        <p:spPr>
          <a:xfrm>
            <a:off x="263808" y="974035"/>
            <a:ext cx="6256262" cy="1013791"/>
          </a:xfrm>
        </p:spPr>
        <p:txBody>
          <a:bodyPr/>
          <a:lstStyle/>
          <a:p>
            <a:r>
              <a:rPr lang="en-US" sz="4000" b="1" dirty="0">
                <a:solidFill>
                  <a:srgbClr val="FFFFFF"/>
                </a:solidFill>
                <a:latin typeface="Arial" panose="020B0604020202020204" pitchFamily="34" charset="0"/>
                <a:cs typeface="Arial" panose="020B0604020202020204" pitchFamily="34" charset="0"/>
              </a:rPr>
              <a:t>Acknowledgements</a:t>
            </a:r>
            <a:endParaRPr lang="en-AU" dirty="0"/>
          </a:p>
        </p:txBody>
      </p:sp>
    </p:spTree>
    <p:extLst>
      <p:ext uri="{BB962C8B-B14F-4D97-AF65-F5344CB8AC3E}">
        <p14:creationId xmlns:p14="http://schemas.microsoft.com/office/powerpoint/2010/main" val="10680373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2100" y="898071"/>
            <a:ext cx="8572723" cy="5192011"/>
          </a:xfrm>
        </p:spPr>
        <p:txBody>
          <a:bodyPr>
            <a:normAutofit/>
          </a:bodyPr>
          <a:lstStyle/>
          <a:p>
            <a:pPr lvl="0"/>
            <a:r>
              <a:rPr lang="en-AU" dirty="0">
                <a:solidFill>
                  <a:srgbClr val="041E42"/>
                </a:solidFill>
              </a:rPr>
              <a:t>Inquiry </a:t>
            </a:r>
            <a:r>
              <a:rPr lang="en-AU" dirty="0" smtClean="0">
                <a:solidFill>
                  <a:srgbClr val="041E42"/>
                </a:solidFill>
              </a:rPr>
              <a:t>question -</a:t>
            </a:r>
            <a:r>
              <a:rPr lang="en-AU" dirty="0">
                <a:solidFill>
                  <a:srgbClr val="041E42"/>
                </a:solidFill>
              </a:rPr>
              <a:t> How does statistical analysis assist in finding meaning in the trends or patterns in data </a:t>
            </a:r>
            <a:r>
              <a:rPr lang="en-AU" dirty="0" smtClean="0">
                <a:solidFill>
                  <a:srgbClr val="041E42"/>
                </a:solidFill>
              </a:rPr>
              <a:t>sets?</a:t>
            </a:r>
          </a:p>
          <a:p>
            <a:pPr marL="358775" lvl="0" indent="82550"/>
            <a:r>
              <a:rPr lang="en-AU" sz="1800" dirty="0" smtClean="0">
                <a:solidFill>
                  <a:srgbClr val="041E42"/>
                </a:solidFill>
              </a:rPr>
              <a:t> apply </a:t>
            </a:r>
            <a:r>
              <a:rPr lang="en-AU" sz="1800" dirty="0">
                <a:solidFill>
                  <a:srgbClr val="041E42"/>
                </a:solidFill>
              </a:rPr>
              <a:t>appropriate descriptive statistics to a data set(s), including but </a:t>
            </a:r>
            <a:r>
              <a:rPr lang="en-AU" sz="1800" dirty="0" smtClean="0">
                <a:solidFill>
                  <a:srgbClr val="041E42"/>
                </a:solidFill>
              </a:rPr>
              <a:t>not  limited to - </a:t>
            </a:r>
            <a:r>
              <a:rPr lang="en-AU" sz="1800" dirty="0">
                <a:solidFill>
                  <a:srgbClr val="041E42"/>
                </a:solidFill>
              </a:rPr>
              <a:t>mean, median and standard </a:t>
            </a:r>
            <a:r>
              <a:rPr lang="en-AU" sz="1800" dirty="0" smtClean="0">
                <a:solidFill>
                  <a:srgbClr val="041E42"/>
                </a:solidFill>
              </a:rPr>
              <a:t>deviation</a:t>
            </a:r>
          </a:p>
          <a:p>
            <a:pPr marL="358775" lvl="0" indent="82550"/>
            <a:r>
              <a:rPr lang="en-AU" dirty="0" smtClean="0">
                <a:solidFill>
                  <a:srgbClr val="041E42"/>
                </a:solidFill>
              </a:rPr>
              <a:t> s</a:t>
            </a:r>
            <a:r>
              <a:rPr lang="en-AU" sz="1800" dirty="0" smtClean="0">
                <a:solidFill>
                  <a:srgbClr val="041E42"/>
                </a:solidFill>
              </a:rPr>
              <a:t>yllabus content - </a:t>
            </a:r>
            <a:r>
              <a:rPr lang="en-AU" sz="1800" dirty="0">
                <a:solidFill>
                  <a:srgbClr val="041E42"/>
                </a:solidFill>
              </a:rPr>
              <a:t>students apply appropriate statistical tests of confidence to a data set(s), including but not limited </a:t>
            </a:r>
            <a:r>
              <a:rPr lang="en-AU" sz="1800" dirty="0" smtClean="0">
                <a:solidFill>
                  <a:srgbClr val="041E42"/>
                </a:solidFill>
              </a:rPr>
              <a:t>to - </a:t>
            </a:r>
            <a:r>
              <a:rPr lang="en-AU" sz="1800" dirty="0">
                <a:solidFill>
                  <a:srgbClr val="041E42"/>
                </a:solidFill>
              </a:rPr>
              <a:t>student's t-test, chi-squared test and </a:t>
            </a:r>
            <a:r>
              <a:rPr lang="en-AU" sz="1800" dirty="0" smtClean="0">
                <a:solidFill>
                  <a:srgbClr val="041E42"/>
                </a:solidFill>
              </a:rPr>
              <a:t>f-test</a:t>
            </a:r>
          </a:p>
          <a:p>
            <a:pPr marL="358775" lvl="0" indent="82550"/>
            <a:r>
              <a:rPr lang="en-AU" dirty="0" smtClean="0">
                <a:solidFill>
                  <a:srgbClr val="041E42"/>
                </a:solidFill>
              </a:rPr>
              <a:t> u</a:t>
            </a:r>
            <a:r>
              <a:rPr lang="en-AU" sz="1800" dirty="0" smtClean="0">
                <a:solidFill>
                  <a:srgbClr val="041E42"/>
                </a:solidFill>
              </a:rPr>
              <a:t>se </a:t>
            </a:r>
            <a:r>
              <a:rPr lang="en-AU" sz="1800" dirty="0">
                <a:solidFill>
                  <a:srgbClr val="041E42"/>
                </a:solidFill>
              </a:rPr>
              <a:t>available software to apply statistical tests appropriate to a large data set(s) to assist with the analysis of the data</a:t>
            </a:r>
          </a:p>
          <a:p>
            <a:pPr marL="358775" indent="82550"/>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5</a:t>
            </a:fld>
            <a:endParaRPr lang="en-US"/>
          </a:p>
        </p:txBody>
      </p:sp>
    </p:spTree>
    <p:extLst>
      <p:ext uri="{BB962C8B-B14F-4D97-AF65-F5344CB8AC3E}">
        <p14:creationId xmlns:p14="http://schemas.microsoft.com/office/powerpoint/2010/main" val="42294836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6</a:t>
            </a:fld>
            <a:endParaRPr lang="en-US"/>
          </a:p>
        </p:txBody>
      </p:sp>
      <p:sp>
        <p:nvSpPr>
          <p:cNvPr id="8" name="Text Placeholder 7"/>
          <p:cNvSpPr>
            <a:spLocks noGrp="1"/>
          </p:cNvSpPr>
          <p:nvPr>
            <p:ph type="body" sz="quarter" idx="16"/>
          </p:nvPr>
        </p:nvSpPr>
        <p:spPr>
          <a:xfrm>
            <a:off x="294660" y="1744099"/>
            <a:ext cx="8628224" cy="4444805"/>
          </a:xfrm>
        </p:spPr>
        <p:txBody>
          <a:bodyPr>
            <a:normAutofit/>
          </a:bodyPr>
          <a:lstStyle/>
          <a:p>
            <a:r>
              <a:rPr lang="en-GB" dirty="0"/>
              <a:t>The dataset is available from a number of online </a:t>
            </a:r>
            <a:r>
              <a:rPr lang="en-GB" dirty="0" smtClean="0"/>
              <a:t>sources -</a:t>
            </a:r>
            <a:endParaRPr lang="en-GB" dirty="0"/>
          </a:p>
          <a:p>
            <a:pPr marL="441325" lvl="1" indent="-82550">
              <a:buFont typeface="Arial" panose="020B0604020202020204" pitchFamily="34" charset="0"/>
              <a:buChar char="•"/>
            </a:pPr>
            <a:r>
              <a:rPr lang="en-GB" sz="1800" dirty="0" smtClean="0"/>
              <a:t>E </a:t>
            </a:r>
            <a:r>
              <a:rPr lang="en-GB" sz="1800" dirty="0"/>
              <a:t>Harrell Jr, F., 2002. Datasets &lt; Main &lt; Vanderbilt Biostatistics Wiki. [online] </a:t>
            </a:r>
            <a:r>
              <a:rPr lang="en-GB" sz="1800" dirty="0" smtClean="0"/>
              <a:t> Biostat.mc.vanderbilt.edu</a:t>
            </a:r>
            <a:r>
              <a:rPr lang="en-GB" sz="1800" dirty="0"/>
              <a:t>. Available </a:t>
            </a:r>
            <a:r>
              <a:rPr lang="en-GB" sz="1800" dirty="0" smtClean="0"/>
              <a:t>at - &lt;http</a:t>
            </a:r>
            <a:r>
              <a:rPr lang="en-GB" sz="1800" dirty="0"/>
              <a:t>://biostat.mc.vanderbilt.edu/wiki/Main/DataSets&gt; [Accessed 1 June 2020].</a:t>
            </a:r>
          </a:p>
          <a:p>
            <a:pPr marL="358775" lvl="1" indent="0">
              <a:buFont typeface="Arial" panose="020B0604020202020204" pitchFamily="34" charset="0"/>
              <a:buChar char="•"/>
            </a:pPr>
            <a:r>
              <a:rPr lang="en-GB" sz="1800" dirty="0"/>
              <a:t>Perrier, A., 2017. Introduction To Titanic Datasets | </a:t>
            </a:r>
            <a:r>
              <a:rPr lang="en-GB" sz="1800" dirty="0" err="1"/>
              <a:t>Packt</a:t>
            </a:r>
            <a:r>
              <a:rPr lang="en-GB" sz="1800" dirty="0"/>
              <a:t> Hub. [online] </a:t>
            </a:r>
            <a:r>
              <a:rPr lang="en-GB" sz="1800" dirty="0" err="1"/>
              <a:t>Packt</a:t>
            </a:r>
            <a:r>
              <a:rPr lang="en-GB" sz="1800" dirty="0"/>
              <a:t> Hub. Available at: &lt;https://hub.packtpub.com/introduction-titanic-datasets/&gt; [Accessed 1 June 2020].</a:t>
            </a:r>
          </a:p>
          <a:p>
            <a:pPr marL="358775" lvl="1" indent="0">
              <a:buFont typeface="Arial" panose="020B0604020202020204" pitchFamily="34" charset="0"/>
              <a:buChar char="•"/>
            </a:pPr>
            <a:r>
              <a:rPr lang="en-GB" sz="1800" dirty="0" err="1"/>
              <a:t>Piech</a:t>
            </a:r>
            <a:r>
              <a:rPr lang="en-GB" sz="1800" dirty="0"/>
              <a:t>, C., 2016. A Titanic Probability. [online] CS109. Available at: &lt;https://web.stanford.edu/class/archive/cs/cs109/cs109.1166/problem12.html&gt; [Accessed 1 June 2020</a:t>
            </a:r>
            <a:r>
              <a:rPr lang="en-GB" sz="1800" dirty="0" smtClean="0"/>
              <a:t>].</a:t>
            </a:r>
            <a:endParaRPr lang="en-GB" sz="1800" dirty="0"/>
          </a:p>
        </p:txBody>
      </p:sp>
      <p:sp>
        <p:nvSpPr>
          <p:cNvPr id="7" name="Text Placeholder 6"/>
          <p:cNvSpPr>
            <a:spLocks noGrp="1"/>
          </p:cNvSpPr>
          <p:nvPr>
            <p:ph type="body" sz="quarter" idx="15"/>
          </p:nvPr>
        </p:nvSpPr>
        <p:spPr/>
        <p:txBody>
          <a:bodyPr/>
          <a:lstStyle/>
          <a:p>
            <a:r>
              <a:rPr lang="en-AU" sz="2000" dirty="0"/>
              <a:t>Dataset and content sources</a:t>
            </a:r>
          </a:p>
        </p:txBody>
      </p:sp>
      <p:sp>
        <p:nvSpPr>
          <p:cNvPr id="6" name="Title 5"/>
          <p:cNvSpPr>
            <a:spLocks noGrp="1"/>
          </p:cNvSpPr>
          <p:nvPr>
            <p:ph type="title"/>
          </p:nvPr>
        </p:nvSpPr>
        <p:spPr/>
        <p:txBody>
          <a:bodyPr/>
          <a:lstStyle/>
          <a:p>
            <a:r>
              <a:rPr lang="en-AU" dirty="0"/>
              <a:t>Acknowledgements</a:t>
            </a:r>
          </a:p>
        </p:txBody>
      </p:sp>
    </p:spTree>
    <p:extLst>
      <p:ext uri="{BB962C8B-B14F-4D97-AF65-F5344CB8AC3E}">
        <p14:creationId xmlns:p14="http://schemas.microsoft.com/office/powerpoint/2010/main" val="31885630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832757"/>
            <a:ext cx="8628224" cy="5248447"/>
          </a:xfrm>
        </p:spPr>
        <p:txBody>
          <a:bodyPr/>
          <a:lstStyle/>
          <a:p>
            <a:pPr lvl="1">
              <a:buFont typeface="Arial" panose="020B0604020202020204" pitchFamily="34" charset="0"/>
              <a:buChar char="•"/>
            </a:pPr>
            <a:r>
              <a:rPr lang="en-GB" sz="1800" dirty="0">
                <a:solidFill>
                  <a:srgbClr val="041E42"/>
                </a:solidFill>
              </a:rPr>
              <a:t>Public.opendatasoft.com. 2020. Titanic Passengers. [online] Available at: &lt;https://public.opendatasoft.com/explore/dataset/titanic-passengers/table/&gt; [Accessed 1 June 2020].</a:t>
            </a:r>
          </a:p>
          <a:p>
            <a:pPr lvl="0"/>
            <a:r>
              <a:rPr lang="en-GB" dirty="0">
                <a:solidFill>
                  <a:srgbClr val="041E42"/>
                </a:solidFill>
              </a:rPr>
              <a:t>The hypothesis testing test descriptions and questions were provided by Lisa Wallis from Auburn Girls High School.</a:t>
            </a:r>
          </a:p>
          <a:p>
            <a:endParaRPr lang="en-AU" dirty="0"/>
          </a:p>
        </p:txBody>
      </p:sp>
      <p:sp>
        <p:nvSpPr>
          <p:cNvPr id="5" name="Footer Placeholder 4"/>
          <p:cNvSpPr>
            <a:spLocks noGrp="1"/>
          </p:cNvSpPr>
          <p:nvPr>
            <p:ph type="ftr" sz="quarter" idx="3"/>
          </p:nvPr>
        </p:nvSpPr>
        <p:spPr/>
        <p:txBody>
          <a:bodyPr/>
          <a:lstStyle/>
          <a:p>
            <a:fld id="{5116C895-348D-4FA1-AC3F-6A98EE2CBA64}" type="slidenum">
              <a:rPr lang="en-US" smtClean="0"/>
              <a:pPr/>
              <a:t>7</a:t>
            </a:fld>
            <a:endParaRPr lang="en-US"/>
          </a:p>
        </p:txBody>
      </p:sp>
    </p:spTree>
    <p:extLst>
      <p:ext uri="{BB962C8B-B14F-4D97-AF65-F5344CB8AC3E}">
        <p14:creationId xmlns:p14="http://schemas.microsoft.com/office/powerpoint/2010/main" val="5520529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1D7ED-4446-430F-B867-F5677671DA70}"/>
              </a:ext>
            </a:extLst>
          </p:cNvPr>
          <p:cNvSpPr>
            <a:spLocks noGrp="1"/>
          </p:cNvSpPr>
          <p:nvPr>
            <p:ph type="body" sz="quarter" idx="16"/>
          </p:nvPr>
        </p:nvSpPr>
        <p:spPr>
          <a:xfrm>
            <a:off x="294660" y="1844675"/>
            <a:ext cx="8628224" cy="3993792"/>
          </a:xfrm>
        </p:spPr>
        <p:txBody>
          <a:bodyPr>
            <a:noAutofit/>
          </a:bodyPr>
          <a:lstStyle/>
          <a:p>
            <a:pPr marL="0" indent="0">
              <a:buNone/>
            </a:pPr>
            <a:r>
              <a:rPr lang="en-GB" dirty="0"/>
              <a:t>The RMS Titanic was a British passenger liner operated by the White Star Line that sank in the North Atlantic Ocean in the early morning hours of 15 April 1912, after striking an iceberg during her maiden voyage from Southampton to New York City. Of the estimated 2,224 passengers and crew aboard, more than 1,500 died, making the sinking one of modern history's deadliest peacetime commercial marine disasters. </a:t>
            </a:r>
          </a:p>
        </p:txBody>
      </p:sp>
      <p:sp>
        <p:nvSpPr>
          <p:cNvPr id="3" name="Text Placeholder 2">
            <a:extLst>
              <a:ext uri="{FF2B5EF4-FFF2-40B4-BE49-F238E27FC236}">
                <a16:creationId xmlns:a16="http://schemas.microsoft.com/office/drawing/2014/main" id="{888071C1-00E8-45B3-925C-525FAD3CBFC7}"/>
              </a:ext>
            </a:extLst>
          </p:cNvPr>
          <p:cNvSpPr>
            <a:spLocks noGrp="1"/>
          </p:cNvSpPr>
          <p:nvPr>
            <p:ph type="body" sz="quarter" idx="15"/>
          </p:nvPr>
        </p:nvSpPr>
        <p:spPr/>
        <p:txBody>
          <a:bodyPr/>
          <a:lstStyle/>
          <a:p>
            <a:r>
              <a:rPr lang="en-AU" sz="2000" dirty="0"/>
              <a:t>What was the Titanic?</a:t>
            </a:r>
          </a:p>
        </p:txBody>
      </p:sp>
      <p:sp>
        <p:nvSpPr>
          <p:cNvPr id="4" name="Title 3">
            <a:extLst>
              <a:ext uri="{FF2B5EF4-FFF2-40B4-BE49-F238E27FC236}">
                <a16:creationId xmlns:a16="http://schemas.microsoft.com/office/drawing/2014/main" id="{846790E8-A214-4091-B447-6F8A1F8F47DE}"/>
              </a:ext>
            </a:extLst>
          </p:cNvPr>
          <p:cNvSpPr>
            <a:spLocks noGrp="1"/>
          </p:cNvSpPr>
          <p:nvPr>
            <p:ph type="title"/>
          </p:nvPr>
        </p:nvSpPr>
        <p:spPr/>
        <p:txBody>
          <a:bodyPr/>
          <a:lstStyle/>
          <a:p>
            <a:r>
              <a:rPr lang="en-AU" dirty="0"/>
              <a:t>The Titanic disaster</a:t>
            </a:r>
          </a:p>
        </p:txBody>
      </p:sp>
      <p:sp>
        <p:nvSpPr>
          <p:cNvPr id="5" name="Footer Placeholder 4">
            <a:extLst>
              <a:ext uri="{FF2B5EF4-FFF2-40B4-BE49-F238E27FC236}">
                <a16:creationId xmlns:a16="http://schemas.microsoft.com/office/drawing/2014/main" id="{0D0D3189-53C5-4FB0-B974-7E69644A65E8}"/>
              </a:ext>
            </a:extLst>
          </p:cNvPr>
          <p:cNvSpPr>
            <a:spLocks noGrp="1"/>
          </p:cNvSpPr>
          <p:nvPr>
            <p:ph type="ftr" sz="quarter" idx="3"/>
          </p:nvPr>
        </p:nvSpPr>
        <p:spPr/>
        <p:txBody>
          <a:bodyPr/>
          <a:lstStyle/>
          <a:p>
            <a:fld id="{5116C895-348D-4FA1-AC3F-6A98EE2CBA64}" type="slidenum">
              <a:rPr lang="en-US" smtClean="0"/>
              <a:pPr/>
              <a:t>8</a:t>
            </a:fld>
            <a:endParaRPr lang="en-US"/>
          </a:p>
        </p:txBody>
      </p:sp>
    </p:spTree>
    <p:extLst>
      <p:ext uri="{BB962C8B-B14F-4D97-AF65-F5344CB8AC3E}">
        <p14:creationId xmlns:p14="http://schemas.microsoft.com/office/powerpoint/2010/main" val="503371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fld id="{5116C895-348D-4FA1-AC3F-6A98EE2CBA64}" type="slidenum">
              <a:rPr lang="en-US" smtClean="0"/>
              <a:pPr/>
              <a:t>9</a:t>
            </a:fld>
            <a:endParaRPr lang="en-US"/>
          </a:p>
        </p:txBody>
      </p:sp>
      <p:sp>
        <p:nvSpPr>
          <p:cNvPr id="6" name="Text Placeholder 5">
            <a:extLst>
              <a:ext uri="{FF2B5EF4-FFF2-40B4-BE49-F238E27FC236}">
                <a16:creationId xmlns:a16="http://schemas.microsoft.com/office/drawing/2014/main" id="{0366744D-9AD8-4176-9D3F-F11D9C081538}"/>
              </a:ext>
            </a:extLst>
          </p:cNvPr>
          <p:cNvSpPr txBox="1">
            <a:spLocks noGrp="1"/>
          </p:cNvSpPr>
          <p:nvPr>
            <p:ph type="body" sz="quarter" idx="16"/>
          </p:nvPr>
        </p:nvSpPr>
        <p:spPr>
          <a:xfrm>
            <a:off x="295275" y="944620"/>
            <a:ext cx="8628063" cy="5137093"/>
          </a:xfrm>
          <a:prstGeom prst="rect">
            <a:avLst/>
          </a:prstGeom>
          <a:noFill/>
        </p:spPr>
        <p:txBody>
          <a:bodyPr wrap="square" lIns="0" tIns="0" rIns="0" bIns="0" rtlCol="0">
            <a:noAutofit/>
          </a:bodyPr>
          <a:lstStyle/>
          <a:p>
            <a:pPr marL="628623" lvl="1" indent="-171450">
              <a:buFont typeface="Arial" panose="020B0604020202020204" pitchFamily="34" charset="0"/>
              <a:buChar char="•"/>
            </a:pPr>
            <a:r>
              <a:rPr lang="en-GB" sz="1800" dirty="0">
                <a:solidFill>
                  <a:schemeClr val="tx2"/>
                </a:solidFill>
              </a:rPr>
              <a:t>Length – 269m</a:t>
            </a:r>
          </a:p>
          <a:p>
            <a:pPr marL="628623" lvl="1" indent="-171450">
              <a:buFont typeface="Arial" panose="020B0604020202020204" pitchFamily="34" charset="0"/>
              <a:buChar char="•"/>
            </a:pPr>
            <a:r>
              <a:rPr lang="en-GB" sz="1800" dirty="0">
                <a:solidFill>
                  <a:schemeClr val="tx2"/>
                </a:solidFill>
              </a:rPr>
              <a:t>Breadth – 28m</a:t>
            </a:r>
          </a:p>
          <a:p>
            <a:pPr marL="628623" lvl="1" indent="-171450">
              <a:buFont typeface="Arial" panose="020B0604020202020204" pitchFamily="34" charset="0"/>
              <a:buChar char="•"/>
            </a:pPr>
            <a:r>
              <a:rPr lang="en-GB" sz="1800" dirty="0">
                <a:solidFill>
                  <a:schemeClr val="tx2"/>
                </a:solidFill>
              </a:rPr>
              <a:t>Draught – 10.54m</a:t>
            </a:r>
          </a:p>
          <a:p>
            <a:pPr marL="628623" lvl="1" indent="-171450">
              <a:buFont typeface="Arial" panose="020B0604020202020204" pitchFamily="34" charset="0"/>
              <a:buChar char="•"/>
            </a:pPr>
            <a:r>
              <a:rPr lang="en-GB" sz="1800" dirty="0">
                <a:solidFill>
                  <a:schemeClr val="tx2"/>
                </a:solidFill>
              </a:rPr>
              <a:t>Weight of hull at launching – 22.10 million kg</a:t>
            </a:r>
          </a:p>
          <a:p>
            <a:pPr marL="628623" lvl="1" indent="-171450">
              <a:buFont typeface="Arial" panose="020B0604020202020204" pitchFamily="34" charset="0"/>
              <a:buChar char="•"/>
            </a:pPr>
            <a:r>
              <a:rPr lang="en-GB" sz="1800" dirty="0">
                <a:solidFill>
                  <a:schemeClr val="tx2"/>
                </a:solidFill>
              </a:rPr>
              <a:t>Displacement – 47.45 million kg</a:t>
            </a:r>
          </a:p>
          <a:p>
            <a:pPr marL="628623" lvl="1" indent="-171450">
              <a:buFont typeface="Arial" panose="020B0604020202020204" pitchFamily="34" charset="0"/>
              <a:buChar char="•"/>
            </a:pPr>
            <a:r>
              <a:rPr lang="en-GB" sz="1800" dirty="0">
                <a:solidFill>
                  <a:schemeClr val="tx2"/>
                </a:solidFill>
              </a:rPr>
              <a:t>Gross – 42.03 million kg</a:t>
            </a:r>
          </a:p>
          <a:p>
            <a:pPr marL="628623" lvl="1" indent="-171450">
              <a:buFont typeface="Arial" panose="020B0604020202020204" pitchFamily="34" charset="0"/>
              <a:buChar char="•"/>
            </a:pPr>
            <a:r>
              <a:rPr lang="en-GB" sz="1800" dirty="0">
                <a:solidFill>
                  <a:schemeClr val="tx2"/>
                </a:solidFill>
              </a:rPr>
              <a:t>Net – 19.80 million kg </a:t>
            </a:r>
          </a:p>
          <a:p>
            <a:pPr marL="628623" lvl="1" indent="-171450">
              <a:buFont typeface="Arial" panose="020B0604020202020204" pitchFamily="34" charset="0"/>
              <a:buChar char="•"/>
            </a:pPr>
            <a:r>
              <a:rPr lang="en-GB" sz="1800" dirty="0">
                <a:solidFill>
                  <a:schemeClr val="tx2"/>
                </a:solidFill>
              </a:rPr>
              <a:t>Height: 53.34m (the boat deck was 18.29m above the waterline).</a:t>
            </a:r>
          </a:p>
          <a:p>
            <a:pPr marL="628623" lvl="1" indent="-171450">
              <a:buFont typeface="Arial" panose="020B0604020202020204" pitchFamily="34" charset="0"/>
              <a:buChar char="•"/>
            </a:pPr>
            <a:r>
              <a:rPr lang="en-GB" sz="1800" dirty="0">
                <a:solidFill>
                  <a:schemeClr val="tx2"/>
                </a:solidFill>
              </a:rPr>
              <a:t>4 funnels (three carried smoke from the furnaces the fourth ventilated the kitchens)</a:t>
            </a:r>
          </a:p>
          <a:p>
            <a:pPr marL="628623" lvl="1" indent="-171450">
              <a:buFont typeface="Arial" panose="020B0604020202020204" pitchFamily="34" charset="0"/>
              <a:buChar char="•"/>
            </a:pPr>
            <a:r>
              <a:rPr lang="en-GB" sz="1800" dirty="0">
                <a:solidFill>
                  <a:schemeClr val="tx2"/>
                </a:solidFill>
              </a:rPr>
              <a:t>9 Decks</a:t>
            </a:r>
            <a:endParaRPr lang="en-AU" sz="1800" dirty="0"/>
          </a:p>
        </p:txBody>
      </p:sp>
      <p:pic>
        <p:nvPicPr>
          <p:cNvPr id="7" name="Picture 2" descr="Size comparison of the RMS Tit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880" y="944620"/>
            <a:ext cx="3466443" cy="1044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of the RMS Titanic">
            <a:extLst>
              <a:ext uri="{FF2B5EF4-FFF2-40B4-BE49-F238E27FC236}">
                <a16:creationId xmlns:a16="http://schemas.microsoft.com/office/drawing/2014/main" id="{190E31FD-749A-4DBF-AAD2-7C7F5418CF0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675890" y="2179644"/>
            <a:ext cx="2774425" cy="204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676186"/>
      </p:ext>
    </p:extLst>
  </p:cSld>
  <p:clrMapOvr>
    <a:masterClrMapping/>
  </p:clrMapOvr>
  <p:transition>
    <p:fade/>
  </p:transition>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2" id="{194286F9-A69C-C04A-9C65-EDD35AC15C23}" vid="{E6071ACF-7E90-7341-BDC4-DC4E0B033207}"/>
    </a:ext>
  </a:extLst>
</a:theme>
</file>

<file path=ppt/theme/theme2.xml><?xml version="1.0" encoding="utf-8"?>
<a:theme xmlns:a="http://schemas.openxmlformats.org/drawingml/2006/main" name="1_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AC_DoE_Powerpoint_standard_V2" id="{162636CB-DEDF-1B48-B577-F03BA5CCDE48}" vid="{B0582155-A0F6-D44F-8DCE-C5F290BF89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DB57D06BEA83488E102467783CB60D" ma:contentTypeVersion="13" ma:contentTypeDescription="Create a new document." ma:contentTypeScope="" ma:versionID="84eca34ef204cb9cf9287e2e048d1066">
  <xsd:schema xmlns:xsd="http://www.w3.org/2001/XMLSchema" xmlns:xs="http://www.w3.org/2001/XMLSchema" xmlns:p="http://schemas.microsoft.com/office/2006/metadata/properties" xmlns:ns3="02777ac0-bca4-49b9-b304-d2b7eff515d1" xmlns:ns4="33c16299-9e76-4446-b84b-eefe81b91f72" targetNamespace="http://schemas.microsoft.com/office/2006/metadata/properties" ma:root="true" ma:fieldsID="f8d85e542eeb9bafddc4e5c50f779c86" ns3:_="" ns4:_="">
    <xsd:import namespace="02777ac0-bca4-49b9-b304-d2b7eff515d1"/>
    <xsd:import namespace="33c16299-9e76-4446-b84b-eefe81b91f7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77ac0-bca4-49b9-b304-d2b7eff515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c16299-9e76-4446-b84b-eefe81b91f7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19340D-A6A0-4C6A-AB77-D3C07995BA8B}">
  <ds:schemaRefs>
    <ds:schemaRef ds:uri="http://purl.org/dc/terms/"/>
    <ds:schemaRef ds:uri="http://schemas.openxmlformats.org/package/2006/metadata/core-properties"/>
    <ds:schemaRef ds:uri="02777ac0-bca4-49b9-b304-d2b7eff515d1"/>
    <ds:schemaRef ds:uri="http://schemas.microsoft.com/office/2006/documentManagement/types"/>
    <ds:schemaRef ds:uri="http://schemas.microsoft.com/office/infopath/2007/PartnerControls"/>
    <ds:schemaRef ds:uri="http://purl.org/dc/elements/1.1/"/>
    <ds:schemaRef ds:uri="http://schemas.microsoft.com/office/2006/metadata/properties"/>
    <ds:schemaRef ds:uri="33c16299-9e76-4446-b84b-eefe81b91f72"/>
    <ds:schemaRef ds:uri="http://www.w3.org/XML/1998/namespace"/>
    <ds:schemaRef ds:uri="http://purl.org/dc/dcmitype/"/>
  </ds:schemaRefs>
</ds:datastoreItem>
</file>

<file path=customXml/itemProps2.xml><?xml version="1.0" encoding="utf-8"?>
<ds:datastoreItem xmlns:ds="http://schemas.openxmlformats.org/officeDocument/2006/customXml" ds:itemID="{96EA17FA-80EA-4DB2-8B52-27F1C530E9D3}">
  <ds:schemaRefs>
    <ds:schemaRef ds:uri="http://schemas.microsoft.com/sharepoint/v3/contenttype/forms"/>
  </ds:schemaRefs>
</ds:datastoreItem>
</file>

<file path=customXml/itemProps3.xml><?xml version="1.0" encoding="utf-8"?>
<ds:datastoreItem xmlns:ds="http://schemas.openxmlformats.org/officeDocument/2006/customXml" ds:itemID="{9F865C09-B9C7-4A0B-A1A1-6A768EEA0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777ac0-bca4-49b9-b304-d2b7eff515d1"/>
    <ds:schemaRef ds:uri="33c16299-9e76-4446-b84b-eefe81b91f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AC_DoE_Powerpoint_standard_V2_Arial</Template>
  <TotalTime>138</TotalTime>
  <Words>6217</Words>
  <Application>Microsoft Office PowerPoint</Application>
  <PresentationFormat>On-screen Show (4:3)</PresentationFormat>
  <Paragraphs>532</Paragraphs>
  <Slides>42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Calibri</vt:lpstr>
      <vt:lpstr>Courier New</vt:lpstr>
      <vt:lpstr>Montserrat Medium</vt:lpstr>
      <vt:lpstr>Montserrat SemiBold</vt:lpstr>
      <vt:lpstr>Office Theme</vt:lpstr>
      <vt:lpstr>1_Office Theme</vt:lpstr>
      <vt:lpstr>Science</vt:lpstr>
      <vt:lpstr>Acknowledgement of Country</vt:lpstr>
      <vt:lpstr>Stage 6 science extension</vt:lpstr>
      <vt:lpstr>Inquiry questions</vt:lpstr>
      <vt:lpstr>PowerPoint Presentation</vt:lpstr>
      <vt:lpstr>Acknowledgements</vt:lpstr>
      <vt:lpstr>PowerPoint Presentation</vt:lpstr>
      <vt:lpstr>The Titanic disaster</vt:lpstr>
      <vt:lpstr>PowerPoint Presentation</vt:lpstr>
      <vt:lpstr>The Titanic disaster</vt:lpstr>
      <vt:lpstr>The Titanic disaster</vt:lpstr>
      <vt:lpstr>PowerPoint Presentation</vt:lpstr>
      <vt:lpstr>The passenger and crew dataset</vt:lpstr>
      <vt:lpstr>PowerPoint Presentation</vt:lpstr>
      <vt:lpstr>The passenger and crew dataset</vt:lpstr>
      <vt:lpstr>What tools are used to describe patterns and trends in data?</vt:lpstr>
      <vt:lpstr>What tools are used to describe patterns and trends in data?</vt:lpstr>
      <vt:lpstr>What tools are used to describe patterns and trends in data?</vt:lpstr>
      <vt:lpstr>PowerPoint Presentation</vt:lpstr>
      <vt:lpstr>What tools are used to describe patterns and trends in data?</vt:lpstr>
      <vt:lpstr>What tools are used to describe patterns and trends in data?</vt:lpstr>
      <vt:lpstr>How does statistical analysis assist in finding meaning in the trends or patterns in data sets?</vt:lpstr>
      <vt:lpstr>How does statistical analysis assist in finding meaning in the trends or patterns in data sets?</vt:lpstr>
      <vt:lpstr>How does statistical analysis assist in finding meaning in the trends or patterns in data sets?</vt:lpstr>
      <vt:lpstr>How does statistical analysis assist in finding meaning in the trends or patterns in data sets?</vt:lpstr>
      <vt:lpstr>How does statistical analysis assist in finding meaning in the trends or patterns in data sets?</vt:lpstr>
      <vt:lpstr>How does statistical analysis assist in finding meaning in the trends or patterns in data sets?</vt:lpstr>
      <vt:lpstr>How does statistical analysis assist in finding meaning in the trends or patterns in data sets?</vt:lpstr>
      <vt:lpstr>How does statistical analysis assist in finding meaning in the trends or patterns in data sets?</vt:lpstr>
      <vt:lpstr>PowerPoint Presentation</vt:lpstr>
      <vt:lpstr>How does statistical analysis assist in finding meaning in the trends or patterns in data sets?</vt:lpstr>
      <vt:lpstr>PowerPoint Presentation</vt:lpstr>
      <vt:lpstr>How does statistical analysis assist in finding meaning in the trends or patterns in data sets?</vt:lpstr>
      <vt:lpstr>PowerPoint Presentation</vt:lpstr>
      <vt:lpstr>How does statistical analysis assist in finding meaning in the trends or patterns in data sets?</vt:lpstr>
      <vt:lpstr>How does statistical analysis assist in finding meaning in the trends or patterns in data sets?</vt:lpstr>
      <vt:lpstr>How does statistical analysis assist in finding meaning in the trends or patterns in data sets?</vt:lpstr>
      <vt:lpstr>How does statistical analysis assist in finding meaning in the trends or patterns in data sets?</vt:lpstr>
      <vt:lpstr>How does statistical analysis assist in finding meaning in the trends or patterns in data sets?</vt:lpstr>
      <vt:lpstr>How does statistical analysis assist in finding meaning in the trends or patterns in data sets?</vt:lpstr>
      <vt:lpstr>How does statistical analysis assist in finding meaning in the trends or patterns in data sets?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titanic data analysis</dc:title>
  <dc:creator>NSW DEPARTMENT OF EDUCATION</dc:creator>
  <cp:keywords>Stage 6</cp:keywords>
  <cp:lastModifiedBy>Vas Ratusau</cp:lastModifiedBy>
  <cp:revision>16</cp:revision>
  <cp:lastPrinted>2018-09-13T06:50:27Z</cp:lastPrinted>
  <dcterms:created xsi:type="dcterms:W3CDTF">2020-06-01T03:34:38Z</dcterms:created>
  <dcterms:modified xsi:type="dcterms:W3CDTF">2020-08-09T22:47:54Z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0x010100CEDB57D06BEA83488E102467783CB60D</vt:lpwstr>
  </property>
</Properties>
</file>