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14"/>
  </p:notesMasterIdLst>
  <p:handoutMasterIdLst>
    <p:handoutMasterId r:id="rId15"/>
  </p:handoutMasterIdLst>
  <p:sldIdLst>
    <p:sldId id="266" r:id="rId2"/>
    <p:sldId id="296" r:id="rId3"/>
    <p:sldId id="278" r:id="rId4"/>
    <p:sldId id="314" r:id="rId5"/>
    <p:sldId id="311" r:id="rId6"/>
    <p:sldId id="284" r:id="rId7"/>
    <p:sldId id="302" r:id="rId8"/>
    <p:sldId id="305" r:id="rId9"/>
    <p:sldId id="306" r:id="rId10"/>
    <p:sldId id="300" r:id="rId11"/>
    <p:sldId id="303" r:id="rId12"/>
    <p:sldId id="313" r:id="rId13"/>
  </p:sldIdLst>
  <p:sldSz cx="9144000" cy="6858000" type="screen4x3"/>
  <p:notesSz cx="9144000" cy="6858000"/>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ter Slides" id="{1165592B-D1AE-EE48-AEB4-F19515D86DC8}">
          <p14:sldIdLst>
            <p14:sldId id="266"/>
            <p14:sldId id="296"/>
            <p14:sldId id="278"/>
            <p14:sldId id="314"/>
            <p14:sldId id="311"/>
            <p14:sldId id="284"/>
            <p14:sldId id="302"/>
            <p14:sldId id="305"/>
            <p14:sldId id="306"/>
            <p14:sldId id="300"/>
            <p14:sldId id="303"/>
            <p14:sldId id="313"/>
          </p14:sldIdLst>
        </p14:section>
      </p14:sectionLst>
    </p:ex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4B1B8-DE5F-4AB8-9359-8FBD1639280D}" v="85" dt="2020-03-23T04:05:16.283"/>
    <p1510:client id="{15B1AF14-F315-4A1B-BD66-19669367583A}" v="16" dt="2020-03-23T00:25:27.113"/>
    <p1510:client id="{2B149E8E-C5A4-4918-95D8-D0DB1BB8A043}" v="35" dt="2020-03-24T02:47:13.788"/>
    <p1510:client id="{4DD9A739-44AA-481E-926C-29B6AECFB292}" v="18" dt="2020-03-24T02:41:05.847"/>
    <p1510:client id="{5123FAAA-6E64-43B8-9154-591F93ABE180}" v="209" dt="2020-03-24T22:19:40.380"/>
    <p1510:client id="{8CCE14BC-C323-42C2-9A0E-4A8C60D1119F}" v="78" dt="2020-03-24T02:40:00.984"/>
    <p1510:client id="{ADCF0FE4-5281-43BB-8D60-CCFE1A92CEAA}" v="14" dt="2020-03-24T01:39:10.380"/>
    <p1510:client id="{AFBA4ECF-508D-4750-83BC-A5AF84339F22}" v="1" dt="2020-03-24T22:20:27.269"/>
    <p1510:client id="{BFAF3812-EBF4-49D8-A512-D67ACEB9C6C7}" v="254" dt="2020-03-23T00:40:16.450"/>
    <p1510:client id="{DFCF4332-FB22-446B-8487-75CAA9194A4F}" v="112" dt="2020-03-24T22:47:30.198"/>
    <p1510:client id="{EF957826-D225-4930-931E-5E75D42C635B}" v="179" dt="2020-03-23T00:22:35.470"/>
    <p1510:client id="{F60FB168-5143-4B86-9F7C-0B5344B4209B}" v="49" dt="2020-03-24T02:44:56.29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555" y="54"/>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Henry" userId="S::wendy.henry2@det.nsw.edu.au::d226b550-53b7-409b-a153-41e07993b5ef" providerId="AD" clId="Web-{EF957826-D225-4930-931E-5E75D42C635B}"/>
    <pc:docChg chg="modSld sldOrd">
      <pc:chgData name="Wendy Henry" userId="S::wendy.henry2@det.nsw.edu.au::d226b550-53b7-409b-a153-41e07993b5ef" providerId="AD" clId="Web-{EF957826-D225-4930-931E-5E75D42C635B}" dt="2020-03-23T00:22:35.470" v="177"/>
      <pc:docMkLst>
        <pc:docMk/>
      </pc:docMkLst>
      <pc:sldChg chg="modSp ord">
        <pc:chgData name="Wendy Henry" userId="S::wendy.henry2@det.nsw.edu.au::d226b550-53b7-409b-a153-41e07993b5ef" providerId="AD" clId="Web-{EF957826-D225-4930-931E-5E75D42C635B}" dt="2020-03-23T00:20:49.344" v="167" actId="20577"/>
        <pc:sldMkLst>
          <pc:docMk/>
          <pc:sldMk cId="53068302" sldId="284"/>
        </pc:sldMkLst>
        <pc:spChg chg="mod">
          <ac:chgData name="Wendy Henry" userId="S::wendy.henry2@det.nsw.edu.au::d226b550-53b7-409b-a153-41e07993b5ef" providerId="AD" clId="Web-{EF957826-D225-4930-931E-5E75D42C635B}" dt="2020-03-23T00:16:47.061" v="100" actId="20577"/>
          <ac:spMkLst>
            <pc:docMk/>
            <pc:sldMk cId="53068302" sldId="284"/>
            <ac:spMk id="5" creationId="{00000000-0000-0000-0000-000000000000}"/>
          </ac:spMkLst>
        </pc:spChg>
        <pc:spChg chg="mod">
          <ac:chgData name="Wendy Henry" userId="S::wendy.henry2@det.nsw.edu.au::d226b550-53b7-409b-a153-41e07993b5ef" providerId="AD" clId="Web-{EF957826-D225-4930-931E-5E75D42C635B}" dt="2020-03-23T00:20:49.344" v="167" actId="20577"/>
          <ac:spMkLst>
            <pc:docMk/>
            <pc:sldMk cId="53068302" sldId="284"/>
            <ac:spMk id="6" creationId="{00000000-0000-0000-0000-000000000000}"/>
          </ac:spMkLst>
        </pc:spChg>
      </pc:sldChg>
      <pc:sldChg chg="addSp delSp modSp ord">
        <pc:chgData name="Wendy Henry" userId="S::wendy.henry2@det.nsw.edu.au::d226b550-53b7-409b-a153-41e07993b5ef" providerId="AD" clId="Web-{EF957826-D225-4930-931E-5E75D42C635B}" dt="2020-03-23T00:22:35.470" v="177"/>
        <pc:sldMkLst>
          <pc:docMk/>
          <pc:sldMk cId="2645780195" sldId="302"/>
        </pc:sldMkLst>
        <pc:spChg chg="del">
          <ac:chgData name="Wendy Henry" userId="S::wendy.henry2@det.nsw.edu.au::d226b550-53b7-409b-a153-41e07993b5ef" providerId="AD" clId="Web-{EF957826-D225-4930-931E-5E75D42C635B}" dt="2020-03-23T00:21:36.735" v="172"/>
          <ac:spMkLst>
            <pc:docMk/>
            <pc:sldMk cId="2645780195" sldId="302"/>
            <ac:spMk id="5" creationId="{00000000-0000-0000-0000-000000000000}"/>
          </ac:spMkLst>
        </pc:spChg>
        <pc:spChg chg="del">
          <ac:chgData name="Wendy Henry" userId="S::wendy.henry2@det.nsw.edu.au::d226b550-53b7-409b-a153-41e07993b5ef" providerId="AD" clId="Web-{EF957826-D225-4930-931E-5E75D42C635B}" dt="2020-03-23T00:21:34.469" v="171"/>
          <ac:spMkLst>
            <pc:docMk/>
            <pc:sldMk cId="2645780195" sldId="302"/>
            <ac:spMk id="7" creationId="{00000000-0000-0000-0000-000000000000}"/>
          </ac:spMkLst>
        </pc:spChg>
        <pc:spChg chg="add del mod">
          <ac:chgData name="Wendy Henry" userId="S::wendy.henry2@det.nsw.edu.au::d226b550-53b7-409b-a153-41e07993b5ef" providerId="AD" clId="Web-{EF957826-D225-4930-931E-5E75D42C635B}" dt="2020-03-23T00:21:42.892" v="173"/>
          <ac:spMkLst>
            <pc:docMk/>
            <pc:sldMk cId="2645780195" sldId="302"/>
            <ac:spMk id="8" creationId="{47F599CA-62A0-4D83-9A99-75A7B2AA9F03}"/>
          </ac:spMkLst>
        </pc:spChg>
        <pc:graphicFrameChg chg="add mod modGraphic">
          <ac:chgData name="Wendy Henry" userId="S::wendy.henry2@det.nsw.edu.au::d226b550-53b7-409b-a153-41e07993b5ef" providerId="AD" clId="Web-{EF957826-D225-4930-931E-5E75D42C635B}" dt="2020-03-23T00:22:35.470" v="177"/>
          <ac:graphicFrameMkLst>
            <pc:docMk/>
            <pc:sldMk cId="2645780195" sldId="302"/>
            <ac:graphicFrameMk id="10" creationId="{21D2755D-9D6A-46BC-B400-DAA39C4E4901}"/>
          </ac:graphicFrameMkLst>
        </pc:graphicFrameChg>
      </pc:sldChg>
    </pc:docChg>
  </pc:docChgLst>
  <pc:docChgLst>
    <pc:chgData name="Wendy Henry" userId="S::wendy.henry2@det.nsw.edu.au::d226b550-53b7-409b-a153-41e07993b5ef" providerId="AD" clId="Web-{AFBA4ECF-508D-4750-83BC-A5AF84339F22}"/>
    <pc:docChg chg="modSld">
      <pc:chgData name="Wendy Henry" userId="S::wendy.henry2@det.nsw.edu.au::d226b550-53b7-409b-a153-41e07993b5ef" providerId="AD" clId="Web-{AFBA4ECF-508D-4750-83BC-A5AF84339F22}" dt="2020-03-24T22:20:27.269" v="0" actId="1076"/>
      <pc:docMkLst>
        <pc:docMk/>
      </pc:docMkLst>
      <pc:sldChg chg="modSp">
        <pc:chgData name="Wendy Henry" userId="S::wendy.henry2@det.nsw.edu.au::d226b550-53b7-409b-a153-41e07993b5ef" providerId="AD" clId="Web-{AFBA4ECF-508D-4750-83BC-A5AF84339F22}" dt="2020-03-24T22:20:27.269" v="0" actId="1076"/>
        <pc:sldMkLst>
          <pc:docMk/>
          <pc:sldMk cId="2762425492" sldId="311"/>
        </pc:sldMkLst>
        <pc:graphicFrameChg chg="mod">
          <ac:chgData name="Wendy Henry" userId="S::wendy.henry2@det.nsw.edu.au::d226b550-53b7-409b-a153-41e07993b5ef" providerId="AD" clId="Web-{AFBA4ECF-508D-4750-83BC-A5AF84339F22}" dt="2020-03-24T22:20:27.269" v="0" actId="1076"/>
          <ac:graphicFrameMkLst>
            <pc:docMk/>
            <pc:sldMk cId="2762425492" sldId="311"/>
            <ac:graphicFrameMk id="8" creationId="{00000000-0000-0000-0000-000000000000}"/>
          </ac:graphicFrameMkLst>
        </pc:graphicFrameChg>
      </pc:sldChg>
    </pc:docChg>
  </pc:docChgLst>
  <pc:docChgLst>
    <pc:chgData name="Wendy Henry" userId="S::wendy.henry2@det.nsw.edu.au::d226b550-53b7-409b-a153-41e07993b5ef" providerId="AD" clId="Web-{2B149E8E-C5A4-4918-95D8-D0DB1BB8A043}"/>
    <pc:docChg chg="modSld">
      <pc:chgData name="Wendy Henry" userId="S::wendy.henry2@det.nsw.edu.au::d226b550-53b7-409b-a153-41e07993b5ef" providerId="AD" clId="Web-{2B149E8E-C5A4-4918-95D8-D0DB1BB8A043}" dt="2020-03-24T02:47:13.788" v="22"/>
      <pc:docMkLst>
        <pc:docMk/>
      </pc:docMkLst>
      <pc:sldChg chg="modSp">
        <pc:chgData name="Wendy Henry" userId="S::wendy.henry2@det.nsw.edu.au::d226b550-53b7-409b-a153-41e07993b5ef" providerId="AD" clId="Web-{2B149E8E-C5A4-4918-95D8-D0DB1BB8A043}" dt="2020-03-24T02:47:13.788" v="22"/>
        <pc:sldMkLst>
          <pc:docMk/>
          <pc:sldMk cId="2645780195" sldId="302"/>
        </pc:sldMkLst>
        <pc:graphicFrameChg chg="mod modGraphic">
          <ac:chgData name="Wendy Henry" userId="S::wendy.henry2@det.nsw.edu.au::d226b550-53b7-409b-a153-41e07993b5ef" providerId="AD" clId="Web-{2B149E8E-C5A4-4918-95D8-D0DB1BB8A043}" dt="2020-03-24T02:47:13.788" v="22"/>
          <ac:graphicFrameMkLst>
            <pc:docMk/>
            <pc:sldMk cId="2645780195" sldId="302"/>
            <ac:graphicFrameMk id="10" creationId="{21D2755D-9D6A-46BC-B400-DAA39C4E4901}"/>
          </ac:graphicFrameMkLst>
        </pc:graphicFrameChg>
      </pc:sldChg>
    </pc:docChg>
  </pc:docChgLst>
  <pc:docChgLst>
    <pc:chgData name="Wendy Henry" userId="S::wendy.henry2@det.nsw.edu.au::d226b550-53b7-409b-a153-41e07993b5ef" providerId="AD" clId="Web-{4DD9A739-44AA-481E-926C-29B6AECFB292}"/>
    <pc:docChg chg="modSld">
      <pc:chgData name="Wendy Henry" userId="S::wendy.henry2@det.nsw.edu.au::d226b550-53b7-409b-a153-41e07993b5ef" providerId="AD" clId="Web-{4DD9A739-44AA-481E-926C-29B6AECFB292}" dt="2020-03-24T02:41:04.253" v="2"/>
      <pc:docMkLst>
        <pc:docMk/>
      </pc:docMkLst>
      <pc:sldChg chg="modSp">
        <pc:chgData name="Wendy Henry" userId="S::wendy.henry2@det.nsw.edu.au::d226b550-53b7-409b-a153-41e07993b5ef" providerId="AD" clId="Web-{4DD9A739-44AA-481E-926C-29B6AECFB292}" dt="2020-03-24T02:41:04.253" v="2"/>
        <pc:sldMkLst>
          <pc:docMk/>
          <pc:sldMk cId="2645780195" sldId="302"/>
        </pc:sldMkLst>
        <pc:graphicFrameChg chg="modGraphic">
          <ac:chgData name="Wendy Henry" userId="S::wendy.henry2@det.nsw.edu.au::d226b550-53b7-409b-a153-41e07993b5ef" providerId="AD" clId="Web-{4DD9A739-44AA-481E-926C-29B6AECFB292}" dt="2020-03-24T02:41:04.253" v="2"/>
          <ac:graphicFrameMkLst>
            <pc:docMk/>
            <pc:sldMk cId="2645780195" sldId="302"/>
            <ac:graphicFrameMk id="10" creationId="{21D2755D-9D6A-46BC-B400-DAA39C4E4901}"/>
          </ac:graphicFrameMkLst>
        </pc:graphicFrameChg>
      </pc:sldChg>
    </pc:docChg>
  </pc:docChgLst>
  <pc:docChgLst>
    <pc:chgData name="Wendy Henry" userId="S::wendy.henry2@det.nsw.edu.au::d226b550-53b7-409b-a153-41e07993b5ef" providerId="AD" clId="Web-{05F4B1B8-DE5F-4AB8-9359-8FBD1639280D}"/>
    <pc:docChg chg="modSld">
      <pc:chgData name="Wendy Henry" userId="S::wendy.henry2@det.nsw.edu.au::d226b550-53b7-409b-a153-41e07993b5ef" providerId="AD" clId="Web-{05F4B1B8-DE5F-4AB8-9359-8FBD1639280D}" dt="2020-03-23T04:05:16.283" v="82" actId="20577"/>
      <pc:docMkLst>
        <pc:docMk/>
      </pc:docMkLst>
      <pc:sldChg chg="modSp">
        <pc:chgData name="Wendy Henry" userId="S::wendy.henry2@det.nsw.edu.au::d226b550-53b7-409b-a153-41e07993b5ef" providerId="AD" clId="Web-{05F4B1B8-DE5F-4AB8-9359-8FBD1639280D}" dt="2020-03-23T04:05:16.283" v="81" actId="20577"/>
        <pc:sldMkLst>
          <pc:docMk/>
          <pc:sldMk cId="1354965822" sldId="300"/>
        </pc:sldMkLst>
        <pc:spChg chg="mod">
          <ac:chgData name="Wendy Henry" userId="S::wendy.henry2@det.nsw.edu.au::d226b550-53b7-409b-a153-41e07993b5ef" providerId="AD" clId="Web-{05F4B1B8-DE5F-4AB8-9359-8FBD1639280D}" dt="2020-03-23T04:05:16.283" v="81" actId="20577"/>
          <ac:spMkLst>
            <pc:docMk/>
            <pc:sldMk cId="1354965822" sldId="300"/>
            <ac:spMk id="4" creationId="{00000000-0000-0000-0000-000000000000}"/>
          </ac:spMkLst>
        </pc:spChg>
      </pc:sldChg>
      <pc:sldChg chg="modSp">
        <pc:chgData name="Wendy Henry" userId="S::wendy.henry2@det.nsw.edu.au::d226b550-53b7-409b-a153-41e07993b5ef" providerId="AD" clId="Web-{05F4B1B8-DE5F-4AB8-9359-8FBD1639280D}" dt="2020-03-23T04:00:27.937" v="1"/>
        <pc:sldMkLst>
          <pc:docMk/>
          <pc:sldMk cId="2645780195" sldId="302"/>
        </pc:sldMkLst>
        <pc:graphicFrameChg chg="modGraphic">
          <ac:chgData name="Wendy Henry" userId="S::wendy.henry2@det.nsw.edu.au::d226b550-53b7-409b-a153-41e07993b5ef" providerId="AD" clId="Web-{05F4B1B8-DE5F-4AB8-9359-8FBD1639280D}" dt="2020-03-23T04:00:27.937" v="1"/>
          <ac:graphicFrameMkLst>
            <pc:docMk/>
            <pc:sldMk cId="2645780195" sldId="302"/>
            <ac:graphicFrameMk id="10" creationId="{21D2755D-9D6A-46BC-B400-DAA39C4E4901}"/>
          </ac:graphicFrameMkLst>
        </pc:graphicFrameChg>
      </pc:sldChg>
      <pc:sldChg chg="modSp">
        <pc:chgData name="Wendy Henry" userId="S::wendy.henry2@det.nsw.edu.au::d226b550-53b7-409b-a153-41e07993b5ef" providerId="AD" clId="Web-{05F4B1B8-DE5F-4AB8-9359-8FBD1639280D}" dt="2020-03-23T04:04:26.813" v="73" actId="20577"/>
        <pc:sldMkLst>
          <pc:docMk/>
          <pc:sldMk cId="1467699757" sldId="305"/>
        </pc:sldMkLst>
        <pc:spChg chg="mod">
          <ac:chgData name="Wendy Henry" userId="S::wendy.henry2@det.nsw.edu.au::d226b550-53b7-409b-a153-41e07993b5ef" providerId="AD" clId="Web-{05F4B1B8-DE5F-4AB8-9359-8FBD1639280D}" dt="2020-03-23T04:04:26.813" v="73" actId="20577"/>
          <ac:spMkLst>
            <pc:docMk/>
            <pc:sldMk cId="1467699757" sldId="305"/>
            <ac:spMk id="2" creationId="{00000000-0000-0000-0000-000000000000}"/>
          </ac:spMkLst>
        </pc:spChg>
      </pc:sldChg>
      <pc:sldChg chg="modSp">
        <pc:chgData name="Wendy Henry" userId="S::wendy.henry2@det.nsw.edu.au::d226b550-53b7-409b-a153-41e07993b5ef" providerId="AD" clId="Web-{05F4B1B8-DE5F-4AB8-9359-8FBD1639280D}" dt="2020-03-23T04:03:29.391" v="65" actId="20577"/>
        <pc:sldMkLst>
          <pc:docMk/>
          <pc:sldMk cId="2418294774" sldId="306"/>
        </pc:sldMkLst>
        <pc:spChg chg="mod">
          <ac:chgData name="Wendy Henry" userId="S::wendy.henry2@det.nsw.edu.au::d226b550-53b7-409b-a153-41e07993b5ef" providerId="AD" clId="Web-{05F4B1B8-DE5F-4AB8-9359-8FBD1639280D}" dt="2020-03-23T04:03:29.391" v="65" actId="20577"/>
          <ac:spMkLst>
            <pc:docMk/>
            <pc:sldMk cId="2418294774" sldId="306"/>
            <ac:spMk id="4" creationId="{00000000-0000-0000-0000-000000000000}"/>
          </ac:spMkLst>
        </pc:spChg>
      </pc:sldChg>
    </pc:docChg>
  </pc:docChgLst>
  <pc:docChgLst>
    <pc:chgData name="Wendy Henry" userId="S::wendy.henry2@det.nsw.edu.au::d226b550-53b7-409b-a153-41e07993b5ef" providerId="AD" clId="Web-{15B1AF14-F315-4A1B-BD66-19669367583A}"/>
    <pc:docChg chg="modSld sldOrd">
      <pc:chgData name="Wendy Henry" userId="S::wendy.henry2@det.nsw.edu.au::d226b550-53b7-409b-a153-41e07993b5ef" providerId="AD" clId="Web-{15B1AF14-F315-4A1B-BD66-19669367583A}" dt="2020-03-23T00:25:27.113" v="15"/>
      <pc:docMkLst>
        <pc:docMk/>
      </pc:docMkLst>
      <pc:sldChg chg="modSp ord">
        <pc:chgData name="Wendy Henry" userId="S::wendy.henry2@det.nsw.edu.au::d226b550-53b7-409b-a153-41e07993b5ef" providerId="AD" clId="Web-{15B1AF14-F315-4A1B-BD66-19669367583A}" dt="2020-03-23T00:24:59.503" v="14" actId="20577"/>
        <pc:sldMkLst>
          <pc:docMk/>
          <pc:sldMk cId="1977176640" sldId="278"/>
        </pc:sldMkLst>
        <pc:spChg chg="mod">
          <ac:chgData name="Wendy Henry" userId="S::wendy.henry2@det.nsw.edu.au::d226b550-53b7-409b-a153-41e07993b5ef" providerId="AD" clId="Web-{15B1AF14-F315-4A1B-BD66-19669367583A}" dt="2020-03-23T00:24:35.472" v="4" actId="20577"/>
          <ac:spMkLst>
            <pc:docMk/>
            <pc:sldMk cId="1977176640" sldId="278"/>
            <ac:spMk id="4" creationId="{00000000-0000-0000-0000-000000000000}"/>
          </ac:spMkLst>
        </pc:spChg>
        <pc:spChg chg="mod">
          <ac:chgData name="Wendy Henry" userId="S::wendy.henry2@det.nsw.edu.au::d226b550-53b7-409b-a153-41e07993b5ef" providerId="AD" clId="Web-{15B1AF14-F315-4A1B-BD66-19669367583A}" dt="2020-03-23T00:24:59.503" v="14" actId="20577"/>
          <ac:spMkLst>
            <pc:docMk/>
            <pc:sldMk cId="1977176640" sldId="278"/>
            <ac:spMk id="7" creationId="{00000000-0000-0000-0000-000000000000}"/>
          </ac:spMkLst>
        </pc:spChg>
      </pc:sldChg>
      <pc:sldChg chg="ord">
        <pc:chgData name="Wendy Henry" userId="S::wendy.henry2@det.nsw.edu.au::d226b550-53b7-409b-a153-41e07993b5ef" providerId="AD" clId="Web-{15B1AF14-F315-4A1B-BD66-19669367583A}" dt="2020-03-23T00:25:27.113" v="15"/>
        <pc:sldMkLst>
          <pc:docMk/>
          <pc:sldMk cId="2762425492" sldId="311"/>
        </pc:sldMkLst>
      </pc:sldChg>
      <pc:sldChg chg="ord">
        <pc:chgData name="Wendy Henry" userId="S::wendy.henry2@det.nsw.edu.au::d226b550-53b7-409b-a153-41e07993b5ef" providerId="AD" clId="Web-{15B1AF14-F315-4A1B-BD66-19669367583A}" dt="2020-03-23T00:24:12.987" v="0"/>
        <pc:sldMkLst>
          <pc:docMk/>
          <pc:sldMk cId="1206318478" sldId="314"/>
        </pc:sldMkLst>
      </pc:sldChg>
    </pc:docChg>
  </pc:docChgLst>
  <pc:docChgLst>
    <pc:chgData name="Wendy Henry" userId="S::wendy.henry2@det.nsw.edu.au::d226b550-53b7-409b-a153-41e07993b5ef" providerId="AD" clId="Web-{BFAF3812-EBF4-49D8-A512-D67ACEB9C6C7}"/>
    <pc:docChg chg="delSld modSld sldOrd modSection">
      <pc:chgData name="Wendy Henry" userId="S::wendy.henry2@det.nsw.edu.au::d226b550-53b7-409b-a153-41e07993b5ef" providerId="AD" clId="Web-{BFAF3812-EBF4-49D8-A512-D67ACEB9C6C7}" dt="2020-03-23T00:40:16.450" v="252"/>
      <pc:docMkLst>
        <pc:docMk/>
      </pc:docMkLst>
      <pc:sldChg chg="del">
        <pc:chgData name="Wendy Henry" userId="S::wendy.henry2@det.nsw.edu.au::d226b550-53b7-409b-a153-41e07993b5ef" providerId="AD" clId="Web-{BFAF3812-EBF4-49D8-A512-D67ACEB9C6C7}" dt="2020-03-23T00:40:16.435" v="246"/>
        <pc:sldMkLst>
          <pc:docMk/>
          <pc:sldMk cId="982121594" sldId="279"/>
        </pc:sldMkLst>
      </pc:sldChg>
      <pc:sldChg chg="del ord">
        <pc:chgData name="Wendy Henry" userId="S::wendy.henry2@det.nsw.edu.au::d226b550-53b7-409b-a153-41e07993b5ef" providerId="AD" clId="Web-{BFAF3812-EBF4-49D8-A512-D67ACEB9C6C7}" dt="2020-03-23T00:40:16.450" v="252"/>
        <pc:sldMkLst>
          <pc:docMk/>
          <pc:sldMk cId="2629672525" sldId="297"/>
        </pc:sldMkLst>
      </pc:sldChg>
      <pc:sldChg chg="del">
        <pc:chgData name="Wendy Henry" userId="S::wendy.henry2@det.nsw.edu.au::d226b550-53b7-409b-a153-41e07993b5ef" providerId="AD" clId="Web-{BFAF3812-EBF4-49D8-A512-D67ACEB9C6C7}" dt="2020-03-23T00:40:16.435" v="247"/>
        <pc:sldMkLst>
          <pc:docMk/>
          <pc:sldMk cId="4186625045" sldId="298"/>
        </pc:sldMkLst>
      </pc:sldChg>
      <pc:sldChg chg="del">
        <pc:chgData name="Wendy Henry" userId="S::wendy.henry2@det.nsw.edu.au::d226b550-53b7-409b-a153-41e07993b5ef" providerId="AD" clId="Web-{BFAF3812-EBF4-49D8-A512-D67ACEB9C6C7}" dt="2020-03-23T00:40:16.435" v="244"/>
        <pc:sldMkLst>
          <pc:docMk/>
          <pc:sldMk cId="3469010716" sldId="299"/>
        </pc:sldMkLst>
      </pc:sldChg>
      <pc:sldChg chg="modSp ord">
        <pc:chgData name="Wendy Henry" userId="S::wendy.henry2@det.nsw.edu.au::d226b550-53b7-409b-a153-41e07993b5ef" providerId="AD" clId="Web-{BFAF3812-EBF4-49D8-A512-D67ACEB9C6C7}" dt="2020-03-23T00:38:48.404" v="211" actId="20577"/>
        <pc:sldMkLst>
          <pc:docMk/>
          <pc:sldMk cId="1354965822" sldId="300"/>
        </pc:sldMkLst>
        <pc:spChg chg="mod">
          <ac:chgData name="Wendy Henry" userId="S::wendy.henry2@det.nsw.edu.au::d226b550-53b7-409b-a153-41e07993b5ef" providerId="AD" clId="Web-{BFAF3812-EBF4-49D8-A512-D67ACEB9C6C7}" dt="2020-03-23T00:38:48.404" v="211" actId="20577"/>
          <ac:spMkLst>
            <pc:docMk/>
            <pc:sldMk cId="1354965822" sldId="300"/>
            <ac:spMk id="4" creationId="{00000000-0000-0000-0000-000000000000}"/>
          </ac:spMkLst>
        </pc:spChg>
        <pc:spChg chg="mod">
          <ac:chgData name="Wendy Henry" userId="S::wendy.henry2@det.nsw.edu.au::d226b550-53b7-409b-a153-41e07993b5ef" providerId="AD" clId="Web-{BFAF3812-EBF4-49D8-A512-D67ACEB9C6C7}" dt="2020-03-23T00:37:12.561" v="71" actId="20577"/>
          <ac:spMkLst>
            <pc:docMk/>
            <pc:sldMk cId="1354965822" sldId="300"/>
            <ac:spMk id="7" creationId="{00000000-0000-0000-0000-000000000000}"/>
          </ac:spMkLst>
        </pc:spChg>
      </pc:sldChg>
      <pc:sldChg chg="modSp ord">
        <pc:chgData name="Wendy Henry" userId="S::wendy.henry2@det.nsw.edu.au::d226b550-53b7-409b-a153-41e07993b5ef" providerId="AD" clId="Web-{BFAF3812-EBF4-49D8-A512-D67ACEB9C6C7}" dt="2020-03-23T00:40:04.435" v="241" actId="20577"/>
        <pc:sldMkLst>
          <pc:docMk/>
          <pc:sldMk cId="1419606461" sldId="303"/>
        </pc:sldMkLst>
        <pc:spChg chg="mod">
          <ac:chgData name="Wendy Henry" userId="S::wendy.henry2@det.nsw.edu.au::d226b550-53b7-409b-a153-41e07993b5ef" providerId="AD" clId="Web-{BFAF3812-EBF4-49D8-A512-D67ACEB9C6C7}" dt="2020-03-23T00:39:58.404" v="238" actId="20577"/>
          <ac:spMkLst>
            <pc:docMk/>
            <pc:sldMk cId="1419606461" sldId="303"/>
            <ac:spMk id="5" creationId="{00000000-0000-0000-0000-000000000000}"/>
          </ac:spMkLst>
        </pc:spChg>
        <pc:spChg chg="mod">
          <ac:chgData name="Wendy Henry" userId="S::wendy.henry2@det.nsw.edu.au::d226b550-53b7-409b-a153-41e07993b5ef" providerId="AD" clId="Web-{BFAF3812-EBF4-49D8-A512-D67ACEB9C6C7}" dt="2020-03-23T00:40:04.435" v="241" actId="20577"/>
          <ac:spMkLst>
            <pc:docMk/>
            <pc:sldMk cId="1419606461" sldId="303"/>
            <ac:spMk id="7" creationId="{00000000-0000-0000-0000-000000000000}"/>
          </ac:spMkLst>
        </pc:spChg>
      </pc:sldChg>
      <pc:sldChg chg="del">
        <pc:chgData name="Wendy Henry" userId="S::wendy.henry2@det.nsw.edu.au::d226b550-53b7-409b-a153-41e07993b5ef" providerId="AD" clId="Web-{BFAF3812-EBF4-49D8-A512-D67ACEB9C6C7}" dt="2020-03-23T00:40:16.450" v="250"/>
        <pc:sldMkLst>
          <pc:docMk/>
          <pc:sldMk cId="1596339224" sldId="304"/>
        </pc:sldMkLst>
      </pc:sldChg>
      <pc:sldChg chg="modSp ord">
        <pc:chgData name="Wendy Henry" userId="S::wendy.henry2@det.nsw.edu.au::d226b550-53b7-409b-a153-41e07993b5ef" providerId="AD" clId="Web-{BFAF3812-EBF4-49D8-A512-D67ACEB9C6C7}" dt="2020-03-23T00:32:09.532" v="24" actId="20577"/>
        <pc:sldMkLst>
          <pc:docMk/>
          <pc:sldMk cId="1467699757" sldId="305"/>
        </pc:sldMkLst>
        <pc:spChg chg="mod">
          <ac:chgData name="Wendy Henry" userId="S::wendy.henry2@det.nsw.edu.au::d226b550-53b7-409b-a153-41e07993b5ef" providerId="AD" clId="Web-{BFAF3812-EBF4-49D8-A512-D67ACEB9C6C7}" dt="2020-03-23T00:31:51.797" v="8" actId="20577"/>
          <ac:spMkLst>
            <pc:docMk/>
            <pc:sldMk cId="1467699757" sldId="305"/>
            <ac:spMk id="2" creationId="{00000000-0000-0000-0000-000000000000}"/>
          </ac:spMkLst>
        </pc:spChg>
        <pc:spChg chg="mod">
          <ac:chgData name="Wendy Henry" userId="S::wendy.henry2@det.nsw.edu.au::d226b550-53b7-409b-a153-41e07993b5ef" providerId="AD" clId="Web-{BFAF3812-EBF4-49D8-A512-D67ACEB9C6C7}" dt="2020-03-23T00:32:09.532" v="24" actId="20577"/>
          <ac:spMkLst>
            <pc:docMk/>
            <pc:sldMk cId="1467699757" sldId="305"/>
            <ac:spMk id="7" creationId="{00000000-0000-0000-0000-000000000000}"/>
          </ac:spMkLst>
        </pc:spChg>
      </pc:sldChg>
      <pc:sldChg chg="addSp modSp ord">
        <pc:chgData name="Wendy Henry" userId="S::wendy.henry2@det.nsw.edu.au::d226b550-53b7-409b-a153-41e07993b5ef" providerId="AD" clId="Web-{BFAF3812-EBF4-49D8-A512-D67ACEB9C6C7}" dt="2020-03-23T00:35:53.655" v="66" actId="1076"/>
        <pc:sldMkLst>
          <pc:docMk/>
          <pc:sldMk cId="2418294774" sldId="306"/>
        </pc:sldMkLst>
        <pc:spChg chg="mod">
          <ac:chgData name="Wendy Henry" userId="S::wendy.henry2@det.nsw.edu.au::d226b550-53b7-409b-a153-41e07993b5ef" providerId="AD" clId="Web-{BFAF3812-EBF4-49D8-A512-D67ACEB9C6C7}" dt="2020-03-23T00:34:07.328" v="50" actId="14100"/>
          <ac:spMkLst>
            <pc:docMk/>
            <pc:sldMk cId="2418294774" sldId="306"/>
            <ac:spMk id="4" creationId="{00000000-0000-0000-0000-000000000000}"/>
          </ac:spMkLst>
        </pc:spChg>
        <pc:spChg chg="mod">
          <ac:chgData name="Wendy Henry" userId="S::wendy.henry2@det.nsw.edu.au::d226b550-53b7-409b-a153-41e07993b5ef" providerId="AD" clId="Web-{BFAF3812-EBF4-49D8-A512-D67ACEB9C6C7}" dt="2020-03-23T00:33:49.141" v="46" actId="20577"/>
          <ac:spMkLst>
            <pc:docMk/>
            <pc:sldMk cId="2418294774" sldId="306"/>
            <ac:spMk id="7" creationId="{00000000-0000-0000-0000-000000000000}"/>
          </ac:spMkLst>
        </pc:spChg>
        <pc:spChg chg="add mod">
          <ac:chgData name="Wendy Henry" userId="S::wendy.henry2@det.nsw.edu.au::d226b550-53b7-409b-a153-41e07993b5ef" providerId="AD" clId="Web-{BFAF3812-EBF4-49D8-A512-D67ACEB9C6C7}" dt="2020-03-23T00:35:53.655" v="66" actId="1076"/>
          <ac:spMkLst>
            <pc:docMk/>
            <pc:sldMk cId="2418294774" sldId="306"/>
            <ac:spMk id="9" creationId="{4D1F2EBE-ABAC-4D3A-B0F8-1AB5B9D434CF}"/>
          </ac:spMkLst>
        </pc:spChg>
        <pc:picChg chg="add mod">
          <ac:chgData name="Wendy Henry" userId="S::wendy.henry2@det.nsw.edu.au::d226b550-53b7-409b-a153-41e07993b5ef" providerId="AD" clId="Web-{BFAF3812-EBF4-49D8-A512-D67ACEB9C6C7}" dt="2020-03-23T00:35:48.358" v="65" actId="1076"/>
          <ac:picMkLst>
            <pc:docMk/>
            <pc:sldMk cId="2418294774" sldId="306"/>
            <ac:picMk id="2" creationId="{F66EDA01-CC57-4FDB-9BC6-0305804ACC65}"/>
          </ac:picMkLst>
        </pc:picChg>
      </pc:sldChg>
      <pc:sldChg chg="del">
        <pc:chgData name="Wendy Henry" userId="S::wendy.henry2@det.nsw.edu.au::d226b550-53b7-409b-a153-41e07993b5ef" providerId="AD" clId="Web-{BFAF3812-EBF4-49D8-A512-D67ACEB9C6C7}" dt="2020-03-23T00:40:16.435" v="243"/>
        <pc:sldMkLst>
          <pc:docMk/>
          <pc:sldMk cId="1046529526" sldId="307"/>
        </pc:sldMkLst>
      </pc:sldChg>
      <pc:sldChg chg="del">
        <pc:chgData name="Wendy Henry" userId="S::wendy.henry2@det.nsw.edu.au::d226b550-53b7-409b-a153-41e07993b5ef" providerId="AD" clId="Web-{BFAF3812-EBF4-49D8-A512-D67ACEB9C6C7}" dt="2020-03-23T00:40:16.450" v="249"/>
        <pc:sldMkLst>
          <pc:docMk/>
          <pc:sldMk cId="4024590900" sldId="308"/>
        </pc:sldMkLst>
      </pc:sldChg>
      <pc:sldChg chg="del">
        <pc:chgData name="Wendy Henry" userId="S::wendy.henry2@det.nsw.edu.au::d226b550-53b7-409b-a153-41e07993b5ef" providerId="AD" clId="Web-{BFAF3812-EBF4-49D8-A512-D67ACEB9C6C7}" dt="2020-03-23T00:40:16.450" v="248"/>
        <pc:sldMkLst>
          <pc:docMk/>
          <pc:sldMk cId="3282122779" sldId="309"/>
        </pc:sldMkLst>
      </pc:sldChg>
      <pc:sldChg chg="del">
        <pc:chgData name="Wendy Henry" userId="S::wendy.henry2@det.nsw.edu.au::d226b550-53b7-409b-a153-41e07993b5ef" providerId="AD" clId="Web-{BFAF3812-EBF4-49D8-A512-D67ACEB9C6C7}" dt="2020-03-23T00:40:16.435" v="245"/>
        <pc:sldMkLst>
          <pc:docMk/>
          <pc:sldMk cId="4187899685" sldId="310"/>
        </pc:sldMkLst>
      </pc:sldChg>
      <pc:sldChg chg="del">
        <pc:chgData name="Wendy Henry" userId="S::wendy.henry2@det.nsw.edu.au::d226b550-53b7-409b-a153-41e07993b5ef" providerId="AD" clId="Web-{BFAF3812-EBF4-49D8-A512-D67ACEB9C6C7}" dt="2020-03-23T00:40:16.450" v="251"/>
        <pc:sldMkLst>
          <pc:docMk/>
          <pc:sldMk cId="1206318478" sldId="314"/>
        </pc:sldMkLst>
      </pc:sldChg>
    </pc:docChg>
  </pc:docChgLst>
  <pc:docChgLst>
    <pc:chgData name="Easter Carmeli" userId="S::easter.carmeli@det.nsw.edu.au::ba8d3078-1e0c-486b-a8bb-489542d2f92d" providerId="AD" clId="Web-{8CCE14BC-C323-42C2-9A0E-4A8C60D1119F}"/>
    <pc:docChg chg="modSld">
      <pc:chgData name="Easter Carmeli" userId="S::easter.carmeli@det.nsw.edu.au::ba8d3078-1e0c-486b-a8bb-489542d2f92d" providerId="AD" clId="Web-{8CCE14BC-C323-42C2-9A0E-4A8C60D1119F}" dt="2020-03-24T02:39:56.438" v="47" actId="20577"/>
      <pc:docMkLst>
        <pc:docMk/>
      </pc:docMkLst>
      <pc:sldChg chg="modSp">
        <pc:chgData name="Easter Carmeli" userId="S::easter.carmeli@det.nsw.edu.au::ba8d3078-1e0c-486b-a8bb-489542d2f92d" providerId="AD" clId="Web-{8CCE14BC-C323-42C2-9A0E-4A8C60D1119F}" dt="2020-03-24T02:39:56.438" v="47" actId="20577"/>
        <pc:sldMkLst>
          <pc:docMk/>
          <pc:sldMk cId="53068302" sldId="284"/>
        </pc:sldMkLst>
        <pc:spChg chg="mod">
          <ac:chgData name="Easter Carmeli" userId="S::easter.carmeli@det.nsw.edu.au::ba8d3078-1e0c-486b-a8bb-489542d2f92d" providerId="AD" clId="Web-{8CCE14BC-C323-42C2-9A0E-4A8C60D1119F}" dt="2020-03-24T02:39:56.438" v="47" actId="20577"/>
          <ac:spMkLst>
            <pc:docMk/>
            <pc:sldMk cId="53068302" sldId="284"/>
            <ac:spMk id="4" creationId="{00000000-0000-0000-0000-000000000000}"/>
          </ac:spMkLst>
        </pc:spChg>
        <pc:picChg chg="mod">
          <ac:chgData name="Easter Carmeli" userId="S::easter.carmeli@det.nsw.edu.au::ba8d3078-1e0c-486b-a8bb-489542d2f92d" providerId="AD" clId="Web-{8CCE14BC-C323-42C2-9A0E-4A8C60D1119F}" dt="2020-03-24T02:39:52.297" v="46" actId="1076"/>
          <ac:picMkLst>
            <pc:docMk/>
            <pc:sldMk cId="53068302" sldId="284"/>
            <ac:picMk id="2" creationId="{00000000-0000-0000-0000-000000000000}"/>
          </ac:picMkLst>
        </pc:picChg>
      </pc:sldChg>
      <pc:sldChg chg="modSp">
        <pc:chgData name="Easter Carmeli" userId="S::easter.carmeli@det.nsw.edu.au::ba8d3078-1e0c-486b-a8bb-489542d2f92d" providerId="AD" clId="Web-{8CCE14BC-C323-42C2-9A0E-4A8C60D1119F}" dt="2020-03-24T02:38:52.562" v="31"/>
        <pc:sldMkLst>
          <pc:docMk/>
          <pc:sldMk cId="2762425492" sldId="311"/>
        </pc:sldMkLst>
        <pc:graphicFrameChg chg="mod modGraphic">
          <ac:chgData name="Easter Carmeli" userId="S::easter.carmeli@det.nsw.edu.au::ba8d3078-1e0c-486b-a8bb-489542d2f92d" providerId="AD" clId="Web-{8CCE14BC-C323-42C2-9A0E-4A8C60D1119F}" dt="2020-03-24T02:38:52.562" v="31"/>
          <ac:graphicFrameMkLst>
            <pc:docMk/>
            <pc:sldMk cId="2762425492" sldId="311"/>
            <ac:graphicFrameMk id="8" creationId="{00000000-0000-0000-0000-000000000000}"/>
          </ac:graphicFrameMkLst>
        </pc:graphicFrameChg>
      </pc:sldChg>
    </pc:docChg>
  </pc:docChgLst>
  <pc:docChgLst>
    <pc:chgData name="Wendy Henry" userId="S::wendy.henry2@det.nsw.edu.au::d226b550-53b7-409b-a153-41e07993b5ef" providerId="AD" clId="Web-{5123FAAA-6E64-43B8-9154-591F93ABE180}"/>
    <pc:docChg chg="addSld modSld sldOrd modSection">
      <pc:chgData name="Wendy Henry" userId="S::wendy.henry2@det.nsw.edu.au::d226b550-53b7-409b-a153-41e07993b5ef" providerId="AD" clId="Web-{5123FAAA-6E64-43B8-9154-591F93ABE180}" dt="2020-03-24T22:19:40.380" v="202"/>
      <pc:docMkLst>
        <pc:docMk/>
      </pc:docMkLst>
      <pc:sldChg chg="delSp modSp">
        <pc:chgData name="Wendy Henry" userId="S::wendy.henry2@det.nsw.edu.au::d226b550-53b7-409b-a153-41e07993b5ef" providerId="AD" clId="Web-{5123FAAA-6E64-43B8-9154-591F93ABE180}" dt="2020-03-24T22:19:40.380" v="202"/>
        <pc:sldMkLst>
          <pc:docMk/>
          <pc:sldMk cId="2762425492" sldId="311"/>
        </pc:sldMkLst>
        <pc:spChg chg="del mod">
          <ac:chgData name="Wendy Henry" userId="S::wendy.henry2@det.nsw.edu.au::d226b550-53b7-409b-a153-41e07993b5ef" providerId="AD" clId="Web-{5123FAAA-6E64-43B8-9154-591F93ABE180}" dt="2020-03-24T22:18:12.395" v="168"/>
          <ac:spMkLst>
            <pc:docMk/>
            <pc:sldMk cId="2762425492" sldId="311"/>
            <ac:spMk id="4" creationId="{00000000-0000-0000-0000-000000000000}"/>
          </ac:spMkLst>
        </pc:spChg>
        <pc:spChg chg="mod">
          <ac:chgData name="Wendy Henry" userId="S::wendy.henry2@det.nsw.edu.au::d226b550-53b7-409b-a153-41e07993b5ef" providerId="AD" clId="Web-{5123FAAA-6E64-43B8-9154-591F93ABE180}" dt="2020-03-24T22:14:39.894" v="39" actId="1076"/>
          <ac:spMkLst>
            <pc:docMk/>
            <pc:sldMk cId="2762425492" sldId="311"/>
            <ac:spMk id="6" creationId="{00000000-0000-0000-0000-000000000000}"/>
          </ac:spMkLst>
        </pc:spChg>
        <pc:graphicFrameChg chg="mod modGraphic">
          <ac:chgData name="Wendy Henry" userId="S::wendy.henry2@det.nsw.edu.au::d226b550-53b7-409b-a153-41e07993b5ef" providerId="AD" clId="Web-{5123FAAA-6E64-43B8-9154-591F93ABE180}" dt="2020-03-24T22:19:40.380" v="202"/>
          <ac:graphicFrameMkLst>
            <pc:docMk/>
            <pc:sldMk cId="2762425492" sldId="311"/>
            <ac:graphicFrameMk id="8" creationId="{00000000-0000-0000-0000-000000000000}"/>
          </ac:graphicFrameMkLst>
        </pc:graphicFrameChg>
        <pc:picChg chg="mod">
          <ac:chgData name="Wendy Henry" userId="S::wendy.henry2@det.nsw.edu.au::d226b550-53b7-409b-a153-41e07993b5ef" providerId="AD" clId="Web-{5123FAAA-6E64-43B8-9154-591F93ABE180}" dt="2020-03-24T22:18:43.786" v="170" actId="1076"/>
          <ac:picMkLst>
            <pc:docMk/>
            <pc:sldMk cId="2762425492" sldId="311"/>
            <ac:picMk id="5" creationId="{00000000-0000-0000-0000-000000000000}"/>
          </ac:picMkLst>
        </pc:picChg>
      </pc:sldChg>
      <pc:sldChg chg="addSp delSp modSp new ord">
        <pc:chgData name="Wendy Henry" userId="S::wendy.henry2@det.nsw.edu.au::d226b550-53b7-409b-a153-41e07993b5ef" providerId="AD" clId="Web-{5123FAAA-6E64-43B8-9154-591F93ABE180}" dt="2020-03-24T22:17:30.707" v="159" actId="20577"/>
        <pc:sldMkLst>
          <pc:docMk/>
          <pc:sldMk cId="4220524355" sldId="314"/>
        </pc:sldMkLst>
        <pc:spChg chg="mod">
          <ac:chgData name="Wendy Henry" userId="S::wendy.henry2@det.nsw.edu.au::d226b550-53b7-409b-a153-41e07993b5ef" providerId="AD" clId="Web-{5123FAAA-6E64-43B8-9154-591F93ABE180}" dt="2020-03-24T22:17:27.364" v="156" actId="20577"/>
          <ac:spMkLst>
            <pc:docMk/>
            <pc:sldMk cId="4220524355" sldId="314"/>
            <ac:spMk id="2" creationId="{0D135F96-2777-4011-A0D3-FFA6AD6AFF9B}"/>
          </ac:spMkLst>
        </pc:spChg>
        <pc:spChg chg="mod">
          <ac:chgData name="Wendy Henry" userId="S::wendy.henry2@det.nsw.edu.au::d226b550-53b7-409b-a153-41e07993b5ef" providerId="AD" clId="Web-{5123FAAA-6E64-43B8-9154-591F93ABE180}" dt="2020-03-24T22:17:30.707" v="159" actId="20577"/>
          <ac:spMkLst>
            <pc:docMk/>
            <pc:sldMk cId="4220524355" sldId="314"/>
            <ac:spMk id="3" creationId="{B8FC1687-4851-4978-83AB-4F18EBD8EF8D}"/>
          </ac:spMkLst>
        </pc:spChg>
        <pc:spChg chg="mod">
          <ac:chgData name="Wendy Henry" userId="S::wendy.henry2@det.nsw.edu.au::d226b550-53b7-409b-a153-41e07993b5ef" providerId="AD" clId="Web-{5123FAAA-6E64-43B8-9154-591F93ABE180}" dt="2020-03-24T22:16:55.051" v="151" actId="20577"/>
          <ac:spMkLst>
            <pc:docMk/>
            <pc:sldMk cId="4220524355" sldId="314"/>
            <ac:spMk id="4" creationId="{B2CD6185-53D9-41B5-863F-880513A14BA5}"/>
          </ac:spMkLst>
        </pc:spChg>
        <pc:spChg chg="add del mod">
          <ac:chgData name="Wendy Henry" userId="S::wendy.henry2@det.nsw.edu.au::d226b550-53b7-409b-a153-41e07993b5ef" providerId="AD" clId="Web-{5123FAAA-6E64-43B8-9154-591F93ABE180}" dt="2020-03-24T22:17:14.848" v="155"/>
          <ac:spMkLst>
            <pc:docMk/>
            <pc:sldMk cId="4220524355" sldId="314"/>
            <ac:spMk id="6" creationId="{00B09518-897E-4638-BC25-B593393266CB}"/>
          </ac:spMkLst>
        </pc:spChg>
        <pc:picChg chg="add">
          <ac:chgData name="Wendy Henry" userId="S::wendy.henry2@det.nsw.edu.au::d226b550-53b7-409b-a153-41e07993b5ef" providerId="AD" clId="Web-{5123FAAA-6E64-43B8-9154-591F93ABE180}" dt="2020-03-24T22:17:10.660" v="154"/>
          <ac:picMkLst>
            <pc:docMk/>
            <pc:sldMk cId="4220524355" sldId="314"/>
            <ac:picMk id="8" creationId="{2BC65617-380C-4CC4-B75D-AB719D13752C}"/>
          </ac:picMkLst>
        </pc:picChg>
      </pc:sldChg>
    </pc:docChg>
  </pc:docChgLst>
  <pc:docChgLst>
    <pc:chgData name="Easter Carmeli" userId="S::easter.carmeli@det.nsw.edu.au::ba8d3078-1e0c-486b-a8bb-489542d2f92d" providerId="AD" clId="Web-{F60FB168-5143-4B86-9F7C-0B5344B4209B}"/>
    <pc:docChg chg="modSld">
      <pc:chgData name="Easter Carmeli" userId="S::easter.carmeli@det.nsw.edu.au::ba8d3078-1e0c-486b-a8bb-489542d2f92d" providerId="AD" clId="Web-{F60FB168-5143-4B86-9F7C-0B5344B4209B}" dt="2020-03-24T02:44:56.275" v="36" actId="14100"/>
      <pc:docMkLst>
        <pc:docMk/>
      </pc:docMkLst>
      <pc:sldChg chg="modSp">
        <pc:chgData name="Easter Carmeli" userId="S::easter.carmeli@det.nsw.edu.au::ba8d3078-1e0c-486b-a8bb-489542d2f92d" providerId="AD" clId="Web-{F60FB168-5143-4B86-9F7C-0B5344B4209B}" dt="2020-03-24T02:44:56.275" v="36" actId="14100"/>
        <pc:sldMkLst>
          <pc:docMk/>
          <pc:sldMk cId="2645780195" sldId="302"/>
        </pc:sldMkLst>
        <pc:spChg chg="mod">
          <ac:chgData name="Easter Carmeli" userId="S::easter.carmeli@det.nsw.edu.au::ba8d3078-1e0c-486b-a8bb-489542d2f92d" providerId="AD" clId="Web-{F60FB168-5143-4B86-9F7C-0B5344B4209B}" dt="2020-03-24T02:44:53.618" v="34" actId="20577"/>
          <ac:spMkLst>
            <pc:docMk/>
            <pc:sldMk cId="2645780195" sldId="302"/>
            <ac:spMk id="4" creationId="{00000000-0000-0000-0000-000000000000}"/>
          </ac:spMkLst>
        </pc:spChg>
        <pc:graphicFrameChg chg="mod modGraphic">
          <ac:chgData name="Easter Carmeli" userId="S::easter.carmeli@det.nsw.edu.au::ba8d3078-1e0c-486b-a8bb-489542d2f92d" providerId="AD" clId="Web-{F60FB168-5143-4B86-9F7C-0B5344B4209B}" dt="2020-03-24T02:44:49.790" v="24"/>
          <ac:graphicFrameMkLst>
            <pc:docMk/>
            <pc:sldMk cId="2645780195" sldId="302"/>
            <ac:graphicFrameMk id="10" creationId="{21D2755D-9D6A-46BC-B400-DAA39C4E4901}"/>
          </ac:graphicFrameMkLst>
        </pc:graphicFrameChg>
        <pc:picChg chg="mod">
          <ac:chgData name="Easter Carmeli" userId="S::easter.carmeli@det.nsw.edu.au::ba8d3078-1e0c-486b-a8bb-489542d2f92d" providerId="AD" clId="Web-{F60FB168-5143-4B86-9F7C-0B5344B4209B}" dt="2020-03-24T02:44:56.275" v="36" actId="14100"/>
          <ac:picMkLst>
            <pc:docMk/>
            <pc:sldMk cId="2645780195" sldId="302"/>
            <ac:picMk id="6" creationId="{00000000-0000-0000-0000-000000000000}"/>
          </ac:picMkLst>
        </pc:picChg>
      </pc:sldChg>
    </pc:docChg>
  </pc:docChgLst>
  <pc:docChgLst>
    <pc:chgData name="Wendy Henry" userId="S::wendy.henry2@det.nsw.edu.au::d226b550-53b7-409b-a153-41e07993b5ef" providerId="AD" clId="Web-{DFCF4332-FB22-446B-8487-75CAA9194A4F}"/>
    <pc:docChg chg="modSld">
      <pc:chgData name="Wendy Henry" userId="S::wendy.henry2@det.nsw.edu.au::d226b550-53b7-409b-a153-41e07993b5ef" providerId="AD" clId="Web-{DFCF4332-FB22-446B-8487-75CAA9194A4F}" dt="2020-03-24T22:47:30.198" v="109"/>
      <pc:docMkLst>
        <pc:docMk/>
      </pc:docMkLst>
      <pc:sldChg chg="modSp">
        <pc:chgData name="Wendy Henry" userId="S::wendy.henry2@det.nsw.edu.au::d226b550-53b7-409b-a153-41e07993b5ef" providerId="AD" clId="Web-{DFCF4332-FB22-446B-8487-75CAA9194A4F}" dt="2020-03-24T22:42:49.122" v="35"/>
        <pc:sldMkLst>
          <pc:docMk/>
          <pc:sldMk cId="2645780195" sldId="302"/>
        </pc:sldMkLst>
        <pc:graphicFrameChg chg="modGraphic">
          <ac:chgData name="Wendy Henry" userId="S::wendy.henry2@det.nsw.edu.au::d226b550-53b7-409b-a153-41e07993b5ef" providerId="AD" clId="Web-{DFCF4332-FB22-446B-8487-75CAA9194A4F}" dt="2020-03-24T22:42:49.122" v="35"/>
          <ac:graphicFrameMkLst>
            <pc:docMk/>
            <pc:sldMk cId="2645780195" sldId="302"/>
            <ac:graphicFrameMk id="10" creationId="{21D2755D-9D6A-46BC-B400-DAA39C4E4901}"/>
          </ac:graphicFrameMkLst>
        </pc:graphicFrameChg>
      </pc:sldChg>
      <pc:sldChg chg="addSp delSp modSp">
        <pc:chgData name="Wendy Henry" userId="S::wendy.henry2@det.nsw.edu.au::d226b550-53b7-409b-a153-41e07993b5ef" providerId="AD" clId="Web-{DFCF4332-FB22-446B-8487-75CAA9194A4F}" dt="2020-03-24T22:46:35.323" v="47" actId="1076"/>
        <pc:sldMkLst>
          <pc:docMk/>
          <pc:sldMk cId="2418294774" sldId="306"/>
        </pc:sldMkLst>
        <pc:spChg chg="mod">
          <ac:chgData name="Wendy Henry" userId="S::wendy.henry2@det.nsw.edu.au::d226b550-53b7-409b-a153-41e07993b5ef" providerId="AD" clId="Web-{DFCF4332-FB22-446B-8487-75CAA9194A4F}" dt="2020-03-24T22:35:15.781" v="19" actId="1076"/>
          <ac:spMkLst>
            <pc:docMk/>
            <pc:sldMk cId="2418294774" sldId="306"/>
            <ac:spMk id="4" creationId="{00000000-0000-0000-0000-000000000000}"/>
          </ac:spMkLst>
        </pc:spChg>
        <pc:spChg chg="mod">
          <ac:chgData name="Wendy Henry" userId="S::wendy.henry2@det.nsw.edu.au::d226b550-53b7-409b-a153-41e07993b5ef" providerId="AD" clId="Web-{DFCF4332-FB22-446B-8487-75CAA9194A4F}" dt="2020-03-24T22:35:08.156" v="17" actId="1076"/>
          <ac:spMkLst>
            <pc:docMk/>
            <pc:sldMk cId="2418294774" sldId="306"/>
            <ac:spMk id="6" creationId="{00000000-0000-0000-0000-000000000000}"/>
          </ac:spMkLst>
        </pc:spChg>
        <pc:spChg chg="mod">
          <ac:chgData name="Wendy Henry" userId="S::wendy.henry2@det.nsw.edu.au::d226b550-53b7-409b-a153-41e07993b5ef" providerId="AD" clId="Web-{DFCF4332-FB22-446B-8487-75CAA9194A4F}" dt="2020-03-24T22:35:12.094" v="18" actId="1076"/>
          <ac:spMkLst>
            <pc:docMk/>
            <pc:sldMk cId="2418294774" sldId="306"/>
            <ac:spMk id="7" creationId="{00000000-0000-0000-0000-000000000000}"/>
          </ac:spMkLst>
        </pc:spChg>
        <pc:spChg chg="mod">
          <ac:chgData name="Wendy Henry" userId="S::wendy.henry2@det.nsw.edu.au::d226b550-53b7-409b-a153-41e07993b5ef" providerId="AD" clId="Web-{DFCF4332-FB22-446B-8487-75CAA9194A4F}" dt="2020-03-24T22:46:35.323" v="47" actId="1076"/>
          <ac:spMkLst>
            <pc:docMk/>
            <pc:sldMk cId="2418294774" sldId="306"/>
            <ac:spMk id="9" creationId="{4D1F2EBE-ABAC-4D3A-B0F8-1AB5B9D434CF}"/>
          </ac:spMkLst>
        </pc:spChg>
        <pc:picChg chg="del mod">
          <ac:chgData name="Wendy Henry" userId="S::wendy.henry2@det.nsw.edu.au::d226b550-53b7-409b-a153-41e07993b5ef" providerId="AD" clId="Web-{DFCF4332-FB22-446B-8487-75CAA9194A4F}" dt="2020-03-24T22:33:43.891" v="5"/>
          <ac:picMkLst>
            <pc:docMk/>
            <pc:sldMk cId="2418294774" sldId="306"/>
            <ac:picMk id="2" creationId="{F66EDA01-CC57-4FDB-9BC6-0305804ACC65}"/>
          </ac:picMkLst>
        </pc:picChg>
        <pc:picChg chg="mod">
          <ac:chgData name="Wendy Henry" userId="S::wendy.henry2@det.nsw.edu.au::d226b550-53b7-409b-a153-41e07993b5ef" providerId="AD" clId="Web-{DFCF4332-FB22-446B-8487-75CAA9194A4F}" dt="2020-03-24T22:35:21.656" v="20" actId="1076"/>
          <ac:picMkLst>
            <pc:docMk/>
            <pc:sldMk cId="2418294774" sldId="306"/>
            <ac:picMk id="5" creationId="{00000000-0000-0000-0000-000000000000}"/>
          </ac:picMkLst>
        </pc:picChg>
        <pc:picChg chg="add mod">
          <ac:chgData name="Wendy Henry" userId="S::wendy.henry2@det.nsw.edu.au::d226b550-53b7-409b-a153-41e07993b5ef" providerId="AD" clId="Web-{DFCF4332-FB22-446B-8487-75CAA9194A4F}" dt="2020-03-24T22:45:14.574" v="37" actId="1076"/>
          <ac:picMkLst>
            <pc:docMk/>
            <pc:sldMk cId="2418294774" sldId="306"/>
            <ac:picMk id="8" creationId="{4474269E-A262-427B-98EC-9AEA415B34F8}"/>
          </ac:picMkLst>
        </pc:picChg>
      </pc:sldChg>
      <pc:sldChg chg="modSp">
        <pc:chgData name="Wendy Henry" userId="S::wendy.henry2@det.nsw.edu.au::d226b550-53b7-409b-a153-41e07993b5ef" providerId="AD" clId="Web-{DFCF4332-FB22-446B-8487-75CAA9194A4F}" dt="2020-03-24T22:47:30.198" v="109"/>
        <pc:sldMkLst>
          <pc:docMk/>
          <pc:sldMk cId="2762425492" sldId="311"/>
        </pc:sldMkLst>
        <pc:graphicFrameChg chg="mod modGraphic">
          <ac:chgData name="Wendy Henry" userId="S::wendy.henry2@det.nsw.edu.au::d226b550-53b7-409b-a153-41e07993b5ef" providerId="AD" clId="Web-{DFCF4332-FB22-446B-8487-75CAA9194A4F}" dt="2020-03-24T22:47:30.198" v="109"/>
          <ac:graphicFrameMkLst>
            <pc:docMk/>
            <pc:sldMk cId="2762425492" sldId="311"/>
            <ac:graphicFrameMk id="8" creationId="{00000000-0000-0000-0000-000000000000}"/>
          </ac:graphicFrameMkLst>
        </pc:graphicFrameChg>
      </pc:sldChg>
    </pc:docChg>
  </pc:docChgLst>
  <pc:docChgLst>
    <pc:chgData name="Easter Carmeli" userId="S::easter.carmeli@det.nsw.edu.au::ba8d3078-1e0c-486b-a8bb-489542d2f92d" providerId="AD" clId="Web-{ADCF0FE4-5281-43BB-8D60-CCFE1A92CEAA}"/>
    <pc:docChg chg="modSld">
      <pc:chgData name="Easter Carmeli" userId="S::easter.carmeli@det.nsw.edu.au::ba8d3078-1e0c-486b-a8bb-489542d2f92d" providerId="AD" clId="Web-{ADCF0FE4-5281-43BB-8D60-CCFE1A92CEAA}" dt="2020-03-24T01:39:10.380" v="12"/>
      <pc:docMkLst>
        <pc:docMk/>
      </pc:docMkLst>
      <pc:sldChg chg="addSp delSp modSp">
        <pc:chgData name="Easter Carmeli" userId="S::easter.carmeli@det.nsw.edu.au::ba8d3078-1e0c-486b-a8bb-489542d2f92d" providerId="AD" clId="Web-{ADCF0FE4-5281-43BB-8D60-CCFE1A92CEAA}" dt="2020-03-24T01:39:10.380" v="12"/>
        <pc:sldMkLst>
          <pc:docMk/>
          <pc:sldMk cId="1419606461" sldId="303"/>
        </pc:sldMkLst>
        <pc:spChg chg="mod">
          <ac:chgData name="Easter Carmeli" userId="S::easter.carmeli@det.nsw.edu.au::ba8d3078-1e0c-486b-a8bb-489542d2f92d" providerId="AD" clId="Web-{ADCF0FE4-5281-43BB-8D60-CCFE1A92CEAA}" dt="2020-03-24T01:36:08.692" v="6" actId="20577"/>
          <ac:spMkLst>
            <pc:docMk/>
            <pc:sldMk cId="1419606461" sldId="303"/>
            <ac:spMk id="4" creationId="{00000000-0000-0000-0000-000000000000}"/>
          </ac:spMkLst>
        </pc:spChg>
        <pc:spChg chg="del">
          <ac:chgData name="Easter Carmeli" userId="S::easter.carmeli@det.nsw.edu.au::ba8d3078-1e0c-486b-a8bb-489542d2f92d" providerId="AD" clId="Web-{ADCF0FE4-5281-43BB-8D60-CCFE1A92CEAA}" dt="2020-03-24T01:35:32.473" v="0"/>
          <ac:spMkLst>
            <pc:docMk/>
            <pc:sldMk cId="1419606461" sldId="303"/>
            <ac:spMk id="7" creationId="{00000000-0000-0000-0000-000000000000}"/>
          </ac:spMkLst>
        </pc:spChg>
        <pc:graphicFrameChg chg="add mod modGraphic">
          <ac:chgData name="Easter Carmeli" userId="S::easter.carmeli@det.nsw.edu.au::ba8d3078-1e0c-486b-a8bb-489542d2f92d" providerId="AD" clId="Web-{ADCF0FE4-5281-43BB-8D60-CCFE1A92CEAA}" dt="2020-03-24T01:39:10.380" v="12"/>
          <ac:graphicFrameMkLst>
            <pc:docMk/>
            <pc:sldMk cId="1419606461" sldId="303"/>
            <ac:graphicFrameMk id="8" creationId="{6789A15A-0CBF-4ACE-B61F-2339A56F858A}"/>
          </ac:graphicFrameMkLst>
        </pc:graphicFrameChg>
        <pc:picChg chg="mod">
          <ac:chgData name="Easter Carmeli" userId="S::easter.carmeli@det.nsw.edu.au::ba8d3078-1e0c-486b-a8bb-489542d2f92d" providerId="AD" clId="Web-{ADCF0FE4-5281-43BB-8D60-CCFE1A92CEAA}" dt="2020-03-24T01:36:19.067" v="8" actId="14100"/>
          <ac:picMkLst>
            <pc:docMk/>
            <pc:sldMk cId="1419606461" sldId="303"/>
            <ac:picMk id="6"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240315640"/>
        <c:axId val="240315248"/>
      </c:barChart>
      <c:catAx>
        <c:axId val="240315640"/>
        <c:scaling>
          <c:orientation val="minMax"/>
        </c:scaling>
        <c:delete val="1"/>
        <c:axPos val="b"/>
        <c:numFmt formatCode="General" sourceLinked="1"/>
        <c:majorTickMark val="none"/>
        <c:minorTickMark val="none"/>
        <c:tickLblPos val="nextTo"/>
        <c:crossAx val="240315248"/>
        <c:crosses val="autoZero"/>
        <c:auto val="1"/>
        <c:lblAlgn val="ctr"/>
        <c:lblOffset val="100"/>
        <c:noMultiLvlLbl val="0"/>
      </c:catAx>
      <c:valAx>
        <c:axId val="24031524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0315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6/26/2020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26/06/2020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fld id="{5116C895-348D-4FA1-AC3F-6A98EE2CBA64}" type="slidenum">
              <a:rPr lang="en-US" smtClean="0"/>
              <a:pPr/>
              <a:t>‹#›</a:t>
            </a:fld>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adec="http://schemas.microsoft.com/office/drawing/2017/decorative" xmlns=""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www.nasa.gov/topics/solarsystem/index.html" TargetMode="External"/><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AU"/>
              <a:t>Student activity resources</a:t>
            </a:r>
          </a:p>
        </p:txBody>
      </p:sp>
      <p:sp>
        <p:nvSpPr>
          <p:cNvPr id="2" name="Title 1"/>
          <p:cNvSpPr>
            <a:spLocks noGrp="1"/>
          </p:cNvSpPr>
          <p:nvPr>
            <p:ph type="title"/>
          </p:nvPr>
        </p:nvSpPr>
        <p:spPr>
          <a:xfrm>
            <a:off x="263807" y="2823581"/>
            <a:ext cx="6909567" cy="1107996"/>
          </a:xfrm>
        </p:spPr>
        <p:txBody>
          <a:bodyPr/>
          <a:lstStyle/>
          <a:p>
            <a:r>
              <a:rPr lang="en-AU"/>
              <a:t>Science and technology Learning Sequence – Stage 3</a:t>
            </a:r>
          </a:p>
        </p:txBody>
      </p:sp>
    </p:spTree>
    <p:extLst>
      <p:ext uri="{BB962C8B-B14F-4D97-AF65-F5344CB8AC3E}">
        <p14:creationId xmlns:p14="http://schemas.microsoft.com/office/powerpoint/2010/main" val="7739949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Record</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Refining your product</a:t>
            </a:r>
            <a:endParaRPr lang="en-AU"/>
          </a:p>
        </p:txBody>
      </p:sp>
      <p:pic>
        <p:nvPicPr>
          <p:cNvPr id="5" name="Picture 4" descr="Record your work" title="Reco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4387" y="725858"/>
            <a:ext cx="1110764" cy="1110764"/>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0" indent="0">
              <a:buNone/>
            </a:pPr>
            <a:r>
              <a:rPr lang="en-AU">
                <a:latin typeface="Arial"/>
                <a:cs typeface="Arial"/>
              </a:rPr>
              <a:t>It is now time to share your great work. Use what you have created to help you demonstrate your new knowledge. Your work should have all the information you need to inform your audience about our solar system. Choose an audience that is accessible to you and present your learning. Try to get feedback from them to further improve your product.</a:t>
            </a:r>
          </a:p>
          <a:p>
            <a:pPr marL="0" indent="0">
              <a:buNone/>
            </a:pPr>
            <a:r>
              <a:rPr lang="en-AU">
                <a:latin typeface="Arial"/>
                <a:cs typeface="Arial"/>
              </a:rPr>
              <a:t>Take a photo, scan or develop a digital file to upload to our shared space for further feedback from your peers and the teacher.</a:t>
            </a: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10</a:t>
            </a:fld>
            <a:endParaRPr lang="en-US"/>
          </a:p>
        </p:txBody>
      </p:sp>
    </p:spTree>
    <p:extLst>
      <p:ext uri="{BB962C8B-B14F-4D97-AF65-F5344CB8AC3E}">
        <p14:creationId xmlns:p14="http://schemas.microsoft.com/office/powerpoint/2010/main" val="13549658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            Reflection</a:t>
            </a: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latin typeface="Arial"/>
                <a:cs typeface="Arial"/>
              </a:rPr>
              <a:t>Please complete these question starters.</a:t>
            </a:r>
            <a:endParaRPr lang="en-AU"/>
          </a:p>
        </p:txBody>
      </p:sp>
      <p:pic>
        <p:nvPicPr>
          <p:cNvPr id="6" name="Picture 5" descr="Reflect on your learning" title="Reflec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70" y="513207"/>
            <a:ext cx="890561" cy="890561"/>
          </a:xfrm>
          <a:prstGeom prst="rect">
            <a:avLst/>
          </a:prstGeom>
        </p:spPr>
      </p:pic>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11</a:t>
            </a:fld>
            <a:endParaRPr lang="en-US"/>
          </a:p>
        </p:txBody>
      </p:sp>
      <p:graphicFrame>
        <p:nvGraphicFramePr>
          <p:cNvPr id="8" name="Table 7">
            <a:extLst>
              <a:ext uri="{FF2B5EF4-FFF2-40B4-BE49-F238E27FC236}">
                <a16:creationId xmlns:a16="http://schemas.microsoft.com/office/drawing/2014/main" id="{6789A15A-0CBF-4ACE-B61F-2339A56F858A}"/>
              </a:ext>
            </a:extLst>
          </p:cNvPr>
          <p:cNvGraphicFramePr>
            <a:graphicFrameLocks noGrp="1"/>
          </p:cNvGraphicFramePr>
          <p:nvPr>
            <p:extLst>
              <p:ext uri="{D42A27DB-BD31-4B8C-83A1-F6EECF244321}">
                <p14:modId xmlns:p14="http://schemas.microsoft.com/office/powerpoint/2010/main" val="4252599237"/>
              </p:ext>
            </p:extLst>
          </p:nvPr>
        </p:nvGraphicFramePr>
        <p:xfrm>
          <a:off x="1167319" y="2028911"/>
          <a:ext cx="7332491" cy="3488981"/>
        </p:xfrm>
        <a:graphic>
          <a:graphicData uri="http://schemas.openxmlformats.org/drawingml/2006/table">
            <a:tbl>
              <a:tblPr firstRow="1" bandRow="1">
                <a:tableStyleId>{3B4B98B0-60AC-42C2-AFA5-B58CD77FA1E5}</a:tableStyleId>
              </a:tblPr>
              <a:tblGrid>
                <a:gridCol w="2223465">
                  <a:extLst>
                    <a:ext uri="{9D8B030D-6E8A-4147-A177-3AD203B41FA5}">
                      <a16:colId xmlns:a16="http://schemas.microsoft.com/office/drawing/2014/main" val="541219100"/>
                    </a:ext>
                  </a:extLst>
                </a:gridCol>
                <a:gridCol w="5109026">
                  <a:extLst>
                    <a:ext uri="{9D8B030D-6E8A-4147-A177-3AD203B41FA5}">
                      <a16:colId xmlns:a16="http://schemas.microsoft.com/office/drawing/2014/main" val="623645216"/>
                    </a:ext>
                  </a:extLst>
                </a:gridCol>
              </a:tblGrid>
              <a:tr h="457357">
                <a:tc>
                  <a:txBody>
                    <a:bodyPr/>
                    <a:lstStyle/>
                    <a:p>
                      <a:pPr rtl="0" fontAlgn="base"/>
                      <a:r>
                        <a:rPr lang="en-AU" sz="1100">
                          <a:effectLst/>
                        </a:rPr>
                        <a:t> </a:t>
                      </a:r>
                      <a:endParaRPr lang="en-AU" sz="1100">
                        <a:solidFill>
                          <a:srgbClr val="FFFFFF"/>
                        </a:solidFill>
                        <a:effectLst/>
                        <a:latin typeface="Arial" panose="020B0604020202020204" pitchFamily="34" charset="0"/>
                      </a:endParaRPr>
                    </a:p>
                  </a:txBody>
                  <a:tcPr/>
                </a:tc>
                <a:tc>
                  <a:txBody>
                    <a:bodyPr/>
                    <a:lstStyle/>
                    <a:p>
                      <a:pPr rtl="0" fontAlgn="base"/>
                      <a:r>
                        <a:rPr lang="en-AU" sz="1100">
                          <a:effectLst/>
                        </a:rPr>
                        <a:t>Your answers </a:t>
                      </a:r>
                      <a:endParaRPr lang="en-AU">
                        <a:effectLst/>
                      </a:endParaRPr>
                    </a:p>
                  </a:txBody>
                  <a:tcPr/>
                </a:tc>
                <a:extLst>
                  <a:ext uri="{0D108BD9-81ED-4DB2-BD59-A6C34878D82A}">
                    <a16:rowId xmlns:a16="http://schemas.microsoft.com/office/drawing/2014/main" val="3612270880"/>
                  </a:ext>
                </a:extLst>
              </a:tr>
              <a:tr h="757906">
                <a:tc>
                  <a:txBody>
                    <a:bodyPr/>
                    <a:lstStyle/>
                    <a:p>
                      <a:pPr rtl="0" fontAlgn="base"/>
                      <a:r>
                        <a:rPr lang="en-AU" sz="1100">
                          <a:effectLst/>
                        </a:rPr>
                        <a:t>I really enjoyed... </a:t>
                      </a:r>
                      <a:endParaRPr lang="en-AU">
                        <a:effectLst/>
                      </a:endParaRPr>
                    </a:p>
                  </a:txBody>
                  <a:tcPr/>
                </a:tc>
                <a:tc>
                  <a:txBody>
                    <a:bodyPr/>
                    <a:lstStyle/>
                    <a:p>
                      <a:pPr rtl="0" fontAlgn="base"/>
                      <a:r>
                        <a:rPr lang="en-AU" sz="1100">
                          <a:effectLst/>
                        </a:rPr>
                        <a:t> </a:t>
                      </a:r>
                    </a:p>
                    <a:p>
                      <a:pPr rtl="0" fontAlgn="base"/>
                      <a:r>
                        <a:rPr lang="en-AU" sz="1100">
                          <a:effectLst/>
                        </a:rPr>
                        <a:t> </a:t>
                      </a:r>
                      <a:endParaRPr lang="en-AU">
                        <a:effectLst/>
                      </a:endParaRPr>
                    </a:p>
                  </a:txBody>
                  <a:tcPr/>
                </a:tc>
                <a:extLst>
                  <a:ext uri="{0D108BD9-81ED-4DB2-BD59-A6C34878D82A}">
                    <a16:rowId xmlns:a16="http://schemas.microsoft.com/office/drawing/2014/main" val="1634053165"/>
                  </a:ext>
                </a:extLst>
              </a:tr>
              <a:tr h="757906">
                <a:tc>
                  <a:txBody>
                    <a:bodyPr/>
                    <a:lstStyle/>
                    <a:p>
                      <a:pPr rtl="0" fontAlgn="base"/>
                      <a:r>
                        <a:rPr lang="en-AU" sz="1100">
                          <a:effectLst/>
                        </a:rPr>
                        <a:t>I learned a lot about... </a:t>
                      </a:r>
                      <a:endParaRPr lang="en-AU">
                        <a:effectLst/>
                      </a:endParaRPr>
                    </a:p>
                  </a:txBody>
                  <a:tcPr/>
                </a:tc>
                <a:tc>
                  <a:txBody>
                    <a:bodyPr/>
                    <a:lstStyle/>
                    <a:p>
                      <a:pPr rtl="0" fontAlgn="base"/>
                      <a:r>
                        <a:rPr lang="en-AU" sz="1100">
                          <a:effectLst/>
                        </a:rPr>
                        <a:t> </a:t>
                      </a:r>
                    </a:p>
                    <a:p>
                      <a:pPr rtl="0" fontAlgn="base"/>
                      <a:r>
                        <a:rPr lang="en-AU" sz="1100">
                          <a:effectLst/>
                        </a:rPr>
                        <a:t> </a:t>
                      </a:r>
                      <a:endParaRPr lang="en-AU">
                        <a:effectLst/>
                      </a:endParaRPr>
                    </a:p>
                  </a:txBody>
                  <a:tcPr/>
                </a:tc>
                <a:extLst>
                  <a:ext uri="{0D108BD9-81ED-4DB2-BD59-A6C34878D82A}">
                    <a16:rowId xmlns:a16="http://schemas.microsoft.com/office/drawing/2014/main" val="340654651"/>
                  </a:ext>
                </a:extLst>
              </a:tr>
              <a:tr h="757906">
                <a:tc>
                  <a:txBody>
                    <a:bodyPr/>
                    <a:lstStyle/>
                    <a:p>
                      <a:pPr rtl="0" fontAlgn="base"/>
                      <a:r>
                        <a:rPr lang="en-AU" sz="1100">
                          <a:effectLst/>
                        </a:rPr>
                        <a:t>I could improve ... </a:t>
                      </a:r>
                      <a:endParaRPr lang="en-AU">
                        <a:effectLst/>
                      </a:endParaRPr>
                    </a:p>
                  </a:txBody>
                  <a:tcPr/>
                </a:tc>
                <a:tc>
                  <a:txBody>
                    <a:bodyPr/>
                    <a:lstStyle/>
                    <a:p>
                      <a:pPr rtl="0" fontAlgn="base"/>
                      <a:r>
                        <a:rPr lang="en-AU" sz="1100">
                          <a:effectLst/>
                        </a:rPr>
                        <a:t> </a:t>
                      </a:r>
                    </a:p>
                    <a:p>
                      <a:pPr rtl="0" fontAlgn="base"/>
                      <a:r>
                        <a:rPr lang="en-AU" sz="1100">
                          <a:effectLst/>
                        </a:rPr>
                        <a:t> </a:t>
                      </a:r>
                      <a:endParaRPr lang="en-AU">
                        <a:effectLst/>
                      </a:endParaRPr>
                    </a:p>
                  </a:txBody>
                  <a:tcPr/>
                </a:tc>
                <a:extLst>
                  <a:ext uri="{0D108BD9-81ED-4DB2-BD59-A6C34878D82A}">
                    <a16:rowId xmlns:a16="http://schemas.microsoft.com/office/drawing/2014/main" val="2556754807"/>
                  </a:ext>
                </a:extLst>
              </a:tr>
              <a:tr h="757906">
                <a:tc>
                  <a:txBody>
                    <a:bodyPr/>
                    <a:lstStyle/>
                    <a:p>
                      <a:pPr rtl="0" fontAlgn="base"/>
                      <a:r>
                        <a:rPr lang="en-AU" sz="1100">
                          <a:effectLst/>
                        </a:rPr>
                        <a:t>I’m still wondering about ... </a:t>
                      </a:r>
                      <a:endParaRPr lang="en-AU">
                        <a:effectLst/>
                      </a:endParaRPr>
                    </a:p>
                  </a:txBody>
                  <a:tcPr/>
                </a:tc>
                <a:tc>
                  <a:txBody>
                    <a:bodyPr/>
                    <a:lstStyle/>
                    <a:p>
                      <a:pPr rtl="0" fontAlgn="base"/>
                      <a:r>
                        <a:rPr lang="en-AU" sz="1100" dirty="0">
                          <a:effectLst/>
                        </a:rPr>
                        <a:t> </a:t>
                      </a:r>
                    </a:p>
                    <a:p>
                      <a:pPr rtl="0" fontAlgn="base"/>
                      <a:r>
                        <a:rPr lang="en-AU" sz="1100" dirty="0">
                          <a:effectLst/>
                        </a:rPr>
                        <a:t> </a:t>
                      </a:r>
                      <a:endParaRPr lang="en-AU" dirty="0">
                        <a:effectLst/>
                      </a:endParaRPr>
                    </a:p>
                  </a:txBody>
                  <a:tcPr/>
                </a:tc>
                <a:extLst>
                  <a:ext uri="{0D108BD9-81ED-4DB2-BD59-A6C34878D82A}">
                    <a16:rowId xmlns:a16="http://schemas.microsoft.com/office/drawing/2014/main" val="3354675287"/>
                  </a:ext>
                </a:extLst>
              </a:tr>
            </a:tbl>
          </a:graphicData>
        </a:graphic>
      </p:graphicFrame>
    </p:spTree>
    <p:extLst>
      <p:ext uri="{BB962C8B-B14F-4D97-AF65-F5344CB8AC3E}">
        <p14:creationId xmlns:p14="http://schemas.microsoft.com/office/powerpoint/2010/main" val="141960646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0513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AU"/>
              <a:t>Student resources</a:t>
            </a:r>
          </a:p>
        </p:txBody>
      </p:sp>
      <p:sp>
        <p:nvSpPr>
          <p:cNvPr id="3" name="Title 2"/>
          <p:cNvSpPr>
            <a:spLocks noGrp="1"/>
          </p:cNvSpPr>
          <p:nvPr>
            <p:ph type="title"/>
          </p:nvPr>
        </p:nvSpPr>
        <p:spPr/>
        <p:txBody>
          <a:bodyPr/>
          <a:lstStyle/>
          <a:p>
            <a:r>
              <a:rPr lang="en-AU"/>
              <a:t>Activity 1</a:t>
            </a:r>
          </a:p>
        </p:txBody>
      </p:sp>
    </p:spTree>
    <p:extLst>
      <p:ext uri="{BB962C8B-B14F-4D97-AF65-F5344CB8AC3E}">
        <p14:creationId xmlns:p14="http://schemas.microsoft.com/office/powerpoint/2010/main" val="75333582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Instruction</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Earth and the solar system</a:t>
            </a:r>
            <a:endParaRPr lang="en-AU"/>
          </a:p>
        </p:txBody>
      </p:sp>
      <p:pic>
        <p:nvPicPr>
          <p:cNvPr id="5" name="Picture 4" descr="Follow these instructions" title="Instruc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741" y="745981"/>
            <a:ext cx="1075160" cy="1075160"/>
          </a:xfrm>
          <a:prstGeom prst="rect">
            <a:avLst/>
          </a:prstGeom>
        </p:spPr>
      </p:pic>
      <p:sp>
        <p:nvSpPr>
          <p:cNvPr id="4" name="Text Placeholder 3"/>
          <p:cNvSpPr>
            <a:spLocks noGrp="1"/>
          </p:cNvSpPr>
          <p:nvPr>
            <p:ph type="body" sz="quarter" idx="16"/>
          </p:nvPr>
        </p:nvSpPr>
        <p:spPr/>
        <p:txBody>
          <a:bodyPr vert="horz" lIns="91440" tIns="45720" rIns="91440" bIns="45720" rtlCol="0" anchor="t">
            <a:normAutofit/>
          </a:bodyPr>
          <a:lstStyle/>
          <a:p>
            <a:pPr marL="0" indent="0">
              <a:buNone/>
            </a:pPr>
            <a:r>
              <a:rPr lang="en-AU">
                <a:latin typeface="Arial"/>
                <a:cs typeface="Arial"/>
              </a:rPr>
              <a:t>You will learn that the Earth is part of a system known as the solar system. It is the only planet in the solar system that’s known to have water (Jupiter’s moon Europa may have frozen water, but this has yet to be confirmed). Because of this, Earth is the only planet with life. Through research you will find more interesting information and then have a choice to present your understandings from a few different options. You will use this rubric to guide you in the development of your product.</a:t>
            </a:r>
            <a:endParaRPr lang="en-US">
              <a:latin typeface="Arial"/>
              <a:cs typeface="Arial"/>
            </a:endParaRPr>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3</a:t>
            </a:fld>
            <a:endParaRPr lang="en-US"/>
          </a:p>
        </p:txBody>
      </p:sp>
    </p:spTree>
    <p:extLst>
      <p:ext uri="{BB962C8B-B14F-4D97-AF65-F5344CB8AC3E}">
        <p14:creationId xmlns:p14="http://schemas.microsoft.com/office/powerpoint/2010/main" val="197717664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135F96-2777-4011-A0D3-FFA6AD6AFF9B}"/>
              </a:ext>
            </a:extLst>
          </p:cNvPr>
          <p:cNvSpPr>
            <a:spLocks noGrp="1"/>
          </p:cNvSpPr>
          <p:nvPr>
            <p:ph type="body" sz="quarter" idx="16"/>
          </p:nvPr>
        </p:nvSpPr>
        <p:spPr/>
        <p:txBody>
          <a:bodyPr vert="horz" lIns="91440" tIns="45720" rIns="91440" bIns="45720" rtlCol="0" anchor="t">
            <a:normAutofit/>
          </a:bodyPr>
          <a:lstStyle/>
          <a:p>
            <a:pPr marL="132715" indent="-132715"/>
            <a:endParaRPr lang="en-AU" dirty="0">
              <a:latin typeface="Arial"/>
              <a:cs typeface="Arial"/>
            </a:endParaRPr>
          </a:p>
          <a:p>
            <a:pPr marL="132715" indent="-132715"/>
            <a:r>
              <a:rPr lang="en-AU" dirty="0">
                <a:latin typeface="Arial"/>
                <a:cs typeface="Arial"/>
              </a:rPr>
              <a:t>Choice of infographic, artwork, data table, written report, video, Power Point, speech, model, prototype or in a multi-modal form.</a:t>
            </a:r>
            <a:endParaRPr lang="en-US" dirty="0">
              <a:latin typeface="Arial"/>
              <a:cs typeface="Arial"/>
            </a:endParaRPr>
          </a:p>
          <a:p>
            <a:pPr marL="132715" indent="-132715"/>
            <a:endParaRPr lang="en-US" dirty="0"/>
          </a:p>
        </p:txBody>
      </p:sp>
      <p:sp>
        <p:nvSpPr>
          <p:cNvPr id="3" name="Text Placeholder 2">
            <a:extLst>
              <a:ext uri="{FF2B5EF4-FFF2-40B4-BE49-F238E27FC236}">
                <a16:creationId xmlns:a16="http://schemas.microsoft.com/office/drawing/2014/main" id="{B8FC1687-4851-4978-83AB-4F18EBD8EF8D}"/>
              </a:ext>
            </a:extLst>
          </p:cNvPr>
          <p:cNvSpPr>
            <a:spLocks noGrp="1"/>
          </p:cNvSpPr>
          <p:nvPr>
            <p:ph type="body" sz="quarter" idx="15"/>
          </p:nvPr>
        </p:nvSpPr>
        <p:spPr/>
        <p:txBody>
          <a:bodyPr vert="horz" wrap="square" lIns="0" tIns="45720" rIns="91440" bIns="45720" rtlCol="0" anchor="t">
            <a:noAutofit/>
          </a:bodyPr>
          <a:lstStyle/>
          <a:p>
            <a:r>
              <a:rPr lang="en-US" b="0"/>
              <a:t>Research Product Rubric: Earth and the solar system</a:t>
            </a:r>
            <a:endParaRPr lang="en-US"/>
          </a:p>
        </p:txBody>
      </p:sp>
      <p:sp>
        <p:nvSpPr>
          <p:cNvPr id="4" name="Title 3">
            <a:extLst>
              <a:ext uri="{FF2B5EF4-FFF2-40B4-BE49-F238E27FC236}">
                <a16:creationId xmlns:a16="http://schemas.microsoft.com/office/drawing/2014/main" id="{B2CD6185-53D9-41B5-863F-880513A14BA5}"/>
              </a:ext>
            </a:extLst>
          </p:cNvPr>
          <p:cNvSpPr>
            <a:spLocks noGrp="1"/>
          </p:cNvSpPr>
          <p:nvPr>
            <p:ph type="title"/>
          </p:nvPr>
        </p:nvSpPr>
        <p:spPr/>
        <p:txBody>
          <a:bodyPr/>
          <a:lstStyle/>
          <a:p>
            <a:r>
              <a:rPr lang="en-US">
                <a:latin typeface="Arial"/>
                <a:cs typeface="Arial"/>
              </a:rPr>
              <a:t>Share / submit</a:t>
            </a:r>
          </a:p>
        </p:txBody>
      </p:sp>
      <p:sp>
        <p:nvSpPr>
          <p:cNvPr id="5" name="Footer Placeholder 4">
            <a:extLst>
              <a:ext uri="{FF2B5EF4-FFF2-40B4-BE49-F238E27FC236}">
                <a16:creationId xmlns:a16="http://schemas.microsoft.com/office/drawing/2014/main" id="{302BAE9E-4D16-488F-AEA0-247E4FBA48D6}"/>
              </a:ext>
            </a:extLst>
          </p:cNvPr>
          <p:cNvSpPr>
            <a:spLocks noGrp="1"/>
          </p:cNvSpPr>
          <p:nvPr>
            <p:ph type="ftr" sz="quarter" idx="3"/>
          </p:nvPr>
        </p:nvSpPr>
        <p:spPr/>
        <p:txBody>
          <a:bodyPr/>
          <a:lstStyle/>
          <a:p>
            <a:fld id="{5116C895-348D-4FA1-AC3F-6A98EE2CBA64}" type="slidenum">
              <a:rPr lang="en-US" smtClean="0"/>
              <a:pPr/>
              <a:t>4</a:t>
            </a:fld>
            <a:endParaRPr lang="en-US"/>
          </a:p>
        </p:txBody>
      </p:sp>
      <p:pic>
        <p:nvPicPr>
          <p:cNvPr id="8" name="Picture 7" descr="Follow these instructions to share your learning." title="Share">
            <a:extLst>
              <a:ext uri="{FF2B5EF4-FFF2-40B4-BE49-F238E27FC236}">
                <a16:creationId xmlns:a16="http://schemas.microsoft.com/office/drawing/2014/main" id="{2BC65617-380C-4CC4-B75D-AB719D1375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0695" y="245130"/>
            <a:ext cx="1006760" cy="1006760"/>
          </a:xfrm>
          <a:prstGeom prst="rect">
            <a:avLst/>
          </a:prstGeom>
        </p:spPr>
      </p:pic>
    </p:spTree>
    <p:extLst>
      <p:ext uri="{BB962C8B-B14F-4D97-AF65-F5344CB8AC3E}">
        <p14:creationId xmlns:p14="http://schemas.microsoft.com/office/powerpoint/2010/main" val="422052435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0460" y="525678"/>
            <a:ext cx="8623051" cy="498470"/>
          </a:xfrm>
        </p:spPr>
        <p:txBody>
          <a:bodyPr/>
          <a:lstStyle/>
          <a:p>
            <a:r>
              <a:rPr lang="en-AU"/>
              <a:t>Share / submit</a:t>
            </a:r>
          </a:p>
        </p:txBody>
      </p:sp>
      <p:pic>
        <p:nvPicPr>
          <p:cNvPr id="5" name="Picture 4" descr="Follow these instructions to share your learning." title="Sha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1885" y="79019"/>
            <a:ext cx="1006760" cy="1006760"/>
          </a:xfrm>
          <a:prstGeom prst="rect">
            <a:avLst/>
          </a:prstGeom>
        </p:spPr>
      </p:pic>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585375331"/>
              </p:ext>
            </p:extLst>
          </p:nvPr>
        </p:nvGraphicFramePr>
        <p:xfrm>
          <a:off x="324149" y="1024148"/>
          <a:ext cx="7836641" cy="5625839"/>
        </p:xfrm>
        <a:graphic>
          <a:graphicData uri="http://schemas.openxmlformats.org/drawingml/2006/table">
            <a:tbl>
              <a:tblPr firstRow="1" bandRow="1"/>
              <a:tblGrid>
                <a:gridCol w="1550751">
                  <a:extLst>
                    <a:ext uri="{9D8B030D-6E8A-4147-A177-3AD203B41FA5}">
                      <a16:colId xmlns:a16="http://schemas.microsoft.com/office/drawing/2014/main" val="4265718605"/>
                    </a:ext>
                  </a:extLst>
                </a:gridCol>
                <a:gridCol w="1551555">
                  <a:extLst>
                    <a:ext uri="{9D8B030D-6E8A-4147-A177-3AD203B41FA5}">
                      <a16:colId xmlns:a16="http://schemas.microsoft.com/office/drawing/2014/main" val="1952778626"/>
                    </a:ext>
                  </a:extLst>
                </a:gridCol>
                <a:gridCol w="1549945">
                  <a:extLst>
                    <a:ext uri="{9D8B030D-6E8A-4147-A177-3AD203B41FA5}">
                      <a16:colId xmlns:a16="http://schemas.microsoft.com/office/drawing/2014/main" val="3490935138"/>
                    </a:ext>
                  </a:extLst>
                </a:gridCol>
                <a:gridCol w="1549945">
                  <a:extLst>
                    <a:ext uri="{9D8B030D-6E8A-4147-A177-3AD203B41FA5}">
                      <a16:colId xmlns:a16="http://schemas.microsoft.com/office/drawing/2014/main" val="2680091064"/>
                    </a:ext>
                  </a:extLst>
                </a:gridCol>
                <a:gridCol w="1634445">
                  <a:extLst>
                    <a:ext uri="{9D8B030D-6E8A-4147-A177-3AD203B41FA5}">
                      <a16:colId xmlns:a16="http://schemas.microsoft.com/office/drawing/2014/main" val="2703087690"/>
                    </a:ext>
                  </a:extLst>
                </a:gridCol>
              </a:tblGrid>
              <a:tr h="194455">
                <a:tc>
                  <a:txBody>
                    <a:bodyPr/>
                    <a:lstStyle/>
                    <a:p>
                      <a:pPr algn="just">
                        <a:lnSpc>
                          <a:spcPct val="115000"/>
                        </a:lnSpc>
                        <a:spcBef>
                          <a:spcPts val="960"/>
                        </a:spcBef>
                        <a:spcAft>
                          <a:spcPts val="960"/>
                        </a:spcAft>
                      </a:pPr>
                      <a:r>
                        <a:rPr lang="en-AU" sz="1100" b="1" dirty="0">
                          <a:solidFill>
                            <a:srgbClr val="FFFFFF"/>
                          </a:solidFill>
                          <a:effectLst/>
                          <a:latin typeface="Arial"/>
                          <a:ea typeface="Calibri" panose="020F0502020204030204" pitchFamily="34" charset="0"/>
                          <a:cs typeface="Times New Roman"/>
                        </a:rPr>
                        <a:t>Category</a:t>
                      </a:r>
                      <a:endParaRPr lang="en-AU" sz="1100" dirty="0">
                        <a:effectLst/>
                        <a:latin typeface="Arial"/>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gn="just">
                        <a:lnSpc>
                          <a:spcPct val="115000"/>
                        </a:lnSpc>
                        <a:spcBef>
                          <a:spcPts val="1200"/>
                        </a:spcBef>
                        <a:spcAft>
                          <a:spcPts val="400"/>
                        </a:spcAft>
                      </a:pPr>
                      <a:r>
                        <a:rPr lang="en-AU" sz="1100" b="1" dirty="0">
                          <a:solidFill>
                            <a:srgbClr val="FFFFFF"/>
                          </a:solidFill>
                          <a:effectLst/>
                          <a:latin typeface="Arial"/>
                          <a:ea typeface="Calibri" panose="020F0502020204030204" pitchFamily="34" charset="0"/>
                          <a:cs typeface="Times New Roman"/>
                        </a:rPr>
                        <a:t>Awesome</a:t>
                      </a:r>
                      <a:endParaRPr lang="en-AU" sz="1100">
                        <a:effectLst/>
                        <a:latin typeface="Arial"/>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gn="just">
                        <a:lnSpc>
                          <a:spcPct val="115000"/>
                        </a:lnSpc>
                        <a:spcBef>
                          <a:spcPts val="1200"/>
                        </a:spcBef>
                        <a:spcAft>
                          <a:spcPts val="400"/>
                        </a:spcAft>
                      </a:pPr>
                      <a:r>
                        <a:rPr lang="en-AU" sz="1100" b="1" dirty="0">
                          <a:solidFill>
                            <a:srgbClr val="FFFFFF"/>
                          </a:solidFill>
                          <a:effectLst/>
                          <a:latin typeface="Arial"/>
                          <a:ea typeface="Calibri" panose="020F0502020204030204" pitchFamily="34" charset="0"/>
                          <a:cs typeface="Times New Roman"/>
                        </a:rPr>
                        <a:t>Great</a:t>
                      </a:r>
                      <a:endParaRPr lang="en-AU" sz="1100">
                        <a:effectLst/>
                        <a:latin typeface="Arial"/>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gn="just">
                        <a:lnSpc>
                          <a:spcPct val="115000"/>
                        </a:lnSpc>
                        <a:spcBef>
                          <a:spcPts val="400"/>
                        </a:spcBef>
                        <a:spcAft>
                          <a:spcPts val="400"/>
                        </a:spcAft>
                      </a:pPr>
                      <a:r>
                        <a:rPr lang="en-AU" sz="1100" b="1" dirty="0">
                          <a:solidFill>
                            <a:srgbClr val="FFFFFF"/>
                          </a:solidFill>
                          <a:effectLst/>
                          <a:latin typeface="Arial"/>
                          <a:ea typeface="Calibri" panose="020F0502020204030204" pitchFamily="34" charset="0"/>
                          <a:cs typeface="Times New Roman"/>
                        </a:rPr>
                        <a:t>Good</a:t>
                      </a:r>
                      <a:endParaRPr lang="en-AU" sz="1100">
                        <a:effectLst/>
                        <a:latin typeface="Arial"/>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tc>
                  <a:txBody>
                    <a:bodyPr/>
                    <a:lstStyle/>
                    <a:p>
                      <a:pPr algn="just">
                        <a:lnSpc>
                          <a:spcPct val="115000"/>
                        </a:lnSpc>
                        <a:spcBef>
                          <a:spcPts val="400"/>
                        </a:spcBef>
                        <a:spcAft>
                          <a:spcPts val="400"/>
                        </a:spcAft>
                      </a:pPr>
                      <a:r>
                        <a:rPr lang="en-AU" sz="1100" b="1" dirty="0">
                          <a:solidFill>
                            <a:srgbClr val="FFFFFF"/>
                          </a:solidFill>
                          <a:effectLst/>
                          <a:latin typeface="Arial"/>
                          <a:ea typeface="Calibri" panose="020F0502020204030204" pitchFamily="34" charset="0"/>
                          <a:cs typeface="Times New Roman"/>
                        </a:rPr>
                        <a:t>Need some help</a:t>
                      </a:r>
                      <a:endParaRPr lang="en-AU" sz="1100">
                        <a:effectLst/>
                        <a:latin typeface="Arial"/>
                        <a:ea typeface="Calibri" panose="020F0502020204030204" pitchFamily="34" charset="0"/>
                        <a:cs typeface="Times New Roman"/>
                      </a:endParaRPr>
                    </a:p>
                  </a:txBody>
                  <a:tcPr marL="68580" marR="68580" marT="0" marB="0" anchor="ctr">
                    <a:lnL w="38100" cap="flat" cmpd="sng" algn="ctr">
                      <a:solidFill>
                        <a:srgbClr val="1F3864"/>
                      </a:solidFill>
                      <a:prstDash val="solid"/>
                      <a:round/>
                      <a:headEnd type="none" w="med" len="med"/>
                      <a:tailEnd type="none" w="med" len="med"/>
                    </a:lnL>
                    <a:lnR w="38100" cap="flat" cmpd="sng" algn="ctr">
                      <a:solidFill>
                        <a:srgbClr val="1F3864"/>
                      </a:solidFill>
                      <a:prstDash val="solid"/>
                      <a:round/>
                      <a:headEnd type="none" w="med" len="med"/>
                      <a:tailEnd type="none" w="med" len="med"/>
                    </a:lnR>
                    <a:lnT w="38100" cap="flat" cmpd="sng" algn="ctr">
                      <a:solidFill>
                        <a:srgbClr val="1F3864"/>
                      </a:solidFill>
                      <a:prstDash val="solid"/>
                      <a:round/>
                      <a:headEnd type="none" w="med" len="med"/>
                      <a:tailEnd type="none" w="med" len="med"/>
                    </a:lnT>
                    <a:lnB w="38100" cap="flat" cmpd="sng" algn="ctr">
                      <a:solidFill>
                        <a:srgbClr val="C00000"/>
                      </a:solidFill>
                      <a:prstDash val="solid"/>
                      <a:round/>
                      <a:headEnd type="none" w="med" len="med"/>
                      <a:tailEnd type="none" w="med" len="med"/>
                    </a:lnB>
                    <a:solidFill>
                      <a:srgbClr val="1F3864"/>
                    </a:solidFill>
                  </a:tcPr>
                </a:tc>
                <a:extLst>
                  <a:ext uri="{0D108BD9-81ED-4DB2-BD59-A6C34878D82A}">
                    <a16:rowId xmlns:a16="http://schemas.microsoft.com/office/drawing/2014/main" val="1651354426"/>
                  </a:ext>
                </a:extLst>
              </a:tr>
              <a:tr h="972274">
                <a:tc>
                  <a:txBody>
                    <a:bodyPr/>
                    <a:lstStyle/>
                    <a:p>
                      <a:pPr>
                        <a:lnSpc>
                          <a:spcPct val="115000"/>
                        </a:lnSpc>
                        <a:spcBef>
                          <a:spcPts val="400"/>
                        </a:spcBef>
                        <a:spcAft>
                          <a:spcPts val="400"/>
                        </a:spcAft>
                      </a:pPr>
                      <a:r>
                        <a:rPr lang="en-AU" sz="1100" b="1" dirty="0">
                          <a:solidFill>
                            <a:srgbClr val="000000"/>
                          </a:solidFill>
                          <a:effectLst/>
                          <a:latin typeface="Arial"/>
                          <a:ea typeface="Calibri" panose="020F0502020204030204" pitchFamily="34" charset="0"/>
                          <a:cs typeface="Arial"/>
                        </a:rPr>
                        <a:t>Organisation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is very organised with well-constructed content easily seen in your chosen product.</a:t>
                      </a:r>
                      <a:endParaRPr lang="en-AU" sz="1100">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is organised where content helps convey the information.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is organised, but some content is missing.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The information appears to be disorganised.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041508"/>
                  </a:ext>
                </a:extLst>
              </a:tr>
              <a:tr h="1166729">
                <a:tc>
                  <a:txBody>
                    <a:bodyPr/>
                    <a:lstStyle/>
                    <a:p>
                      <a:pPr>
                        <a:lnSpc>
                          <a:spcPct val="115000"/>
                        </a:lnSpc>
                        <a:spcBef>
                          <a:spcPts val="400"/>
                        </a:spcBef>
                        <a:spcAft>
                          <a:spcPts val="400"/>
                        </a:spcAft>
                      </a:pPr>
                      <a:r>
                        <a:rPr lang="en-AU" sz="1100" b="1" dirty="0">
                          <a:solidFill>
                            <a:srgbClr val="000000"/>
                          </a:solidFill>
                          <a:effectLst/>
                          <a:latin typeface="Arial"/>
                          <a:ea typeface="Times New Roman" panose="02020603050405020304" pitchFamily="18" charset="0"/>
                          <a:cs typeface="Arial"/>
                        </a:rPr>
                        <a:t>Creativity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Diagrams and illustrations are creative in their design, neat, accurate and add to the reader's understanding of the topic.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Diagrams and illustrations are accurate and add to the reader's understanding of the topic.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Diagrams and illustrations are neat and accurate and sometimes add to the reader's understanding of the topic.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Diagrams and illustrations are not accurate OR do not add to the reader's understanding of the topic.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60321760"/>
                  </a:ext>
                </a:extLst>
              </a:tr>
              <a:tr h="1166729">
                <a:tc>
                  <a:txBody>
                    <a:bodyPr/>
                    <a:lstStyle/>
                    <a:p>
                      <a:pPr>
                        <a:lnSpc>
                          <a:spcPct val="115000"/>
                        </a:lnSpc>
                        <a:spcBef>
                          <a:spcPts val="400"/>
                        </a:spcBef>
                        <a:spcAft>
                          <a:spcPts val="0"/>
                        </a:spcAft>
                      </a:pPr>
                      <a:r>
                        <a:rPr lang="en-AU" sz="1100" b="1" dirty="0">
                          <a:solidFill>
                            <a:srgbClr val="000000"/>
                          </a:solidFill>
                          <a:effectLst/>
                          <a:latin typeface="Arial"/>
                          <a:ea typeface="Times New Roman" panose="02020603050405020304" pitchFamily="18" charset="0"/>
                          <a:cs typeface="Arial"/>
                        </a:rPr>
                        <a:t>Quality of Information </a:t>
                      </a:r>
                      <a:endParaRPr lang="en-AU" sz="1100" b="1" dirty="0">
                        <a:solidFill>
                          <a:srgbClr val="000000"/>
                        </a:solidFill>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clearly relates to the solar system. It includes several supporting details and/or examples.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clearly relates to the solar system. It provides 1-2 supporting details and/or examples.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clearly relates to the solar system. No details and/or examples are given. </a:t>
                      </a:r>
                      <a:endParaRPr lang="en-AU" sz="1100" dirty="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Information has little or nothing to do with the solar system.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1810083"/>
                  </a:ext>
                </a:extLst>
              </a:tr>
              <a:tr h="583364">
                <a:tc>
                  <a:txBody>
                    <a:bodyPr/>
                    <a:lstStyle/>
                    <a:p>
                      <a:pPr>
                        <a:lnSpc>
                          <a:spcPct val="115000"/>
                        </a:lnSpc>
                        <a:spcBef>
                          <a:spcPts val="400"/>
                        </a:spcBef>
                        <a:spcAft>
                          <a:spcPts val="400"/>
                        </a:spcAft>
                      </a:pPr>
                      <a:r>
                        <a:rPr lang="en-AU" sz="1100" b="1" dirty="0">
                          <a:solidFill>
                            <a:srgbClr val="000000"/>
                          </a:solidFill>
                          <a:effectLst/>
                          <a:latin typeface="Arial"/>
                          <a:ea typeface="Times New Roman" panose="02020603050405020304" pitchFamily="18" charset="0"/>
                          <a:cs typeface="Arial"/>
                        </a:rPr>
                        <a:t>Mechanics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No grammatical, spelling or punctuation errors.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Almost no grammatical, spelling or punctuation errors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A few grammatical, spelling, or punctuation errors.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Many grammatical, spelling, or punctuation errors.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29546250"/>
                  </a:ext>
                </a:extLst>
              </a:tr>
              <a:tr h="1166729">
                <a:tc>
                  <a:txBody>
                    <a:bodyPr/>
                    <a:lstStyle/>
                    <a:p>
                      <a:pPr>
                        <a:lnSpc>
                          <a:spcPct val="115000"/>
                        </a:lnSpc>
                        <a:spcBef>
                          <a:spcPts val="400"/>
                        </a:spcBef>
                        <a:spcAft>
                          <a:spcPts val="0"/>
                        </a:spcAft>
                      </a:pPr>
                      <a:r>
                        <a:rPr lang="en-AU" sz="1100" b="1" dirty="0">
                          <a:solidFill>
                            <a:srgbClr val="000000"/>
                          </a:solidFill>
                          <a:effectLst/>
                          <a:latin typeface="Arial"/>
                          <a:ea typeface="Times New Roman" panose="02020603050405020304" pitchFamily="18" charset="0"/>
                          <a:cs typeface="Arial"/>
                        </a:rPr>
                        <a:t>Completed product</a:t>
                      </a:r>
                      <a:endParaRPr lang="en-AU" sz="1100">
                        <a:effectLst/>
                        <a:latin typeface="Arial"/>
                        <a:ea typeface="Calibri" panose="020F0502020204030204" pitchFamily="34" charset="0"/>
                        <a:cs typeface="Arial"/>
                      </a:endParaRPr>
                    </a:p>
                    <a:p>
                      <a:pPr>
                        <a:lnSpc>
                          <a:spcPct val="115000"/>
                        </a:lnSpc>
                        <a:spcBef>
                          <a:spcPts val="400"/>
                        </a:spcBef>
                        <a:spcAft>
                          <a:spcPts val="400"/>
                        </a:spcAft>
                      </a:pPr>
                      <a:r>
                        <a:rPr lang="en-AU" sz="1100" i="1" dirty="0">
                          <a:solidFill>
                            <a:srgbClr val="000000"/>
                          </a:solidFill>
                          <a:effectLst/>
                          <a:latin typeface="Arial"/>
                          <a:ea typeface="Times New Roman" panose="02020603050405020304" pitchFamily="18" charset="0"/>
                          <a:cs typeface="Arial"/>
                        </a:rPr>
                        <a:t>Infographic, artwork, data table, written report, speech or model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Product is complete and shows clear, logical relationships between all content and annotations. </a:t>
                      </a:r>
                      <a:endParaRPr lang="en-AU" sz="110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Product is complete and shows clear, logical relationships between most of the content and annotations.</a:t>
                      </a:r>
                      <a:endParaRPr lang="en-AU" sz="1100">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Product is complete and shows, logical relationships between some of the content and annotations.</a:t>
                      </a:r>
                      <a:endParaRPr lang="en-AU" sz="1100">
                        <a:effectLst/>
                        <a:latin typeface="Arial"/>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400"/>
                        </a:spcBef>
                        <a:spcAft>
                          <a:spcPts val="400"/>
                        </a:spcAft>
                      </a:pPr>
                      <a:r>
                        <a:rPr lang="en-AU" sz="1100" dirty="0">
                          <a:solidFill>
                            <a:srgbClr val="000000"/>
                          </a:solidFill>
                          <a:effectLst/>
                          <a:latin typeface="Arial"/>
                          <a:ea typeface="Times New Roman" panose="02020603050405020304" pitchFamily="18" charset="0"/>
                          <a:cs typeface="Arial"/>
                        </a:rPr>
                        <a:t>Product has not been completed. </a:t>
                      </a:r>
                      <a:endParaRPr lang="en-AU" sz="1100" dirty="0">
                        <a:effectLst/>
                        <a:latin typeface="Arial"/>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4999872"/>
                  </a:ext>
                </a:extLst>
              </a:tr>
            </a:tbl>
          </a:graphicData>
        </a:graphic>
      </p:graphicFrame>
    </p:spTree>
    <p:extLst>
      <p:ext uri="{BB962C8B-B14F-4D97-AF65-F5344CB8AC3E}">
        <p14:creationId xmlns:p14="http://schemas.microsoft.com/office/powerpoint/2010/main" val="27624254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atin typeface="Arial"/>
                <a:cs typeface="Arial"/>
              </a:rPr>
              <a:t>          Observe or find</a:t>
            </a:r>
          </a:p>
        </p:txBody>
      </p:sp>
      <p:sp>
        <p:nvSpPr>
          <p:cNvPr id="5" name="Text Placeholder 4"/>
          <p:cNvSpPr>
            <a:spLocks noGrp="1"/>
          </p:cNvSpPr>
          <p:nvPr>
            <p:ph type="body" sz="quarter" idx="15"/>
          </p:nvPr>
        </p:nvSpPr>
        <p:spPr/>
        <p:txBody>
          <a:bodyPr vert="horz" wrap="square" lIns="0" tIns="45720" rIns="91440" bIns="45720" rtlCol="0" anchor="t">
            <a:noAutofit/>
          </a:bodyPr>
          <a:lstStyle/>
          <a:p>
            <a:r>
              <a:rPr lang="en-AU"/>
              <a:t>Research</a:t>
            </a:r>
          </a:p>
        </p:txBody>
      </p:sp>
      <p:pic>
        <p:nvPicPr>
          <p:cNvPr id="2" name="Picture 1" descr="Follow these instructions to see or find something." title="Obser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89" y="573569"/>
            <a:ext cx="839267" cy="846547"/>
          </a:xfrm>
          <a:prstGeom prst="rect">
            <a:avLst/>
          </a:prstGeom>
        </p:spPr>
      </p:pic>
      <p:sp>
        <p:nvSpPr>
          <p:cNvPr id="6" name="Text Placeholder 3"/>
          <p:cNvSpPr>
            <a:spLocks noGrp="1"/>
          </p:cNvSpPr>
          <p:nvPr>
            <p:ph type="body" sz="quarter" idx="4294967295"/>
          </p:nvPr>
        </p:nvSpPr>
        <p:spPr>
          <a:xfrm>
            <a:off x="294660" y="1844675"/>
            <a:ext cx="8628224" cy="4236529"/>
          </a:xfrm>
          <a:prstGeom prst="rect">
            <a:avLst/>
          </a:prstGeom>
        </p:spPr>
        <p:txBody>
          <a:bodyPr vert="horz" lIns="91440" tIns="45720" rIns="91440" bIns="45720" rtlCol="0" anchor="t">
            <a:normAutofit/>
          </a:bodyPr>
          <a:lstStyle/>
          <a:p>
            <a:pPr marL="0" indent="0">
              <a:buNone/>
            </a:pPr>
            <a:r>
              <a:rPr lang="en-AU">
                <a:latin typeface="Arial"/>
                <a:cs typeface="Arial"/>
              </a:rPr>
              <a:t>Use the NASA website to discover and research. Complete the table and take additional notes if required.</a:t>
            </a:r>
          </a:p>
          <a:p>
            <a:pPr marL="0" indent="0">
              <a:buNone/>
            </a:pPr>
            <a:r>
              <a:rPr lang="en-AU">
                <a:latin typeface="Arial"/>
                <a:cs typeface="Arial"/>
                <a:hlinkClick r:id="rId3"/>
              </a:rPr>
              <a:t>https://www.nasa.gov/topics/solarsystem/index.html</a:t>
            </a:r>
            <a:endParaRPr lang="en-US">
              <a:hlinkClick r:id="" action="ppaction://noaction"/>
            </a:endParaRPr>
          </a:p>
          <a:p>
            <a:pPr marL="0" indent="0">
              <a:buNone/>
            </a:pPr>
            <a:endParaRPr lang="en-AU"/>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xfrm>
            <a:off x="237173" y="6188904"/>
            <a:ext cx="277179" cy="365125"/>
          </a:xfrm>
          <a:prstGeom prst="rect">
            <a:avLst/>
          </a:prstGeom>
        </p:spPr>
        <p:txBody>
          <a:bodyPr/>
          <a:lstStyle/>
          <a:p>
            <a:fld id="{F065B0DC-B2C7-4628-B71C-FCDF9275B013}" type="slidenum">
              <a:rPr lang="en-US" smtClean="0"/>
              <a:pPr/>
              <a:t>6</a:t>
            </a:fld>
            <a:endParaRPr lang="en-US"/>
          </a:p>
        </p:txBody>
      </p:sp>
    </p:spTree>
    <p:extLst>
      <p:ext uri="{BB962C8B-B14F-4D97-AF65-F5344CB8AC3E}">
        <p14:creationId xmlns:p14="http://schemas.microsoft.com/office/powerpoint/2010/main" val="53068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t>Write</a:t>
            </a:r>
          </a:p>
        </p:txBody>
      </p:sp>
      <p:sp>
        <p:nvSpPr>
          <p:cNvPr id="3" name="Footer Placeholder 2">
            <a:extLst>
              <a:ext uri="{FF2B5EF4-FFF2-40B4-BE49-F238E27FC236}">
                <a16:creationId xmlns:a16="http://schemas.microsoft.com/office/drawing/2014/main" id="{D6E784D4-F2BE-4B78-B657-ED027D71F27D}"/>
              </a:ext>
            </a:extLst>
          </p:cNvPr>
          <p:cNvSpPr>
            <a:spLocks noGrp="1"/>
          </p:cNvSpPr>
          <p:nvPr>
            <p:ph type="ftr" sz="quarter" idx="3"/>
          </p:nvPr>
        </p:nvSpPr>
        <p:spPr>
          <a:prstGeom prst="rect">
            <a:avLst/>
          </a:prstGeom>
        </p:spPr>
        <p:txBody>
          <a:bodyPr/>
          <a:lstStyle/>
          <a:p>
            <a:fld id="{F065B0DC-B2C7-4628-B71C-FCDF9275B013}" type="slidenum">
              <a:rPr lang="en-US" smtClean="0"/>
              <a:pPr/>
              <a:t>7</a:t>
            </a:fld>
            <a:endParaRPr lang="en-US"/>
          </a:p>
        </p:txBody>
      </p:sp>
      <p:pic>
        <p:nvPicPr>
          <p:cNvPr id="6" name="Picture 5" descr="You will write during this activity." title="Wri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084" y="637738"/>
            <a:ext cx="1077228" cy="1077228"/>
          </a:xfrm>
          <a:prstGeom prst="rect">
            <a:avLst/>
          </a:prstGeom>
        </p:spPr>
      </p:pic>
      <p:graphicFrame>
        <p:nvGraphicFramePr>
          <p:cNvPr id="10" name="Table 9">
            <a:extLst>
              <a:ext uri="{FF2B5EF4-FFF2-40B4-BE49-F238E27FC236}">
                <a16:creationId xmlns:a16="http://schemas.microsoft.com/office/drawing/2014/main" id="{21D2755D-9D6A-46BC-B400-DAA39C4E4901}"/>
              </a:ext>
            </a:extLst>
          </p:cNvPr>
          <p:cNvGraphicFramePr>
            <a:graphicFrameLocks noGrp="1"/>
          </p:cNvGraphicFramePr>
          <p:nvPr>
            <p:extLst>
              <p:ext uri="{D42A27DB-BD31-4B8C-83A1-F6EECF244321}">
                <p14:modId xmlns:p14="http://schemas.microsoft.com/office/powerpoint/2010/main" val="3407196646"/>
              </p:ext>
            </p:extLst>
          </p:nvPr>
        </p:nvGraphicFramePr>
        <p:xfrm>
          <a:off x="292100" y="1242866"/>
          <a:ext cx="7494854" cy="4831782"/>
        </p:xfrm>
        <a:graphic>
          <a:graphicData uri="http://schemas.openxmlformats.org/drawingml/2006/table">
            <a:tbl>
              <a:tblPr firstRow="1" firstCol="1" bandRow="1">
                <a:tableStyleId>{3B4B98B0-60AC-42C2-AFA5-B58CD77FA1E5}</a:tableStyleId>
              </a:tblPr>
              <a:tblGrid>
                <a:gridCol w="4192318">
                  <a:extLst>
                    <a:ext uri="{9D8B030D-6E8A-4147-A177-3AD203B41FA5}">
                      <a16:colId xmlns:a16="http://schemas.microsoft.com/office/drawing/2014/main" val="2179420097"/>
                    </a:ext>
                  </a:extLst>
                </a:gridCol>
                <a:gridCol w="3302536">
                  <a:extLst>
                    <a:ext uri="{9D8B030D-6E8A-4147-A177-3AD203B41FA5}">
                      <a16:colId xmlns:a16="http://schemas.microsoft.com/office/drawing/2014/main" val="776266059"/>
                    </a:ext>
                  </a:extLst>
                </a:gridCol>
              </a:tblGrid>
              <a:tr h="0">
                <a:tc>
                  <a:txBody>
                    <a:bodyPr/>
                    <a:lstStyle/>
                    <a:p>
                      <a:pPr algn="l">
                        <a:spcBef>
                          <a:spcPts val="400"/>
                        </a:spcBef>
                        <a:spcAft>
                          <a:spcPts val="400"/>
                        </a:spcAft>
                      </a:pPr>
                      <a:r>
                        <a:rPr lang="en-US" sz="1100">
                          <a:effectLst/>
                        </a:rPr>
                        <a:t>Questions</a:t>
                      </a:r>
                      <a:endParaRPr lang="en-US">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r>
                        <a:rPr lang="en-US" sz="1100">
                          <a:effectLst/>
                        </a:rPr>
                        <a:t>Answers</a:t>
                      </a: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0528269"/>
                  </a:ext>
                </a:extLst>
              </a:tr>
              <a:tr h="0">
                <a:tc>
                  <a:txBody>
                    <a:bodyPr/>
                    <a:lstStyle/>
                    <a:p>
                      <a:pPr algn="l">
                        <a:spcBef>
                          <a:spcPts val="400"/>
                        </a:spcBef>
                        <a:spcAft>
                          <a:spcPts val="400"/>
                        </a:spcAft>
                      </a:pPr>
                      <a:r>
                        <a:rPr lang="en-US" sz="1100" b="0">
                          <a:effectLst/>
                        </a:rPr>
                        <a:t>What is a planet?</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a:effectLst/>
                      </a:endParaRPr>
                    </a:p>
                    <a:p>
                      <a:pPr>
                        <a:spcBef>
                          <a:spcPts val="400"/>
                        </a:spcBef>
                        <a:spcAft>
                          <a:spcPts val="400"/>
                        </a:spcAft>
                      </a:pPr>
                      <a:endParaRPr lang="en-US">
                        <a:effectLst/>
                      </a:endParaRPr>
                    </a:p>
                    <a:p>
                      <a:pPr>
                        <a:spcBef>
                          <a:spcPts val="400"/>
                        </a:spcBef>
                        <a:spcAft>
                          <a:spcPts val="400"/>
                        </a:spcAft>
                      </a:pP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38426344"/>
                  </a:ext>
                </a:extLst>
              </a:tr>
              <a:tr h="0">
                <a:tc>
                  <a:txBody>
                    <a:bodyPr/>
                    <a:lstStyle/>
                    <a:p>
                      <a:pPr algn="l">
                        <a:spcBef>
                          <a:spcPts val="400"/>
                        </a:spcBef>
                        <a:spcAft>
                          <a:spcPts val="400"/>
                        </a:spcAft>
                      </a:pPr>
                      <a:r>
                        <a:rPr lang="en-US" sz="1100" b="0">
                          <a:effectLst/>
                        </a:rPr>
                        <a:t>Name some planets</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a:effectLst/>
                      </a:endParaRPr>
                    </a:p>
                    <a:p>
                      <a:pPr>
                        <a:spcBef>
                          <a:spcPts val="400"/>
                        </a:spcBef>
                        <a:spcAft>
                          <a:spcPts val="400"/>
                        </a:spcAft>
                      </a:pPr>
                      <a:endParaRPr lang="en-US">
                        <a:effectLst/>
                      </a:endParaRPr>
                    </a:p>
                    <a:p>
                      <a:pPr>
                        <a:spcBef>
                          <a:spcPts val="400"/>
                        </a:spcBef>
                        <a:spcAft>
                          <a:spcPts val="400"/>
                        </a:spcAft>
                      </a:pP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18350204"/>
                  </a:ext>
                </a:extLst>
              </a:tr>
              <a:tr h="0">
                <a:tc>
                  <a:txBody>
                    <a:bodyPr/>
                    <a:lstStyle/>
                    <a:p>
                      <a:pPr algn="l">
                        <a:spcBef>
                          <a:spcPts val="400"/>
                        </a:spcBef>
                        <a:spcAft>
                          <a:spcPts val="400"/>
                        </a:spcAft>
                      </a:pPr>
                      <a:r>
                        <a:rPr lang="en-US" sz="1100" b="0">
                          <a:effectLst/>
                        </a:rPr>
                        <a:t>Which planets in our solar system are rocky planets?</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a:effectLst/>
                      </a:endParaRPr>
                    </a:p>
                    <a:p>
                      <a:pPr>
                        <a:spcBef>
                          <a:spcPts val="400"/>
                        </a:spcBef>
                        <a:spcAft>
                          <a:spcPts val="400"/>
                        </a:spcAft>
                      </a:pPr>
                      <a:endParaRPr lang="en-US">
                        <a:effectLst/>
                      </a:endParaRPr>
                    </a:p>
                    <a:p>
                      <a:pPr>
                        <a:spcBef>
                          <a:spcPts val="400"/>
                        </a:spcBef>
                        <a:spcAft>
                          <a:spcPts val="400"/>
                        </a:spcAft>
                      </a:pP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739711548"/>
                  </a:ext>
                </a:extLst>
              </a:tr>
              <a:tr h="0">
                <a:tc>
                  <a:txBody>
                    <a:bodyPr/>
                    <a:lstStyle/>
                    <a:p>
                      <a:pPr algn="l">
                        <a:spcBef>
                          <a:spcPts val="400"/>
                        </a:spcBef>
                        <a:spcAft>
                          <a:spcPts val="400"/>
                        </a:spcAft>
                      </a:pPr>
                      <a:r>
                        <a:rPr lang="en-US" sz="1100" b="0">
                          <a:effectLst/>
                        </a:rPr>
                        <a:t>Which planets in our solar system are gas giants?</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a:effectLst/>
                      </a:endParaRPr>
                    </a:p>
                    <a:p>
                      <a:pPr>
                        <a:spcBef>
                          <a:spcPts val="400"/>
                        </a:spcBef>
                        <a:spcAft>
                          <a:spcPts val="400"/>
                        </a:spcAft>
                      </a:pPr>
                      <a:endParaRPr lang="en-US">
                        <a:effectLst/>
                      </a:endParaRPr>
                    </a:p>
                    <a:p>
                      <a:pPr>
                        <a:spcBef>
                          <a:spcPts val="400"/>
                        </a:spcBef>
                        <a:spcAft>
                          <a:spcPts val="400"/>
                        </a:spcAft>
                      </a:pP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62989937"/>
                  </a:ext>
                </a:extLst>
              </a:tr>
              <a:tr h="0">
                <a:tc>
                  <a:txBody>
                    <a:bodyPr/>
                    <a:lstStyle/>
                    <a:p>
                      <a:pPr algn="l">
                        <a:spcBef>
                          <a:spcPts val="400"/>
                        </a:spcBef>
                        <a:spcAft>
                          <a:spcPts val="400"/>
                        </a:spcAft>
                      </a:pPr>
                      <a:r>
                        <a:rPr lang="en-US" sz="1100" b="0">
                          <a:effectLst/>
                        </a:rPr>
                        <a:t>What do all planets in our solar system have in common?</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a:effectLst/>
                      </a:endParaRPr>
                    </a:p>
                    <a:p>
                      <a:pPr>
                        <a:spcBef>
                          <a:spcPts val="400"/>
                        </a:spcBef>
                        <a:spcAft>
                          <a:spcPts val="400"/>
                        </a:spcAft>
                      </a:pPr>
                      <a:endParaRPr lang="en-US">
                        <a:effectLst/>
                      </a:endParaRPr>
                    </a:p>
                    <a:p>
                      <a:pPr>
                        <a:spcBef>
                          <a:spcPts val="400"/>
                        </a:spcBef>
                        <a:spcAft>
                          <a:spcPts val="400"/>
                        </a:spcAft>
                      </a:pP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81790783"/>
                  </a:ext>
                </a:extLst>
              </a:tr>
              <a:tr h="0">
                <a:tc>
                  <a:txBody>
                    <a:bodyPr/>
                    <a:lstStyle/>
                    <a:p>
                      <a:pPr algn="l">
                        <a:spcBef>
                          <a:spcPts val="400"/>
                        </a:spcBef>
                        <a:spcAft>
                          <a:spcPts val="400"/>
                        </a:spcAft>
                      </a:pPr>
                      <a:r>
                        <a:rPr lang="en-US" sz="1100" b="0">
                          <a:effectLst/>
                        </a:rPr>
                        <a:t>What are dwarf planets?</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a:effectLst/>
                      </a:endParaRPr>
                    </a:p>
                    <a:p>
                      <a:pPr>
                        <a:spcBef>
                          <a:spcPts val="400"/>
                        </a:spcBef>
                        <a:spcAft>
                          <a:spcPts val="400"/>
                        </a:spcAft>
                      </a:pPr>
                      <a:endParaRPr lang="en-US">
                        <a:effectLst/>
                      </a:endParaRPr>
                    </a:p>
                    <a:p>
                      <a:pPr>
                        <a:spcBef>
                          <a:spcPts val="400"/>
                        </a:spcBef>
                        <a:spcAft>
                          <a:spcPts val="400"/>
                        </a:spcAft>
                      </a:pPr>
                      <a:endParaRPr lang="en-US">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05494595"/>
                  </a:ext>
                </a:extLst>
              </a:tr>
              <a:tr h="0">
                <a:tc>
                  <a:txBody>
                    <a:bodyPr/>
                    <a:lstStyle/>
                    <a:p>
                      <a:pPr algn="l">
                        <a:spcBef>
                          <a:spcPts val="400"/>
                        </a:spcBef>
                        <a:spcAft>
                          <a:spcPts val="400"/>
                        </a:spcAft>
                      </a:pPr>
                      <a:r>
                        <a:rPr lang="en-US" sz="1100" b="0">
                          <a:effectLst/>
                        </a:rPr>
                        <a:t>What is Kepler?</a:t>
                      </a:r>
                      <a:endParaRPr lang="en-US" b="0">
                        <a:effectLst/>
                      </a:endParaRPr>
                    </a:p>
                  </a:txBody>
                  <a:tcPr marL="68580" marR="68580" marT="0" marB="0">
                    <a:lnR w="12700" cap="flat" cmpd="sng" algn="ctr">
                      <a:solidFill>
                        <a:schemeClr val="tx1"/>
                      </a:solidFill>
                      <a:prstDash val="solid"/>
                      <a:round/>
                      <a:headEnd type="none" w="med" len="med"/>
                      <a:tailEnd type="none" w="med" len="med"/>
                    </a:lnR>
                  </a:tcPr>
                </a:tc>
                <a:tc>
                  <a:txBody>
                    <a:bodyPr/>
                    <a:lstStyle/>
                    <a:p>
                      <a:pPr>
                        <a:spcBef>
                          <a:spcPts val="400"/>
                        </a:spcBef>
                        <a:spcAft>
                          <a:spcPts val="400"/>
                        </a:spcAft>
                      </a:pPr>
                      <a:endParaRPr lang="en-US" dirty="0">
                        <a:effectLst/>
                      </a:endParaRPr>
                    </a:p>
                    <a:p>
                      <a:pPr>
                        <a:spcBef>
                          <a:spcPts val="400"/>
                        </a:spcBef>
                        <a:spcAft>
                          <a:spcPts val="400"/>
                        </a:spcAft>
                      </a:pPr>
                      <a:endParaRPr lang="en-US" dirty="0">
                        <a:effectLst/>
                      </a:endParaRPr>
                    </a:p>
                    <a:p>
                      <a:pPr>
                        <a:spcBef>
                          <a:spcPts val="400"/>
                        </a:spcBef>
                        <a:spcAft>
                          <a:spcPts val="400"/>
                        </a:spcAft>
                      </a:pPr>
                      <a:endParaRPr lang="en-US" dirty="0">
                        <a:effectLst/>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71453374"/>
                  </a:ext>
                </a:extLst>
              </a:tr>
            </a:tbl>
          </a:graphicData>
        </a:graphic>
      </p:graphicFrame>
    </p:spTree>
    <p:extLst>
      <p:ext uri="{BB962C8B-B14F-4D97-AF65-F5344CB8AC3E}">
        <p14:creationId xmlns:p14="http://schemas.microsoft.com/office/powerpoint/2010/main" val="26457801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a:t>Brainstorm/think</a:t>
            </a:r>
          </a:p>
        </p:txBody>
      </p:sp>
      <p:sp>
        <p:nvSpPr>
          <p:cNvPr id="7" name="Text Placeholder 6"/>
          <p:cNvSpPr>
            <a:spLocks noGrp="1"/>
          </p:cNvSpPr>
          <p:nvPr>
            <p:ph type="body" sz="quarter" idx="15"/>
          </p:nvPr>
        </p:nvSpPr>
        <p:spPr/>
        <p:txBody>
          <a:bodyPr vert="horz" wrap="square" lIns="0" tIns="45720" rIns="91440" bIns="45720" rtlCol="0" anchor="t">
            <a:noAutofit/>
          </a:bodyPr>
          <a:lstStyle/>
          <a:p>
            <a:r>
              <a:rPr lang="en-AU">
                <a:latin typeface="Arial"/>
                <a:cs typeface="Arial"/>
              </a:rPr>
              <a:t>Demonstrate your learning</a:t>
            </a:r>
            <a:endParaRPr lang="en-AU"/>
          </a:p>
        </p:txBody>
      </p:sp>
      <p:pic>
        <p:nvPicPr>
          <p:cNvPr id="5" name="Picture 4" title="Thin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949" y="839400"/>
            <a:ext cx="1012202" cy="1012202"/>
          </a:xfrm>
          <a:prstGeom prst="rect">
            <a:avLst/>
          </a:prstGeom>
        </p:spPr>
      </p:pic>
      <p:sp>
        <p:nvSpPr>
          <p:cNvPr id="2" name="Text Placeholder 1"/>
          <p:cNvSpPr>
            <a:spLocks noGrp="1"/>
          </p:cNvSpPr>
          <p:nvPr>
            <p:ph type="body" sz="quarter" idx="16"/>
          </p:nvPr>
        </p:nvSpPr>
        <p:spPr/>
        <p:txBody>
          <a:bodyPr vert="horz" lIns="91440" tIns="45720" rIns="91440" bIns="45720" rtlCol="0" anchor="t">
            <a:normAutofit/>
          </a:bodyPr>
          <a:lstStyle/>
          <a:p>
            <a:pPr marL="132715" indent="-132715"/>
            <a:r>
              <a:rPr lang="en-AU">
                <a:latin typeface="Arial"/>
                <a:cs typeface="Arial"/>
              </a:rPr>
              <a:t>You are now required to demonstrate your learning of the solar system by teaching what you have learned to someone else. </a:t>
            </a:r>
            <a:endParaRPr lang="en-US"/>
          </a:p>
          <a:p>
            <a:pPr marL="132715" indent="-132715"/>
            <a:r>
              <a:rPr lang="en-AU">
                <a:latin typeface="Arial"/>
                <a:cs typeface="Arial"/>
              </a:rPr>
              <a:t>You will be creating a resource that will help you get your messages clearly to your audience. </a:t>
            </a:r>
            <a:endParaRPr lang="en-US"/>
          </a:p>
          <a:p>
            <a:pPr marL="132715" indent="-132715"/>
            <a:r>
              <a:rPr lang="en-AU">
                <a:latin typeface="Arial"/>
                <a:cs typeface="Arial"/>
              </a:rPr>
              <a:t>Choose the information that you have found and decide which is most important to publish. </a:t>
            </a:r>
            <a:endParaRPr lang="en-US"/>
          </a:p>
          <a:p>
            <a:pPr marL="132715" indent="-132715"/>
            <a:r>
              <a:rPr lang="en-AU">
                <a:latin typeface="Arial"/>
                <a:cs typeface="Arial"/>
              </a:rPr>
              <a:t>Brainstorm some ideas of how you would like to present your information. </a:t>
            </a:r>
            <a:endParaRPr lang="en-US"/>
          </a:p>
          <a:p>
            <a:pPr marL="132715" indent="-132715"/>
            <a:r>
              <a:rPr lang="en-AU">
                <a:latin typeface="Arial"/>
                <a:cs typeface="Arial"/>
              </a:rPr>
              <a:t>Check and see what time and resources you have available to you and whether you need help from an adult. </a:t>
            </a:r>
            <a:endParaRPr lang="en-AU"/>
          </a:p>
        </p:txBody>
      </p:sp>
      <p:sp>
        <p:nvSpPr>
          <p:cNvPr id="3" name="Footer Placeholder 2"/>
          <p:cNvSpPr>
            <a:spLocks noGrp="1"/>
          </p:cNvSpPr>
          <p:nvPr>
            <p:ph type="ftr" sz="quarter" idx="3"/>
          </p:nvPr>
        </p:nvSpPr>
        <p:spPr>
          <a:xfrm>
            <a:off x="237173" y="6188904"/>
            <a:ext cx="277179" cy="365125"/>
          </a:xfrm>
          <a:prstGeom prst="rect">
            <a:avLst/>
          </a:prstGeom>
        </p:spPr>
        <p:txBody>
          <a:bodyPr/>
          <a:lstStyle/>
          <a:p>
            <a:fld id="{54B9D45D-5402-4300-B1EC-41833DB2EBEC}" type="slidenum">
              <a:rPr lang="en-US" smtClean="0"/>
              <a:pPr/>
              <a:t>8</a:t>
            </a:fld>
            <a:endParaRPr lang="en-US"/>
          </a:p>
        </p:txBody>
      </p:sp>
    </p:spTree>
    <p:extLst>
      <p:ext uri="{BB962C8B-B14F-4D97-AF65-F5344CB8AC3E}">
        <p14:creationId xmlns:p14="http://schemas.microsoft.com/office/powerpoint/2010/main" val="14676997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2100" y="581048"/>
            <a:ext cx="8623051" cy="498470"/>
          </a:xfrm>
        </p:spPr>
        <p:txBody>
          <a:bodyPr/>
          <a:lstStyle/>
          <a:p>
            <a:r>
              <a:rPr lang="en-AU"/>
              <a:t>Create</a:t>
            </a:r>
          </a:p>
        </p:txBody>
      </p:sp>
      <p:sp>
        <p:nvSpPr>
          <p:cNvPr id="7" name="Text Placeholder 6"/>
          <p:cNvSpPr>
            <a:spLocks noGrp="1"/>
          </p:cNvSpPr>
          <p:nvPr>
            <p:ph type="body" sz="quarter" idx="15"/>
          </p:nvPr>
        </p:nvSpPr>
        <p:spPr>
          <a:xfrm>
            <a:off x="294661" y="1000418"/>
            <a:ext cx="8627651" cy="419659"/>
          </a:xfrm>
        </p:spPr>
        <p:txBody>
          <a:bodyPr vert="horz" wrap="square" lIns="0" tIns="45720" rIns="91440" bIns="45720" rtlCol="0" anchor="t">
            <a:noAutofit/>
          </a:bodyPr>
          <a:lstStyle/>
          <a:p>
            <a:r>
              <a:rPr lang="en-AU">
                <a:latin typeface="Arial"/>
                <a:cs typeface="Arial"/>
              </a:rPr>
              <a:t>Demonstrate your learning</a:t>
            </a:r>
            <a:endParaRPr lang="en-AU"/>
          </a:p>
        </p:txBody>
      </p:sp>
      <p:pic>
        <p:nvPicPr>
          <p:cNvPr id="5" name="Picture 4" descr="Follow these instructions to create something great. " title="Creat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356" y="301705"/>
            <a:ext cx="1050285" cy="1050285"/>
          </a:xfrm>
          <a:prstGeom prst="rect">
            <a:avLst/>
          </a:prstGeom>
        </p:spPr>
      </p:pic>
      <p:sp>
        <p:nvSpPr>
          <p:cNvPr id="4" name="Text Placeholder 3"/>
          <p:cNvSpPr>
            <a:spLocks noGrp="1"/>
          </p:cNvSpPr>
          <p:nvPr>
            <p:ph type="body" sz="quarter" idx="16"/>
          </p:nvPr>
        </p:nvSpPr>
        <p:spPr>
          <a:xfrm>
            <a:off x="294660" y="1472516"/>
            <a:ext cx="8624076" cy="3178580"/>
          </a:xfrm>
        </p:spPr>
        <p:txBody>
          <a:bodyPr vert="horz" lIns="91440" tIns="45720" rIns="91440" bIns="45720" rtlCol="0" anchor="t">
            <a:normAutofit/>
          </a:bodyPr>
          <a:lstStyle/>
          <a:p>
            <a:pPr marL="0" indent="0">
              <a:buNone/>
            </a:pPr>
            <a:r>
              <a:rPr lang="en-AU">
                <a:latin typeface="Arial"/>
                <a:cs typeface="Arial"/>
              </a:rPr>
              <a:t>You may choose to use an infographic, artwork, data table, written report, speech, prototype or model to represent the solar system. You may even decide to create a space craft that would be suitable to either travel through the solar system or on a planet of your choice. Remember to make it as detailed as possible so the person you are teaching has all the facts. </a:t>
            </a:r>
            <a:r>
              <a:rPr lang="en-AU" b="1">
                <a:latin typeface="Arial"/>
                <a:cs typeface="Arial"/>
              </a:rPr>
              <a:t>You must create a detailed drawing with annotations, or draft an outline of how you are going to create your product first</a:t>
            </a:r>
            <a:r>
              <a:rPr lang="en-AU">
                <a:latin typeface="Arial"/>
                <a:cs typeface="Arial"/>
              </a:rPr>
              <a:t>. This must accompany your final product. </a:t>
            </a:r>
            <a:endParaRPr lang="en-US"/>
          </a:p>
        </p:txBody>
      </p:sp>
      <p:sp>
        <p:nvSpPr>
          <p:cNvPr id="3" name="Footer Placeholder 2"/>
          <p:cNvSpPr>
            <a:spLocks noGrp="1"/>
          </p:cNvSpPr>
          <p:nvPr>
            <p:ph type="ftr" sz="quarter" idx="3"/>
          </p:nvPr>
        </p:nvSpPr>
        <p:spPr>
          <a:xfrm>
            <a:off x="237173" y="6188904"/>
            <a:ext cx="258129" cy="365125"/>
          </a:xfrm>
          <a:prstGeom prst="rect">
            <a:avLst/>
          </a:prstGeom>
        </p:spPr>
        <p:txBody>
          <a:bodyPr/>
          <a:lstStyle/>
          <a:p>
            <a:fld id="{5116C895-348D-4FA1-AC3F-6A98EE2CBA64}" type="slidenum">
              <a:rPr lang="en-US" smtClean="0"/>
              <a:pPr/>
              <a:t>9</a:t>
            </a:fld>
            <a:endParaRPr lang="en-US"/>
          </a:p>
        </p:txBody>
      </p:sp>
      <p:sp>
        <p:nvSpPr>
          <p:cNvPr id="9" name="TextBox 8">
            <a:extLst>
              <a:ext uri="{FF2B5EF4-FFF2-40B4-BE49-F238E27FC236}">
                <a16:creationId xmlns:a16="http://schemas.microsoft.com/office/drawing/2014/main" id="{4D1F2EBE-ABAC-4D3A-B0F8-1AB5B9D434CF}"/>
              </a:ext>
            </a:extLst>
          </p:cNvPr>
          <p:cNvSpPr txBox="1"/>
          <p:nvPr/>
        </p:nvSpPr>
        <p:spPr>
          <a:xfrm>
            <a:off x="3811037" y="6545440"/>
            <a:ext cx="4341027" cy="12311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800" dirty="0"/>
              <a:t>Image credit:</a:t>
            </a:r>
            <a:r>
              <a:rPr lang="en-US" sz="800" dirty="0">
                <a:ea typeface="+mn-lt"/>
                <a:cs typeface="+mn-lt"/>
              </a:rPr>
              <a:t> https://www.jpl.nasa.gov/infographics/infographic.view.php?id=10729</a:t>
            </a:r>
            <a:endParaRPr lang="en-US" sz="800" dirty="0"/>
          </a:p>
        </p:txBody>
      </p:sp>
      <p:pic>
        <p:nvPicPr>
          <p:cNvPr id="8" name="Picture 9" descr="&#10;Annotated diagram of space vehicle used on Mars." title="Mars Rover">
            <a:extLst>
              <a:ext uri="{FF2B5EF4-FFF2-40B4-BE49-F238E27FC236}">
                <a16:creationId xmlns:a16="http://schemas.microsoft.com/office/drawing/2014/main" id="{4474269E-A262-427B-98EC-9AEA415B34F8}"/>
              </a:ext>
            </a:extLst>
          </p:cNvPr>
          <p:cNvPicPr>
            <a:picLocks noChangeAspect="1"/>
          </p:cNvPicPr>
          <p:nvPr/>
        </p:nvPicPr>
        <p:blipFill>
          <a:blip r:embed="rId3"/>
          <a:stretch>
            <a:fillRect/>
          </a:stretch>
        </p:blipFill>
        <p:spPr>
          <a:xfrm>
            <a:off x="5320288" y="4069052"/>
            <a:ext cx="2838120" cy="2421793"/>
          </a:xfrm>
          <a:prstGeom prst="rect">
            <a:avLst/>
          </a:prstGeom>
        </p:spPr>
      </p:pic>
    </p:spTree>
    <p:extLst>
      <p:ext uri="{BB962C8B-B14F-4D97-AF65-F5344CB8AC3E}">
        <p14:creationId xmlns:p14="http://schemas.microsoft.com/office/powerpoint/2010/main" val="2418294774"/>
      </p:ext>
    </p:extLst>
  </p:cSld>
  <p:clrMapOvr>
    <a:masterClrMapping/>
  </p:clrMapOvr>
  <p:transition>
    <p:fade/>
  </p:transition>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2" id="{194286F9-A69C-C04A-9C65-EDD35AC15C23}" vid="{E6071ACF-7E90-7341-BDC4-DC4E0B0332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AC_DoE_Powerpoint_standard_V2_Arial</Template>
  <TotalTime>2</TotalTime>
  <Words>936</Words>
  <Application>Microsoft Office PowerPoint</Application>
  <PresentationFormat>On-screen Show (4:3)</PresentationFormat>
  <Paragraphs>104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Courier New</vt:lpstr>
      <vt:lpstr>Montserrat Medium</vt:lpstr>
      <vt:lpstr>Times New Roman</vt:lpstr>
      <vt:lpstr>Office Theme</vt:lpstr>
      <vt:lpstr>Science and technology Learning Sequence – Stage 3</vt:lpstr>
      <vt:lpstr>Activity 1</vt:lpstr>
      <vt:lpstr>Instruction</vt:lpstr>
      <vt:lpstr>Share / submit</vt:lpstr>
      <vt:lpstr>Share / submit</vt:lpstr>
      <vt:lpstr>          Observe or find</vt:lpstr>
      <vt:lpstr>Write</vt:lpstr>
      <vt:lpstr>Brainstorm/think</vt:lpstr>
      <vt:lpstr>Create</vt:lpstr>
      <vt:lpstr>Record</vt:lpstr>
      <vt:lpstr>            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and space digital student resource science and technology Stage 3</dc:title>
  <dc:creator>NSW DoE</dc:creator>
  <cp:lastModifiedBy>Jill Andrew</cp:lastModifiedBy>
  <cp:revision>3</cp:revision>
  <dcterms:created xsi:type="dcterms:W3CDTF">2020-06-26T00:13:24Z</dcterms:created>
  <dcterms:modified xsi:type="dcterms:W3CDTF">2020-06-26T00:30:28Z</dcterms:modified>
</cp:coreProperties>
</file>