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2483135B" w14:textId="05B2B9C0" w:rsidR="00A92826" w:rsidRDefault="00C167B7" w:rsidP="00A92826">
      <w:pPr>
        <w:pStyle w:val="Title"/>
      </w:pPr>
      <w:r>
        <w:t xml:space="preserve">Local </w:t>
      </w:r>
      <w:r w:rsidR="00DD6049">
        <w:t>history</w:t>
      </w:r>
    </w:p>
    <w:p w14:paraId="085E3734" w14:textId="24B2BBB0" w:rsidR="00A92826" w:rsidRDefault="00A92826" w:rsidP="00A92826">
      <w:bookmarkStart w:id="0" w:name="_Toc5018955"/>
      <w:bookmarkStart w:id="1" w:name="_Toc5019572"/>
      <w:bookmarkStart w:id="2" w:name="_Toc5019731"/>
      <w:r>
        <w:t xml:space="preserve">This </w:t>
      </w:r>
      <w:r w:rsidR="006569BF">
        <w:t>learning sequence</w:t>
      </w:r>
      <w:r w:rsidR="006738C2">
        <w:t xml:space="preserve"> comprises </w:t>
      </w:r>
      <w:r w:rsidR="00DD6049">
        <w:t xml:space="preserve">two </w:t>
      </w:r>
      <w:r w:rsidR="00C167B7">
        <w:t>inquir</w:t>
      </w:r>
      <w:r w:rsidR="00DD6049">
        <w:t>ies</w:t>
      </w:r>
      <w:r w:rsidR="00C167B7">
        <w:t>.</w:t>
      </w:r>
    </w:p>
    <w:p w14:paraId="6BFD74A8" w14:textId="0AABA318" w:rsidR="00A92826" w:rsidRPr="008F3CD0" w:rsidRDefault="0068039E" w:rsidP="00A92826">
      <w:pPr>
        <w:pStyle w:val="Heading2"/>
      </w:pPr>
      <w:r>
        <w:t>Topic –</w:t>
      </w:r>
      <w:r w:rsidR="00A92826" w:rsidRPr="008F3CD0">
        <w:t xml:space="preserve"> </w:t>
      </w:r>
      <w:r w:rsidR="00D55CBB">
        <w:t>The past in the present</w:t>
      </w:r>
    </w:p>
    <w:p w14:paraId="757142EB" w14:textId="6366B2BC" w:rsidR="00A92826" w:rsidRPr="008F3CD0" w:rsidRDefault="00DD6049" w:rsidP="00A92826">
      <w:pPr>
        <w:rPr>
          <w:lang w:val="en-US"/>
        </w:rPr>
      </w:pPr>
      <w:r>
        <w:rPr>
          <w:lang w:val="en-US"/>
        </w:rPr>
        <w:t>5</w:t>
      </w:r>
      <w:r w:rsidR="00A92826" w:rsidRPr="008F3CD0">
        <w:rPr>
          <w:lang w:val="en-US"/>
        </w:rPr>
        <w:t xml:space="preserve"> weeks</w:t>
      </w:r>
      <w:r w:rsidR="00A92826">
        <w:rPr>
          <w:lang w:val="en-US"/>
        </w:rPr>
        <w:t xml:space="preserve"> </w:t>
      </w:r>
      <w:r w:rsidR="00A92826">
        <w:t>–</w:t>
      </w:r>
      <w:r w:rsidR="00A92826">
        <w:rPr>
          <w:lang w:val="en-US"/>
        </w:rPr>
        <w:t xml:space="preserve"> 9</w:t>
      </w:r>
      <w:r w:rsidR="00A92826" w:rsidRPr="008F3CD0">
        <w:rPr>
          <w:lang w:val="en-US"/>
        </w:rPr>
        <w:t>0 minutes per week</w:t>
      </w:r>
    </w:p>
    <w:p w14:paraId="1521352C" w14:textId="77777777" w:rsidR="00A92826" w:rsidRPr="008F3CD0" w:rsidRDefault="00A92826" w:rsidP="00A92826">
      <w:pPr>
        <w:pStyle w:val="Heading3"/>
      </w:pPr>
      <w:r w:rsidRPr="008F3CD0">
        <w:t>Key inquiry questions</w:t>
      </w:r>
    </w:p>
    <w:p w14:paraId="13CD0EA5" w14:textId="77777777" w:rsidR="00DD6049" w:rsidRPr="00DD6049" w:rsidRDefault="00DD6049" w:rsidP="00DD6049">
      <w:pPr>
        <w:pStyle w:val="ListBullet"/>
      </w:pPr>
      <w:r w:rsidRPr="00DD6049">
        <w:t>What aspects of the past can you see today?</w:t>
      </w:r>
    </w:p>
    <w:p w14:paraId="3CB79BD8" w14:textId="77777777" w:rsidR="00DD6049" w:rsidRPr="00DD6049" w:rsidRDefault="00DD6049" w:rsidP="00DD6049">
      <w:pPr>
        <w:pStyle w:val="ListBullet"/>
      </w:pPr>
      <w:r w:rsidRPr="00DD6049">
        <w:t>What do they tell us?</w:t>
      </w:r>
    </w:p>
    <w:p w14:paraId="7B4C7F17" w14:textId="77777777" w:rsidR="00A92826" w:rsidRPr="008F3CD0" w:rsidRDefault="00A92826" w:rsidP="00A92826">
      <w:pPr>
        <w:pStyle w:val="Heading3"/>
      </w:pPr>
      <w:r w:rsidRPr="008F3CD0">
        <w:t>Overview</w:t>
      </w:r>
    </w:p>
    <w:p w14:paraId="13753548" w14:textId="26EB4D23" w:rsidR="00DD6049" w:rsidRPr="00DD6049" w:rsidRDefault="00DD6049" w:rsidP="00DD6049">
      <w:r w:rsidRPr="00DD6049">
        <w:t xml:space="preserve">This topic provides a study of local history. Students explore, recognise and appreciate the history of their local area by examining aspects of the past and considering what they tell us. This </w:t>
      </w:r>
      <w:r>
        <w:t>learning sequence</w:t>
      </w:r>
      <w:r w:rsidRPr="00DD6049">
        <w:t xml:space="preserve"> comprises two inquiries</w:t>
      </w:r>
      <w:r>
        <w:t xml:space="preserve"> – </w:t>
      </w:r>
      <w:r w:rsidRPr="00DD6049">
        <w:t>our school history and the local school in the past and the present. Students use a variety of sources to identify and describe the aspects of the past that they can see around the local school environment. Students investigate information about the local school in the past and present. They draw on their own investigations, that of the local older generations such as their parents and grandparents’, as well as other sources.</w:t>
      </w:r>
    </w:p>
    <w:p w14:paraId="6C3910EA" w14:textId="77777777" w:rsidR="00A92826" w:rsidRPr="008F3CD0" w:rsidRDefault="00A92826" w:rsidP="00A92826">
      <w:pPr>
        <w:pStyle w:val="Heading3"/>
      </w:pPr>
      <w:r w:rsidRPr="008F3CD0">
        <w:t>Outcomes</w:t>
      </w:r>
    </w:p>
    <w:p w14:paraId="644AE3AE" w14:textId="77777777" w:rsidR="00A92826" w:rsidRPr="008F3CD0" w:rsidRDefault="00A92826" w:rsidP="00A92826">
      <w:pPr>
        <w:rPr>
          <w:lang w:val="en-US"/>
        </w:rPr>
      </w:pPr>
      <w:r w:rsidRPr="008F3CD0">
        <w:rPr>
          <w:lang w:val="en-US"/>
        </w:rPr>
        <w:t>A student:</w:t>
      </w:r>
    </w:p>
    <w:p w14:paraId="53477841" w14:textId="77777777" w:rsidR="00C167B7" w:rsidRPr="00C167B7" w:rsidRDefault="00C167B7" w:rsidP="00C167B7">
      <w:pPr>
        <w:pStyle w:val="ListBullet"/>
      </w:pPr>
      <w:r w:rsidRPr="00C167B7">
        <w:t xml:space="preserve">HT1-2 identifies and describes significant people, events, places and sites in the local community over time </w:t>
      </w:r>
    </w:p>
    <w:p w14:paraId="2941E4AA" w14:textId="77777777" w:rsidR="00A92826" w:rsidRPr="00AC771C" w:rsidRDefault="00A92826" w:rsidP="009A0369">
      <w:pPr>
        <w:pStyle w:val="ListBullet"/>
      </w:pPr>
      <w:r>
        <w:t>HT1-</w:t>
      </w:r>
      <w:r w:rsidRPr="00AC771C">
        <w:t>4</w:t>
      </w:r>
      <w:r>
        <w:t xml:space="preserve"> </w:t>
      </w:r>
      <w:r w:rsidRPr="00AC771C">
        <w:t xml:space="preserve">demonstrates skills of historical inquiry and communication </w:t>
      </w:r>
    </w:p>
    <w:p w14:paraId="5FEE2858" w14:textId="77777777" w:rsidR="00A92826" w:rsidRDefault="00A92826" w:rsidP="00A92826">
      <w:pPr>
        <w:pStyle w:val="Heading3"/>
      </w:pPr>
      <w:r>
        <w:t>Content</w:t>
      </w:r>
    </w:p>
    <w:p w14:paraId="1CDFAD48" w14:textId="77777777" w:rsidR="00DD6049" w:rsidRPr="00DD6049" w:rsidRDefault="00DD6049" w:rsidP="00DD6049">
      <w:r w:rsidRPr="00DD6049">
        <w:t>The history of a significant person, building, site or part of the natural environment in the local community and what it reveals about the past (ACHHK044)</w:t>
      </w:r>
    </w:p>
    <w:p w14:paraId="4C07567B" w14:textId="77777777" w:rsidR="00DD6049" w:rsidRPr="00DD6049" w:rsidRDefault="00DD6049" w:rsidP="00DD6049">
      <w:r w:rsidRPr="00DD6049">
        <w:t>Students:</w:t>
      </w:r>
    </w:p>
    <w:p w14:paraId="508D96C8" w14:textId="77777777" w:rsidR="00DD6049" w:rsidRPr="00DD6049" w:rsidRDefault="00DD6049" w:rsidP="00DD6049">
      <w:pPr>
        <w:pStyle w:val="ListBullet"/>
      </w:pPr>
      <w:r w:rsidRPr="00DD6049">
        <w:t>brainstorm what aspects of the past can be seen in the local area</w:t>
      </w:r>
    </w:p>
    <w:p w14:paraId="62DE5849" w14:textId="77777777" w:rsidR="00DD6049" w:rsidRPr="00DD6049" w:rsidRDefault="00DD6049" w:rsidP="00DD6049">
      <w:pPr>
        <w:pStyle w:val="ListBullet"/>
      </w:pPr>
      <w:r w:rsidRPr="00DD6049">
        <w:lastRenderedPageBreak/>
        <w:tab/>
        <w:t>identify a significant person, building, site or part of the natural environment in the local community and discuss what they reveal about the past and why they are considered important</w:t>
      </w:r>
    </w:p>
    <w:p w14:paraId="06EDDC5D" w14:textId="77777777" w:rsidR="00DD6049" w:rsidRPr="00DD6049" w:rsidRDefault="00DD6049" w:rsidP="00DD6049">
      <w:pPr>
        <w:pStyle w:val="ListBullet"/>
      </w:pPr>
      <w:r w:rsidRPr="00DD6049">
        <w:t xml:space="preserve">investigate an aspect of local history        </w:t>
      </w:r>
    </w:p>
    <w:p w14:paraId="6E2B8837" w14:textId="7B5924B5" w:rsidR="00DD6049" w:rsidRPr="00DD6049" w:rsidRDefault="00DD6049" w:rsidP="00DD6049">
      <w:pPr>
        <w:pStyle w:val="ListBullet"/>
      </w:pPr>
      <w:r w:rsidRPr="00DD6049">
        <w:t>develop a narrative on their chosen aspect of local history which focuses on the remains of the past</w:t>
      </w:r>
      <w:r>
        <w:t>.</w:t>
      </w:r>
    </w:p>
    <w:p w14:paraId="4AD37F36" w14:textId="062ABF59" w:rsidR="00A92826" w:rsidRDefault="00A92826" w:rsidP="00C167B7">
      <w:pPr>
        <w:pStyle w:val="Heading3"/>
      </w:pPr>
      <w:r>
        <w:t xml:space="preserve">Historical </w:t>
      </w:r>
      <w:r w:rsidR="00855CA1">
        <w:t xml:space="preserve">inquiry </w:t>
      </w:r>
      <w:r>
        <w:t>skills</w:t>
      </w:r>
    </w:p>
    <w:p w14:paraId="2EC41D99" w14:textId="77777777" w:rsidR="00A92826" w:rsidRPr="00AC771C" w:rsidRDefault="00A92826" w:rsidP="00A92826">
      <w:pPr>
        <w:rPr>
          <w:lang w:eastAsia="zh-CN"/>
        </w:rPr>
      </w:pPr>
      <w:r w:rsidRPr="00AC771C">
        <w:rPr>
          <w:lang w:eastAsia="zh-CN"/>
        </w:rPr>
        <w:t>Comprehension: chronology, terms and concepts</w:t>
      </w:r>
    </w:p>
    <w:p w14:paraId="34B04E66" w14:textId="77777777" w:rsidR="00A92826" w:rsidRPr="00AC771C" w:rsidRDefault="00A92826" w:rsidP="00A92826">
      <w:pPr>
        <w:pStyle w:val="ListBullet"/>
      </w:pPr>
      <w:r w:rsidRPr="00AC771C">
        <w:t>discuss and recount stories of family and local history</w:t>
      </w:r>
    </w:p>
    <w:p w14:paraId="6ABC7465" w14:textId="77777777" w:rsidR="00A92826" w:rsidRPr="00AC771C" w:rsidRDefault="00A92826" w:rsidP="00A92826">
      <w:pPr>
        <w:pStyle w:val="ListBullet"/>
      </w:pPr>
      <w:r w:rsidRPr="00AC771C">
        <w:t>sequence familiar objects and events (ACHHS031, ACHHS047)</w:t>
      </w:r>
    </w:p>
    <w:p w14:paraId="5ACA429F" w14:textId="77777777" w:rsidR="00A92826" w:rsidRPr="00AC771C" w:rsidRDefault="00A92826" w:rsidP="00A92826">
      <w:pPr>
        <w:pStyle w:val="ListBullet"/>
      </w:pPr>
      <w:r w:rsidRPr="00AC771C">
        <w:t>distinguish between the past, present and future (ACHHS032, ACHHS048)</w:t>
      </w:r>
    </w:p>
    <w:p w14:paraId="1C6AB83D" w14:textId="77777777" w:rsidR="00A92826" w:rsidRPr="00AC771C" w:rsidRDefault="00A92826" w:rsidP="00A92826">
      <w:pPr>
        <w:rPr>
          <w:lang w:eastAsia="zh-CN"/>
        </w:rPr>
      </w:pPr>
      <w:r w:rsidRPr="00AC771C">
        <w:rPr>
          <w:lang w:eastAsia="zh-CN"/>
        </w:rPr>
        <w:t>Use of sources</w:t>
      </w:r>
    </w:p>
    <w:p w14:paraId="452AB3E8" w14:textId="77777777" w:rsidR="00A92826" w:rsidRPr="00AC771C" w:rsidRDefault="00A92826" w:rsidP="00A92826">
      <w:pPr>
        <w:pStyle w:val="ListBullet"/>
      </w:pPr>
      <w:r w:rsidRPr="00AC771C">
        <w:t>explore and use a range of sources about the past (ACHHS034, ACHHS050)</w:t>
      </w:r>
    </w:p>
    <w:p w14:paraId="1244AA85" w14:textId="77777777" w:rsidR="00A92826" w:rsidRPr="00AC771C" w:rsidRDefault="00A92826" w:rsidP="00A92826">
      <w:pPr>
        <w:pStyle w:val="ListBullet"/>
      </w:pPr>
      <w:r w:rsidRPr="00AC771C">
        <w:t>identify and compare features of objects from the past and present (ACHHS035, ACHHS051)</w:t>
      </w:r>
    </w:p>
    <w:p w14:paraId="6F4E5E9F" w14:textId="77777777" w:rsidR="00A92826" w:rsidRPr="00AC771C" w:rsidRDefault="00A92826" w:rsidP="00A92826">
      <w:pPr>
        <w:rPr>
          <w:lang w:eastAsia="zh-CN"/>
        </w:rPr>
      </w:pPr>
      <w:r w:rsidRPr="00AC771C">
        <w:rPr>
          <w:lang w:eastAsia="zh-CN"/>
        </w:rPr>
        <w:t>Perspectives</w:t>
      </w:r>
    </w:p>
    <w:p w14:paraId="2C90DD58" w14:textId="77777777" w:rsidR="00A92826" w:rsidRPr="00AC771C" w:rsidRDefault="00A92826" w:rsidP="00A92826">
      <w:pPr>
        <w:pStyle w:val="ListBullet"/>
      </w:pPr>
      <w:r w:rsidRPr="00AC771C">
        <w:t>explore a point of view within an historical context (ACHHS036, ACHHS052)</w:t>
      </w:r>
    </w:p>
    <w:p w14:paraId="4C883BE1" w14:textId="77777777" w:rsidR="00A92826" w:rsidRPr="00AC771C" w:rsidRDefault="00A92826" w:rsidP="00A92826">
      <w:pPr>
        <w:rPr>
          <w:lang w:eastAsia="zh-CN"/>
        </w:rPr>
      </w:pPr>
      <w:r w:rsidRPr="00AC771C">
        <w:rPr>
          <w:lang w:eastAsia="zh-CN"/>
        </w:rPr>
        <w:t>Empathetic understanding</w:t>
      </w:r>
    </w:p>
    <w:p w14:paraId="216E0872" w14:textId="77777777" w:rsidR="00A92826" w:rsidRPr="00AC771C" w:rsidRDefault="00A92826" w:rsidP="00A92826">
      <w:pPr>
        <w:pStyle w:val="ListBullet"/>
      </w:pPr>
      <w:r w:rsidRPr="00AC771C">
        <w:t>recognise that people in the local community may have lived differently in the past</w:t>
      </w:r>
    </w:p>
    <w:p w14:paraId="1546D1DC" w14:textId="77777777" w:rsidR="00A92826" w:rsidRPr="00AC771C" w:rsidRDefault="00A92826" w:rsidP="00A92826">
      <w:pPr>
        <w:rPr>
          <w:lang w:eastAsia="zh-CN"/>
        </w:rPr>
      </w:pPr>
      <w:r w:rsidRPr="00AC771C">
        <w:rPr>
          <w:lang w:eastAsia="zh-CN"/>
        </w:rPr>
        <w:t>Research</w:t>
      </w:r>
    </w:p>
    <w:p w14:paraId="58EDB398" w14:textId="77777777" w:rsidR="00A92826" w:rsidRPr="00AC771C" w:rsidRDefault="00A92826" w:rsidP="00A92826">
      <w:pPr>
        <w:pStyle w:val="ListBullet"/>
      </w:pPr>
      <w:r w:rsidRPr="00AC771C">
        <w:t>pose questions about the past using sources provided (ACHHS033, ACHHS049)</w:t>
      </w:r>
    </w:p>
    <w:p w14:paraId="320FC3C8" w14:textId="77777777" w:rsidR="00A92826" w:rsidRPr="00AC771C" w:rsidRDefault="00A92826" w:rsidP="00A92826">
      <w:r w:rsidRPr="00AC771C">
        <w:t>Explanation and communication</w:t>
      </w:r>
    </w:p>
    <w:p w14:paraId="21D6A946" w14:textId="77777777" w:rsidR="00A92826" w:rsidRPr="00AC771C" w:rsidRDefault="00A92826" w:rsidP="00A92826">
      <w:pPr>
        <w:pStyle w:val="ListBullet"/>
      </w:pPr>
      <w:r w:rsidRPr="00AC771C">
        <w:t>develop a narrative about the past (ACHHS037, ACHHS053)</w:t>
      </w:r>
    </w:p>
    <w:p w14:paraId="43289F32" w14:textId="77777777" w:rsidR="00A92826" w:rsidRPr="00AC771C" w:rsidRDefault="00A92826" w:rsidP="00A92826">
      <w:pPr>
        <w:pStyle w:val="ListBullet"/>
      </w:pPr>
      <w:r w:rsidRPr="00AC771C">
        <w:t>use a range of communication forms (oral, graphic, written, role play) and digital technologies. (ACHHS038, ACHHS054)</w:t>
      </w:r>
    </w:p>
    <w:p w14:paraId="087026EC" w14:textId="77777777" w:rsidR="00A92826" w:rsidRDefault="00A92826" w:rsidP="006738C2">
      <w:pPr>
        <w:pStyle w:val="Heading3"/>
      </w:pPr>
      <w:r>
        <w:t>Selected historical concepts</w:t>
      </w:r>
    </w:p>
    <w:p w14:paraId="5191D279" w14:textId="5EA1F52A" w:rsidR="00A92826" w:rsidRDefault="006738C2" w:rsidP="00D55CBB">
      <w:r w:rsidRPr="00D55CBB">
        <w:t>Continuity and change –</w:t>
      </w:r>
      <w:r w:rsidR="00A92826" w:rsidRPr="00D55CBB">
        <w:t xml:space="preserve"> some things change over time and others remain the same, </w:t>
      </w:r>
      <w:r w:rsidR="00D55CBB" w:rsidRPr="00D55CBB">
        <w:t>for example,</w:t>
      </w:r>
      <w:r w:rsidR="00A92826" w:rsidRPr="00D55CBB">
        <w:t xml:space="preserve"> changes and similarities in family life over time; aspects in the local community that have changed or remained the same.</w:t>
      </w:r>
    </w:p>
    <w:p w14:paraId="72AAE744" w14:textId="7914FC67" w:rsidR="00DD6049" w:rsidRPr="00DD6049" w:rsidRDefault="00DD6049" w:rsidP="00DD6049">
      <w:r w:rsidRPr="00DD6049">
        <w:t>Empathetic understanding</w:t>
      </w:r>
      <w:r>
        <w:t xml:space="preserve"> – </w:t>
      </w:r>
      <w:r w:rsidRPr="00DD6049">
        <w:t xml:space="preserve">developing an understanding of another's views, life and decisions made, </w:t>
      </w:r>
      <w:r>
        <w:t xml:space="preserve">for </w:t>
      </w:r>
      <w:proofErr w:type="gramStart"/>
      <w:r>
        <w:t xml:space="preserve">example, </w:t>
      </w:r>
      <w:r w:rsidRPr="00DD6049">
        <w:t xml:space="preserve"> how</w:t>
      </w:r>
      <w:proofErr w:type="gramEnd"/>
      <w:r w:rsidRPr="00DD6049">
        <w:t xml:space="preserve"> people lived in the past in the local community and decisions they made.</w:t>
      </w:r>
    </w:p>
    <w:p w14:paraId="064739E2" w14:textId="5879DB7D" w:rsidR="00C167B7" w:rsidRDefault="00C167B7" w:rsidP="00D55CBB">
      <w:r w:rsidRPr="00C167B7">
        <w:lastRenderedPageBreak/>
        <w:t>Significance</w:t>
      </w:r>
      <w:r>
        <w:t xml:space="preserve"> – </w:t>
      </w:r>
      <w:r w:rsidRPr="00C167B7">
        <w:t xml:space="preserve">importance of an event, development or individual/group, </w:t>
      </w:r>
      <w:r>
        <w:t>for example,</w:t>
      </w:r>
      <w:r w:rsidRPr="00C167B7">
        <w:t xml:space="preserve"> the importance/significance of a local person or site and a personal or family event that has significance.</w:t>
      </w:r>
    </w:p>
    <w:p w14:paraId="6167A809" w14:textId="3804E462" w:rsidR="00D55CBB" w:rsidRPr="00D55CBB" w:rsidRDefault="00D55CBB" w:rsidP="00D55CBB">
      <w:pPr>
        <w:pStyle w:val="Bibliography"/>
      </w:pPr>
      <w:r>
        <w:t xml:space="preserve">Syllabus extracts are quoted from </w:t>
      </w:r>
      <w:hyperlink r:id="rId11" w:history="1">
        <w:r w:rsidRPr="00F319D6">
          <w:rPr>
            <w:rStyle w:val="Hyperlink"/>
          </w:rPr>
          <w:t>History K-10 Syllabus</w:t>
        </w:r>
      </w:hyperlink>
      <w:r>
        <w:t xml:space="preserve"> </w:t>
      </w:r>
      <w:r w:rsidRPr="00F319D6">
        <w:t>© 201</w:t>
      </w:r>
      <w:r>
        <w:t>2</w:t>
      </w:r>
      <w:r w:rsidRPr="00F319D6">
        <w:t xml:space="preserve"> NSW Education Standards Authority (NESA) for and on behalf of the Crown in right of the State of New South Wales.</w:t>
      </w:r>
    </w:p>
    <w:p w14:paraId="353D852F" w14:textId="77777777" w:rsidR="00A92826" w:rsidRDefault="00A92826" w:rsidP="006738C2">
      <w:pPr>
        <w:pStyle w:val="Heading3"/>
      </w:pPr>
      <w:r>
        <w:t>Assessment</w:t>
      </w:r>
    </w:p>
    <w:p w14:paraId="142B3F35" w14:textId="77777777" w:rsidR="00A92826" w:rsidRDefault="00A92826" w:rsidP="006738C2">
      <w:r>
        <w:t>All activities require students to demonstrate their learning. All are assessment for learning activities.</w:t>
      </w:r>
    </w:p>
    <w:p w14:paraId="5A2493A4" w14:textId="77777777" w:rsidR="00A92826" w:rsidRDefault="00A92826" w:rsidP="006738C2">
      <w:pPr>
        <w:pStyle w:val="Heading3"/>
      </w:pPr>
      <w:r>
        <w:t>Vocabulary</w:t>
      </w:r>
    </w:p>
    <w:p w14:paraId="519FE351" w14:textId="77777777" w:rsidR="00DD6049" w:rsidRPr="00DD6049" w:rsidRDefault="00DD6049" w:rsidP="00DD6049">
      <w:r w:rsidRPr="00DD6049">
        <w:t>Ask, investigate, listen, explore, examine, identify, record, describe, sequence, compare, explain, discuss, illustrate, write, present</w:t>
      </w:r>
    </w:p>
    <w:p w14:paraId="7DE071B7" w14:textId="77777777" w:rsidR="00DD6049" w:rsidRPr="00DD6049" w:rsidRDefault="00DD6049" w:rsidP="00DD6049">
      <w:r w:rsidRPr="00DD6049">
        <w:t>Oral history, photograph, object, artefact, site, reliable source, primary source, secondary source, point of view, evidence</w:t>
      </w:r>
    </w:p>
    <w:p w14:paraId="7A4698F5" w14:textId="26776AC6" w:rsidR="006738C2" w:rsidRDefault="00DD6049" w:rsidP="00DD6049">
      <w:pPr>
        <w:rPr>
          <w:rFonts w:eastAsia="SimSun" w:cs="Times New Roman"/>
          <w:sz w:val="44"/>
          <w:szCs w:val="36"/>
        </w:rPr>
      </w:pPr>
      <w:r w:rsidRPr="00DD6049">
        <w:t>People, place, building, community</w:t>
      </w:r>
      <w:r w:rsidR="006738C2">
        <w:br w:type="page"/>
      </w:r>
    </w:p>
    <w:p w14:paraId="7EFA7E44" w14:textId="212D9001" w:rsidR="006738C2" w:rsidRDefault="006738C2" w:rsidP="006738C2">
      <w:pPr>
        <w:pStyle w:val="Heading2"/>
      </w:pPr>
      <w:r w:rsidRPr="006738C2">
        <w:lastRenderedPageBreak/>
        <w:t>Teaching</w:t>
      </w:r>
      <w:r>
        <w:t xml:space="preserve"> and learning activities</w:t>
      </w:r>
    </w:p>
    <w:p w14:paraId="6BFA4B68" w14:textId="6C3F3D3C" w:rsidR="006738C2" w:rsidRPr="006738C2" w:rsidRDefault="006738C2" w:rsidP="006738C2">
      <w:r>
        <w:t xml:space="preserve">This </w:t>
      </w:r>
      <w:r w:rsidR="00715690">
        <w:t>learning sequence</w:t>
      </w:r>
      <w:r>
        <w:t xml:space="preserve"> comprises </w:t>
      </w:r>
      <w:r w:rsidR="0060740D">
        <w:t>two inquiries</w:t>
      </w:r>
      <w:r w:rsidR="00C167B7">
        <w:t>.</w:t>
      </w:r>
    </w:p>
    <w:p w14:paraId="6ACAFC26" w14:textId="47621B6B" w:rsidR="006738C2" w:rsidRDefault="006738C2" w:rsidP="006738C2">
      <w:pPr>
        <w:pStyle w:val="Heading3"/>
      </w:pPr>
      <w:r>
        <w:t xml:space="preserve">Inquiry 1 – </w:t>
      </w:r>
      <w:r w:rsidR="0060740D">
        <w:t>our school history</w:t>
      </w:r>
    </w:p>
    <w:p w14:paraId="55B8B9B4" w14:textId="77777777" w:rsidR="0060740D" w:rsidRPr="0060740D" w:rsidRDefault="0060740D" w:rsidP="0060740D">
      <w:r w:rsidRPr="0060740D">
        <w:t>Students use a variety of sources to identify and describe the aspects of the past that they can see around the local school environment. They examine what the sources tell them about the past.</w:t>
      </w:r>
    </w:p>
    <w:p w14:paraId="6DD58552" w14:textId="77777777" w:rsidR="006738C2" w:rsidRDefault="006738C2" w:rsidP="006738C2">
      <w:pPr>
        <w:pStyle w:val="Heading4"/>
      </w:pPr>
      <w:r>
        <w:t>Stimulus</w:t>
      </w:r>
    </w:p>
    <w:p w14:paraId="29904CC8" w14:textId="6045123E" w:rsidR="0060740D" w:rsidRPr="0060740D" w:rsidRDefault="0060740D" w:rsidP="0060740D">
      <w:r w:rsidRPr="0060740D">
        <w:t>Discuss the terms ‘primary source’ and ‘secondary source’. A primary source is something that has been created or written during the time being investigated</w:t>
      </w:r>
      <w:r>
        <w:t>, for example,</w:t>
      </w:r>
      <w:r w:rsidRPr="0060740D">
        <w:t xml:space="preserve"> photographs, letters, objects, personal stories. A secondary source is an account that has been created after the time being investigated</w:t>
      </w:r>
      <w:r>
        <w:t xml:space="preserve">, for example, </w:t>
      </w:r>
      <w:r w:rsidRPr="0060740D">
        <w:t>informative texts and picture books.</w:t>
      </w:r>
    </w:p>
    <w:p w14:paraId="1FDE6A9A" w14:textId="409539D7" w:rsidR="0060740D" w:rsidRPr="0060740D" w:rsidRDefault="0060740D" w:rsidP="0060740D">
      <w:r w:rsidRPr="0060740D">
        <w:t>Examine the photograph of the school building in source 1. Discuss what students can see in the photograph. Ask students whether this an example of a primary or secondary source</w:t>
      </w:r>
      <w:r>
        <w:t>.</w:t>
      </w:r>
    </w:p>
    <w:p w14:paraId="32AC5689" w14:textId="149109DA" w:rsidR="0060740D" w:rsidRPr="0060740D" w:rsidRDefault="0060740D" w:rsidP="0060740D">
      <w:r w:rsidRPr="0060740D">
        <w:t>Examine the photograph of a plaque in source 2. Discuss what information can be found on the plaque. What different information can this source tell us compared to source 1? Ask students whether this an example of a primary or secondary source</w:t>
      </w:r>
      <w:r>
        <w:t>.</w:t>
      </w:r>
    </w:p>
    <w:p w14:paraId="18808F47" w14:textId="77777777" w:rsidR="0060740D" w:rsidRPr="0060740D" w:rsidRDefault="0060740D" w:rsidP="0060740D">
      <w:r w:rsidRPr="0060740D">
        <w:t>Explain to students that they are going to be using a range of sources to help them to find out about the past of the local school environment.</w:t>
      </w:r>
    </w:p>
    <w:p w14:paraId="1705518A" w14:textId="1FBD3B2A" w:rsidR="0060740D" w:rsidRDefault="0060740D" w:rsidP="0060740D">
      <w:r w:rsidRPr="0060740D">
        <w:t>Source 1</w:t>
      </w:r>
      <w:r>
        <w:t xml:space="preserve"> – </w:t>
      </w:r>
      <w:r w:rsidRPr="0060740D">
        <w:t xml:space="preserve">Belmont High School </w:t>
      </w:r>
      <w:r>
        <w:t>o</w:t>
      </w:r>
      <w:r w:rsidRPr="0060740D">
        <w:t>pening</w:t>
      </w:r>
      <w:r>
        <w:t>, 27 January 1953</w:t>
      </w:r>
      <w:r w:rsidRPr="0060740D">
        <w:t xml:space="preserve"> </w:t>
      </w:r>
    </w:p>
    <w:p w14:paraId="0783BDE2" w14:textId="605D1C0B" w:rsidR="00C167B7" w:rsidRDefault="0060740D" w:rsidP="00EE5719">
      <w:pPr>
        <w:jc w:val="center"/>
      </w:pPr>
      <w:r w:rsidRPr="006458AA">
        <w:rPr>
          <w:noProof/>
          <w:lang w:eastAsia="en-AU"/>
        </w:rPr>
        <w:drawing>
          <wp:inline distT="0" distB="0" distL="0" distR="0" wp14:anchorId="54E7985B" wp14:editId="56D28C7E">
            <wp:extent cx="4676357" cy="1995487"/>
            <wp:effectExtent l="0" t="0" r="0" b="5080"/>
            <wp:docPr id="1" name="Picture 1" descr="Double storey brick school buildings on bare ground. Adults and students are standing looking at the building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4703063" cy="2006883"/>
                    </a:xfrm>
                    <a:prstGeom prst="rect">
                      <a:avLst/>
                    </a:prstGeom>
                  </pic:spPr>
                </pic:pic>
              </a:graphicData>
            </a:graphic>
          </wp:inline>
        </w:drawing>
      </w:r>
    </w:p>
    <w:p w14:paraId="618D636C" w14:textId="6CF22E89" w:rsidR="0060740D" w:rsidRDefault="00CB0AF4" w:rsidP="0060740D">
      <w:pPr>
        <w:rPr>
          <w:rFonts w:eastAsia="Times New Roman" w:cs="Arial"/>
          <w:color w:val="3A3A3A"/>
          <w:sz w:val="18"/>
          <w:szCs w:val="18"/>
          <w:shd w:val="clear" w:color="auto" w:fill="FFFFFF"/>
          <w:lang w:eastAsia="en-GB"/>
        </w:rPr>
      </w:pPr>
      <w:hyperlink r:id="rId13" w:history="1">
        <w:r w:rsidR="00CE5F71" w:rsidRPr="00CE5F71">
          <w:rPr>
            <w:rStyle w:val="Hyperlink"/>
            <w:rFonts w:cs="Arial"/>
            <w:sz w:val="18"/>
            <w:szCs w:val="18"/>
          </w:rPr>
          <w:t xml:space="preserve">Sam Hood, </w:t>
        </w:r>
        <w:r w:rsidR="0060740D" w:rsidRPr="00CE5F71">
          <w:rPr>
            <w:rStyle w:val="Hyperlink"/>
            <w:rFonts w:cs="Arial"/>
            <w:sz w:val="18"/>
            <w:szCs w:val="18"/>
          </w:rPr>
          <w:t>State Library of NSW</w:t>
        </w:r>
      </w:hyperlink>
      <w:r w:rsidR="0060740D">
        <w:rPr>
          <w:rFonts w:cs="Arial"/>
          <w:sz w:val="18"/>
          <w:szCs w:val="18"/>
        </w:rPr>
        <w:t xml:space="preserve">. </w:t>
      </w:r>
      <w:hyperlink r:id="rId14" w:history="1">
        <w:r w:rsidR="0060740D" w:rsidRPr="0060740D">
          <w:rPr>
            <w:rStyle w:val="Hyperlink"/>
            <w:rFonts w:eastAsia="Times New Roman" w:cs="Arial"/>
            <w:sz w:val="18"/>
            <w:szCs w:val="18"/>
            <w:shd w:val="clear" w:color="auto" w:fill="FFFFFF"/>
            <w:lang w:eastAsia="en-GB"/>
          </w:rPr>
          <w:t>CC BY 4.0</w:t>
        </w:r>
      </w:hyperlink>
      <w:r w:rsidR="0060740D">
        <w:rPr>
          <w:rFonts w:eastAsia="Times New Roman" w:cs="Arial"/>
          <w:color w:val="3A3A3A"/>
          <w:sz w:val="18"/>
          <w:szCs w:val="18"/>
          <w:shd w:val="clear" w:color="auto" w:fill="FFFFFF"/>
          <w:lang w:eastAsia="en-GB"/>
        </w:rPr>
        <w:t xml:space="preserve"> (cropped)</w:t>
      </w:r>
    </w:p>
    <w:p w14:paraId="1683C248" w14:textId="3FE4E226" w:rsidR="00EE5719" w:rsidRPr="00EE5719" w:rsidRDefault="00EE5719" w:rsidP="00EE5719">
      <w:r w:rsidRPr="00EE5719">
        <w:t>Source 2</w:t>
      </w:r>
      <w:r>
        <w:t xml:space="preserve"> – </w:t>
      </w:r>
      <w:r w:rsidRPr="00EE5719">
        <w:t>Tumut Public School plaque</w:t>
      </w:r>
      <w:r>
        <w:t xml:space="preserve"> to commemorate its opening</w:t>
      </w:r>
      <w:r w:rsidRPr="00EE5719">
        <w:t xml:space="preserve">  </w:t>
      </w:r>
    </w:p>
    <w:p w14:paraId="57C0FFF3" w14:textId="77777777" w:rsidR="00EE5719" w:rsidRPr="00CA5849" w:rsidRDefault="00EE5719" w:rsidP="00EE5719">
      <w:pPr>
        <w:pStyle w:val="IOSbodytext2017"/>
        <w:spacing w:before="0"/>
      </w:pPr>
    </w:p>
    <w:p w14:paraId="2227E52C" w14:textId="77777777" w:rsidR="00EE5719" w:rsidRDefault="00EE5719" w:rsidP="00EE5719">
      <w:pPr>
        <w:pStyle w:val="Footer"/>
        <w:jc w:val="center"/>
        <w:rPr>
          <w:rStyle w:val="IOSstrongemphasis2017"/>
        </w:rPr>
      </w:pPr>
      <w:r w:rsidRPr="008A47EF">
        <w:rPr>
          <w:b/>
          <w:noProof/>
          <w:lang w:eastAsia="en-AU"/>
        </w:rPr>
        <w:lastRenderedPageBreak/>
        <w:drawing>
          <wp:inline distT="0" distB="0" distL="0" distR="0" wp14:anchorId="6F056845" wp14:editId="28D603AA">
            <wp:extent cx="4286250" cy="2463199"/>
            <wp:effectExtent l="0" t="0" r="0" b="0"/>
            <wp:docPr id="4" name="Picture 4" descr="Plaque stating: The stone was set by the Hon. DH Drummond MLA, Minister for Education, 4th Dec, 1929. SH Smith, Director of Educ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kwatson30\Desktop\Tumut Public School plaque.jpeg"/>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4385892" cy="2520461"/>
                    </a:xfrm>
                    <a:prstGeom prst="rect">
                      <a:avLst/>
                    </a:prstGeom>
                  </pic:spPr>
                </pic:pic>
              </a:graphicData>
            </a:graphic>
          </wp:inline>
        </w:drawing>
      </w:r>
    </w:p>
    <w:p w14:paraId="21F03090" w14:textId="6760B02E" w:rsidR="00EE5719" w:rsidRPr="00EE5719" w:rsidRDefault="00EE5719" w:rsidP="00EE5719">
      <w:pPr>
        <w:pStyle w:val="Bibliography"/>
      </w:pPr>
      <w:r>
        <w:t xml:space="preserve">NSW Department of Education. </w:t>
      </w:r>
      <w:r w:rsidRPr="00EE5719">
        <w:t>No copyright restrictions</w:t>
      </w:r>
    </w:p>
    <w:p w14:paraId="0BCA6032" w14:textId="5871CEF0" w:rsidR="006738C2" w:rsidRDefault="0068039E" w:rsidP="00F81686">
      <w:pPr>
        <w:pStyle w:val="Heading4"/>
      </w:pPr>
      <w:r>
        <w:t>Historical inquiry step 1 –</w:t>
      </w:r>
      <w:r w:rsidR="006738C2">
        <w:t xml:space="preserve"> question</w:t>
      </w:r>
    </w:p>
    <w:p w14:paraId="50C749F1" w14:textId="77777777" w:rsidR="00EE5719" w:rsidRPr="00EE5719" w:rsidRDefault="00EE5719" w:rsidP="00EE5719">
      <w:r w:rsidRPr="00EE5719">
        <w:t>Following examination and comparison of sources 1 and 2, and guided by the syllabus dot points, generate a class set of inquiry questions, for example:</w:t>
      </w:r>
    </w:p>
    <w:p w14:paraId="086C87B5" w14:textId="77777777" w:rsidR="00EE5719" w:rsidRPr="00EE5719" w:rsidRDefault="00EE5719" w:rsidP="00EE5719">
      <w:pPr>
        <w:pStyle w:val="ListBullet"/>
      </w:pPr>
      <w:r w:rsidRPr="00EE5719">
        <w:t xml:space="preserve">What can we use to help us to learn about the past?  </w:t>
      </w:r>
    </w:p>
    <w:p w14:paraId="469EE679" w14:textId="77777777" w:rsidR="00EE5719" w:rsidRPr="00EE5719" w:rsidRDefault="00EE5719" w:rsidP="00EE5719">
      <w:pPr>
        <w:pStyle w:val="ListBullet"/>
      </w:pPr>
      <w:r w:rsidRPr="00EE5719">
        <w:t>What aspects of the past can be seen in our school? What do they tell us?</w:t>
      </w:r>
    </w:p>
    <w:p w14:paraId="3EDB4004" w14:textId="4BE5B956" w:rsidR="006738C2" w:rsidRDefault="006738C2" w:rsidP="009D4ED9">
      <w:r w:rsidRPr="009D4ED9">
        <w:t>Note</w:t>
      </w:r>
      <w:r w:rsidR="009D4ED9">
        <w:t xml:space="preserve"> </w:t>
      </w:r>
      <w:r w:rsidR="009D4ED9">
        <w:softHyphen/>
        <w:t>–</w:t>
      </w:r>
      <w:r>
        <w:t xml:space="preserve"> </w:t>
      </w:r>
      <w:r w:rsidR="00743F83">
        <w:t>i</w:t>
      </w:r>
      <w:r>
        <w:t>nquiry questions may need to be redesigned through the historical inquiry process.</w:t>
      </w:r>
    </w:p>
    <w:p w14:paraId="7C33BE27" w14:textId="350A5D6C" w:rsidR="006738C2" w:rsidRDefault="006738C2" w:rsidP="006738C2">
      <w:pPr>
        <w:pStyle w:val="Heading4"/>
      </w:pPr>
      <w:r>
        <w:t>Historical inquiry steps 2 and 3</w:t>
      </w:r>
      <w:r w:rsidR="0068039E">
        <w:t xml:space="preserve"> –</w:t>
      </w:r>
      <w:r>
        <w:t xml:space="preserve"> research and analys</w:t>
      </w:r>
      <w:r w:rsidR="00787EAC">
        <w:t>e</w:t>
      </w:r>
    </w:p>
    <w:p w14:paraId="29D373DB" w14:textId="77777777" w:rsidR="00EE5719" w:rsidRPr="00EE5719" w:rsidRDefault="00EE5719" w:rsidP="00EE5719">
      <w:pPr>
        <w:rPr>
          <w:rStyle w:val="Strong"/>
        </w:rPr>
      </w:pPr>
      <w:r w:rsidRPr="00EE5719">
        <w:rPr>
          <w:rStyle w:val="Strong"/>
        </w:rPr>
        <w:t>Artefacts as sources of information</w:t>
      </w:r>
    </w:p>
    <w:p w14:paraId="3010703A" w14:textId="77777777" w:rsidR="00EE5719" w:rsidRPr="00EE5719" w:rsidRDefault="00EE5719" w:rsidP="00EE5719">
      <w:r w:rsidRPr="00EE5719">
        <w:t xml:space="preserve">Ask students if they have heard of the term artefact. Brainstorm the meaning of the word artefact. Explain to students that an artefact is an example of a primary source. They help us to learn about things from the past. Artefacts are things made by humans in the past. An example of an artefact could be a building, object or place. </w:t>
      </w:r>
    </w:p>
    <w:p w14:paraId="01AE287B" w14:textId="77777777" w:rsidR="00EE5719" w:rsidRPr="00EE5719" w:rsidRDefault="00EE5719" w:rsidP="00EE5719">
      <w:pPr>
        <w:rPr>
          <w:rStyle w:val="Strong"/>
        </w:rPr>
      </w:pPr>
      <w:r w:rsidRPr="00EE5719">
        <w:rPr>
          <w:rStyle w:val="Strong"/>
        </w:rPr>
        <w:t xml:space="preserve">Artefact search around the school </w:t>
      </w:r>
    </w:p>
    <w:p w14:paraId="1153AE22" w14:textId="14C3A0E8" w:rsidR="00EE5719" w:rsidRPr="00EE5719" w:rsidRDefault="00EE5719" w:rsidP="00EE5719">
      <w:r w:rsidRPr="00EE5719">
        <w:t>Take students for a walk around the school to identify artefacts that provide information about the past. Before you go on the walk brainstorm what sort of artefacts may be found</w:t>
      </w:r>
      <w:r>
        <w:t xml:space="preserve">, for example, </w:t>
      </w:r>
      <w:r w:rsidRPr="00EE5719">
        <w:t xml:space="preserve">plaques, signs, old buildings and show some examples. On the search students record the artefacts they find by taking photographs or drawing. </w:t>
      </w:r>
    </w:p>
    <w:p w14:paraId="524C11B7" w14:textId="77777777" w:rsidR="00EE5719" w:rsidRPr="00EE5719" w:rsidRDefault="00EE5719" w:rsidP="00EE5719">
      <w:r w:rsidRPr="00EE5719">
        <w:t xml:space="preserve">As a class organise the photographs and drawings of the artefacts that were identified. Put them in order from the oldest to newest based on details of the artefact or previous research you may have completed. </w:t>
      </w:r>
    </w:p>
    <w:p w14:paraId="4B506F46" w14:textId="77777777" w:rsidR="00EE5719" w:rsidRPr="00EE5719" w:rsidRDefault="00EE5719" w:rsidP="00EE5719"/>
    <w:p w14:paraId="67C9A971" w14:textId="77777777" w:rsidR="00EE5719" w:rsidRPr="00EE5719" w:rsidRDefault="00EE5719" w:rsidP="00EE5719"/>
    <w:p w14:paraId="3E764C29" w14:textId="77777777" w:rsidR="00EE5719" w:rsidRPr="00EE5719" w:rsidRDefault="00EE5719" w:rsidP="00EE5719">
      <w:r w:rsidRPr="00EE5719">
        <w:t>Provide students with a school map and a list of the artefacts they identified on the first search. Students go on another walk around the school to identify the location of each of the artefacts. They should also record key words or information about each artefact as they will need to describe how each artefact tells them something about the past.</w:t>
      </w:r>
    </w:p>
    <w:p w14:paraId="5B54A140" w14:textId="77777777" w:rsidR="00EE5719" w:rsidRPr="00EE5719" w:rsidRDefault="00EE5719" w:rsidP="00EE5719">
      <w:r w:rsidRPr="00EE5719">
        <w:t>Ask students to choose an artefact they located on their map. In pairs students create a poster that includes a photograph or drawing as well as facts that the artefact tells them about the past. Create a display of the posters so that students can complete a gallery walk. One student from each pair stays with the poster to explain it as the class circulates to look at all of the posters. Students take turns standing with their poster so that each of them has the chance to visit the other groups’ posters. This provides a more interactive way of presenting and explaining information.</w:t>
      </w:r>
    </w:p>
    <w:p w14:paraId="58BB04B7" w14:textId="085CF294" w:rsidR="00EE5719" w:rsidRPr="00EE5719" w:rsidRDefault="00EE5719" w:rsidP="00EE5719">
      <w:r w:rsidRPr="00EE5719">
        <w:t xml:space="preserve">Complete a </w:t>
      </w:r>
      <w:r>
        <w:t>s</w:t>
      </w:r>
      <w:r w:rsidRPr="00EE5719">
        <w:t>ee</w:t>
      </w:r>
      <w:r>
        <w:t>-t</w:t>
      </w:r>
      <w:r w:rsidRPr="00EE5719">
        <w:t>hink</w:t>
      </w:r>
      <w:r>
        <w:t>-w</w:t>
      </w:r>
      <w:r w:rsidRPr="00EE5719">
        <w:t>onder. Ask students: What did you see during the artefact search? What did the artefacts make you think about? What do you wonder about what happened in the past at the school?</w:t>
      </w:r>
    </w:p>
    <w:p w14:paraId="2A098014" w14:textId="38444D35" w:rsidR="006738C2" w:rsidRDefault="006738C2" w:rsidP="006738C2">
      <w:pPr>
        <w:pStyle w:val="Heading4"/>
      </w:pPr>
      <w:r>
        <w:t>Hi</w:t>
      </w:r>
      <w:r w:rsidR="0068039E">
        <w:t>storical inquiry step 4 –</w:t>
      </w:r>
      <w:r>
        <w:t xml:space="preserve"> evaluate</w:t>
      </w:r>
    </w:p>
    <w:p w14:paraId="623BF626" w14:textId="77777777" w:rsidR="00EE5719" w:rsidRPr="00EE5719" w:rsidRDefault="00EE5719" w:rsidP="00EE5719">
      <w:r w:rsidRPr="00EE5719">
        <w:t>Discuss the reliability of artefacts. What information might be missing? Do the inquiry questions need to be redesigned as a result of evaluating the sources?</w:t>
      </w:r>
    </w:p>
    <w:p w14:paraId="49C2AEBF" w14:textId="3E74B2E3" w:rsidR="006738C2" w:rsidRDefault="006738C2" w:rsidP="006738C2">
      <w:pPr>
        <w:pStyle w:val="Heading4"/>
      </w:pPr>
      <w:r>
        <w:t xml:space="preserve">Historical </w:t>
      </w:r>
      <w:r w:rsidR="0068039E">
        <w:t>inquiry step 5 –</w:t>
      </w:r>
      <w:r>
        <w:t xml:space="preserve"> communicate</w:t>
      </w:r>
    </w:p>
    <w:p w14:paraId="3B8B5EB2" w14:textId="77777777" w:rsidR="00EE5719" w:rsidRPr="00EE5719" w:rsidRDefault="00EE5719" w:rsidP="00EE5719">
      <w:pPr>
        <w:rPr>
          <w:rStyle w:val="Strong"/>
        </w:rPr>
      </w:pPr>
      <w:r w:rsidRPr="00EE5719">
        <w:rPr>
          <w:rStyle w:val="Strong"/>
        </w:rPr>
        <w:t>School of the future</w:t>
      </w:r>
    </w:p>
    <w:p w14:paraId="6CBC9666" w14:textId="77777777" w:rsidR="00EE5719" w:rsidRPr="00EE5719" w:rsidRDefault="00EE5719" w:rsidP="00EE5719">
      <w:r w:rsidRPr="00EE5719">
        <w:t xml:space="preserve">Students create an artwork of an imagined school of the future, whilst keeping some of the aspects of the past. Students present their artwork to the class and explain what aspects of the past they would keep in their school and why they would do this. Reflect on and discuss students’ schools of the future. </w:t>
      </w:r>
    </w:p>
    <w:p w14:paraId="2581E0CA" w14:textId="77777777" w:rsidR="006738C2" w:rsidRPr="001F50A0" w:rsidRDefault="006738C2" w:rsidP="001F50A0">
      <w:pPr>
        <w:rPr>
          <w:rStyle w:val="Strong"/>
        </w:rPr>
      </w:pPr>
      <w:r w:rsidRPr="001F50A0">
        <w:rPr>
          <w:rStyle w:val="Strong"/>
        </w:rPr>
        <w:t>Reflection</w:t>
      </w:r>
    </w:p>
    <w:p w14:paraId="554DE3E8" w14:textId="7E28F066" w:rsidR="006738C2" w:rsidRDefault="006738C2" w:rsidP="009D4ED9">
      <w:r>
        <w:t>Students reflect on the historical inquiry process, reflecting on what they learnt, how they learnt it and what else they would like to find out.</w:t>
      </w:r>
    </w:p>
    <w:p w14:paraId="40F330AD" w14:textId="77777777" w:rsidR="00EE5719" w:rsidRDefault="00EE5719">
      <w:pPr>
        <w:spacing w:line="276" w:lineRule="auto"/>
        <w:rPr>
          <w:rFonts w:eastAsia="SimSun" w:cs="Times New Roman"/>
          <w:sz w:val="40"/>
          <w:szCs w:val="40"/>
        </w:rPr>
      </w:pPr>
      <w:r>
        <w:br w:type="page"/>
      </w:r>
    </w:p>
    <w:p w14:paraId="7E680C11" w14:textId="00017CAF" w:rsidR="00EE5719" w:rsidRDefault="00EE5719" w:rsidP="00EE5719">
      <w:pPr>
        <w:pStyle w:val="Heading3"/>
      </w:pPr>
      <w:r>
        <w:lastRenderedPageBreak/>
        <w:t>Inquiry 1 – the local school in the past and the present</w:t>
      </w:r>
    </w:p>
    <w:p w14:paraId="29B5DF82" w14:textId="4085CD31" w:rsidR="00EE5719" w:rsidRPr="00EE5719" w:rsidRDefault="00EE5719" w:rsidP="00EE5719">
      <w:r w:rsidRPr="00EE5719">
        <w:t>Students investigate information about the local school in the past and present. They draw on their own investigations, that of the local older generations such as their parents and grandparents, as well as other sources.</w:t>
      </w:r>
    </w:p>
    <w:p w14:paraId="4410B7CF" w14:textId="77777777" w:rsidR="00EE5719" w:rsidRDefault="00EE5719" w:rsidP="00EE5719">
      <w:pPr>
        <w:pStyle w:val="Heading4"/>
      </w:pPr>
      <w:r>
        <w:t>Stimulus</w:t>
      </w:r>
    </w:p>
    <w:p w14:paraId="3EC67D43" w14:textId="6D03992F" w:rsidR="00EE5719" w:rsidRPr="00EE5719" w:rsidRDefault="00EE5719" w:rsidP="00EE5719">
      <w:r w:rsidRPr="00EE5719">
        <w:t xml:space="preserve">Print Source 3 for students to examine. </w:t>
      </w:r>
    </w:p>
    <w:p w14:paraId="5FC036A0" w14:textId="6D05E0B8" w:rsidR="00EE5719" w:rsidRDefault="00EE5719" w:rsidP="00EE5719">
      <w:r w:rsidRPr="00EE5719">
        <w:t>Source 3</w:t>
      </w:r>
      <w:r>
        <w:t xml:space="preserve"> – </w:t>
      </w:r>
      <w:r w:rsidRPr="00EE5719">
        <w:t>Drummoyne Public School 1908</w:t>
      </w:r>
      <w:r>
        <w:t xml:space="preserve"> s</w:t>
      </w:r>
      <w:r w:rsidRPr="00EE5719">
        <w:t xml:space="preserve">ouvenir to commemorate opening of </w:t>
      </w:r>
      <w:r>
        <w:t>n</w:t>
      </w:r>
      <w:r w:rsidRPr="00EE5719">
        <w:t xml:space="preserve">orthern </w:t>
      </w:r>
      <w:r>
        <w:t>w</w:t>
      </w:r>
      <w:r w:rsidRPr="00EE5719">
        <w:t xml:space="preserve">ing and </w:t>
      </w:r>
      <w:r>
        <w:t>a</w:t>
      </w:r>
      <w:r w:rsidRPr="00EE5719">
        <w:t xml:space="preserve">ssembly </w:t>
      </w:r>
      <w:r>
        <w:t>h</w:t>
      </w:r>
      <w:r w:rsidRPr="00EE5719">
        <w:t>all</w:t>
      </w:r>
    </w:p>
    <w:p w14:paraId="0D5EFE62" w14:textId="1051B6A5" w:rsidR="00EE5719" w:rsidRPr="00EE5719" w:rsidRDefault="00EE5719" w:rsidP="00EE5719">
      <w:pPr>
        <w:jc w:val="center"/>
      </w:pPr>
      <w:r w:rsidRPr="00814082">
        <w:rPr>
          <w:rFonts w:ascii="Times New Roman" w:eastAsia="Times New Roman" w:hAnsi="Times New Roman"/>
          <w:lang w:eastAsia="en-GB"/>
        </w:rPr>
        <w:fldChar w:fldCharType="begin"/>
      </w:r>
      <w:r w:rsidRPr="00814082">
        <w:rPr>
          <w:rFonts w:ascii="Times New Roman" w:eastAsia="Times New Roman" w:hAnsi="Times New Roman"/>
          <w:lang w:eastAsia="en-GB"/>
        </w:rPr>
        <w:instrText xml:space="preserve"> INCLUDEPICTURE "/var/folders/q2/j290pnfs7_l7qdb3gn_16wr40000gp/T/com.microsoft.Word/WebArchiveCopyPasteTempFiles/15051_a047_004356.jpg" \* MERGEFORMATINET </w:instrText>
      </w:r>
      <w:r w:rsidRPr="00814082">
        <w:rPr>
          <w:rFonts w:ascii="Times New Roman" w:eastAsia="Times New Roman" w:hAnsi="Times New Roman"/>
          <w:lang w:eastAsia="en-GB"/>
        </w:rPr>
        <w:fldChar w:fldCharType="separate"/>
      </w:r>
      <w:r w:rsidRPr="00814082">
        <w:rPr>
          <w:rFonts w:ascii="Times New Roman" w:eastAsia="Times New Roman" w:hAnsi="Times New Roman"/>
          <w:noProof/>
          <w:lang w:eastAsia="en-AU"/>
        </w:rPr>
        <w:drawing>
          <wp:inline distT="0" distB="0" distL="0" distR="0" wp14:anchorId="29D89589" wp14:editId="10DCEBA6">
            <wp:extent cx="5306630" cy="3505200"/>
            <wp:effectExtent l="0" t="0" r="2540" b="0"/>
            <wp:docPr id="9" name="Picture 9" descr="Postcard with images and text. A large group of children sitting in a large hall. A large brick school building with arched windows. Text states: Superior public school Drummoyne 1908. Souvenir to commemorate opening of northern wing and assembly hall by His Excellency Admiral Sir Harry H Rawsons, KCB, Governor of NSW, October 25th 19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319399" cy="3513635"/>
                    </a:xfrm>
                    <a:prstGeom prst="rect">
                      <a:avLst/>
                    </a:prstGeom>
                    <a:noFill/>
                    <a:ln>
                      <a:noFill/>
                    </a:ln>
                  </pic:spPr>
                </pic:pic>
              </a:graphicData>
            </a:graphic>
          </wp:inline>
        </w:drawing>
      </w:r>
      <w:r w:rsidRPr="00814082">
        <w:rPr>
          <w:rFonts w:ascii="Times New Roman" w:eastAsia="Times New Roman" w:hAnsi="Times New Roman"/>
          <w:lang w:eastAsia="en-GB"/>
        </w:rPr>
        <w:fldChar w:fldCharType="end"/>
      </w:r>
    </w:p>
    <w:p w14:paraId="6340E4D3" w14:textId="6F895277" w:rsidR="00EE5719" w:rsidRDefault="00CB0AF4" w:rsidP="00EE5719">
      <w:pPr>
        <w:pStyle w:val="IOSbodytext2017"/>
        <w:spacing w:before="0"/>
      </w:pPr>
      <w:hyperlink r:id="rId17" w:history="1">
        <w:r w:rsidR="00EE5719" w:rsidRPr="00EE5719">
          <w:rPr>
            <w:rStyle w:val="Hyperlink"/>
            <w:rFonts w:cs="Arial"/>
            <w:sz w:val="18"/>
            <w:szCs w:val="18"/>
          </w:rPr>
          <w:t>NSW State Archives and Records</w:t>
        </w:r>
      </w:hyperlink>
      <w:r w:rsidR="00EE5719">
        <w:rPr>
          <w:rFonts w:cs="Arial"/>
          <w:sz w:val="18"/>
          <w:szCs w:val="18"/>
        </w:rPr>
        <w:t xml:space="preserve">. </w:t>
      </w:r>
      <w:hyperlink r:id="rId18" w:history="1">
        <w:r w:rsidR="00EE5719" w:rsidRPr="0060740D">
          <w:rPr>
            <w:rStyle w:val="Hyperlink"/>
            <w:rFonts w:eastAsia="Times New Roman" w:cs="Arial"/>
            <w:sz w:val="18"/>
            <w:szCs w:val="18"/>
            <w:shd w:val="clear" w:color="auto" w:fill="FFFFFF"/>
            <w:lang w:eastAsia="en-GB"/>
          </w:rPr>
          <w:t>CC BY 4.0</w:t>
        </w:r>
      </w:hyperlink>
    </w:p>
    <w:p w14:paraId="19D40AF2" w14:textId="6B65B215" w:rsidR="00EE5719" w:rsidRPr="00EE5719" w:rsidRDefault="00EE5719" w:rsidP="00EE5719">
      <w:r w:rsidRPr="00EE5719">
        <w:t xml:space="preserve">Students complete a </w:t>
      </w:r>
      <w:r>
        <w:t>s</w:t>
      </w:r>
      <w:r w:rsidRPr="00EE5719">
        <w:t>ee</w:t>
      </w:r>
      <w:r>
        <w:t>-t</w:t>
      </w:r>
      <w:r w:rsidRPr="00EE5719">
        <w:t>hink</w:t>
      </w:r>
      <w:r>
        <w:t>-w</w:t>
      </w:r>
      <w:r w:rsidRPr="00EE5719">
        <w:t xml:space="preserve">onder using the questions below to guide their examination. </w:t>
      </w:r>
    </w:p>
    <w:p w14:paraId="76B4AC7E" w14:textId="05B7BD5D" w:rsidR="00EE5719" w:rsidRPr="00EE5719" w:rsidRDefault="00EE5719" w:rsidP="00EE5719">
      <w:pPr>
        <w:rPr>
          <w:rStyle w:val="Strong"/>
        </w:rPr>
      </w:pPr>
      <w:r w:rsidRPr="00EE5719">
        <w:rPr>
          <w:rStyle w:val="Strong"/>
        </w:rPr>
        <w:t>See-think-wonder prompts</w:t>
      </w:r>
    </w:p>
    <w:p w14:paraId="0C4A6206" w14:textId="77777777" w:rsidR="00EE5719" w:rsidRPr="00EE5719" w:rsidRDefault="00EE5719" w:rsidP="00EE5719">
      <w:r w:rsidRPr="00EE5719">
        <w:t>See</w:t>
      </w:r>
    </w:p>
    <w:p w14:paraId="1C9F4A96" w14:textId="77777777" w:rsidR="00EE5719" w:rsidRPr="00EE5719" w:rsidRDefault="00EE5719" w:rsidP="00EE5719">
      <w:pPr>
        <w:pStyle w:val="ListBullet"/>
      </w:pPr>
      <w:r w:rsidRPr="00EE5719">
        <w:tab/>
        <w:t>Who is in the photograph?</w:t>
      </w:r>
    </w:p>
    <w:p w14:paraId="25FD1E22" w14:textId="77777777" w:rsidR="00EE5719" w:rsidRPr="00EE5719" w:rsidRDefault="00EE5719" w:rsidP="00EE5719">
      <w:pPr>
        <w:pStyle w:val="ListBullet"/>
      </w:pPr>
      <w:r w:rsidRPr="00EE5719">
        <w:tab/>
        <w:t>What is in the photograph?</w:t>
      </w:r>
    </w:p>
    <w:p w14:paraId="7A79B652" w14:textId="77777777" w:rsidR="00EE5719" w:rsidRPr="00EE5719" w:rsidRDefault="00EE5719" w:rsidP="00EE5719">
      <w:r w:rsidRPr="00EE5719">
        <w:t>Think</w:t>
      </w:r>
    </w:p>
    <w:p w14:paraId="2A545BEE" w14:textId="77777777" w:rsidR="00EE5719" w:rsidRPr="00EE5719" w:rsidRDefault="00EE5719" w:rsidP="00EE5719">
      <w:pPr>
        <w:pStyle w:val="ListBullet"/>
      </w:pPr>
      <w:r w:rsidRPr="00EE5719">
        <w:t>Why was the photograph taken?</w:t>
      </w:r>
    </w:p>
    <w:p w14:paraId="015781EC" w14:textId="77777777" w:rsidR="00EE5719" w:rsidRPr="00EE5719" w:rsidRDefault="00EE5719" w:rsidP="00EE5719">
      <w:pPr>
        <w:pStyle w:val="ListBullet"/>
      </w:pPr>
      <w:r w:rsidRPr="00EE5719">
        <w:lastRenderedPageBreak/>
        <w:t xml:space="preserve">Where was the photograph taken? How do you know? </w:t>
      </w:r>
    </w:p>
    <w:p w14:paraId="151FE0A7" w14:textId="77777777" w:rsidR="00EE5719" w:rsidRPr="00EE5719" w:rsidRDefault="00EE5719" w:rsidP="00EE5719">
      <w:pPr>
        <w:pStyle w:val="ListBullet"/>
      </w:pPr>
      <w:r w:rsidRPr="00EE5719">
        <w:t>When was the photograph taken?</w:t>
      </w:r>
    </w:p>
    <w:p w14:paraId="02FA16B4" w14:textId="77777777" w:rsidR="00EE5719" w:rsidRPr="00EE5719" w:rsidRDefault="00EE5719" w:rsidP="00EE5719">
      <w:r w:rsidRPr="00EE5719">
        <w:t>Wonder</w:t>
      </w:r>
    </w:p>
    <w:p w14:paraId="268D2DA6" w14:textId="5DBECCA1" w:rsidR="00EE5719" w:rsidRDefault="00EE5719" w:rsidP="00EE5719">
      <w:pPr>
        <w:pStyle w:val="ListBullet"/>
      </w:pPr>
      <w:r w:rsidRPr="00EE5719">
        <w:tab/>
        <w:t>What do you wonder about when examining the photograph?</w:t>
      </w:r>
    </w:p>
    <w:p w14:paraId="505183D3" w14:textId="022D7FD1" w:rsidR="00EE5719" w:rsidRDefault="00EE5719" w:rsidP="00EE5719">
      <w:pPr>
        <w:pStyle w:val="Heading4"/>
      </w:pPr>
      <w:r>
        <w:t>Historical inquiry step 1 – question</w:t>
      </w:r>
    </w:p>
    <w:p w14:paraId="10584547" w14:textId="77777777" w:rsidR="00EE5719" w:rsidRPr="00EE5719" w:rsidRDefault="00EE5719" w:rsidP="00EE5719">
      <w:r w:rsidRPr="00EE5719">
        <w:t>With reference to the discussions relating to source 3, develop a set of inquiry questions. For example:</w:t>
      </w:r>
    </w:p>
    <w:p w14:paraId="256669B2" w14:textId="77777777" w:rsidR="00EE5719" w:rsidRPr="00EE5719" w:rsidRDefault="00EE5719" w:rsidP="00EE5719">
      <w:pPr>
        <w:pStyle w:val="ListBullet"/>
      </w:pPr>
      <w:r w:rsidRPr="00EE5719">
        <w:t>How can we find out about the past at the school?</w:t>
      </w:r>
    </w:p>
    <w:p w14:paraId="64F18E47" w14:textId="77777777" w:rsidR="00EE5719" w:rsidRPr="00EE5719" w:rsidRDefault="00EE5719" w:rsidP="00EE5719">
      <w:pPr>
        <w:pStyle w:val="ListBullet"/>
      </w:pPr>
      <w:r w:rsidRPr="00EE5719">
        <w:t>Who can tell us about the past? What can they tell us?</w:t>
      </w:r>
    </w:p>
    <w:p w14:paraId="21EC37F9" w14:textId="77777777" w:rsidR="00EE5719" w:rsidRPr="00EE5719" w:rsidRDefault="00EE5719" w:rsidP="00EE5719">
      <w:pPr>
        <w:pStyle w:val="ListBullet"/>
      </w:pPr>
      <w:r w:rsidRPr="00EE5719">
        <w:t>Why are there similarities and differences between the past and the present?</w:t>
      </w:r>
    </w:p>
    <w:p w14:paraId="418A930D" w14:textId="77777777" w:rsidR="00EE5719" w:rsidRDefault="00EE5719" w:rsidP="00EE5719">
      <w:r w:rsidRPr="009D4ED9">
        <w:t>Note</w:t>
      </w:r>
      <w:r>
        <w:t xml:space="preserve"> </w:t>
      </w:r>
      <w:r>
        <w:softHyphen/>
        <w:t>– inquiry questions may need to be redesigned through the historical inquiry process.</w:t>
      </w:r>
    </w:p>
    <w:p w14:paraId="7C384218" w14:textId="77777777" w:rsidR="00EE5719" w:rsidRDefault="00EE5719" w:rsidP="00EE5719">
      <w:pPr>
        <w:pStyle w:val="Heading4"/>
      </w:pPr>
      <w:r>
        <w:t>Historical inquiry steps 2 and 3 – research and analyse</w:t>
      </w:r>
    </w:p>
    <w:p w14:paraId="5E5A380B" w14:textId="77777777" w:rsidR="00EE5719" w:rsidRPr="00EE5719" w:rsidRDefault="00EE5719" w:rsidP="00EE5719">
      <w:r w:rsidRPr="00EE5719">
        <w:t xml:space="preserve">Discuss ways of finding answers to the inquiry questions, for example, primary sources such as photographs, objects and personal stories of parents or other community members (oral histories). </w:t>
      </w:r>
    </w:p>
    <w:p w14:paraId="4624F1FC" w14:textId="1EF01597" w:rsidR="00EE5719" w:rsidRPr="00EE5719" w:rsidRDefault="00EE5719" w:rsidP="00EE5719">
      <w:pPr>
        <w:rPr>
          <w:rStyle w:val="Strong"/>
        </w:rPr>
      </w:pPr>
      <w:r w:rsidRPr="00EE5719">
        <w:rPr>
          <w:rStyle w:val="Strong"/>
        </w:rPr>
        <w:t>Guest presenters – oral history</w:t>
      </w:r>
    </w:p>
    <w:p w14:paraId="12643148" w14:textId="6E251972" w:rsidR="00EE5719" w:rsidRPr="00EE5719" w:rsidRDefault="00EE5719" w:rsidP="00EE5719">
      <w:r w:rsidRPr="00EE5719">
        <w:t xml:space="preserve">Invite a previous </w:t>
      </w:r>
      <w:r w:rsidR="00530E29">
        <w:t>p</w:t>
      </w:r>
      <w:r w:rsidRPr="00EE5719">
        <w:t>rincipal, student or local historian to talk to the class about the history of the school. Ask them to show photos and relevant artefacts from the past to assist students to investigate how the school was similar and different in the past. Students listen and ask questions to clarify their understanding.</w:t>
      </w:r>
    </w:p>
    <w:p w14:paraId="28C35DBE" w14:textId="5056B7AD" w:rsidR="00EE5719" w:rsidRPr="00EE5719" w:rsidRDefault="00EE5719" w:rsidP="00EE5719">
      <w:r w:rsidRPr="00EE5719">
        <w:t xml:space="preserve">Using information obtained through the guest presenters students complete a quick write. Students are given </w:t>
      </w:r>
      <w:r w:rsidR="00530E29">
        <w:t>ten</w:t>
      </w:r>
      <w:r w:rsidRPr="00EE5719">
        <w:t xml:space="preserve"> minutes to describe how the school was similar and different in the past. Students share their description verbally.</w:t>
      </w:r>
    </w:p>
    <w:p w14:paraId="69EFF98B" w14:textId="77777777" w:rsidR="00EE5719" w:rsidRPr="00EE5719" w:rsidRDefault="00EE5719" w:rsidP="00EE5719">
      <w:r w:rsidRPr="00EE5719">
        <w:t>Discuss the reliability of oral histories. Were the experiences of each guest presenter similar or different? Why should we listen to more than one oral history?</w:t>
      </w:r>
    </w:p>
    <w:p w14:paraId="36453A30" w14:textId="77777777" w:rsidR="00EE5719" w:rsidRPr="00EE5719" w:rsidRDefault="00EE5719" w:rsidP="00EE5719">
      <w:pPr>
        <w:rPr>
          <w:rStyle w:val="Strong"/>
        </w:rPr>
      </w:pPr>
      <w:r w:rsidRPr="00EE5719">
        <w:rPr>
          <w:rStyle w:val="Strong"/>
        </w:rPr>
        <w:t xml:space="preserve">Past and present photo sorting </w:t>
      </w:r>
    </w:p>
    <w:p w14:paraId="18D62479" w14:textId="042C830F" w:rsidR="00EE5719" w:rsidRPr="00EE5719" w:rsidRDefault="00EE5719" w:rsidP="00EE5719">
      <w:r w:rsidRPr="00EE5719">
        <w:t xml:space="preserve">Find </w:t>
      </w:r>
      <w:r w:rsidR="003F5A85">
        <w:t>historic</w:t>
      </w:r>
      <w:r w:rsidRPr="00EE5719">
        <w:t xml:space="preserve"> photographs of your school site. The</w:t>
      </w:r>
      <w:r>
        <w:t xml:space="preserve"> </w:t>
      </w:r>
      <w:hyperlink r:id="rId19" w:history="1">
        <w:r w:rsidRPr="00EE5719">
          <w:rPr>
            <w:rStyle w:val="Hyperlink"/>
          </w:rPr>
          <w:t>NSW Department of Education photographic collection</w:t>
        </w:r>
      </w:hyperlink>
      <w:r w:rsidRPr="00EE5719">
        <w:t xml:space="preserve"> may help you find images of your school. Using the photographs of the original school buildings and a matching contemporary set taken now, students sort the images into past and present. They either use printed or digital photographs. Discuss what the photographs tell us about the past.</w:t>
      </w:r>
    </w:p>
    <w:p w14:paraId="6A41F20C" w14:textId="77777777" w:rsidR="00EE5719" w:rsidRPr="00EE5719" w:rsidRDefault="00EE5719" w:rsidP="00EE5719">
      <w:pPr>
        <w:rPr>
          <w:rStyle w:val="Strong"/>
        </w:rPr>
      </w:pPr>
      <w:r w:rsidRPr="00EE5719">
        <w:rPr>
          <w:rStyle w:val="Strong"/>
        </w:rPr>
        <w:lastRenderedPageBreak/>
        <w:t>Comparing the past and the present</w:t>
      </w:r>
    </w:p>
    <w:p w14:paraId="7EEFAA1F" w14:textId="77777777" w:rsidR="00EE5719" w:rsidRPr="00EE5719" w:rsidRDefault="00EE5719" w:rsidP="00EE5719">
      <w:r w:rsidRPr="00EE5719">
        <w:t xml:space="preserve">Using photographs from the previous activity students compare one contemporary school photograph to one showing the same image of the school from a past generation. They discuss the similarities and differences with a partner. Students then create a Venn diagram to explore the similarities and differences of the school from the past and present.  </w:t>
      </w:r>
    </w:p>
    <w:p w14:paraId="3151D6DE" w14:textId="77777777" w:rsidR="00EE5719" w:rsidRDefault="00EE5719" w:rsidP="00EE5719">
      <w:pPr>
        <w:pStyle w:val="Heading4"/>
      </w:pPr>
      <w:r>
        <w:t>Historical inquiry step 4 – evaluate</w:t>
      </w:r>
    </w:p>
    <w:p w14:paraId="2BACE182" w14:textId="59710028" w:rsidR="00EE5719" w:rsidRPr="00B976F5" w:rsidRDefault="00B976F5" w:rsidP="00B976F5">
      <w:r w:rsidRPr="00B976F5">
        <w:t>Discuss the reliability of photographs and oral histories. Were there inconsistencies between the sources? Do the inquiry questions need to be redesigned as a result of analysing and evaluating sources?</w:t>
      </w:r>
    </w:p>
    <w:p w14:paraId="2254106B" w14:textId="77777777" w:rsidR="00EE5719" w:rsidRDefault="00EE5719" w:rsidP="00EE5719">
      <w:pPr>
        <w:pStyle w:val="Heading4"/>
      </w:pPr>
      <w:r>
        <w:t>Historical inquiry step 5 – communicate</w:t>
      </w:r>
    </w:p>
    <w:p w14:paraId="71402ACE" w14:textId="30624DCF" w:rsidR="00B976F5" w:rsidRPr="00B976F5" w:rsidRDefault="00B976F5" w:rsidP="00B976F5">
      <w:pPr>
        <w:rPr>
          <w:rStyle w:val="Strong"/>
        </w:rPr>
      </w:pPr>
      <w:r w:rsidRPr="00B976F5">
        <w:rPr>
          <w:rStyle w:val="Strong"/>
        </w:rPr>
        <w:t>School</w:t>
      </w:r>
      <w:r w:rsidR="0065548C">
        <w:rPr>
          <w:rStyle w:val="Strong"/>
        </w:rPr>
        <w:t xml:space="preserve">s </w:t>
      </w:r>
      <w:bookmarkStart w:id="3" w:name="_GoBack"/>
      <w:bookmarkEnd w:id="3"/>
      <w:r w:rsidRPr="00B976F5">
        <w:rPr>
          <w:rStyle w:val="Strong"/>
        </w:rPr>
        <w:t>of the past</w:t>
      </w:r>
    </w:p>
    <w:p w14:paraId="45B70AB6" w14:textId="4427F64F" w:rsidR="00B976F5" w:rsidRPr="00B976F5" w:rsidRDefault="00B976F5" w:rsidP="00B976F5">
      <w:r w:rsidRPr="00B976F5">
        <w:t xml:space="preserve">Students </w:t>
      </w:r>
      <w:r w:rsidR="0065548C">
        <w:t xml:space="preserve">imagine their first day at school in the past. They </w:t>
      </w:r>
      <w:r w:rsidRPr="00B976F5">
        <w:t>write a narrative</w:t>
      </w:r>
      <w:r w:rsidR="0065548C">
        <w:t xml:space="preserve"> that describes the buildings, playgrounds and classrooms</w:t>
      </w:r>
      <w:r w:rsidRPr="00B976F5">
        <w:t xml:space="preserve">. Students use information provided by the guest presenters and the </w:t>
      </w:r>
      <w:r>
        <w:t>historic</w:t>
      </w:r>
      <w:r w:rsidRPr="00B976F5">
        <w:t xml:space="preserve"> photographs of the school as stimulus to write their narrative.</w:t>
      </w:r>
    </w:p>
    <w:p w14:paraId="1762F979" w14:textId="77777777" w:rsidR="00EE5719" w:rsidRPr="001F50A0" w:rsidRDefault="00EE5719" w:rsidP="00EE5719">
      <w:pPr>
        <w:rPr>
          <w:rStyle w:val="Strong"/>
        </w:rPr>
      </w:pPr>
      <w:r w:rsidRPr="001F50A0">
        <w:rPr>
          <w:rStyle w:val="Strong"/>
        </w:rPr>
        <w:t>Reflection</w:t>
      </w:r>
    </w:p>
    <w:p w14:paraId="4B096375" w14:textId="77777777" w:rsidR="00EE5719" w:rsidRDefault="00EE5719" w:rsidP="00EE5719">
      <w:r>
        <w:t>Students reflect on the historical inquiry process, reflecting on what they learnt, how they learnt it and what else they would like to find out.</w:t>
      </w:r>
    </w:p>
    <w:p w14:paraId="7154A203" w14:textId="317C3895" w:rsidR="006738C2" w:rsidRPr="00715690" w:rsidRDefault="006738C2" w:rsidP="00715690">
      <w:pPr>
        <w:pStyle w:val="Heading4"/>
      </w:pPr>
      <w:r w:rsidRPr="00715690">
        <w:t>Resources</w:t>
      </w:r>
    </w:p>
    <w:bookmarkEnd w:id="0"/>
    <w:bookmarkEnd w:id="1"/>
    <w:bookmarkEnd w:id="2"/>
    <w:p w14:paraId="6A863499" w14:textId="66D1027C" w:rsidR="00715690" w:rsidRPr="00F81686" w:rsidRDefault="00F81686" w:rsidP="00F81686">
      <w:pPr>
        <w:rPr>
          <w:rStyle w:val="Strong"/>
        </w:rPr>
      </w:pPr>
      <w:r w:rsidRPr="00F81686">
        <w:rPr>
          <w:rStyle w:val="Strong"/>
        </w:rPr>
        <w:t>Teacher resource</w:t>
      </w:r>
    </w:p>
    <w:p w14:paraId="19A51ED1" w14:textId="28D8EDA6" w:rsidR="00715690" w:rsidRPr="00F81686" w:rsidRDefault="00CB0AF4" w:rsidP="00F81686">
      <w:hyperlink r:id="rId20" w:history="1">
        <w:r w:rsidR="00F81686" w:rsidRPr="00F81686">
          <w:rPr>
            <w:rStyle w:val="Hyperlink"/>
          </w:rPr>
          <w:t>Guide to using picture books in History K–10</w:t>
        </w:r>
      </w:hyperlink>
      <w:r w:rsidR="00F81686" w:rsidRPr="00F81686">
        <w:t>, NSW Department of Education, 2017</w:t>
      </w:r>
    </w:p>
    <w:p w14:paraId="7B593060" w14:textId="203080DE" w:rsidR="00F81686" w:rsidRDefault="00F81686" w:rsidP="00F81686">
      <w:pPr>
        <w:rPr>
          <w:rStyle w:val="Strong"/>
        </w:rPr>
      </w:pPr>
      <w:r w:rsidRPr="00F81686">
        <w:rPr>
          <w:rStyle w:val="Strong"/>
        </w:rPr>
        <w:t>Digital collections</w:t>
      </w:r>
    </w:p>
    <w:p w14:paraId="7FCC8036" w14:textId="068CED18" w:rsidR="00B976F5" w:rsidRPr="00B976F5" w:rsidRDefault="00CB0AF4" w:rsidP="00B976F5">
      <w:hyperlink r:id="rId21" w:history="1">
        <w:r w:rsidR="00B976F5" w:rsidRPr="00B976F5">
          <w:rPr>
            <w:rStyle w:val="Hyperlink"/>
          </w:rPr>
          <w:t>NSW Department of Education photographic collection</w:t>
        </w:r>
      </w:hyperlink>
      <w:r w:rsidR="00B976F5" w:rsidRPr="00B976F5">
        <w:t>, NSW State Archives and Records</w:t>
      </w:r>
    </w:p>
    <w:p w14:paraId="67706E55" w14:textId="288A84F7" w:rsidR="00B976F5" w:rsidRPr="00B976F5" w:rsidRDefault="00CB0AF4" w:rsidP="00B976F5">
      <w:hyperlink r:id="rId22" w:history="1">
        <w:r w:rsidR="00B976F5" w:rsidRPr="00B976F5">
          <w:rPr>
            <w:rStyle w:val="Hyperlink"/>
          </w:rPr>
          <w:t>Historical photo sets on Flickr</w:t>
        </w:r>
      </w:hyperlink>
      <w:r w:rsidR="00B976F5" w:rsidRPr="00B976F5">
        <w:t xml:space="preserve">, State Library of NSW. </w:t>
      </w:r>
    </w:p>
    <w:p w14:paraId="27A1D135" w14:textId="7E9FE2B6" w:rsidR="00F81686" w:rsidRPr="00B976F5" w:rsidRDefault="00CB0AF4" w:rsidP="00B976F5">
      <w:hyperlink r:id="rId23" w:history="1">
        <w:r w:rsidR="00F81686" w:rsidRPr="00B976F5">
          <w:rPr>
            <w:rStyle w:val="Hyperlink"/>
          </w:rPr>
          <w:t>Trove</w:t>
        </w:r>
      </w:hyperlink>
      <w:r w:rsidR="00F81686" w:rsidRPr="00B976F5">
        <w:t>, National Library of Australia</w:t>
      </w:r>
    </w:p>
    <w:p w14:paraId="10200323" w14:textId="77777777" w:rsidR="00F81686" w:rsidRPr="00715690" w:rsidRDefault="00F81686" w:rsidP="00F81686"/>
    <w:sectPr w:rsidR="00F81686" w:rsidRPr="00715690" w:rsidSect="004959EF">
      <w:headerReference w:type="even" r:id="rId24"/>
      <w:headerReference w:type="default" r:id="rId25"/>
      <w:footerReference w:type="even" r:id="rId26"/>
      <w:footerReference w:type="default" r:id="rId27"/>
      <w:headerReference w:type="first" r:id="rId28"/>
      <w:footerReference w:type="first" r:id="rId29"/>
      <w:pgSz w:w="11900" w:h="16840"/>
      <w:pgMar w:top="964" w:right="680" w:bottom="567" w:left="680" w:header="567" w:footer="62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18EEE879" w14:textId="77777777" w:rsidR="00CB0AF4" w:rsidRDefault="00CB0AF4" w:rsidP="00191F45">
      <w:r>
        <w:separator/>
      </w:r>
    </w:p>
    <w:p w14:paraId="20592813" w14:textId="77777777" w:rsidR="00CB0AF4" w:rsidRDefault="00CB0AF4"/>
    <w:p w14:paraId="17632AA2" w14:textId="77777777" w:rsidR="00CB0AF4" w:rsidRDefault="00CB0AF4"/>
  </w:endnote>
  <w:endnote w:type="continuationSeparator" w:id="0">
    <w:p w14:paraId="61BB038F" w14:textId="77777777" w:rsidR="00CB0AF4" w:rsidRDefault="00CB0AF4" w:rsidP="00191F45">
      <w:r>
        <w:continuationSeparator/>
      </w:r>
    </w:p>
    <w:p w14:paraId="5E8475B7" w14:textId="77777777" w:rsidR="00CB0AF4" w:rsidRDefault="00CB0AF4"/>
    <w:p w14:paraId="1AA4D57C" w14:textId="77777777" w:rsidR="00CB0AF4" w:rsidRDefault="00CB0AF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decorative"/>
    <w:pitch w:val="variable"/>
    <w:sig w:usb0="00000000" w:usb1="10000000" w:usb2="00000000" w:usb3="00000000" w:csb0="80000000" w:csb1="00000000"/>
  </w:font>
  <w:font w:name="Calibri">
    <w:panose1 w:val="020F0502020204030204"/>
    <w:charset w:val="00"/>
    <w:family w:val="swiss"/>
    <w:pitch w:val="variable"/>
    <w:sig w:usb0="E0002AFF" w:usb1="C000247B" w:usb2="00000009" w:usb3="00000000" w:csb0="000001FF" w:csb1="00000000"/>
  </w:font>
  <w:font w:name="Arial">
    <w:panose1 w:val="020B0604020202020204"/>
    <w:charset w:val="00"/>
    <w:family w:val="swiss"/>
    <w:pitch w:val="variable"/>
    <w:sig w:usb0="E0002AFF" w:usb1="C0007843" w:usb2="00000009" w:usb3="00000000" w:csb0="000001FF" w:csb1="00000000"/>
  </w:font>
  <w:font w:name="DengXian Light">
    <w:panose1 w:val="02010600030101010101"/>
    <w:charset w:val="86"/>
    <w:family w:val="auto"/>
    <w:pitch w:val="variable"/>
    <w:sig w:usb0="A00002BF" w:usb1="38CF7CFA" w:usb2="00000016" w:usb3="00000000" w:csb0="0004000F" w:csb1="00000000"/>
  </w:font>
  <w:font w:name="SimSun">
    <w:altName w:val="宋体"/>
    <w:panose1 w:val="02010600030101010101"/>
    <w:charset w:val="86"/>
    <w:family w:val="auto"/>
    <w:pitch w:val="variable"/>
    <w:sig w:usb0="00000003" w:usb1="288F0000" w:usb2="00000016" w:usb3="00000000" w:csb0="00040001" w:csb1="00000000"/>
  </w:font>
  <w:font w:name="Calibri Light">
    <w:panose1 w:val="020F0302020204030204"/>
    <w:charset w:val="00"/>
    <w:family w:val="swiss"/>
    <w:pitch w:val="variable"/>
    <w:sig w:usb0="E0002AFF" w:usb1="C000247B" w:usb2="00000009" w:usb3="00000000" w:csb0="000001FF" w:csb1="00000000"/>
  </w:font>
  <w:font w:name="Helvetica">
    <w:panose1 w:val="00000000000000000000"/>
    <w:charset w:val="00"/>
    <w:family w:val="auto"/>
    <w:pitch w:val="variable"/>
    <w:sig w:usb0="E0002EFF" w:usb1="C0007843"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2C943C" w14:textId="15B63702" w:rsidR="009C5CF2" w:rsidRPr="00155F19" w:rsidRDefault="00AE3875" w:rsidP="00AE3875">
    <w:pPr>
      <w:pStyle w:val="Footer"/>
      <w:rPr>
        <w:color w:val="000000" w:themeColor="text1"/>
      </w:rPr>
    </w:pPr>
    <w:r w:rsidRPr="002810D3">
      <w:fldChar w:fldCharType="begin"/>
    </w:r>
    <w:r w:rsidRPr="002810D3">
      <w:instrText xml:space="preserve"> PAGE </w:instrText>
    </w:r>
    <w:r w:rsidRPr="002810D3">
      <w:fldChar w:fldCharType="separate"/>
    </w:r>
    <w:r w:rsidR="00713089">
      <w:rPr>
        <w:noProof/>
      </w:rPr>
      <w:t>18</w:t>
    </w:r>
    <w:r w:rsidRPr="002810D3">
      <w:fldChar w:fldCharType="end"/>
    </w:r>
    <w:r w:rsidRPr="002810D3">
      <w:tab/>
    </w:r>
    <w:sdt>
      <w:sdtPr>
        <w:alias w:val="Title"/>
        <w:tag w:val=""/>
        <w:id w:val="-825978689"/>
        <w:dataBinding w:prefixMappings="xmlns:ns0='http://purl.org/dc/elements/1.1/' xmlns:ns1='http://schemas.openxmlformats.org/package/2006/metadata/core-properties' " w:xpath="/ns1:coreProperties[1]/ns0:title[1]" w:storeItemID="{6C3C8BC8-F283-45AE-878A-BAB7291924A1}"/>
        <w:text/>
      </w:sdtPr>
      <w:sdtEndPr/>
      <w:sdtContent>
        <w:r w:rsidR="0068039E" w:rsidRPr="0068039E">
          <w:t xml:space="preserve">History Stage 1 – </w:t>
        </w:r>
        <w:r w:rsidR="007C5D8F">
          <w:t xml:space="preserve">Local </w:t>
        </w:r>
        <w:r w:rsidR="00DD6049">
          <w:t>history</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C7F882" w14:textId="210F574F" w:rsidR="001478FD" w:rsidRPr="002810D3" w:rsidRDefault="001478FD" w:rsidP="00BF47D6">
    <w:pPr>
      <w:pStyle w:val="Footer"/>
    </w:pPr>
    <w:r w:rsidRPr="002810D3">
      <w:t xml:space="preserve">© NSW Department of Education, </w:t>
    </w:r>
    <w:r w:rsidRPr="002810D3">
      <w:fldChar w:fldCharType="begin"/>
    </w:r>
    <w:r w:rsidRPr="002810D3">
      <w:instrText xml:space="preserve"> DATE \@ "MMM-yy" </w:instrText>
    </w:r>
    <w:r w:rsidRPr="002810D3">
      <w:fldChar w:fldCharType="separate"/>
    </w:r>
    <w:r w:rsidR="0065548C">
      <w:rPr>
        <w:noProof/>
      </w:rPr>
      <w:t>Nov-19</w:t>
    </w:r>
    <w:r w:rsidRPr="002810D3">
      <w:fldChar w:fldCharType="end"/>
    </w:r>
    <w:r w:rsidRPr="002810D3">
      <w:tab/>
    </w:r>
    <w:r>
      <w:fldChar w:fldCharType="begin"/>
    </w:r>
    <w:r>
      <w:instrText xml:space="preserve"> PAGE   \* MERGEFORMAT </w:instrText>
    </w:r>
    <w:r>
      <w:fldChar w:fldCharType="separate"/>
    </w:r>
    <w:r w:rsidR="00713089">
      <w:rPr>
        <w:noProof/>
      </w:rPr>
      <w:t>17</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D7F1E4" w14:textId="77777777" w:rsidR="009C5CF2" w:rsidRDefault="009C5CF2" w:rsidP="004959EF">
    <w:pPr>
      <w:pStyle w:val="Logo"/>
    </w:pPr>
    <w:r w:rsidRPr="00791B72">
      <w:t>education.nsw.gov.au</w:t>
    </w:r>
    <w:r w:rsidRPr="00791B72">
      <w:tab/>
    </w:r>
    <w:r w:rsidRPr="009C69B7">
      <w:rPr>
        <w:noProof/>
        <w:lang w:eastAsia="en-AU"/>
      </w:rPr>
      <w:drawing>
        <wp:inline distT="0" distB="0" distL="0" distR="0" wp14:anchorId="281A18E5" wp14:editId="0C39D519">
          <wp:extent cx="507600" cy="540000"/>
          <wp:effectExtent l="0" t="0" r="635" b="6350"/>
          <wp:docPr id="3" name="Picture 3" descr="NSW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Waratah-NSWGovt-Two-Colour.png"/>
                  <pic:cNvPicPr/>
                </pic:nvPicPr>
                <pic:blipFill>
                  <a:blip r:embed="rId1">
                    <a:extLst>
                      <a:ext uri="{28A0092B-C50C-407E-A947-70E740481C1C}">
                        <a14:useLocalDpi xmlns:a14="http://schemas.microsoft.com/office/drawing/2010/main" val="0"/>
                      </a:ext>
                    </a:extLst>
                  </a:blip>
                  <a:stretch>
                    <a:fillRect/>
                  </a:stretch>
                </pic:blipFill>
                <pic:spPr>
                  <a:xfrm>
                    <a:off x="0" y="0"/>
                    <a:ext cx="507600" cy="540000"/>
                  </a:xfrm>
                  <a:prstGeom prst="rect">
                    <a:avLst/>
                  </a:prstGeom>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DDB71B3" w14:textId="77777777" w:rsidR="00CB0AF4" w:rsidRDefault="00CB0AF4" w:rsidP="00191F45">
      <w:r>
        <w:separator/>
      </w:r>
    </w:p>
    <w:p w14:paraId="46A5CD7F" w14:textId="77777777" w:rsidR="00CB0AF4" w:rsidRDefault="00CB0AF4"/>
    <w:p w14:paraId="61C9696F" w14:textId="77777777" w:rsidR="00CB0AF4" w:rsidRDefault="00CB0AF4"/>
  </w:footnote>
  <w:footnote w:type="continuationSeparator" w:id="0">
    <w:p w14:paraId="2AB36210" w14:textId="77777777" w:rsidR="00CB0AF4" w:rsidRDefault="00CB0AF4" w:rsidP="00191F45">
      <w:r>
        <w:continuationSeparator/>
      </w:r>
    </w:p>
    <w:p w14:paraId="3EC5C99E" w14:textId="77777777" w:rsidR="00CB0AF4" w:rsidRDefault="00CB0AF4"/>
    <w:p w14:paraId="44D48904" w14:textId="77777777" w:rsidR="00CB0AF4" w:rsidRDefault="00CB0AF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46B5F7" w14:textId="77777777" w:rsidR="003F5A85" w:rsidRDefault="003F5A85">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BAB52A" w14:textId="77777777" w:rsidR="003F5A85" w:rsidRDefault="003F5A85">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5AD8CB" w14:textId="77777777" w:rsidR="009C5CF2" w:rsidRDefault="00A11523">
    <w:pPr>
      <w:pStyle w:val="Header"/>
    </w:pPr>
    <w:r>
      <w:t xml:space="preserve">| </w:t>
    </w:r>
    <w:r w:rsidR="009C5CF2">
      <w:t>NSW Department of Education</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B008B71A"/>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45C329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0252506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99B2DA98"/>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C54E5FC"/>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8460ECE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05EB43A"/>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6D92E5D6"/>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A7C22F3C"/>
    <w:lvl w:ilvl="0">
      <w:start w:val="1"/>
      <w:numFmt w:val="decimal"/>
      <w:pStyle w:val="ListNumber"/>
      <w:lvlText w:val="%1."/>
      <w:lvlJc w:val="left"/>
      <w:pPr>
        <w:tabs>
          <w:tab w:val="num" w:pos="717"/>
        </w:tabs>
        <w:ind w:left="717" w:hanging="360"/>
      </w:pPr>
    </w:lvl>
  </w:abstractNum>
  <w:abstractNum w:abstractNumId="9" w15:restartNumberingAfterBreak="0">
    <w:nsid w:val="FFFFFF89"/>
    <w:multiLevelType w:val="singleLevel"/>
    <w:tmpl w:val="2932E5E8"/>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B7B22B6"/>
    <w:multiLevelType w:val="multilevel"/>
    <w:tmpl w:val="E09A17EA"/>
    <w:lvl w:ilvl="0">
      <w:start w:val="1"/>
      <w:numFmt w:val="lowerLetter"/>
      <w:lvlText w:val="%1."/>
      <w:lvlJc w:val="left"/>
      <w:pPr>
        <w:ind w:left="357" w:firstLine="403"/>
      </w:pPr>
      <w:rPr>
        <w:rFonts w:hint="default"/>
      </w:rPr>
    </w:lvl>
    <w:lvl w:ilvl="1">
      <w:start w:val="1"/>
      <w:numFmt w:val="lowerLetter"/>
      <w:lvlText w:val="%2."/>
      <w:lvlJc w:val="left"/>
      <w:pPr>
        <w:tabs>
          <w:tab w:val="num" w:pos="1474"/>
        </w:tabs>
        <w:ind w:left="1474" w:hanging="714"/>
      </w:pPr>
      <w:rPr>
        <w:rFonts w:hint="default"/>
      </w:rPr>
    </w:lvl>
    <w:lvl w:ilvl="2">
      <w:start w:val="1"/>
      <w:numFmt w:val="lowerRoman"/>
      <w:lvlText w:val="%3."/>
      <w:lvlJc w:val="right"/>
      <w:pPr>
        <w:ind w:left="1877" w:firstLine="403"/>
      </w:pPr>
      <w:rPr>
        <w:rFonts w:hint="default"/>
      </w:rPr>
    </w:lvl>
    <w:lvl w:ilvl="3">
      <w:start w:val="1"/>
      <w:numFmt w:val="decimal"/>
      <w:lvlText w:val="%4."/>
      <w:lvlJc w:val="left"/>
      <w:pPr>
        <w:ind w:left="2637" w:firstLine="403"/>
      </w:pPr>
      <w:rPr>
        <w:rFonts w:hint="default"/>
      </w:rPr>
    </w:lvl>
    <w:lvl w:ilvl="4">
      <w:start w:val="1"/>
      <w:numFmt w:val="lowerLetter"/>
      <w:lvlText w:val="%5."/>
      <w:lvlJc w:val="left"/>
      <w:pPr>
        <w:ind w:left="3397" w:firstLine="403"/>
      </w:pPr>
      <w:rPr>
        <w:rFonts w:hint="default"/>
      </w:rPr>
    </w:lvl>
    <w:lvl w:ilvl="5">
      <w:start w:val="1"/>
      <w:numFmt w:val="lowerRoman"/>
      <w:lvlText w:val="%6."/>
      <w:lvlJc w:val="right"/>
      <w:pPr>
        <w:ind w:left="4157" w:firstLine="403"/>
      </w:pPr>
      <w:rPr>
        <w:rFonts w:hint="default"/>
      </w:rPr>
    </w:lvl>
    <w:lvl w:ilvl="6">
      <w:start w:val="1"/>
      <w:numFmt w:val="decimal"/>
      <w:lvlText w:val="%7."/>
      <w:lvlJc w:val="left"/>
      <w:pPr>
        <w:ind w:left="4917" w:firstLine="403"/>
      </w:pPr>
      <w:rPr>
        <w:rFonts w:hint="default"/>
      </w:rPr>
    </w:lvl>
    <w:lvl w:ilvl="7">
      <w:start w:val="1"/>
      <w:numFmt w:val="lowerLetter"/>
      <w:lvlText w:val="%8."/>
      <w:lvlJc w:val="left"/>
      <w:pPr>
        <w:ind w:left="5677" w:firstLine="403"/>
      </w:pPr>
      <w:rPr>
        <w:rFonts w:hint="default"/>
      </w:rPr>
    </w:lvl>
    <w:lvl w:ilvl="8">
      <w:start w:val="1"/>
      <w:numFmt w:val="lowerRoman"/>
      <w:lvlText w:val="%9."/>
      <w:lvlJc w:val="right"/>
      <w:pPr>
        <w:ind w:left="6437" w:firstLine="403"/>
      </w:pPr>
      <w:rPr>
        <w:rFonts w:hint="default"/>
      </w:rPr>
    </w:lvl>
  </w:abstractNum>
  <w:abstractNum w:abstractNumId="11" w15:restartNumberingAfterBreak="0">
    <w:nsid w:val="12B67BD6"/>
    <w:multiLevelType w:val="multilevel"/>
    <w:tmpl w:val="23E8FC36"/>
    <w:lvl w:ilvl="0">
      <w:start w:val="1"/>
      <w:numFmt w:val="bullet"/>
      <w:lvlText w:val=""/>
      <w:lvlJc w:val="left"/>
      <w:pPr>
        <w:ind w:left="720" w:hanging="360"/>
      </w:pPr>
      <w:rPr>
        <w:rFonts w:ascii="Symbol" w:hAnsi="Symbol" w:hint="default"/>
      </w:rPr>
    </w:lvl>
    <w:lvl w:ilvl="1">
      <w:start w:val="1"/>
      <w:numFmt w:val="bullet"/>
      <w:lvlText w:val="o"/>
      <w:lvlJc w:val="left"/>
      <w:pPr>
        <w:ind w:left="1021" w:hanging="397"/>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2" w15:restartNumberingAfterBreak="0">
    <w:nsid w:val="17D31E8D"/>
    <w:multiLevelType w:val="multilevel"/>
    <w:tmpl w:val="4FA4A268"/>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29C4083A"/>
    <w:multiLevelType w:val="multilevel"/>
    <w:tmpl w:val="EF16B8F2"/>
    <w:lvl w:ilvl="0">
      <w:start w:val="1"/>
      <w:numFmt w:val="lowerLetter"/>
      <w:lvlText w:val="%1."/>
      <w:lvlJc w:val="left"/>
      <w:pPr>
        <w:ind w:left="1117" w:hanging="360"/>
      </w:pPr>
      <w:rPr>
        <w:rFonts w:hint="default"/>
      </w:rPr>
    </w:lvl>
    <w:lvl w:ilvl="1">
      <w:start w:val="1"/>
      <w:numFmt w:val="lowerLetter"/>
      <w:lvlText w:val="%2."/>
      <w:lvlJc w:val="left"/>
      <w:pPr>
        <w:tabs>
          <w:tab w:val="num" w:pos="1134"/>
        </w:tabs>
        <w:ind w:left="760" w:hanging="403"/>
      </w:pPr>
      <w:rPr>
        <w:rFonts w:hint="default"/>
      </w:rPr>
    </w:lvl>
    <w:lvl w:ilvl="2">
      <w:start w:val="1"/>
      <w:numFmt w:val="lowerRoman"/>
      <w:lvlText w:val="%3."/>
      <w:lvlJc w:val="right"/>
      <w:pPr>
        <w:ind w:left="2557" w:hanging="180"/>
      </w:pPr>
      <w:rPr>
        <w:rFonts w:hint="default"/>
      </w:rPr>
    </w:lvl>
    <w:lvl w:ilvl="3">
      <w:start w:val="1"/>
      <w:numFmt w:val="decimal"/>
      <w:lvlText w:val="%4."/>
      <w:lvlJc w:val="left"/>
      <w:pPr>
        <w:ind w:left="3277" w:hanging="360"/>
      </w:pPr>
      <w:rPr>
        <w:rFonts w:hint="default"/>
      </w:rPr>
    </w:lvl>
    <w:lvl w:ilvl="4">
      <w:start w:val="1"/>
      <w:numFmt w:val="lowerLetter"/>
      <w:lvlText w:val="%5."/>
      <w:lvlJc w:val="left"/>
      <w:pPr>
        <w:ind w:left="3997" w:hanging="360"/>
      </w:pPr>
      <w:rPr>
        <w:rFonts w:hint="default"/>
      </w:rPr>
    </w:lvl>
    <w:lvl w:ilvl="5">
      <w:start w:val="1"/>
      <w:numFmt w:val="lowerRoman"/>
      <w:lvlText w:val="%6."/>
      <w:lvlJc w:val="right"/>
      <w:pPr>
        <w:ind w:left="4717" w:hanging="180"/>
      </w:pPr>
      <w:rPr>
        <w:rFonts w:hint="default"/>
      </w:rPr>
    </w:lvl>
    <w:lvl w:ilvl="6">
      <w:start w:val="1"/>
      <w:numFmt w:val="decimal"/>
      <w:lvlText w:val="%7."/>
      <w:lvlJc w:val="left"/>
      <w:pPr>
        <w:ind w:left="5437" w:hanging="360"/>
      </w:pPr>
      <w:rPr>
        <w:rFonts w:hint="default"/>
      </w:rPr>
    </w:lvl>
    <w:lvl w:ilvl="7">
      <w:start w:val="1"/>
      <w:numFmt w:val="lowerLetter"/>
      <w:lvlText w:val="%8."/>
      <w:lvlJc w:val="left"/>
      <w:pPr>
        <w:ind w:left="6157" w:hanging="360"/>
      </w:pPr>
      <w:rPr>
        <w:rFonts w:hint="default"/>
      </w:rPr>
    </w:lvl>
    <w:lvl w:ilvl="8">
      <w:start w:val="1"/>
      <w:numFmt w:val="lowerRoman"/>
      <w:lvlText w:val="%9."/>
      <w:lvlJc w:val="right"/>
      <w:pPr>
        <w:ind w:left="6877" w:hanging="180"/>
      </w:pPr>
      <w:rPr>
        <w:rFonts w:hint="default"/>
      </w:rPr>
    </w:lvl>
  </w:abstractNum>
  <w:abstractNum w:abstractNumId="14" w15:restartNumberingAfterBreak="0">
    <w:nsid w:val="2F330113"/>
    <w:multiLevelType w:val="multilevel"/>
    <w:tmpl w:val="5A909CB4"/>
    <w:lvl w:ilvl="0">
      <w:start w:val="1"/>
      <w:numFmt w:val="lowerLetter"/>
      <w:lvlText w:val="%1."/>
      <w:lvlJc w:val="left"/>
      <w:pPr>
        <w:ind w:left="720" w:firstLine="0"/>
      </w:pPr>
      <w:rPr>
        <w:rFonts w:hint="default"/>
      </w:rPr>
    </w:lvl>
    <w:lvl w:ilvl="1">
      <w:start w:val="1"/>
      <w:numFmt w:val="lowerLetter"/>
      <w:lvlText w:val="%2"/>
      <w:lvlJc w:val="left"/>
      <w:pPr>
        <w:ind w:left="1134" w:hanging="414"/>
      </w:pPr>
      <w:rPr>
        <w:rFonts w:hint="default"/>
      </w:rPr>
    </w:lvl>
    <w:lvl w:ilvl="2">
      <w:start w:val="1"/>
      <w:numFmt w:val="lowerRoman"/>
      <w:lvlText w:val="%3)"/>
      <w:lvlJc w:val="left"/>
      <w:pPr>
        <w:ind w:left="1800" w:hanging="360"/>
      </w:pPr>
      <w:rPr>
        <w:rFonts w:hint="default"/>
      </w:rPr>
    </w:lvl>
    <w:lvl w:ilvl="3">
      <w:start w:val="1"/>
      <w:numFmt w:val="decimal"/>
      <w:lvlText w:val="(%4)"/>
      <w:lvlJc w:val="left"/>
      <w:pPr>
        <w:ind w:left="2160" w:hanging="360"/>
      </w:pPr>
      <w:rPr>
        <w:rFonts w:hint="default"/>
      </w:rPr>
    </w:lvl>
    <w:lvl w:ilvl="4">
      <w:start w:val="1"/>
      <w:numFmt w:val="lowerLetter"/>
      <w:lvlText w:val="(%5)"/>
      <w:lvlJc w:val="left"/>
      <w:pPr>
        <w:ind w:left="2520" w:hanging="360"/>
      </w:pPr>
      <w:rPr>
        <w:rFonts w:hint="default"/>
      </w:rPr>
    </w:lvl>
    <w:lvl w:ilvl="5">
      <w:start w:val="1"/>
      <w:numFmt w:val="lowerRoman"/>
      <w:lvlText w:val="(%6)"/>
      <w:lvlJc w:val="left"/>
      <w:pPr>
        <w:ind w:left="2880" w:hanging="360"/>
      </w:pPr>
      <w:rPr>
        <w:rFonts w:hint="default"/>
      </w:rPr>
    </w:lvl>
    <w:lvl w:ilvl="6">
      <w:start w:val="1"/>
      <w:numFmt w:val="decimal"/>
      <w:lvlText w:val="%7."/>
      <w:lvlJc w:val="left"/>
      <w:pPr>
        <w:ind w:left="3240" w:hanging="360"/>
      </w:pPr>
      <w:rPr>
        <w:rFonts w:hint="default"/>
      </w:rPr>
    </w:lvl>
    <w:lvl w:ilvl="7">
      <w:start w:val="1"/>
      <w:numFmt w:val="lowerLetter"/>
      <w:lvlText w:val="%8."/>
      <w:lvlJc w:val="left"/>
      <w:pPr>
        <w:ind w:left="3600" w:hanging="360"/>
      </w:pPr>
      <w:rPr>
        <w:rFonts w:hint="default"/>
      </w:rPr>
    </w:lvl>
    <w:lvl w:ilvl="8">
      <w:start w:val="1"/>
      <w:numFmt w:val="lowerRoman"/>
      <w:lvlText w:val="%9."/>
      <w:lvlJc w:val="left"/>
      <w:pPr>
        <w:ind w:left="3960" w:hanging="360"/>
      </w:pPr>
      <w:rPr>
        <w:rFonts w:hint="default"/>
      </w:rPr>
    </w:lvl>
  </w:abstractNum>
  <w:abstractNum w:abstractNumId="15" w15:restartNumberingAfterBreak="0">
    <w:nsid w:val="306B32EE"/>
    <w:multiLevelType w:val="multilevel"/>
    <w:tmpl w:val="4FA4A268"/>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6" w15:restartNumberingAfterBreak="0">
    <w:nsid w:val="3D8F4926"/>
    <w:multiLevelType w:val="hybridMultilevel"/>
    <w:tmpl w:val="06B0F1BE"/>
    <w:lvl w:ilvl="0" w:tplc="A4EA35DC">
      <w:start w:val="1"/>
      <w:numFmt w:val="bullet"/>
      <w:pStyle w:val="Lis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3E144AF5"/>
    <w:multiLevelType w:val="multilevel"/>
    <w:tmpl w:val="FA30AD5E"/>
    <w:lvl w:ilvl="0">
      <w:start w:val="1"/>
      <w:numFmt w:val="lowerLetter"/>
      <w:lvlText w:val="%1."/>
      <w:lvlJc w:val="left"/>
      <w:pPr>
        <w:ind w:left="1117" w:hanging="360"/>
      </w:pPr>
    </w:lvl>
    <w:lvl w:ilvl="1">
      <w:start w:val="1"/>
      <w:numFmt w:val="lowerLetter"/>
      <w:lvlText w:val="%2."/>
      <w:lvlJc w:val="left"/>
      <w:pPr>
        <w:ind w:left="1837" w:hanging="360"/>
      </w:pPr>
    </w:lvl>
    <w:lvl w:ilvl="2">
      <w:start w:val="1"/>
      <w:numFmt w:val="lowerRoman"/>
      <w:lvlText w:val="%3."/>
      <w:lvlJc w:val="right"/>
      <w:pPr>
        <w:ind w:left="2557" w:hanging="180"/>
      </w:pPr>
    </w:lvl>
    <w:lvl w:ilvl="3">
      <w:start w:val="1"/>
      <w:numFmt w:val="decimal"/>
      <w:lvlText w:val="%4."/>
      <w:lvlJc w:val="left"/>
      <w:pPr>
        <w:ind w:left="3277" w:hanging="360"/>
      </w:pPr>
    </w:lvl>
    <w:lvl w:ilvl="4">
      <w:start w:val="1"/>
      <w:numFmt w:val="lowerLetter"/>
      <w:lvlText w:val="%5."/>
      <w:lvlJc w:val="left"/>
      <w:pPr>
        <w:ind w:left="3997" w:hanging="360"/>
      </w:pPr>
    </w:lvl>
    <w:lvl w:ilvl="5">
      <w:start w:val="1"/>
      <w:numFmt w:val="lowerRoman"/>
      <w:lvlText w:val="%6."/>
      <w:lvlJc w:val="right"/>
      <w:pPr>
        <w:ind w:left="4717" w:hanging="180"/>
      </w:pPr>
    </w:lvl>
    <w:lvl w:ilvl="6">
      <w:start w:val="1"/>
      <w:numFmt w:val="decimal"/>
      <w:lvlText w:val="%7."/>
      <w:lvlJc w:val="left"/>
      <w:pPr>
        <w:ind w:left="5437" w:hanging="360"/>
      </w:pPr>
    </w:lvl>
    <w:lvl w:ilvl="7">
      <w:start w:val="1"/>
      <w:numFmt w:val="lowerLetter"/>
      <w:lvlText w:val="%8."/>
      <w:lvlJc w:val="left"/>
      <w:pPr>
        <w:ind w:left="6157" w:hanging="360"/>
      </w:pPr>
    </w:lvl>
    <w:lvl w:ilvl="8">
      <w:start w:val="1"/>
      <w:numFmt w:val="lowerRoman"/>
      <w:lvlText w:val="%9."/>
      <w:lvlJc w:val="right"/>
      <w:pPr>
        <w:ind w:left="6877" w:hanging="180"/>
      </w:pPr>
    </w:lvl>
  </w:abstractNum>
  <w:abstractNum w:abstractNumId="18" w15:restartNumberingAfterBreak="0">
    <w:nsid w:val="428817B0"/>
    <w:multiLevelType w:val="hybridMultilevel"/>
    <w:tmpl w:val="013460F0"/>
    <w:lvl w:ilvl="0" w:tplc="F7B45AD0">
      <w:start w:val="1"/>
      <w:numFmt w:val="bullet"/>
      <w:lvlText w:val=""/>
      <w:lvlJc w:val="left"/>
      <w:pPr>
        <w:ind w:left="720" w:hanging="363"/>
      </w:pPr>
      <w:rPr>
        <w:rFonts w:ascii="Symbol" w:hAnsi="Symbol" w:hint="default"/>
      </w:rPr>
    </w:lvl>
    <w:lvl w:ilvl="1" w:tplc="654CA252" w:tentative="1">
      <w:start w:val="1"/>
      <w:numFmt w:val="bullet"/>
      <w:lvlText w:val="o"/>
      <w:lvlJc w:val="left"/>
      <w:pPr>
        <w:ind w:left="1440" w:hanging="360"/>
      </w:pPr>
      <w:rPr>
        <w:rFonts w:ascii="Courier New" w:hAnsi="Courier New" w:cs="Courier New" w:hint="default"/>
      </w:rPr>
    </w:lvl>
    <w:lvl w:ilvl="2" w:tplc="B73E6160" w:tentative="1">
      <w:start w:val="1"/>
      <w:numFmt w:val="bullet"/>
      <w:lvlText w:val=""/>
      <w:lvlJc w:val="left"/>
      <w:pPr>
        <w:ind w:left="2160" w:hanging="360"/>
      </w:pPr>
      <w:rPr>
        <w:rFonts w:ascii="Wingdings" w:hAnsi="Wingdings" w:hint="default"/>
      </w:rPr>
    </w:lvl>
    <w:lvl w:ilvl="3" w:tplc="084A8128" w:tentative="1">
      <w:start w:val="1"/>
      <w:numFmt w:val="bullet"/>
      <w:lvlText w:val=""/>
      <w:lvlJc w:val="left"/>
      <w:pPr>
        <w:ind w:left="2880" w:hanging="360"/>
      </w:pPr>
      <w:rPr>
        <w:rFonts w:ascii="Symbol" w:hAnsi="Symbol" w:hint="default"/>
      </w:rPr>
    </w:lvl>
    <w:lvl w:ilvl="4" w:tplc="83E45500" w:tentative="1">
      <w:start w:val="1"/>
      <w:numFmt w:val="bullet"/>
      <w:lvlText w:val="o"/>
      <w:lvlJc w:val="left"/>
      <w:pPr>
        <w:ind w:left="3600" w:hanging="360"/>
      </w:pPr>
      <w:rPr>
        <w:rFonts w:ascii="Courier New" w:hAnsi="Courier New" w:cs="Courier New" w:hint="default"/>
      </w:rPr>
    </w:lvl>
    <w:lvl w:ilvl="5" w:tplc="442E2A38" w:tentative="1">
      <w:start w:val="1"/>
      <w:numFmt w:val="bullet"/>
      <w:lvlText w:val=""/>
      <w:lvlJc w:val="left"/>
      <w:pPr>
        <w:ind w:left="4320" w:hanging="360"/>
      </w:pPr>
      <w:rPr>
        <w:rFonts w:ascii="Wingdings" w:hAnsi="Wingdings" w:hint="default"/>
      </w:rPr>
    </w:lvl>
    <w:lvl w:ilvl="6" w:tplc="2E0AA5D0" w:tentative="1">
      <w:start w:val="1"/>
      <w:numFmt w:val="bullet"/>
      <w:lvlText w:val=""/>
      <w:lvlJc w:val="left"/>
      <w:pPr>
        <w:ind w:left="5040" w:hanging="360"/>
      </w:pPr>
      <w:rPr>
        <w:rFonts w:ascii="Symbol" w:hAnsi="Symbol" w:hint="default"/>
      </w:rPr>
    </w:lvl>
    <w:lvl w:ilvl="7" w:tplc="B36A8070" w:tentative="1">
      <w:start w:val="1"/>
      <w:numFmt w:val="bullet"/>
      <w:lvlText w:val="o"/>
      <w:lvlJc w:val="left"/>
      <w:pPr>
        <w:ind w:left="5760" w:hanging="360"/>
      </w:pPr>
      <w:rPr>
        <w:rFonts w:ascii="Courier New" w:hAnsi="Courier New" w:cs="Courier New" w:hint="default"/>
      </w:rPr>
    </w:lvl>
    <w:lvl w:ilvl="8" w:tplc="B526F7D8" w:tentative="1">
      <w:start w:val="1"/>
      <w:numFmt w:val="bullet"/>
      <w:lvlText w:val=""/>
      <w:lvlJc w:val="left"/>
      <w:pPr>
        <w:ind w:left="6480" w:hanging="360"/>
      </w:pPr>
      <w:rPr>
        <w:rFonts w:ascii="Wingdings" w:hAnsi="Wingdings" w:hint="default"/>
      </w:rPr>
    </w:lvl>
  </w:abstractNum>
  <w:abstractNum w:abstractNumId="19" w15:restartNumberingAfterBreak="0">
    <w:nsid w:val="431C388B"/>
    <w:multiLevelType w:val="multilevel"/>
    <w:tmpl w:val="C7E2C1B6"/>
    <w:lvl w:ilvl="0">
      <w:start w:val="1"/>
      <w:numFmt w:val="bullet"/>
      <w:lvlText w:val=""/>
      <w:lvlJc w:val="left"/>
      <w:pPr>
        <w:ind w:left="720" w:hanging="360"/>
      </w:pPr>
      <w:rPr>
        <w:rFonts w:ascii="Symbol" w:hAnsi="Symbol" w:hint="default"/>
      </w:rPr>
    </w:lvl>
    <w:lvl w:ilvl="1">
      <w:start w:val="1"/>
      <w:numFmt w:val="bullet"/>
      <w:lvlText w:val="o"/>
      <w:lvlJc w:val="left"/>
      <w:pPr>
        <w:ind w:left="1191" w:hanging="397"/>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0" w15:restartNumberingAfterBreak="0">
    <w:nsid w:val="45267B23"/>
    <w:multiLevelType w:val="multilevel"/>
    <w:tmpl w:val="EF16B8F2"/>
    <w:lvl w:ilvl="0">
      <w:start w:val="1"/>
      <w:numFmt w:val="lowerLetter"/>
      <w:lvlText w:val="%1."/>
      <w:lvlJc w:val="left"/>
      <w:pPr>
        <w:ind w:left="1117" w:hanging="360"/>
      </w:pPr>
      <w:rPr>
        <w:rFonts w:hint="default"/>
      </w:rPr>
    </w:lvl>
    <w:lvl w:ilvl="1">
      <w:start w:val="1"/>
      <w:numFmt w:val="lowerLetter"/>
      <w:lvlText w:val="%2."/>
      <w:lvlJc w:val="left"/>
      <w:pPr>
        <w:tabs>
          <w:tab w:val="num" w:pos="1134"/>
        </w:tabs>
        <w:ind w:left="760" w:hanging="403"/>
      </w:pPr>
      <w:rPr>
        <w:rFonts w:hint="default"/>
      </w:rPr>
    </w:lvl>
    <w:lvl w:ilvl="2">
      <w:start w:val="1"/>
      <w:numFmt w:val="lowerRoman"/>
      <w:lvlText w:val="%3."/>
      <w:lvlJc w:val="right"/>
      <w:pPr>
        <w:ind w:left="2557" w:hanging="180"/>
      </w:pPr>
      <w:rPr>
        <w:rFonts w:hint="default"/>
      </w:rPr>
    </w:lvl>
    <w:lvl w:ilvl="3">
      <w:start w:val="1"/>
      <w:numFmt w:val="decimal"/>
      <w:lvlText w:val="%4."/>
      <w:lvlJc w:val="left"/>
      <w:pPr>
        <w:ind w:left="3277" w:hanging="360"/>
      </w:pPr>
      <w:rPr>
        <w:rFonts w:hint="default"/>
      </w:rPr>
    </w:lvl>
    <w:lvl w:ilvl="4">
      <w:start w:val="1"/>
      <w:numFmt w:val="lowerLetter"/>
      <w:lvlText w:val="%5."/>
      <w:lvlJc w:val="left"/>
      <w:pPr>
        <w:ind w:left="3997" w:hanging="360"/>
      </w:pPr>
      <w:rPr>
        <w:rFonts w:hint="default"/>
      </w:rPr>
    </w:lvl>
    <w:lvl w:ilvl="5">
      <w:start w:val="1"/>
      <w:numFmt w:val="lowerRoman"/>
      <w:lvlText w:val="%6."/>
      <w:lvlJc w:val="right"/>
      <w:pPr>
        <w:ind w:left="4717" w:hanging="180"/>
      </w:pPr>
      <w:rPr>
        <w:rFonts w:hint="default"/>
      </w:rPr>
    </w:lvl>
    <w:lvl w:ilvl="6">
      <w:start w:val="1"/>
      <w:numFmt w:val="decimal"/>
      <w:lvlText w:val="%7."/>
      <w:lvlJc w:val="left"/>
      <w:pPr>
        <w:ind w:left="5437" w:hanging="360"/>
      </w:pPr>
      <w:rPr>
        <w:rFonts w:hint="default"/>
      </w:rPr>
    </w:lvl>
    <w:lvl w:ilvl="7">
      <w:start w:val="1"/>
      <w:numFmt w:val="lowerLetter"/>
      <w:lvlText w:val="%8."/>
      <w:lvlJc w:val="left"/>
      <w:pPr>
        <w:ind w:left="6157" w:hanging="360"/>
      </w:pPr>
      <w:rPr>
        <w:rFonts w:hint="default"/>
      </w:rPr>
    </w:lvl>
    <w:lvl w:ilvl="8">
      <w:start w:val="1"/>
      <w:numFmt w:val="lowerRoman"/>
      <w:lvlText w:val="%9."/>
      <w:lvlJc w:val="right"/>
      <w:pPr>
        <w:ind w:left="6877" w:hanging="180"/>
      </w:pPr>
      <w:rPr>
        <w:rFonts w:hint="default"/>
      </w:rPr>
    </w:lvl>
  </w:abstractNum>
  <w:abstractNum w:abstractNumId="21" w15:restartNumberingAfterBreak="0">
    <w:nsid w:val="53971053"/>
    <w:multiLevelType w:val="multilevel"/>
    <w:tmpl w:val="A8762F38"/>
    <w:lvl w:ilvl="0">
      <w:start w:val="1"/>
      <w:numFmt w:val="lowerLetter"/>
      <w:lvlText w:val="%1."/>
      <w:lvlJc w:val="left"/>
      <w:pPr>
        <w:ind w:left="720" w:firstLine="0"/>
      </w:pPr>
      <w:rPr>
        <w:rFonts w:hint="default"/>
      </w:rPr>
    </w:lvl>
    <w:lvl w:ilvl="1">
      <w:start w:val="1"/>
      <w:numFmt w:val="lowerLetter"/>
      <w:lvlText w:val="%2"/>
      <w:lvlJc w:val="left"/>
      <w:pPr>
        <w:ind w:left="1134" w:hanging="414"/>
      </w:pPr>
      <w:rPr>
        <w:rFonts w:hint="default"/>
      </w:rPr>
    </w:lvl>
    <w:lvl w:ilvl="2">
      <w:start w:val="1"/>
      <w:numFmt w:val="lowerRoman"/>
      <w:lvlText w:val="%3)"/>
      <w:lvlJc w:val="left"/>
      <w:pPr>
        <w:ind w:left="1800" w:hanging="360"/>
      </w:pPr>
      <w:rPr>
        <w:rFonts w:hint="default"/>
      </w:rPr>
    </w:lvl>
    <w:lvl w:ilvl="3">
      <w:start w:val="1"/>
      <w:numFmt w:val="decimal"/>
      <w:lvlText w:val="(%4)"/>
      <w:lvlJc w:val="left"/>
      <w:pPr>
        <w:ind w:left="2160" w:hanging="360"/>
      </w:pPr>
      <w:rPr>
        <w:rFonts w:hint="default"/>
      </w:rPr>
    </w:lvl>
    <w:lvl w:ilvl="4">
      <w:start w:val="1"/>
      <w:numFmt w:val="lowerLetter"/>
      <w:lvlText w:val="(%5)"/>
      <w:lvlJc w:val="left"/>
      <w:pPr>
        <w:ind w:left="2520" w:hanging="360"/>
      </w:pPr>
      <w:rPr>
        <w:rFonts w:hint="default"/>
      </w:rPr>
    </w:lvl>
    <w:lvl w:ilvl="5">
      <w:start w:val="1"/>
      <w:numFmt w:val="lowerRoman"/>
      <w:lvlText w:val="(%6)"/>
      <w:lvlJc w:val="left"/>
      <w:pPr>
        <w:ind w:left="2880" w:hanging="360"/>
      </w:pPr>
      <w:rPr>
        <w:rFonts w:hint="default"/>
      </w:rPr>
    </w:lvl>
    <w:lvl w:ilvl="6">
      <w:start w:val="1"/>
      <w:numFmt w:val="decimal"/>
      <w:lvlText w:val="%7."/>
      <w:lvlJc w:val="left"/>
      <w:pPr>
        <w:ind w:left="3240" w:hanging="360"/>
      </w:pPr>
      <w:rPr>
        <w:rFonts w:hint="default"/>
      </w:rPr>
    </w:lvl>
    <w:lvl w:ilvl="7">
      <w:start w:val="1"/>
      <w:numFmt w:val="lowerLetter"/>
      <w:lvlText w:val="%8."/>
      <w:lvlJc w:val="left"/>
      <w:pPr>
        <w:ind w:left="3600" w:hanging="360"/>
      </w:pPr>
      <w:rPr>
        <w:rFonts w:hint="default"/>
      </w:rPr>
    </w:lvl>
    <w:lvl w:ilvl="8">
      <w:start w:val="1"/>
      <w:numFmt w:val="lowerRoman"/>
      <w:lvlText w:val="%9."/>
      <w:lvlJc w:val="left"/>
      <w:pPr>
        <w:ind w:left="3960" w:hanging="360"/>
      </w:pPr>
      <w:rPr>
        <w:rFonts w:hint="default"/>
      </w:rPr>
    </w:lvl>
  </w:abstractNum>
  <w:abstractNum w:abstractNumId="22" w15:restartNumberingAfterBreak="0">
    <w:nsid w:val="5BE53912"/>
    <w:multiLevelType w:val="multilevel"/>
    <w:tmpl w:val="21FAC0E0"/>
    <w:lvl w:ilvl="0">
      <w:start w:val="1"/>
      <w:numFmt w:val="bullet"/>
      <w:lvlText w:val=""/>
      <w:lvlJc w:val="left"/>
      <w:pPr>
        <w:ind w:left="720" w:hanging="360"/>
      </w:pPr>
      <w:rPr>
        <w:rFonts w:ascii="Symbol" w:hAnsi="Symbol" w:hint="default"/>
      </w:rPr>
    </w:lvl>
    <w:lvl w:ilvl="1">
      <w:start w:val="1"/>
      <w:numFmt w:val="bullet"/>
      <w:pStyle w:val="ListBullet2"/>
      <w:lvlText w:val="o"/>
      <w:lvlJc w:val="left"/>
      <w:pPr>
        <w:ind w:left="1021" w:hanging="397"/>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3" w15:restartNumberingAfterBreak="0">
    <w:nsid w:val="5FC269FD"/>
    <w:multiLevelType w:val="multilevel"/>
    <w:tmpl w:val="675EE934"/>
    <w:lvl w:ilvl="0">
      <w:start w:val="1"/>
      <w:numFmt w:val="lowerLetter"/>
      <w:lvlText w:val="%1."/>
      <w:lvlJc w:val="left"/>
      <w:pPr>
        <w:ind w:left="357" w:firstLine="403"/>
      </w:pPr>
      <w:rPr>
        <w:rFonts w:hint="default"/>
      </w:rPr>
    </w:lvl>
    <w:lvl w:ilvl="1">
      <w:start w:val="1"/>
      <w:numFmt w:val="lowerLetter"/>
      <w:pStyle w:val="ListNumber2"/>
      <w:lvlText w:val="%2."/>
      <w:lvlJc w:val="left"/>
      <w:pPr>
        <w:tabs>
          <w:tab w:val="num" w:pos="1134"/>
        </w:tabs>
        <w:ind w:left="1134" w:hanging="374"/>
      </w:pPr>
      <w:rPr>
        <w:rFonts w:hint="default"/>
      </w:rPr>
    </w:lvl>
    <w:lvl w:ilvl="2">
      <w:start w:val="1"/>
      <w:numFmt w:val="lowerRoman"/>
      <w:lvlText w:val="%3."/>
      <w:lvlJc w:val="right"/>
      <w:pPr>
        <w:ind w:left="1877" w:firstLine="403"/>
      </w:pPr>
      <w:rPr>
        <w:rFonts w:hint="default"/>
      </w:rPr>
    </w:lvl>
    <w:lvl w:ilvl="3">
      <w:start w:val="1"/>
      <w:numFmt w:val="decimal"/>
      <w:lvlText w:val="%4."/>
      <w:lvlJc w:val="left"/>
      <w:pPr>
        <w:ind w:left="2637" w:firstLine="403"/>
      </w:pPr>
      <w:rPr>
        <w:rFonts w:hint="default"/>
      </w:rPr>
    </w:lvl>
    <w:lvl w:ilvl="4">
      <w:start w:val="1"/>
      <w:numFmt w:val="lowerLetter"/>
      <w:lvlText w:val="%5."/>
      <w:lvlJc w:val="left"/>
      <w:pPr>
        <w:ind w:left="3397" w:firstLine="403"/>
      </w:pPr>
      <w:rPr>
        <w:rFonts w:hint="default"/>
      </w:rPr>
    </w:lvl>
    <w:lvl w:ilvl="5">
      <w:start w:val="1"/>
      <w:numFmt w:val="lowerRoman"/>
      <w:lvlText w:val="%6."/>
      <w:lvlJc w:val="right"/>
      <w:pPr>
        <w:ind w:left="4157" w:firstLine="403"/>
      </w:pPr>
      <w:rPr>
        <w:rFonts w:hint="default"/>
      </w:rPr>
    </w:lvl>
    <w:lvl w:ilvl="6">
      <w:start w:val="1"/>
      <w:numFmt w:val="decimal"/>
      <w:lvlText w:val="%7."/>
      <w:lvlJc w:val="left"/>
      <w:pPr>
        <w:ind w:left="4917" w:firstLine="403"/>
      </w:pPr>
      <w:rPr>
        <w:rFonts w:hint="default"/>
      </w:rPr>
    </w:lvl>
    <w:lvl w:ilvl="7">
      <w:start w:val="1"/>
      <w:numFmt w:val="lowerLetter"/>
      <w:lvlText w:val="%8."/>
      <w:lvlJc w:val="left"/>
      <w:pPr>
        <w:ind w:left="5677" w:firstLine="403"/>
      </w:pPr>
      <w:rPr>
        <w:rFonts w:hint="default"/>
      </w:rPr>
    </w:lvl>
    <w:lvl w:ilvl="8">
      <w:start w:val="1"/>
      <w:numFmt w:val="lowerRoman"/>
      <w:lvlText w:val="%9."/>
      <w:lvlJc w:val="right"/>
      <w:pPr>
        <w:ind w:left="6437" w:firstLine="403"/>
      </w:pPr>
      <w:rPr>
        <w:rFonts w:hint="default"/>
      </w:rPr>
    </w:lvl>
  </w:abstractNum>
  <w:abstractNum w:abstractNumId="24" w15:restartNumberingAfterBreak="0">
    <w:nsid w:val="6A005532"/>
    <w:multiLevelType w:val="hybridMultilevel"/>
    <w:tmpl w:val="50D6B496"/>
    <w:lvl w:ilvl="0" w:tplc="3D5C70B0">
      <w:start w:val="1"/>
      <w:numFmt w:val="decimal"/>
      <w:pStyle w:val="IOSList1numbered2017"/>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6FB012A6"/>
    <w:multiLevelType w:val="multilevel"/>
    <w:tmpl w:val="FA30AD5E"/>
    <w:lvl w:ilvl="0">
      <w:start w:val="1"/>
      <w:numFmt w:val="lowerLetter"/>
      <w:lvlText w:val="%1."/>
      <w:lvlJc w:val="left"/>
      <w:pPr>
        <w:ind w:left="1117" w:hanging="360"/>
      </w:pPr>
    </w:lvl>
    <w:lvl w:ilvl="1">
      <w:start w:val="1"/>
      <w:numFmt w:val="lowerLetter"/>
      <w:lvlText w:val="%2."/>
      <w:lvlJc w:val="left"/>
      <w:pPr>
        <w:ind w:left="1837" w:hanging="360"/>
      </w:pPr>
    </w:lvl>
    <w:lvl w:ilvl="2">
      <w:start w:val="1"/>
      <w:numFmt w:val="lowerRoman"/>
      <w:lvlText w:val="%3."/>
      <w:lvlJc w:val="right"/>
      <w:pPr>
        <w:ind w:left="2557" w:hanging="180"/>
      </w:pPr>
    </w:lvl>
    <w:lvl w:ilvl="3">
      <w:start w:val="1"/>
      <w:numFmt w:val="decimal"/>
      <w:lvlText w:val="%4."/>
      <w:lvlJc w:val="left"/>
      <w:pPr>
        <w:ind w:left="3277" w:hanging="360"/>
      </w:pPr>
    </w:lvl>
    <w:lvl w:ilvl="4">
      <w:start w:val="1"/>
      <w:numFmt w:val="lowerLetter"/>
      <w:lvlText w:val="%5."/>
      <w:lvlJc w:val="left"/>
      <w:pPr>
        <w:ind w:left="3997" w:hanging="360"/>
      </w:pPr>
    </w:lvl>
    <w:lvl w:ilvl="5">
      <w:start w:val="1"/>
      <w:numFmt w:val="lowerRoman"/>
      <w:lvlText w:val="%6."/>
      <w:lvlJc w:val="right"/>
      <w:pPr>
        <w:ind w:left="4717" w:hanging="180"/>
      </w:pPr>
    </w:lvl>
    <w:lvl w:ilvl="6">
      <w:start w:val="1"/>
      <w:numFmt w:val="decimal"/>
      <w:lvlText w:val="%7."/>
      <w:lvlJc w:val="left"/>
      <w:pPr>
        <w:ind w:left="5437" w:hanging="360"/>
      </w:pPr>
    </w:lvl>
    <w:lvl w:ilvl="7">
      <w:start w:val="1"/>
      <w:numFmt w:val="lowerLetter"/>
      <w:lvlText w:val="%8."/>
      <w:lvlJc w:val="left"/>
      <w:pPr>
        <w:ind w:left="6157" w:hanging="360"/>
      </w:pPr>
    </w:lvl>
    <w:lvl w:ilvl="8">
      <w:start w:val="1"/>
      <w:numFmt w:val="lowerRoman"/>
      <w:lvlText w:val="%9."/>
      <w:lvlJc w:val="right"/>
      <w:pPr>
        <w:ind w:left="6877" w:hanging="180"/>
      </w:pPr>
    </w:lvl>
  </w:abstractNum>
  <w:num w:numId="1">
    <w:abstractNumId w:val="22"/>
  </w:num>
  <w:num w:numId="2">
    <w:abstractNumId w:val="14"/>
  </w:num>
  <w:num w:numId="3">
    <w:abstractNumId w:val="8"/>
  </w:num>
  <w:num w:numId="4">
    <w:abstractNumId w:val="22"/>
  </w:num>
  <w:num w:numId="5">
    <w:abstractNumId w:val="18"/>
  </w:num>
  <w:num w:numId="6">
    <w:abstractNumId w:val="8"/>
  </w:num>
  <w:num w:numId="7">
    <w:abstractNumId w:val="22"/>
  </w:num>
  <w:num w:numId="8">
    <w:abstractNumId w:val="14"/>
  </w:num>
  <w:num w:numId="9">
    <w:abstractNumId w:val="18"/>
  </w:num>
  <w:num w:numId="10">
    <w:abstractNumId w:val="22"/>
  </w:num>
  <w:num w:numId="11">
    <w:abstractNumId w:val="0"/>
  </w:num>
  <w:num w:numId="12">
    <w:abstractNumId w:val="1"/>
  </w:num>
  <w:num w:numId="13">
    <w:abstractNumId w:val="2"/>
  </w:num>
  <w:num w:numId="14">
    <w:abstractNumId w:val="4"/>
  </w:num>
  <w:num w:numId="15">
    <w:abstractNumId w:val="5"/>
  </w:num>
  <w:num w:numId="16">
    <w:abstractNumId w:val="6"/>
  </w:num>
  <w:num w:numId="17">
    <w:abstractNumId w:val="9"/>
  </w:num>
  <w:num w:numId="18">
    <w:abstractNumId w:val="7"/>
  </w:num>
  <w:num w:numId="19">
    <w:abstractNumId w:val="21"/>
  </w:num>
  <w:num w:numId="20">
    <w:abstractNumId w:val="23"/>
  </w:num>
  <w:num w:numId="21">
    <w:abstractNumId w:val="9"/>
  </w:num>
  <w:num w:numId="22">
    <w:abstractNumId w:val="8"/>
  </w:num>
  <w:num w:numId="23">
    <w:abstractNumId w:val="22"/>
  </w:num>
  <w:num w:numId="24">
    <w:abstractNumId w:val="23"/>
  </w:num>
  <w:num w:numId="25">
    <w:abstractNumId w:val="17"/>
  </w:num>
  <w:num w:numId="26">
    <w:abstractNumId w:val="23"/>
  </w:num>
  <w:num w:numId="27">
    <w:abstractNumId w:val="25"/>
  </w:num>
  <w:num w:numId="28">
    <w:abstractNumId w:val="20"/>
  </w:num>
  <w:num w:numId="29">
    <w:abstractNumId w:val="13"/>
  </w:num>
  <w:num w:numId="30">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abstractNumId w:val="10"/>
  </w:num>
  <w:num w:numId="32">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3"/>
  </w:num>
  <w:num w:numId="35">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6"/>
  </w:num>
  <w:num w:numId="38">
    <w:abstractNumId w:val="12"/>
  </w:num>
  <w:num w:numId="39">
    <w:abstractNumId w:val="15"/>
  </w:num>
  <w:num w:numId="40">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19"/>
  </w:num>
  <w:num w:numId="42">
    <w:abstractNumId w:val="11"/>
  </w:num>
  <w:num w:numId="43">
    <w:abstractNumId w:val="24"/>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36"/>
  <w:removePersonalInformation/>
  <w:removeDateAndTime/>
  <w:gutterAtTop/>
  <w:hideSpellingErrors/>
  <w:hideGrammaticalErrors/>
  <w:proofState w:spelling="clean" w:grammar="clean"/>
  <w:stylePaneSortMethod w:val="0000"/>
  <w:defaultTabStop w:val="720"/>
  <w:evenAndOddHeaders/>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81F16"/>
    <w:rsid w:val="0000031A"/>
    <w:rsid w:val="00001C08"/>
    <w:rsid w:val="00002BF1"/>
    <w:rsid w:val="00006220"/>
    <w:rsid w:val="00006CD7"/>
    <w:rsid w:val="000103FC"/>
    <w:rsid w:val="00010746"/>
    <w:rsid w:val="000143DF"/>
    <w:rsid w:val="000151F8"/>
    <w:rsid w:val="00015D43"/>
    <w:rsid w:val="00016801"/>
    <w:rsid w:val="00021171"/>
    <w:rsid w:val="00023790"/>
    <w:rsid w:val="00024602"/>
    <w:rsid w:val="000253AE"/>
    <w:rsid w:val="00030EBC"/>
    <w:rsid w:val="000331B6"/>
    <w:rsid w:val="00034F5E"/>
    <w:rsid w:val="0003541F"/>
    <w:rsid w:val="00040671"/>
    <w:rsid w:val="00040BF3"/>
    <w:rsid w:val="000423E3"/>
    <w:rsid w:val="0004292D"/>
    <w:rsid w:val="00042D30"/>
    <w:rsid w:val="00043FA0"/>
    <w:rsid w:val="00044C5D"/>
    <w:rsid w:val="00044D23"/>
    <w:rsid w:val="00046473"/>
    <w:rsid w:val="000507E6"/>
    <w:rsid w:val="0005163D"/>
    <w:rsid w:val="000534F4"/>
    <w:rsid w:val="000535B7"/>
    <w:rsid w:val="00053726"/>
    <w:rsid w:val="000562A7"/>
    <w:rsid w:val="000564F8"/>
    <w:rsid w:val="00057BC8"/>
    <w:rsid w:val="00061232"/>
    <w:rsid w:val="000613C4"/>
    <w:rsid w:val="000620E8"/>
    <w:rsid w:val="00062708"/>
    <w:rsid w:val="00063D6F"/>
    <w:rsid w:val="00065A16"/>
    <w:rsid w:val="00071D06"/>
    <w:rsid w:val="0007214A"/>
    <w:rsid w:val="00072B6E"/>
    <w:rsid w:val="00072DFB"/>
    <w:rsid w:val="00075B4E"/>
    <w:rsid w:val="00077A7C"/>
    <w:rsid w:val="00082E53"/>
    <w:rsid w:val="000844F9"/>
    <w:rsid w:val="00084830"/>
    <w:rsid w:val="0008606A"/>
    <w:rsid w:val="00086D87"/>
    <w:rsid w:val="000872D6"/>
    <w:rsid w:val="00090628"/>
    <w:rsid w:val="0009452F"/>
    <w:rsid w:val="00096701"/>
    <w:rsid w:val="000A0C05"/>
    <w:rsid w:val="000A33D4"/>
    <w:rsid w:val="000A41E7"/>
    <w:rsid w:val="000A451E"/>
    <w:rsid w:val="000A7766"/>
    <w:rsid w:val="000A796C"/>
    <w:rsid w:val="000A7A61"/>
    <w:rsid w:val="000B09C8"/>
    <w:rsid w:val="000B1FC2"/>
    <w:rsid w:val="000B2886"/>
    <w:rsid w:val="000B30E1"/>
    <w:rsid w:val="000B4F65"/>
    <w:rsid w:val="000B75CB"/>
    <w:rsid w:val="000B7AAC"/>
    <w:rsid w:val="000B7D49"/>
    <w:rsid w:val="000C0FB5"/>
    <w:rsid w:val="000C1078"/>
    <w:rsid w:val="000C16A7"/>
    <w:rsid w:val="000C1BCD"/>
    <w:rsid w:val="000C250C"/>
    <w:rsid w:val="000C43DF"/>
    <w:rsid w:val="000C575E"/>
    <w:rsid w:val="000C61FB"/>
    <w:rsid w:val="000C6F89"/>
    <w:rsid w:val="000C7D4F"/>
    <w:rsid w:val="000D2063"/>
    <w:rsid w:val="000D24EC"/>
    <w:rsid w:val="000D2C3A"/>
    <w:rsid w:val="000D64D8"/>
    <w:rsid w:val="000E0886"/>
    <w:rsid w:val="000E3C1C"/>
    <w:rsid w:val="000E41B7"/>
    <w:rsid w:val="000E6BA0"/>
    <w:rsid w:val="000F174A"/>
    <w:rsid w:val="00100B59"/>
    <w:rsid w:val="00100DC5"/>
    <w:rsid w:val="00100E27"/>
    <w:rsid w:val="00101135"/>
    <w:rsid w:val="0010259B"/>
    <w:rsid w:val="00103D80"/>
    <w:rsid w:val="00104A05"/>
    <w:rsid w:val="00106009"/>
    <w:rsid w:val="001061F9"/>
    <w:rsid w:val="001068B3"/>
    <w:rsid w:val="001113CC"/>
    <w:rsid w:val="00113763"/>
    <w:rsid w:val="00114B7D"/>
    <w:rsid w:val="00115FD6"/>
    <w:rsid w:val="001177C4"/>
    <w:rsid w:val="00117B7D"/>
    <w:rsid w:val="00117FF3"/>
    <w:rsid w:val="0012093E"/>
    <w:rsid w:val="00123CBF"/>
    <w:rsid w:val="001258A5"/>
    <w:rsid w:val="00125C6C"/>
    <w:rsid w:val="00127648"/>
    <w:rsid w:val="0013032B"/>
    <w:rsid w:val="001305EA"/>
    <w:rsid w:val="001328FA"/>
    <w:rsid w:val="00134700"/>
    <w:rsid w:val="00134E23"/>
    <w:rsid w:val="00135E80"/>
    <w:rsid w:val="00140753"/>
    <w:rsid w:val="0014239C"/>
    <w:rsid w:val="00143921"/>
    <w:rsid w:val="00146F04"/>
    <w:rsid w:val="001478FD"/>
    <w:rsid w:val="00150EBC"/>
    <w:rsid w:val="001520B0"/>
    <w:rsid w:val="0015446A"/>
    <w:rsid w:val="0015487C"/>
    <w:rsid w:val="00155144"/>
    <w:rsid w:val="00155F19"/>
    <w:rsid w:val="0015712E"/>
    <w:rsid w:val="00162C3A"/>
    <w:rsid w:val="00170CB5"/>
    <w:rsid w:val="00171601"/>
    <w:rsid w:val="00172662"/>
    <w:rsid w:val="00172B4B"/>
    <w:rsid w:val="00174183"/>
    <w:rsid w:val="00176C65"/>
    <w:rsid w:val="00180A15"/>
    <w:rsid w:val="001810F4"/>
    <w:rsid w:val="0018179E"/>
    <w:rsid w:val="00182B46"/>
    <w:rsid w:val="00183B80"/>
    <w:rsid w:val="00183DB2"/>
    <w:rsid w:val="00183E9C"/>
    <w:rsid w:val="001841F1"/>
    <w:rsid w:val="0018571A"/>
    <w:rsid w:val="001859B6"/>
    <w:rsid w:val="00187FFC"/>
    <w:rsid w:val="00191F45"/>
    <w:rsid w:val="00193503"/>
    <w:rsid w:val="001939CA"/>
    <w:rsid w:val="00193B82"/>
    <w:rsid w:val="0019600C"/>
    <w:rsid w:val="00196CF1"/>
    <w:rsid w:val="00197B41"/>
    <w:rsid w:val="001A03EA"/>
    <w:rsid w:val="001A3627"/>
    <w:rsid w:val="001B3065"/>
    <w:rsid w:val="001B33C0"/>
    <w:rsid w:val="001B5E34"/>
    <w:rsid w:val="001C2997"/>
    <w:rsid w:val="001C4DB7"/>
    <w:rsid w:val="001C6C9B"/>
    <w:rsid w:val="001D3092"/>
    <w:rsid w:val="001D4CD1"/>
    <w:rsid w:val="001D66C2"/>
    <w:rsid w:val="001E1F93"/>
    <w:rsid w:val="001E24CF"/>
    <w:rsid w:val="001E3097"/>
    <w:rsid w:val="001E4B06"/>
    <w:rsid w:val="001E5F98"/>
    <w:rsid w:val="001F01F4"/>
    <w:rsid w:val="001F0F26"/>
    <w:rsid w:val="001F50A0"/>
    <w:rsid w:val="001F64BE"/>
    <w:rsid w:val="001F7070"/>
    <w:rsid w:val="001F7807"/>
    <w:rsid w:val="00200EF2"/>
    <w:rsid w:val="002016B9"/>
    <w:rsid w:val="00201825"/>
    <w:rsid w:val="00201CB2"/>
    <w:rsid w:val="002046F7"/>
    <w:rsid w:val="0020478D"/>
    <w:rsid w:val="002054D0"/>
    <w:rsid w:val="00206EFD"/>
    <w:rsid w:val="00210D95"/>
    <w:rsid w:val="002136B3"/>
    <w:rsid w:val="00216957"/>
    <w:rsid w:val="00217731"/>
    <w:rsid w:val="00217AE6"/>
    <w:rsid w:val="00221777"/>
    <w:rsid w:val="00221998"/>
    <w:rsid w:val="00221E1A"/>
    <w:rsid w:val="002228E3"/>
    <w:rsid w:val="00224261"/>
    <w:rsid w:val="00224B16"/>
    <w:rsid w:val="00224D61"/>
    <w:rsid w:val="002265BD"/>
    <w:rsid w:val="002270CC"/>
    <w:rsid w:val="00227894"/>
    <w:rsid w:val="0022791F"/>
    <w:rsid w:val="00231E53"/>
    <w:rsid w:val="00234830"/>
    <w:rsid w:val="002368C7"/>
    <w:rsid w:val="0023726F"/>
    <w:rsid w:val="002410C8"/>
    <w:rsid w:val="00241C93"/>
    <w:rsid w:val="0024214A"/>
    <w:rsid w:val="002441F2"/>
    <w:rsid w:val="0024438F"/>
    <w:rsid w:val="002458D0"/>
    <w:rsid w:val="00245EC0"/>
    <w:rsid w:val="002462B7"/>
    <w:rsid w:val="00247FF0"/>
    <w:rsid w:val="00250F4A"/>
    <w:rsid w:val="00251349"/>
    <w:rsid w:val="00253532"/>
    <w:rsid w:val="002540D3"/>
    <w:rsid w:val="00254B2A"/>
    <w:rsid w:val="002556DB"/>
    <w:rsid w:val="00256D4F"/>
    <w:rsid w:val="00260EE8"/>
    <w:rsid w:val="00260F28"/>
    <w:rsid w:val="0026131D"/>
    <w:rsid w:val="00263542"/>
    <w:rsid w:val="00266738"/>
    <w:rsid w:val="00266D0C"/>
    <w:rsid w:val="00273F94"/>
    <w:rsid w:val="002760B7"/>
    <w:rsid w:val="002810D3"/>
    <w:rsid w:val="002847AE"/>
    <w:rsid w:val="002870F2"/>
    <w:rsid w:val="00287650"/>
    <w:rsid w:val="00290154"/>
    <w:rsid w:val="00294F88"/>
    <w:rsid w:val="00294FCC"/>
    <w:rsid w:val="00295516"/>
    <w:rsid w:val="00297777"/>
    <w:rsid w:val="002A10A1"/>
    <w:rsid w:val="002A3161"/>
    <w:rsid w:val="002A3410"/>
    <w:rsid w:val="002A44D1"/>
    <w:rsid w:val="002A4631"/>
    <w:rsid w:val="002A6EA6"/>
    <w:rsid w:val="002B108B"/>
    <w:rsid w:val="002B12DE"/>
    <w:rsid w:val="002B270D"/>
    <w:rsid w:val="002B3375"/>
    <w:rsid w:val="002B4745"/>
    <w:rsid w:val="002B480D"/>
    <w:rsid w:val="002B4845"/>
    <w:rsid w:val="002B4AC3"/>
    <w:rsid w:val="002B5568"/>
    <w:rsid w:val="002B7744"/>
    <w:rsid w:val="002C05AC"/>
    <w:rsid w:val="002C3953"/>
    <w:rsid w:val="002C56A0"/>
    <w:rsid w:val="002D12FF"/>
    <w:rsid w:val="002D21A5"/>
    <w:rsid w:val="002D4413"/>
    <w:rsid w:val="002D7247"/>
    <w:rsid w:val="002E26F3"/>
    <w:rsid w:val="002E4D5B"/>
    <w:rsid w:val="002E5474"/>
    <w:rsid w:val="002E5699"/>
    <w:rsid w:val="002E5832"/>
    <w:rsid w:val="002E633F"/>
    <w:rsid w:val="002F0BF7"/>
    <w:rsid w:val="002F1BD9"/>
    <w:rsid w:val="002F3A6D"/>
    <w:rsid w:val="002F749C"/>
    <w:rsid w:val="00303813"/>
    <w:rsid w:val="00310348"/>
    <w:rsid w:val="00310EE6"/>
    <w:rsid w:val="00311628"/>
    <w:rsid w:val="0031221D"/>
    <w:rsid w:val="003123F7"/>
    <w:rsid w:val="00314B9D"/>
    <w:rsid w:val="00314DD8"/>
    <w:rsid w:val="0031559F"/>
    <w:rsid w:val="003155A3"/>
    <w:rsid w:val="00316A7F"/>
    <w:rsid w:val="00317B24"/>
    <w:rsid w:val="00317D8E"/>
    <w:rsid w:val="00317E8F"/>
    <w:rsid w:val="00320752"/>
    <w:rsid w:val="003209E8"/>
    <w:rsid w:val="003211F4"/>
    <w:rsid w:val="0032193F"/>
    <w:rsid w:val="00322186"/>
    <w:rsid w:val="00322962"/>
    <w:rsid w:val="0032403E"/>
    <w:rsid w:val="00324D73"/>
    <w:rsid w:val="00325B7B"/>
    <w:rsid w:val="0033193C"/>
    <w:rsid w:val="00332B30"/>
    <w:rsid w:val="0033532B"/>
    <w:rsid w:val="00337929"/>
    <w:rsid w:val="00340003"/>
    <w:rsid w:val="00342B92"/>
    <w:rsid w:val="003444A9"/>
    <w:rsid w:val="0034454D"/>
    <w:rsid w:val="003445F2"/>
    <w:rsid w:val="00345EB0"/>
    <w:rsid w:val="0034764B"/>
    <w:rsid w:val="0034780A"/>
    <w:rsid w:val="00347CBE"/>
    <w:rsid w:val="003503AC"/>
    <w:rsid w:val="00352686"/>
    <w:rsid w:val="003534AD"/>
    <w:rsid w:val="00357136"/>
    <w:rsid w:val="003576EB"/>
    <w:rsid w:val="00360C67"/>
    <w:rsid w:val="00360E65"/>
    <w:rsid w:val="00362DCB"/>
    <w:rsid w:val="0036308C"/>
    <w:rsid w:val="00363E8F"/>
    <w:rsid w:val="00365118"/>
    <w:rsid w:val="00366467"/>
    <w:rsid w:val="00370563"/>
    <w:rsid w:val="003713D2"/>
    <w:rsid w:val="00371AF4"/>
    <w:rsid w:val="00372A4F"/>
    <w:rsid w:val="00372B9F"/>
    <w:rsid w:val="0037384B"/>
    <w:rsid w:val="00373892"/>
    <w:rsid w:val="003743CE"/>
    <w:rsid w:val="003807AF"/>
    <w:rsid w:val="00380856"/>
    <w:rsid w:val="00380EAE"/>
    <w:rsid w:val="00382A6F"/>
    <w:rsid w:val="00382C57"/>
    <w:rsid w:val="00383B5F"/>
    <w:rsid w:val="00384483"/>
    <w:rsid w:val="0038499A"/>
    <w:rsid w:val="00384F53"/>
    <w:rsid w:val="00385762"/>
    <w:rsid w:val="00387053"/>
    <w:rsid w:val="00395451"/>
    <w:rsid w:val="00395716"/>
    <w:rsid w:val="00396B0E"/>
    <w:rsid w:val="0039766F"/>
    <w:rsid w:val="003A01C8"/>
    <w:rsid w:val="003A1238"/>
    <w:rsid w:val="003A1937"/>
    <w:rsid w:val="003A43B0"/>
    <w:rsid w:val="003A4F65"/>
    <w:rsid w:val="003A5E30"/>
    <w:rsid w:val="003A6344"/>
    <w:rsid w:val="003A6624"/>
    <w:rsid w:val="003A695D"/>
    <w:rsid w:val="003A6A25"/>
    <w:rsid w:val="003A6F6B"/>
    <w:rsid w:val="003B225F"/>
    <w:rsid w:val="003B3CB0"/>
    <w:rsid w:val="003B7BBB"/>
    <w:rsid w:val="003C1704"/>
    <w:rsid w:val="003C3990"/>
    <w:rsid w:val="003C434B"/>
    <w:rsid w:val="003C489D"/>
    <w:rsid w:val="003C54B8"/>
    <w:rsid w:val="003C687F"/>
    <w:rsid w:val="003C723C"/>
    <w:rsid w:val="003D0F7F"/>
    <w:rsid w:val="003D6797"/>
    <w:rsid w:val="003D779D"/>
    <w:rsid w:val="003D78A2"/>
    <w:rsid w:val="003E03FD"/>
    <w:rsid w:val="003E15EE"/>
    <w:rsid w:val="003F0971"/>
    <w:rsid w:val="003F28DA"/>
    <w:rsid w:val="003F2C2F"/>
    <w:rsid w:val="003F35B8"/>
    <w:rsid w:val="003F3F97"/>
    <w:rsid w:val="003F42CF"/>
    <w:rsid w:val="003F4EA0"/>
    <w:rsid w:val="003F5A85"/>
    <w:rsid w:val="003F69BE"/>
    <w:rsid w:val="003F7D20"/>
    <w:rsid w:val="004013F6"/>
    <w:rsid w:val="00407474"/>
    <w:rsid w:val="00407ED4"/>
    <w:rsid w:val="004128F0"/>
    <w:rsid w:val="00412E56"/>
    <w:rsid w:val="00414D5B"/>
    <w:rsid w:val="0041645A"/>
    <w:rsid w:val="00417BB8"/>
    <w:rsid w:val="00421CC4"/>
    <w:rsid w:val="0042354D"/>
    <w:rsid w:val="004259A6"/>
    <w:rsid w:val="00430D80"/>
    <w:rsid w:val="004317B5"/>
    <w:rsid w:val="00431E3D"/>
    <w:rsid w:val="00431FE0"/>
    <w:rsid w:val="00436B23"/>
    <w:rsid w:val="00436E88"/>
    <w:rsid w:val="00440977"/>
    <w:rsid w:val="0044175B"/>
    <w:rsid w:val="00441C88"/>
    <w:rsid w:val="00442026"/>
    <w:rsid w:val="00443CD4"/>
    <w:rsid w:val="004440BB"/>
    <w:rsid w:val="004450B6"/>
    <w:rsid w:val="00445612"/>
    <w:rsid w:val="004479D8"/>
    <w:rsid w:val="00447C97"/>
    <w:rsid w:val="00451168"/>
    <w:rsid w:val="00451506"/>
    <w:rsid w:val="00452D84"/>
    <w:rsid w:val="00453739"/>
    <w:rsid w:val="0045627B"/>
    <w:rsid w:val="00456C90"/>
    <w:rsid w:val="00457160"/>
    <w:rsid w:val="00463BFC"/>
    <w:rsid w:val="004657D6"/>
    <w:rsid w:val="00466109"/>
    <w:rsid w:val="00473346"/>
    <w:rsid w:val="00476168"/>
    <w:rsid w:val="00476284"/>
    <w:rsid w:val="00480116"/>
    <w:rsid w:val="0048084F"/>
    <w:rsid w:val="004810BD"/>
    <w:rsid w:val="0048175E"/>
    <w:rsid w:val="004834B7"/>
    <w:rsid w:val="00483B44"/>
    <w:rsid w:val="00483CA9"/>
    <w:rsid w:val="004850B9"/>
    <w:rsid w:val="0048525B"/>
    <w:rsid w:val="00485CCD"/>
    <w:rsid w:val="00485DB5"/>
    <w:rsid w:val="00486D2B"/>
    <w:rsid w:val="00490D60"/>
    <w:rsid w:val="0049122A"/>
    <w:rsid w:val="004949C7"/>
    <w:rsid w:val="00494FDC"/>
    <w:rsid w:val="004959EF"/>
    <w:rsid w:val="004A161B"/>
    <w:rsid w:val="004A4146"/>
    <w:rsid w:val="004A47DB"/>
    <w:rsid w:val="004A5AAE"/>
    <w:rsid w:val="004A6AB7"/>
    <w:rsid w:val="004A7284"/>
    <w:rsid w:val="004A7E1A"/>
    <w:rsid w:val="004B0073"/>
    <w:rsid w:val="004B1541"/>
    <w:rsid w:val="004B240E"/>
    <w:rsid w:val="004B29F4"/>
    <w:rsid w:val="004B6407"/>
    <w:rsid w:val="004B6923"/>
    <w:rsid w:val="004B7240"/>
    <w:rsid w:val="004B7495"/>
    <w:rsid w:val="004B780F"/>
    <w:rsid w:val="004B7B56"/>
    <w:rsid w:val="004C20CF"/>
    <w:rsid w:val="004C2E2E"/>
    <w:rsid w:val="004C4D54"/>
    <w:rsid w:val="004C7023"/>
    <w:rsid w:val="004C7513"/>
    <w:rsid w:val="004D02AC"/>
    <w:rsid w:val="004D0383"/>
    <w:rsid w:val="004D1F3F"/>
    <w:rsid w:val="004D3A72"/>
    <w:rsid w:val="004D3EE2"/>
    <w:rsid w:val="004D5BBA"/>
    <w:rsid w:val="004D6540"/>
    <w:rsid w:val="004E1C2A"/>
    <w:rsid w:val="004E38B0"/>
    <w:rsid w:val="004E3C28"/>
    <w:rsid w:val="004E4332"/>
    <w:rsid w:val="004E6856"/>
    <w:rsid w:val="004E6FB4"/>
    <w:rsid w:val="004F0977"/>
    <w:rsid w:val="004F1408"/>
    <w:rsid w:val="004F4E1D"/>
    <w:rsid w:val="004F6257"/>
    <w:rsid w:val="004F6A25"/>
    <w:rsid w:val="004F6AB0"/>
    <w:rsid w:val="004F6B4D"/>
    <w:rsid w:val="005000BD"/>
    <w:rsid w:val="005000DD"/>
    <w:rsid w:val="005017B3"/>
    <w:rsid w:val="005027F4"/>
    <w:rsid w:val="00503B09"/>
    <w:rsid w:val="00504AB6"/>
    <w:rsid w:val="00504F5C"/>
    <w:rsid w:val="00505262"/>
    <w:rsid w:val="0050597B"/>
    <w:rsid w:val="005064DA"/>
    <w:rsid w:val="00506DF8"/>
    <w:rsid w:val="00507451"/>
    <w:rsid w:val="00511F4D"/>
    <w:rsid w:val="0051574E"/>
    <w:rsid w:val="0051725F"/>
    <w:rsid w:val="00520095"/>
    <w:rsid w:val="00520645"/>
    <w:rsid w:val="0052168D"/>
    <w:rsid w:val="0052396A"/>
    <w:rsid w:val="0052782C"/>
    <w:rsid w:val="00530E29"/>
    <w:rsid w:val="00530E46"/>
    <w:rsid w:val="005324EF"/>
    <w:rsid w:val="0053286B"/>
    <w:rsid w:val="00536369"/>
    <w:rsid w:val="00540E99"/>
    <w:rsid w:val="00541130"/>
    <w:rsid w:val="00546A8B"/>
    <w:rsid w:val="00551073"/>
    <w:rsid w:val="00551DA4"/>
    <w:rsid w:val="0055213A"/>
    <w:rsid w:val="00554956"/>
    <w:rsid w:val="00557BE6"/>
    <w:rsid w:val="005600BC"/>
    <w:rsid w:val="00563104"/>
    <w:rsid w:val="005646C1"/>
    <w:rsid w:val="005646CC"/>
    <w:rsid w:val="00564964"/>
    <w:rsid w:val="005652E4"/>
    <w:rsid w:val="00565730"/>
    <w:rsid w:val="00566671"/>
    <w:rsid w:val="00567B22"/>
    <w:rsid w:val="0057134C"/>
    <w:rsid w:val="0057331C"/>
    <w:rsid w:val="00573328"/>
    <w:rsid w:val="00573F07"/>
    <w:rsid w:val="005747FF"/>
    <w:rsid w:val="00576415"/>
    <w:rsid w:val="00580D0F"/>
    <w:rsid w:val="005824C0"/>
    <w:rsid w:val="00582FD7"/>
    <w:rsid w:val="00583524"/>
    <w:rsid w:val="005835A2"/>
    <w:rsid w:val="00583853"/>
    <w:rsid w:val="005857A8"/>
    <w:rsid w:val="0058713B"/>
    <w:rsid w:val="005876D2"/>
    <w:rsid w:val="0059056C"/>
    <w:rsid w:val="0059130B"/>
    <w:rsid w:val="00596689"/>
    <w:rsid w:val="005A16FB"/>
    <w:rsid w:val="005A1A68"/>
    <w:rsid w:val="005A2A5A"/>
    <w:rsid w:val="005A39FC"/>
    <w:rsid w:val="005A3B66"/>
    <w:rsid w:val="005A42E3"/>
    <w:rsid w:val="005A5F04"/>
    <w:rsid w:val="005A6DC2"/>
    <w:rsid w:val="005B0870"/>
    <w:rsid w:val="005B1762"/>
    <w:rsid w:val="005B4B88"/>
    <w:rsid w:val="005B5D60"/>
    <w:rsid w:val="005B5E31"/>
    <w:rsid w:val="005B64AE"/>
    <w:rsid w:val="005B6E3D"/>
    <w:rsid w:val="005B7298"/>
    <w:rsid w:val="005B7BE0"/>
    <w:rsid w:val="005C1BFC"/>
    <w:rsid w:val="005C7B55"/>
    <w:rsid w:val="005D0175"/>
    <w:rsid w:val="005D1CC4"/>
    <w:rsid w:val="005D2D62"/>
    <w:rsid w:val="005D5A78"/>
    <w:rsid w:val="005D5DB0"/>
    <w:rsid w:val="005E0B43"/>
    <w:rsid w:val="005E4742"/>
    <w:rsid w:val="005E6829"/>
    <w:rsid w:val="005F26E8"/>
    <w:rsid w:val="005F275A"/>
    <w:rsid w:val="005F2E08"/>
    <w:rsid w:val="005F78DD"/>
    <w:rsid w:val="005F7A4D"/>
    <w:rsid w:val="0060359B"/>
    <w:rsid w:val="00603F69"/>
    <w:rsid w:val="006040DA"/>
    <w:rsid w:val="006047BD"/>
    <w:rsid w:val="0060740D"/>
    <w:rsid w:val="00607675"/>
    <w:rsid w:val="0061022E"/>
    <w:rsid w:val="00610F53"/>
    <w:rsid w:val="00612E3F"/>
    <w:rsid w:val="00613208"/>
    <w:rsid w:val="00616767"/>
    <w:rsid w:val="0061698B"/>
    <w:rsid w:val="00616F61"/>
    <w:rsid w:val="00620917"/>
    <w:rsid w:val="0062163D"/>
    <w:rsid w:val="00623A9E"/>
    <w:rsid w:val="00624A20"/>
    <w:rsid w:val="00624C9B"/>
    <w:rsid w:val="00630BB3"/>
    <w:rsid w:val="00632182"/>
    <w:rsid w:val="006335DF"/>
    <w:rsid w:val="00634717"/>
    <w:rsid w:val="00637181"/>
    <w:rsid w:val="00637AF8"/>
    <w:rsid w:val="006412BE"/>
    <w:rsid w:val="0064144D"/>
    <w:rsid w:val="0064160E"/>
    <w:rsid w:val="00642389"/>
    <w:rsid w:val="00644306"/>
    <w:rsid w:val="006450E2"/>
    <w:rsid w:val="006453D8"/>
    <w:rsid w:val="00647E9A"/>
    <w:rsid w:val="00650503"/>
    <w:rsid w:val="00651A1C"/>
    <w:rsid w:val="00651E73"/>
    <w:rsid w:val="006522FD"/>
    <w:rsid w:val="00652800"/>
    <w:rsid w:val="00653C5D"/>
    <w:rsid w:val="006544A7"/>
    <w:rsid w:val="006552BE"/>
    <w:rsid w:val="0065548C"/>
    <w:rsid w:val="006569BF"/>
    <w:rsid w:val="00660565"/>
    <w:rsid w:val="006618E3"/>
    <w:rsid w:val="00661D06"/>
    <w:rsid w:val="006638B4"/>
    <w:rsid w:val="0066400D"/>
    <w:rsid w:val="006644C4"/>
    <w:rsid w:val="0066665B"/>
    <w:rsid w:val="0067331F"/>
    <w:rsid w:val="006738C2"/>
    <w:rsid w:val="0067482E"/>
    <w:rsid w:val="00675260"/>
    <w:rsid w:val="0067678F"/>
    <w:rsid w:val="00677DDB"/>
    <w:rsid w:val="00677EF0"/>
    <w:rsid w:val="0068039E"/>
    <w:rsid w:val="006814BF"/>
    <w:rsid w:val="00681F32"/>
    <w:rsid w:val="00683AEC"/>
    <w:rsid w:val="00684672"/>
    <w:rsid w:val="0068481E"/>
    <w:rsid w:val="0068666F"/>
    <w:rsid w:val="0068780A"/>
    <w:rsid w:val="00690267"/>
    <w:rsid w:val="006906E7"/>
    <w:rsid w:val="006954D4"/>
    <w:rsid w:val="0069598B"/>
    <w:rsid w:val="00695AF0"/>
    <w:rsid w:val="006A1A8E"/>
    <w:rsid w:val="006A1CF6"/>
    <w:rsid w:val="006A2D9E"/>
    <w:rsid w:val="006A36DB"/>
    <w:rsid w:val="006A48C1"/>
    <w:rsid w:val="006A510D"/>
    <w:rsid w:val="006A51A4"/>
    <w:rsid w:val="006B1FFA"/>
    <w:rsid w:val="006B3564"/>
    <w:rsid w:val="006B37E6"/>
    <w:rsid w:val="006B3D8F"/>
    <w:rsid w:val="006B42E3"/>
    <w:rsid w:val="006B44E9"/>
    <w:rsid w:val="006B577B"/>
    <w:rsid w:val="006B73E5"/>
    <w:rsid w:val="006D062E"/>
    <w:rsid w:val="006D0817"/>
    <w:rsid w:val="006D2405"/>
    <w:rsid w:val="006D3A0E"/>
    <w:rsid w:val="006D4A39"/>
    <w:rsid w:val="006D53A4"/>
    <w:rsid w:val="006D6748"/>
    <w:rsid w:val="006E08C4"/>
    <w:rsid w:val="006E091B"/>
    <w:rsid w:val="006E2552"/>
    <w:rsid w:val="006E42C8"/>
    <w:rsid w:val="006E4800"/>
    <w:rsid w:val="006E560F"/>
    <w:rsid w:val="006E5B90"/>
    <w:rsid w:val="006E60D3"/>
    <w:rsid w:val="006E79B6"/>
    <w:rsid w:val="006F054E"/>
    <w:rsid w:val="006F1B19"/>
    <w:rsid w:val="006F3613"/>
    <w:rsid w:val="006F3839"/>
    <w:rsid w:val="006F4503"/>
    <w:rsid w:val="00701DAC"/>
    <w:rsid w:val="00704694"/>
    <w:rsid w:val="007058CD"/>
    <w:rsid w:val="00705D75"/>
    <w:rsid w:val="0070723B"/>
    <w:rsid w:val="00712DA7"/>
    <w:rsid w:val="00713089"/>
    <w:rsid w:val="00715690"/>
    <w:rsid w:val="00715F89"/>
    <w:rsid w:val="00716FB7"/>
    <w:rsid w:val="00717C66"/>
    <w:rsid w:val="0072144B"/>
    <w:rsid w:val="00722D6B"/>
    <w:rsid w:val="00723956"/>
    <w:rsid w:val="00723FF2"/>
    <w:rsid w:val="00724203"/>
    <w:rsid w:val="00725C3B"/>
    <w:rsid w:val="00725D14"/>
    <w:rsid w:val="007266FB"/>
    <w:rsid w:val="00733D6A"/>
    <w:rsid w:val="00734065"/>
    <w:rsid w:val="00734894"/>
    <w:rsid w:val="00735451"/>
    <w:rsid w:val="00740573"/>
    <w:rsid w:val="007414DA"/>
    <w:rsid w:val="00743F83"/>
    <w:rsid w:val="007448D2"/>
    <w:rsid w:val="00744A73"/>
    <w:rsid w:val="00744DB8"/>
    <w:rsid w:val="00745C28"/>
    <w:rsid w:val="007460FF"/>
    <w:rsid w:val="0075322D"/>
    <w:rsid w:val="00753D56"/>
    <w:rsid w:val="00755F64"/>
    <w:rsid w:val="007564AE"/>
    <w:rsid w:val="00757591"/>
    <w:rsid w:val="00757633"/>
    <w:rsid w:val="00757A59"/>
    <w:rsid w:val="00760CD8"/>
    <w:rsid w:val="007617A7"/>
    <w:rsid w:val="00762125"/>
    <w:rsid w:val="007635C3"/>
    <w:rsid w:val="00765E06"/>
    <w:rsid w:val="00765F79"/>
    <w:rsid w:val="007706FF"/>
    <w:rsid w:val="00770C61"/>
    <w:rsid w:val="00772BA3"/>
    <w:rsid w:val="007763FE"/>
    <w:rsid w:val="00776998"/>
    <w:rsid w:val="007776A2"/>
    <w:rsid w:val="00777849"/>
    <w:rsid w:val="00780A99"/>
    <w:rsid w:val="00781C4F"/>
    <w:rsid w:val="00781F16"/>
    <w:rsid w:val="00782487"/>
    <w:rsid w:val="00782A2E"/>
    <w:rsid w:val="00782B11"/>
    <w:rsid w:val="007836C0"/>
    <w:rsid w:val="0078667E"/>
    <w:rsid w:val="00787EAC"/>
    <w:rsid w:val="007919DC"/>
    <w:rsid w:val="00791B72"/>
    <w:rsid w:val="00791C7F"/>
    <w:rsid w:val="00796888"/>
    <w:rsid w:val="007A1326"/>
    <w:rsid w:val="007A36F3"/>
    <w:rsid w:val="007A55A8"/>
    <w:rsid w:val="007B24C4"/>
    <w:rsid w:val="007B50E4"/>
    <w:rsid w:val="007B5236"/>
    <w:rsid w:val="007C057B"/>
    <w:rsid w:val="007C1A9E"/>
    <w:rsid w:val="007C5D8F"/>
    <w:rsid w:val="007C6E38"/>
    <w:rsid w:val="007D212E"/>
    <w:rsid w:val="007D458F"/>
    <w:rsid w:val="007D5655"/>
    <w:rsid w:val="007D5A52"/>
    <w:rsid w:val="007D7CF5"/>
    <w:rsid w:val="007D7E58"/>
    <w:rsid w:val="007E41AD"/>
    <w:rsid w:val="007E5E9E"/>
    <w:rsid w:val="007F10E8"/>
    <w:rsid w:val="007F1493"/>
    <w:rsid w:val="007F576D"/>
    <w:rsid w:val="007F66A6"/>
    <w:rsid w:val="007F76BF"/>
    <w:rsid w:val="008003CD"/>
    <w:rsid w:val="00800512"/>
    <w:rsid w:val="00801687"/>
    <w:rsid w:val="008019EE"/>
    <w:rsid w:val="00802022"/>
    <w:rsid w:val="0080207C"/>
    <w:rsid w:val="008028A3"/>
    <w:rsid w:val="008059C1"/>
    <w:rsid w:val="0080662F"/>
    <w:rsid w:val="00806C91"/>
    <w:rsid w:val="0081065F"/>
    <w:rsid w:val="00810E72"/>
    <w:rsid w:val="0081179B"/>
    <w:rsid w:val="00812DCB"/>
    <w:rsid w:val="00813FA5"/>
    <w:rsid w:val="00814DB6"/>
    <w:rsid w:val="0081523F"/>
    <w:rsid w:val="00816151"/>
    <w:rsid w:val="00817268"/>
    <w:rsid w:val="008203B7"/>
    <w:rsid w:val="00820BB7"/>
    <w:rsid w:val="008212BE"/>
    <w:rsid w:val="008248E7"/>
    <w:rsid w:val="00824F02"/>
    <w:rsid w:val="00825595"/>
    <w:rsid w:val="00826BD1"/>
    <w:rsid w:val="00826C4F"/>
    <w:rsid w:val="00830A48"/>
    <w:rsid w:val="00831C89"/>
    <w:rsid w:val="00832DA5"/>
    <w:rsid w:val="00832F4B"/>
    <w:rsid w:val="00833A2E"/>
    <w:rsid w:val="00833EDF"/>
    <w:rsid w:val="00834038"/>
    <w:rsid w:val="008377AF"/>
    <w:rsid w:val="00837D88"/>
    <w:rsid w:val="008404C4"/>
    <w:rsid w:val="0084056D"/>
    <w:rsid w:val="00841080"/>
    <w:rsid w:val="008412F7"/>
    <w:rsid w:val="008414BB"/>
    <w:rsid w:val="00841B54"/>
    <w:rsid w:val="008434A7"/>
    <w:rsid w:val="00843ED1"/>
    <w:rsid w:val="008505DC"/>
    <w:rsid w:val="008509F0"/>
    <w:rsid w:val="00851875"/>
    <w:rsid w:val="00852357"/>
    <w:rsid w:val="00852B7B"/>
    <w:rsid w:val="0085448C"/>
    <w:rsid w:val="00855048"/>
    <w:rsid w:val="00855CA1"/>
    <w:rsid w:val="008563D3"/>
    <w:rsid w:val="00856E64"/>
    <w:rsid w:val="00860A52"/>
    <w:rsid w:val="00862960"/>
    <w:rsid w:val="00863532"/>
    <w:rsid w:val="008641E8"/>
    <w:rsid w:val="00865EC3"/>
    <w:rsid w:val="0086629C"/>
    <w:rsid w:val="00866415"/>
    <w:rsid w:val="0086672A"/>
    <w:rsid w:val="00867469"/>
    <w:rsid w:val="00870838"/>
    <w:rsid w:val="00870A3D"/>
    <w:rsid w:val="008736AC"/>
    <w:rsid w:val="00874C1F"/>
    <w:rsid w:val="00880A08"/>
    <w:rsid w:val="008813A0"/>
    <w:rsid w:val="00882E98"/>
    <w:rsid w:val="00883242"/>
    <w:rsid w:val="00885C59"/>
    <w:rsid w:val="00890C47"/>
    <w:rsid w:val="0089256F"/>
    <w:rsid w:val="008932C9"/>
    <w:rsid w:val="00893D12"/>
    <w:rsid w:val="0089468F"/>
    <w:rsid w:val="00895105"/>
    <w:rsid w:val="00895316"/>
    <w:rsid w:val="00895861"/>
    <w:rsid w:val="00897B91"/>
    <w:rsid w:val="008A00A0"/>
    <w:rsid w:val="008A0836"/>
    <w:rsid w:val="008A21F0"/>
    <w:rsid w:val="008A5DE5"/>
    <w:rsid w:val="008B1FDB"/>
    <w:rsid w:val="008B367A"/>
    <w:rsid w:val="008B430F"/>
    <w:rsid w:val="008B44C9"/>
    <w:rsid w:val="008B4DA3"/>
    <w:rsid w:val="008B4FF4"/>
    <w:rsid w:val="008B6729"/>
    <w:rsid w:val="008C1A20"/>
    <w:rsid w:val="008C2FB5"/>
    <w:rsid w:val="008C302C"/>
    <w:rsid w:val="008C4CAB"/>
    <w:rsid w:val="008C6461"/>
    <w:rsid w:val="008C6F82"/>
    <w:rsid w:val="008C7CBC"/>
    <w:rsid w:val="008D0B02"/>
    <w:rsid w:val="008D125E"/>
    <w:rsid w:val="008D5308"/>
    <w:rsid w:val="008D55BF"/>
    <w:rsid w:val="008D61E0"/>
    <w:rsid w:val="008D6722"/>
    <w:rsid w:val="008D6E1D"/>
    <w:rsid w:val="008D7AB2"/>
    <w:rsid w:val="008E0259"/>
    <w:rsid w:val="008E43E0"/>
    <w:rsid w:val="008E4A0E"/>
    <w:rsid w:val="008F0115"/>
    <w:rsid w:val="008F0383"/>
    <w:rsid w:val="008F1F6A"/>
    <w:rsid w:val="008F28E7"/>
    <w:rsid w:val="008F364E"/>
    <w:rsid w:val="008F3EDF"/>
    <w:rsid w:val="0090053B"/>
    <w:rsid w:val="00900FCF"/>
    <w:rsid w:val="00901298"/>
    <w:rsid w:val="009019BB"/>
    <w:rsid w:val="00902919"/>
    <w:rsid w:val="0090315B"/>
    <w:rsid w:val="00904350"/>
    <w:rsid w:val="00905926"/>
    <w:rsid w:val="0090604A"/>
    <w:rsid w:val="009078AB"/>
    <w:rsid w:val="0091055E"/>
    <w:rsid w:val="00912EC7"/>
    <w:rsid w:val="009153A2"/>
    <w:rsid w:val="00915AC4"/>
    <w:rsid w:val="00920A1E"/>
    <w:rsid w:val="00920C71"/>
    <w:rsid w:val="009227DD"/>
    <w:rsid w:val="00923015"/>
    <w:rsid w:val="009234D0"/>
    <w:rsid w:val="00925013"/>
    <w:rsid w:val="00925024"/>
    <w:rsid w:val="00925655"/>
    <w:rsid w:val="00925733"/>
    <w:rsid w:val="009257A8"/>
    <w:rsid w:val="009261C8"/>
    <w:rsid w:val="00926D03"/>
    <w:rsid w:val="00927DB3"/>
    <w:rsid w:val="00927E08"/>
    <w:rsid w:val="00930D17"/>
    <w:rsid w:val="00930ED6"/>
    <w:rsid w:val="00931206"/>
    <w:rsid w:val="00932A03"/>
    <w:rsid w:val="0093313E"/>
    <w:rsid w:val="009331F9"/>
    <w:rsid w:val="00934012"/>
    <w:rsid w:val="0093530F"/>
    <w:rsid w:val="0093592F"/>
    <w:rsid w:val="009363F0"/>
    <w:rsid w:val="0093688D"/>
    <w:rsid w:val="0094165A"/>
    <w:rsid w:val="00942056"/>
    <w:rsid w:val="009429D1"/>
    <w:rsid w:val="00942E67"/>
    <w:rsid w:val="00943299"/>
    <w:rsid w:val="009438A7"/>
    <w:rsid w:val="009458AF"/>
    <w:rsid w:val="00951A16"/>
    <w:rsid w:val="009520A1"/>
    <w:rsid w:val="009522E2"/>
    <w:rsid w:val="0095259D"/>
    <w:rsid w:val="009528C1"/>
    <w:rsid w:val="009532C7"/>
    <w:rsid w:val="00953891"/>
    <w:rsid w:val="00953E82"/>
    <w:rsid w:val="00955D6C"/>
    <w:rsid w:val="00960547"/>
    <w:rsid w:val="00960CCA"/>
    <w:rsid w:val="00960E03"/>
    <w:rsid w:val="009624AB"/>
    <w:rsid w:val="009634F6"/>
    <w:rsid w:val="00963579"/>
    <w:rsid w:val="0096422F"/>
    <w:rsid w:val="00964AE3"/>
    <w:rsid w:val="0096720F"/>
    <w:rsid w:val="0097036E"/>
    <w:rsid w:val="009718BF"/>
    <w:rsid w:val="00973DB2"/>
    <w:rsid w:val="00981475"/>
    <w:rsid w:val="00981668"/>
    <w:rsid w:val="00984331"/>
    <w:rsid w:val="00984C07"/>
    <w:rsid w:val="00985F69"/>
    <w:rsid w:val="00986B75"/>
    <w:rsid w:val="00987813"/>
    <w:rsid w:val="00990C18"/>
    <w:rsid w:val="00990C46"/>
    <w:rsid w:val="00991DEF"/>
    <w:rsid w:val="00992659"/>
    <w:rsid w:val="0099359F"/>
    <w:rsid w:val="00993F37"/>
    <w:rsid w:val="00995954"/>
    <w:rsid w:val="00995E81"/>
    <w:rsid w:val="00996470"/>
    <w:rsid w:val="00996603"/>
    <w:rsid w:val="009974B3"/>
    <w:rsid w:val="00997F5D"/>
    <w:rsid w:val="009A0369"/>
    <w:rsid w:val="009A09AC"/>
    <w:rsid w:val="009A2864"/>
    <w:rsid w:val="009A40D9"/>
    <w:rsid w:val="009B08F7"/>
    <w:rsid w:val="009B165F"/>
    <w:rsid w:val="009B2E67"/>
    <w:rsid w:val="009B417F"/>
    <w:rsid w:val="009B4483"/>
    <w:rsid w:val="009B5879"/>
    <w:rsid w:val="009B5A96"/>
    <w:rsid w:val="009B6030"/>
    <w:rsid w:val="009C098A"/>
    <w:rsid w:val="009C0DA0"/>
    <w:rsid w:val="009C1AD9"/>
    <w:rsid w:val="009C1FCA"/>
    <w:rsid w:val="009C3001"/>
    <w:rsid w:val="009C44C9"/>
    <w:rsid w:val="009C5CF2"/>
    <w:rsid w:val="009C65D7"/>
    <w:rsid w:val="009C69B7"/>
    <w:rsid w:val="009C72FE"/>
    <w:rsid w:val="009C7379"/>
    <w:rsid w:val="009D0C17"/>
    <w:rsid w:val="009D1EBE"/>
    <w:rsid w:val="009D2409"/>
    <w:rsid w:val="009D2983"/>
    <w:rsid w:val="009D32D1"/>
    <w:rsid w:val="009D36ED"/>
    <w:rsid w:val="009D4ED9"/>
    <w:rsid w:val="009D4F4A"/>
    <w:rsid w:val="009D572A"/>
    <w:rsid w:val="009D67D9"/>
    <w:rsid w:val="009E037B"/>
    <w:rsid w:val="009E05EC"/>
    <w:rsid w:val="009E0CF8"/>
    <w:rsid w:val="009E16BB"/>
    <w:rsid w:val="009E56EB"/>
    <w:rsid w:val="009E6AB6"/>
    <w:rsid w:val="009E7F27"/>
    <w:rsid w:val="009F1A7D"/>
    <w:rsid w:val="009F3431"/>
    <w:rsid w:val="009F3838"/>
    <w:rsid w:val="009F3ECD"/>
    <w:rsid w:val="009F4B19"/>
    <w:rsid w:val="009F5F05"/>
    <w:rsid w:val="009F7315"/>
    <w:rsid w:val="009F73D1"/>
    <w:rsid w:val="00A04A93"/>
    <w:rsid w:val="00A07569"/>
    <w:rsid w:val="00A078FB"/>
    <w:rsid w:val="00A10CE1"/>
    <w:rsid w:val="00A10CED"/>
    <w:rsid w:val="00A11523"/>
    <w:rsid w:val="00A128C6"/>
    <w:rsid w:val="00A143CE"/>
    <w:rsid w:val="00A16D9B"/>
    <w:rsid w:val="00A21A49"/>
    <w:rsid w:val="00A231E9"/>
    <w:rsid w:val="00A307AE"/>
    <w:rsid w:val="00A3669F"/>
    <w:rsid w:val="00A36BC6"/>
    <w:rsid w:val="00A41A01"/>
    <w:rsid w:val="00A429A9"/>
    <w:rsid w:val="00A43CFF"/>
    <w:rsid w:val="00A46743"/>
    <w:rsid w:val="00A47719"/>
    <w:rsid w:val="00A47EAB"/>
    <w:rsid w:val="00A5068D"/>
    <w:rsid w:val="00A509B4"/>
    <w:rsid w:val="00A54C7B"/>
    <w:rsid w:val="00A54CFD"/>
    <w:rsid w:val="00A5639F"/>
    <w:rsid w:val="00A57040"/>
    <w:rsid w:val="00A60064"/>
    <w:rsid w:val="00A64F90"/>
    <w:rsid w:val="00A65A2B"/>
    <w:rsid w:val="00A70170"/>
    <w:rsid w:val="00A7409C"/>
    <w:rsid w:val="00A752B5"/>
    <w:rsid w:val="00A774B4"/>
    <w:rsid w:val="00A77927"/>
    <w:rsid w:val="00A81791"/>
    <w:rsid w:val="00A8195D"/>
    <w:rsid w:val="00A81DC9"/>
    <w:rsid w:val="00A82923"/>
    <w:rsid w:val="00A8372C"/>
    <w:rsid w:val="00A8482B"/>
    <w:rsid w:val="00A855FA"/>
    <w:rsid w:val="00A90A0B"/>
    <w:rsid w:val="00A91418"/>
    <w:rsid w:val="00A91A18"/>
    <w:rsid w:val="00A92826"/>
    <w:rsid w:val="00A932DF"/>
    <w:rsid w:val="00A947CF"/>
    <w:rsid w:val="00A95F5B"/>
    <w:rsid w:val="00A96D9C"/>
    <w:rsid w:val="00A9772A"/>
    <w:rsid w:val="00AA18E2"/>
    <w:rsid w:val="00AA22B0"/>
    <w:rsid w:val="00AA2B19"/>
    <w:rsid w:val="00AA3B89"/>
    <w:rsid w:val="00AA5E50"/>
    <w:rsid w:val="00AA642B"/>
    <w:rsid w:val="00AB1983"/>
    <w:rsid w:val="00AB23C3"/>
    <w:rsid w:val="00AB24DB"/>
    <w:rsid w:val="00AB35D0"/>
    <w:rsid w:val="00AB760A"/>
    <w:rsid w:val="00AB77E7"/>
    <w:rsid w:val="00AC1DCF"/>
    <w:rsid w:val="00AC23B1"/>
    <w:rsid w:val="00AC260E"/>
    <w:rsid w:val="00AC2AF9"/>
    <w:rsid w:val="00AC2F71"/>
    <w:rsid w:val="00AC3264"/>
    <w:rsid w:val="00AC47A6"/>
    <w:rsid w:val="00AC78ED"/>
    <w:rsid w:val="00AD02D3"/>
    <w:rsid w:val="00AD05EE"/>
    <w:rsid w:val="00AD3675"/>
    <w:rsid w:val="00AD56A9"/>
    <w:rsid w:val="00AD69C4"/>
    <w:rsid w:val="00AD6F0C"/>
    <w:rsid w:val="00AE1C5F"/>
    <w:rsid w:val="00AE299F"/>
    <w:rsid w:val="00AE2B1A"/>
    <w:rsid w:val="00AE3875"/>
    <w:rsid w:val="00AE3899"/>
    <w:rsid w:val="00AE6CD2"/>
    <w:rsid w:val="00AE776A"/>
    <w:rsid w:val="00AF1F68"/>
    <w:rsid w:val="00AF27B7"/>
    <w:rsid w:val="00AF2BB2"/>
    <w:rsid w:val="00AF3C5D"/>
    <w:rsid w:val="00AF726A"/>
    <w:rsid w:val="00AF7AB4"/>
    <w:rsid w:val="00AF7B91"/>
    <w:rsid w:val="00B00015"/>
    <w:rsid w:val="00B043A6"/>
    <w:rsid w:val="00B06DE8"/>
    <w:rsid w:val="00B07AE1"/>
    <w:rsid w:val="00B07D23"/>
    <w:rsid w:val="00B12968"/>
    <w:rsid w:val="00B131FF"/>
    <w:rsid w:val="00B13498"/>
    <w:rsid w:val="00B13DA2"/>
    <w:rsid w:val="00B1672A"/>
    <w:rsid w:val="00B16E71"/>
    <w:rsid w:val="00B174BD"/>
    <w:rsid w:val="00B20690"/>
    <w:rsid w:val="00B20B2A"/>
    <w:rsid w:val="00B2129B"/>
    <w:rsid w:val="00B22FA7"/>
    <w:rsid w:val="00B24845"/>
    <w:rsid w:val="00B26370"/>
    <w:rsid w:val="00B27D18"/>
    <w:rsid w:val="00B300DB"/>
    <w:rsid w:val="00B32BEC"/>
    <w:rsid w:val="00B35B87"/>
    <w:rsid w:val="00B40556"/>
    <w:rsid w:val="00B43107"/>
    <w:rsid w:val="00B45AC4"/>
    <w:rsid w:val="00B45E0A"/>
    <w:rsid w:val="00B47A18"/>
    <w:rsid w:val="00B51CD5"/>
    <w:rsid w:val="00B53824"/>
    <w:rsid w:val="00B53857"/>
    <w:rsid w:val="00B54009"/>
    <w:rsid w:val="00B54B6C"/>
    <w:rsid w:val="00B6083F"/>
    <w:rsid w:val="00B61504"/>
    <w:rsid w:val="00B62E95"/>
    <w:rsid w:val="00B63ABC"/>
    <w:rsid w:val="00B64D3D"/>
    <w:rsid w:val="00B6562C"/>
    <w:rsid w:val="00B720C9"/>
    <w:rsid w:val="00B7391B"/>
    <w:rsid w:val="00B743E7"/>
    <w:rsid w:val="00B74B80"/>
    <w:rsid w:val="00B768A9"/>
    <w:rsid w:val="00B76E90"/>
    <w:rsid w:val="00B8005C"/>
    <w:rsid w:val="00B8666B"/>
    <w:rsid w:val="00B904F4"/>
    <w:rsid w:val="00B90BD1"/>
    <w:rsid w:val="00B92536"/>
    <w:rsid w:val="00B9274D"/>
    <w:rsid w:val="00B94207"/>
    <w:rsid w:val="00B945D4"/>
    <w:rsid w:val="00B9506C"/>
    <w:rsid w:val="00B976F5"/>
    <w:rsid w:val="00B97B50"/>
    <w:rsid w:val="00BA3959"/>
    <w:rsid w:val="00BA563D"/>
    <w:rsid w:val="00BA7AC9"/>
    <w:rsid w:val="00BB1855"/>
    <w:rsid w:val="00BB2332"/>
    <w:rsid w:val="00BB2494"/>
    <w:rsid w:val="00BB2522"/>
    <w:rsid w:val="00BB3C20"/>
    <w:rsid w:val="00BB5218"/>
    <w:rsid w:val="00BB72C0"/>
    <w:rsid w:val="00BC3779"/>
    <w:rsid w:val="00BC41A0"/>
    <w:rsid w:val="00BC43D8"/>
    <w:rsid w:val="00BD0186"/>
    <w:rsid w:val="00BD1661"/>
    <w:rsid w:val="00BD6178"/>
    <w:rsid w:val="00BD6348"/>
    <w:rsid w:val="00BE147F"/>
    <w:rsid w:val="00BE1BBC"/>
    <w:rsid w:val="00BE46B5"/>
    <w:rsid w:val="00BE6663"/>
    <w:rsid w:val="00BE6E4A"/>
    <w:rsid w:val="00BE7487"/>
    <w:rsid w:val="00BF0917"/>
    <w:rsid w:val="00BF0CD7"/>
    <w:rsid w:val="00BF143E"/>
    <w:rsid w:val="00BF15CE"/>
    <w:rsid w:val="00BF2157"/>
    <w:rsid w:val="00BF2FC3"/>
    <w:rsid w:val="00BF37C3"/>
    <w:rsid w:val="00BF47D6"/>
    <w:rsid w:val="00BF695B"/>
    <w:rsid w:val="00BF71B0"/>
    <w:rsid w:val="00C00D0A"/>
    <w:rsid w:val="00C0161F"/>
    <w:rsid w:val="00C030BD"/>
    <w:rsid w:val="00C036C3"/>
    <w:rsid w:val="00C03CCA"/>
    <w:rsid w:val="00C040E8"/>
    <w:rsid w:val="00C0499E"/>
    <w:rsid w:val="00C04F4A"/>
    <w:rsid w:val="00C06484"/>
    <w:rsid w:val="00C07776"/>
    <w:rsid w:val="00C07C0D"/>
    <w:rsid w:val="00C10210"/>
    <w:rsid w:val="00C1035C"/>
    <w:rsid w:val="00C1140E"/>
    <w:rsid w:val="00C1358F"/>
    <w:rsid w:val="00C13C2A"/>
    <w:rsid w:val="00C14187"/>
    <w:rsid w:val="00C14D1E"/>
    <w:rsid w:val="00C15151"/>
    <w:rsid w:val="00C15D38"/>
    <w:rsid w:val="00C167B7"/>
    <w:rsid w:val="00C179BC"/>
    <w:rsid w:val="00C17F8C"/>
    <w:rsid w:val="00C20360"/>
    <w:rsid w:val="00C211E6"/>
    <w:rsid w:val="00C22446"/>
    <w:rsid w:val="00C22681"/>
    <w:rsid w:val="00C22FB5"/>
    <w:rsid w:val="00C24236"/>
    <w:rsid w:val="00C24CBF"/>
    <w:rsid w:val="00C25C66"/>
    <w:rsid w:val="00C2710B"/>
    <w:rsid w:val="00C279C2"/>
    <w:rsid w:val="00C3183E"/>
    <w:rsid w:val="00C33531"/>
    <w:rsid w:val="00C33B9E"/>
    <w:rsid w:val="00C34194"/>
    <w:rsid w:val="00C35EF7"/>
    <w:rsid w:val="00C36E68"/>
    <w:rsid w:val="00C4043D"/>
    <w:rsid w:val="00C40DAA"/>
    <w:rsid w:val="00C41F7E"/>
    <w:rsid w:val="00C424BD"/>
    <w:rsid w:val="00C42A1B"/>
    <w:rsid w:val="00C42C1F"/>
    <w:rsid w:val="00C44A8D"/>
    <w:rsid w:val="00C44CF8"/>
    <w:rsid w:val="00C460A1"/>
    <w:rsid w:val="00C4789C"/>
    <w:rsid w:val="00C52C02"/>
    <w:rsid w:val="00C52DCB"/>
    <w:rsid w:val="00C57EE8"/>
    <w:rsid w:val="00C61072"/>
    <w:rsid w:val="00C6243C"/>
    <w:rsid w:val="00C62F54"/>
    <w:rsid w:val="00C63AEA"/>
    <w:rsid w:val="00C67BBF"/>
    <w:rsid w:val="00C70168"/>
    <w:rsid w:val="00C718DD"/>
    <w:rsid w:val="00C71AFB"/>
    <w:rsid w:val="00C74707"/>
    <w:rsid w:val="00C767C7"/>
    <w:rsid w:val="00C779FD"/>
    <w:rsid w:val="00C77D84"/>
    <w:rsid w:val="00C80B9E"/>
    <w:rsid w:val="00C8373E"/>
    <w:rsid w:val="00C841B7"/>
    <w:rsid w:val="00C8667D"/>
    <w:rsid w:val="00C86967"/>
    <w:rsid w:val="00C928A8"/>
    <w:rsid w:val="00C95246"/>
    <w:rsid w:val="00CA0CF7"/>
    <w:rsid w:val="00CA103E"/>
    <w:rsid w:val="00CA6C45"/>
    <w:rsid w:val="00CA74F6"/>
    <w:rsid w:val="00CA7603"/>
    <w:rsid w:val="00CB0AF4"/>
    <w:rsid w:val="00CB364E"/>
    <w:rsid w:val="00CB37B8"/>
    <w:rsid w:val="00CB4F1A"/>
    <w:rsid w:val="00CB58B4"/>
    <w:rsid w:val="00CB6577"/>
    <w:rsid w:val="00CC1FE9"/>
    <w:rsid w:val="00CC3B49"/>
    <w:rsid w:val="00CC3D04"/>
    <w:rsid w:val="00CC4AF7"/>
    <w:rsid w:val="00CC54E5"/>
    <w:rsid w:val="00CC6AD2"/>
    <w:rsid w:val="00CC6F04"/>
    <w:rsid w:val="00CC7B94"/>
    <w:rsid w:val="00CD6E8E"/>
    <w:rsid w:val="00CE161F"/>
    <w:rsid w:val="00CE3529"/>
    <w:rsid w:val="00CE4320"/>
    <w:rsid w:val="00CE5D9A"/>
    <w:rsid w:val="00CE5F71"/>
    <w:rsid w:val="00CE6AB8"/>
    <w:rsid w:val="00CE76CD"/>
    <w:rsid w:val="00CF0B65"/>
    <w:rsid w:val="00CF1C1F"/>
    <w:rsid w:val="00CF3B5E"/>
    <w:rsid w:val="00CF4E8C"/>
    <w:rsid w:val="00CF6913"/>
    <w:rsid w:val="00CF7AA7"/>
    <w:rsid w:val="00D006CF"/>
    <w:rsid w:val="00D007DF"/>
    <w:rsid w:val="00D008A6"/>
    <w:rsid w:val="00D00960"/>
    <w:rsid w:val="00D00B74"/>
    <w:rsid w:val="00D015F0"/>
    <w:rsid w:val="00D0447B"/>
    <w:rsid w:val="00D04894"/>
    <w:rsid w:val="00D048A2"/>
    <w:rsid w:val="00D053CE"/>
    <w:rsid w:val="00D055EB"/>
    <w:rsid w:val="00D056FE"/>
    <w:rsid w:val="00D05B56"/>
    <w:rsid w:val="00D121C4"/>
    <w:rsid w:val="00D14274"/>
    <w:rsid w:val="00D15E5B"/>
    <w:rsid w:val="00D17C62"/>
    <w:rsid w:val="00D21586"/>
    <w:rsid w:val="00D215AF"/>
    <w:rsid w:val="00D21EA5"/>
    <w:rsid w:val="00D23A38"/>
    <w:rsid w:val="00D2574C"/>
    <w:rsid w:val="00D2655E"/>
    <w:rsid w:val="00D26D79"/>
    <w:rsid w:val="00D27C2B"/>
    <w:rsid w:val="00D33363"/>
    <w:rsid w:val="00D34943"/>
    <w:rsid w:val="00D34A2B"/>
    <w:rsid w:val="00D359D4"/>
    <w:rsid w:val="00D41E23"/>
    <w:rsid w:val="00D429EC"/>
    <w:rsid w:val="00D43D44"/>
    <w:rsid w:val="00D43EBB"/>
    <w:rsid w:val="00D44E4E"/>
    <w:rsid w:val="00D46D26"/>
    <w:rsid w:val="00D51254"/>
    <w:rsid w:val="00D51627"/>
    <w:rsid w:val="00D51E1A"/>
    <w:rsid w:val="00D54AAC"/>
    <w:rsid w:val="00D54B32"/>
    <w:rsid w:val="00D55CBB"/>
    <w:rsid w:val="00D55DF0"/>
    <w:rsid w:val="00D563E1"/>
    <w:rsid w:val="00D56BB6"/>
    <w:rsid w:val="00D57E71"/>
    <w:rsid w:val="00D6022B"/>
    <w:rsid w:val="00D60C40"/>
    <w:rsid w:val="00D6138D"/>
    <w:rsid w:val="00D6166E"/>
    <w:rsid w:val="00D63126"/>
    <w:rsid w:val="00D63A67"/>
    <w:rsid w:val="00D646C9"/>
    <w:rsid w:val="00D6492E"/>
    <w:rsid w:val="00D65845"/>
    <w:rsid w:val="00D70087"/>
    <w:rsid w:val="00D7079E"/>
    <w:rsid w:val="00D70823"/>
    <w:rsid w:val="00D70AB1"/>
    <w:rsid w:val="00D70F23"/>
    <w:rsid w:val="00D745F5"/>
    <w:rsid w:val="00D75392"/>
    <w:rsid w:val="00D7585E"/>
    <w:rsid w:val="00D759A3"/>
    <w:rsid w:val="00D82E32"/>
    <w:rsid w:val="00D83974"/>
    <w:rsid w:val="00D84133"/>
    <w:rsid w:val="00D8431C"/>
    <w:rsid w:val="00D85133"/>
    <w:rsid w:val="00D91607"/>
    <w:rsid w:val="00D92C82"/>
    <w:rsid w:val="00D93336"/>
    <w:rsid w:val="00D94314"/>
    <w:rsid w:val="00D95BC7"/>
    <w:rsid w:val="00D96043"/>
    <w:rsid w:val="00D97779"/>
    <w:rsid w:val="00DA52F5"/>
    <w:rsid w:val="00DA73A3"/>
    <w:rsid w:val="00DB3080"/>
    <w:rsid w:val="00DB4E12"/>
    <w:rsid w:val="00DB5771"/>
    <w:rsid w:val="00DC3395"/>
    <w:rsid w:val="00DC3664"/>
    <w:rsid w:val="00DC4B9B"/>
    <w:rsid w:val="00DC6EFC"/>
    <w:rsid w:val="00DC7CDE"/>
    <w:rsid w:val="00DD243F"/>
    <w:rsid w:val="00DD46E9"/>
    <w:rsid w:val="00DD4812"/>
    <w:rsid w:val="00DD4CA7"/>
    <w:rsid w:val="00DD6049"/>
    <w:rsid w:val="00DE0097"/>
    <w:rsid w:val="00DE05AE"/>
    <w:rsid w:val="00DE0979"/>
    <w:rsid w:val="00DE12E9"/>
    <w:rsid w:val="00DE301D"/>
    <w:rsid w:val="00DE43F4"/>
    <w:rsid w:val="00DE53F8"/>
    <w:rsid w:val="00DE60E6"/>
    <w:rsid w:val="00DE6C9B"/>
    <w:rsid w:val="00DE74DC"/>
    <w:rsid w:val="00DE7D5A"/>
    <w:rsid w:val="00DF247C"/>
    <w:rsid w:val="00DF707E"/>
    <w:rsid w:val="00DF759D"/>
    <w:rsid w:val="00E003AF"/>
    <w:rsid w:val="00E018C3"/>
    <w:rsid w:val="00E01C15"/>
    <w:rsid w:val="00E052B1"/>
    <w:rsid w:val="00E05886"/>
    <w:rsid w:val="00E10C02"/>
    <w:rsid w:val="00E137F4"/>
    <w:rsid w:val="00E164F2"/>
    <w:rsid w:val="00E16F61"/>
    <w:rsid w:val="00E20F6A"/>
    <w:rsid w:val="00E21A25"/>
    <w:rsid w:val="00E23303"/>
    <w:rsid w:val="00E253CA"/>
    <w:rsid w:val="00E26AA3"/>
    <w:rsid w:val="00E2771C"/>
    <w:rsid w:val="00E324D9"/>
    <w:rsid w:val="00E331FB"/>
    <w:rsid w:val="00E33DF4"/>
    <w:rsid w:val="00E35EDE"/>
    <w:rsid w:val="00E36528"/>
    <w:rsid w:val="00E40CF7"/>
    <w:rsid w:val="00E413B8"/>
    <w:rsid w:val="00E434EB"/>
    <w:rsid w:val="00E440C0"/>
    <w:rsid w:val="00E4683D"/>
    <w:rsid w:val="00E504A1"/>
    <w:rsid w:val="00E51231"/>
    <w:rsid w:val="00E52A67"/>
    <w:rsid w:val="00E5703D"/>
    <w:rsid w:val="00E62FBE"/>
    <w:rsid w:val="00E63389"/>
    <w:rsid w:val="00E64597"/>
    <w:rsid w:val="00E65780"/>
    <w:rsid w:val="00E66AA1"/>
    <w:rsid w:val="00E66B6A"/>
    <w:rsid w:val="00E71243"/>
    <w:rsid w:val="00E71362"/>
    <w:rsid w:val="00E7168A"/>
    <w:rsid w:val="00E71D25"/>
    <w:rsid w:val="00E7295C"/>
    <w:rsid w:val="00E73306"/>
    <w:rsid w:val="00E74FE4"/>
    <w:rsid w:val="00E81633"/>
    <w:rsid w:val="00E831A3"/>
    <w:rsid w:val="00E86733"/>
    <w:rsid w:val="00E8700D"/>
    <w:rsid w:val="00E9108A"/>
    <w:rsid w:val="00E94803"/>
    <w:rsid w:val="00E94B69"/>
    <w:rsid w:val="00E9588E"/>
    <w:rsid w:val="00E96813"/>
    <w:rsid w:val="00EA2BA6"/>
    <w:rsid w:val="00EA33B1"/>
    <w:rsid w:val="00EA74F2"/>
    <w:rsid w:val="00EA7F5C"/>
    <w:rsid w:val="00EB193D"/>
    <w:rsid w:val="00EB2A71"/>
    <w:rsid w:val="00EB32CF"/>
    <w:rsid w:val="00EB7598"/>
    <w:rsid w:val="00EB7885"/>
    <w:rsid w:val="00EC0998"/>
    <w:rsid w:val="00EC14A8"/>
    <w:rsid w:val="00EC2805"/>
    <w:rsid w:val="00EC3100"/>
    <w:rsid w:val="00EC3D02"/>
    <w:rsid w:val="00EC437B"/>
    <w:rsid w:val="00EC4CBD"/>
    <w:rsid w:val="00EC6CDB"/>
    <w:rsid w:val="00EC703B"/>
    <w:rsid w:val="00EC70D8"/>
    <w:rsid w:val="00EC78F8"/>
    <w:rsid w:val="00ED1008"/>
    <w:rsid w:val="00ED1338"/>
    <w:rsid w:val="00ED1475"/>
    <w:rsid w:val="00ED1AB4"/>
    <w:rsid w:val="00ED2C23"/>
    <w:rsid w:val="00ED2CF0"/>
    <w:rsid w:val="00ED6D87"/>
    <w:rsid w:val="00EE1058"/>
    <w:rsid w:val="00EE1089"/>
    <w:rsid w:val="00EE2BEC"/>
    <w:rsid w:val="00EE3260"/>
    <w:rsid w:val="00EE3CF3"/>
    <w:rsid w:val="00EE5719"/>
    <w:rsid w:val="00EE586E"/>
    <w:rsid w:val="00EE5BEB"/>
    <w:rsid w:val="00EE788B"/>
    <w:rsid w:val="00EF00ED"/>
    <w:rsid w:val="00EF0192"/>
    <w:rsid w:val="00EF0196"/>
    <w:rsid w:val="00EF06A8"/>
    <w:rsid w:val="00EF0943"/>
    <w:rsid w:val="00EF0EAD"/>
    <w:rsid w:val="00EF4CB1"/>
    <w:rsid w:val="00EF5798"/>
    <w:rsid w:val="00EF60E5"/>
    <w:rsid w:val="00EF6A0C"/>
    <w:rsid w:val="00EF6E7F"/>
    <w:rsid w:val="00F01D8F"/>
    <w:rsid w:val="00F01D93"/>
    <w:rsid w:val="00F06BB9"/>
    <w:rsid w:val="00F121C4"/>
    <w:rsid w:val="00F17235"/>
    <w:rsid w:val="00F20B40"/>
    <w:rsid w:val="00F2269A"/>
    <w:rsid w:val="00F22775"/>
    <w:rsid w:val="00F228A5"/>
    <w:rsid w:val="00F246D4"/>
    <w:rsid w:val="00F26525"/>
    <w:rsid w:val="00F269DC"/>
    <w:rsid w:val="00F309E2"/>
    <w:rsid w:val="00F30C2D"/>
    <w:rsid w:val="00F318BD"/>
    <w:rsid w:val="00F32557"/>
    <w:rsid w:val="00F332EF"/>
    <w:rsid w:val="00F34D8E"/>
    <w:rsid w:val="00F3674D"/>
    <w:rsid w:val="00F4079E"/>
    <w:rsid w:val="00F40B14"/>
    <w:rsid w:val="00F42EAA"/>
    <w:rsid w:val="00F42EE0"/>
    <w:rsid w:val="00F434A9"/>
    <w:rsid w:val="00F437C4"/>
    <w:rsid w:val="00F446A0"/>
    <w:rsid w:val="00F47A0A"/>
    <w:rsid w:val="00F47A79"/>
    <w:rsid w:val="00F47F5C"/>
    <w:rsid w:val="00F50571"/>
    <w:rsid w:val="00F51928"/>
    <w:rsid w:val="00F543B3"/>
    <w:rsid w:val="00F5643A"/>
    <w:rsid w:val="00F56596"/>
    <w:rsid w:val="00F62236"/>
    <w:rsid w:val="00F642AF"/>
    <w:rsid w:val="00F650B4"/>
    <w:rsid w:val="00F65901"/>
    <w:rsid w:val="00F66B95"/>
    <w:rsid w:val="00F7023E"/>
    <w:rsid w:val="00F706AA"/>
    <w:rsid w:val="00F715D0"/>
    <w:rsid w:val="00F717E7"/>
    <w:rsid w:val="00F724A1"/>
    <w:rsid w:val="00F7288E"/>
    <w:rsid w:val="00F7632C"/>
    <w:rsid w:val="00F76FDC"/>
    <w:rsid w:val="00F77ED7"/>
    <w:rsid w:val="00F80F5D"/>
    <w:rsid w:val="00F81686"/>
    <w:rsid w:val="00F84564"/>
    <w:rsid w:val="00F853F3"/>
    <w:rsid w:val="00F8591B"/>
    <w:rsid w:val="00F8655C"/>
    <w:rsid w:val="00F90E1A"/>
    <w:rsid w:val="00F91B79"/>
    <w:rsid w:val="00F94B27"/>
    <w:rsid w:val="00F96626"/>
    <w:rsid w:val="00F96946"/>
    <w:rsid w:val="00F97131"/>
    <w:rsid w:val="00F9720F"/>
    <w:rsid w:val="00F97B4B"/>
    <w:rsid w:val="00FA166A"/>
    <w:rsid w:val="00FA2CF6"/>
    <w:rsid w:val="00FA3065"/>
    <w:rsid w:val="00FA3EBB"/>
    <w:rsid w:val="00FA52F9"/>
    <w:rsid w:val="00FB0346"/>
    <w:rsid w:val="00FB0E61"/>
    <w:rsid w:val="00FB10FF"/>
    <w:rsid w:val="00FB1AF9"/>
    <w:rsid w:val="00FB1D69"/>
    <w:rsid w:val="00FB2812"/>
    <w:rsid w:val="00FB3570"/>
    <w:rsid w:val="00FB7100"/>
    <w:rsid w:val="00FC0636"/>
    <w:rsid w:val="00FC2758"/>
    <w:rsid w:val="00FC3523"/>
    <w:rsid w:val="00FC44C4"/>
    <w:rsid w:val="00FC4F7B"/>
    <w:rsid w:val="00FC755A"/>
    <w:rsid w:val="00FD05FD"/>
    <w:rsid w:val="00FD1F94"/>
    <w:rsid w:val="00FD21A7"/>
    <w:rsid w:val="00FD3022"/>
    <w:rsid w:val="00FD3347"/>
    <w:rsid w:val="00FD40E9"/>
    <w:rsid w:val="00FD495B"/>
    <w:rsid w:val="00FE0C73"/>
    <w:rsid w:val="00FE0F38"/>
    <w:rsid w:val="00FE108E"/>
    <w:rsid w:val="00FE126B"/>
    <w:rsid w:val="00FE2356"/>
    <w:rsid w:val="00FE2629"/>
    <w:rsid w:val="00FE40B5"/>
    <w:rsid w:val="00FE660C"/>
    <w:rsid w:val="00FE6EA0"/>
    <w:rsid w:val="00FF0F2A"/>
    <w:rsid w:val="00FF492B"/>
    <w:rsid w:val="00FF5EC7"/>
    <w:rsid w:val="00FF7815"/>
    <w:rsid w:val="00FF7892"/>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17B3C67F"/>
  <w14:defaultImageDpi w14:val="330"/>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4"/>
        <w:szCs w:val="24"/>
        <w:lang w:val="en-US" w:eastAsia="en-US" w:bidi="ar-SA"/>
      </w:rPr>
    </w:rPrDefault>
    <w:pPrDefault>
      <w:pPr>
        <w:spacing w:before="240" w:line="276" w:lineRule="auto"/>
      </w:pPr>
    </w:pPrDefault>
  </w:docDefaults>
  <w:latentStyles w:defLockedState="0" w:defUIPriority="99" w:defSemiHidden="0" w:defUnhideWhenUsed="0" w:defQFormat="0" w:count="376">
    <w:lsdException w:name="Normal" w:uiPriority="0" w:qFormat="1"/>
    <w:lsdException w:name="heading 1" w:uiPriority="6" w:qFormat="1"/>
    <w:lsdException w:name="heading 2" w:semiHidden="1" w:uiPriority="7" w:unhideWhenUsed="1" w:qFormat="1"/>
    <w:lsdException w:name="heading 3" w:semiHidden="1" w:uiPriority="8" w:unhideWhenUsed="1" w:qFormat="1"/>
    <w:lsdException w:name="heading 4" w:semiHidden="1" w:uiPriority="9" w:unhideWhenUsed="1" w:qFormat="1"/>
    <w:lsdException w:name="heading 5" w:semiHidden="1" w:uiPriority="10"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lsdException w:name="toc 5" w:semiHidden="1"/>
    <w:lsdException w:name="toc 6" w:semiHidden="1"/>
    <w:lsdException w:name="toc 7" w:semiHidden="1"/>
    <w:lsdException w:name="toc 8" w:semiHidden="1"/>
    <w:lsdException w:name="toc 9" w:semiHidden="1"/>
    <w:lsdException w:name="Normal Indent" w:semiHidden="1"/>
    <w:lsdException w:name="footnote text" w:semiHidden="1"/>
    <w:lsdException w:name="annotation text" w:semiHidden="1"/>
    <w:lsdException w:name="header" w:semiHidden="1" w:uiPriority="5" w:unhideWhenUsed="1" w:qFormat="1"/>
    <w:lsdException w:name="footer" w:semiHidden="1" w:unhideWhenUsed="1" w:qFormat="1"/>
    <w:lsdException w:name="index heading" w:semiHidden="1"/>
    <w:lsdException w:name="caption" w:semiHidden="1" w:uiPriority="2" w:unhideWhenUsed="1" w:qFormat="1"/>
    <w:lsdException w:name="table of figures" w:semiHidden="1" w:unhideWhenUsed="1" w:qFormat="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uiPriority="16"/>
    <w:lsdException w:name="List Bullet" w:uiPriority="12" w:qFormat="1"/>
    <w:lsdException w:name="List Number" w:semiHidden="1" w:uiPriority="13" w:unhideWhenUsed="1" w:qFormat="1"/>
    <w:lsdException w:name="List 2" w:semiHidden="1"/>
    <w:lsdException w:name="List 3" w:semiHidden="1"/>
    <w:lsdException w:name="List 4" w:semiHidden="1"/>
    <w:lsdException w:name="List 5" w:semiHidden="1"/>
    <w:lsdException w:name="List Bullet 2" w:semiHidden="1" w:uiPriority="14" w:unhideWhenUsed="1" w:qFormat="1"/>
    <w:lsdException w:name="List Bullet 3" w:semiHidden="1"/>
    <w:lsdException w:name="List Bullet 4" w:semiHidden="1"/>
    <w:lsdException w:name="List Bullet 5" w:semiHidden="1"/>
    <w:lsdException w:name="List Number 2" w:semiHidden="1" w:uiPriority="15" w:unhideWhenUsed="1" w:qFormat="1"/>
    <w:lsdException w:name="List Number 3" w:semiHidden="1"/>
    <w:lsdException w:name="List Number 4" w:semiHidden="1"/>
    <w:lsdException w:name="List Number 5" w:semiHidden="1"/>
    <w:lsdException w:name="Title" w:uiPriority="10" w:qFormat="1"/>
    <w:lsdException w:name="Closing" w:semiHidden="1"/>
    <w:lsdException w:name="Signature" w:semiHidden="1"/>
    <w:lsdException w:name="Default Paragraph Font" w:semiHidden="1" w:uiPriority="1" w:unhideWhenUsed="1"/>
    <w:lsdException w:name="Body Text" w:semiHidden="1" w:unhideWhenUsed="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nhideWhenUsed="1"/>
    <w:lsdException w:name="FollowedHyperlink" w:semiHidden="1" w:unhideWhenUsed="1"/>
    <w:lsdException w:name="Strong" w:uiPriority="28" w:qFormat="1"/>
    <w:lsdException w:name="Emphasis" w:uiPriority="29"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unhideWhenUsed="1"/>
    <w:lsdException w:name="HTML Preformatted" w:semiHidden="1" w:unhideWhenUsed="1"/>
    <w:lsdException w:name="HTML Sample" w:semiHidden="1"/>
    <w:lsdException w:name="HTML Typewriter" w:semiHidden="1"/>
    <w:lsdException w:name="HTML Variable" w:semiHidden="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7"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nhideWhenUsed="1" w:qFormat="1"/>
    <w:lsdException w:name="Quote" w:uiPriority="18" w:qFormat="1"/>
    <w:lsdException w:name="Intense Quote" w:semiHidden="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qFormat="1"/>
    <w:lsdException w:name="Intense Emphasis" w:semiHidden="1" w:qFormat="1"/>
    <w:lsdException w:name="Subtle Reference" w:uiPriority="19" w:qFormat="1"/>
    <w:lsdException w:name="Intense Reference" w:semiHidden="1" w:uiPriority="32" w:qFormat="1"/>
    <w:lsdException w:name="Book Title" w:semiHidden="1" w:qFormat="1"/>
    <w:lsdException w:name="Bibliography" w:semiHidden="1" w:uiPriority="1" w:unhideWhenUsed="1" w:qFormat="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ŠNormal"/>
    <w:qFormat/>
    <w:rsid w:val="00C8373E"/>
    <w:pPr>
      <w:spacing w:line="312" w:lineRule="auto"/>
    </w:pPr>
    <w:rPr>
      <w:rFonts w:ascii="Arial" w:hAnsi="Arial"/>
      <w:lang w:val="en-AU"/>
    </w:rPr>
  </w:style>
  <w:style w:type="paragraph" w:styleId="Heading1">
    <w:name w:val="heading 1"/>
    <w:aliases w:val="ŠHeading 1"/>
    <w:basedOn w:val="Normal"/>
    <w:next w:val="Normal"/>
    <w:link w:val="Heading1Char"/>
    <w:uiPriority w:val="6"/>
    <w:qFormat/>
    <w:rsid w:val="00755F64"/>
    <w:pPr>
      <w:keepNext/>
      <w:keepLines/>
      <w:pageBreakBefore/>
      <w:spacing w:before="120" w:after="240" w:line="276" w:lineRule="auto"/>
      <w:outlineLvl w:val="0"/>
    </w:pPr>
    <w:rPr>
      <w:rFonts w:eastAsiaTheme="majorEastAsia" w:cstheme="majorBidi"/>
      <w:sz w:val="56"/>
      <w:szCs w:val="32"/>
    </w:rPr>
  </w:style>
  <w:style w:type="paragraph" w:styleId="Heading2">
    <w:name w:val="heading 2"/>
    <w:aliases w:val="ŠHeading 2"/>
    <w:basedOn w:val="Normal"/>
    <w:next w:val="Normal"/>
    <w:link w:val="Heading2Char"/>
    <w:uiPriority w:val="7"/>
    <w:qFormat/>
    <w:rsid w:val="00755F64"/>
    <w:pPr>
      <w:keepNext/>
      <w:keepLines/>
      <w:tabs>
        <w:tab w:val="left" w:pos="567"/>
        <w:tab w:val="left" w:pos="1134"/>
        <w:tab w:val="left" w:pos="1701"/>
        <w:tab w:val="left" w:pos="2268"/>
        <w:tab w:val="left" w:pos="2835"/>
        <w:tab w:val="left" w:pos="3402"/>
      </w:tabs>
      <w:spacing w:before="320" w:after="240" w:line="276" w:lineRule="auto"/>
      <w:outlineLvl w:val="1"/>
    </w:pPr>
    <w:rPr>
      <w:rFonts w:eastAsia="SimSun" w:cs="Times New Roman"/>
      <w:sz w:val="44"/>
      <w:szCs w:val="36"/>
    </w:rPr>
  </w:style>
  <w:style w:type="paragraph" w:styleId="Heading3">
    <w:name w:val="heading 3"/>
    <w:aliases w:val="ŠHeading 3"/>
    <w:basedOn w:val="Normal"/>
    <w:next w:val="Normal"/>
    <w:link w:val="Heading3Char"/>
    <w:uiPriority w:val="8"/>
    <w:qFormat/>
    <w:rsid w:val="00755F64"/>
    <w:pPr>
      <w:keepNext/>
      <w:keepLines/>
      <w:tabs>
        <w:tab w:val="left" w:pos="567"/>
        <w:tab w:val="left" w:pos="1134"/>
        <w:tab w:val="left" w:pos="1701"/>
        <w:tab w:val="left" w:pos="2268"/>
        <w:tab w:val="left" w:pos="2835"/>
        <w:tab w:val="left" w:pos="3402"/>
      </w:tabs>
      <w:spacing w:before="280" w:after="240" w:line="276" w:lineRule="auto"/>
      <w:outlineLvl w:val="2"/>
    </w:pPr>
    <w:rPr>
      <w:rFonts w:eastAsia="SimSun" w:cs="Times New Roman"/>
      <w:sz w:val="40"/>
      <w:szCs w:val="40"/>
    </w:rPr>
  </w:style>
  <w:style w:type="paragraph" w:styleId="Heading4">
    <w:name w:val="heading 4"/>
    <w:aliases w:val="ŠHeading 4"/>
    <w:basedOn w:val="Normal"/>
    <w:next w:val="Normal"/>
    <w:link w:val="Heading4Char"/>
    <w:uiPriority w:val="9"/>
    <w:qFormat/>
    <w:rsid w:val="00755F64"/>
    <w:pPr>
      <w:keepNext/>
      <w:keepLines/>
      <w:tabs>
        <w:tab w:val="left" w:pos="567"/>
        <w:tab w:val="left" w:pos="1134"/>
        <w:tab w:val="left" w:pos="1701"/>
        <w:tab w:val="left" w:pos="2268"/>
        <w:tab w:val="left" w:pos="2835"/>
        <w:tab w:val="left" w:pos="3402"/>
      </w:tabs>
      <w:spacing w:after="240" w:line="276" w:lineRule="auto"/>
      <w:outlineLvl w:val="3"/>
    </w:pPr>
    <w:rPr>
      <w:rFonts w:eastAsia="SimSun" w:cs="Times New Roman"/>
      <w:sz w:val="36"/>
      <w:szCs w:val="32"/>
    </w:rPr>
  </w:style>
  <w:style w:type="paragraph" w:styleId="Heading5">
    <w:name w:val="heading 5"/>
    <w:aliases w:val="ŠHeading 5"/>
    <w:basedOn w:val="Normal"/>
    <w:next w:val="Normal"/>
    <w:link w:val="Heading5Char"/>
    <w:uiPriority w:val="10"/>
    <w:qFormat/>
    <w:rsid w:val="00755F64"/>
    <w:pPr>
      <w:keepNext/>
      <w:keepLines/>
      <w:tabs>
        <w:tab w:val="left" w:pos="567"/>
        <w:tab w:val="left" w:pos="1134"/>
        <w:tab w:val="left" w:pos="1701"/>
        <w:tab w:val="left" w:pos="2268"/>
        <w:tab w:val="left" w:pos="2835"/>
        <w:tab w:val="left" w:pos="3402"/>
      </w:tabs>
      <w:spacing w:after="240" w:line="276" w:lineRule="auto"/>
      <w:outlineLvl w:val="4"/>
    </w:pPr>
    <w:rPr>
      <w:rFonts w:eastAsia="SimSun" w:cs="Times New Roman"/>
      <w:sz w:val="32"/>
    </w:rPr>
  </w:style>
  <w:style w:type="paragraph" w:styleId="Heading6">
    <w:name w:val="heading 6"/>
    <w:aliases w:val="ŠHeading 6"/>
    <w:basedOn w:val="Normal"/>
    <w:next w:val="Normal"/>
    <w:link w:val="Heading6Char"/>
    <w:uiPriority w:val="99"/>
    <w:semiHidden/>
    <w:qFormat/>
    <w:rsid w:val="00F26525"/>
    <w:pPr>
      <w:keepNext/>
      <w:keepLines/>
      <w:outlineLvl w:val="5"/>
    </w:pPr>
    <w:rPr>
      <w:rFonts w:eastAsiaTheme="majorEastAsia" w:cstheme="majorBidi"/>
      <w:sz w:val="28"/>
    </w:rPr>
  </w:style>
  <w:style w:type="paragraph" w:styleId="Heading7">
    <w:name w:val="heading 7"/>
    <w:basedOn w:val="Normal"/>
    <w:next w:val="Normal"/>
    <w:link w:val="Heading7Char"/>
    <w:uiPriority w:val="99"/>
    <w:semiHidden/>
    <w:qFormat/>
    <w:rsid w:val="00F26525"/>
    <w:pPr>
      <w:keepNext/>
      <w:keepLines/>
      <w:spacing w:before="40"/>
      <w:outlineLvl w:val="6"/>
    </w:pPr>
    <w:rPr>
      <w:rFonts w:asciiTheme="majorHAnsi" w:eastAsiaTheme="majorEastAsia" w:hAnsiTheme="majorHAnsi" w:cstheme="majorBidi"/>
      <w:i/>
      <w:iCs/>
      <w:color w:val="1F3763" w:themeColor="accent1" w:themeShade="7F"/>
    </w:rPr>
  </w:style>
  <w:style w:type="paragraph" w:styleId="Heading8">
    <w:name w:val="heading 8"/>
    <w:basedOn w:val="Normal"/>
    <w:next w:val="Normal"/>
    <w:link w:val="Heading8Char"/>
    <w:uiPriority w:val="99"/>
    <w:semiHidden/>
    <w:qFormat/>
    <w:rsid w:val="00F26525"/>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9"/>
    <w:semiHidden/>
    <w:qFormat/>
    <w:rsid w:val="00F26525"/>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aliases w:val="ŠTOC1"/>
    <w:basedOn w:val="Normal"/>
    <w:next w:val="Normal"/>
    <w:uiPriority w:val="39"/>
    <w:unhideWhenUsed/>
    <w:qFormat/>
    <w:rsid w:val="00755F64"/>
    <w:pPr>
      <w:tabs>
        <w:tab w:val="left" w:pos="851"/>
        <w:tab w:val="right" w:leader="dot" w:pos="10773"/>
      </w:tabs>
      <w:spacing w:before="120" w:after="120"/>
    </w:pPr>
    <w:rPr>
      <w:rFonts w:eastAsia="SimSun" w:cs="Times New Roman"/>
      <w:szCs w:val="20"/>
      <w:lang w:eastAsia="zh-CN"/>
    </w:rPr>
  </w:style>
  <w:style w:type="paragraph" w:styleId="TOC2">
    <w:name w:val="toc 2"/>
    <w:aliases w:val="ŠTOC2"/>
    <w:basedOn w:val="Normal"/>
    <w:next w:val="Normal"/>
    <w:uiPriority w:val="39"/>
    <w:unhideWhenUsed/>
    <w:qFormat/>
    <w:rsid w:val="00755F64"/>
    <w:pPr>
      <w:tabs>
        <w:tab w:val="right" w:leader="dot" w:pos="10773"/>
      </w:tabs>
      <w:spacing w:before="100" w:after="100"/>
      <w:ind w:left="227"/>
    </w:pPr>
    <w:rPr>
      <w:rFonts w:ascii="Helvetica" w:eastAsia="SimSun" w:hAnsi="Helvetica" w:cs="Times New Roman"/>
      <w:szCs w:val="20"/>
      <w:lang w:eastAsia="zh-CN"/>
    </w:rPr>
  </w:style>
  <w:style w:type="paragraph" w:styleId="Header">
    <w:name w:val="header"/>
    <w:aliases w:val="ŠHeader"/>
    <w:basedOn w:val="Normal"/>
    <w:link w:val="HeaderChar"/>
    <w:uiPriority w:val="5"/>
    <w:qFormat/>
    <w:rsid w:val="00F26525"/>
    <w:pPr>
      <w:spacing w:before="0" w:after="240"/>
    </w:pPr>
    <w:rPr>
      <w:b/>
    </w:rPr>
  </w:style>
  <w:style w:type="character" w:customStyle="1" w:styleId="Heading5Char">
    <w:name w:val="Heading 5 Char"/>
    <w:aliases w:val="ŠHeading 5 Char"/>
    <w:basedOn w:val="DefaultParagraphFont"/>
    <w:link w:val="Heading5"/>
    <w:uiPriority w:val="10"/>
    <w:rsid w:val="00755F64"/>
    <w:rPr>
      <w:rFonts w:ascii="Arial" w:eastAsia="SimSun" w:hAnsi="Arial" w:cs="Times New Roman"/>
      <w:sz w:val="32"/>
      <w:lang w:val="en-AU"/>
    </w:rPr>
  </w:style>
  <w:style w:type="character" w:customStyle="1" w:styleId="HeaderChar">
    <w:name w:val="Header Char"/>
    <w:aliases w:val="ŠHeader Char"/>
    <w:basedOn w:val="DefaultParagraphFont"/>
    <w:link w:val="Header"/>
    <w:uiPriority w:val="5"/>
    <w:rsid w:val="00F26525"/>
    <w:rPr>
      <w:rFonts w:ascii="Arial" w:hAnsi="Arial"/>
      <w:b/>
      <w:lang w:val="en-AU"/>
    </w:rPr>
  </w:style>
  <w:style w:type="paragraph" w:styleId="Footer">
    <w:name w:val="footer"/>
    <w:aliases w:val="ŠFooter"/>
    <w:basedOn w:val="Normal"/>
    <w:link w:val="FooterChar"/>
    <w:uiPriority w:val="99"/>
    <w:qFormat/>
    <w:rsid w:val="00BF47D6"/>
    <w:pPr>
      <w:tabs>
        <w:tab w:val="right" w:pos="10773"/>
      </w:tabs>
      <w:spacing w:before="480"/>
      <w:ind w:right="50"/>
    </w:pPr>
    <w:rPr>
      <w:sz w:val="18"/>
    </w:rPr>
  </w:style>
  <w:style w:type="character" w:customStyle="1" w:styleId="FooterChar">
    <w:name w:val="Footer Char"/>
    <w:aliases w:val="ŠFooter Char"/>
    <w:basedOn w:val="DefaultParagraphFont"/>
    <w:link w:val="Footer"/>
    <w:uiPriority w:val="99"/>
    <w:rsid w:val="00BF47D6"/>
    <w:rPr>
      <w:rFonts w:ascii="Arial" w:hAnsi="Arial"/>
      <w:sz w:val="18"/>
      <w:lang w:val="en-AU"/>
    </w:rPr>
  </w:style>
  <w:style w:type="paragraph" w:styleId="Caption">
    <w:name w:val="caption"/>
    <w:aliases w:val="ŠCaption"/>
    <w:basedOn w:val="Normal"/>
    <w:next w:val="NoSpacing"/>
    <w:uiPriority w:val="2"/>
    <w:qFormat/>
    <w:rsid w:val="00755F64"/>
    <w:pPr>
      <w:keepNext/>
      <w:tabs>
        <w:tab w:val="left" w:pos="567"/>
        <w:tab w:val="left" w:pos="1134"/>
        <w:tab w:val="left" w:pos="1701"/>
        <w:tab w:val="left" w:pos="2268"/>
        <w:tab w:val="left" w:pos="2835"/>
        <w:tab w:val="left" w:pos="3402"/>
      </w:tabs>
      <w:spacing w:after="120"/>
    </w:pPr>
    <w:rPr>
      <w:b/>
      <w:iCs/>
      <w:sz w:val="22"/>
      <w:szCs w:val="18"/>
    </w:rPr>
  </w:style>
  <w:style w:type="paragraph" w:customStyle="1" w:styleId="Logo">
    <w:name w:val="ŠLogo"/>
    <w:basedOn w:val="Normal"/>
    <w:uiPriority w:val="16"/>
    <w:qFormat/>
    <w:rsid w:val="00755F64"/>
    <w:pPr>
      <w:tabs>
        <w:tab w:val="right" w:pos="10199"/>
      </w:tabs>
      <w:spacing w:before="120"/>
      <w:ind w:right="-573"/>
    </w:pPr>
    <w:rPr>
      <w:rFonts w:eastAsia="SimSun" w:cs="Times New Roman"/>
      <w:b/>
      <w:sz w:val="28"/>
      <w:szCs w:val="28"/>
      <w:lang w:eastAsia="zh-CN"/>
    </w:rPr>
  </w:style>
  <w:style w:type="paragraph" w:customStyle="1" w:styleId="Tabletext">
    <w:name w:val="ŠTable text"/>
    <w:basedOn w:val="Normal"/>
    <w:uiPriority w:val="23"/>
    <w:qFormat/>
    <w:rsid w:val="00FE6EA0"/>
    <w:pPr>
      <w:tabs>
        <w:tab w:val="left" w:pos="567"/>
        <w:tab w:val="left" w:pos="1134"/>
        <w:tab w:val="left" w:pos="1701"/>
        <w:tab w:val="left" w:pos="2268"/>
        <w:tab w:val="left" w:pos="2835"/>
        <w:tab w:val="left" w:pos="3402"/>
      </w:tabs>
      <w:spacing w:before="80" w:after="80" w:line="260" w:lineRule="atLeast"/>
    </w:pPr>
    <w:rPr>
      <w:rFonts w:eastAsia="SimSun" w:cs="Times New Roman"/>
      <w:sz w:val="22"/>
      <w:szCs w:val="20"/>
      <w:lang w:eastAsia="zh-CN"/>
    </w:rPr>
  </w:style>
  <w:style w:type="paragraph" w:customStyle="1" w:styleId="Tableheading">
    <w:name w:val="ŠTable heading"/>
    <w:basedOn w:val="Normal"/>
    <w:uiPriority w:val="20"/>
    <w:qFormat/>
    <w:rsid w:val="00CA0CF7"/>
    <w:pPr>
      <w:keepNext/>
      <w:keepLines/>
      <w:tabs>
        <w:tab w:val="left" w:pos="567"/>
        <w:tab w:val="left" w:pos="1134"/>
        <w:tab w:val="left" w:pos="1701"/>
        <w:tab w:val="left" w:pos="2268"/>
        <w:tab w:val="left" w:pos="2835"/>
        <w:tab w:val="left" w:pos="3402"/>
      </w:tabs>
      <w:spacing w:before="80" w:after="80" w:line="260" w:lineRule="atLeast"/>
    </w:pPr>
    <w:rPr>
      <w:rFonts w:eastAsia="SimSun" w:cs="Times New Roman"/>
      <w:b/>
      <w:sz w:val="22"/>
      <w:szCs w:val="20"/>
      <w:lang w:eastAsia="zh-CN"/>
    </w:rPr>
  </w:style>
  <w:style w:type="character" w:customStyle="1" w:styleId="Heading6Char">
    <w:name w:val="Heading 6 Char"/>
    <w:aliases w:val="ŠHeading 6 Char"/>
    <w:basedOn w:val="DefaultParagraphFont"/>
    <w:link w:val="Heading6"/>
    <w:uiPriority w:val="99"/>
    <w:semiHidden/>
    <w:rsid w:val="00F26525"/>
    <w:rPr>
      <w:rFonts w:ascii="Arial" w:eastAsiaTheme="majorEastAsia" w:hAnsi="Arial" w:cstheme="majorBidi"/>
      <w:sz w:val="28"/>
      <w:lang w:val="en-AU"/>
    </w:rPr>
  </w:style>
  <w:style w:type="paragraph" w:styleId="TOC3">
    <w:name w:val="toc 3"/>
    <w:aliases w:val="ŠTOC 3"/>
    <w:basedOn w:val="Normal"/>
    <w:next w:val="Normal"/>
    <w:uiPriority w:val="39"/>
    <w:unhideWhenUsed/>
    <w:qFormat/>
    <w:rsid w:val="00755F64"/>
    <w:pPr>
      <w:spacing w:before="100" w:after="100"/>
      <w:ind w:left="482"/>
    </w:pPr>
    <w:rPr>
      <w:sz w:val="22"/>
    </w:rPr>
  </w:style>
  <w:style w:type="character" w:styleId="Hyperlink">
    <w:name w:val="Hyperlink"/>
    <w:aliases w:val="ŠHyperlink"/>
    <w:basedOn w:val="DefaultParagraphFont"/>
    <w:uiPriority w:val="99"/>
    <w:rsid w:val="00AE3875"/>
    <w:rPr>
      <w:color w:val="2F5496" w:themeColor="accent1" w:themeShade="BF"/>
      <w:u w:val="single"/>
    </w:rPr>
  </w:style>
  <w:style w:type="character" w:styleId="SubtleReference">
    <w:name w:val="Subtle Reference"/>
    <w:aliases w:val="Š Reference"/>
    <w:basedOn w:val="DefaultParagraphFont"/>
    <w:uiPriority w:val="19"/>
    <w:qFormat/>
    <w:rsid w:val="00F26525"/>
    <w:rPr>
      <w:rFonts w:ascii="Arial" w:hAnsi="Arial"/>
      <w:caps w:val="0"/>
      <w:smallCaps w:val="0"/>
      <w:strike w:val="0"/>
      <w:dstrike w:val="0"/>
      <w:noProof w:val="0"/>
      <w:vanish w:val="0"/>
      <w:color w:val="auto"/>
      <w:w w:val="100"/>
      <w:kern w:val="0"/>
      <w:sz w:val="22"/>
      <w:u w:val="none"/>
      <w:vertAlign w:val="baseline"/>
      <w:lang w:val="en-AU"/>
      <w14:cntxtAlts w14:val="0"/>
    </w:rPr>
  </w:style>
  <w:style w:type="table" w:styleId="TableGrid">
    <w:name w:val="Table Grid"/>
    <w:basedOn w:val="TableNormal"/>
    <w:uiPriority w:val="59"/>
    <w:rsid w:val="00F26525"/>
    <w:pPr>
      <w:spacing w:before="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uiPriority w:val="99"/>
    <w:semiHidden/>
    <w:rsid w:val="00F26525"/>
  </w:style>
  <w:style w:type="character" w:customStyle="1" w:styleId="Heading1Char">
    <w:name w:val="Heading 1 Char"/>
    <w:aliases w:val="ŠHeading 1 Char"/>
    <w:basedOn w:val="DefaultParagraphFont"/>
    <w:link w:val="Heading1"/>
    <w:uiPriority w:val="6"/>
    <w:rsid w:val="00755F64"/>
    <w:rPr>
      <w:rFonts w:ascii="Arial" w:eastAsiaTheme="majorEastAsia" w:hAnsi="Arial" w:cstheme="majorBidi"/>
      <w:sz w:val="56"/>
      <w:szCs w:val="32"/>
      <w:lang w:val="en-AU"/>
    </w:rPr>
  </w:style>
  <w:style w:type="character" w:customStyle="1" w:styleId="Heading2Char">
    <w:name w:val="Heading 2 Char"/>
    <w:aliases w:val="ŠHeading 2 Char"/>
    <w:basedOn w:val="DefaultParagraphFont"/>
    <w:link w:val="Heading2"/>
    <w:uiPriority w:val="7"/>
    <w:rsid w:val="00755F64"/>
    <w:rPr>
      <w:rFonts w:ascii="Arial" w:eastAsia="SimSun" w:hAnsi="Arial" w:cs="Times New Roman"/>
      <w:sz w:val="44"/>
      <w:szCs w:val="36"/>
      <w:lang w:val="en-AU"/>
    </w:rPr>
  </w:style>
  <w:style w:type="character" w:customStyle="1" w:styleId="Heading3Char">
    <w:name w:val="Heading 3 Char"/>
    <w:aliases w:val="ŠHeading 3 Char"/>
    <w:basedOn w:val="DefaultParagraphFont"/>
    <w:link w:val="Heading3"/>
    <w:uiPriority w:val="8"/>
    <w:rsid w:val="00755F64"/>
    <w:rPr>
      <w:rFonts w:ascii="Arial" w:eastAsia="SimSun" w:hAnsi="Arial" w:cs="Times New Roman"/>
      <w:sz w:val="40"/>
      <w:szCs w:val="40"/>
      <w:lang w:val="en-AU"/>
    </w:rPr>
  </w:style>
  <w:style w:type="character" w:customStyle="1" w:styleId="Heading4Char">
    <w:name w:val="Heading 4 Char"/>
    <w:aliases w:val="ŠHeading 4 Char"/>
    <w:basedOn w:val="DefaultParagraphFont"/>
    <w:link w:val="Heading4"/>
    <w:uiPriority w:val="9"/>
    <w:rsid w:val="00755F64"/>
    <w:rPr>
      <w:rFonts w:ascii="Arial" w:eastAsia="SimSun" w:hAnsi="Arial" w:cs="Times New Roman"/>
      <w:sz w:val="36"/>
      <w:szCs w:val="32"/>
      <w:lang w:val="en-AU"/>
    </w:rPr>
  </w:style>
  <w:style w:type="table" w:customStyle="1" w:styleId="Tableheader">
    <w:name w:val="ŠTable header"/>
    <w:basedOn w:val="TableNormal"/>
    <w:uiPriority w:val="99"/>
    <w:rsid w:val="00CA0CF7"/>
    <w:pPr>
      <w:keepNext/>
      <w:widowControl w:val="0"/>
    </w:pPr>
    <w:rPr>
      <w:rFonts w:ascii="Arial" w:hAnsi="Arial"/>
      <w:sz w:val="20"/>
    </w:r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cantSplit/>
    </w:trPr>
    <w:tblStylePr w:type="firstRow">
      <w:pPr>
        <w:keepNext/>
        <w:keepLines/>
        <w:pageBreakBefore w:val="0"/>
        <w:widowControl w:val="0"/>
        <w:suppressLineNumbers w:val="0"/>
        <w:suppressAutoHyphens w:val="0"/>
        <w:wordWrap/>
        <w:adjustRightInd w:val="0"/>
        <w:snapToGrid w:val="0"/>
        <w:spacing w:beforeLines="0" w:before="80" w:beforeAutospacing="0" w:afterLines="0" w:after="80" w:afterAutospacing="0" w:line="260" w:lineRule="atLeast"/>
        <w:contextualSpacing w:val="0"/>
        <w:jc w:val="left"/>
        <w:outlineLvl w:val="9"/>
      </w:pPr>
      <w:rPr>
        <w:rFonts w:ascii="Arial" w:hAnsi="Arial"/>
        <w:b w:val="0"/>
        <w:color w:val="000000" w:themeColor="text1"/>
        <w:sz w:val="22"/>
      </w:rPr>
      <w:tblPr/>
      <w:trPr>
        <w:tblHeader/>
      </w:tr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B4C6E7" w:themeFill="accent1" w:themeFillTint="66"/>
      </w:tcPr>
    </w:tblStylePr>
    <w:tblStylePr w:type="firstCol">
      <w:pPr>
        <w:keepNext/>
        <w:keepLines w:val="0"/>
        <w:pageBreakBefore w:val="0"/>
        <w:widowControl w:val="0"/>
        <w:suppressLineNumbers w:val="0"/>
        <w:suppressAutoHyphens w:val="0"/>
        <w:wordWrap/>
        <w:adjustRightInd w:val="0"/>
        <w:snapToGrid w:val="0"/>
        <w:spacing w:beforeLines="0" w:before="80" w:beforeAutospacing="0" w:afterLines="0" w:after="80" w:afterAutospacing="0" w:line="260" w:lineRule="atLeast"/>
        <w:contextualSpacing w:val="0"/>
      </w:pPr>
      <w:rPr>
        <w:rFonts w:ascii="Arial" w:hAnsi="Arial"/>
        <w:b w:val="0"/>
        <w:sz w:val="22"/>
      </w:rPr>
    </w:tblStylePr>
    <w:tblStylePr w:type="band1Horz">
      <w:pPr>
        <w:keepLines w:val="0"/>
        <w:pageBreakBefore w:val="0"/>
        <w:widowControl w:val="0"/>
        <w:suppressLineNumbers w:val="0"/>
        <w:suppressAutoHyphens w:val="0"/>
        <w:wordWrap/>
        <w:adjustRightInd w:val="0"/>
        <w:snapToGrid w:val="0"/>
        <w:spacing w:beforeLines="0" w:before="80" w:beforeAutospacing="0" w:afterLines="0" w:after="80" w:afterAutospacing="0" w:line="240" w:lineRule="auto"/>
        <w:contextualSpacing w:val="0"/>
      </w:pPr>
    </w:tblStylePr>
    <w:tblStylePr w:type="band2Horz">
      <w:pPr>
        <w:wordWrap/>
        <w:adjustRightInd w:val="0"/>
        <w:snapToGrid w:val="0"/>
        <w:spacing w:beforeLines="0" w:before="80" w:beforeAutospacing="0" w:afterLines="0" w:after="80" w:afterAutospacing="0" w:line="240" w:lineRule="auto"/>
        <w:contextualSpacing w:val="0"/>
      </w:pPr>
      <w:rPr>
        <w:rFonts w:ascii="Arial" w:hAnsi="Arial"/>
        <w:sz w:val="20"/>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DEE6F6"/>
      </w:tcPr>
    </w:tblStylePr>
  </w:style>
  <w:style w:type="paragraph" w:styleId="ListNumber2">
    <w:name w:val="List Number 2"/>
    <w:aliases w:val="Š List 2 Number"/>
    <w:basedOn w:val="Normal"/>
    <w:uiPriority w:val="15"/>
    <w:qFormat/>
    <w:rsid w:val="00755F64"/>
    <w:pPr>
      <w:numPr>
        <w:ilvl w:val="1"/>
        <w:numId w:val="26"/>
      </w:numPr>
      <w:tabs>
        <w:tab w:val="left" w:pos="1134"/>
      </w:tabs>
      <w:adjustRightInd w:val="0"/>
      <w:snapToGrid w:val="0"/>
      <w:spacing w:before="40"/>
      <w:ind w:left="1157" w:hanging="397"/>
      <w:contextualSpacing/>
    </w:pPr>
  </w:style>
  <w:style w:type="character" w:customStyle="1" w:styleId="Heading7Char">
    <w:name w:val="Heading 7 Char"/>
    <w:basedOn w:val="DefaultParagraphFont"/>
    <w:link w:val="Heading7"/>
    <w:uiPriority w:val="99"/>
    <w:semiHidden/>
    <w:rsid w:val="00F26525"/>
    <w:rPr>
      <w:rFonts w:asciiTheme="majorHAnsi" w:eastAsiaTheme="majorEastAsia" w:hAnsiTheme="majorHAnsi" w:cstheme="majorBidi"/>
      <w:i/>
      <w:iCs/>
      <w:color w:val="1F3763" w:themeColor="accent1" w:themeShade="7F"/>
      <w:lang w:val="en-AU"/>
    </w:rPr>
  </w:style>
  <w:style w:type="character" w:customStyle="1" w:styleId="Heading8Char">
    <w:name w:val="Heading 8 Char"/>
    <w:basedOn w:val="DefaultParagraphFont"/>
    <w:link w:val="Heading8"/>
    <w:uiPriority w:val="99"/>
    <w:semiHidden/>
    <w:rsid w:val="00F26525"/>
    <w:rPr>
      <w:rFonts w:asciiTheme="majorHAnsi" w:eastAsiaTheme="majorEastAsia" w:hAnsiTheme="majorHAnsi" w:cstheme="majorBidi"/>
      <w:color w:val="272727" w:themeColor="text1" w:themeTint="D8"/>
      <w:sz w:val="21"/>
      <w:szCs w:val="21"/>
      <w:lang w:val="en-AU"/>
    </w:rPr>
  </w:style>
  <w:style w:type="paragraph" w:styleId="Quote">
    <w:name w:val="Quote"/>
    <w:aliases w:val="Š Quote block"/>
    <w:basedOn w:val="Normal"/>
    <w:next w:val="Normal"/>
    <w:link w:val="QuoteChar"/>
    <w:uiPriority w:val="18"/>
    <w:qFormat/>
    <w:rsid w:val="00755F64"/>
    <w:pPr>
      <w:keepNext/>
      <w:spacing w:before="120" w:line="300" w:lineRule="auto"/>
      <w:ind w:left="567" w:right="567"/>
    </w:pPr>
    <w:rPr>
      <w:iCs/>
      <w:sz w:val="22"/>
    </w:rPr>
  </w:style>
  <w:style w:type="paragraph" w:styleId="ListBullet2">
    <w:name w:val="List Bullet 2"/>
    <w:aliases w:val="Š List bullet 2"/>
    <w:basedOn w:val="Normal"/>
    <w:uiPriority w:val="14"/>
    <w:qFormat/>
    <w:rsid w:val="00755F64"/>
    <w:pPr>
      <w:numPr>
        <w:ilvl w:val="1"/>
        <w:numId w:val="1"/>
      </w:numPr>
      <w:tabs>
        <w:tab w:val="left" w:pos="1134"/>
      </w:tabs>
      <w:snapToGrid w:val="0"/>
      <w:spacing w:before="40"/>
      <w:contextualSpacing/>
    </w:pPr>
    <w:rPr>
      <w:rFonts w:eastAsia="SimSun" w:cs="Times New Roman"/>
    </w:rPr>
  </w:style>
  <w:style w:type="character" w:customStyle="1" w:styleId="Heading9Char">
    <w:name w:val="Heading 9 Char"/>
    <w:basedOn w:val="DefaultParagraphFont"/>
    <w:link w:val="Heading9"/>
    <w:uiPriority w:val="99"/>
    <w:semiHidden/>
    <w:rsid w:val="00F26525"/>
    <w:rPr>
      <w:rFonts w:asciiTheme="majorHAnsi" w:eastAsiaTheme="majorEastAsia" w:hAnsiTheme="majorHAnsi" w:cstheme="majorBidi"/>
      <w:i/>
      <w:iCs/>
      <w:color w:val="272727" w:themeColor="text1" w:themeTint="D8"/>
      <w:sz w:val="21"/>
      <w:szCs w:val="21"/>
      <w:lang w:val="en-AU"/>
    </w:rPr>
  </w:style>
  <w:style w:type="paragraph" w:styleId="Revision">
    <w:name w:val="Revision"/>
    <w:hidden/>
    <w:uiPriority w:val="99"/>
    <w:semiHidden/>
    <w:rsid w:val="00D6492E"/>
    <w:rPr>
      <w:rFonts w:ascii="Arial" w:hAnsi="Arial"/>
      <w:lang w:val="en-AU"/>
    </w:rPr>
  </w:style>
  <w:style w:type="paragraph" w:styleId="ListNumber">
    <w:name w:val="List Number"/>
    <w:aliases w:val="ŠList 1 Number"/>
    <w:basedOn w:val="Normal"/>
    <w:uiPriority w:val="13"/>
    <w:qFormat/>
    <w:rsid w:val="00755F64"/>
    <w:pPr>
      <w:numPr>
        <w:numId w:val="22"/>
      </w:numPr>
      <w:tabs>
        <w:tab w:val="clear" w:pos="717"/>
        <w:tab w:val="left" w:pos="771"/>
      </w:tabs>
      <w:adjustRightInd w:val="0"/>
      <w:snapToGrid w:val="0"/>
      <w:spacing w:before="80"/>
      <w:ind w:left="771" w:hanging="414"/>
    </w:pPr>
  </w:style>
  <w:style w:type="character" w:styleId="Strong">
    <w:name w:val="Strong"/>
    <w:aliases w:val="ŠStrong emphasis"/>
    <w:basedOn w:val="DefaultParagraphFont"/>
    <w:uiPriority w:val="28"/>
    <w:qFormat/>
    <w:rsid w:val="00F26525"/>
    <w:rPr>
      <w:rFonts w:ascii="Arial" w:hAnsi="Arial"/>
      <w:b/>
      <w:bCs/>
      <w:noProof w:val="0"/>
      <w:lang w:val="en-AU"/>
    </w:rPr>
  </w:style>
  <w:style w:type="character" w:styleId="FollowedHyperlink">
    <w:name w:val="FollowedHyperlink"/>
    <w:basedOn w:val="DefaultParagraphFont"/>
    <w:uiPriority w:val="99"/>
    <w:semiHidden/>
    <w:rsid w:val="00F26525"/>
    <w:rPr>
      <w:color w:val="954F72" w:themeColor="followedHyperlink"/>
      <w:u w:val="single"/>
    </w:rPr>
  </w:style>
  <w:style w:type="paragraph" w:styleId="Bibliography">
    <w:name w:val="Bibliography"/>
    <w:aliases w:val="ŠAcknowledgements"/>
    <w:basedOn w:val="Normal"/>
    <w:uiPriority w:val="1"/>
    <w:qFormat/>
    <w:rsid w:val="00755F64"/>
    <w:pPr>
      <w:tabs>
        <w:tab w:val="left" w:pos="567"/>
        <w:tab w:val="left" w:pos="1134"/>
        <w:tab w:val="left" w:pos="1701"/>
        <w:tab w:val="left" w:pos="2268"/>
        <w:tab w:val="left" w:pos="2835"/>
        <w:tab w:val="left" w:pos="3402"/>
      </w:tabs>
      <w:spacing w:before="120"/>
      <w:contextualSpacing/>
    </w:pPr>
    <w:rPr>
      <w:sz w:val="20"/>
    </w:rPr>
  </w:style>
  <w:style w:type="paragraph" w:styleId="NoSpacing">
    <w:name w:val="No Spacing"/>
    <w:aliases w:val="ŠNo Spacing"/>
    <w:uiPriority w:val="17"/>
    <w:qFormat/>
    <w:rsid w:val="00F26525"/>
    <w:rPr>
      <w:rFonts w:ascii="Arial" w:hAnsi="Arial"/>
      <w:lang w:val="en-AU"/>
    </w:rPr>
  </w:style>
  <w:style w:type="paragraph" w:styleId="ListBullet">
    <w:name w:val="List Bullet"/>
    <w:aliases w:val="ŠList 1 Bullet"/>
    <w:basedOn w:val="Normal"/>
    <w:uiPriority w:val="12"/>
    <w:qFormat/>
    <w:rsid w:val="00755F64"/>
    <w:pPr>
      <w:numPr>
        <w:numId w:val="21"/>
      </w:numPr>
      <w:spacing w:before="60"/>
      <w:ind w:left="357" w:hanging="357"/>
    </w:pPr>
  </w:style>
  <w:style w:type="character" w:customStyle="1" w:styleId="QuoteChar">
    <w:name w:val="Quote Char"/>
    <w:aliases w:val="Š Quote block Char"/>
    <w:basedOn w:val="DefaultParagraphFont"/>
    <w:link w:val="Quote"/>
    <w:uiPriority w:val="18"/>
    <w:rsid w:val="00755F64"/>
    <w:rPr>
      <w:rFonts w:ascii="Arial" w:hAnsi="Arial"/>
      <w:iCs/>
      <w:sz w:val="22"/>
      <w:lang w:val="en-AU"/>
    </w:rPr>
  </w:style>
  <w:style w:type="character" w:styleId="Emphasis">
    <w:name w:val="Emphasis"/>
    <w:aliases w:val="Š scientific or language Emphasis"/>
    <w:basedOn w:val="DefaultParagraphFont"/>
    <w:uiPriority w:val="29"/>
    <w:qFormat/>
    <w:rsid w:val="00F26525"/>
    <w:rPr>
      <w:rFonts w:ascii="Arial" w:hAnsi="Arial"/>
      <w:i/>
      <w:iCs/>
      <w:noProof/>
      <w:lang w:val="en-AU"/>
    </w:rPr>
  </w:style>
  <w:style w:type="paragraph" w:styleId="Title">
    <w:name w:val="Title"/>
    <w:aliases w:val="ŠTitle"/>
    <w:basedOn w:val="Normal"/>
    <w:next w:val="Normal"/>
    <w:link w:val="TitleChar"/>
    <w:uiPriority w:val="10"/>
    <w:qFormat/>
    <w:rsid w:val="00755F64"/>
    <w:pPr>
      <w:tabs>
        <w:tab w:val="left" w:pos="567"/>
        <w:tab w:val="left" w:pos="1134"/>
        <w:tab w:val="left" w:pos="1701"/>
        <w:tab w:val="left" w:pos="2268"/>
        <w:tab w:val="left" w:pos="2835"/>
        <w:tab w:val="left" w:pos="3402"/>
        <w:tab w:val="left" w:pos="3969"/>
        <w:tab w:val="left" w:pos="4536"/>
        <w:tab w:val="left" w:pos="5103"/>
        <w:tab w:val="left" w:pos="5670"/>
        <w:tab w:val="left" w:pos="6237"/>
        <w:tab w:val="left" w:pos="6804"/>
        <w:tab w:val="left" w:pos="7371"/>
        <w:tab w:val="left" w:pos="7938"/>
        <w:tab w:val="left" w:pos="8505"/>
        <w:tab w:val="left" w:pos="9072"/>
        <w:tab w:val="left" w:pos="9639"/>
        <w:tab w:val="left" w:pos="10206"/>
      </w:tabs>
      <w:spacing w:before="120" w:after="360" w:line="276" w:lineRule="auto"/>
      <w:outlineLvl w:val="0"/>
    </w:pPr>
    <w:rPr>
      <w:rFonts w:eastAsia="SimSun" w:cs="Times New Roman"/>
      <w:b/>
      <w:color w:val="2F5496" w:themeColor="accent1" w:themeShade="BF"/>
      <w:sz w:val="56"/>
      <w:szCs w:val="22"/>
      <w:lang w:eastAsia="zh-CN"/>
    </w:rPr>
  </w:style>
  <w:style w:type="character" w:customStyle="1" w:styleId="TitleChar">
    <w:name w:val="Title Char"/>
    <w:aliases w:val="ŠTitle Char"/>
    <w:basedOn w:val="DefaultParagraphFont"/>
    <w:link w:val="Title"/>
    <w:uiPriority w:val="10"/>
    <w:rsid w:val="00755F64"/>
    <w:rPr>
      <w:rFonts w:ascii="Arial" w:eastAsia="SimSun" w:hAnsi="Arial" w:cs="Times New Roman"/>
      <w:b/>
      <w:color w:val="2F5496" w:themeColor="accent1" w:themeShade="BF"/>
      <w:sz w:val="56"/>
      <w:szCs w:val="22"/>
      <w:lang w:val="en-AU" w:eastAsia="zh-CN"/>
    </w:rPr>
  </w:style>
  <w:style w:type="paragraph" w:styleId="List">
    <w:name w:val="List"/>
    <w:aliases w:val="ŠTable List 1"/>
    <w:basedOn w:val="Tabletext"/>
    <w:uiPriority w:val="16"/>
    <w:rsid w:val="00660565"/>
    <w:pPr>
      <w:keepNext/>
      <w:widowControl w:val="0"/>
      <w:numPr>
        <w:numId w:val="37"/>
      </w:numPr>
      <w:adjustRightInd w:val="0"/>
      <w:snapToGrid w:val="0"/>
    </w:pPr>
  </w:style>
  <w:style w:type="paragraph" w:styleId="TOCHeading">
    <w:name w:val="TOC Heading"/>
    <w:basedOn w:val="Heading1"/>
    <w:next w:val="Normal"/>
    <w:uiPriority w:val="39"/>
    <w:semiHidden/>
    <w:qFormat/>
    <w:rsid w:val="008F364E"/>
    <w:pPr>
      <w:pageBreakBefore w:val="0"/>
      <w:spacing w:before="240" w:after="0" w:line="259" w:lineRule="auto"/>
      <w:outlineLvl w:val="9"/>
    </w:pPr>
    <w:rPr>
      <w:rFonts w:asciiTheme="majorHAnsi" w:hAnsiTheme="majorHAnsi"/>
      <w:color w:val="2F5496" w:themeColor="accent1" w:themeShade="BF"/>
      <w:sz w:val="32"/>
      <w:lang w:val="en-US"/>
    </w:rPr>
  </w:style>
  <w:style w:type="paragraph" w:styleId="TOC4">
    <w:name w:val="toc 4"/>
    <w:basedOn w:val="Normal"/>
    <w:next w:val="Normal"/>
    <w:autoRedefine/>
    <w:uiPriority w:val="39"/>
    <w:semiHidden/>
    <w:rsid w:val="00EC6CDB"/>
    <w:pPr>
      <w:tabs>
        <w:tab w:val="right" w:leader="dot" w:pos="9622"/>
      </w:tabs>
      <w:spacing w:before="100" w:after="100" w:line="300" w:lineRule="atLeast"/>
      <w:ind w:left="720"/>
    </w:pPr>
    <w:rPr>
      <w:sz w:val="22"/>
    </w:rPr>
  </w:style>
  <w:style w:type="table" w:styleId="PlainTable1">
    <w:name w:val="Plain Table 1"/>
    <w:basedOn w:val="TableNormal"/>
    <w:uiPriority w:val="41"/>
    <w:rsid w:val="007F10E8"/>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GridLight">
    <w:name w:val="Grid Table Light"/>
    <w:basedOn w:val="TableNormal"/>
    <w:uiPriority w:val="40"/>
    <w:rsid w:val="003C1704"/>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PlaceholderText">
    <w:name w:val="Placeholder Text"/>
    <w:basedOn w:val="DefaultParagraphFont"/>
    <w:uiPriority w:val="99"/>
    <w:semiHidden/>
    <w:rsid w:val="00AE3875"/>
    <w:rPr>
      <w:color w:val="808080"/>
    </w:rPr>
  </w:style>
  <w:style w:type="paragraph" w:customStyle="1" w:styleId="IOSbodytext2017">
    <w:name w:val="IOS body text 2017"/>
    <w:basedOn w:val="Normal"/>
    <w:qFormat/>
    <w:rsid w:val="00A92826"/>
    <w:pPr>
      <w:spacing w:line="300" w:lineRule="atLeast"/>
    </w:pPr>
    <w:rPr>
      <w:rFonts w:eastAsia="SimSun" w:cs="Times New Roman"/>
      <w:szCs w:val="22"/>
      <w:lang w:eastAsia="zh-CN"/>
    </w:rPr>
  </w:style>
  <w:style w:type="paragraph" w:customStyle="1" w:styleId="IOSHeader22017">
    <w:name w:val="IOS Header 2 2017"/>
    <w:basedOn w:val="Normal"/>
    <w:next w:val="IOSbodytext2017"/>
    <w:qFormat/>
    <w:locked/>
    <w:rsid w:val="00A92826"/>
    <w:pPr>
      <w:keepNext/>
      <w:tabs>
        <w:tab w:val="left" w:pos="567"/>
        <w:tab w:val="left" w:pos="1134"/>
        <w:tab w:val="left" w:pos="1701"/>
        <w:tab w:val="left" w:pos="2268"/>
        <w:tab w:val="left" w:pos="2835"/>
        <w:tab w:val="left" w:pos="3402"/>
      </w:tabs>
      <w:spacing w:before="400" w:after="240" w:line="240" w:lineRule="auto"/>
      <w:outlineLvl w:val="1"/>
    </w:pPr>
    <w:rPr>
      <w:rFonts w:ascii="Helvetica" w:eastAsia="SimSun" w:hAnsi="Helvetica" w:cs="Times New Roman"/>
      <w:noProof/>
      <w:sz w:val="48"/>
      <w:szCs w:val="36"/>
      <w:lang w:val="en-US"/>
    </w:rPr>
  </w:style>
  <w:style w:type="paragraph" w:customStyle="1" w:styleId="IOSHeader32017">
    <w:name w:val="IOS Header 3 2017"/>
    <w:basedOn w:val="IOSHeader22017"/>
    <w:next w:val="IOSbodytext2017"/>
    <w:qFormat/>
    <w:locked/>
    <w:rsid w:val="00A92826"/>
    <w:pPr>
      <w:spacing w:before="360"/>
      <w:outlineLvl w:val="2"/>
    </w:pPr>
    <w:rPr>
      <w:sz w:val="40"/>
      <w:szCs w:val="40"/>
    </w:rPr>
  </w:style>
  <w:style w:type="paragraph" w:customStyle="1" w:styleId="IOSList2bullet2017">
    <w:name w:val="IOS List 2 bullet 2017"/>
    <w:basedOn w:val="Normal"/>
    <w:qFormat/>
    <w:locked/>
    <w:rsid w:val="00A92826"/>
    <w:pPr>
      <w:tabs>
        <w:tab w:val="left" w:pos="567"/>
        <w:tab w:val="left" w:pos="1134"/>
        <w:tab w:val="left" w:pos="1701"/>
        <w:tab w:val="left" w:pos="2268"/>
        <w:tab w:val="left" w:pos="2835"/>
        <w:tab w:val="left" w:pos="3402"/>
      </w:tabs>
      <w:spacing w:before="120" w:line="280" w:lineRule="atLeast"/>
      <w:ind w:left="1440" w:hanging="360"/>
    </w:pPr>
    <w:rPr>
      <w:rFonts w:eastAsia="SimSun" w:cs="Times New Roman"/>
      <w:lang w:eastAsia="zh-CN"/>
    </w:rPr>
  </w:style>
  <w:style w:type="paragraph" w:customStyle="1" w:styleId="IOSList1bullet2017">
    <w:name w:val="IOS List 1 bullet 2017"/>
    <w:basedOn w:val="Normal"/>
    <w:qFormat/>
    <w:locked/>
    <w:rsid w:val="00A92826"/>
    <w:pPr>
      <w:spacing w:before="80" w:line="280" w:lineRule="atLeast"/>
      <w:ind w:left="720" w:hanging="360"/>
    </w:pPr>
    <w:rPr>
      <w:rFonts w:eastAsia="SimSun" w:cs="Times New Roman"/>
      <w:lang w:eastAsia="zh-CN"/>
    </w:rPr>
  </w:style>
  <w:style w:type="character" w:customStyle="1" w:styleId="IOSstrongemphasis2017">
    <w:name w:val="IOS strong emphasis 2017"/>
    <w:basedOn w:val="DefaultParagraphFont"/>
    <w:uiPriority w:val="1"/>
    <w:qFormat/>
    <w:rsid w:val="00A92826"/>
    <w:rPr>
      <w:b/>
    </w:rPr>
  </w:style>
  <w:style w:type="paragraph" w:customStyle="1" w:styleId="IOSreference2017">
    <w:name w:val="IOS reference 2017"/>
    <w:basedOn w:val="Normal"/>
    <w:next w:val="IOSbodytext2017"/>
    <w:qFormat/>
    <w:locked/>
    <w:rsid w:val="006738C2"/>
    <w:pPr>
      <w:tabs>
        <w:tab w:val="left" w:pos="567"/>
        <w:tab w:val="left" w:pos="1134"/>
        <w:tab w:val="left" w:pos="1701"/>
        <w:tab w:val="left" w:pos="2268"/>
        <w:tab w:val="left" w:pos="2835"/>
        <w:tab w:val="left" w:pos="3402"/>
      </w:tabs>
      <w:spacing w:before="80" w:line="240" w:lineRule="atLeast"/>
      <w:ind w:right="567"/>
    </w:pPr>
    <w:rPr>
      <w:rFonts w:ascii="Helvetica" w:eastAsia="SimSun" w:hAnsi="Helvetica" w:cs="Times New Roman"/>
      <w:sz w:val="18"/>
      <w:szCs w:val="18"/>
      <w:lang w:eastAsia="zh-CN"/>
    </w:rPr>
  </w:style>
  <w:style w:type="paragraph" w:customStyle="1" w:styleId="IOSHeader42017">
    <w:name w:val="IOS Header 4 2017"/>
    <w:basedOn w:val="IOSHeader32017"/>
    <w:next w:val="IOSbodytext2017"/>
    <w:qFormat/>
    <w:locked/>
    <w:rsid w:val="006738C2"/>
    <w:pPr>
      <w:spacing w:before="320"/>
      <w:outlineLvl w:val="3"/>
    </w:pPr>
    <w:rPr>
      <w:sz w:val="32"/>
      <w:szCs w:val="32"/>
    </w:rPr>
  </w:style>
  <w:style w:type="paragraph" w:customStyle="1" w:styleId="IOSunformattedspace2017">
    <w:name w:val="IOS unformatted space 2017"/>
    <w:basedOn w:val="Normal"/>
    <w:qFormat/>
    <w:locked/>
    <w:rsid w:val="006738C2"/>
    <w:pPr>
      <w:tabs>
        <w:tab w:val="left" w:pos="567"/>
        <w:tab w:val="left" w:pos="1134"/>
        <w:tab w:val="left" w:pos="1701"/>
        <w:tab w:val="left" w:pos="2268"/>
        <w:tab w:val="left" w:pos="2835"/>
        <w:tab w:val="left" w:pos="3402"/>
      </w:tabs>
      <w:spacing w:before="0" w:line="300" w:lineRule="atLeast"/>
    </w:pPr>
    <w:rPr>
      <w:rFonts w:eastAsia="SimSun" w:cs="Times New Roman"/>
      <w:sz w:val="20"/>
      <w:szCs w:val="22"/>
      <w:lang w:eastAsia="zh-CN"/>
    </w:rPr>
  </w:style>
  <w:style w:type="paragraph" w:customStyle="1" w:styleId="IOSList1numbered2017">
    <w:name w:val="IOS List 1 numbered 2017"/>
    <w:basedOn w:val="IOSList1bullet2017"/>
    <w:qFormat/>
    <w:locked/>
    <w:rsid w:val="006738C2"/>
    <w:pPr>
      <w:numPr>
        <w:numId w:val="43"/>
      </w:numPr>
    </w:pPr>
  </w:style>
  <w:style w:type="paragraph" w:customStyle="1" w:styleId="IOSbodytext">
    <w:name w:val="IOS body text"/>
    <w:basedOn w:val="Normal"/>
    <w:link w:val="IOSbodytextChar"/>
    <w:qFormat/>
    <w:rsid w:val="006738C2"/>
    <w:pPr>
      <w:tabs>
        <w:tab w:val="left" w:pos="567"/>
        <w:tab w:val="left" w:pos="1134"/>
        <w:tab w:val="left" w:pos="1701"/>
        <w:tab w:val="left" w:pos="2268"/>
        <w:tab w:val="left" w:pos="2835"/>
        <w:tab w:val="left" w:pos="3402"/>
      </w:tabs>
      <w:spacing w:before="0" w:after="240" w:line="300" w:lineRule="auto"/>
    </w:pPr>
    <w:rPr>
      <w:rFonts w:eastAsia="SimSun" w:cs="Times New Roman"/>
      <w:lang w:eastAsia="zh-CN"/>
    </w:rPr>
  </w:style>
  <w:style w:type="character" w:customStyle="1" w:styleId="IOSbodytextChar">
    <w:name w:val="IOS body text Char"/>
    <w:basedOn w:val="DefaultParagraphFont"/>
    <w:link w:val="IOSbodytext"/>
    <w:rsid w:val="006738C2"/>
    <w:rPr>
      <w:rFonts w:ascii="Arial" w:eastAsia="SimSun" w:hAnsi="Arial" w:cs="Times New Roman"/>
      <w:lang w:val="en-AU" w:eastAsia="zh-CN"/>
    </w:rPr>
  </w:style>
  <w:style w:type="character" w:styleId="UnresolvedMention">
    <w:name w:val="Unresolved Mention"/>
    <w:basedOn w:val="DefaultParagraphFont"/>
    <w:uiPriority w:val="99"/>
    <w:semiHidden/>
    <w:unhideWhenUsed/>
    <w:rsid w:val="00BB3C20"/>
    <w:rPr>
      <w:color w:val="605E5C"/>
      <w:shd w:val="clear" w:color="auto" w:fill="E1DFDD"/>
    </w:rPr>
  </w:style>
  <w:style w:type="paragraph" w:customStyle="1" w:styleId="label1">
    <w:name w:val="label1"/>
    <w:basedOn w:val="Normal"/>
    <w:autoRedefine/>
    <w:qFormat/>
    <w:rsid w:val="00D55CBB"/>
    <w:pPr>
      <w:keepNext/>
      <w:spacing w:before="120" w:after="120" w:line="240" w:lineRule="auto"/>
    </w:pPr>
    <w:rPr>
      <w:rFonts w:eastAsia="Times New Roman" w:cs="Times New Roman"/>
    </w:rPr>
  </w:style>
  <w:style w:type="character" w:customStyle="1" w:styleId="ccc">
    <w:name w:val="ccc"/>
    <w:qFormat/>
    <w:rsid w:val="00D55CBB"/>
    <w:rPr>
      <w:rFonts w:ascii="Arial" w:hAnsi="Arial"/>
      <w:color w:val="505150"/>
      <w:position w:val="-4"/>
      <w:sz w:val="18"/>
    </w:rPr>
  </w:style>
  <w:style w:type="paragraph" w:customStyle="1" w:styleId="IOStabletext2017">
    <w:name w:val="IOS table text 2017"/>
    <w:basedOn w:val="Normal"/>
    <w:qFormat/>
    <w:locked/>
    <w:rsid w:val="00715690"/>
    <w:pPr>
      <w:keepNext/>
      <w:keepLines/>
      <w:tabs>
        <w:tab w:val="left" w:pos="567"/>
        <w:tab w:val="left" w:pos="1134"/>
        <w:tab w:val="left" w:pos="1701"/>
        <w:tab w:val="left" w:pos="2268"/>
        <w:tab w:val="left" w:pos="2835"/>
        <w:tab w:val="left" w:pos="3402"/>
      </w:tabs>
      <w:spacing w:before="80" w:after="80" w:line="260" w:lineRule="atLeast"/>
    </w:pPr>
    <w:rPr>
      <w:rFonts w:ascii="Helvetica" w:eastAsia="SimSun" w:hAnsi="Helvetica" w:cs="Times New Roman"/>
      <w:sz w:val="20"/>
      <w:szCs w:val="20"/>
      <w:lang w:eastAsia="zh-C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896314032">
      <w:bodyDiv w:val="1"/>
      <w:marLeft w:val="0"/>
      <w:marRight w:val="0"/>
      <w:marTop w:val="0"/>
      <w:marBottom w:val="0"/>
      <w:divBdr>
        <w:top w:val="none" w:sz="0" w:space="0" w:color="auto"/>
        <w:left w:val="none" w:sz="0" w:space="0" w:color="auto"/>
        <w:bottom w:val="none" w:sz="0" w:space="0" w:color="auto"/>
        <w:right w:val="none" w:sz="0" w:space="0" w:color="auto"/>
      </w:divBdr>
    </w:div>
    <w:div w:id="2029677971">
      <w:bodyDiv w:val="1"/>
      <w:marLeft w:val="0"/>
      <w:marRight w:val="0"/>
      <w:marTop w:val="0"/>
      <w:marBottom w:val="0"/>
      <w:divBdr>
        <w:top w:val="none" w:sz="0" w:space="0" w:color="auto"/>
        <w:left w:val="none" w:sz="0" w:space="0" w:color="auto"/>
        <w:bottom w:val="none" w:sz="0" w:space="0" w:color="auto"/>
        <w:right w:val="none" w:sz="0" w:space="0" w:color="auto"/>
      </w:divBdr>
    </w:div>
    <w:div w:id="209839815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archival.sl.nsw.gov.au/Details/archive/110025077" TargetMode="External"/><Relationship Id="rId18" Type="http://schemas.openxmlformats.org/officeDocument/2006/relationships/hyperlink" Target="https://creativecommons.org/licenses/by/4.0/deed.ast" TargetMode="External"/><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hyperlink" Target="https://www.records.nsw.gov.au/series/15051" TargetMode="External"/><Relationship Id="rId7" Type="http://schemas.openxmlformats.org/officeDocument/2006/relationships/settings" Target="settings.xml"/><Relationship Id="rId12" Type="http://schemas.openxmlformats.org/officeDocument/2006/relationships/image" Target="media/image1.tiff"/><Relationship Id="rId17" Type="http://schemas.openxmlformats.org/officeDocument/2006/relationships/hyperlink" Target="https://www.records.nsw.gov.au/image/15051_a047_004356" TargetMode="Externa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3.jpeg"/><Relationship Id="rId20" Type="http://schemas.openxmlformats.org/officeDocument/2006/relationships/hyperlink" Target="https://www.google.com/url?sa=t&amp;rct=j&amp;q=&amp;esrc=s&amp;source=web&amp;cd=1&amp;cad=rja&amp;uact=8&amp;ved=2ahUKEwjjx9H534HmAhUYcCsKHZ4LB_kQFjAAegQIBBAB&amp;url=https%3A%2F%2Fschoolsequella.det.nsw.edu.au%2Ffile%2F0e5fd1b1-153b-41af-8720-597d7daec1b0%2F1%2FGuide_to_Picture_Bks_in_Geog%2520K-10.pdf&amp;usg=AOvVaw1tx2spwkwreG7kuR67hjwh" TargetMode="External"/><Relationship Id="rId29"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educationstandards.nsw.edu.au/wps/portal/nesa/k-10/learning-areas/hsie/history-k-10" TargetMode="External"/><Relationship Id="rId24"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image" Target="media/image2.jpeg"/><Relationship Id="rId23" Type="http://schemas.openxmlformats.org/officeDocument/2006/relationships/hyperlink" Target="http://trove.nla.gov.au/" TargetMode="External"/><Relationship Id="rId28" Type="http://schemas.openxmlformats.org/officeDocument/2006/relationships/header" Target="header3.xml"/><Relationship Id="rId10" Type="http://schemas.openxmlformats.org/officeDocument/2006/relationships/endnotes" Target="endnotes.xml"/><Relationship Id="rId19" Type="http://schemas.openxmlformats.org/officeDocument/2006/relationships/hyperlink" Target="https://www.records.nsw.gov.au/series/15051" TargetMode="Externa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creativecommons.org/licenses/by/4.0/deed.ast" TargetMode="External"/><Relationship Id="rId22" Type="http://schemas.openxmlformats.org/officeDocument/2006/relationships/hyperlink" Target="https://www.flickr.com/photos/statelibraryofnsw/sets/?&amp;page=1" TargetMode="External"/><Relationship Id="rId27" Type="http://schemas.openxmlformats.org/officeDocument/2006/relationships/footer" Target="footer2.xml"/><Relationship Id="rId30" Type="http://schemas.openxmlformats.org/officeDocument/2006/relationships/fontTable" Target="fontTable.xml"/></Relationships>
</file>

<file path=word/_rels/footer3.xml.rels><?xml version="1.0" encoding="UTF-8" standalone="yes"?>
<Relationships xmlns="http://schemas.openxmlformats.org/package/2006/relationships"><Relationship Id="rId1" Type="http://schemas.openxmlformats.org/officeDocument/2006/relationships/image" Target="media/image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Mincho"/>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67C7C0874BCEE4085A760C5D013556F" ma:contentTypeVersion="9" ma:contentTypeDescription="Create a new document." ma:contentTypeScope="" ma:versionID="5e01e3e72939265d6760520aa4d6ca45">
  <xsd:schema xmlns:xsd="http://www.w3.org/2001/XMLSchema" xmlns:xs="http://www.w3.org/2001/XMLSchema" xmlns:p="http://schemas.microsoft.com/office/2006/metadata/properties" xmlns:ns3="66449606-c228-4c7a-b463-715c833aa57a" xmlns:ns4="8d72be49-3302-45da-8144-fcf0d12209c3" targetNamespace="http://schemas.microsoft.com/office/2006/metadata/properties" ma:root="true" ma:fieldsID="34553cd37b5b7bfabf3b5dda575f4db0" ns3:_="" ns4:_="">
    <xsd:import namespace="66449606-c228-4c7a-b463-715c833aa57a"/>
    <xsd:import namespace="8d72be49-3302-45da-8144-fcf0d12209c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49606-c228-4c7a-b463-715c833aa57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d72be49-3302-45da-8144-fcf0d12209c3"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E9E24BD0-1322-453D-81E0-8ACCF9FD3B3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6741194D-A8F2-4CBE-8A54-16F27196DCCF}">
  <ds:schemaRefs>
    <ds:schemaRef ds:uri="http://schemas.microsoft.com/sharepoint/v3/contenttype/forms"/>
  </ds:schemaRefs>
</ds:datastoreItem>
</file>

<file path=customXml/itemProps3.xml><?xml version="1.0" encoding="utf-8"?>
<ds:datastoreItem xmlns:ds="http://schemas.openxmlformats.org/officeDocument/2006/customXml" ds:itemID="{B2D90BBB-A903-4B7F-B953-29988654DD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449606-c228-4c7a-b463-715c833aa57a"/>
    <ds:schemaRef ds:uri="8d72be49-3302-45da-8144-fcf0d12209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7519FA6-CFAA-5A42-AD2E-604C9AC9DB6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9</Pages>
  <Words>2056</Words>
  <Characters>11720</Characters>
  <Application>Microsoft Office Word</Application>
  <DocSecurity>0</DocSecurity>
  <Lines>97</Lines>
  <Paragraphs>27</Paragraphs>
  <ScaleCrop>false</ScaleCrop>
  <HeadingPairs>
    <vt:vector size="2" baseType="variant">
      <vt:variant>
        <vt:lpstr>Title</vt:lpstr>
      </vt:variant>
      <vt:variant>
        <vt:i4>1</vt:i4>
      </vt:variant>
    </vt:vector>
  </HeadingPairs>
  <TitlesOfParts>
    <vt:vector size="1" baseType="lpstr">
      <vt:lpstr>History Stage 1 – Local history walk</vt:lpstr>
    </vt:vector>
  </TitlesOfParts>
  <Manager/>
  <Company/>
  <LinksUpToDate>false</LinksUpToDate>
  <CharactersWithSpaces>13749</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Stage 1 – Local history</dc:title>
  <dc:subject/>
  <dc:creator/>
  <cp:keywords/>
  <dc:description/>
  <cp:lastModifiedBy/>
  <cp:revision>1</cp:revision>
  <dcterms:created xsi:type="dcterms:W3CDTF">2019-11-24T02:02:00Z</dcterms:created>
  <dcterms:modified xsi:type="dcterms:W3CDTF">2019-11-24T08:04:00Z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0x010100C67C7C0874BCEE4085A760C5D013556F</vt:lpwstr>
  </property>
</Properties>
</file>