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embeddedFontLst>
    <p:embeddedFont>
      <p:font typeface="Calibri" panose="020F0502020204030204" pitchFamily="34" charset="0"/>
      <p:regular r:id="rId15"/>
      <p:bold r:id="rId16"/>
      <p:italic r:id="rId17"/>
      <p:boldItalic r:id="rId18"/>
    </p:embeddedFont>
    <p:embeddedFont>
      <p:font typeface="Architects Daughter" panose="020B0604020202020204" charset="0"/>
      <p:regular r:id="rId19"/>
    </p:embeddedFont>
    <p:embeddedFont>
      <p:font typeface="Roboto" panose="020B0604020202020204" charset="0"/>
      <p:regular r:id="rId20"/>
      <p:bold r:id="rId21"/>
      <p:italic r:id="rId22"/>
      <p:boldItalic r:id="rId23"/>
    </p:embeddedFont>
    <p:embeddedFont>
      <p:font typeface="Comic Sans MS" panose="030F0702030302020204" pitchFamily="66" charset="0"/>
      <p:regular r:id="rId24"/>
      <p:bold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C6F6BFE-8FFC-46E0-84D7-412D41E43733}">
  <a:tblStyle styleId="{7C6F6BFE-8FFC-46E0-84D7-412D41E43733}"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med" len="med"/>
              <a:tailEnd type="none" w="med" len="med"/>
            </a:ln>
          </a:left>
          <a:right>
            <a:ln w="12700" cap="flat" cmpd="sng">
              <a:solidFill>
                <a:schemeClr val="lt1"/>
              </a:solidFill>
              <a:prstDash val="solid"/>
              <a:round/>
              <a:headEnd type="none" w="med" len="med"/>
              <a:tailEnd type="none" w="med" len="med"/>
            </a:ln>
          </a:right>
          <a:top>
            <a:ln w="12700" cap="flat" cmpd="sng">
              <a:solidFill>
                <a:schemeClr val="lt1"/>
              </a:solidFill>
              <a:prstDash val="solid"/>
              <a:round/>
              <a:headEnd type="none" w="med" len="med"/>
              <a:tailEnd type="none" w="med" len="med"/>
            </a:ln>
          </a:top>
          <a:bottom>
            <a:ln w="12700" cap="flat" cmpd="sng">
              <a:solidFill>
                <a:schemeClr val="lt1"/>
              </a:solidFill>
              <a:prstDash val="solid"/>
              <a:round/>
              <a:headEnd type="none" w="med" len="med"/>
              <a:tailEnd type="none" w="med" len="med"/>
            </a:ln>
          </a:bottom>
          <a:insideH>
            <a:ln w="12700" cap="flat" cmpd="sng">
              <a:solidFill>
                <a:schemeClr val="lt1"/>
              </a:solidFill>
              <a:prstDash val="solid"/>
              <a:round/>
              <a:headEnd type="none" w="med" len="med"/>
              <a:tailEnd type="none" w="med" len="med"/>
            </a:ln>
          </a:insideH>
          <a:insideV>
            <a:ln w="12700" cap="flat" cmpd="sng">
              <a:solidFill>
                <a:schemeClr val="lt1"/>
              </a:solidFill>
              <a:prstDash val="solid"/>
              <a:round/>
              <a:headEnd type="none" w="med" len="med"/>
              <a:tailEnd type="none" w="med" len="med"/>
            </a:ln>
          </a:insideV>
        </a:tcBdr>
        <a:fill>
          <a:solidFill>
            <a:srgbClr val="E8ECF4"/>
          </a:solidFill>
        </a:fill>
      </a:tcStyle>
    </a:wholeTbl>
    <a:band1H>
      <a:tcTxStyle/>
      <a:tcStyle>
        <a:tcBdr/>
        <a:fill>
          <a:solidFill>
            <a:srgbClr val="CFD7E7"/>
          </a:solidFill>
        </a:fill>
      </a:tcStyle>
    </a:band1H>
    <a:band2H>
      <a:tcTxStyle/>
      <a:tcStyle>
        <a:tcBdr/>
      </a:tcStyle>
    </a:band2H>
    <a:band1V>
      <a:tcTxStyle/>
      <a:tcStyle>
        <a:tcBdr/>
        <a:fill>
          <a:solidFill>
            <a:srgbClr val="CFD7E7"/>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med" len="med"/>
              <a:tailEnd type="none" w="med" len="med"/>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med" len="med"/>
              <a:tailEnd type="none" w="med" len="med"/>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8" d="100"/>
          <a:sy n="48" d="100"/>
        </p:scale>
        <p:origin x="610" y="5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font" Target="fonts/font11.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0.fntdata"/><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font" Target="fonts/font9.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8.fntdata"/><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lstStyle>
            <a:lvl1pPr lvl="0">
              <a:spcBef>
                <a:spcPts val="0"/>
              </a:spcBef>
              <a:buSzPts val="1400"/>
              <a:buChar char="●"/>
              <a:defRPr sz="1100"/>
            </a:lvl1pPr>
            <a:lvl2pPr lvl="1">
              <a:spcBef>
                <a:spcPts val="0"/>
              </a:spcBef>
              <a:buSzPts val="1400"/>
              <a:buChar char="○"/>
              <a:defRPr sz="1100"/>
            </a:lvl2pPr>
            <a:lvl3pPr lvl="2">
              <a:spcBef>
                <a:spcPts val="0"/>
              </a:spcBef>
              <a:buSzPts val="1400"/>
              <a:buChar char="■"/>
              <a:defRPr sz="1100"/>
            </a:lvl3pPr>
            <a:lvl4pPr lvl="3">
              <a:spcBef>
                <a:spcPts val="0"/>
              </a:spcBef>
              <a:buSzPts val="1400"/>
              <a:buChar char="●"/>
              <a:defRPr sz="1100"/>
            </a:lvl4pPr>
            <a:lvl5pPr lvl="4">
              <a:spcBef>
                <a:spcPts val="0"/>
              </a:spcBef>
              <a:buSzPts val="1400"/>
              <a:buChar char="○"/>
              <a:defRPr sz="1100"/>
            </a:lvl5pPr>
            <a:lvl6pPr lvl="5">
              <a:spcBef>
                <a:spcPts val="0"/>
              </a:spcBef>
              <a:buSzPts val="1400"/>
              <a:buChar char="■"/>
              <a:defRPr sz="1100"/>
            </a:lvl6pPr>
            <a:lvl7pPr lvl="6">
              <a:spcBef>
                <a:spcPts val="0"/>
              </a:spcBef>
              <a:buSzPts val="1400"/>
              <a:buChar char="●"/>
              <a:defRPr sz="1100"/>
            </a:lvl7pPr>
            <a:lvl8pPr lvl="7">
              <a:spcBef>
                <a:spcPts val="0"/>
              </a:spcBef>
              <a:buSzPts val="1400"/>
              <a:buChar char="○"/>
              <a:defRPr sz="1100"/>
            </a:lvl8pPr>
            <a:lvl9pPr lvl="8">
              <a:spcBef>
                <a:spcPts val="0"/>
              </a:spcBef>
              <a:buSzPts val="1400"/>
              <a:buChar char="■"/>
              <a:defRPr sz="1100"/>
            </a:lvl9pPr>
          </a:lstStyle>
          <a:p>
            <a:endParaRPr/>
          </a:p>
        </p:txBody>
      </p:sp>
    </p:spTree>
    <p:extLst>
      <p:ext uri="{BB962C8B-B14F-4D97-AF65-F5344CB8AC3E}">
        <p14:creationId xmlns:p14="http://schemas.microsoft.com/office/powerpoint/2010/main" val="3674676071"/>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ctr" anchorCtr="0">
            <a:noAutofit/>
          </a:bodyPr>
          <a:lstStyle/>
          <a:p>
            <a:pPr marL="0" lvl="0" indent="0">
              <a:spcBef>
                <a:spcPts val="0"/>
              </a:spcBef>
              <a:buNone/>
            </a:pPr>
            <a:endParaRPr/>
          </a:p>
        </p:txBody>
      </p:sp>
      <p:sp>
        <p:nvSpPr>
          <p:cNvPr id="71" name="Shape 7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552354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Shape 12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9" name="Shape 129"/>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42884207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6" name="Shape 13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33702028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2" name="Shape 14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7225955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ctr" anchorCtr="0">
            <a:noAutofit/>
          </a:bodyPr>
          <a:lstStyle/>
          <a:p>
            <a:pPr marL="0" lvl="0" indent="0">
              <a:spcBef>
                <a:spcPts val="0"/>
              </a:spcBef>
              <a:buNone/>
            </a:pPr>
            <a:endParaRPr/>
          </a:p>
        </p:txBody>
      </p:sp>
      <p:sp>
        <p:nvSpPr>
          <p:cNvPr id="77" name="Shape 7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721283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ctr" anchorCtr="0">
            <a:noAutofit/>
          </a:bodyPr>
          <a:lstStyle/>
          <a:p>
            <a:pPr marL="0" lvl="0" indent="0">
              <a:spcBef>
                <a:spcPts val="0"/>
              </a:spcBef>
              <a:buNone/>
            </a:pPr>
            <a:endParaRPr/>
          </a:p>
        </p:txBody>
      </p:sp>
      <p:sp>
        <p:nvSpPr>
          <p:cNvPr id="83" name="Shape 8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762509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Shape 88"/>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ctr" anchorCtr="0">
            <a:noAutofit/>
          </a:bodyPr>
          <a:lstStyle/>
          <a:p>
            <a:pPr marL="0" lvl="0" indent="0">
              <a:spcBef>
                <a:spcPts val="0"/>
              </a:spcBef>
              <a:buNone/>
            </a:pPr>
            <a:endParaRPr/>
          </a:p>
        </p:txBody>
      </p:sp>
      <p:sp>
        <p:nvSpPr>
          <p:cNvPr id="89" name="Shape 8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844447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Shape 94"/>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ctr" anchorCtr="0">
            <a:noAutofit/>
          </a:bodyPr>
          <a:lstStyle/>
          <a:p>
            <a:pPr marL="0" lvl="0" indent="0">
              <a:spcBef>
                <a:spcPts val="0"/>
              </a:spcBef>
              <a:buNone/>
            </a:pPr>
            <a:endParaRPr/>
          </a:p>
        </p:txBody>
      </p:sp>
      <p:sp>
        <p:nvSpPr>
          <p:cNvPr id="95" name="Shape 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478130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Shape 100"/>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ctr" anchorCtr="0">
            <a:noAutofit/>
          </a:bodyPr>
          <a:lstStyle/>
          <a:p>
            <a:pPr marL="0" lvl="0" indent="0">
              <a:spcBef>
                <a:spcPts val="0"/>
              </a:spcBef>
              <a:buNone/>
            </a:pPr>
            <a:endParaRPr/>
          </a:p>
        </p:txBody>
      </p:sp>
      <p:sp>
        <p:nvSpPr>
          <p:cNvPr id="101" name="Shape 1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502719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8" name="Shape 10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36540725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6" name="Shape 11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42465665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Shape 12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2" name="Shape 12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369250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p:nvPr/>
        </p:nvSpPr>
        <p:spPr>
          <a:xfrm flipH="1">
            <a:off x="8246400" y="5661233"/>
            <a:ext cx="897600" cy="1196700"/>
          </a:xfrm>
          <a:prstGeom prst="rtTriangle">
            <a:avLst/>
          </a:prstGeom>
          <a:solidFill>
            <a:schemeClr val="lt1"/>
          </a:solidFill>
          <a:ln>
            <a:noFill/>
          </a:ln>
        </p:spPr>
        <p:txBody>
          <a:bodyPr wrap="square" lIns="91425" tIns="91425" rIns="91425" bIns="91425" anchor="ctr" anchorCtr="0">
            <a:noAutofit/>
          </a:bodyPr>
          <a:lstStyle/>
          <a:p>
            <a:pPr marL="0" lvl="0" indent="0">
              <a:spcBef>
                <a:spcPts val="0"/>
              </a:spcBef>
              <a:buNone/>
            </a:pPr>
            <a:endParaRPr/>
          </a:p>
        </p:txBody>
      </p:sp>
      <p:sp>
        <p:nvSpPr>
          <p:cNvPr id="11" name="Shape 11"/>
          <p:cNvSpPr/>
          <p:nvPr/>
        </p:nvSpPr>
        <p:spPr>
          <a:xfrm flipH="1">
            <a:off x="8246400" y="5661167"/>
            <a:ext cx="897600" cy="1196700"/>
          </a:xfrm>
          <a:prstGeom prst="round1Rect">
            <a:avLst>
              <a:gd name="adj" fmla="val 16667"/>
            </a:avLst>
          </a:prstGeom>
          <a:solidFill>
            <a:schemeClr val="lt1">
              <a:alpha val="68080"/>
            </a:schemeClr>
          </a:solidFill>
          <a:ln>
            <a:noFill/>
          </a:ln>
        </p:spPr>
        <p:txBody>
          <a:bodyPr wrap="square" lIns="91425" tIns="91425" rIns="91425" bIns="91425" anchor="ctr" anchorCtr="0">
            <a:noAutofit/>
          </a:bodyPr>
          <a:lstStyle/>
          <a:p>
            <a:pPr marL="0" lvl="0" indent="0">
              <a:spcBef>
                <a:spcPts val="0"/>
              </a:spcBef>
              <a:buNone/>
            </a:pPr>
            <a:endParaRPr/>
          </a:p>
        </p:txBody>
      </p:sp>
      <p:sp>
        <p:nvSpPr>
          <p:cNvPr id="12" name="Shape 12"/>
          <p:cNvSpPr txBox="1">
            <a:spLocks noGrp="1"/>
          </p:cNvSpPr>
          <p:nvPr>
            <p:ph type="ctrTitle"/>
          </p:nvPr>
        </p:nvSpPr>
        <p:spPr>
          <a:xfrm>
            <a:off x="390525" y="2425700"/>
            <a:ext cx="8222100" cy="1244700"/>
          </a:xfrm>
          <a:prstGeom prst="rect">
            <a:avLst/>
          </a:prstGeom>
        </p:spPr>
        <p:txBody>
          <a:bodyPr wrap="square" lIns="91425" tIns="91425" rIns="91425" bIns="91425" anchor="b" anchorCtr="0"/>
          <a:lstStyle>
            <a:lvl1pPr lvl="0">
              <a:spcBef>
                <a:spcPts val="0"/>
              </a:spcBef>
              <a:buSzPts val="4800"/>
              <a:buNone/>
              <a:defRPr sz="4800"/>
            </a:lvl1pPr>
            <a:lvl2pPr lvl="1">
              <a:spcBef>
                <a:spcPts val="0"/>
              </a:spcBef>
              <a:buSzPts val="4800"/>
              <a:buNone/>
              <a:defRPr sz="4800"/>
            </a:lvl2pPr>
            <a:lvl3pPr lvl="2">
              <a:spcBef>
                <a:spcPts val="0"/>
              </a:spcBef>
              <a:buSzPts val="4800"/>
              <a:buNone/>
              <a:defRPr sz="4800"/>
            </a:lvl3pPr>
            <a:lvl4pPr lvl="3">
              <a:spcBef>
                <a:spcPts val="0"/>
              </a:spcBef>
              <a:buSzPts val="4800"/>
              <a:buNone/>
              <a:defRPr sz="4800"/>
            </a:lvl4pPr>
            <a:lvl5pPr lvl="4">
              <a:spcBef>
                <a:spcPts val="0"/>
              </a:spcBef>
              <a:buSzPts val="4800"/>
              <a:buNone/>
              <a:defRPr sz="4800"/>
            </a:lvl5pPr>
            <a:lvl6pPr lvl="5">
              <a:spcBef>
                <a:spcPts val="0"/>
              </a:spcBef>
              <a:buSzPts val="4800"/>
              <a:buNone/>
              <a:defRPr sz="4800"/>
            </a:lvl6pPr>
            <a:lvl7pPr lvl="6">
              <a:spcBef>
                <a:spcPts val="0"/>
              </a:spcBef>
              <a:buSzPts val="4800"/>
              <a:buNone/>
              <a:defRPr sz="4800"/>
            </a:lvl7pPr>
            <a:lvl8pPr lvl="7">
              <a:spcBef>
                <a:spcPts val="0"/>
              </a:spcBef>
              <a:buSzPts val="4800"/>
              <a:buNone/>
              <a:defRPr sz="4800"/>
            </a:lvl8pPr>
            <a:lvl9pPr lvl="8">
              <a:spcBef>
                <a:spcPts val="0"/>
              </a:spcBef>
              <a:buSzPts val="4800"/>
              <a:buNone/>
              <a:defRPr sz="4800"/>
            </a:lvl9pPr>
          </a:lstStyle>
          <a:p>
            <a:endParaRPr/>
          </a:p>
        </p:txBody>
      </p:sp>
      <p:sp>
        <p:nvSpPr>
          <p:cNvPr id="13" name="Shape 13"/>
          <p:cNvSpPr txBox="1">
            <a:spLocks noGrp="1"/>
          </p:cNvSpPr>
          <p:nvPr>
            <p:ph type="subTitle" idx="1"/>
          </p:nvPr>
        </p:nvSpPr>
        <p:spPr>
          <a:xfrm>
            <a:off x="390525" y="3718840"/>
            <a:ext cx="8222100" cy="577200"/>
          </a:xfrm>
          <a:prstGeom prst="rect">
            <a:avLst/>
          </a:prstGeom>
        </p:spPr>
        <p:txBody>
          <a:bodyPr wrap="square" lIns="91425" tIns="91425" rIns="91425" bIns="91425" anchor="t" anchorCtr="0"/>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1800">
                <a:solidFill>
                  <a:schemeClr val="lt1"/>
                </a:solidFill>
              </a:defRPr>
            </a:lvl2pPr>
            <a:lvl3pPr lvl="2">
              <a:lnSpc>
                <a:spcPct val="100000"/>
              </a:lnSpc>
              <a:spcBef>
                <a:spcPts val="0"/>
              </a:spcBef>
              <a:spcAft>
                <a:spcPts val="0"/>
              </a:spcAft>
              <a:buClr>
                <a:schemeClr val="lt1"/>
              </a:buClr>
              <a:buSzPts val="1800"/>
              <a:buNone/>
              <a:defRPr sz="1800">
                <a:solidFill>
                  <a:schemeClr val="lt1"/>
                </a:solidFill>
              </a:defRPr>
            </a:lvl3pPr>
            <a:lvl4pPr lvl="3">
              <a:lnSpc>
                <a:spcPct val="100000"/>
              </a:lnSpc>
              <a:spcBef>
                <a:spcPts val="0"/>
              </a:spcBef>
              <a:spcAft>
                <a:spcPts val="0"/>
              </a:spcAft>
              <a:buClr>
                <a:schemeClr val="lt1"/>
              </a:buClr>
              <a:buSzPts val="1800"/>
              <a:buNone/>
              <a:defRPr sz="1800">
                <a:solidFill>
                  <a:schemeClr val="lt1"/>
                </a:solidFill>
              </a:defRPr>
            </a:lvl4pPr>
            <a:lvl5pPr lvl="4">
              <a:lnSpc>
                <a:spcPct val="100000"/>
              </a:lnSpc>
              <a:spcBef>
                <a:spcPts val="0"/>
              </a:spcBef>
              <a:spcAft>
                <a:spcPts val="0"/>
              </a:spcAft>
              <a:buClr>
                <a:schemeClr val="lt1"/>
              </a:buClr>
              <a:buSzPts val="1800"/>
              <a:buNone/>
              <a:defRPr sz="1800">
                <a:solidFill>
                  <a:schemeClr val="lt1"/>
                </a:solidFill>
              </a:defRPr>
            </a:lvl5pPr>
            <a:lvl6pPr lvl="5">
              <a:lnSpc>
                <a:spcPct val="100000"/>
              </a:lnSpc>
              <a:spcBef>
                <a:spcPts val="0"/>
              </a:spcBef>
              <a:spcAft>
                <a:spcPts val="0"/>
              </a:spcAft>
              <a:buClr>
                <a:schemeClr val="lt1"/>
              </a:buClr>
              <a:buSzPts val="1800"/>
              <a:buNone/>
              <a:defRPr sz="1800">
                <a:solidFill>
                  <a:schemeClr val="lt1"/>
                </a:solidFill>
              </a:defRPr>
            </a:lvl6pPr>
            <a:lvl7pPr lvl="6">
              <a:lnSpc>
                <a:spcPct val="100000"/>
              </a:lnSpc>
              <a:spcBef>
                <a:spcPts val="0"/>
              </a:spcBef>
              <a:spcAft>
                <a:spcPts val="0"/>
              </a:spcAft>
              <a:buClr>
                <a:schemeClr val="lt1"/>
              </a:buClr>
              <a:buSzPts val="1800"/>
              <a:buNone/>
              <a:defRPr sz="1800">
                <a:solidFill>
                  <a:schemeClr val="lt1"/>
                </a:solidFill>
              </a:defRPr>
            </a:lvl7pPr>
            <a:lvl8pPr lvl="7">
              <a:lnSpc>
                <a:spcPct val="100000"/>
              </a:lnSpc>
              <a:spcBef>
                <a:spcPts val="0"/>
              </a:spcBef>
              <a:spcAft>
                <a:spcPts val="0"/>
              </a:spcAft>
              <a:buClr>
                <a:schemeClr val="lt1"/>
              </a:buClr>
              <a:buSzPts val="1800"/>
              <a:buNone/>
              <a:defRPr sz="1800">
                <a:solidFill>
                  <a:schemeClr val="lt1"/>
                </a:solidFill>
              </a:defRPr>
            </a:lvl8pPr>
            <a:lvl9pPr lvl="8">
              <a:lnSpc>
                <a:spcPct val="100000"/>
              </a:lnSpc>
              <a:spcBef>
                <a:spcPts val="0"/>
              </a:spcBef>
              <a:spcAft>
                <a:spcPts val="0"/>
              </a:spcAft>
              <a:buClr>
                <a:schemeClr val="lt1"/>
              </a:buClr>
              <a:buSzPts val="1800"/>
              <a:buNone/>
              <a:defRPr sz="1800">
                <a:solidFill>
                  <a:schemeClr val="lt1"/>
                </a:solidFill>
              </a:defRPr>
            </a:lvl9pPr>
          </a:lstStyle>
          <a:p>
            <a:endParaRPr/>
          </a:p>
        </p:txBody>
      </p:sp>
      <p:sp>
        <p:nvSpPr>
          <p:cNvPr id="14" name="Shape 14"/>
          <p:cNvSpPr txBox="1">
            <a:spLocks noGrp="1"/>
          </p:cNvSpPr>
          <p:nvPr>
            <p:ph type="sldNum" idx="12"/>
          </p:nvPr>
        </p:nvSpPr>
        <p:spPr>
          <a:xfrm>
            <a:off x="8523541" y="6260831"/>
            <a:ext cx="548700" cy="5247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AU"/>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bg>
      <p:bgPr>
        <a:solidFill>
          <a:schemeClr val="accent4"/>
        </a:solidFill>
        <a:effectLst/>
      </p:bgPr>
    </p:bg>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475500" y="1678033"/>
            <a:ext cx="8222100" cy="2618100"/>
          </a:xfrm>
          <a:prstGeom prst="rect">
            <a:avLst/>
          </a:prstGeom>
        </p:spPr>
        <p:txBody>
          <a:bodyPr wrap="square" lIns="91425" tIns="91425" rIns="91425" bIns="91425" anchor="b" anchorCtr="0"/>
          <a:lstStyle>
            <a:lvl1pPr lvl="0" algn="ctr">
              <a:spcBef>
                <a:spcPts val="0"/>
              </a:spcBef>
              <a:buClr>
                <a:schemeClr val="dk2"/>
              </a:buClr>
              <a:buSzPts val="12000"/>
              <a:buNone/>
              <a:defRPr sz="12000">
                <a:solidFill>
                  <a:schemeClr val="dk2"/>
                </a:solidFill>
              </a:defRPr>
            </a:lvl1pPr>
            <a:lvl2pPr lvl="1" algn="ctr">
              <a:spcBef>
                <a:spcPts val="0"/>
              </a:spcBef>
              <a:buClr>
                <a:schemeClr val="dk2"/>
              </a:buClr>
              <a:buSzPts val="12000"/>
              <a:buNone/>
              <a:defRPr sz="12000">
                <a:solidFill>
                  <a:schemeClr val="dk2"/>
                </a:solidFill>
              </a:defRPr>
            </a:lvl2pPr>
            <a:lvl3pPr lvl="2" algn="ctr">
              <a:spcBef>
                <a:spcPts val="0"/>
              </a:spcBef>
              <a:buClr>
                <a:schemeClr val="dk2"/>
              </a:buClr>
              <a:buSzPts val="12000"/>
              <a:buNone/>
              <a:defRPr sz="12000">
                <a:solidFill>
                  <a:schemeClr val="dk2"/>
                </a:solidFill>
              </a:defRPr>
            </a:lvl3pPr>
            <a:lvl4pPr lvl="3" algn="ctr">
              <a:spcBef>
                <a:spcPts val="0"/>
              </a:spcBef>
              <a:buClr>
                <a:schemeClr val="dk2"/>
              </a:buClr>
              <a:buSzPts val="12000"/>
              <a:buNone/>
              <a:defRPr sz="12000">
                <a:solidFill>
                  <a:schemeClr val="dk2"/>
                </a:solidFill>
              </a:defRPr>
            </a:lvl4pPr>
            <a:lvl5pPr lvl="4" algn="ctr">
              <a:spcBef>
                <a:spcPts val="0"/>
              </a:spcBef>
              <a:buClr>
                <a:schemeClr val="dk2"/>
              </a:buClr>
              <a:buSzPts val="12000"/>
              <a:buNone/>
              <a:defRPr sz="12000">
                <a:solidFill>
                  <a:schemeClr val="dk2"/>
                </a:solidFill>
              </a:defRPr>
            </a:lvl5pPr>
            <a:lvl6pPr lvl="5" algn="ctr">
              <a:spcBef>
                <a:spcPts val="0"/>
              </a:spcBef>
              <a:buClr>
                <a:schemeClr val="dk2"/>
              </a:buClr>
              <a:buSzPts val="12000"/>
              <a:buNone/>
              <a:defRPr sz="12000">
                <a:solidFill>
                  <a:schemeClr val="dk2"/>
                </a:solidFill>
              </a:defRPr>
            </a:lvl6pPr>
            <a:lvl7pPr lvl="6" algn="ctr">
              <a:spcBef>
                <a:spcPts val="0"/>
              </a:spcBef>
              <a:buClr>
                <a:schemeClr val="dk2"/>
              </a:buClr>
              <a:buSzPts val="12000"/>
              <a:buNone/>
              <a:defRPr sz="12000">
                <a:solidFill>
                  <a:schemeClr val="dk2"/>
                </a:solidFill>
              </a:defRPr>
            </a:lvl7pPr>
            <a:lvl8pPr lvl="7" algn="ctr">
              <a:spcBef>
                <a:spcPts val="0"/>
              </a:spcBef>
              <a:buClr>
                <a:schemeClr val="dk2"/>
              </a:buClr>
              <a:buSzPts val="12000"/>
              <a:buNone/>
              <a:defRPr sz="12000">
                <a:solidFill>
                  <a:schemeClr val="dk2"/>
                </a:solidFill>
              </a:defRPr>
            </a:lvl8pPr>
            <a:lvl9pPr lvl="8" algn="ctr">
              <a:spcBef>
                <a:spcPts val="0"/>
              </a:spcBef>
              <a:buClr>
                <a:schemeClr val="dk2"/>
              </a:buClr>
              <a:buSzPts val="12000"/>
              <a:buNone/>
              <a:defRPr sz="12000">
                <a:solidFill>
                  <a:schemeClr val="dk2"/>
                </a:solidFill>
              </a:defRPr>
            </a:lvl9pPr>
          </a:lstStyle>
          <a:p>
            <a:endParaRPr/>
          </a:p>
        </p:txBody>
      </p:sp>
      <p:sp>
        <p:nvSpPr>
          <p:cNvPr id="59" name="Shape 59"/>
          <p:cNvSpPr txBox="1">
            <a:spLocks noGrp="1"/>
          </p:cNvSpPr>
          <p:nvPr>
            <p:ph type="body" idx="1"/>
          </p:nvPr>
        </p:nvSpPr>
        <p:spPr>
          <a:xfrm>
            <a:off x="475500" y="4406167"/>
            <a:ext cx="8222100" cy="1734300"/>
          </a:xfrm>
          <a:prstGeom prst="rect">
            <a:avLst/>
          </a:prstGeom>
        </p:spPr>
        <p:txBody>
          <a:bodyPr wrap="square" lIns="91425" tIns="91425" rIns="91425" bIns="91425" anchor="t" anchorCtr="0"/>
          <a:lstStyle>
            <a:lvl1pPr lvl="0" algn="ctr">
              <a:spcBef>
                <a:spcPts val="0"/>
              </a:spcBef>
              <a:buSzPts val="1800"/>
              <a:buChar char="●"/>
              <a:defRPr/>
            </a:lvl1pPr>
            <a:lvl2pPr lvl="1" algn="ctr">
              <a:spcBef>
                <a:spcPts val="0"/>
              </a:spcBef>
              <a:buSzPts val="1400"/>
              <a:buChar char="○"/>
              <a:defRPr/>
            </a:lvl2pPr>
            <a:lvl3pPr lvl="2" algn="ctr">
              <a:spcBef>
                <a:spcPts val="0"/>
              </a:spcBef>
              <a:buSzPts val="1400"/>
              <a:buChar char="■"/>
              <a:defRPr/>
            </a:lvl3pPr>
            <a:lvl4pPr lvl="3" algn="ctr">
              <a:spcBef>
                <a:spcPts val="0"/>
              </a:spcBef>
              <a:buSzPts val="1400"/>
              <a:buChar char="●"/>
              <a:defRPr/>
            </a:lvl4pPr>
            <a:lvl5pPr lvl="4" algn="ctr">
              <a:spcBef>
                <a:spcPts val="0"/>
              </a:spcBef>
              <a:buSzPts val="1400"/>
              <a:buChar char="○"/>
              <a:defRPr/>
            </a:lvl5pPr>
            <a:lvl6pPr lvl="5" algn="ctr">
              <a:spcBef>
                <a:spcPts val="0"/>
              </a:spcBef>
              <a:buSzPts val="1400"/>
              <a:buChar char="■"/>
              <a:defRPr/>
            </a:lvl6pPr>
            <a:lvl7pPr lvl="6" algn="ctr">
              <a:spcBef>
                <a:spcPts val="0"/>
              </a:spcBef>
              <a:buSzPts val="1400"/>
              <a:buChar char="●"/>
              <a:defRPr/>
            </a:lvl7pPr>
            <a:lvl8pPr lvl="7" algn="ctr">
              <a:spcBef>
                <a:spcPts val="0"/>
              </a:spcBef>
              <a:buSzPts val="1400"/>
              <a:buChar char="○"/>
              <a:defRPr/>
            </a:lvl8pPr>
            <a:lvl9pPr lvl="8" algn="ctr">
              <a:spcBef>
                <a:spcPts val="0"/>
              </a:spcBef>
              <a:buSzPts val="1400"/>
              <a:buChar char="■"/>
              <a:defRPr/>
            </a:lvl9pPr>
          </a:lstStyle>
          <a:p>
            <a:endParaRPr/>
          </a:p>
        </p:txBody>
      </p:sp>
      <p:sp>
        <p:nvSpPr>
          <p:cNvPr id="60" name="Shape 60"/>
          <p:cNvSpPr txBox="1">
            <a:spLocks noGrp="1"/>
          </p:cNvSpPr>
          <p:nvPr>
            <p:ph type="sldNum" idx="12"/>
          </p:nvPr>
        </p:nvSpPr>
        <p:spPr>
          <a:xfrm>
            <a:off x="8523541" y="6260831"/>
            <a:ext cx="548700" cy="5247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AU"/>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bg>
      <p:bgPr>
        <a:solidFill>
          <a:schemeClr val="accent4"/>
        </a:solidFill>
        <a:effectLst/>
      </p:bgPr>
    </p:bg>
    <p:spTree>
      <p:nvGrpSpPr>
        <p:cNvPr id="1" name="Shape 61"/>
        <p:cNvGrpSpPr/>
        <p:nvPr/>
      </p:nvGrpSpPr>
      <p:grpSpPr>
        <a:xfrm>
          <a:off x="0" y="0"/>
          <a:ext cx="0" cy="0"/>
          <a:chOff x="0" y="0"/>
          <a:chExt cx="0" cy="0"/>
        </a:xfrm>
      </p:grpSpPr>
      <p:sp>
        <p:nvSpPr>
          <p:cNvPr id="62" name="Shape 62"/>
          <p:cNvSpPr txBox="1">
            <a:spLocks noGrp="1"/>
          </p:cNvSpPr>
          <p:nvPr>
            <p:ph type="sldNum" idx="12"/>
          </p:nvPr>
        </p:nvSpPr>
        <p:spPr>
          <a:xfrm>
            <a:off x="8523541" y="6260831"/>
            <a:ext cx="548700" cy="5247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AU"/>
              <a:t>‹#›</a:t>
            </a:fld>
            <a:endParaRPr lang="en-A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63"/>
        <p:cNvGrpSpPr/>
        <p:nvPr/>
      </p:nvGrpSpPr>
      <p:grpSpPr>
        <a:xfrm>
          <a:off x="0" y="0"/>
          <a:ext cx="0" cy="0"/>
          <a:chOff x="0" y="0"/>
          <a:chExt cx="0" cy="0"/>
        </a:xfrm>
      </p:grpSpPr>
      <p:sp>
        <p:nvSpPr>
          <p:cNvPr id="64" name="Shape 64"/>
          <p:cNvSpPr txBox="1">
            <a:spLocks noGrp="1"/>
          </p:cNvSpPr>
          <p:nvPr>
            <p:ph type="title"/>
          </p:nvPr>
        </p:nvSpPr>
        <p:spPr>
          <a:xfrm>
            <a:off x="457200" y="274638"/>
            <a:ext cx="8229600" cy="1143000"/>
          </a:xfrm>
          <a:prstGeom prst="rect">
            <a:avLst/>
          </a:prstGeom>
          <a:noFill/>
          <a:ln>
            <a:noFill/>
          </a:ln>
        </p:spPr>
        <p:txBody>
          <a:bodyPr wrap="square" lIns="91425" tIns="91425" rIns="91425" bIns="91425" anchor="ctr" anchorCtr="0"/>
          <a:lstStyle>
            <a:lvl1pPr marL="0" marR="0" lvl="0" indent="0" algn="ctr" rtl="0">
              <a:spcBef>
                <a:spcPts val="0"/>
              </a:spcBef>
              <a:buClr>
                <a:schemeClr val="dk1"/>
              </a:buClr>
              <a:buSzPts val="3200"/>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SzPts val="3200"/>
              <a:buNone/>
              <a:defRPr sz="1800"/>
            </a:lvl2pPr>
            <a:lvl3pPr lvl="2" indent="0" rtl="0">
              <a:spcBef>
                <a:spcPts val="0"/>
              </a:spcBef>
              <a:buSzPts val="3200"/>
              <a:buNone/>
              <a:defRPr sz="1800"/>
            </a:lvl3pPr>
            <a:lvl4pPr lvl="3" indent="0" rtl="0">
              <a:spcBef>
                <a:spcPts val="0"/>
              </a:spcBef>
              <a:buSzPts val="3200"/>
              <a:buNone/>
              <a:defRPr sz="1800"/>
            </a:lvl4pPr>
            <a:lvl5pPr lvl="4" indent="0" rtl="0">
              <a:spcBef>
                <a:spcPts val="0"/>
              </a:spcBef>
              <a:buSzPts val="3200"/>
              <a:buNone/>
              <a:defRPr sz="1800"/>
            </a:lvl5pPr>
            <a:lvl6pPr lvl="5" indent="0" rtl="0">
              <a:spcBef>
                <a:spcPts val="0"/>
              </a:spcBef>
              <a:buSzPts val="3200"/>
              <a:buNone/>
              <a:defRPr sz="1800"/>
            </a:lvl6pPr>
            <a:lvl7pPr lvl="6" indent="0" rtl="0">
              <a:spcBef>
                <a:spcPts val="0"/>
              </a:spcBef>
              <a:buSzPts val="3200"/>
              <a:buNone/>
              <a:defRPr sz="1800"/>
            </a:lvl7pPr>
            <a:lvl8pPr lvl="7" indent="0" rtl="0">
              <a:spcBef>
                <a:spcPts val="0"/>
              </a:spcBef>
              <a:buSzPts val="3200"/>
              <a:buNone/>
              <a:defRPr sz="1800"/>
            </a:lvl8pPr>
            <a:lvl9pPr lvl="8" indent="0" rtl="0">
              <a:spcBef>
                <a:spcPts val="0"/>
              </a:spcBef>
              <a:buSzPts val="3200"/>
              <a:buNone/>
              <a:defRPr sz="1800"/>
            </a:lvl9pPr>
          </a:lstStyle>
          <a:p>
            <a:endParaRPr/>
          </a:p>
        </p:txBody>
      </p:sp>
      <p:sp>
        <p:nvSpPr>
          <p:cNvPr id="65" name="Shape 65"/>
          <p:cNvSpPr txBox="1">
            <a:spLocks noGrp="1"/>
          </p:cNvSpPr>
          <p:nvPr>
            <p:ph type="body" idx="1"/>
          </p:nvPr>
        </p:nvSpPr>
        <p:spPr>
          <a:xfrm>
            <a:off x="457200" y="1600200"/>
            <a:ext cx="8229600" cy="4526100"/>
          </a:xfrm>
          <a:prstGeom prst="rect">
            <a:avLst/>
          </a:prstGeom>
          <a:noFill/>
          <a:ln>
            <a:noFill/>
          </a:ln>
        </p:spPr>
        <p:txBody>
          <a:bodyPr wrap="square" lIns="91425" tIns="91425" rIns="91425" bIns="91425" anchor="t" anchorCtr="0"/>
          <a:lstStyle>
            <a:lvl1pPr marL="342900" marR="0" lvl="0" indent="-139700" algn="l" rtl="0">
              <a:spcBef>
                <a:spcPts val="640"/>
              </a:spcBef>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66" name="Shape 66"/>
          <p:cNvSpPr txBox="1">
            <a:spLocks noGrp="1"/>
          </p:cNvSpPr>
          <p:nvPr>
            <p:ph type="dt" idx="10"/>
          </p:nvPr>
        </p:nvSpPr>
        <p:spPr>
          <a:xfrm>
            <a:off x="457200" y="6356350"/>
            <a:ext cx="2133600" cy="365100"/>
          </a:xfrm>
          <a:prstGeom prst="rect">
            <a:avLst/>
          </a:prstGeom>
          <a:noFill/>
          <a:ln>
            <a:noFill/>
          </a:ln>
        </p:spPr>
        <p:txBody>
          <a:bodyPr wrap="square" lIns="91425" tIns="91425" rIns="91425" bIns="91425" anchor="ctr" anchorCtr="0"/>
          <a:lstStyle>
            <a:lvl1pPr marL="0" marR="0" lvl="0" indent="0" algn="l" rtl="0">
              <a:spcBef>
                <a:spcPts val="0"/>
              </a:spcBef>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SzPts val="1400"/>
              <a:buNone/>
              <a:defRPr sz="1800" b="0" i="0" u="none" strike="noStrike" cap="none">
                <a:solidFill>
                  <a:schemeClr val="dk1"/>
                </a:solidFill>
                <a:latin typeface="Calibri"/>
                <a:ea typeface="Calibri"/>
                <a:cs typeface="Calibri"/>
                <a:sym typeface="Calibri"/>
              </a:defRPr>
            </a:lvl9pPr>
          </a:lstStyle>
          <a:p>
            <a:endParaRPr/>
          </a:p>
        </p:txBody>
      </p:sp>
      <p:sp>
        <p:nvSpPr>
          <p:cNvPr id="67" name="Shape 67"/>
          <p:cNvSpPr txBox="1">
            <a:spLocks noGrp="1"/>
          </p:cNvSpPr>
          <p:nvPr>
            <p:ph type="ftr" idx="11"/>
          </p:nvPr>
        </p:nvSpPr>
        <p:spPr>
          <a:xfrm>
            <a:off x="3124200" y="6356350"/>
            <a:ext cx="2895600" cy="365100"/>
          </a:xfrm>
          <a:prstGeom prst="rect">
            <a:avLst/>
          </a:prstGeom>
          <a:noFill/>
          <a:ln>
            <a:noFill/>
          </a:ln>
        </p:spPr>
        <p:txBody>
          <a:bodyPr wrap="square" lIns="91425" tIns="91425" rIns="91425" bIns="91425" anchor="ctr" anchorCtr="0"/>
          <a:lstStyle>
            <a:lvl1pPr marL="0" marR="0" lvl="0" indent="0" algn="ctr" rtl="0">
              <a:spcBef>
                <a:spcPts val="0"/>
              </a:spcBef>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SzPts val="1400"/>
              <a:buNone/>
              <a:defRPr sz="1800" b="0" i="0" u="none" strike="noStrike" cap="none">
                <a:solidFill>
                  <a:schemeClr val="dk1"/>
                </a:solidFill>
                <a:latin typeface="Calibri"/>
                <a:ea typeface="Calibri"/>
                <a:cs typeface="Calibri"/>
                <a:sym typeface="Calibri"/>
              </a:defRPr>
            </a:lvl9pPr>
          </a:lstStyle>
          <a:p>
            <a:endParaRPr/>
          </a:p>
        </p:txBody>
      </p:sp>
      <p:sp>
        <p:nvSpPr>
          <p:cNvPr id="68" name="Shape 68"/>
          <p:cNvSpPr txBox="1">
            <a:spLocks noGrp="1"/>
          </p:cNvSpPr>
          <p:nvPr>
            <p:ph type="sldNum" idx="12"/>
          </p:nvPr>
        </p:nvSpPr>
        <p:spPr>
          <a:xfrm>
            <a:off x="6553200" y="6356350"/>
            <a:ext cx="2133600" cy="365100"/>
          </a:xfrm>
          <a:prstGeom prst="rect">
            <a:avLst/>
          </a:prstGeom>
          <a:noFill/>
          <a:ln>
            <a:noFill/>
          </a:ln>
        </p:spPr>
        <p:txBody>
          <a:bodyPr wrap="square" lIns="91425" tIns="45700" rIns="91425" bIns="45700" anchor="ctr" anchorCtr="0">
            <a:noAutofit/>
          </a:bodyPr>
          <a:lstStyle/>
          <a:p>
            <a:pPr marL="0" marR="0" lvl="0" indent="0" algn="r" rtl="0">
              <a:spcBef>
                <a:spcPts val="0"/>
              </a:spcBef>
              <a:buNone/>
            </a:pPr>
            <a:fld id="{00000000-1234-1234-1234-123412341234}" type="slidenum">
              <a:rPr lang="en-AU" sz="1200" b="0" i="0" u="none" strike="noStrike" cap="none">
                <a:solidFill>
                  <a:srgbClr val="888888"/>
                </a:solidFill>
                <a:latin typeface="Calibri"/>
                <a:ea typeface="Calibri"/>
                <a:cs typeface="Calibri"/>
                <a:sym typeface="Calibri"/>
              </a:rPr>
              <a:t>‹#›</a:t>
            </a:fld>
            <a:endParaRPr lang="en-AU"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5"/>
        <p:cNvGrpSpPr/>
        <p:nvPr/>
      </p:nvGrpSpPr>
      <p:grpSpPr>
        <a:xfrm>
          <a:off x="0" y="0"/>
          <a:ext cx="0" cy="0"/>
          <a:chOff x="0" y="0"/>
          <a:chExt cx="0" cy="0"/>
        </a:xfrm>
      </p:grpSpPr>
      <p:sp>
        <p:nvSpPr>
          <p:cNvPr id="16" name="Shape 16"/>
          <p:cNvSpPr txBox="1">
            <a:spLocks noGrp="1"/>
          </p:cNvSpPr>
          <p:nvPr>
            <p:ph type="title"/>
          </p:nvPr>
        </p:nvSpPr>
        <p:spPr>
          <a:xfrm>
            <a:off x="460950" y="2753800"/>
            <a:ext cx="8222100" cy="1350300"/>
          </a:xfrm>
          <a:prstGeom prst="rect">
            <a:avLst/>
          </a:prstGeom>
        </p:spPr>
        <p:txBody>
          <a:bodyPr wrap="square" lIns="91425" tIns="91425" rIns="91425" bIns="91425" anchor="ctr" anchorCtr="0"/>
          <a:lstStyle>
            <a:lvl1pPr lvl="0">
              <a:spcBef>
                <a:spcPts val="0"/>
              </a:spcBef>
              <a:buSzPts val="4200"/>
              <a:buNone/>
              <a:defRPr sz="4200"/>
            </a:lvl1pPr>
            <a:lvl2pPr lvl="1">
              <a:spcBef>
                <a:spcPts val="0"/>
              </a:spcBef>
              <a:buSzPts val="4200"/>
              <a:buNone/>
              <a:defRPr sz="4200"/>
            </a:lvl2pPr>
            <a:lvl3pPr lvl="2">
              <a:spcBef>
                <a:spcPts val="0"/>
              </a:spcBef>
              <a:buSzPts val="4200"/>
              <a:buNone/>
              <a:defRPr sz="4200"/>
            </a:lvl3pPr>
            <a:lvl4pPr lvl="3">
              <a:spcBef>
                <a:spcPts val="0"/>
              </a:spcBef>
              <a:buSzPts val="4200"/>
              <a:buNone/>
              <a:defRPr sz="4200"/>
            </a:lvl4pPr>
            <a:lvl5pPr lvl="4">
              <a:spcBef>
                <a:spcPts val="0"/>
              </a:spcBef>
              <a:buSzPts val="4200"/>
              <a:buNone/>
              <a:defRPr sz="4200"/>
            </a:lvl5pPr>
            <a:lvl6pPr lvl="5">
              <a:spcBef>
                <a:spcPts val="0"/>
              </a:spcBef>
              <a:buSzPts val="4200"/>
              <a:buNone/>
              <a:defRPr sz="4200"/>
            </a:lvl6pPr>
            <a:lvl7pPr lvl="6">
              <a:spcBef>
                <a:spcPts val="0"/>
              </a:spcBef>
              <a:buSzPts val="4200"/>
              <a:buNone/>
              <a:defRPr sz="4200"/>
            </a:lvl7pPr>
            <a:lvl8pPr lvl="7">
              <a:spcBef>
                <a:spcPts val="0"/>
              </a:spcBef>
              <a:buSzPts val="4200"/>
              <a:buNone/>
              <a:defRPr sz="4200"/>
            </a:lvl8pPr>
            <a:lvl9pPr lvl="8">
              <a:spcBef>
                <a:spcPts val="0"/>
              </a:spcBef>
              <a:buSzPts val="4200"/>
              <a:buNone/>
              <a:defRPr sz="4200"/>
            </a:lvl9pPr>
          </a:lstStyle>
          <a:p>
            <a:endParaRPr/>
          </a:p>
        </p:txBody>
      </p:sp>
      <p:sp>
        <p:nvSpPr>
          <p:cNvPr id="17" name="Shape 17"/>
          <p:cNvSpPr txBox="1">
            <a:spLocks noGrp="1"/>
          </p:cNvSpPr>
          <p:nvPr>
            <p:ph type="sldNum" idx="12"/>
          </p:nvPr>
        </p:nvSpPr>
        <p:spPr>
          <a:xfrm>
            <a:off x="8523541" y="6260831"/>
            <a:ext cx="548700" cy="5247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AU">
                <a:solidFill>
                  <a:schemeClr val="lt1"/>
                </a:solidFill>
              </a:rPr>
              <a:t>‹#›</a:t>
            </a:fld>
            <a:endParaRPr lang="en-AU">
              <a:solidFill>
                <a:schemeClr val="lt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8"/>
        <p:cNvGrpSpPr/>
        <p:nvPr/>
      </p:nvGrpSpPr>
      <p:grpSpPr>
        <a:xfrm>
          <a:off x="0" y="0"/>
          <a:ext cx="0" cy="0"/>
          <a:chOff x="0" y="0"/>
          <a:chExt cx="0" cy="0"/>
        </a:xfrm>
      </p:grpSpPr>
      <p:sp>
        <p:nvSpPr>
          <p:cNvPr id="19" name="Shape 19"/>
          <p:cNvSpPr/>
          <p:nvPr/>
        </p:nvSpPr>
        <p:spPr>
          <a:xfrm rot="10800000" flipH="1">
            <a:off x="0" y="2247900"/>
            <a:ext cx="9144000" cy="4610100"/>
          </a:xfrm>
          <a:prstGeom prst="rect">
            <a:avLst/>
          </a:prstGeom>
          <a:solidFill>
            <a:schemeClr val="accent4"/>
          </a:solidFill>
          <a:ln>
            <a:noFill/>
          </a:ln>
        </p:spPr>
        <p:txBody>
          <a:bodyPr wrap="square" lIns="91425" tIns="91425" rIns="91425" bIns="91425" anchor="ctr" anchorCtr="0">
            <a:noAutofit/>
          </a:bodyPr>
          <a:lstStyle/>
          <a:p>
            <a:pPr marL="0" lvl="0" indent="0">
              <a:spcBef>
                <a:spcPts val="0"/>
              </a:spcBef>
              <a:buNone/>
            </a:pPr>
            <a:endParaRPr/>
          </a:p>
        </p:txBody>
      </p:sp>
      <p:sp>
        <p:nvSpPr>
          <p:cNvPr id="20" name="Shape 20"/>
          <p:cNvSpPr/>
          <p:nvPr/>
        </p:nvSpPr>
        <p:spPr>
          <a:xfrm>
            <a:off x="0" y="2248000"/>
            <a:ext cx="9144000" cy="1449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wrap="square" lIns="91425" tIns="91425" rIns="91425" bIns="91425" anchor="ctr" anchorCtr="0">
            <a:noAutofit/>
          </a:bodyPr>
          <a:lstStyle/>
          <a:p>
            <a:pPr marL="0" lvl="0" indent="0">
              <a:spcBef>
                <a:spcPts val="0"/>
              </a:spcBef>
              <a:buNone/>
            </a:pPr>
            <a:endParaRPr/>
          </a:p>
        </p:txBody>
      </p:sp>
      <p:sp>
        <p:nvSpPr>
          <p:cNvPr id="21" name="Shape 21"/>
          <p:cNvSpPr txBox="1">
            <a:spLocks noGrp="1"/>
          </p:cNvSpPr>
          <p:nvPr>
            <p:ph type="title"/>
          </p:nvPr>
        </p:nvSpPr>
        <p:spPr>
          <a:xfrm>
            <a:off x="471900" y="984967"/>
            <a:ext cx="8222100" cy="1023600"/>
          </a:xfrm>
          <a:prstGeom prst="rect">
            <a:avLst/>
          </a:prstGeom>
        </p:spPr>
        <p:txBody>
          <a:bodyPr wrap="square" lIns="91425" tIns="91425" rIns="91425" bIns="91425" anchor="b" anchorCtr="0"/>
          <a:lstStyle>
            <a:lvl1pPr lvl="0">
              <a:spcBef>
                <a:spcPts val="0"/>
              </a:spcBef>
              <a:buSzPts val="3200"/>
              <a:buNone/>
              <a:defRPr/>
            </a:lvl1pPr>
            <a:lvl2pPr lvl="1">
              <a:spcBef>
                <a:spcPts val="0"/>
              </a:spcBef>
              <a:buSzPts val="3200"/>
              <a:buNone/>
              <a:defRPr/>
            </a:lvl2pPr>
            <a:lvl3pPr lvl="2">
              <a:spcBef>
                <a:spcPts val="0"/>
              </a:spcBef>
              <a:buSzPts val="3200"/>
              <a:buNone/>
              <a:defRPr/>
            </a:lvl3pPr>
            <a:lvl4pPr lvl="3">
              <a:spcBef>
                <a:spcPts val="0"/>
              </a:spcBef>
              <a:buSzPts val="3200"/>
              <a:buNone/>
              <a:defRPr/>
            </a:lvl4pPr>
            <a:lvl5pPr lvl="4">
              <a:spcBef>
                <a:spcPts val="0"/>
              </a:spcBef>
              <a:buSzPts val="3200"/>
              <a:buNone/>
              <a:defRPr/>
            </a:lvl5pPr>
            <a:lvl6pPr lvl="5">
              <a:spcBef>
                <a:spcPts val="0"/>
              </a:spcBef>
              <a:buSzPts val="3200"/>
              <a:buNone/>
              <a:defRPr/>
            </a:lvl6pPr>
            <a:lvl7pPr lvl="6">
              <a:spcBef>
                <a:spcPts val="0"/>
              </a:spcBef>
              <a:buSzPts val="3200"/>
              <a:buNone/>
              <a:defRPr/>
            </a:lvl7pPr>
            <a:lvl8pPr lvl="7">
              <a:spcBef>
                <a:spcPts val="0"/>
              </a:spcBef>
              <a:buSzPts val="3200"/>
              <a:buNone/>
              <a:defRPr/>
            </a:lvl8pPr>
            <a:lvl9pPr lvl="8">
              <a:spcBef>
                <a:spcPts val="0"/>
              </a:spcBef>
              <a:buSzPts val="3200"/>
              <a:buNone/>
              <a:defRPr/>
            </a:lvl9pPr>
          </a:lstStyle>
          <a:p>
            <a:endParaRPr/>
          </a:p>
        </p:txBody>
      </p:sp>
      <p:sp>
        <p:nvSpPr>
          <p:cNvPr id="22" name="Shape 22"/>
          <p:cNvSpPr txBox="1">
            <a:spLocks noGrp="1"/>
          </p:cNvSpPr>
          <p:nvPr>
            <p:ph type="body" idx="1"/>
          </p:nvPr>
        </p:nvSpPr>
        <p:spPr>
          <a:xfrm>
            <a:off x="471900" y="2558767"/>
            <a:ext cx="8222100" cy="3613500"/>
          </a:xfrm>
          <a:prstGeom prst="rect">
            <a:avLst/>
          </a:prstGeom>
        </p:spPr>
        <p:txBody>
          <a:bodyPr wrap="square" lIns="91425" tIns="91425" rIns="91425" bIns="91425" anchor="t" anchorCtr="0"/>
          <a:lstStyle>
            <a:lvl1pPr lvl="0">
              <a:spcBef>
                <a:spcPts val="0"/>
              </a:spcBef>
              <a:buSzPts val="1800"/>
              <a:buChar char="●"/>
              <a:defRPr/>
            </a:lvl1pPr>
            <a:lvl2pPr lvl="1">
              <a:spcBef>
                <a:spcPts val="0"/>
              </a:spcBef>
              <a:buSzPts val="1400"/>
              <a:buChar char="○"/>
              <a:defRPr/>
            </a:lvl2pPr>
            <a:lvl3pPr lvl="2">
              <a:spcBef>
                <a:spcPts val="0"/>
              </a:spcBef>
              <a:buSzPts val="1400"/>
              <a:buChar char="■"/>
              <a:defRPr/>
            </a:lvl3pPr>
            <a:lvl4pPr lvl="3">
              <a:spcBef>
                <a:spcPts val="0"/>
              </a:spcBef>
              <a:buSzPts val="1400"/>
              <a:buChar char="●"/>
              <a:defRPr/>
            </a:lvl4pPr>
            <a:lvl5pPr lvl="4">
              <a:spcBef>
                <a:spcPts val="0"/>
              </a:spcBef>
              <a:buSzPts val="1400"/>
              <a:buChar char="○"/>
              <a:defRPr/>
            </a:lvl5pPr>
            <a:lvl6pPr lvl="5">
              <a:spcBef>
                <a:spcPts val="0"/>
              </a:spcBef>
              <a:buSzPts val="1400"/>
              <a:buChar char="■"/>
              <a:defRPr/>
            </a:lvl6pPr>
            <a:lvl7pPr lvl="6">
              <a:spcBef>
                <a:spcPts val="0"/>
              </a:spcBef>
              <a:buSzPts val="1400"/>
              <a:buChar char="●"/>
              <a:defRPr/>
            </a:lvl7pPr>
            <a:lvl8pPr lvl="7">
              <a:spcBef>
                <a:spcPts val="0"/>
              </a:spcBef>
              <a:buSzPts val="1400"/>
              <a:buChar char="○"/>
              <a:defRPr/>
            </a:lvl8pPr>
            <a:lvl9pPr lvl="8">
              <a:spcBef>
                <a:spcPts val="0"/>
              </a:spcBef>
              <a:buSzPts val="1400"/>
              <a:buChar char="■"/>
              <a:defRPr/>
            </a:lvl9pPr>
          </a:lstStyle>
          <a:p>
            <a:endParaRPr/>
          </a:p>
        </p:txBody>
      </p:sp>
      <p:sp>
        <p:nvSpPr>
          <p:cNvPr id="23" name="Shape 23"/>
          <p:cNvSpPr txBox="1">
            <a:spLocks noGrp="1"/>
          </p:cNvSpPr>
          <p:nvPr>
            <p:ph type="sldNum" idx="12"/>
          </p:nvPr>
        </p:nvSpPr>
        <p:spPr>
          <a:xfrm>
            <a:off x="8523541" y="6260831"/>
            <a:ext cx="548700" cy="5247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AU"/>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4"/>
        <p:cNvGrpSpPr/>
        <p:nvPr/>
      </p:nvGrpSpPr>
      <p:grpSpPr>
        <a:xfrm>
          <a:off x="0" y="0"/>
          <a:ext cx="0" cy="0"/>
          <a:chOff x="0" y="0"/>
          <a:chExt cx="0" cy="0"/>
        </a:xfrm>
      </p:grpSpPr>
      <p:sp>
        <p:nvSpPr>
          <p:cNvPr id="25" name="Shape 25"/>
          <p:cNvSpPr/>
          <p:nvPr/>
        </p:nvSpPr>
        <p:spPr>
          <a:xfrm rot="10800000" flipH="1">
            <a:off x="0" y="2247900"/>
            <a:ext cx="9144000" cy="4610100"/>
          </a:xfrm>
          <a:prstGeom prst="rect">
            <a:avLst/>
          </a:prstGeom>
          <a:solidFill>
            <a:schemeClr val="accent4"/>
          </a:solidFill>
          <a:ln>
            <a:noFill/>
          </a:ln>
        </p:spPr>
        <p:txBody>
          <a:bodyPr wrap="square" lIns="91425" tIns="91425" rIns="91425" bIns="91425" anchor="ctr" anchorCtr="0">
            <a:noAutofit/>
          </a:bodyPr>
          <a:lstStyle/>
          <a:p>
            <a:pPr marL="0" lvl="0" indent="0">
              <a:spcBef>
                <a:spcPts val="0"/>
              </a:spcBef>
              <a:buNone/>
            </a:pPr>
            <a:endParaRPr/>
          </a:p>
        </p:txBody>
      </p:sp>
      <p:sp>
        <p:nvSpPr>
          <p:cNvPr id="26" name="Shape 26"/>
          <p:cNvSpPr/>
          <p:nvPr/>
        </p:nvSpPr>
        <p:spPr>
          <a:xfrm>
            <a:off x="0" y="2248000"/>
            <a:ext cx="9144000" cy="1449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wrap="square" lIns="91425" tIns="91425" rIns="91425" bIns="91425" anchor="ctr" anchorCtr="0">
            <a:noAutofit/>
          </a:bodyPr>
          <a:lstStyle/>
          <a:p>
            <a:pPr marL="0" lvl="0" indent="0">
              <a:spcBef>
                <a:spcPts val="0"/>
              </a:spcBef>
              <a:buNone/>
            </a:pPr>
            <a:endParaRPr/>
          </a:p>
        </p:txBody>
      </p:sp>
      <p:sp>
        <p:nvSpPr>
          <p:cNvPr id="27" name="Shape 27"/>
          <p:cNvSpPr txBox="1">
            <a:spLocks noGrp="1"/>
          </p:cNvSpPr>
          <p:nvPr>
            <p:ph type="title"/>
          </p:nvPr>
        </p:nvSpPr>
        <p:spPr>
          <a:xfrm>
            <a:off x="471900" y="984967"/>
            <a:ext cx="8222100" cy="1023600"/>
          </a:xfrm>
          <a:prstGeom prst="rect">
            <a:avLst/>
          </a:prstGeom>
        </p:spPr>
        <p:txBody>
          <a:bodyPr wrap="square" lIns="91425" tIns="91425" rIns="91425" bIns="91425" anchor="b" anchorCtr="0"/>
          <a:lstStyle>
            <a:lvl1pPr lvl="0">
              <a:spcBef>
                <a:spcPts val="0"/>
              </a:spcBef>
              <a:buSzPts val="3200"/>
              <a:buNone/>
              <a:defRPr/>
            </a:lvl1pPr>
            <a:lvl2pPr lvl="1">
              <a:spcBef>
                <a:spcPts val="0"/>
              </a:spcBef>
              <a:buSzPts val="3200"/>
              <a:buNone/>
              <a:defRPr/>
            </a:lvl2pPr>
            <a:lvl3pPr lvl="2">
              <a:spcBef>
                <a:spcPts val="0"/>
              </a:spcBef>
              <a:buSzPts val="3200"/>
              <a:buNone/>
              <a:defRPr/>
            </a:lvl3pPr>
            <a:lvl4pPr lvl="3">
              <a:spcBef>
                <a:spcPts val="0"/>
              </a:spcBef>
              <a:buSzPts val="3200"/>
              <a:buNone/>
              <a:defRPr/>
            </a:lvl4pPr>
            <a:lvl5pPr lvl="4">
              <a:spcBef>
                <a:spcPts val="0"/>
              </a:spcBef>
              <a:buSzPts val="3200"/>
              <a:buNone/>
              <a:defRPr/>
            </a:lvl5pPr>
            <a:lvl6pPr lvl="5">
              <a:spcBef>
                <a:spcPts val="0"/>
              </a:spcBef>
              <a:buSzPts val="3200"/>
              <a:buNone/>
              <a:defRPr/>
            </a:lvl6pPr>
            <a:lvl7pPr lvl="6">
              <a:spcBef>
                <a:spcPts val="0"/>
              </a:spcBef>
              <a:buSzPts val="3200"/>
              <a:buNone/>
              <a:defRPr/>
            </a:lvl7pPr>
            <a:lvl8pPr lvl="7">
              <a:spcBef>
                <a:spcPts val="0"/>
              </a:spcBef>
              <a:buSzPts val="3200"/>
              <a:buNone/>
              <a:defRPr/>
            </a:lvl8pPr>
            <a:lvl9pPr lvl="8">
              <a:spcBef>
                <a:spcPts val="0"/>
              </a:spcBef>
              <a:buSzPts val="3200"/>
              <a:buNone/>
              <a:defRPr/>
            </a:lvl9pPr>
          </a:lstStyle>
          <a:p>
            <a:endParaRPr/>
          </a:p>
        </p:txBody>
      </p:sp>
      <p:sp>
        <p:nvSpPr>
          <p:cNvPr id="28" name="Shape 28"/>
          <p:cNvSpPr txBox="1">
            <a:spLocks noGrp="1"/>
          </p:cNvSpPr>
          <p:nvPr>
            <p:ph type="body" idx="1"/>
          </p:nvPr>
        </p:nvSpPr>
        <p:spPr>
          <a:xfrm>
            <a:off x="471900" y="2558767"/>
            <a:ext cx="3999900" cy="3613500"/>
          </a:xfrm>
          <a:prstGeom prst="rect">
            <a:avLst/>
          </a:prstGeom>
        </p:spPr>
        <p:txBody>
          <a:bodyPr wrap="square" lIns="91425" tIns="91425" rIns="91425" bIns="91425" anchor="t" anchorCtr="0"/>
          <a:lstStyle>
            <a:lvl1pPr lvl="0">
              <a:spcBef>
                <a:spcPts val="0"/>
              </a:spcBef>
              <a:buSzPts val="1400"/>
              <a:buChar char="●"/>
              <a:defRPr sz="1400"/>
            </a:lvl1pPr>
            <a:lvl2pPr lvl="1">
              <a:spcBef>
                <a:spcPts val="0"/>
              </a:spcBef>
              <a:buSzPts val="1200"/>
              <a:buChar char="○"/>
              <a:defRPr sz="1200"/>
            </a:lvl2pPr>
            <a:lvl3pPr lvl="2">
              <a:spcBef>
                <a:spcPts val="0"/>
              </a:spcBef>
              <a:buSzPts val="1200"/>
              <a:buChar char="■"/>
              <a:defRPr sz="1200"/>
            </a:lvl3pPr>
            <a:lvl4pPr lvl="3">
              <a:spcBef>
                <a:spcPts val="0"/>
              </a:spcBef>
              <a:buSzPts val="1200"/>
              <a:buChar char="●"/>
              <a:defRPr sz="1200"/>
            </a:lvl4pPr>
            <a:lvl5pPr lvl="4">
              <a:spcBef>
                <a:spcPts val="0"/>
              </a:spcBef>
              <a:buSzPts val="1200"/>
              <a:buChar char="○"/>
              <a:defRPr sz="1200"/>
            </a:lvl5pPr>
            <a:lvl6pPr lvl="5">
              <a:spcBef>
                <a:spcPts val="0"/>
              </a:spcBef>
              <a:buSzPts val="1200"/>
              <a:buChar char="■"/>
              <a:defRPr sz="1200"/>
            </a:lvl6pPr>
            <a:lvl7pPr lvl="6">
              <a:spcBef>
                <a:spcPts val="0"/>
              </a:spcBef>
              <a:buSzPts val="1200"/>
              <a:buChar char="●"/>
              <a:defRPr sz="1200"/>
            </a:lvl7pPr>
            <a:lvl8pPr lvl="7">
              <a:spcBef>
                <a:spcPts val="0"/>
              </a:spcBef>
              <a:buSzPts val="1200"/>
              <a:buChar char="○"/>
              <a:defRPr sz="1200"/>
            </a:lvl8pPr>
            <a:lvl9pPr lvl="8">
              <a:spcBef>
                <a:spcPts val="0"/>
              </a:spcBef>
              <a:buSzPts val="1200"/>
              <a:buChar char="■"/>
              <a:defRPr sz="1200"/>
            </a:lvl9pPr>
          </a:lstStyle>
          <a:p>
            <a:endParaRPr/>
          </a:p>
        </p:txBody>
      </p:sp>
      <p:sp>
        <p:nvSpPr>
          <p:cNvPr id="29" name="Shape 29"/>
          <p:cNvSpPr txBox="1">
            <a:spLocks noGrp="1"/>
          </p:cNvSpPr>
          <p:nvPr>
            <p:ph type="body" idx="2"/>
          </p:nvPr>
        </p:nvSpPr>
        <p:spPr>
          <a:xfrm>
            <a:off x="4694250" y="2558767"/>
            <a:ext cx="3999900" cy="3613500"/>
          </a:xfrm>
          <a:prstGeom prst="rect">
            <a:avLst/>
          </a:prstGeom>
        </p:spPr>
        <p:txBody>
          <a:bodyPr wrap="square" lIns="91425" tIns="91425" rIns="91425" bIns="91425" anchor="t" anchorCtr="0"/>
          <a:lstStyle>
            <a:lvl1pPr lvl="0">
              <a:spcBef>
                <a:spcPts val="0"/>
              </a:spcBef>
              <a:buSzPts val="1400"/>
              <a:buChar char="●"/>
              <a:defRPr sz="1400"/>
            </a:lvl1pPr>
            <a:lvl2pPr lvl="1">
              <a:spcBef>
                <a:spcPts val="0"/>
              </a:spcBef>
              <a:buSzPts val="1200"/>
              <a:buChar char="○"/>
              <a:defRPr sz="1200"/>
            </a:lvl2pPr>
            <a:lvl3pPr lvl="2">
              <a:spcBef>
                <a:spcPts val="0"/>
              </a:spcBef>
              <a:buSzPts val="1200"/>
              <a:buChar char="■"/>
              <a:defRPr sz="1200"/>
            </a:lvl3pPr>
            <a:lvl4pPr lvl="3">
              <a:spcBef>
                <a:spcPts val="0"/>
              </a:spcBef>
              <a:buSzPts val="1200"/>
              <a:buChar char="●"/>
              <a:defRPr sz="1200"/>
            </a:lvl4pPr>
            <a:lvl5pPr lvl="4">
              <a:spcBef>
                <a:spcPts val="0"/>
              </a:spcBef>
              <a:buSzPts val="1200"/>
              <a:buChar char="○"/>
              <a:defRPr sz="1200"/>
            </a:lvl5pPr>
            <a:lvl6pPr lvl="5">
              <a:spcBef>
                <a:spcPts val="0"/>
              </a:spcBef>
              <a:buSzPts val="1200"/>
              <a:buChar char="■"/>
              <a:defRPr sz="1200"/>
            </a:lvl6pPr>
            <a:lvl7pPr lvl="6">
              <a:spcBef>
                <a:spcPts val="0"/>
              </a:spcBef>
              <a:buSzPts val="1200"/>
              <a:buChar char="●"/>
              <a:defRPr sz="1200"/>
            </a:lvl7pPr>
            <a:lvl8pPr lvl="7">
              <a:spcBef>
                <a:spcPts val="0"/>
              </a:spcBef>
              <a:buSzPts val="1200"/>
              <a:buChar char="○"/>
              <a:defRPr sz="1200"/>
            </a:lvl8pPr>
            <a:lvl9pPr lvl="8">
              <a:spcBef>
                <a:spcPts val="0"/>
              </a:spcBef>
              <a:buSzPts val="1200"/>
              <a:buChar char="■"/>
              <a:defRPr sz="1200"/>
            </a:lvl9pPr>
          </a:lstStyle>
          <a:p>
            <a:endParaRPr/>
          </a:p>
        </p:txBody>
      </p:sp>
      <p:sp>
        <p:nvSpPr>
          <p:cNvPr id="30" name="Shape 30"/>
          <p:cNvSpPr txBox="1">
            <a:spLocks noGrp="1"/>
          </p:cNvSpPr>
          <p:nvPr>
            <p:ph type="sldNum" idx="12"/>
          </p:nvPr>
        </p:nvSpPr>
        <p:spPr>
          <a:xfrm>
            <a:off x="8523541" y="6260831"/>
            <a:ext cx="548700" cy="5247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AU"/>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1"/>
        <p:cNvGrpSpPr/>
        <p:nvPr/>
      </p:nvGrpSpPr>
      <p:grpSpPr>
        <a:xfrm>
          <a:off x="0" y="0"/>
          <a:ext cx="0" cy="0"/>
          <a:chOff x="0" y="0"/>
          <a:chExt cx="0" cy="0"/>
        </a:xfrm>
      </p:grpSpPr>
      <p:sp>
        <p:nvSpPr>
          <p:cNvPr id="32" name="Shape 32"/>
          <p:cNvSpPr/>
          <p:nvPr/>
        </p:nvSpPr>
        <p:spPr>
          <a:xfrm rot="10800000" flipH="1">
            <a:off x="0" y="875100"/>
            <a:ext cx="9144000" cy="5982900"/>
          </a:xfrm>
          <a:prstGeom prst="rect">
            <a:avLst/>
          </a:prstGeom>
          <a:solidFill>
            <a:schemeClr val="accent4"/>
          </a:solidFill>
          <a:ln>
            <a:noFill/>
          </a:ln>
        </p:spPr>
        <p:txBody>
          <a:bodyPr wrap="square" lIns="91425" tIns="91425" rIns="91425" bIns="91425" anchor="ctr" anchorCtr="0">
            <a:noAutofit/>
          </a:bodyPr>
          <a:lstStyle/>
          <a:p>
            <a:pPr marL="0" lvl="0" indent="0">
              <a:spcBef>
                <a:spcPts val="0"/>
              </a:spcBef>
              <a:buNone/>
            </a:pPr>
            <a:endParaRPr/>
          </a:p>
        </p:txBody>
      </p:sp>
      <p:sp>
        <p:nvSpPr>
          <p:cNvPr id="33" name="Shape 33"/>
          <p:cNvSpPr/>
          <p:nvPr/>
        </p:nvSpPr>
        <p:spPr>
          <a:xfrm>
            <a:off x="0" y="875133"/>
            <a:ext cx="9144000" cy="1449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wrap="square" lIns="91425" tIns="91425" rIns="91425" bIns="91425" anchor="ctr" anchorCtr="0">
            <a:noAutofit/>
          </a:bodyPr>
          <a:lstStyle/>
          <a:p>
            <a:pPr marL="0" lvl="0" indent="0">
              <a:spcBef>
                <a:spcPts val="0"/>
              </a:spcBef>
              <a:buNone/>
            </a:pPr>
            <a:endParaRPr/>
          </a:p>
        </p:txBody>
      </p:sp>
      <p:sp>
        <p:nvSpPr>
          <p:cNvPr id="34" name="Shape 34"/>
          <p:cNvSpPr txBox="1">
            <a:spLocks noGrp="1"/>
          </p:cNvSpPr>
          <p:nvPr>
            <p:ph type="title"/>
          </p:nvPr>
        </p:nvSpPr>
        <p:spPr>
          <a:xfrm>
            <a:off x="98250" y="21800"/>
            <a:ext cx="8826600" cy="803700"/>
          </a:xfrm>
          <a:prstGeom prst="rect">
            <a:avLst/>
          </a:prstGeom>
        </p:spPr>
        <p:txBody>
          <a:bodyPr wrap="square" lIns="91425" tIns="91425" rIns="91425" bIns="91425" anchor="ctr" anchorCtr="0"/>
          <a:lstStyle>
            <a:lvl1pPr lvl="0">
              <a:spcBef>
                <a:spcPts val="0"/>
              </a:spcBef>
              <a:buSzPts val="1800"/>
              <a:buNone/>
              <a:defRPr sz="1800"/>
            </a:lvl1pPr>
            <a:lvl2pPr lvl="1">
              <a:spcBef>
                <a:spcPts val="0"/>
              </a:spcBef>
              <a:buSzPts val="1800"/>
              <a:buNone/>
              <a:defRPr sz="1800"/>
            </a:lvl2pPr>
            <a:lvl3pPr lvl="2">
              <a:spcBef>
                <a:spcPts val="0"/>
              </a:spcBef>
              <a:buSzPts val="1800"/>
              <a:buNone/>
              <a:defRPr sz="1800"/>
            </a:lvl3pPr>
            <a:lvl4pPr lvl="3">
              <a:spcBef>
                <a:spcPts val="0"/>
              </a:spcBef>
              <a:buSzPts val="1800"/>
              <a:buNone/>
              <a:defRPr sz="1800"/>
            </a:lvl4pPr>
            <a:lvl5pPr lvl="4">
              <a:spcBef>
                <a:spcPts val="0"/>
              </a:spcBef>
              <a:buSzPts val="1800"/>
              <a:buNone/>
              <a:defRPr sz="1800"/>
            </a:lvl5pPr>
            <a:lvl6pPr lvl="5">
              <a:spcBef>
                <a:spcPts val="0"/>
              </a:spcBef>
              <a:buSzPts val="1800"/>
              <a:buNone/>
              <a:defRPr sz="1800"/>
            </a:lvl6pPr>
            <a:lvl7pPr lvl="6">
              <a:spcBef>
                <a:spcPts val="0"/>
              </a:spcBef>
              <a:buSzPts val="1800"/>
              <a:buNone/>
              <a:defRPr sz="1800"/>
            </a:lvl7pPr>
            <a:lvl8pPr lvl="7">
              <a:spcBef>
                <a:spcPts val="0"/>
              </a:spcBef>
              <a:buSzPts val="1800"/>
              <a:buNone/>
              <a:defRPr sz="1800"/>
            </a:lvl8pPr>
            <a:lvl9pPr lvl="8">
              <a:spcBef>
                <a:spcPts val="0"/>
              </a:spcBef>
              <a:buSzPts val="1800"/>
              <a:buNone/>
              <a:defRPr sz="1800"/>
            </a:lvl9pPr>
          </a:lstStyle>
          <a:p>
            <a:endParaRPr/>
          </a:p>
        </p:txBody>
      </p:sp>
      <p:sp>
        <p:nvSpPr>
          <p:cNvPr id="35" name="Shape 35"/>
          <p:cNvSpPr txBox="1">
            <a:spLocks noGrp="1"/>
          </p:cNvSpPr>
          <p:nvPr>
            <p:ph type="sldNum" idx="12"/>
          </p:nvPr>
        </p:nvSpPr>
        <p:spPr>
          <a:xfrm>
            <a:off x="8523541" y="6260831"/>
            <a:ext cx="548700" cy="5247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AU"/>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36"/>
        <p:cNvGrpSpPr/>
        <p:nvPr/>
      </p:nvGrpSpPr>
      <p:grpSpPr>
        <a:xfrm>
          <a:off x="0" y="0"/>
          <a:ext cx="0" cy="0"/>
          <a:chOff x="0" y="0"/>
          <a:chExt cx="0" cy="0"/>
        </a:xfrm>
      </p:grpSpPr>
      <p:sp>
        <p:nvSpPr>
          <p:cNvPr id="37" name="Shape 37"/>
          <p:cNvSpPr txBox="1"/>
          <p:nvPr/>
        </p:nvSpPr>
        <p:spPr>
          <a:xfrm rot="10800000" flipH="1">
            <a:off x="3276600" y="33"/>
            <a:ext cx="5867400" cy="6858000"/>
          </a:xfrm>
          <a:prstGeom prst="rect">
            <a:avLst/>
          </a:prstGeom>
          <a:solidFill>
            <a:schemeClr val="accent4"/>
          </a:solidFill>
          <a:ln>
            <a:noFill/>
          </a:ln>
        </p:spPr>
        <p:txBody>
          <a:bodyPr wrap="square" lIns="91425" tIns="91425" rIns="91425" bIns="91425" anchor="ctr" anchorCtr="0">
            <a:noAutofit/>
          </a:bodyPr>
          <a:lstStyle/>
          <a:p>
            <a:pPr marL="0" lvl="0" indent="0">
              <a:spcBef>
                <a:spcPts val="0"/>
              </a:spcBef>
              <a:buNone/>
            </a:pPr>
            <a:endParaRPr/>
          </a:p>
        </p:txBody>
      </p:sp>
      <p:sp>
        <p:nvSpPr>
          <p:cNvPr id="38" name="Shape 38"/>
          <p:cNvSpPr/>
          <p:nvPr/>
        </p:nvSpPr>
        <p:spPr>
          <a:xfrm rot="-5400000">
            <a:off x="-98100" y="3374700"/>
            <a:ext cx="6858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wrap="square" lIns="91425" tIns="91425" rIns="91425" bIns="91425" anchor="ctr" anchorCtr="0">
            <a:noAutofit/>
          </a:bodyPr>
          <a:lstStyle/>
          <a:p>
            <a:pPr marL="0" lvl="0" indent="0">
              <a:spcBef>
                <a:spcPts val="0"/>
              </a:spcBef>
              <a:buNone/>
            </a:pPr>
            <a:endParaRPr/>
          </a:p>
        </p:txBody>
      </p:sp>
      <p:sp>
        <p:nvSpPr>
          <p:cNvPr id="39" name="Shape 39"/>
          <p:cNvSpPr txBox="1">
            <a:spLocks noGrp="1"/>
          </p:cNvSpPr>
          <p:nvPr>
            <p:ph type="title"/>
          </p:nvPr>
        </p:nvSpPr>
        <p:spPr>
          <a:xfrm>
            <a:off x="226078" y="477067"/>
            <a:ext cx="2808000" cy="1271100"/>
          </a:xfrm>
          <a:prstGeom prst="rect">
            <a:avLst/>
          </a:prstGeom>
        </p:spPr>
        <p:txBody>
          <a:bodyPr wrap="square" lIns="91425" tIns="91425" rIns="91425" bIns="91425" anchor="b" anchorCtr="0"/>
          <a:lstStyle>
            <a:lvl1pPr lvl="0">
              <a:spcBef>
                <a:spcPts val="0"/>
              </a:spcBef>
              <a:buSzPts val="2400"/>
              <a:buNone/>
              <a:defRPr sz="2400"/>
            </a:lvl1pPr>
            <a:lvl2pPr lvl="1">
              <a:spcBef>
                <a:spcPts val="0"/>
              </a:spcBef>
              <a:buSzPts val="2400"/>
              <a:buNone/>
              <a:defRPr sz="2400"/>
            </a:lvl2pPr>
            <a:lvl3pPr lvl="2">
              <a:spcBef>
                <a:spcPts val="0"/>
              </a:spcBef>
              <a:buSzPts val="2400"/>
              <a:buNone/>
              <a:defRPr sz="2400"/>
            </a:lvl3pPr>
            <a:lvl4pPr lvl="3">
              <a:spcBef>
                <a:spcPts val="0"/>
              </a:spcBef>
              <a:buSzPts val="2400"/>
              <a:buNone/>
              <a:defRPr sz="2400"/>
            </a:lvl4pPr>
            <a:lvl5pPr lvl="4">
              <a:spcBef>
                <a:spcPts val="0"/>
              </a:spcBef>
              <a:buSzPts val="2400"/>
              <a:buNone/>
              <a:defRPr sz="2400"/>
            </a:lvl5pPr>
            <a:lvl6pPr lvl="5">
              <a:spcBef>
                <a:spcPts val="0"/>
              </a:spcBef>
              <a:buSzPts val="2400"/>
              <a:buNone/>
              <a:defRPr sz="2400"/>
            </a:lvl6pPr>
            <a:lvl7pPr lvl="6">
              <a:spcBef>
                <a:spcPts val="0"/>
              </a:spcBef>
              <a:buSzPts val="2400"/>
              <a:buNone/>
              <a:defRPr sz="2400"/>
            </a:lvl7pPr>
            <a:lvl8pPr lvl="7">
              <a:spcBef>
                <a:spcPts val="0"/>
              </a:spcBef>
              <a:buSzPts val="2400"/>
              <a:buNone/>
              <a:defRPr sz="2400"/>
            </a:lvl8pPr>
            <a:lvl9pPr lvl="8">
              <a:spcBef>
                <a:spcPts val="0"/>
              </a:spcBef>
              <a:buSzPts val="2400"/>
              <a:buNone/>
              <a:defRPr sz="2400"/>
            </a:lvl9pPr>
          </a:lstStyle>
          <a:p>
            <a:endParaRPr/>
          </a:p>
        </p:txBody>
      </p:sp>
      <p:sp>
        <p:nvSpPr>
          <p:cNvPr id="40" name="Shape 40"/>
          <p:cNvSpPr txBox="1">
            <a:spLocks noGrp="1"/>
          </p:cNvSpPr>
          <p:nvPr>
            <p:ph type="body" idx="1"/>
          </p:nvPr>
        </p:nvSpPr>
        <p:spPr>
          <a:xfrm>
            <a:off x="226075" y="1954400"/>
            <a:ext cx="2808000" cy="4218000"/>
          </a:xfrm>
          <a:prstGeom prst="rect">
            <a:avLst/>
          </a:prstGeom>
        </p:spPr>
        <p:txBody>
          <a:bodyPr wrap="square" lIns="91425" tIns="91425" rIns="91425" bIns="91425" anchor="t" anchorCtr="0"/>
          <a:lstStyle>
            <a:lvl1pPr lvl="0">
              <a:spcBef>
                <a:spcPts val="0"/>
              </a:spcBef>
              <a:buClr>
                <a:schemeClr val="lt1"/>
              </a:buClr>
              <a:buSzPts val="1200"/>
              <a:buChar char="●"/>
              <a:defRPr sz="1200">
                <a:solidFill>
                  <a:schemeClr val="lt1"/>
                </a:solidFill>
              </a:defRPr>
            </a:lvl1pPr>
            <a:lvl2pPr lvl="1">
              <a:spcBef>
                <a:spcPts val="0"/>
              </a:spcBef>
              <a:buClr>
                <a:schemeClr val="lt1"/>
              </a:buClr>
              <a:buSzPts val="1200"/>
              <a:buChar char="○"/>
              <a:defRPr sz="1200">
                <a:solidFill>
                  <a:schemeClr val="lt1"/>
                </a:solidFill>
              </a:defRPr>
            </a:lvl2pPr>
            <a:lvl3pPr lvl="2">
              <a:spcBef>
                <a:spcPts val="0"/>
              </a:spcBef>
              <a:buClr>
                <a:schemeClr val="lt1"/>
              </a:buClr>
              <a:buSzPts val="1200"/>
              <a:buChar char="■"/>
              <a:defRPr sz="1200">
                <a:solidFill>
                  <a:schemeClr val="lt1"/>
                </a:solidFill>
              </a:defRPr>
            </a:lvl3pPr>
            <a:lvl4pPr lvl="3">
              <a:spcBef>
                <a:spcPts val="0"/>
              </a:spcBef>
              <a:buClr>
                <a:schemeClr val="lt1"/>
              </a:buClr>
              <a:buSzPts val="1200"/>
              <a:buChar char="●"/>
              <a:defRPr sz="1200">
                <a:solidFill>
                  <a:schemeClr val="lt1"/>
                </a:solidFill>
              </a:defRPr>
            </a:lvl4pPr>
            <a:lvl5pPr lvl="4">
              <a:spcBef>
                <a:spcPts val="0"/>
              </a:spcBef>
              <a:buClr>
                <a:schemeClr val="lt1"/>
              </a:buClr>
              <a:buSzPts val="1200"/>
              <a:buChar char="○"/>
              <a:defRPr sz="1200">
                <a:solidFill>
                  <a:schemeClr val="lt1"/>
                </a:solidFill>
              </a:defRPr>
            </a:lvl5pPr>
            <a:lvl6pPr lvl="5">
              <a:spcBef>
                <a:spcPts val="0"/>
              </a:spcBef>
              <a:buClr>
                <a:schemeClr val="lt1"/>
              </a:buClr>
              <a:buSzPts val="1200"/>
              <a:buChar char="■"/>
              <a:defRPr sz="1200">
                <a:solidFill>
                  <a:schemeClr val="lt1"/>
                </a:solidFill>
              </a:defRPr>
            </a:lvl6pPr>
            <a:lvl7pPr lvl="6">
              <a:spcBef>
                <a:spcPts val="0"/>
              </a:spcBef>
              <a:buClr>
                <a:schemeClr val="lt1"/>
              </a:buClr>
              <a:buSzPts val="1200"/>
              <a:buChar char="●"/>
              <a:defRPr sz="1200">
                <a:solidFill>
                  <a:schemeClr val="lt1"/>
                </a:solidFill>
              </a:defRPr>
            </a:lvl7pPr>
            <a:lvl8pPr lvl="7">
              <a:spcBef>
                <a:spcPts val="0"/>
              </a:spcBef>
              <a:buClr>
                <a:schemeClr val="lt1"/>
              </a:buClr>
              <a:buSzPts val="1200"/>
              <a:buChar char="○"/>
              <a:defRPr sz="1200">
                <a:solidFill>
                  <a:schemeClr val="lt1"/>
                </a:solidFill>
              </a:defRPr>
            </a:lvl8pPr>
            <a:lvl9pPr lvl="8">
              <a:spcBef>
                <a:spcPts val="0"/>
              </a:spcBef>
              <a:buClr>
                <a:schemeClr val="lt1"/>
              </a:buClr>
              <a:buSzPts val="1200"/>
              <a:buChar char="■"/>
              <a:defRPr sz="1200">
                <a:solidFill>
                  <a:schemeClr val="lt1"/>
                </a:solidFill>
              </a:defRPr>
            </a:lvl9pPr>
          </a:lstStyle>
          <a:p>
            <a:endParaRPr/>
          </a:p>
        </p:txBody>
      </p:sp>
      <p:sp>
        <p:nvSpPr>
          <p:cNvPr id="41" name="Shape 41"/>
          <p:cNvSpPr txBox="1">
            <a:spLocks noGrp="1"/>
          </p:cNvSpPr>
          <p:nvPr>
            <p:ph type="sldNum" idx="12"/>
          </p:nvPr>
        </p:nvSpPr>
        <p:spPr>
          <a:xfrm>
            <a:off x="8523541" y="6260831"/>
            <a:ext cx="548700" cy="5247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AU"/>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42"/>
        <p:cNvGrpSpPr/>
        <p:nvPr/>
      </p:nvGrpSpPr>
      <p:grpSpPr>
        <a:xfrm>
          <a:off x="0" y="0"/>
          <a:ext cx="0" cy="0"/>
          <a:chOff x="0" y="0"/>
          <a:chExt cx="0" cy="0"/>
        </a:xfrm>
      </p:grpSpPr>
      <p:sp>
        <p:nvSpPr>
          <p:cNvPr id="43" name="Shape 43"/>
          <p:cNvSpPr txBox="1">
            <a:spLocks noGrp="1"/>
          </p:cNvSpPr>
          <p:nvPr>
            <p:ph type="title"/>
          </p:nvPr>
        </p:nvSpPr>
        <p:spPr>
          <a:xfrm>
            <a:off x="490250" y="651000"/>
            <a:ext cx="6227100" cy="5454300"/>
          </a:xfrm>
          <a:prstGeom prst="rect">
            <a:avLst/>
          </a:prstGeom>
        </p:spPr>
        <p:txBody>
          <a:bodyPr wrap="square" lIns="91425" tIns="91425" rIns="91425" bIns="91425" anchor="ctr" anchorCtr="0"/>
          <a:lstStyle>
            <a:lvl1pPr lvl="0">
              <a:spcBef>
                <a:spcPts val="0"/>
              </a:spcBef>
              <a:buSzPts val="6000"/>
              <a:buNone/>
              <a:defRPr sz="6000"/>
            </a:lvl1pPr>
            <a:lvl2pPr lvl="1">
              <a:spcBef>
                <a:spcPts val="0"/>
              </a:spcBef>
              <a:buSzPts val="6000"/>
              <a:buNone/>
              <a:defRPr sz="6000"/>
            </a:lvl2pPr>
            <a:lvl3pPr lvl="2">
              <a:spcBef>
                <a:spcPts val="0"/>
              </a:spcBef>
              <a:buSzPts val="6000"/>
              <a:buNone/>
              <a:defRPr sz="6000"/>
            </a:lvl3pPr>
            <a:lvl4pPr lvl="3">
              <a:spcBef>
                <a:spcPts val="0"/>
              </a:spcBef>
              <a:buSzPts val="6000"/>
              <a:buNone/>
              <a:defRPr sz="6000"/>
            </a:lvl4pPr>
            <a:lvl5pPr lvl="4">
              <a:spcBef>
                <a:spcPts val="0"/>
              </a:spcBef>
              <a:buSzPts val="6000"/>
              <a:buNone/>
              <a:defRPr sz="6000"/>
            </a:lvl5pPr>
            <a:lvl6pPr lvl="5">
              <a:spcBef>
                <a:spcPts val="0"/>
              </a:spcBef>
              <a:buSzPts val="6000"/>
              <a:buNone/>
              <a:defRPr sz="6000"/>
            </a:lvl6pPr>
            <a:lvl7pPr lvl="6">
              <a:spcBef>
                <a:spcPts val="0"/>
              </a:spcBef>
              <a:buSzPts val="6000"/>
              <a:buNone/>
              <a:defRPr sz="6000"/>
            </a:lvl7pPr>
            <a:lvl8pPr lvl="7">
              <a:spcBef>
                <a:spcPts val="0"/>
              </a:spcBef>
              <a:buSzPts val="6000"/>
              <a:buNone/>
              <a:defRPr sz="6000"/>
            </a:lvl8pPr>
            <a:lvl9pPr lvl="8">
              <a:spcBef>
                <a:spcPts val="0"/>
              </a:spcBef>
              <a:buSzPts val="6000"/>
              <a:buNone/>
              <a:defRPr sz="6000"/>
            </a:lvl9pPr>
          </a:lstStyle>
          <a:p>
            <a:endParaRPr/>
          </a:p>
        </p:txBody>
      </p:sp>
      <p:sp>
        <p:nvSpPr>
          <p:cNvPr id="44" name="Shape 44"/>
          <p:cNvSpPr txBox="1">
            <a:spLocks noGrp="1"/>
          </p:cNvSpPr>
          <p:nvPr>
            <p:ph type="sldNum" idx="12"/>
          </p:nvPr>
        </p:nvSpPr>
        <p:spPr>
          <a:xfrm>
            <a:off x="8523541" y="6260831"/>
            <a:ext cx="548700" cy="5247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AU">
                <a:solidFill>
                  <a:schemeClr val="lt1"/>
                </a:solidFill>
              </a:rPr>
              <a:t>‹#›</a:t>
            </a:fld>
            <a:endParaRPr lang="en-AU">
              <a:solidFill>
                <a:schemeClr val="lt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45"/>
        <p:cNvGrpSpPr/>
        <p:nvPr/>
      </p:nvGrpSpPr>
      <p:grpSpPr>
        <a:xfrm>
          <a:off x="0" y="0"/>
          <a:ext cx="0" cy="0"/>
          <a:chOff x="0" y="0"/>
          <a:chExt cx="0" cy="0"/>
        </a:xfrm>
      </p:grpSpPr>
      <p:sp>
        <p:nvSpPr>
          <p:cNvPr id="46" name="Shape 46"/>
          <p:cNvSpPr/>
          <p:nvPr/>
        </p:nvSpPr>
        <p:spPr>
          <a:xfrm flipH="1">
            <a:off x="0" y="0"/>
            <a:ext cx="4572000" cy="6858000"/>
          </a:xfrm>
          <a:prstGeom prst="rect">
            <a:avLst/>
          </a:prstGeom>
          <a:solidFill>
            <a:schemeClr val="accent4"/>
          </a:solidFill>
          <a:ln>
            <a:noFill/>
          </a:ln>
        </p:spPr>
        <p:txBody>
          <a:bodyPr wrap="square" lIns="91425" tIns="91425" rIns="91425" bIns="91425" anchor="ctr" anchorCtr="0">
            <a:noAutofit/>
          </a:bodyPr>
          <a:lstStyle/>
          <a:p>
            <a:pPr marL="0" lvl="0" indent="0">
              <a:spcBef>
                <a:spcPts val="0"/>
              </a:spcBef>
              <a:buNone/>
            </a:pPr>
            <a:endParaRPr/>
          </a:p>
        </p:txBody>
      </p:sp>
      <p:sp>
        <p:nvSpPr>
          <p:cNvPr id="47" name="Shape 47"/>
          <p:cNvSpPr/>
          <p:nvPr/>
        </p:nvSpPr>
        <p:spPr>
          <a:xfrm rot="5400000">
            <a:off x="1089325" y="3375050"/>
            <a:ext cx="68571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wrap="square" lIns="91425" tIns="91425" rIns="91425" bIns="91425" anchor="ctr" anchorCtr="0">
            <a:noAutofit/>
          </a:bodyPr>
          <a:lstStyle/>
          <a:p>
            <a:pPr marL="0" lvl="0" indent="0">
              <a:spcBef>
                <a:spcPts val="0"/>
              </a:spcBef>
              <a:buNone/>
            </a:pPr>
            <a:endParaRPr/>
          </a:p>
        </p:txBody>
      </p:sp>
      <p:sp>
        <p:nvSpPr>
          <p:cNvPr id="48" name="Shape 48"/>
          <p:cNvSpPr txBox="1">
            <a:spLocks noGrp="1"/>
          </p:cNvSpPr>
          <p:nvPr>
            <p:ph type="title"/>
          </p:nvPr>
        </p:nvSpPr>
        <p:spPr>
          <a:xfrm>
            <a:off x="265500" y="1644233"/>
            <a:ext cx="4045200" cy="1976400"/>
          </a:xfrm>
          <a:prstGeom prst="rect">
            <a:avLst/>
          </a:prstGeom>
        </p:spPr>
        <p:txBody>
          <a:bodyPr wrap="square" lIns="91425" tIns="91425" rIns="91425" bIns="91425" anchor="b" anchorCtr="0"/>
          <a:lstStyle>
            <a:lvl1pPr lvl="0" algn="ctr">
              <a:spcBef>
                <a:spcPts val="0"/>
              </a:spcBef>
              <a:buClr>
                <a:schemeClr val="dk2"/>
              </a:buClr>
              <a:buSzPts val="4200"/>
              <a:buNone/>
              <a:defRPr sz="4200">
                <a:solidFill>
                  <a:schemeClr val="dk2"/>
                </a:solidFill>
              </a:defRPr>
            </a:lvl1pPr>
            <a:lvl2pPr lvl="1" algn="ctr">
              <a:spcBef>
                <a:spcPts val="0"/>
              </a:spcBef>
              <a:buClr>
                <a:schemeClr val="dk2"/>
              </a:buClr>
              <a:buSzPts val="4200"/>
              <a:buNone/>
              <a:defRPr sz="4200">
                <a:solidFill>
                  <a:schemeClr val="dk2"/>
                </a:solidFill>
              </a:defRPr>
            </a:lvl2pPr>
            <a:lvl3pPr lvl="2" algn="ctr">
              <a:spcBef>
                <a:spcPts val="0"/>
              </a:spcBef>
              <a:buClr>
                <a:schemeClr val="dk2"/>
              </a:buClr>
              <a:buSzPts val="4200"/>
              <a:buNone/>
              <a:defRPr sz="4200">
                <a:solidFill>
                  <a:schemeClr val="dk2"/>
                </a:solidFill>
              </a:defRPr>
            </a:lvl3pPr>
            <a:lvl4pPr lvl="3" algn="ctr">
              <a:spcBef>
                <a:spcPts val="0"/>
              </a:spcBef>
              <a:buClr>
                <a:schemeClr val="dk2"/>
              </a:buClr>
              <a:buSzPts val="4200"/>
              <a:buNone/>
              <a:defRPr sz="4200">
                <a:solidFill>
                  <a:schemeClr val="dk2"/>
                </a:solidFill>
              </a:defRPr>
            </a:lvl4pPr>
            <a:lvl5pPr lvl="4" algn="ctr">
              <a:spcBef>
                <a:spcPts val="0"/>
              </a:spcBef>
              <a:buClr>
                <a:schemeClr val="dk2"/>
              </a:buClr>
              <a:buSzPts val="4200"/>
              <a:buNone/>
              <a:defRPr sz="4200">
                <a:solidFill>
                  <a:schemeClr val="dk2"/>
                </a:solidFill>
              </a:defRPr>
            </a:lvl5pPr>
            <a:lvl6pPr lvl="5" algn="ctr">
              <a:spcBef>
                <a:spcPts val="0"/>
              </a:spcBef>
              <a:buClr>
                <a:schemeClr val="dk2"/>
              </a:buClr>
              <a:buSzPts val="4200"/>
              <a:buNone/>
              <a:defRPr sz="4200">
                <a:solidFill>
                  <a:schemeClr val="dk2"/>
                </a:solidFill>
              </a:defRPr>
            </a:lvl6pPr>
            <a:lvl7pPr lvl="6" algn="ctr">
              <a:spcBef>
                <a:spcPts val="0"/>
              </a:spcBef>
              <a:buClr>
                <a:schemeClr val="dk2"/>
              </a:buClr>
              <a:buSzPts val="4200"/>
              <a:buNone/>
              <a:defRPr sz="4200">
                <a:solidFill>
                  <a:schemeClr val="dk2"/>
                </a:solidFill>
              </a:defRPr>
            </a:lvl7pPr>
            <a:lvl8pPr lvl="7" algn="ctr">
              <a:spcBef>
                <a:spcPts val="0"/>
              </a:spcBef>
              <a:buClr>
                <a:schemeClr val="dk2"/>
              </a:buClr>
              <a:buSzPts val="4200"/>
              <a:buNone/>
              <a:defRPr sz="4200">
                <a:solidFill>
                  <a:schemeClr val="dk2"/>
                </a:solidFill>
              </a:defRPr>
            </a:lvl8pPr>
            <a:lvl9pPr lvl="8" algn="ctr">
              <a:spcBef>
                <a:spcPts val="0"/>
              </a:spcBef>
              <a:buClr>
                <a:schemeClr val="dk2"/>
              </a:buClr>
              <a:buSzPts val="4200"/>
              <a:buNone/>
              <a:defRPr sz="4200">
                <a:solidFill>
                  <a:schemeClr val="dk2"/>
                </a:solidFill>
              </a:defRPr>
            </a:lvl9pPr>
          </a:lstStyle>
          <a:p>
            <a:endParaRPr/>
          </a:p>
        </p:txBody>
      </p:sp>
      <p:sp>
        <p:nvSpPr>
          <p:cNvPr id="49" name="Shape 49"/>
          <p:cNvSpPr txBox="1">
            <a:spLocks noGrp="1"/>
          </p:cNvSpPr>
          <p:nvPr>
            <p:ph type="subTitle" idx="1"/>
          </p:nvPr>
        </p:nvSpPr>
        <p:spPr>
          <a:xfrm>
            <a:off x="265500" y="3705956"/>
            <a:ext cx="4045200" cy="1646700"/>
          </a:xfrm>
          <a:prstGeom prst="rect">
            <a:avLst/>
          </a:prstGeom>
        </p:spPr>
        <p:txBody>
          <a:bodyPr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0" name="Shape 50"/>
          <p:cNvSpPr txBox="1">
            <a:spLocks noGrp="1"/>
          </p:cNvSpPr>
          <p:nvPr>
            <p:ph type="body" idx="2"/>
          </p:nvPr>
        </p:nvSpPr>
        <p:spPr>
          <a:xfrm>
            <a:off x="4939500" y="965600"/>
            <a:ext cx="3837000" cy="4926900"/>
          </a:xfrm>
          <a:prstGeom prst="rect">
            <a:avLst/>
          </a:prstGeom>
        </p:spPr>
        <p:txBody>
          <a:bodyPr wrap="square" lIns="91425" tIns="91425" rIns="91425" bIns="91425" anchor="ctr" anchorCtr="0"/>
          <a:lstStyle>
            <a:lvl1pPr lvl="0">
              <a:spcBef>
                <a:spcPts val="0"/>
              </a:spcBef>
              <a:buClr>
                <a:schemeClr val="lt1"/>
              </a:buClr>
              <a:buSzPts val="1800"/>
              <a:buChar char="●"/>
              <a:defRPr>
                <a:solidFill>
                  <a:schemeClr val="lt1"/>
                </a:solidFill>
              </a:defRPr>
            </a:lvl1pPr>
            <a:lvl2pPr lvl="1">
              <a:spcBef>
                <a:spcPts val="0"/>
              </a:spcBef>
              <a:buClr>
                <a:schemeClr val="lt1"/>
              </a:buClr>
              <a:buSzPts val="1400"/>
              <a:buChar char="○"/>
              <a:defRPr>
                <a:solidFill>
                  <a:schemeClr val="lt1"/>
                </a:solidFill>
              </a:defRPr>
            </a:lvl2pPr>
            <a:lvl3pPr lvl="2">
              <a:spcBef>
                <a:spcPts val="0"/>
              </a:spcBef>
              <a:buClr>
                <a:schemeClr val="lt1"/>
              </a:buClr>
              <a:buSzPts val="1400"/>
              <a:buChar char="■"/>
              <a:defRPr>
                <a:solidFill>
                  <a:schemeClr val="lt1"/>
                </a:solidFill>
              </a:defRPr>
            </a:lvl3pPr>
            <a:lvl4pPr lvl="3">
              <a:spcBef>
                <a:spcPts val="0"/>
              </a:spcBef>
              <a:buClr>
                <a:schemeClr val="lt1"/>
              </a:buClr>
              <a:buSzPts val="1400"/>
              <a:buChar char="●"/>
              <a:defRPr>
                <a:solidFill>
                  <a:schemeClr val="lt1"/>
                </a:solidFill>
              </a:defRPr>
            </a:lvl4pPr>
            <a:lvl5pPr lvl="4">
              <a:spcBef>
                <a:spcPts val="0"/>
              </a:spcBef>
              <a:buClr>
                <a:schemeClr val="lt1"/>
              </a:buClr>
              <a:buSzPts val="1400"/>
              <a:buChar char="○"/>
              <a:defRPr>
                <a:solidFill>
                  <a:schemeClr val="lt1"/>
                </a:solidFill>
              </a:defRPr>
            </a:lvl5pPr>
            <a:lvl6pPr lvl="5">
              <a:spcBef>
                <a:spcPts val="0"/>
              </a:spcBef>
              <a:buClr>
                <a:schemeClr val="lt1"/>
              </a:buClr>
              <a:buSzPts val="1400"/>
              <a:buChar char="■"/>
              <a:defRPr>
                <a:solidFill>
                  <a:schemeClr val="lt1"/>
                </a:solidFill>
              </a:defRPr>
            </a:lvl6pPr>
            <a:lvl7pPr lvl="6">
              <a:spcBef>
                <a:spcPts val="0"/>
              </a:spcBef>
              <a:buClr>
                <a:schemeClr val="lt1"/>
              </a:buClr>
              <a:buSzPts val="1400"/>
              <a:buChar char="●"/>
              <a:defRPr>
                <a:solidFill>
                  <a:schemeClr val="lt1"/>
                </a:solidFill>
              </a:defRPr>
            </a:lvl7pPr>
            <a:lvl8pPr lvl="7">
              <a:spcBef>
                <a:spcPts val="0"/>
              </a:spcBef>
              <a:buClr>
                <a:schemeClr val="lt1"/>
              </a:buClr>
              <a:buSzPts val="1400"/>
              <a:buChar char="○"/>
              <a:defRPr>
                <a:solidFill>
                  <a:schemeClr val="lt1"/>
                </a:solidFill>
              </a:defRPr>
            </a:lvl8pPr>
            <a:lvl9pPr lvl="8">
              <a:spcBef>
                <a:spcPts val="0"/>
              </a:spcBef>
              <a:buClr>
                <a:schemeClr val="lt1"/>
              </a:buClr>
              <a:buSzPts val="1400"/>
              <a:buChar char="■"/>
              <a:defRPr>
                <a:solidFill>
                  <a:schemeClr val="lt1"/>
                </a:solidFill>
              </a:defRPr>
            </a:lvl9pPr>
          </a:lstStyle>
          <a:p>
            <a:endParaRPr/>
          </a:p>
        </p:txBody>
      </p:sp>
      <p:sp>
        <p:nvSpPr>
          <p:cNvPr id="51" name="Shape 51"/>
          <p:cNvSpPr txBox="1">
            <a:spLocks noGrp="1"/>
          </p:cNvSpPr>
          <p:nvPr>
            <p:ph type="sldNum" idx="12"/>
          </p:nvPr>
        </p:nvSpPr>
        <p:spPr>
          <a:xfrm>
            <a:off x="8523541" y="6260831"/>
            <a:ext cx="548700" cy="5247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AU">
                <a:solidFill>
                  <a:schemeClr val="lt1"/>
                </a:solidFill>
              </a:rPr>
              <a:t>‹#›</a:t>
            </a:fld>
            <a:endParaRPr lang="en-AU">
              <a:solidFill>
                <a:schemeClr val="lt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52"/>
        <p:cNvGrpSpPr/>
        <p:nvPr/>
      </p:nvGrpSpPr>
      <p:grpSpPr>
        <a:xfrm>
          <a:off x="0" y="0"/>
          <a:ext cx="0" cy="0"/>
          <a:chOff x="0" y="0"/>
          <a:chExt cx="0" cy="0"/>
        </a:xfrm>
      </p:grpSpPr>
      <p:sp>
        <p:nvSpPr>
          <p:cNvPr id="53" name="Shape 53"/>
          <p:cNvSpPr txBox="1"/>
          <p:nvPr/>
        </p:nvSpPr>
        <p:spPr>
          <a:xfrm rot="10800000" flipH="1">
            <a:off x="0" y="-100"/>
            <a:ext cx="9144000" cy="6261300"/>
          </a:xfrm>
          <a:prstGeom prst="rect">
            <a:avLst/>
          </a:prstGeom>
          <a:solidFill>
            <a:schemeClr val="accent4"/>
          </a:solidFill>
          <a:ln>
            <a:noFill/>
          </a:ln>
        </p:spPr>
        <p:txBody>
          <a:bodyPr wrap="square" lIns="91425" tIns="91425" rIns="91425" bIns="91425" anchor="ctr" anchorCtr="0">
            <a:noAutofit/>
          </a:bodyPr>
          <a:lstStyle/>
          <a:p>
            <a:pPr marL="0" lvl="0" indent="0">
              <a:spcBef>
                <a:spcPts val="0"/>
              </a:spcBef>
              <a:buNone/>
            </a:pPr>
            <a:endParaRPr/>
          </a:p>
        </p:txBody>
      </p:sp>
      <p:sp>
        <p:nvSpPr>
          <p:cNvPr id="54" name="Shape 54"/>
          <p:cNvSpPr/>
          <p:nvPr/>
        </p:nvSpPr>
        <p:spPr>
          <a:xfrm rot="10800000" flipH="1">
            <a:off x="0" y="6163733"/>
            <a:ext cx="9144000" cy="987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wrap="square" lIns="91425" tIns="91425" rIns="91425" bIns="91425" anchor="ctr" anchorCtr="0">
            <a:noAutofit/>
          </a:bodyPr>
          <a:lstStyle/>
          <a:p>
            <a:pPr marL="0" lvl="0" indent="0">
              <a:spcBef>
                <a:spcPts val="0"/>
              </a:spcBef>
              <a:buNone/>
            </a:pPr>
            <a:endParaRPr/>
          </a:p>
        </p:txBody>
      </p:sp>
      <p:sp>
        <p:nvSpPr>
          <p:cNvPr id="55" name="Shape 55"/>
          <p:cNvSpPr txBox="1">
            <a:spLocks noGrp="1"/>
          </p:cNvSpPr>
          <p:nvPr>
            <p:ph type="body" idx="1"/>
          </p:nvPr>
        </p:nvSpPr>
        <p:spPr>
          <a:xfrm>
            <a:off x="57150" y="6262433"/>
            <a:ext cx="8382000" cy="595500"/>
          </a:xfrm>
          <a:prstGeom prst="rect">
            <a:avLst/>
          </a:prstGeom>
        </p:spPr>
        <p:txBody>
          <a:bodyPr wrap="square" lIns="91425" tIns="91425" rIns="91425" bIns="91425" anchor="ctr" anchorCtr="0"/>
          <a:lstStyle>
            <a:lvl1pPr lvl="0">
              <a:lnSpc>
                <a:spcPct val="100000"/>
              </a:lnSpc>
              <a:spcBef>
                <a:spcPts val="0"/>
              </a:spcBef>
              <a:spcAft>
                <a:spcPts val="0"/>
              </a:spcAft>
              <a:buClr>
                <a:schemeClr val="lt1"/>
              </a:buClr>
              <a:buSzPts val="1200"/>
              <a:buNone/>
              <a:defRPr sz="1200">
                <a:solidFill>
                  <a:schemeClr val="lt1"/>
                </a:solidFill>
              </a:defRPr>
            </a:lvl1pPr>
          </a:lstStyle>
          <a:p>
            <a:endParaRPr/>
          </a:p>
        </p:txBody>
      </p:sp>
      <p:sp>
        <p:nvSpPr>
          <p:cNvPr id="56" name="Shape 56"/>
          <p:cNvSpPr txBox="1">
            <a:spLocks noGrp="1"/>
          </p:cNvSpPr>
          <p:nvPr>
            <p:ph type="sldNum" idx="12"/>
          </p:nvPr>
        </p:nvSpPr>
        <p:spPr>
          <a:xfrm>
            <a:off x="8523541" y="6260831"/>
            <a:ext cx="548700" cy="5247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AU">
                <a:solidFill>
                  <a:schemeClr val="lt1"/>
                </a:solidFill>
              </a:rPr>
              <a:t>‹#›</a:t>
            </a:fld>
            <a:endParaRPr lang="en-AU">
              <a:solidFill>
                <a:schemeClr val="lt1"/>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terial">
    <p:bg>
      <p:bgPr>
        <a:solidFill>
          <a:schemeClr val="dk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471900" y="984967"/>
            <a:ext cx="8222100" cy="1023600"/>
          </a:xfrm>
          <a:prstGeom prst="rect">
            <a:avLst/>
          </a:prstGeom>
          <a:noFill/>
          <a:ln>
            <a:noFill/>
          </a:ln>
        </p:spPr>
        <p:txBody>
          <a:bodyPr wrap="square" lIns="91425" tIns="91425" rIns="91425" bIns="91425" anchor="b" anchorCtr="0"/>
          <a:lstStyle>
            <a:lvl1pPr lvl="0">
              <a:spcBef>
                <a:spcPts val="0"/>
              </a:spcBef>
              <a:buClr>
                <a:schemeClr val="lt1"/>
              </a:buClr>
              <a:buSzPts val="3200"/>
              <a:buFont typeface="Roboto"/>
              <a:buNone/>
              <a:defRPr sz="3200">
                <a:solidFill>
                  <a:schemeClr val="lt1"/>
                </a:solidFill>
                <a:latin typeface="Roboto"/>
                <a:ea typeface="Roboto"/>
                <a:cs typeface="Roboto"/>
                <a:sym typeface="Roboto"/>
              </a:defRPr>
            </a:lvl1pPr>
            <a:lvl2pPr lvl="1">
              <a:spcBef>
                <a:spcPts val="0"/>
              </a:spcBef>
              <a:buClr>
                <a:schemeClr val="lt1"/>
              </a:buClr>
              <a:buSzPts val="3200"/>
              <a:buFont typeface="Roboto"/>
              <a:buNone/>
              <a:defRPr sz="3200">
                <a:solidFill>
                  <a:schemeClr val="lt1"/>
                </a:solidFill>
                <a:latin typeface="Roboto"/>
                <a:ea typeface="Roboto"/>
                <a:cs typeface="Roboto"/>
                <a:sym typeface="Roboto"/>
              </a:defRPr>
            </a:lvl2pPr>
            <a:lvl3pPr lvl="2">
              <a:spcBef>
                <a:spcPts val="0"/>
              </a:spcBef>
              <a:buClr>
                <a:schemeClr val="lt1"/>
              </a:buClr>
              <a:buSzPts val="3200"/>
              <a:buFont typeface="Roboto"/>
              <a:buNone/>
              <a:defRPr sz="3200">
                <a:solidFill>
                  <a:schemeClr val="lt1"/>
                </a:solidFill>
                <a:latin typeface="Roboto"/>
                <a:ea typeface="Roboto"/>
                <a:cs typeface="Roboto"/>
                <a:sym typeface="Roboto"/>
              </a:defRPr>
            </a:lvl3pPr>
            <a:lvl4pPr lvl="3">
              <a:spcBef>
                <a:spcPts val="0"/>
              </a:spcBef>
              <a:buClr>
                <a:schemeClr val="lt1"/>
              </a:buClr>
              <a:buSzPts val="3200"/>
              <a:buFont typeface="Roboto"/>
              <a:buNone/>
              <a:defRPr sz="3200">
                <a:solidFill>
                  <a:schemeClr val="lt1"/>
                </a:solidFill>
                <a:latin typeface="Roboto"/>
                <a:ea typeface="Roboto"/>
                <a:cs typeface="Roboto"/>
                <a:sym typeface="Roboto"/>
              </a:defRPr>
            </a:lvl4pPr>
            <a:lvl5pPr lvl="4">
              <a:spcBef>
                <a:spcPts val="0"/>
              </a:spcBef>
              <a:buClr>
                <a:schemeClr val="lt1"/>
              </a:buClr>
              <a:buSzPts val="3200"/>
              <a:buFont typeface="Roboto"/>
              <a:buNone/>
              <a:defRPr sz="3200">
                <a:solidFill>
                  <a:schemeClr val="lt1"/>
                </a:solidFill>
                <a:latin typeface="Roboto"/>
                <a:ea typeface="Roboto"/>
                <a:cs typeface="Roboto"/>
                <a:sym typeface="Roboto"/>
              </a:defRPr>
            </a:lvl5pPr>
            <a:lvl6pPr lvl="5">
              <a:spcBef>
                <a:spcPts val="0"/>
              </a:spcBef>
              <a:buClr>
                <a:schemeClr val="lt1"/>
              </a:buClr>
              <a:buSzPts val="3200"/>
              <a:buFont typeface="Roboto"/>
              <a:buNone/>
              <a:defRPr sz="3200">
                <a:solidFill>
                  <a:schemeClr val="lt1"/>
                </a:solidFill>
                <a:latin typeface="Roboto"/>
                <a:ea typeface="Roboto"/>
                <a:cs typeface="Roboto"/>
                <a:sym typeface="Roboto"/>
              </a:defRPr>
            </a:lvl6pPr>
            <a:lvl7pPr lvl="6">
              <a:spcBef>
                <a:spcPts val="0"/>
              </a:spcBef>
              <a:buClr>
                <a:schemeClr val="lt1"/>
              </a:buClr>
              <a:buSzPts val="3200"/>
              <a:buFont typeface="Roboto"/>
              <a:buNone/>
              <a:defRPr sz="3200">
                <a:solidFill>
                  <a:schemeClr val="lt1"/>
                </a:solidFill>
                <a:latin typeface="Roboto"/>
                <a:ea typeface="Roboto"/>
                <a:cs typeface="Roboto"/>
                <a:sym typeface="Roboto"/>
              </a:defRPr>
            </a:lvl7pPr>
            <a:lvl8pPr lvl="7">
              <a:spcBef>
                <a:spcPts val="0"/>
              </a:spcBef>
              <a:buClr>
                <a:schemeClr val="lt1"/>
              </a:buClr>
              <a:buSzPts val="3200"/>
              <a:buFont typeface="Roboto"/>
              <a:buNone/>
              <a:defRPr sz="3200">
                <a:solidFill>
                  <a:schemeClr val="lt1"/>
                </a:solidFill>
                <a:latin typeface="Roboto"/>
                <a:ea typeface="Roboto"/>
                <a:cs typeface="Roboto"/>
                <a:sym typeface="Roboto"/>
              </a:defRPr>
            </a:lvl8pPr>
            <a:lvl9pPr lvl="8">
              <a:spcBef>
                <a:spcPts val="0"/>
              </a:spcBef>
              <a:buClr>
                <a:schemeClr val="lt1"/>
              </a:buClr>
              <a:buSzPts val="3200"/>
              <a:buFont typeface="Roboto"/>
              <a:buNone/>
              <a:defRPr sz="3200">
                <a:solidFill>
                  <a:schemeClr val="lt1"/>
                </a:solidFill>
                <a:latin typeface="Roboto"/>
                <a:ea typeface="Roboto"/>
                <a:cs typeface="Roboto"/>
                <a:sym typeface="Roboto"/>
              </a:defRPr>
            </a:lvl9pPr>
          </a:lstStyle>
          <a:p>
            <a:endParaRPr/>
          </a:p>
        </p:txBody>
      </p:sp>
      <p:sp>
        <p:nvSpPr>
          <p:cNvPr id="7" name="Shape 7"/>
          <p:cNvSpPr txBox="1">
            <a:spLocks noGrp="1"/>
          </p:cNvSpPr>
          <p:nvPr>
            <p:ph type="body" idx="1"/>
          </p:nvPr>
        </p:nvSpPr>
        <p:spPr>
          <a:xfrm>
            <a:off x="471900" y="2558767"/>
            <a:ext cx="8222100" cy="3613500"/>
          </a:xfrm>
          <a:prstGeom prst="rect">
            <a:avLst/>
          </a:prstGeom>
          <a:noFill/>
          <a:ln>
            <a:noFill/>
          </a:ln>
        </p:spPr>
        <p:txBody>
          <a:bodyPr wrap="square" lIns="91425" tIns="91425" rIns="91425" bIns="91425" anchor="t" anchorCtr="0"/>
          <a:lstStyle>
            <a:lvl1pPr lvl="0">
              <a:lnSpc>
                <a:spcPct val="115000"/>
              </a:lnSpc>
              <a:spcBef>
                <a:spcPts val="0"/>
              </a:spcBef>
              <a:spcAft>
                <a:spcPts val="1600"/>
              </a:spcAft>
              <a:buClr>
                <a:schemeClr val="lt2"/>
              </a:buClr>
              <a:buSzPts val="1800"/>
              <a:buFont typeface="Roboto"/>
              <a:buChar char="●"/>
              <a:defRPr sz="1800">
                <a:solidFill>
                  <a:schemeClr val="lt2"/>
                </a:solidFill>
                <a:latin typeface="Roboto"/>
                <a:ea typeface="Roboto"/>
                <a:cs typeface="Roboto"/>
                <a:sym typeface="Roboto"/>
              </a:defRPr>
            </a:lvl1pPr>
            <a:lvl2pPr lvl="1">
              <a:lnSpc>
                <a:spcPct val="115000"/>
              </a:lnSpc>
              <a:spcBef>
                <a:spcPts val="0"/>
              </a:spcBef>
              <a:spcAft>
                <a:spcPts val="1600"/>
              </a:spcAft>
              <a:buClr>
                <a:schemeClr val="lt2"/>
              </a:buClr>
              <a:buSzPts val="1400"/>
              <a:buFont typeface="Roboto"/>
              <a:buChar char="○"/>
              <a:defRPr>
                <a:solidFill>
                  <a:schemeClr val="lt2"/>
                </a:solidFill>
                <a:latin typeface="Roboto"/>
                <a:ea typeface="Roboto"/>
                <a:cs typeface="Roboto"/>
                <a:sym typeface="Roboto"/>
              </a:defRPr>
            </a:lvl2pPr>
            <a:lvl3pPr lvl="2">
              <a:lnSpc>
                <a:spcPct val="115000"/>
              </a:lnSpc>
              <a:spcBef>
                <a:spcPts val="0"/>
              </a:spcBef>
              <a:spcAft>
                <a:spcPts val="1600"/>
              </a:spcAft>
              <a:buClr>
                <a:schemeClr val="lt2"/>
              </a:buClr>
              <a:buSzPts val="1400"/>
              <a:buFont typeface="Roboto"/>
              <a:buChar char="■"/>
              <a:defRPr>
                <a:solidFill>
                  <a:schemeClr val="lt2"/>
                </a:solidFill>
                <a:latin typeface="Roboto"/>
                <a:ea typeface="Roboto"/>
                <a:cs typeface="Roboto"/>
                <a:sym typeface="Roboto"/>
              </a:defRPr>
            </a:lvl3pPr>
            <a:lvl4pPr lvl="3">
              <a:lnSpc>
                <a:spcPct val="115000"/>
              </a:lnSpc>
              <a:spcBef>
                <a:spcPts val="0"/>
              </a:spcBef>
              <a:spcAft>
                <a:spcPts val="1600"/>
              </a:spcAft>
              <a:buClr>
                <a:schemeClr val="lt2"/>
              </a:buClr>
              <a:buSzPts val="1400"/>
              <a:buFont typeface="Roboto"/>
              <a:buChar char="●"/>
              <a:defRPr>
                <a:solidFill>
                  <a:schemeClr val="lt2"/>
                </a:solidFill>
                <a:latin typeface="Roboto"/>
                <a:ea typeface="Roboto"/>
                <a:cs typeface="Roboto"/>
                <a:sym typeface="Roboto"/>
              </a:defRPr>
            </a:lvl4pPr>
            <a:lvl5pPr lvl="4">
              <a:lnSpc>
                <a:spcPct val="115000"/>
              </a:lnSpc>
              <a:spcBef>
                <a:spcPts val="0"/>
              </a:spcBef>
              <a:spcAft>
                <a:spcPts val="1600"/>
              </a:spcAft>
              <a:buClr>
                <a:schemeClr val="lt2"/>
              </a:buClr>
              <a:buSzPts val="1400"/>
              <a:buFont typeface="Roboto"/>
              <a:buChar char="○"/>
              <a:defRPr>
                <a:solidFill>
                  <a:schemeClr val="lt2"/>
                </a:solidFill>
                <a:latin typeface="Roboto"/>
                <a:ea typeface="Roboto"/>
                <a:cs typeface="Roboto"/>
                <a:sym typeface="Roboto"/>
              </a:defRPr>
            </a:lvl5pPr>
            <a:lvl6pPr lvl="5">
              <a:lnSpc>
                <a:spcPct val="115000"/>
              </a:lnSpc>
              <a:spcBef>
                <a:spcPts val="0"/>
              </a:spcBef>
              <a:spcAft>
                <a:spcPts val="1600"/>
              </a:spcAft>
              <a:buClr>
                <a:schemeClr val="lt2"/>
              </a:buClr>
              <a:buSzPts val="1400"/>
              <a:buFont typeface="Roboto"/>
              <a:buChar char="■"/>
              <a:defRPr>
                <a:solidFill>
                  <a:schemeClr val="lt2"/>
                </a:solidFill>
                <a:latin typeface="Roboto"/>
                <a:ea typeface="Roboto"/>
                <a:cs typeface="Roboto"/>
                <a:sym typeface="Roboto"/>
              </a:defRPr>
            </a:lvl6pPr>
            <a:lvl7pPr lvl="6">
              <a:lnSpc>
                <a:spcPct val="115000"/>
              </a:lnSpc>
              <a:spcBef>
                <a:spcPts val="0"/>
              </a:spcBef>
              <a:spcAft>
                <a:spcPts val="1600"/>
              </a:spcAft>
              <a:buClr>
                <a:schemeClr val="lt2"/>
              </a:buClr>
              <a:buSzPts val="1400"/>
              <a:buFont typeface="Roboto"/>
              <a:buChar char="●"/>
              <a:defRPr>
                <a:solidFill>
                  <a:schemeClr val="lt2"/>
                </a:solidFill>
                <a:latin typeface="Roboto"/>
                <a:ea typeface="Roboto"/>
                <a:cs typeface="Roboto"/>
                <a:sym typeface="Roboto"/>
              </a:defRPr>
            </a:lvl7pPr>
            <a:lvl8pPr lvl="7">
              <a:lnSpc>
                <a:spcPct val="115000"/>
              </a:lnSpc>
              <a:spcBef>
                <a:spcPts val="0"/>
              </a:spcBef>
              <a:spcAft>
                <a:spcPts val="1600"/>
              </a:spcAft>
              <a:buClr>
                <a:schemeClr val="lt2"/>
              </a:buClr>
              <a:buSzPts val="1400"/>
              <a:buFont typeface="Roboto"/>
              <a:buChar char="○"/>
              <a:defRPr>
                <a:solidFill>
                  <a:schemeClr val="lt2"/>
                </a:solidFill>
                <a:latin typeface="Roboto"/>
                <a:ea typeface="Roboto"/>
                <a:cs typeface="Roboto"/>
                <a:sym typeface="Roboto"/>
              </a:defRPr>
            </a:lvl8pPr>
            <a:lvl9pPr lvl="8">
              <a:lnSpc>
                <a:spcPct val="115000"/>
              </a:lnSpc>
              <a:spcBef>
                <a:spcPts val="0"/>
              </a:spcBef>
              <a:spcAft>
                <a:spcPts val="1600"/>
              </a:spcAft>
              <a:buClr>
                <a:schemeClr val="lt2"/>
              </a:buClr>
              <a:buSzPts val="1400"/>
              <a:buFont typeface="Roboto"/>
              <a:buChar char="■"/>
              <a:defRPr>
                <a:solidFill>
                  <a:schemeClr val="lt2"/>
                </a:solidFill>
                <a:latin typeface="Roboto"/>
                <a:ea typeface="Roboto"/>
                <a:cs typeface="Roboto"/>
                <a:sym typeface="Roboto"/>
              </a:defRPr>
            </a:lvl9pPr>
          </a:lstStyle>
          <a:p>
            <a:endParaRPr/>
          </a:p>
        </p:txBody>
      </p:sp>
      <p:sp>
        <p:nvSpPr>
          <p:cNvPr id="8" name="Shape 8"/>
          <p:cNvSpPr txBox="1">
            <a:spLocks noGrp="1"/>
          </p:cNvSpPr>
          <p:nvPr>
            <p:ph type="sldNum" idx="12"/>
          </p:nvPr>
        </p:nvSpPr>
        <p:spPr>
          <a:xfrm>
            <a:off x="8523541" y="6260831"/>
            <a:ext cx="548700" cy="524700"/>
          </a:xfrm>
          <a:prstGeom prst="rect">
            <a:avLst/>
          </a:prstGeom>
          <a:noFill/>
          <a:ln>
            <a:noFill/>
          </a:ln>
        </p:spPr>
        <p:txBody>
          <a:bodyPr wrap="square" lIns="91425" tIns="91425" rIns="91425" bIns="91425" anchor="ctr" anchorCtr="0">
            <a:noAutofit/>
          </a:bodyPr>
          <a:lstStyle/>
          <a:p>
            <a:pPr marL="0" lvl="0" indent="0" algn="r">
              <a:spcBef>
                <a:spcPts val="0"/>
              </a:spcBef>
              <a:buNone/>
            </a:pPr>
            <a:fld id="{00000000-1234-1234-1234-123412341234}" type="slidenum">
              <a:rPr lang="en-AU" sz="1000">
                <a:solidFill>
                  <a:schemeClr val="lt2"/>
                </a:solidFill>
                <a:latin typeface="Roboto"/>
                <a:ea typeface="Roboto"/>
                <a:cs typeface="Roboto"/>
                <a:sym typeface="Roboto"/>
              </a:rPr>
              <a:t>‹#›</a:t>
            </a:fld>
            <a:endParaRPr lang="en-AU" sz="1000">
              <a:solidFill>
                <a:schemeClr val="lt2"/>
              </a:solidFill>
              <a:latin typeface="Roboto"/>
              <a:ea typeface="Roboto"/>
              <a:cs typeface="Roboto"/>
              <a:sym typeface="Roboto"/>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Shape 73"/>
          <p:cNvSpPr txBox="1">
            <a:spLocks noGrp="1"/>
          </p:cNvSpPr>
          <p:nvPr>
            <p:ph type="title"/>
          </p:nvPr>
        </p:nvSpPr>
        <p:spPr>
          <a:prstGeom prst="rect">
            <a:avLst/>
          </a:prstGeom>
          <a:noFill/>
          <a:ln>
            <a:noFill/>
          </a:ln>
        </p:spPr>
        <p:txBody>
          <a:bodyPr wrap="square" lIns="91425" tIns="45700" rIns="91425" bIns="45700" anchor="ctr" anchorCtr="0">
            <a:noAutofit/>
          </a:bodyPr>
          <a:lstStyle/>
          <a:p>
            <a:pPr marL="0" marR="0" lvl="0" indent="0" algn="ctr" rtl="0">
              <a:spcBef>
                <a:spcPts val="0"/>
              </a:spcBef>
              <a:buClr>
                <a:srgbClr val="538CD5"/>
              </a:buClr>
              <a:buFont typeface="Calibri"/>
              <a:buNone/>
            </a:pPr>
            <a:r>
              <a:rPr lang="en-AU" sz="4400" b="1" i="0" u="none" strike="noStrike" cap="none" dirty="0">
                <a:solidFill>
                  <a:srgbClr val="000000"/>
                </a:solidFill>
                <a:latin typeface="Calibri"/>
                <a:ea typeface="Calibri"/>
                <a:cs typeface="Calibri"/>
                <a:sym typeface="Calibri"/>
              </a:rPr>
              <a:t>Texts and Human Experiences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Shape 131"/>
          <p:cNvSpPr txBox="1">
            <a:spLocks noGrp="1"/>
          </p:cNvSpPr>
          <p:nvPr>
            <p:ph type="title"/>
          </p:nvPr>
        </p:nvSpPr>
        <p:spPr>
          <a:xfrm>
            <a:off x="471900" y="984967"/>
            <a:ext cx="8222100" cy="1023600"/>
          </a:xfrm>
          <a:prstGeom prst="rect">
            <a:avLst/>
          </a:prstGeom>
        </p:spPr>
        <p:txBody>
          <a:bodyPr wrap="square" lIns="91425" tIns="91425" rIns="91425" bIns="91425" anchor="b" anchorCtr="0">
            <a:noAutofit/>
          </a:bodyPr>
          <a:lstStyle/>
          <a:p>
            <a:pPr marL="0" lvl="0" indent="0">
              <a:spcBef>
                <a:spcPts val="0"/>
              </a:spcBef>
              <a:buNone/>
            </a:pPr>
            <a:endParaRPr dirty="0"/>
          </a:p>
          <a:p>
            <a:pPr marL="0" lvl="0" indent="0">
              <a:spcBef>
                <a:spcPts val="0"/>
              </a:spcBef>
              <a:buNone/>
            </a:pPr>
            <a:endParaRPr dirty="0"/>
          </a:p>
          <a:p>
            <a:pPr marL="0" lvl="0" indent="0">
              <a:spcBef>
                <a:spcPts val="0"/>
              </a:spcBef>
              <a:buNone/>
            </a:pPr>
            <a:r>
              <a:rPr lang="en-AU" sz="3000" dirty="0">
                <a:solidFill>
                  <a:schemeClr val="bg2"/>
                </a:solidFill>
                <a:latin typeface="Arial"/>
                <a:ea typeface="Arial"/>
                <a:cs typeface="Arial"/>
                <a:sym typeface="Arial"/>
              </a:rPr>
              <a:t>Look at the following images for 30 seconds. Write down your immediate thoughts. What human experience does is represent? </a:t>
            </a:r>
          </a:p>
        </p:txBody>
      </p:sp>
      <p:sp>
        <p:nvSpPr>
          <p:cNvPr id="132" name="Shape 132"/>
          <p:cNvSpPr txBox="1">
            <a:spLocks noGrp="1"/>
          </p:cNvSpPr>
          <p:nvPr>
            <p:ph type="body" idx="1"/>
          </p:nvPr>
        </p:nvSpPr>
        <p:spPr>
          <a:xfrm>
            <a:off x="471900" y="2558767"/>
            <a:ext cx="3999900" cy="3613500"/>
          </a:xfrm>
          <a:prstGeom prst="rect">
            <a:avLst/>
          </a:prstGeom>
        </p:spPr>
        <p:txBody>
          <a:bodyPr wrap="square" lIns="91425" tIns="91425" rIns="91425" bIns="91425" anchor="t" anchorCtr="0">
            <a:noAutofit/>
          </a:bodyPr>
          <a:lstStyle/>
          <a:p>
            <a:pPr marL="0" lvl="0" indent="0">
              <a:spcBef>
                <a:spcPts val="0"/>
              </a:spcBef>
              <a:buNone/>
            </a:pPr>
            <a:r>
              <a:rPr lang="en-AU" dirty="0">
                <a:solidFill>
                  <a:schemeClr val="bg2">
                    <a:lumMod val="50000"/>
                  </a:schemeClr>
                </a:solidFill>
              </a:rPr>
              <a:t>Find own images demonstrating a diverse range of human experiences, both individual and collective to complete this activity.</a:t>
            </a:r>
          </a:p>
          <a:p>
            <a:pPr marL="0" lvl="0" indent="0">
              <a:spcBef>
                <a:spcPts val="0"/>
              </a:spcBef>
              <a:buNone/>
            </a:pPr>
            <a:endParaRPr dirty="0">
              <a:solidFill>
                <a:schemeClr val="bg2">
                  <a:lumMod val="50000"/>
                </a:schemeClr>
              </a:solidFill>
            </a:endParaRPr>
          </a:p>
          <a:p>
            <a:pPr marL="0" lvl="0" indent="0">
              <a:spcBef>
                <a:spcPts val="0"/>
              </a:spcBef>
              <a:buNone/>
            </a:pPr>
            <a:r>
              <a:rPr lang="en-AU" dirty="0">
                <a:solidFill>
                  <a:schemeClr val="bg2">
                    <a:lumMod val="50000"/>
                  </a:schemeClr>
                </a:solidFill>
              </a:rPr>
              <a:t>Images removed due to copyright.</a:t>
            </a:r>
          </a:p>
          <a:p>
            <a:pPr marL="0" lvl="0" indent="0">
              <a:spcBef>
                <a:spcPts val="0"/>
              </a:spcBef>
              <a:buNone/>
            </a:pPr>
            <a:endParaRPr dirty="0">
              <a:solidFill>
                <a:schemeClr val="bg2">
                  <a:lumMod val="50000"/>
                </a:schemeClr>
              </a:solidFill>
            </a:endParaRPr>
          </a:p>
          <a:p>
            <a:pPr marL="0" lvl="0" indent="0">
              <a:spcBef>
                <a:spcPts val="0"/>
              </a:spcBef>
              <a:buNone/>
            </a:pPr>
            <a:r>
              <a:rPr lang="en-AU" dirty="0">
                <a:solidFill>
                  <a:schemeClr val="bg2">
                    <a:lumMod val="50000"/>
                  </a:schemeClr>
                </a:solidFill>
              </a:rPr>
              <a:t>Choose approximately 6 images.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471900" y="984967"/>
            <a:ext cx="8222100" cy="1023600"/>
          </a:xfrm>
          <a:prstGeom prst="rect">
            <a:avLst/>
          </a:prstGeom>
        </p:spPr>
        <p:txBody>
          <a:bodyPr wrap="square" lIns="91425" tIns="91425" rIns="91425" bIns="91425" anchor="b" anchorCtr="0">
            <a:noAutofit/>
          </a:bodyPr>
          <a:lstStyle/>
          <a:p>
            <a:pPr marL="0" lvl="0" indent="0">
              <a:spcBef>
                <a:spcPts val="0"/>
              </a:spcBef>
              <a:buNone/>
            </a:pPr>
            <a:r>
              <a:rPr lang="en-AU" dirty="0">
                <a:solidFill>
                  <a:schemeClr val="bg2"/>
                </a:solidFill>
              </a:rPr>
              <a:t>Now compare...</a:t>
            </a:r>
          </a:p>
        </p:txBody>
      </p:sp>
      <p:sp>
        <p:nvSpPr>
          <p:cNvPr id="139" name="Shape 139"/>
          <p:cNvSpPr txBox="1">
            <a:spLocks noGrp="1"/>
          </p:cNvSpPr>
          <p:nvPr>
            <p:ph type="body" idx="1"/>
          </p:nvPr>
        </p:nvSpPr>
        <p:spPr>
          <a:xfrm>
            <a:off x="471900" y="2558767"/>
            <a:ext cx="8222100" cy="3613500"/>
          </a:xfrm>
          <a:prstGeom prst="rect">
            <a:avLst/>
          </a:prstGeom>
        </p:spPr>
        <p:txBody>
          <a:bodyPr wrap="square" lIns="91425" tIns="91425" rIns="91425" bIns="91425" anchor="t" anchorCtr="0">
            <a:noAutofit/>
          </a:bodyPr>
          <a:lstStyle/>
          <a:p>
            <a:pPr marL="0" lvl="0" indent="0">
              <a:spcBef>
                <a:spcPts val="0"/>
              </a:spcBef>
              <a:buNone/>
            </a:pPr>
            <a:r>
              <a:rPr lang="en-AU" sz="2400" dirty="0">
                <a:solidFill>
                  <a:schemeClr val="bg2">
                    <a:lumMod val="50000"/>
                  </a:schemeClr>
                </a:solidFill>
              </a:rPr>
              <a:t>How were your reactions similar to your peers?</a:t>
            </a:r>
          </a:p>
          <a:p>
            <a:pPr marL="0" lvl="0" indent="0">
              <a:spcBef>
                <a:spcPts val="0"/>
              </a:spcBef>
              <a:buNone/>
            </a:pPr>
            <a:r>
              <a:rPr lang="en-AU" sz="2400" dirty="0">
                <a:solidFill>
                  <a:schemeClr val="bg2">
                    <a:lumMod val="50000"/>
                  </a:schemeClr>
                </a:solidFill>
              </a:rPr>
              <a:t>In what ways were they different?</a:t>
            </a:r>
          </a:p>
          <a:p>
            <a:pPr marL="0" lvl="0" indent="0">
              <a:spcBef>
                <a:spcPts val="0"/>
              </a:spcBef>
              <a:buNone/>
            </a:pPr>
            <a:r>
              <a:rPr lang="en-AU" sz="2400" dirty="0">
                <a:solidFill>
                  <a:schemeClr val="bg2">
                    <a:lumMod val="50000"/>
                  </a:schemeClr>
                </a:solidFill>
              </a:rPr>
              <a:t>Why do you think you had similar and/or different reactions?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solidFill>
                  <a:schemeClr val="bg2"/>
                </a:solidFill>
              </a:rPr>
              <a:t>Activity</a:t>
            </a:r>
            <a:endParaRPr lang="en-AU" dirty="0">
              <a:solidFill>
                <a:schemeClr val="bg2"/>
              </a:solidFill>
            </a:endParaRPr>
          </a:p>
        </p:txBody>
      </p:sp>
      <p:sp>
        <p:nvSpPr>
          <p:cNvPr id="145" name="Shape 145"/>
          <p:cNvSpPr txBox="1">
            <a:spLocks noGrp="1"/>
          </p:cNvSpPr>
          <p:nvPr>
            <p:ph type="body" idx="1"/>
          </p:nvPr>
        </p:nvSpPr>
        <p:spPr>
          <a:xfrm>
            <a:off x="471900" y="2558767"/>
            <a:ext cx="8222100" cy="3613500"/>
          </a:xfrm>
          <a:prstGeom prst="rect">
            <a:avLst/>
          </a:prstGeom>
        </p:spPr>
        <p:txBody>
          <a:bodyPr wrap="square" lIns="91425" tIns="91425" rIns="91425" bIns="91425" anchor="t" anchorCtr="0">
            <a:noAutofit/>
          </a:bodyPr>
          <a:lstStyle/>
          <a:p>
            <a:pPr marL="0" lvl="0" indent="-69850" rtl="0">
              <a:lnSpc>
                <a:spcPct val="129500"/>
              </a:lnSpc>
              <a:spcBef>
                <a:spcPts val="0"/>
              </a:spcBef>
              <a:spcAft>
                <a:spcPts val="800"/>
              </a:spcAft>
              <a:buClr>
                <a:schemeClr val="dk1"/>
              </a:buClr>
              <a:buSzPts val="1100"/>
              <a:buFont typeface="Arial"/>
              <a:buNone/>
            </a:pPr>
            <a:r>
              <a:rPr lang="en-AU" dirty="0" smtClean="0">
                <a:solidFill>
                  <a:schemeClr val="bg2">
                    <a:lumMod val="50000"/>
                  </a:schemeClr>
                </a:solidFill>
              </a:rPr>
              <a:t>Choose </a:t>
            </a:r>
            <a:r>
              <a:rPr lang="en-AU" dirty="0">
                <a:solidFill>
                  <a:schemeClr val="bg2">
                    <a:lumMod val="50000"/>
                  </a:schemeClr>
                </a:solidFill>
              </a:rPr>
              <a:t>one of the images and explain in your own words the human experience that is being represented.</a:t>
            </a:r>
          </a:p>
          <a:p>
            <a:pPr marL="400050" indent="-285750">
              <a:lnSpc>
                <a:spcPct val="129500"/>
              </a:lnSpc>
              <a:spcAft>
                <a:spcPts val="0"/>
              </a:spcAft>
              <a:buClrTx/>
            </a:pPr>
            <a:r>
              <a:rPr lang="en-AU" dirty="0">
                <a:solidFill>
                  <a:schemeClr val="bg2">
                    <a:lumMod val="50000"/>
                  </a:schemeClr>
                </a:solidFill>
              </a:rPr>
              <a:t>Identify what human experience the image captures</a:t>
            </a:r>
          </a:p>
          <a:p>
            <a:pPr marL="400050" indent="-285750">
              <a:lnSpc>
                <a:spcPct val="129500"/>
              </a:lnSpc>
              <a:spcAft>
                <a:spcPts val="0"/>
              </a:spcAft>
              <a:buClrTx/>
            </a:pPr>
            <a:r>
              <a:rPr lang="en-AU" dirty="0">
                <a:solidFill>
                  <a:schemeClr val="bg2">
                    <a:lumMod val="50000"/>
                  </a:schemeClr>
                </a:solidFill>
              </a:rPr>
              <a:t>Explain if it is an individual or collective experience</a:t>
            </a:r>
          </a:p>
          <a:p>
            <a:pPr marL="400050" indent="-285750">
              <a:lnSpc>
                <a:spcPct val="129500"/>
              </a:lnSpc>
              <a:spcAft>
                <a:spcPts val="0"/>
              </a:spcAft>
              <a:buClrTx/>
            </a:pPr>
            <a:r>
              <a:rPr lang="en-AU" dirty="0">
                <a:solidFill>
                  <a:schemeClr val="bg2">
                    <a:lumMod val="50000"/>
                  </a:schemeClr>
                </a:solidFill>
              </a:rPr>
              <a:t>Examine how the image explores the human experience. You may want to consider:</a:t>
            </a:r>
          </a:p>
          <a:p>
            <a:pPr marL="342900">
              <a:lnSpc>
                <a:spcPct val="129500"/>
              </a:lnSpc>
              <a:spcAft>
                <a:spcPts val="800"/>
              </a:spcAft>
              <a:buClr>
                <a:srgbClr val="7030A0"/>
              </a:buClr>
              <a:buNone/>
            </a:pPr>
            <a:r>
              <a:rPr lang="en-AU" dirty="0">
                <a:solidFill>
                  <a:schemeClr val="bg2">
                    <a:lumMod val="50000"/>
                  </a:schemeClr>
                </a:solidFill>
              </a:rPr>
              <a:t>Colour / positioning / size / facial expression</a:t>
            </a:r>
          </a:p>
          <a:p>
            <a:pPr marL="0" lvl="0" indent="-69850" rtl="0">
              <a:spcBef>
                <a:spcPts val="0"/>
              </a:spcBef>
              <a:spcAft>
                <a:spcPts val="0"/>
              </a:spcAft>
              <a:buClr>
                <a:schemeClr val="dk1"/>
              </a:buClr>
              <a:buSzPts val="1100"/>
              <a:buFont typeface="Arial"/>
              <a:buNone/>
            </a:pPr>
            <a:endParaRPr sz="1400" dirty="0">
              <a:solidFill>
                <a:srgbClr val="7030A0"/>
              </a:solidFill>
            </a:endParaRPr>
          </a:p>
          <a:p>
            <a:pPr marL="0" lvl="0" indent="0" rtl="0">
              <a:lnSpc>
                <a:spcPct val="100000"/>
              </a:lnSpc>
              <a:spcBef>
                <a:spcPts val="0"/>
              </a:spcBef>
              <a:spcAft>
                <a:spcPts val="0"/>
              </a:spcAft>
              <a:buNone/>
            </a:pPr>
            <a:endParaRPr sz="1400" dirty="0">
              <a:solidFill>
                <a:srgbClr val="7030A0"/>
              </a:solidFill>
            </a:endParaRPr>
          </a:p>
          <a:p>
            <a:pPr marL="0" lvl="0" indent="0">
              <a:spcBef>
                <a:spcPts val="0"/>
              </a:spcBef>
              <a:buNone/>
            </a:pPr>
            <a:endParaRPr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Shape 79"/>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ctr" rtl="0">
              <a:spcBef>
                <a:spcPts val="0"/>
              </a:spcBef>
              <a:buClr>
                <a:schemeClr val="dk1"/>
              </a:buClr>
              <a:buFont typeface="Calibri"/>
              <a:buNone/>
            </a:pPr>
            <a:r>
              <a:rPr lang="en-AU" sz="4400" b="0" i="0" u="none" strike="noStrike" cap="none" dirty="0">
                <a:solidFill>
                  <a:schemeClr val="bg2"/>
                </a:solidFill>
                <a:latin typeface="Calibri"/>
                <a:ea typeface="Calibri"/>
                <a:cs typeface="Calibri"/>
                <a:sym typeface="Calibri"/>
              </a:rPr>
              <a:t>The Rubric</a:t>
            </a:r>
          </a:p>
        </p:txBody>
      </p:sp>
      <p:sp>
        <p:nvSpPr>
          <p:cNvPr id="80" name="Shape 80"/>
          <p:cNvSpPr txBox="1">
            <a:spLocks noGrp="1"/>
          </p:cNvSpPr>
          <p:nvPr>
            <p:ph type="body" idx="1"/>
          </p:nvPr>
        </p:nvSpPr>
        <p:spPr>
          <a:xfrm>
            <a:off x="457200" y="1600200"/>
            <a:ext cx="8229600" cy="4525963"/>
          </a:xfrm>
          <a:prstGeom prst="rect">
            <a:avLst/>
          </a:prstGeom>
          <a:noFill/>
          <a:ln>
            <a:noFill/>
          </a:ln>
        </p:spPr>
        <p:txBody>
          <a:bodyPr wrap="square" lIns="91425" tIns="45700" rIns="91425" bIns="45700" anchor="t" anchorCtr="0">
            <a:noAutofit/>
          </a:bodyPr>
          <a:lstStyle/>
          <a:p>
            <a:pPr marL="342900" marR="0" lvl="0" indent="-330200" algn="l" rtl="0">
              <a:spcBef>
                <a:spcPts val="0"/>
              </a:spcBef>
              <a:spcAft>
                <a:spcPts val="0"/>
              </a:spcAft>
              <a:buClr>
                <a:srgbClr val="000000"/>
              </a:buClr>
              <a:buSzPts val="1800"/>
              <a:buFont typeface="Arial"/>
              <a:buChar char="•"/>
            </a:pPr>
            <a:r>
              <a:rPr lang="en-AU" sz="1800" b="0" i="0" u="none" strike="noStrike" cap="none" dirty="0">
                <a:solidFill>
                  <a:srgbClr val="000000"/>
                </a:solidFill>
                <a:latin typeface="Calibri"/>
                <a:ea typeface="Calibri"/>
                <a:cs typeface="Calibri"/>
                <a:sym typeface="Calibri"/>
              </a:rPr>
              <a:t>In this common module students deepen their understanding of how texts represent </a:t>
            </a:r>
            <a:r>
              <a:rPr lang="en-AU" sz="1800" b="1" i="0" u="none" strike="noStrike" cap="none" dirty="0">
                <a:solidFill>
                  <a:srgbClr val="000000"/>
                </a:solidFill>
                <a:latin typeface="Calibri"/>
                <a:ea typeface="Calibri"/>
                <a:cs typeface="Calibri"/>
                <a:sym typeface="Calibri"/>
              </a:rPr>
              <a:t>individual</a:t>
            </a:r>
            <a:r>
              <a:rPr lang="en-AU" sz="1800" b="0" i="0" u="none" strike="noStrike" cap="none" dirty="0">
                <a:solidFill>
                  <a:srgbClr val="000000"/>
                </a:solidFill>
                <a:latin typeface="Calibri"/>
                <a:ea typeface="Calibri"/>
                <a:cs typeface="Calibri"/>
                <a:sym typeface="Calibri"/>
              </a:rPr>
              <a:t> and </a:t>
            </a:r>
            <a:r>
              <a:rPr lang="en-AU" sz="1800" b="1" i="0" u="none" strike="noStrike" cap="none" dirty="0">
                <a:solidFill>
                  <a:srgbClr val="000000"/>
                </a:solidFill>
                <a:latin typeface="Calibri"/>
                <a:ea typeface="Calibri"/>
                <a:cs typeface="Calibri"/>
                <a:sym typeface="Calibri"/>
              </a:rPr>
              <a:t>collective human </a:t>
            </a:r>
            <a:r>
              <a:rPr lang="en-AU" sz="1800" b="0" i="0" u="none" strike="noStrike" cap="none" dirty="0">
                <a:solidFill>
                  <a:srgbClr val="000000"/>
                </a:solidFill>
                <a:latin typeface="Calibri"/>
                <a:ea typeface="Calibri"/>
                <a:cs typeface="Calibri"/>
                <a:sym typeface="Calibri"/>
              </a:rPr>
              <a:t>experiences. They examine how texts represent </a:t>
            </a:r>
            <a:r>
              <a:rPr lang="en-AU" sz="1800" b="1" i="0" u="none" strike="noStrike" cap="none" dirty="0">
                <a:solidFill>
                  <a:srgbClr val="000000"/>
                </a:solidFill>
                <a:latin typeface="Calibri"/>
                <a:ea typeface="Calibri"/>
                <a:cs typeface="Calibri"/>
                <a:sym typeface="Calibri"/>
              </a:rPr>
              <a:t>human qualities and emotions </a:t>
            </a:r>
            <a:r>
              <a:rPr lang="en-AU" sz="1800" b="0" i="0" u="none" strike="noStrike" cap="none" dirty="0">
                <a:solidFill>
                  <a:srgbClr val="000000"/>
                </a:solidFill>
                <a:latin typeface="Calibri"/>
                <a:ea typeface="Calibri"/>
                <a:cs typeface="Calibri"/>
                <a:sym typeface="Calibri"/>
              </a:rPr>
              <a:t>associated with, or arising from, these experiences. Students </a:t>
            </a:r>
            <a:r>
              <a:rPr lang="en-AU" sz="1800" b="1" i="0" u="none" strike="noStrike" cap="none" dirty="0">
                <a:solidFill>
                  <a:srgbClr val="000000"/>
                </a:solidFill>
                <a:latin typeface="Calibri"/>
                <a:ea typeface="Calibri"/>
                <a:cs typeface="Calibri"/>
                <a:sym typeface="Calibri"/>
              </a:rPr>
              <a:t>appreciate, explore, interpret, analyse and evaluate</a:t>
            </a:r>
            <a:r>
              <a:rPr lang="en-AU" sz="1800" b="0" i="0" u="none" strike="noStrike" cap="none" dirty="0">
                <a:solidFill>
                  <a:srgbClr val="000000"/>
                </a:solidFill>
                <a:latin typeface="Calibri"/>
                <a:ea typeface="Calibri"/>
                <a:cs typeface="Calibri"/>
                <a:sym typeface="Calibri"/>
              </a:rPr>
              <a:t> the ways </a:t>
            </a:r>
            <a:r>
              <a:rPr lang="en-AU" sz="1800" b="1" i="0" u="none" strike="noStrike" cap="none" dirty="0">
                <a:solidFill>
                  <a:srgbClr val="000000"/>
                </a:solidFill>
                <a:latin typeface="Calibri"/>
                <a:ea typeface="Calibri"/>
                <a:cs typeface="Calibri"/>
                <a:sym typeface="Calibri"/>
              </a:rPr>
              <a:t>language</a:t>
            </a:r>
            <a:r>
              <a:rPr lang="en-AU" sz="1800" b="0" i="0" u="none" strike="noStrike" cap="none" dirty="0">
                <a:solidFill>
                  <a:srgbClr val="000000"/>
                </a:solidFill>
                <a:latin typeface="Calibri"/>
                <a:ea typeface="Calibri"/>
                <a:cs typeface="Calibri"/>
                <a:sym typeface="Calibri"/>
              </a:rPr>
              <a:t> is used to shape these </a:t>
            </a:r>
            <a:r>
              <a:rPr lang="en-AU" sz="1800" b="1" i="0" u="none" strike="noStrike" cap="none" dirty="0">
                <a:solidFill>
                  <a:srgbClr val="000000"/>
                </a:solidFill>
                <a:latin typeface="Calibri"/>
                <a:ea typeface="Calibri"/>
                <a:cs typeface="Calibri"/>
                <a:sym typeface="Calibri"/>
              </a:rPr>
              <a:t>representations</a:t>
            </a:r>
            <a:r>
              <a:rPr lang="en-AU" sz="1800" b="0" i="0" u="none" strike="noStrike" cap="none" dirty="0">
                <a:solidFill>
                  <a:srgbClr val="000000"/>
                </a:solidFill>
                <a:latin typeface="Calibri"/>
                <a:ea typeface="Calibri"/>
                <a:cs typeface="Calibri"/>
                <a:sym typeface="Calibri"/>
              </a:rPr>
              <a:t> in a range of texts in a variety of forms, modes and media.</a:t>
            </a:r>
          </a:p>
          <a:p>
            <a:pPr marL="342900" marR="0" lvl="0" indent="-330200" algn="l" rtl="0">
              <a:spcBef>
                <a:spcPts val="400"/>
              </a:spcBef>
              <a:buClr>
                <a:srgbClr val="000000"/>
              </a:buClr>
              <a:buSzPts val="1800"/>
              <a:buFont typeface="Arial"/>
              <a:buChar char="•"/>
            </a:pPr>
            <a:r>
              <a:rPr lang="en-AU" sz="1800" b="0" i="0" u="none" strike="noStrike" cap="none" dirty="0">
                <a:solidFill>
                  <a:srgbClr val="000000"/>
                </a:solidFill>
                <a:latin typeface="Calibri"/>
                <a:ea typeface="Calibri"/>
                <a:cs typeface="Calibri"/>
                <a:sym typeface="Calibri"/>
              </a:rPr>
              <a:t>Students explore how texts may give </a:t>
            </a:r>
            <a:r>
              <a:rPr lang="en-AU" sz="1800" b="1" i="0" u="none" strike="noStrike" cap="none" dirty="0">
                <a:solidFill>
                  <a:srgbClr val="000000"/>
                </a:solidFill>
                <a:latin typeface="Calibri"/>
                <a:ea typeface="Calibri"/>
                <a:cs typeface="Calibri"/>
                <a:sym typeface="Calibri"/>
              </a:rPr>
              <a:t>insight</a:t>
            </a:r>
            <a:r>
              <a:rPr lang="en-AU" sz="1800" b="0" i="0" u="none" strike="noStrike" cap="none" dirty="0">
                <a:solidFill>
                  <a:srgbClr val="000000"/>
                </a:solidFill>
                <a:latin typeface="Calibri"/>
                <a:ea typeface="Calibri"/>
                <a:cs typeface="Calibri"/>
                <a:sym typeface="Calibri"/>
              </a:rPr>
              <a:t> into the </a:t>
            </a:r>
            <a:r>
              <a:rPr lang="en-AU" sz="1800" b="1" i="0" u="none" strike="noStrike" cap="none" dirty="0">
                <a:solidFill>
                  <a:srgbClr val="000000"/>
                </a:solidFill>
                <a:latin typeface="Calibri"/>
                <a:ea typeface="Calibri"/>
                <a:cs typeface="Calibri"/>
                <a:sym typeface="Calibri"/>
              </a:rPr>
              <a:t>anomalies, paradoxes and inconsistencies in human behaviour and motivations</a:t>
            </a:r>
            <a:r>
              <a:rPr lang="en-AU" sz="1800" b="0" i="0" u="none" strike="noStrike" cap="none" dirty="0">
                <a:solidFill>
                  <a:srgbClr val="000000"/>
                </a:solidFill>
                <a:latin typeface="Calibri"/>
                <a:ea typeface="Calibri"/>
                <a:cs typeface="Calibri"/>
                <a:sym typeface="Calibri"/>
              </a:rPr>
              <a:t>, inviting the responder to </a:t>
            </a:r>
            <a:r>
              <a:rPr lang="en-AU" sz="1800" b="1" i="0" u="none" strike="noStrike" cap="none" dirty="0">
                <a:solidFill>
                  <a:srgbClr val="000000"/>
                </a:solidFill>
                <a:latin typeface="Calibri"/>
                <a:ea typeface="Calibri"/>
                <a:cs typeface="Calibri"/>
                <a:sym typeface="Calibri"/>
              </a:rPr>
              <a:t>see the world differently, to challenge assumptions, ignite new ideas or reflect personally</a:t>
            </a:r>
            <a:r>
              <a:rPr lang="en-AU" sz="1800" b="0" i="0" u="none" strike="noStrike" cap="none" dirty="0">
                <a:solidFill>
                  <a:srgbClr val="000000"/>
                </a:solidFill>
                <a:latin typeface="Calibri"/>
                <a:ea typeface="Calibri"/>
                <a:cs typeface="Calibri"/>
                <a:sym typeface="Calibri"/>
              </a:rPr>
              <a:t>. They may also consider the </a:t>
            </a:r>
            <a:r>
              <a:rPr lang="en-AU" sz="1800" b="1" i="0" u="none" strike="noStrike" cap="none" dirty="0">
                <a:solidFill>
                  <a:srgbClr val="000000"/>
                </a:solidFill>
                <a:latin typeface="Calibri"/>
                <a:ea typeface="Calibri"/>
                <a:cs typeface="Calibri"/>
                <a:sym typeface="Calibri"/>
              </a:rPr>
              <a:t>role of storytelling throughout time </a:t>
            </a:r>
            <a:r>
              <a:rPr lang="en-AU" sz="1800" b="0" i="0" u="none" strike="noStrike" cap="none" dirty="0">
                <a:solidFill>
                  <a:srgbClr val="000000"/>
                </a:solidFill>
                <a:latin typeface="Calibri"/>
                <a:ea typeface="Calibri"/>
                <a:cs typeface="Calibri"/>
                <a:sym typeface="Calibri"/>
              </a:rPr>
              <a:t>to express and reflect particular lives and cultures. By </a:t>
            </a:r>
            <a:r>
              <a:rPr lang="en-AU" sz="1800" b="1" i="0" u="none" strike="noStrike" cap="none" dirty="0">
                <a:solidFill>
                  <a:srgbClr val="000000"/>
                </a:solidFill>
                <a:latin typeface="Calibri"/>
                <a:ea typeface="Calibri"/>
                <a:cs typeface="Calibri"/>
                <a:sym typeface="Calibri"/>
              </a:rPr>
              <a:t>responding to a range of texts </a:t>
            </a:r>
            <a:r>
              <a:rPr lang="en-AU" sz="1800" b="0" i="0" u="none" strike="noStrike" cap="none" dirty="0">
                <a:solidFill>
                  <a:srgbClr val="000000"/>
                </a:solidFill>
                <a:latin typeface="Calibri"/>
                <a:ea typeface="Calibri"/>
                <a:cs typeface="Calibri"/>
                <a:sym typeface="Calibri"/>
              </a:rPr>
              <a:t>they further develop skills and confidence using various literary devices, language concepts, modes and media to formulate a considered response to texts.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Shape 85"/>
          <p:cNvSpPr txBox="1">
            <a:spLocks noGrp="1"/>
          </p:cNvSpPr>
          <p:nvPr>
            <p:ph type="title"/>
          </p:nvPr>
        </p:nvSpPr>
        <p:spPr>
          <a:xfrm>
            <a:off x="457200" y="274638"/>
            <a:ext cx="8229600" cy="1143000"/>
          </a:xfrm>
          <a:prstGeom prst="rect">
            <a:avLst/>
          </a:prstGeom>
          <a:noFill/>
          <a:ln>
            <a:noFill/>
          </a:ln>
        </p:spPr>
        <p:txBody>
          <a:bodyPr wrap="square" lIns="91425" tIns="45700" rIns="91425" bIns="45700" anchor="ctr" anchorCtr="0">
            <a:noAutofit/>
          </a:bodyPr>
          <a:lstStyle/>
          <a:p>
            <a:pPr marL="0" marR="0" lvl="0" indent="0" algn="ctr" rtl="0">
              <a:spcBef>
                <a:spcPts val="0"/>
              </a:spcBef>
              <a:buClr>
                <a:schemeClr val="dk1"/>
              </a:buClr>
              <a:buFont typeface="Calibri"/>
              <a:buNone/>
            </a:pPr>
            <a:r>
              <a:rPr lang="en-AU" sz="4400" b="0" i="0" u="none" strike="noStrike" cap="none" dirty="0">
                <a:solidFill>
                  <a:schemeClr val="bg2">
                    <a:lumMod val="50000"/>
                  </a:schemeClr>
                </a:solidFill>
                <a:latin typeface="Calibri"/>
                <a:ea typeface="Calibri"/>
                <a:cs typeface="Calibri"/>
                <a:sym typeface="Calibri"/>
              </a:rPr>
              <a:t>Rubric Continued</a:t>
            </a:r>
          </a:p>
        </p:txBody>
      </p:sp>
      <p:sp>
        <p:nvSpPr>
          <p:cNvPr id="86" name="Shape 86"/>
          <p:cNvSpPr txBox="1">
            <a:spLocks noGrp="1"/>
          </p:cNvSpPr>
          <p:nvPr>
            <p:ph type="body" idx="1"/>
          </p:nvPr>
        </p:nvSpPr>
        <p:spPr>
          <a:xfrm>
            <a:off x="457200" y="1417650"/>
            <a:ext cx="8229600" cy="4526100"/>
          </a:xfrm>
          <a:prstGeom prst="rect">
            <a:avLst/>
          </a:prstGeom>
          <a:noFill/>
          <a:ln>
            <a:noFill/>
          </a:ln>
        </p:spPr>
        <p:txBody>
          <a:bodyPr wrap="square" lIns="91425" tIns="45700" rIns="91425" bIns="45700" anchor="t" anchorCtr="0">
            <a:noAutofit/>
          </a:bodyPr>
          <a:lstStyle/>
          <a:p>
            <a:pPr marL="342900" marR="0" lvl="0" indent="-342900" algn="l" rtl="0">
              <a:lnSpc>
                <a:spcPct val="80000"/>
              </a:lnSpc>
              <a:spcBef>
                <a:spcPts val="0"/>
              </a:spcBef>
              <a:spcAft>
                <a:spcPts val="0"/>
              </a:spcAft>
              <a:buClr>
                <a:srgbClr val="000000"/>
              </a:buClr>
              <a:buSzPts val="2000"/>
              <a:buFont typeface="Arial"/>
              <a:buChar char="•"/>
            </a:pPr>
            <a:r>
              <a:rPr lang="en-AU" sz="2000" b="0" i="0" u="none" strike="noStrike" cap="none" dirty="0">
                <a:solidFill>
                  <a:srgbClr val="000000"/>
                </a:solidFill>
                <a:latin typeface="Calibri"/>
                <a:ea typeface="Calibri"/>
                <a:cs typeface="Calibri"/>
                <a:sym typeface="Calibri"/>
              </a:rPr>
              <a:t>Students study one prescribed text and a range of short texts that provide rich opportunities to further </a:t>
            </a:r>
            <a:r>
              <a:rPr lang="en-AU" sz="2000" b="1" i="0" u="none" strike="noStrike" cap="none" dirty="0">
                <a:solidFill>
                  <a:srgbClr val="000000"/>
                </a:solidFill>
                <a:latin typeface="Calibri"/>
                <a:ea typeface="Calibri"/>
                <a:cs typeface="Calibri"/>
                <a:sym typeface="Calibri"/>
              </a:rPr>
              <a:t>explore representations</a:t>
            </a:r>
            <a:r>
              <a:rPr lang="en-AU" sz="2000" b="0" i="0" u="none" strike="noStrike" cap="none" dirty="0">
                <a:solidFill>
                  <a:srgbClr val="000000"/>
                </a:solidFill>
                <a:latin typeface="Calibri"/>
                <a:ea typeface="Calibri"/>
                <a:cs typeface="Calibri"/>
                <a:sym typeface="Calibri"/>
              </a:rPr>
              <a:t> of human experiences illuminated in texts. They make increasingly informed </a:t>
            </a:r>
            <a:r>
              <a:rPr lang="en-AU" sz="2000" b="1" i="0" u="none" strike="noStrike" cap="none" dirty="0">
                <a:solidFill>
                  <a:srgbClr val="000000"/>
                </a:solidFill>
                <a:latin typeface="Calibri"/>
                <a:ea typeface="Calibri"/>
                <a:cs typeface="Calibri"/>
                <a:sym typeface="Calibri"/>
              </a:rPr>
              <a:t>judgements</a:t>
            </a:r>
            <a:r>
              <a:rPr lang="en-AU" sz="2000" b="0" i="0" u="none" strike="noStrike" cap="none" dirty="0">
                <a:solidFill>
                  <a:srgbClr val="000000"/>
                </a:solidFill>
                <a:latin typeface="Calibri"/>
                <a:ea typeface="Calibri"/>
                <a:cs typeface="Calibri"/>
                <a:sym typeface="Calibri"/>
              </a:rPr>
              <a:t> about how aspects of these texts, for example context, purpose, structure, stylistic and grammatical features, and form shape meaning. In addition, students select one related text and draw from </a:t>
            </a:r>
            <a:r>
              <a:rPr lang="en-AU" sz="2000" b="1" i="0" u="none" strike="noStrike" cap="none" dirty="0">
                <a:solidFill>
                  <a:srgbClr val="000000"/>
                </a:solidFill>
                <a:latin typeface="Calibri"/>
                <a:ea typeface="Calibri"/>
                <a:cs typeface="Calibri"/>
                <a:sym typeface="Calibri"/>
              </a:rPr>
              <a:t>personal experience </a:t>
            </a:r>
            <a:r>
              <a:rPr lang="en-AU" sz="2000" b="0" i="0" u="none" strike="noStrike" cap="none" dirty="0">
                <a:solidFill>
                  <a:srgbClr val="000000"/>
                </a:solidFill>
                <a:latin typeface="Calibri"/>
                <a:ea typeface="Calibri"/>
                <a:cs typeface="Calibri"/>
                <a:sym typeface="Calibri"/>
              </a:rPr>
              <a:t>to make connections between themselves, the world of the text and their wider world.</a:t>
            </a:r>
          </a:p>
          <a:p>
            <a:pPr marL="342900" marR="0" lvl="0" indent="-342900" algn="l" rtl="0">
              <a:lnSpc>
                <a:spcPct val="80000"/>
              </a:lnSpc>
              <a:spcBef>
                <a:spcPts val="400"/>
              </a:spcBef>
              <a:spcAft>
                <a:spcPts val="0"/>
              </a:spcAft>
              <a:buClr>
                <a:srgbClr val="000000"/>
              </a:buClr>
              <a:buSzPts val="2000"/>
              <a:buFont typeface="Arial"/>
              <a:buChar char="•"/>
            </a:pPr>
            <a:r>
              <a:rPr lang="en-AU" sz="2000" b="0" i="0" u="none" strike="noStrike" cap="none" dirty="0">
                <a:solidFill>
                  <a:srgbClr val="000000"/>
                </a:solidFill>
                <a:latin typeface="Calibri"/>
                <a:ea typeface="Calibri"/>
                <a:cs typeface="Calibri"/>
                <a:sym typeface="Calibri"/>
              </a:rPr>
              <a:t>By </a:t>
            </a:r>
            <a:r>
              <a:rPr lang="en-AU" sz="2000" b="1" i="0" u="none" strike="noStrike" cap="none" dirty="0">
                <a:solidFill>
                  <a:srgbClr val="000000"/>
                </a:solidFill>
                <a:latin typeface="Calibri"/>
                <a:ea typeface="Calibri"/>
                <a:cs typeface="Calibri"/>
                <a:sym typeface="Calibri"/>
              </a:rPr>
              <a:t>responding and composing </a:t>
            </a:r>
            <a:r>
              <a:rPr lang="en-AU" sz="2000" b="0" i="0" u="none" strike="noStrike" cap="none" dirty="0">
                <a:solidFill>
                  <a:srgbClr val="000000"/>
                </a:solidFill>
                <a:latin typeface="Calibri"/>
                <a:ea typeface="Calibri"/>
                <a:cs typeface="Calibri"/>
                <a:sym typeface="Calibri"/>
              </a:rPr>
              <a:t>throughout the module students further develop a repertoire of skills in </a:t>
            </a:r>
            <a:r>
              <a:rPr lang="en-AU" sz="2000" b="1" i="0" u="none" strike="noStrike" cap="none" dirty="0">
                <a:solidFill>
                  <a:srgbClr val="000000"/>
                </a:solidFill>
                <a:latin typeface="Calibri"/>
                <a:ea typeface="Calibri"/>
                <a:cs typeface="Calibri"/>
                <a:sym typeface="Calibri"/>
              </a:rPr>
              <a:t>comprehending, interpreting and analysing complex texts</a:t>
            </a:r>
            <a:r>
              <a:rPr lang="en-AU" sz="2000" b="0" i="0" u="none" strike="noStrike" cap="none" dirty="0">
                <a:solidFill>
                  <a:srgbClr val="000000"/>
                </a:solidFill>
                <a:latin typeface="Calibri"/>
                <a:ea typeface="Calibri"/>
                <a:cs typeface="Calibri"/>
                <a:sym typeface="Calibri"/>
              </a:rPr>
              <a:t>. They examine how different modes and media use </a:t>
            </a:r>
            <a:r>
              <a:rPr lang="en-AU" sz="2000" b="1" i="0" u="none" strike="noStrike" cap="none" dirty="0">
                <a:solidFill>
                  <a:srgbClr val="000000"/>
                </a:solidFill>
                <a:latin typeface="Calibri"/>
                <a:ea typeface="Calibri"/>
                <a:cs typeface="Calibri"/>
                <a:sym typeface="Calibri"/>
              </a:rPr>
              <a:t>visual, verbal and/or digital language elements</a:t>
            </a:r>
            <a:r>
              <a:rPr lang="en-AU" sz="2000" b="0" i="0" u="none" strike="noStrike" cap="none" dirty="0">
                <a:solidFill>
                  <a:srgbClr val="000000"/>
                </a:solidFill>
                <a:latin typeface="Calibri"/>
                <a:ea typeface="Calibri"/>
                <a:cs typeface="Calibri"/>
                <a:sym typeface="Calibri"/>
              </a:rPr>
              <a:t>. They communicate ideas using </a:t>
            </a:r>
            <a:r>
              <a:rPr lang="en-AU" sz="2000" b="1" i="0" u="none" strike="noStrike" cap="none" dirty="0">
                <a:solidFill>
                  <a:srgbClr val="000000"/>
                </a:solidFill>
                <a:latin typeface="Calibri"/>
                <a:ea typeface="Calibri"/>
                <a:cs typeface="Calibri"/>
                <a:sym typeface="Calibri"/>
              </a:rPr>
              <a:t>figurative language </a:t>
            </a:r>
            <a:r>
              <a:rPr lang="en-AU" sz="2000" b="0" i="0" u="none" strike="noStrike" cap="none" dirty="0">
                <a:solidFill>
                  <a:srgbClr val="000000"/>
                </a:solidFill>
                <a:latin typeface="Calibri"/>
                <a:ea typeface="Calibri"/>
                <a:cs typeface="Calibri"/>
                <a:sym typeface="Calibri"/>
              </a:rPr>
              <a:t>to express </a:t>
            </a:r>
            <a:r>
              <a:rPr lang="en-AU" sz="2000" b="1" i="0" u="none" strike="noStrike" cap="none" dirty="0">
                <a:solidFill>
                  <a:srgbClr val="000000"/>
                </a:solidFill>
                <a:latin typeface="Calibri"/>
                <a:ea typeface="Calibri"/>
                <a:cs typeface="Calibri"/>
                <a:sym typeface="Calibri"/>
              </a:rPr>
              <a:t>universal themes </a:t>
            </a:r>
            <a:r>
              <a:rPr lang="en-AU" sz="2000" b="0" i="0" u="none" strike="noStrike" cap="none" dirty="0">
                <a:solidFill>
                  <a:srgbClr val="000000"/>
                </a:solidFill>
                <a:latin typeface="Calibri"/>
                <a:ea typeface="Calibri"/>
                <a:cs typeface="Calibri"/>
                <a:sym typeface="Calibri"/>
              </a:rPr>
              <a:t>and evaluative language to make informed judgements about texts. Students further develop skills in using metalanguage, correct grammar and syntax to analyse language and express a personal perspective about a text.</a:t>
            </a:r>
          </a:p>
          <a:p>
            <a:pPr marL="342900" marR="0" lvl="0" indent="-342900" algn="l" rtl="0">
              <a:lnSpc>
                <a:spcPct val="80000"/>
              </a:lnSpc>
              <a:spcBef>
                <a:spcPts val="400"/>
              </a:spcBef>
              <a:buClr>
                <a:schemeClr val="dk1"/>
              </a:buClr>
              <a:buSzPts val="2000"/>
              <a:buFont typeface="Arial"/>
              <a:buNone/>
            </a:pPr>
            <a:endParaRPr sz="2000" b="0" i="0" u="none" strike="noStrike" cap="none" dirty="0">
              <a:solidFill>
                <a:srgbClr val="000000"/>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2" name="Title 1" hidden="1"/>
          <p:cNvSpPr>
            <a:spLocks noGrp="1"/>
          </p:cNvSpPr>
          <p:nvPr>
            <p:ph type="title"/>
          </p:nvPr>
        </p:nvSpPr>
        <p:spPr/>
        <p:txBody>
          <a:bodyPr/>
          <a:lstStyle/>
          <a:p>
            <a:r>
              <a:rPr lang="en-AU" dirty="0" smtClean="0"/>
              <a:t>Rubric Table</a:t>
            </a:r>
            <a:endParaRPr lang="en-AU" dirty="0"/>
          </a:p>
        </p:txBody>
      </p:sp>
      <p:graphicFrame>
        <p:nvGraphicFramePr>
          <p:cNvPr id="92" name="Shape 92" descr="Table of the rubric - texts and human experience. Students are to read each section of the rubric and write down what it's about and what it's asking them to do. "/>
          <p:cNvGraphicFramePr/>
          <p:nvPr>
            <p:extLst>
              <p:ext uri="{D42A27DB-BD31-4B8C-83A1-F6EECF244321}">
                <p14:modId xmlns:p14="http://schemas.microsoft.com/office/powerpoint/2010/main" val="300180882"/>
              </p:ext>
            </p:extLst>
          </p:nvPr>
        </p:nvGraphicFramePr>
        <p:xfrm>
          <a:off x="147918" y="127000"/>
          <a:ext cx="8538881" cy="6677283"/>
        </p:xfrm>
        <a:graphic>
          <a:graphicData uri="http://schemas.openxmlformats.org/drawingml/2006/table">
            <a:tbl>
              <a:tblPr firstRow="1" firstCol="1" bandRow="1">
                <a:noFill/>
                <a:tableStyleId>{7C6F6BFE-8FFC-46E0-84D7-412D41E43733}</a:tableStyleId>
              </a:tblPr>
              <a:tblGrid>
                <a:gridCol w="4595353">
                  <a:extLst>
                    <a:ext uri="{9D8B030D-6E8A-4147-A177-3AD203B41FA5}">
                      <a16:colId xmlns="" xmlns:a16="http://schemas.microsoft.com/office/drawing/2014/main" val="20000"/>
                    </a:ext>
                  </a:extLst>
                </a:gridCol>
                <a:gridCol w="2070335">
                  <a:extLst>
                    <a:ext uri="{9D8B030D-6E8A-4147-A177-3AD203B41FA5}">
                      <a16:colId xmlns="" xmlns:a16="http://schemas.microsoft.com/office/drawing/2014/main" val="20001"/>
                    </a:ext>
                  </a:extLst>
                </a:gridCol>
                <a:gridCol w="1873193">
                  <a:extLst>
                    <a:ext uri="{9D8B030D-6E8A-4147-A177-3AD203B41FA5}">
                      <a16:colId xmlns="" xmlns:a16="http://schemas.microsoft.com/office/drawing/2014/main" val="20002"/>
                    </a:ext>
                  </a:extLst>
                </a:gridCol>
              </a:tblGrid>
              <a:tr h="175675">
                <a:tc>
                  <a:txBody>
                    <a:bodyPr/>
                    <a:lstStyle/>
                    <a:p>
                      <a:pPr marL="0" marR="0" lvl="0" indent="0" algn="l" rtl="0">
                        <a:lnSpc>
                          <a:spcPct val="107000"/>
                        </a:lnSpc>
                        <a:spcBef>
                          <a:spcPts val="0"/>
                        </a:spcBef>
                        <a:spcAft>
                          <a:spcPts val="0"/>
                        </a:spcAft>
                        <a:buNone/>
                      </a:pPr>
                      <a:r>
                        <a:rPr lang="en-AU" sz="1000" u="none" strike="noStrike" cap="none" dirty="0"/>
                        <a:t>Rubric – text and Human Experience</a:t>
                      </a:r>
                    </a:p>
                  </a:txBody>
                  <a:tcPr marL="59600" marR="59600" marT="0" marB="0">
                    <a:solidFill>
                      <a:schemeClr val="bg2">
                        <a:lumMod val="50000"/>
                      </a:schemeClr>
                    </a:solidFill>
                  </a:tcPr>
                </a:tc>
                <a:tc>
                  <a:txBody>
                    <a:bodyPr/>
                    <a:lstStyle/>
                    <a:p>
                      <a:pPr marL="0" marR="0" lvl="0" indent="0" algn="l" rtl="0">
                        <a:lnSpc>
                          <a:spcPct val="107000"/>
                        </a:lnSpc>
                        <a:spcBef>
                          <a:spcPts val="0"/>
                        </a:spcBef>
                        <a:spcAft>
                          <a:spcPts val="0"/>
                        </a:spcAft>
                        <a:buNone/>
                      </a:pPr>
                      <a:r>
                        <a:rPr lang="en-AU" sz="1000" u="none" strike="noStrike" cap="none"/>
                        <a:t>What </a:t>
                      </a:r>
                      <a:r>
                        <a:rPr lang="en-AU" sz="1000"/>
                        <a:t>it's</a:t>
                      </a:r>
                      <a:r>
                        <a:rPr lang="en-AU" sz="1000" u="none" strike="noStrike" cap="none"/>
                        <a:t> about</a:t>
                      </a:r>
                    </a:p>
                  </a:txBody>
                  <a:tcPr marL="59600" marR="59600" marT="0" marB="0">
                    <a:solidFill>
                      <a:schemeClr val="bg2">
                        <a:lumMod val="50000"/>
                      </a:schemeClr>
                    </a:solidFill>
                  </a:tcPr>
                </a:tc>
                <a:tc>
                  <a:txBody>
                    <a:bodyPr/>
                    <a:lstStyle/>
                    <a:p>
                      <a:pPr marL="0" marR="0" lvl="0" indent="0" algn="l" rtl="0">
                        <a:lnSpc>
                          <a:spcPct val="107000"/>
                        </a:lnSpc>
                        <a:spcBef>
                          <a:spcPts val="0"/>
                        </a:spcBef>
                        <a:spcAft>
                          <a:spcPts val="0"/>
                        </a:spcAft>
                        <a:buNone/>
                      </a:pPr>
                      <a:r>
                        <a:rPr lang="en-AU" sz="1000" u="none" strike="noStrike" cap="none" dirty="0"/>
                        <a:t>What </a:t>
                      </a:r>
                      <a:r>
                        <a:rPr lang="en-AU" sz="1000" dirty="0"/>
                        <a:t>it's</a:t>
                      </a:r>
                      <a:r>
                        <a:rPr lang="en-AU" sz="1000" u="none" strike="noStrike" cap="none" dirty="0"/>
                        <a:t> asking me to do</a:t>
                      </a:r>
                    </a:p>
                  </a:txBody>
                  <a:tcPr marL="59600" marR="59600" marT="0" marB="0">
                    <a:solidFill>
                      <a:schemeClr val="bg2">
                        <a:lumMod val="50000"/>
                      </a:schemeClr>
                    </a:solidFill>
                  </a:tcPr>
                </a:tc>
                <a:extLst>
                  <a:ext uri="{0D108BD9-81ED-4DB2-BD59-A6C34878D82A}">
                    <a16:rowId xmlns="" xmlns:a16="http://schemas.microsoft.com/office/drawing/2014/main" val="10000"/>
                  </a:ext>
                </a:extLst>
              </a:tr>
              <a:tr h="1773166">
                <a:tc>
                  <a:txBody>
                    <a:bodyPr/>
                    <a:lstStyle/>
                    <a:p>
                      <a:pPr marL="0" marR="0" lvl="0" indent="0" algn="l" rtl="0">
                        <a:lnSpc>
                          <a:spcPct val="180000"/>
                        </a:lnSpc>
                        <a:spcBef>
                          <a:spcPts val="0"/>
                        </a:spcBef>
                        <a:spcAft>
                          <a:spcPts val="0"/>
                        </a:spcAft>
                        <a:buNone/>
                      </a:pPr>
                      <a:r>
                        <a:rPr lang="en-AU" sz="1000" u="none" strike="noStrike" cap="none" dirty="0">
                          <a:solidFill>
                            <a:schemeClr val="bg2">
                              <a:lumMod val="50000"/>
                            </a:schemeClr>
                          </a:solidFill>
                        </a:rPr>
                        <a:t>In this common module students deepen their understanding of how texts represent individual and collective human experiences. They examine how texts represent human qualities and emotions associated with, or arising from, these experiences. Students appreciate, explore, interpret, analyse and evaluate the ways language is used to shape these representations in a range of texts in a variety of forms, modes and media</a:t>
                      </a:r>
                    </a:p>
                  </a:txBody>
                  <a:tcPr marL="59600" marR="59600" marT="0" marB="0">
                    <a:solidFill>
                      <a:schemeClr val="tx2">
                        <a:lumMod val="40000"/>
                        <a:lumOff val="60000"/>
                      </a:schemeClr>
                    </a:solidFill>
                  </a:tcPr>
                </a:tc>
                <a:tc>
                  <a:txBody>
                    <a:bodyPr/>
                    <a:lstStyle/>
                    <a:p>
                      <a:pPr marL="0" marR="0" lvl="0" indent="0" algn="l" rtl="0">
                        <a:lnSpc>
                          <a:spcPct val="107000"/>
                        </a:lnSpc>
                        <a:spcBef>
                          <a:spcPts val="0"/>
                        </a:spcBef>
                        <a:spcAft>
                          <a:spcPts val="0"/>
                        </a:spcAft>
                        <a:buNone/>
                      </a:pPr>
                      <a:r>
                        <a:rPr lang="en-AU" sz="1000" u="none" strike="noStrike" cap="none" dirty="0"/>
                        <a:t> </a:t>
                      </a:r>
                    </a:p>
                    <a:p>
                      <a:pPr marL="0" marR="0" lvl="0" indent="0" algn="l" rtl="0">
                        <a:lnSpc>
                          <a:spcPct val="107000"/>
                        </a:lnSpc>
                        <a:spcBef>
                          <a:spcPts val="0"/>
                        </a:spcBef>
                        <a:spcAft>
                          <a:spcPts val="0"/>
                        </a:spcAft>
                        <a:buNone/>
                      </a:pPr>
                      <a:r>
                        <a:rPr lang="en-AU" sz="1000" u="none" strike="noStrike" cap="none" dirty="0"/>
                        <a:t> </a:t>
                      </a:r>
                    </a:p>
                  </a:txBody>
                  <a:tcPr marL="59600" marR="59600" marT="0" marB="0">
                    <a:solidFill>
                      <a:schemeClr val="tx2">
                        <a:lumMod val="40000"/>
                        <a:lumOff val="60000"/>
                      </a:schemeClr>
                    </a:solidFill>
                  </a:tcPr>
                </a:tc>
                <a:tc>
                  <a:txBody>
                    <a:bodyPr/>
                    <a:lstStyle/>
                    <a:p>
                      <a:pPr marL="0" marR="0" lvl="0" indent="0" algn="l" rtl="0">
                        <a:lnSpc>
                          <a:spcPct val="107000"/>
                        </a:lnSpc>
                        <a:spcBef>
                          <a:spcPts val="0"/>
                        </a:spcBef>
                        <a:spcAft>
                          <a:spcPts val="0"/>
                        </a:spcAft>
                        <a:buNone/>
                      </a:pPr>
                      <a:r>
                        <a:rPr lang="en-AU" sz="1000" u="none" strike="noStrike" cap="none" dirty="0"/>
                        <a:t> </a:t>
                      </a:r>
                    </a:p>
                  </a:txBody>
                  <a:tcPr marL="59600" marR="59600" marT="0" marB="0">
                    <a:solidFill>
                      <a:schemeClr val="tx2">
                        <a:lumMod val="40000"/>
                        <a:lumOff val="60000"/>
                      </a:schemeClr>
                    </a:solidFill>
                  </a:tcPr>
                </a:tc>
                <a:extLst>
                  <a:ext uri="{0D108BD9-81ED-4DB2-BD59-A6C34878D82A}">
                    <a16:rowId xmlns="" xmlns:a16="http://schemas.microsoft.com/office/drawing/2014/main" val="10001"/>
                  </a:ext>
                </a:extLst>
              </a:tr>
              <a:tr h="2364221">
                <a:tc>
                  <a:txBody>
                    <a:bodyPr/>
                    <a:lstStyle/>
                    <a:p>
                      <a:pPr marL="0" marR="0" lvl="0" indent="0" algn="l" rtl="0">
                        <a:lnSpc>
                          <a:spcPct val="180000"/>
                        </a:lnSpc>
                        <a:spcBef>
                          <a:spcPts val="0"/>
                        </a:spcBef>
                        <a:spcAft>
                          <a:spcPts val="0"/>
                        </a:spcAft>
                        <a:buNone/>
                      </a:pPr>
                      <a:r>
                        <a:rPr lang="en-AU" sz="1000" u="none" strike="noStrike" cap="none" dirty="0">
                          <a:solidFill>
                            <a:schemeClr val="bg2">
                              <a:lumMod val="50000"/>
                            </a:schemeClr>
                          </a:solidFill>
                        </a:rPr>
                        <a:t>Students explore how texts may give insight into the anomalies, paradoxes and inconsistencies in human behaviour and motivations, inviting the responder to see the world differently, to challenge assumptions, ignite new ideas or reflect personally. They may also consider the role of storytelling throughout time to express and reflect particular lives and cultures. By responding to a range of texts they further develop skills and confidence using various literary devices, language concepts, modes and media to formulate a considered response to texts</a:t>
                      </a:r>
                    </a:p>
                  </a:txBody>
                  <a:tcPr marL="59600" marR="59600" marT="0" marB="0">
                    <a:solidFill>
                      <a:schemeClr val="tx2">
                        <a:lumMod val="40000"/>
                        <a:lumOff val="60000"/>
                      </a:schemeClr>
                    </a:solidFill>
                  </a:tcPr>
                </a:tc>
                <a:tc>
                  <a:txBody>
                    <a:bodyPr/>
                    <a:lstStyle/>
                    <a:p>
                      <a:pPr marL="0" marR="0" lvl="0" indent="0" algn="l" rtl="0">
                        <a:lnSpc>
                          <a:spcPct val="107000"/>
                        </a:lnSpc>
                        <a:spcBef>
                          <a:spcPts val="0"/>
                        </a:spcBef>
                        <a:spcAft>
                          <a:spcPts val="0"/>
                        </a:spcAft>
                        <a:buNone/>
                      </a:pPr>
                      <a:r>
                        <a:rPr lang="en-AU" sz="1000" u="none" strike="noStrike" cap="none" dirty="0"/>
                        <a:t> </a:t>
                      </a:r>
                    </a:p>
                  </a:txBody>
                  <a:tcPr marL="59600" marR="59600" marT="0" marB="0">
                    <a:solidFill>
                      <a:schemeClr val="tx2">
                        <a:lumMod val="40000"/>
                        <a:lumOff val="60000"/>
                      </a:schemeClr>
                    </a:solidFill>
                  </a:tcPr>
                </a:tc>
                <a:tc>
                  <a:txBody>
                    <a:bodyPr/>
                    <a:lstStyle/>
                    <a:p>
                      <a:pPr marL="0" marR="0" lvl="0" indent="0" algn="l" rtl="0">
                        <a:lnSpc>
                          <a:spcPct val="107000"/>
                        </a:lnSpc>
                        <a:spcBef>
                          <a:spcPts val="0"/>
                        </a:spcBef>
                        <a:spcAft>
                          <a:spcPts val="0"/>
                        </a:spcAft>
                        <a:buNone/>
                      </a:pPr>
                      <a:r>
                        <a:rPr lang="en-AU" sz="1000" u="none" strike="noStrike" cap="none" dirty="0"/>
                        <a:t> </a:t>
                      </a:r>
                    </a:p>
                  </a:txBody>
                  <a:tcPr marL="59600" marR="59600" marT="0" marB="0">
                    <a:solidFill>
                      <a:schemeClr val="tx2">
                        <a:lumMod val="40000"/>
                        <a:lumOff val="60000"/>
                      </a:schemeClr>
                    </a:solidFill>
                  </a:tcPr>
                </a:tc>
                <a:extLst>
                  <a:ext uri="{0D108BD9-81ED-4DB2-BD59-A6C34878D82A}">
                    <a16:rowId xmlns="" xmlns:a16="http://schemas.microsoft.com/office/drawing/2014/main" val="10002"/>
                  </a:ext>
                </a:extLst>
              </a:tr>
              <a:tr h="2364221">
                <a:tc>
                  <a:txBody>
                    <a:bodyPr/>
                    <a:lstStyle/>
                    <a:p>
                      <a:pPr marL="0" marR="0" lvl="0" indent="0" algn="l" rtl="0">
                        <a:lnSpc>
                          <a:spcPct val="180000"/>
                        </a:lnSpc>
                        <a:spcBef>
                          <a:spcPts val="0"/>
                        </a:spcBef>
                        <a:spcAft>
                          <a:spcPts val="0"/>
                        </a:spcAft>
                        <a:buNone/>
                      </a:pPr>
                      <a:r>
                        <a:rPr lang="en-AU" sz="1000" u="none" strike="noStrike" cap="none" dirty="0">
                          <a:solidFill>
                            <a:schemeClr val="bg2">
                              <a:lumMod val="50000"/>
                            </a:schemeClr>
                          </a:solidFill>
                        </a:rPr>
                        <a:t>Students study one prescribed text and a range of short texts that provide rich opportunities to further explore representations of human experiences illuminated in texts. They make increasingly informed judgements about how aspects of these texts, for example context, purpose, structure, stylistic and grammatical features, and form shape meaning. In addition, students select one related text and draw from personal experience to make connections between themselves, the world of the text and their wider world</a:t>
                      </a:r>
                    </a:p>
                  </a:txBody>
                  <a:tcPr marL="59600" marR="59600" marT="0" marB="0">
                    <a:solidFill>
                      <a:schemeClr val="tx2">
                        <a:lumMod val="40000"/>
                        <a:lumOff val="60000"/>
                      </a:schemeClr>
                    </a:solidFill>
                  </a:tcPr>
                </a:tc>
                <a:tc>
                  <a:txBody>
                    <a:bodyPr/>
                    <a:lstStyle/>
                    <a:p>
                      <a:pPr marL="0" marR="0" lvl="0" indent="0" algn="l" rtl="0">
                        <a:lnSpc>
                          <a:spcPct val="107000"/>
                        </a:lnSpc>
                        <a:spcBef>
                          <a:spcPts val="0"/>
                        </a:spcBef>
                        <a:spcAft>
                          <a:spcPts val="0"/>
                        </a:spcAft>
                        <a:buNone/>
                      </a:pPr>
                      <a:r>
                        <a:rPr lang="en-AU" sz="1000" u="none" strike="noStrike" cap="none"/>
                        <a:t> </a:t>
                      </a:r>
                    </a:p>
                  </a:txBody>
                  <a:tcPr marL="59600" marR="59600" marT="0" marB="0">
                    <a:solidFill>
                      <a:schemeClr val="tx2">
                        <a:lumMod val="40000"/>
                        <a:lumOff val="60000"/>
                      </a:schemeClr>
                    </a:solidFill>
                  </a:tcPr>
                </a:tc>
                <a:tc>
                  <a:txBody>
                    <a:bodyPr/>
                    <a:lstStyle/>
                    <a:p>
                      <a:pPr marL="0" marR="0" lvl="0" indent="0" algn="l" rtl="0">
                        <a:lnSpc>
                          <a:spcPct val="107000"/>
                        </a:lnSpc>
                        <a:spcBef>
                          <a:spcPts val="0"/>
                        </a:spcBef>
                        <a:spcAft>
                          <a:spcPts val="0"/>
                        </a:spcAft>
                        <a:buNone/>
                      </a:pPr>
                      <a:r>
                        <a:rPr lang="en-AU" sz="1000" u="none" strike="noStrike" cap="none" dirty="0"/>
                        <a:t> </a:t>
                      </a:r>
                    </a:p>
                  </a:txBody>
                  <a:tcPr marL="59600" marR="59600" marT="0" marB="0">
                    <a:solidFill>
                      <a:schemeClr val="tx2">
                        <a:lumMod val="40000"/>
                        <a:lumOff val="60000"/>
                      </a:schemeClr>
                    </a:solidFill>
                  </a:tcPr>
                </a:tc>
                <a:extLst>
                  <a:ext uri="{0D108BD9-81ED-4DB2-BD59-A6C34878D82A}">
                    <a16:rowId xmlns="" xmlns:a16="http://schemas.microsoft.com/office/drawing/2014/main" val="10003"/>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Shape 97"/>
          <p:cNvSpPr txBox="1">
            <a:spLocks noGrp="1"/>
          </p:cNvSpPr>
          <p:nvPr>
            <p:ph type="title"/>
          </p:nvPr>
        </p:nvSpPr>
        <p:spPr>
          <a:xfrm>
            <a:off x="457200" y="274638"/>
            <a:ext cx="8229600" cy="1143000"/>
          </a:xfrm>
          <a:prstGeom prst="rect">
            <a:avLst/>
          </a:prstGeom>
          <a:solidFill>
            <a:schemeClr val="dk1"/>
          </a:solidFill>
          <a:ln>
            <a:noFill/>
          </a:ln>
        </p:spPr>
        <p:txBody>
          <a:bodyPr wrap="square" lIns="91425" tIns="45700" rIns="91425" bIns="45700" anchor="ctr" anchorCtr="0">
            <a:noAutofit/>
          </a:bodyPr>
          <a:lstStyle/>
          <a:p>
            <a:pPr marL="0" marR="0" lvl="0" indent="0" algn="ctr" rtl="0">
              <a:spcBef>
                <a:spcPts val="0"/>
              </a:spcBef>
              <a:buClr>
                <a:schemeClr val="dk1"/>
              </a:buClr>
              <a:buFont typeface="Calibri"/>
              <a:buNone/>
            </a:pPr>
            <a:r>
              <a:rPr lang="en-AU" sz="3959" b="0" i="0" u="none" strike="noStrike" cap="none" dirty="0">
                <a:solidFill>
                  <a:schemeClr val="bg2">
                    <a:lumMod val="50000"/>
                  </a:schemeClr>
                </a:solidFill>
                <a:latin typeface="Calibri"/>
                <a:ea typeface="Calibri"/>
                <a:cs typeface="Calibri"/>
                <a:sym typeface="Calibri"/>
              </a:rPr>
              <a:t>What people have to say about the human experience.</a:t>
            </a:r>
          </a:p>
        </p:txBody>
      </p:sp>
      <p:sp>
        <p:nvSpPr>
          <p:cNvPr id="98" name="Shape 98"/>
          <p:cNvSpPr txBox="1">
            <a:spLocks noGrp="1"/>
          </p:cNvSpPr>
          <p:nvPr>
            <p:ph type="body" idx="1"/>
          </p:nvPr>
        </p:nvSpPr>
        <p:spPr>
          <a:xfrm>
            <a:off x="457200" y="1600200"/>
            <a:ext cx="8229600" cy="4526100"/>
          </a:xfrm>
          <a:prstGeom prst="rect">
            <a:avLst/>
          </a:prstGeom>
          <a:noFill/>
          <a:ln>
            <a:noFill/>
          </a:ln>
        </p:spPr>
        <p:txBody>
          <a:bodyPr wrap="square" lIns="91425" tIns="45700" rIns="91425" bIns="45700" anchor="t" anchorCtr="0">
            <a:noAutofit/>
          </a:bodyPr>
          <a:lstStyle/>
          <a:p>
            <a:pPr marL="0" marR="0" lvl="0" indent="0" algn="l" rtl="0">
              <a:lnSpc>
                <a:spcPct val="80000"/>
              </a:lnSpc>
              <a:spcBef>
                <a:spcPts val="0"/>
              </a:spcBef>
              <a:spcAft>
                <a:spcPts val="0"/>
              </a:spcAft>
              <a:buClr>
                <a:srgbClr val="7030A0"/>
              </a:buClr>
              <a:buSzPts val="2960"/>
              <a:buNone/>
            </a:pPr>
            <a:r>
              <a:rPr lang="en-AU" sz="2590" i="0" u="none" strike="noStrike" cap="none" dirty="0" smtClean="0">
                <a:solidFill>
                  <a:schemeClr val="bg2">
                    <a:lumMod val="50000"/>
                  </a:schemeClr>
                </a:solidFill>
                <a:latin typeface="Calibri" panose="020F0502020204030204" pitchFamily="34" charset="0"/>
                <a:ea typeface="Comic Sans MS"/>
                <a:cs typeface="Comic Sans MS"/>
                <a:sym typeface="Comic Sans MS"/>
              </a:rPr>
              <a:t>The </a:t>
            </a:r>
            <a:r>
              <a:rPr lang="en-AU" sz="2590" i="0" u="none" strike="noStrike" cap="none" dirty="0">
                <a:solidFill>
                  <a:schemeClr val="bg2">
                    <a:lumMod val="50000"/>
                  </a:schemeClr>
                </a:solidFill>
                <a:latin typeface="Calibri" panose="020F0502020204030204" pitchFamily="34" charset="0"/>
                <a:ea typeface="Comic Sans MS"/>
                <a:cs typeface="Comic Sans MS"/>
                <a:sym typeface="Comic Sans MS"/>
              </a:rPr>
              <a:t>marvellous richness of human experience would lose something of rewarding joy if there were no limitations to overcome. The hilltop hour would not be half so wonderful if there were no dark valleys to </a:t>
            </a:r>
            <a:r>
              <a:rPr lang="en-AU" sz="2590" i="0" u="none" strike="noStrike" cap="none" dirty="0" smtClean="0">
                <a:solidFill>
                  <a:schemeClr val="bg2">
                    <a:lumMod val="50000"/>
                  </a:schemeClr>
                </a:solidFill>
                <a:latin typeface="Calibri" panose="020F0502020204030204" pitchFamily="34" charset="0"/>
                <a:ea typeface="Comic Sans MS"/>
                <a:cs typeface="Comic Sans MS"/>
                <a:sym typeface="Comic Sans MS"/>
              </a:rPr>
              <a:t>traverse</a:t>
            </a:r>
            <a:r>
              <a:rPr lang="en-AU" sz="2960" i="0" u="none" strike="noStrike" cap="none" dirty="0" smtClean="0">
                <a:solidFill>
                  <a:schemeClr val="bg2">
                    <a:lumMod val="50000"/>
                  </a:schemeClr>
                </a:solidFill>
                <a:latin typeface="Calibri" panose="020F0502020204030204" pitchFamily="34" charset="0"/>
                <a:sym typeface="Calibri"/>
              </a:rPr>
              <a:t>. </a:t>
            </a:r>
            <a:r>
              <a:rPr lang="en-AU" sz="2960" i="0" u="none" strike="noStrike" cap="none" dirty="0">
                <a:solidFill>
                  <a:schemeClr val="bg2">
                    <a:lumMod val="50000"/>
                  </a:schemeClr>
                </a:solidFill>
                <a:latin typeface="Calibri" panose="020F0502020204030204" pitchFamily="34" charset="0"/>
                <a:sym typeface="Calibri"/>
              </a:rPr>
              <a:t>– </a:t>
            </a:r>
            <a:r>
              <a:rPr lang="en-AU" sz="1665" i="0" u="none" strike="noStrike" cap="none" dirty="0">
                <a:solidFill>
                  <a:schemeClr val="bg2">
                    <a:lumMod val="50000"/>
                  </a:schemeClr>
                </a:solidFill>
                <a:latin typeface="Calibri" panose="020F0502020204030204" pitchFamily="34" charset="0"/>
                <a:sym typeface="Calibri"/>
              </a:rPr>
              <a:t>Helen Keller</a:t>
            </a:r>
          </a:p>
          <a:p>
            <a:pPr marL="0" marR="0" lvl="0" indent="0" algn="l" rtl="0">
              <a:lnSpc>
                <a:spcPct val="80000"/>
              </a:lnSpc>
              <a:spcBef>
                <a:spcPts val="592"/>
              </a:spcBef>
              <a:buClr>
                <a:schemeClr val="dk1"/>
              </a:buClr>
              <a:buFont typeface="Arial"/>
              <a:buNone/>
            </a:pPr>
            <a:r>
              <a:rPr lang="en-AU" sz="2960" i="0" u="none" strike="noStrike" cap="none" dirty="0">
                <a:solidFill>
                  <a:schemeClr val="bg2">
                    <a:lumMod val="50000"/>
                  </a:schemeClr>
                </a:solidFill>
                <a:latin typeface="Calibri" panose="020F0502020204030204" pitchFamily="34" charset="0"/>
                <a:sym typeface="Calibri"/>
              </a:rPr>
              <a:t>	</a:t>
            </a:r>
            <a:br>
              <a:rPr lang="en-AU" sz="2960" i="0" u="none" strike="noStrike" cap="none" dirty="0">
                <a:solidFill>
                  <a:schemeClr val="bg2">
                    <a:lumMod val="50000"/>
                  </a:schemeClr>
                </a:solidFill>
                <a:latin typeface="Calibri" panose="020F0502020204030204" pitchFamily="34" charset="0"/>
                <a:sym typeface="Calibri"/>
              </a:rPr>
            </a:br>
            <a:r>
              <a:rPr lang="en-AU" sz="2960" i="0" u="none" strike="noStrike" cap="none" dirty="0">
                <a:solidFill>
                  <a:schemeClr val="bg2">
                    <a:lumMod val="50000"/>
                  </a:schemeClr>
                </a:solidFill>
                <a:latin typeface="Calibri" panose="020F0502020204030204" pitchFamily="34" charset="0"/>
                <a:ea typeface="Architects Daughter"/>
                <a:cs typeface="Architects Daughter"/>
                <a:sym typeface="Architects Daughter"/>
              </a:rPr>
              <a:t>We've always lived in dark times. There has always been a range of human experience from the sublime to the brutal, and stories reflect it. It's no less brutal now; each age has its horrors</a:t>
            </a:r>
            <a:r>
              <a:rPr lang="en-AU" sz="2960" i="0" u="none" strike="noStrike" cap="none" dirty="0" smtClean="0">
                <a:solidFill>
                  <a:schemeClr val="bg2">
                    <a:lumMod val="50000"/>
                  </a:schemeClr>
                </a:solidFill>
                <a:latin typeface="Calibri" panose="020F0502020204030204" pitchFamily="34" charset="0"/>
                <a:ea typeface="Architects Daughter"/>
                <a:cs typeface="Architects Daughter"/>
                <a:sym typeface="Architects Daughter"/>
              </a:rPr>
              <a:t>. </a:t>
            </a:r>
            <a:r>
              <a:rPr lang="en-AU" sz="2960" b="1" i="0" u="none" strike="noStrike" cap="none" dirty="0" smtClean="0">
                <a:solidFill>
                  <a:schemeClr val="bg2">
                    <a:lumMod val="50000"/>
                  </a:schemeClr>
                </a:solidFill>
                <a:latin typeface="Calibri" panose="020F0502020204030204" pitchFamily="34" charset="0"/>
                <a:ea typeface="Architects Daughter"/>
                <a:cs typeface="Architects Daughter"/>
                <a:sym typeface="Architects Daughter"/>
              </a:rPr>
              <a:t>– </a:t>
            </a:r>
            <a:r>
              <a:rPr lang="en-AU" sz="2035" i="0" u="none" strike="noStrike" cap="none" dirty="0" smtClean="0">
                <a:solidFill>
                  <a:schemeClr val="bg2">
                    <a:lumMod val="50000"/>
                  </a:schemeClr>
                </a:solidFill>
                <a:latin typeface="Calibri" panose="020F0502020204030204" pitchFamily="34" charset="0"/>
                <a:sym typeface="Calibri"/>
              </a:rPr>
              <a:t>Terri </a:t>
            </a:r>
            <a:r>
              <a:rPr lang="en-AU" sz="2035" i="0" u="none" strike="noStrike" cap="none" dirty="0">
                <a:solidFill>
                  <a:schemeClr val="bg2">
                    <a:lumMod val="50000"/>
                  </a:schemeClr>
                </a:solidFill>
                <a:latin typeface="Calibri" panose="020F0502020204030204" pitchFamily="34" charset="0"/>
                <a:sym typeface="Calibri"/>
              </a:rPr>
              <a:t>Windling</a:t>
            </a:r>
            <a:r>
              <a:rPr lang="en-AU" sz="2960" b="1" i="0" u="none" strike="noStrike" cap="none" dirty="0">
                <a:solidFill>
                  <a:srgbClr val="E36C09"/>
                </a:solidFill>
                <a:latin typeface="Architects Daughter"/>
                <a:ea typeface="Architects Daughter"/>
                <a:cs typeface="Architects Daughter"/>
                <a:sym typeface="Architects Daughter"/>
              </a:rPr>
              <a:t/>
            </a:r>
            <a:br>
              <a:rPr lang="en-AU" sz="2960" b="1" i="0" u="none" strike="noStrike" cap="none" dirty="0">
                <a:solidFill>
                  <a:srgbClr val="E36C09"/>
                </a:solidFill>
                <a:latin typeface="Architects Daughter"/>
                <a:ea typeface="Architects Daughter"/>
                <a:cs typeface="Architects Daughter"/>
                <a:sym typeface="Architects Daughter"/>
              </a:rPr>
            </a:br>
            <a:endParaRPr lang="en-AU" sz="2960" b="1" i="0" u="none" strike="noStrike" cap="none" dirty="0">
              <a:solidFill>
                <a:srgbClr val="E36C09"/>
              </a:solidFill>
              <a:latin typeface="Architects Daughter"/>
              <a:ea typeface="Architects Daughter"/>
              <a:cs typeface="Architects Daughter"/>
              <a:sym typeface="Architects Daughte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Shape 103"/>
          <p:cNvSpPr txBox="1">
            <a:spLocks noGrp="1"/>
          </p:cNvSpPr>
          <p:nvPr>
            <p:ph type="title"/>
          </p:nvPr>
        </p:nvSpPr>
        <p:spPr>
          <a:xfrm>
            <a:off x="446926" y="79429"/>
            <a:ext cx="8229600" cy="716050"/>
          </a:xfrm>
          <a:prstGeom prst="rect">
            <a:avLst/>
          </a:prstGeom>
          <a:noFill/>
          <a:ln>
            <a:noFill/>
          </a:ln>
        </p:spPr>
        <p:txBody>
          <a:bodyPr wrap="square" lIns="91425" tIns="45700" rIns="91425" bIns="45700" anchor="ctr" anchorCtr="0">
            <a:noAutofit/>
          </a:bodyPr>
          <a:lstStyle/>
          <a:p>
            <a:pPr marL="0" marR="0" lvl="0" indent="0" algn="ctr" rtl="0">
              <a:spcBef>
                <a:spcPts val="0"/>
              </a:spcBef>
              <a:buClr>
                <a:schemeClr val="dk1"/>
              </a:buClr>
              <a:buFont typeface="Calibri"/>
              <a:buNone/>
            </a:pPr>
            <a:r>
              <a:rPr lang="en-AU" sz="4400" b="0" i="0" u="none" strike="noStrike" cap="none" dirty="0" smtClean="0">
                <a:solidFill>
                  <a:schemeClr val="bg2">
                    <a:lumMod val="50000"/>
                  </a:schemeClr>
                </a:solidFill>
                <a:latin typeface="Calibri"/>
                <a:ea typeface="Calibri"/>
                <a:cs typeface="Calibri"/>
                <a:sym typeface="Calibri"/>
              </a:rPr>
              <a:t>Human Experience</a:t>
            </a:r>
            <a:endParaRPr sz="4400" b="0" i="0" u="none" strike="noStrike" cap="none" dirty="0">
              <a:solidFill>
                <a:schemeClr val="bg2">
                  <a:lumMod val="50000"/>
                </a:schemeClr>
              </a:solidFill>
              <a:latin typeface="Calibri"/>
              <a:ea typeface="Calibri"/>
              <a:cs typeface="Calibri"/>
              <a:sym typeface="Calibri"/>
            </a:endParaRPr>
          </a:p>
        </p:txBody>
      </p:sp>
      <p:pic>
        <p:nvPicPr>
          <p:cNvPr id="105" name="Shape 105" descr="The Human Experience acts as a catalyst for..."/>
          <p:cNvPicPr preferRelativeResize="0"/>
          <p:nvPr/>
        </p:nvPicPr>
        <p:blipFill rotWithShape="1">
          <a:blip r:embed="rId3">
            <a:alphaModFix/>
          </a:blip>
          <a:srcRect/>
          <a:stretch/>
        </p:blipFill>
        <p:spPr>
          <a:xfrm>
            <a:off x="0" y="1222086"/>
            <a:ext cx="8856600" cy="1093500"/>
          </a:xfrm>
          <a:prstGeom prst="rect">
            <a:avLst/>
          </a:prstGeom>
          <a:noFill/>
          <a:ln>
            <a:noFill/>
          </a:ln>
        </p:spPr>
      </p:pic>
      <p:pic>
        <p:nvPicPr>
          <p:cNvPr id="104" name="Shape 104" descr="Diagram of the human experience and what it acts as a catalyst for analysing it in texts and the readers response from the text. "/>
          <p:cNvPicPr preferRelativeResize="0">
            <a:picLocks noGrp="1"/>
          </p:cNvPicPr>
          <p:nvPr>
            <p:ph type="body" idx="1"/>
          </p:nvPr>
        </p:nvPicPr>
        <p:blipFill rotWithShape="1">
          <a:blip r:embed="rId4">
            <a:alphaModFix/>
          </a:blip>
          <a:srcRect/>
          <a:stretch/>
        </p:blipFill>
        <p:spPr>
          <a:xfrm>
            <a:off x="863926" y="1226993"/>
            <a:ext cx="7812600" cy="45261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3" name="Title 2"/>
          <p:cNvSpPr>
            <a:spLocks noGrp="1"/>
          </p:cNvSpPr>
          <p:nvPr>
            <p:ph type="title"/>
          </p:nvPr>
        </p:nvSpPr>
        <p:spPr>
          <a:xfrm>
            <a:off x="488097" y="876299"/>
            <a:ext cx="8222100" cy="903667"/>
          </a:xfrm>
        </p:spPr>
        <p:txBody>
          <a:bodyPr/>
          <a:lstStyle/>
          <a:p>
            <a:pPr algn="ctr"/>
            <a:r>
              <a:rPr lang="en-AU" dirty="0" smtClean="0">
                <a:solidFill>
                  <a:schemeClr val="bg2"/>
                </a:solidFill>
                <a:latin typeface="Calibri"/>
                <a:ea typeface="Calibri"/>
                <a:cs typeface="Calibri"/>
                <a:sym typeface="Calibri"/>
              </a:rPr>
              <a:t>Human </a:t>
            </a:r>
            <a:r>
              <a:rPr lang="en-AU" dirty="0">
                <a:solidFill>
                  <a:schemeClr val="bg2"/>
                </a:solidFill>
                <a:latin typeface="Calibri"/>
                <a:ea typeface="Calibri"/>
                <a:cs typeface="Calibri"/>
                <a:sym typeface="Calibri"/>
              </a:rPr>
              <a:t>experiences – what are they</a:t>
            </a:r>
            <a:r>
              <a:rPr lang="en-AU" dirty="0" smtClean="0">
                <a:solidFill>
                  <a:schemeClr val="bg2"/>
                </a:solidFill>
                <a:latin typeface="Calibri"/>
                <a:ea typeface="Calibri"/>
                <a:cs typeface="Calibri"/>
                <a:sym typeface="Calibri"/>
              </a:rPr>
              <a:t>?</a:t>
            </a:r>
            <a:endParaRPr lang="en-AU" b="1" dirty="0"/>
          </a:p>
        </p:txBody>
      </p:sp>
      <p:pic>
        <p:nvPicPr>
          <p:cNvPr id="112" name="Shape 112" descr="image of aspects of life that impact human experiences. "/>
          <p:cNvPicPr preferRelativeResize="0"/>
          <p:nvPr/>
        </p:nvPicPr>
        <p:blipFill>
          <a:blip r:embed="rId3">
            <a:alphaModFix/>
          </a:blip>
          <a:stretch>
            <a:fillRect/>
          </a:stretch>
        </p:blipFill>
        <p:spPr>
          <a:xfrm>
            <a:off x="814298" y="2366221"/>
            <a:ext cx="7137899" cy="4216646"/>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Shape 118"/>
          <p:cNvSpPr txBox="1">
            <a:spLocks noGrp="1"/>
          </p:cNvSpPr>
          <p:nvPr>
            <p:ph type="ctrTitle" idx="4294967295"/>
          </p:nvPr>
        </p:nvSpPr>
        <p:spPr>
          <a:xfrm>
            <a:off x="676200" y="1053575"/>
            <a:ext cx="7791600" cy="4954500"/>
          </a:xfrm>
          <a:prstGeom prst="rect">
            <a:avLst/>
          </a:prstGeom>
        </p:spPr>
        <p:txBody>
          <a:bodyPr wrap="square" lIns="91425" tIns="91425" rIns="91425" bIns="91425" anchor="b" anchorCtr="0">
            <a:noAutofit/>
          </a:bodyPr>
          <a:lstStyle/>
          <a:p>
            <a:pPr marL="0" lvl="0" indent="-69850" rtl="0">
              <a:lnSpc>
                <a:spcPct val="115000"/>
              </a:lnSpc>
              <a:spcBef>
                <a:spcPts val="0"/>
              </a:spcBef>
              <a:buClr>
                <a:schemeClr val="dk1"/>
              </a:buClr>
              <a:buSzPts val="1100"/>
              <a:buFont typeface="Arial"/>
              <a:buNone/>
            </a:pPr>
            <a:r>
              <a:rPr lang="en-AU" sz="1800" dirty="0">
                <a:solidFill>
                  <a:schemeClr val="bg2">
                    <a:lumMod val="50000"/>
                  </a:schemeClr>
                </a:solidFill>
              </a:rPr>
              <a:t>Humans reflect on and represent these experiences in different ways but ultimately in this module you need to consider-</a:t>
            </a:r>
          </a:p>
          <a:p>
            <a:pPr marL="0" lvl="0" indent="-69850" rtl="0">
              <a:lnSpc>
                <a:spcPct val="115000"/>
              </a:lnSpc>
              <a:spcBef>
                <a:spcPts val="0"/>
              </a:spcBef>
              <a:buClr>
                <a:schemeClr val="dk1"/>
              </a:buClr>
              <a:buSzPts val="1100"/>
              <a:buFont typeface="Arial"/>
              <a:buNone/>
            </a:pPr>
            <a:r>
              <a:rPr lang="en-AU" sz="1800" dirty="0">
                <a:solidFill>
                  <a:schemeClr val="bg2">
                    <a:lumMod val="50000"/>
                  </a:schemeClr>
                </a:solidFill>
              </a:rPr>
              <a:t> </a:t>
            </a:r>
          </a:p>
          <a:p>
            <a:pPr marL="457200" lvl="0" indent="-342900" algn="l" rtl="0">
              <a:lnSpc>
                <a:spcPct val="150000"/>
              </a:lnSpc>
              <a:spcBef>
                <a:spcPts val="0"/>
              </a:spcBef>
              <a:spcAft>
                <a:spcPts val="0"/>
              </a:spcAft>
              <a:buClrTx/>
              <a:buSzPts val="1800"/>
              <a:buFont typeface="Calibri"/>
              <a:buChar char="●"/>
            </a:pPr>
            <a:r>
              <a:rPr lang="en-AU" sz="1800" dirty="0">
                <a:solidFill>
                  <a:schemeClr val="bg2">
                    <a:lumMod val="50000"/>
                  </a:schemeClr>
                </a:solidFill>
              </a:rPr>
              <a:t>What aspects of human experiences are represented in texts? What is the effect of context on a composer?</a:t>
            </a:r>
          </a:p>
          <a:p>
            <a:pPr marL="457200" lvl="0" indent="-342900" algn="l" rtl="0">
              <a:lnSpc>
                <a:spcPct val="150000"/>
              </a:lnSpc>
              <a:spcBef>
                <a:spcPts val="0"/>
              </a:spcBef>
              <a:spcAft>
                <a:spcPts val="0"/>
              </a:spcAft>
              <a:buClrTx/>
              <a:buSzPts val="1800"/>
              <a:buFont typeface="Calibri"/>
              <a:buChar char="●"/>
            </a:pPr>
            <a:r>
              <a:rPr lang="en-AU" sz="1800" dirty="0">
                <a:solidFill>
                  <a:schemeClr val="bg2">
                    <a:lumMod val="50000"/>
                  </a:schemeClr>
                </a:solidFill>
              </a:rPr>
              <a:t>How do texts represent these aspects of human experiences?</a:t>
            </a:r>
          </a:p>
          <a:p>
            <a:pPr marL="457200" lvl="0" indent="-342900" algn="l" rtl="0">
              <a:lnSpc>
                <a:spcPct val="150000"/>
              </a:lnSpc>
              <a:spcBef>
                <a:spcPts val="0"/>
              </a:spcBef>
              <a:spcAft>
                <a:spcPts val="0"/>
              </a:spcAft>
              <a:buClrTx/>
              <a:buSzPts val="1800"/>
              <a:buFont typeface="Calibri"/>
              <a:buChar char="●"/>
            </a:pPr>
            <a:r>
              <a:rPr lang="en-AU" sz="1800" dirty="0">
                <a:solidFill>
                  <a:schemeClr val="bg2">
                    <a:lumMod val="50000"/>
                  </a:schemeClr>
                </a:solidFill>
              </a:rPr>
              <a:t>How does the structure, form, and medium, effect its audience's understanding?</a:t>
            </a:r>
          </a:p>
          <a:p>
            <a:pPr marL="457200" lvl="0" indent="-342900" algn="l" rtl="0">
              <a:lnSpc>
                <a:spcPct val="150000"/>
              </a:lnSpc>
              <a:spcBef>
                <a:spcPts val="0"/>
              </a:spcBef>
              <a:spcAft>
                <a:spcPts val="0"/>
              </a:spcAft>
              <a:buClrTx/>
              <a:buSzPts val="1800"/>
              <a:buFont typeface="Calibri"/>
              <a:buChar char="●"/>
            </a:pPr>
            <a:r>
              <a:rPr lang="en-AU" sz="1800" dirty="0">
                <a:solidFill>
                  <a:schemeClr val="bg2">
                    <a:lumMod val="50000"/>
                  </a:schemeClr>
                </a:solidFill>
              </a:rPr>
              <a:t>What purpose do these texts have?</a:t>
            </a:r>
          </a:p>
          <a:p>
            <a:pPr marL="457200" lvl="0" indent="-342900" algn="l" rtl="0">
              <a:lnSpc>
                <a:spcPct val="150000"/>
              </a:lnSpc>
              <a:spcBef>
                <a:spcPts val="0"/>
              </a:spcBef>
              <a:spcAft>
                <a:spcPts val="1000"/>
              </a:spcAft>
              <a:buClrTx/>
              <a:buSzPts val="1800"/>
              <a:buFont typeface="Calibri"/>
              <a:buChar char="●"/>
            </a:pPr>
            <a:r>
              <a:rPr lang="en-AU" sz="1800" dirty="0">
                <a:solidFill>
                  <a:schemeClr val="bg2">
                    <a:lumMod val="50000"/>
                  </a:schemeClr>
                </a:solidFill>
              </a:rPr>
              <a:t>What reaction do you have to the experiences represented and does it allow you to gain insight into that experience</a:t>
            </a:r>
          </a:p>
          <a:p>
            <a:pPr marL="0" lvl="0" indent="0">
              <a:spcBef>
                <a:spcPts val="0"/>
              </a:spcBef>
              <a:buNone/>
            </a:pPr>
            <a:endParaRPr dirty="0">
              <a:solidFill>
                <a:schemeClr val="lt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Shape 124"/>
          <p:cNvSpPr txBox="1">
            <a:spLocks noGrp="1"/>
          </p:cNvSpPr>
          <p:nvPr>
            <p:ph type="title"/>
          </p:nvPr>
        </p:nvSpPr>
        <p:spPr>
          <a:xfrm>
            <a:off x="471900" y="355667"/>
            <a:ext cx="8222100" cy="1023600"/>
          </a:xfrm>
          <a:prstGeom prst="rect">
            <a:avLst/>
          </a:prstGeom>
        </p:spPr>
        <p:txBody>
          <a:bodyPr wrap="square" lIns="91425" tIns="91425" rIns="91425" bIns="91425" anchor="b" anchorCtr="0">
            <a:noAutofit/>
          </a:bodyPr>
          <a:lstStyle/>
          <a:p>
            <a:pPr marL="0" lvl="0" indent="0">
              <a:spcBef>
                <a:spcPts val="0"/>
              </a:spcBef>
              <a:buNone/>
            </a:pPr>
            <a:r>
              <a:rPr lang="en-AU" sz="3000" dirty="0">
                <a:solidFill>
                  <a:schemeClr val="bg2"/>
                </a:solidFill>
              </a:rPr>
              <a:t>Examples of texts that explore different human experiences. Can you think of others?</a:t>
            </a:r>
          </a:p>
        </p:txBody>
      </p:sp>
      <p:pic>
        <p:nvPicPr>
          <p:cNvPr id="126" name="Shape 126" descr="Examples of texts that explore different human experiences. "/>
          <p:cNvPicPr preferRelativeResize="0"/>
          <p:nvPr/>
        </p:nvPicPr>
        <p:blipFill rotWithShape="1">
          <a:blip r:embed="rId3">
            <a:alphaModFix/>
          </a:blip>
          <a:srcRect t="-9070" b="9070"/>
          <a:stretch/>
        </p:blipFill>
        <p:spPr>
          <a:xfrm>
            <a:off x="1840575" y="867467"/>
            <a:ext cx="5484750" cy="5832601"/>
          </a:xfrm>
          <a:prstGeom prst="rect">
            <a:avLst/>
          </a:prstGeom>
          <a:noFill/>
          <a:ln>
            <a:noFill/>
          </a:ln>
        </p:spPr>
      </p:pic>
    </p:spTree>
  </p:cSld>
  <p:clrMapOvr>
    <a:masterClrMapping/>
  </p:clrMapOvr>
</p:sld>
</file>

<file path=ppt/theme/theme1.xml><?xml version="1.0" encoding="utf-8"?>
<a:theme xmlns:a="http://schemas.openxmlformats.org/drawingml/2006/main" name="Material">
  <a:themeElements>
    <a:clrScheme name="Custom 14">
      <a:dk1>
        <a:srgbClr val="FFFFFF"/>
      </a:dk1>
      <a:lt1>
        <a:srgbClr val="FFFFFF"/>
      </a:lt1>
      <a:dk2>
        <a:srgbClr val="424242"/>
      </a:dk2>
      <a:lt2>
        <a:srgbClr val="737373"/>
      </a:lt2>
      <a:accent1>
        <a:srgbClr val="0277BD"/>
      </a:accent1>
      <a:accent2>
        <a:srgbClr val="0F9D58"/>
      </a:accent2>
      <a:accent3>
        <a:srgbClr val="DB4437"/>
      </a:accent3>
      <a:accent4>
        <a:srgbClr val="FAFAFA"/>
      </a:accent4>
      <a:accent5>
        <a:srgbClr val="4FC3F7"/>
      </a:accent5>
      <a:accent6>
        <a:srgbClr val="F4B400"/>
      </a:accent6>
      <a:hlink>
        <a:srgbClr val="4FC3F7"/>
      </a:hlink>
      <a:folHlink>
        <a:srgbClr val="4FC3F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TotalTime>
  <Words>908</Words>
  <Application>Microsoft Office PowerPoint</Application>
  <PresentationFormat>On-screen Show (4:3)</PresentationFormat>
  <Paragraphs>53</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Calibri</vt:lpstr>
      <vt:lpstr>Architects Daughter</vt:lpstr>
      <vt:lpstr>Roboto</vt:lpstr>
      <vt:lpstr>Arial</vt:lpstr>
      <vt:lpstr>Comic Sans MS</vt:lpstr>
      <vt:lpstr>Material</vt:lpstr>
      <vt:lpstr>Texts and Human Experiences</vt:lpstr>
      <vt:lpstr>The Rubric</vt:lpstr>
      <vt:lpstr>Rubric Continued</vt:lpstr>
      <vt:lpstr>Rubric Table</vt:lpstr>
      <vt:lpstr>What people have to say about the human experience.</vt:lpstr>
      <vt:lpstr>Human Experience</vt:lpstr>
      <vt:lpstr>Human experiences – what are they?</vt:lpstr>
      <vt:lpstr>Humans reflect on and represent these experiences in different ways but ultimately in this module you need to consider-   What aspects of human experiences are represented in texts? What is the effect of context on a composer? How do texts represent these aspects of human experiences? How does the structure, form, and medium, effect its audience's understanding? What purpose do these texts have? What reaction do you have to the experiences represented and does it allow you to gain insight into that experience </vt:lpstr>
      <vt:lpstr>Examples of texts that explore different human experiences. Can you think of others?</vt:lpstr>
      <vt:lpstr>  Look at the following images for 30 seconds. Write down your immediate thoughts. What human experience does is represent? </vt:lpstr>
      <vt:lpstr>Now compare...</vt:lpstr>
      <vt:lpstr>Activity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Texts and Human Experiences</dc:title>
  <dc:creator>Hastings, Stuart</dc:creator>
  <cp:lastModifiedBy>Adler, Maha</cp:lastModifiedBy>
  <cp:revision>8</cp:revision>
  <dcterms:modified xsi:type="dcterms:W3CDTF">2018-04-10T01:23:20Z</dcterms:modified>
</cp:coreProperties>
</file>