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64" r:id="rId4"/>
    <p:sldId id="259" r:id="rId5"/>
    <p:sldId id="261" r:id="rId6"/>
    <p:sldId id="258" r:id="rId7"/>
    <p:sldId id="265" r:id="rId8"/>
    <p:sldId id="266" r:id="rId9"/>
    <p:sldId id="260" r:id="rId10"/>
    <p:sldId id="263" r:id="rId11"/>
    <p:sldId id="262" r:id="rId12"/>
  </p:sldIdLst>
  <p:sldSz cx="12192000" cy="6858000"/>
  <p:notesSz cx="6858000" cy="91440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1197"/>
    <a:srgbClr val="990099"/>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1037" y="5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1D29D3-D0E7-4AB9-AA94-5B8517D87480}" type="datetimeFigureOut">
              <a:rPr lang="en-AU" smtClean="0"/>
              <a:t>30/11/2017</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F667D8-9323-4ED6-97BE-969C0BC25383}" type="slidenum">
              <a:rPr lang="en-AU" smtClean="0"/>
              <a:t>‹#›</a:t>
            </a:fld>
            <a:endParaRPr lang="en-AU"/>
          </a:p>
        </p:txBody>
      </p:sp>
    </p:spTree>
    <p:extLst>
      <p:ext uri="{BB962C8B-B14F-4D97-AF65-F5344CB8AC3E}">
        <p14:creationId xmlns:p14="http://schemas.microsoft.com/office/powerpoint/2010/main" val="775789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94" name="Picture 44"/>
          <p:cNvPicPr>
            <a:picLocks noChangeAspect="1" noChangeArrowheads="1"/>
          </p:cNvPicPr>
          <p:nvPr/>
        </p:nvPicPr>
        <p:blipFill rotWithShape="1">
          <a:blip r:embed="rId2">
            <a:extLst>
              <a:ext uri="{28A0092B-C50C-407E-A947-70E740481C1C}">
                <a14:useLocalDpi xmlns:a14="http://schemas.microsoft.com/office/drawing/2010/main" val="0"/>
              </a:ext>
            </a:extLst>
          </a:blip>
          <a:srcRect b="10140"/>
          <a:stretch/>
        </p:blipFill>
        <p:spPr bwMode="auto">
          <a:xfrm>
            <a:off x="0" y="2876"/>
            <a:ext cx="12192000" cy="6855125"/>
          </a:xfrm>
          <a:prstGeom prst="rect">
            <a:avLst/>
          </a:prstGeom>
          <a:noFill/>
          <a:extLst>
            <a:ext uri="{909E8E84-426E-40DD-AFC4-6F175D3DCCD1}">
              <a14:hiddenFill xmlns:a14="http://schemas.microsoft.com/office/drawing/2010/main">
                <a:solidFill>
                  <a:srgbClr val="FFFFFF"/>
                </a:solidFill>
              </a14:hiddenFill>
            </a:ext>
          </a:extLst>
        </p:spPr>
      </p:pic>
      <p:sp>
        <p:nvSpPr>
          <p:cNvPr id="1043" name="Rectangle 1042"/>
          <p:cNvSpPr/>
          <p:nvPr/>
        </p:nvSpPr>
        <p:spPr>
          <a:xfrm>
            <a:off x="0" y="0"/>
            <a:ext cx="8976320" cy="6858000"/>
          </a:xfrm>
          <a:prstGeom prst="rect">
            <a:avLst/>
          </a:prstGeom>
          <a:solidFill>
            <a:srgbClr val="00ABC3">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2" name="Title 1"/>
          <p:cNvSpPr>
            <a:spLocks noGrp="1"/>
          </p:cNvSpPr>
          <p:nvPr>
            <p:ph type="ctrTitle"/>
          </p:nvPr>
        </p:nvSpPr>
        <p:spPr>
          <a:xfrm>
            <a:off x="527381" y="2084852"/>
            <a:ext cx="5822880" cy="1632181"/>
          </a:xfrm>
        </p:spPr>
        <p:txBody>
          <a:bodyPr lIns="0" anchor="b"/>
          <a:lstStyle>
            <a:lvl1pPr>
              <a:defRPr sz="2800" cap="all" baseline="0">
                <a:solidFill>
                  <a:schemeClr val="bg1"/>
                </a:solidFill>
              </a:defRPr>
            </a:lvl1pPr>
          </a:lstStyle>
          <a:p>
            <a:r>
              <a:rPr lang="en-US"/>
              <a:t>Click to edit Master title style</a:t>
            </a:r>
            <a:endParaRPr lang="en-AU" dirty="0"/>
          </a:p>
        </p:txBody>
      </p:sp>
      <p:sp>
        <p:nvSpPr>
          <p:cNvPr id="3" name="Subtitle 2"/>
          <p:cNvSpPr>
            <a:spLocks noGrp="1"/>
          </p:cNvSpPr>
          <p:nvPr>
            <p:ph type="subTitle" idx="1"/>
          </p:nvPr>
        </p:nvSpPr>
        <p:spPr>
          <a:xfrm>
            <a:off x="527381" y="3982212"/>
            <a:ext cx="5822880" cy="1174981"/>
          </a:xfrm>
          <a:solidFill>
            <a:srgbClr val="FFFFFF">
              <a:alpha val="94902"/>
            </a:srgbClr>
          </a:solidFill>
        </p:spPr>
        <p:txBody>
          <a:bodyPr lIns="90000" anchor="ctr">
            <a:normAutofit/>
          </a:bodyPr>
          <a:lstStyle>
            <a:lvl1pPr marL="0" indent="0" algn="l">
              <a:spcBef>
                <a:spcPts val="0"/>
              </a:spcBef>
              <a:buNone/>
              <a:defRPr sz="2000">
                <a:solidFill>
                  <a:schemeClr val="tx2"/>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dirty="0"/>
          </a:p>
        </p:txBody>
      </p:sp>
      <p:grpSp>
        <p:nvGrpSpPr>
          <p:cNvPr id="53" name="Group 52"/>
          <p:cNvGrpSpPr>
            <a:grpSpLocks noChangeAspect="1"/>
          </p:cNvGrpSpPr>
          <p:nvPr/>
        </p:nvGrpSpPr>
        <p:grpSpPr>
          <a:xfrm>
            <a:off x="527382" y="469062"/>
            <a:ext cx="1867805" cy="662572"/>
            <a:chOff x="-3190875" y="-179387"/>
            <a:chExt cx="15528925" cy="5508625"/>
          </a:xfrm>
        </p:grpSpPr>
        <p:sp>
          <p:nvSpPr>
            <p:cNvPr id="54" name="Freeform 7"/>
            <p:cNvSpPr>
              <a:spLocks/>
            </p:cNvSpPr>
            <p:nvPr/>
          </p:nvSpPr>
          <p:spPr bwMode="auto">
            <a:xfrm>
              <a:off x="2598738" y="250825"/>
              <a:ext cx="98425" cy="5078413"/>
            </a:xfrm>
            <a:custGeom>
              <a:avLst/>
              <a:gdLst>
                <a:gd name="T0" fmla="*/ 13 w 26"/>
                <a:gd name="T1" fmla="*/ 0 h 1354"/>
                <a:gd name="T2" fmla="*/ 0 w 26"/>
                <a:gd name="T3" fmla="*/ 13 h 1354"/>
                <a:gd name="T4" fmla="*/ 0 w 26"/>
                <a:gd name="T5" fmla="*/ 1342 h 1354"/>
                <a:gd name="T6" fmla="*/ 13 w 26"/>
                <a:gd name="T7" fmla="*/ 1354 h 1354"/>
                <a:gd name="T8" fmla="*/ 26 w 26"/>
                <a:gd name="T9" fmla="*/ 1342 h 1354"/>
                <a:gd name="T10" fmla="*/ 26 w 26"/>
                <a:gd name="T11" fmla="*/ 13 h 1354"/>
                <a:gd name="T12" fmla="*/ 13 w 26"/>
                <a:gd name="T13" fmla="*/ 0 h 1354"/>
              </a:gdLst>
              <a:ahLst/>
              <a:cxnLst>
                <a:cxn ang="0">
                  <a:pos x="T0" y="T1"/>
                </a:cxn>
                <a:cxn ang="0">
                  <a:pos x="T2" y="T3"/>
                </a:cxn>
                <a:cxn ang="0">
                  <a:pos x="T4" y="T5"/>
                </a:cxn>
                <a:cxn ang="0">
                  <a:pos x="T6" y="T7"/>
                </a:cxn>
                <a:cxn ang="0">
                  <a:pos x="T8" y="T9"/>
                </a:cxn>
                <a:cxn ang="0">
                  <a:pos x="T10" y="T11"/>
                </a:cxn>
                <a:cxn ang="0">
                  <a:pos x="T12" y="T13"/>
                </a:cxn>
              </a:cxnLst>
              <a:rect l="0" t="0" r="r" b="b"/>
              <a:pathLst>
                <a:path w="26" h="1354">
                  <a:moveTo>
                    <a:pt x="13" y="0"/>
                  </a:moveTo>
                  <a:cubicBezTo>
                    <a:pt x="5" y="0"/>
                    <a:pt x="0" y="6"/>
                    <a:pt x="0" y="13"/>
                  </a:cubicBezTo>
                  <a:cubicBezTo>
                    <a:pt x="0" y="1342"/>
                    <a:pt x="0" y="1342"/>
                    <a:pt x="0" y="1342"/>
                  </a:cubicBezTo>
                  <a:cubicBezTo>
                    <a:pt x="0" y="1349"/>
                    <a:pt x="5" y="1354"/>
                    <a:pt x="13" y="1354"/>
                  </a:cubicBezTo>
                  <a:cubicBezTo>
                    <a:pt x="20" y="1354"/>
                    <a:pt x="26" y="1349"/>
                    <a:pt x="26" y="1342"/>
                  </a:cubicBezTo>
                  <a:cubicBezTo>
                    <a:pt x="26" y="13"/>
                    <a:pt x="26" y="13"/>
                    <a:pt x="26" y="13"/>
                  </a:cubicBezTo>
                  <a:cubicBezTo>
                    <a:pt x="26" y="6"/>
                    <a:pt x="20" y="0"/>
                    <a:pt x="13"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5" name="Freeform 8"/>
            <p:cNvSpPr>
              <a:spLocks/>
            </p:cNvSpPr>
            <p:nvPr/>
          </p:nvSpPr>
          <p:spPr bwMode="auto">
            <a:xfrm>
              <a:off x="-171450" y="3097213"/>
              <a:ext cx="1946275" cy="1508125"/>
            </a:xfrm>
            <a:custGeom>
              <a:avLst/>
              <a:gdLst>
                <a:gd name="T0" fmla="*/ 864 w 1226"/>
                <a:gd name="T1" fmla="*/ 607 h 950"/>
                <a:gd name="T2" fmla="*/ 716 w 1226"/>
                <a:gd name="T3" fmla="*/ 0 h 950"/>
                <a:gd name="T4" fmla="*/ 512 w 1226"/>
                <a:gd name="T5" fmla="*/ 0 h 950"/>
                <a:gd name="T6" fmla="*/ 361 w 1226"/>
                <a:gd name="T7" fmla="*/ 603 h 950"/>
                <a:gd name="T8" fmla="*/ 224 w 1226"/>
                <a:gd name="T9" fmla="*/ 0 h 950"/>
                <a:gd name="T10" fmla="*/ 0 w 1226"/>
                <a:gd name="T11" fmla="*/ 0 h 950"/>
                <a:gd name="T12" fmla="*/ 248 w 1226"/>
                <a:gd name="T13" fmla="*/ 950 h 950"/>
                <a:gd name="T14" fmla="*/ 467 w 1226"/>
                <a:gd name="T15" fmla="*/ 950 h 950"/>
                <a:gd name="T16" fmla="*/ 612 w 1226"/>
                <a:gd name="T17" fmla="*/ 350 h 950"/>
                <a:gd name="T18" fmla="*/ 758 w 1226"/>
                <a:gd name="T19" fmla="*/ 950 h 950"/>
                <a:gd name="T20" fmla="*/ 973 w 1226"/>
                <a:gd name="T21" fmla="*/ 950 h 950"/>
                <a:gd name="T22" fmla="*/ 975 w 1226"/>
                <a:gd name="T23" fmla="*/ 941 h 950"/>
                <a:gd name="T24" fmla="*/ 1226 w 1226"/>
                <a:gd name="T25" fmla="*/ 0 h 950"/>
                <a:gd name="T26" fmla="*/ 1006 w 1226"/>
                <a:gd name="T27" fmla="*/ 0 h 950"/>
                <a:gd name="T28" fmla="*/ 864 w 1226"/>
                <a:gd name="T29" fmla="*/ 607 h 950"/>
                <a:gd name="T30" fmla="*/ 864 w 1226"/>
                <a:gd name="T31" fmla="*/ 607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6" h="950">
                  <a:moveTo>
                    <a:pt x="864" y="607"/>
                  </a:moveTo>
                  <a:lnTo>
                    <a:pt x="716" y="0"/>
                  </a:lnTo>
                  <a:lnTo>
                    <a:pt x="512" y="0"/>
                  </a:lnTo>
                  <a:lnTo>
                    <a:pt x="361" y="603"/>
                  </a:lnTo>
                  <a:lnTo>
                    <a:pt x="224" y="0"/>
                  </a:lnTo>
                  <a:lnTo>
                    <a:pt x="0" y="0"/>
                  </a:lnTo>
                  <a:lnTo>
                    <a:pt x="248" y="950"/>
                  </a:lnTo>
                  <a:lnTo>
                    <a:pt x="467" y="950"/>
                  </a:lnTo>
                  <a:lnTo>
                    <a:pt x="612" y="350"/>
                  </a:lnTo>
                  <a:lnTo>
                    <a:pt x="758" y="950"/>
                  </a:lnTo>
                  <a:lnTo>
                    <a:pt x="973" y="950"/>
                  </a:lnTo>
                  <a:lnTo>
                    <a:pt x="975" y="941"/>
                  </a:lnTo>
                  <a:lnTo>
                    <a:pt x="1226" y="0"/>
                  </a:lnTo>
                  <a:lnTo>
                    <a:pt x="1006" y="0"/>
                  </a:lnTo>
                  <a:lnTo>
                    <a:pt x="864" y="607"/>
                  </a:lnTo>
                  <a:lnTo>
                    <a:pt x="864" y="60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6" name="Freeform 9"/>
            <p:cNvSpPr>
              <a:spLocks/>
            </p:cNvSpPr>
            <p:nvPr/>
          </p:nvSpPr>
          <p:spPr bwMode="auto">
            <a:xfrm>
              <a:off x="-2987675" y="3097213"/>
              <a:ext cx="1503363" cy="1508125"/>
            </a:xfrm>
            <a:custGeom>
              <a:avLst/>
              <a:gdLst>
                <a:gd name="T0" fmla="*/ 219 w 947"/>
                <a:gd name="T1" fmla="*/ 0 h 950"/>
                <a:gd name="T2" fmla="*/ 0 w 947"/>
                <a:gd name="T3" fmla="*/ 0 h 950"/>
                <a:gd name="T4" fmla="*/ 0 w 947"/>
                <a:gd name="T5" fmla="*/ 950 h 950"/>
                <a:gd name="T6" fmla="*/ 212 w 947"/>
                <a:gd name="T7" fmla="*/ 950 h 950"/>
                <a:gd name="T8" fmla="*/ 212 w 947"/>
                <a:gd name="T9" fmla="*/ 345 h 950"/>
                <a:gd name="T10" fmla="*/ 727 w 947"/>
                <a:gd name="T11" fmla="*/ 950 h 950"/>
                <a:gd name="T12" fmla="*/ 947 w 947"/>
                <a:gd name="T13" fmla="*/ 950 h 950"/>
                <a:gd name="T14" fmla="*/ 947 w 947"/>
                <a:gd name="T15" fmla="*/ 0 h 950"/>
                <a:gd name="T16" fmla="*/ 734 w 947"/>
                <a:gd name="T17" fmla="*/ 0 h 950"/>
                <a:gd name="T18" fmla="*/ 734 w 947"/>
                <a:gd name="T19" fmla="*/ 607 h 950"/>
                <a:gd name="T20" fmla="*/ 219 w 947"/>
                <a:gd name="T21" fmla="*/ 0 h 950"/>
                <a:gd name="T22" fmla="*/ 219 w 947"/>
                <a:gd name="T23" fmla="*/ 0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7" h="950">
                  <a:moveTo>
                    <a:pt x="219" y="0"/>
                  </a:moveTo>
                  <a:lnTo>
                    <a:pt x="0" y="0"/>
                  </a:lnTo>
                  <a:lnTo>
                    <a:pt x="0" y="950"/>
                  </a:lnTo>
                  <a:lnTo>
                    <a:pt x="212" y="950"/>
                  </a:lnTo>
                  <a:lnTo>
                    <a:pt x="212" y="345"/>
                  </a:lnTo>
                  <a:lnTo>
                    <a:pt x="727" y="950"/>
                  </a:lnTo>
                  <a:lnTo>
                    <a:pt x="947" y="950"/>
                  </a:lnTo>
                  <a:lnTo>
                    <a:pt x="947" y="0"/>
                  </a:lnTo>
                  <a:lnTo>
                    <a:pt x="734" y="0"/>
                  </a:lnTo>
                  <a:lnTo>
                    <a:pt x="734" y="607"/>
                  </a:lnTo>
                  <a:lnTo>
                    <a:pt x="219" y="0"/>
                  </a:lnTo>
                  <a:lnTo>
                    <a:pt x="21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7" name="Freeform 10"/>
            <p:cNvSpPr>
              <a:spLocks/>
            </p:cNvSpPr>
            <p:nvPr/>
          </p:nvSpPr>
          <p:spPr bwMode="auto">
            <a:xfrm>
              <a:off x="-3025775" y="4822825"/>
              <a:ext cx="438150" cy="484188"/>
            </a:xfrm>
            <a:custGeom>
              <a:avLst/>
              <a:gdLst>
                <a:gd name="T0" fmla="*/ 64 w 117"/>
                <a:gd name="T1" fmla="*/ 76 h 129"/>
                <a:gd name="T2" fmla="*/ 96 w 117"/>
                <a:gd name="T3" fmla="*/ 76 h 129"/>
                <a:gd name="T4" fmla="*/ 96 w 117"/>
                <a:gd name="T5" fmla="*/ 100 h 129"/>
                <a:gd name="T6" fmla="*/ 66 w 117"/>
                <a:gd name="T7" fmla="*/ 109 h 129"/>
                <a:gd name="T8" fmla="*/ 23 w 117"/>
                <a:gd name="T9" fmla="*/ 65 h 129"/>
                <a:gd name="T10" fmla="*/ 23 w 117"/>
                <a:gd name="T11" fmla="*/ 64 h 129"/>
                <a:gd name="T12" fmla="*/ 64 w 117"/>
                <a:gd name="T13" fmla="*/ 20 h 129"/>
                <a:gd name="T14" fmla="*/ 98 w 117"/>
                <a:gd name="T15" fmla="*/ 34 h 129"/>
                <a:gd name="T16" fmla="*/ 112 w 117"/>
                <a:gd name="T17" fmla="*/ 17 h 129"/>
                <a:gd name="T18" fmla="*/ 65 w 117"/>
                <a:gd name="T19" fmla="*/ 0 h 129"/>
                <a:gd name="T20" fmla="*/ 0 w 117"/>
                <a:gd name="T21" fmla="*/ 65 h 129"/>
                <a:gd name="T22" fmla="*/ 0 w 117"/>
                <a:gd name="T23" fmla="*/ 65 h 129"/>
                <a:gd name="T24" fmla="*/ 65 w 117"/>
                <a:gd name="T25" fmla="*/ 129 h 129"/>
                <a:gd name="T26" fmla="*/ 117 w 117"/>
                <a:gd name="T27" fmla="*/ 110 h 129"/>
                <a:gd name="T28" fmla="*/ 117 w 117"/>
                <a:gd name="T29" fmla="*/ 57 h 129"/>
                <a:gd name="T30" fmla="*/ 64 w 117"/>
                <a:gd name="T31" fmla="*/ 57 h 129"/>
                <a:gd name="T32" fmla="*/ 64 w 117"/>
                <a:gd name="T33" fmla="*/ 7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7" h="129">
                  <a:moveTo>
                    <a:pt x="64" y="76"/>
                  </a:moveTo>
                  <a:cubicBezTo>
                    <a:pt x="96" y="76"/>
                    <a:pt x="96" y="76"/>
                    <a:pt x="96" y="76"/>
                  </a:cubicBezTo>
                  <a:cubicBezTo>
                    <a:pt x="96" y="100"/>
                    <a:pt x="96" y="100"/>
                    <a:pt x="96" y="100"/>
                  </a:cubicBezTo>
                  <a:cubicBezTo>
                    <a:pt x="88" y="105"/>
                    <a:pt x="77" y="109"/>
                    <a:pt x="66" y="109"/>
                  </a:cubicBezTo>
                  <a:cubicBezTo>
                    <a:pt x="40" y="109"/>
                    <a:pt x="23" y="90"/>
                    <a:pt x="23" y="65"/>
                  </a:cubicBezTo>
                  <a:cubicBezTo>
                    <a:pt x="23" y="64"/>
                    <a:pt x="23" y="64"/>
                    <a:pt x="23" y="64"/>
                  </a:cubicBezTo>
                  <a:cubicBezTo>
                    <a:pt x="23" y="40"/>
                    <a:pt x="41" y="20"/>
                    <a:pt x="64" y="20"/>
                  </a:cubicBezTo>
                  <a:cubicBezTo>
                    <a:pt x="79" y="20"/>
                    <a:pt x="89" y="26"/>
                    <a:pt x="98" y="34"/>
                  </a:cubicBezTo>
                  <a:cubicBezTo>
                    <a:pt x="112" y="17"/>
                    <a:pt x="112" y="17"/>
                    <a:pt x="112" y="17"/>
                  </a:cubicBezTo>
                  <a:cubicBezTo>
                    <a:pt x="99" y="6"/>
                    <a:pt x="86" y="0"/>
                    <a:pt x="65" y="0"/>
                  </a:cubicBezTo>
                  <a:cubicBezTo>
                    <a:pt x="27" y="0"/>
                    <a:pt x="0" y="30"/>
                    <a:pt x="0" y="65"/>
                  </a:cubicBezTo>
                  <a:cubicBezTo>
                    <a:pt x="0" y="65"/>
                    <a:pt x="0" y="65"/>
                    <a:pt x="0" y="65"/>
                  </a:cubicBezTo>
                  <a:cubicBezTo>
                    <a:pt x="0" y="101"/>
                    <a:pt x="26" y="129"/>
                    <a:pt x="65" y="129"/>
                  </a:cubicBezTo>
                  <a:cubicBezTo>
                    <a:pt x="87" y="129"/>
                    <a:pt x="104" y="120"/>
                    <a:pt x="117" y="110"/>
                  </a:cubicBezTo>
                  <a:cubicBezTo>
                    <a:pt x="117" y="57"/>
                    <a:pt x="117" y="57"/>
                    <a:pt x="117" y="57"/>
                  </a:cubicBezTo>
                  <a:cubicBezTo>
                    <a:pt x="64" y="57"/>
                    <a:pt x="64" y="57"/>
                    <a:pt x="64" y="57"/>
                  </a:cubicBezTo>
                  <a:cubicBezTo>
                    <a:pt x="64" y="76"/>
                    <a:pt x="64" y="76"/>
                    <a:pt x="64" y="7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8" name="Freeform 11"/>
            <p:cNvSpPr>
              <a:spLocks noEditPoints="1"/>
            </p:cNvSpPr>
            <p:nvPr/>
          </p:nvSpPr>
          <p:spPr bwMode="auto">
            <a:xfrm>
              <a:off x="-2538413" y="4822825"/>
              <a:ext cx="487363" cy="484188"/>
            </a:xfrm>
            <a:custGeom>
              <a:avLst/>
              <a:gdLst>
                <a:gd name="T0" fmla="*/ 65 w 130"/>
                <a:gd name="T1" fmla="*/ 0 h 129"/>
                <a:gd name="T2" fmla="*/ 0 w 130"/>
                <a:gd name="T3" fmla="*/ 65 h 129"/>
                <a:gd name="T4" fmla="*/ 0 w 130"/>
                <a:gd name="T5" fmla="*/ 65 h 129"/>
                <a:gd name="T6" fmla="*/ 65 w 130"/>
                <a:gd name="T7" fmla="*/ 129 h 129"/>
                <a:gd name="T8" fmla="*/ 130 w 130"/>
                <a:gd name="T9" fmla="*/ 65 h 129"/>
                <a:gd name="T10" fmla="*/ 130 w 130"/>
                <a:gd name="T11" fmla="*/ 64 h 129"/>
                <a:gd name="T12" fmla="*/ 65 w 130"/>
                <a:gd name="T13" fmla="*/ 0 h 129"/>
                <a:gd name="T14" fmla="*/ 107 w 130"/>
                <a:gd name="T15" fmla="*/ 65 h 129"/>
                <a:gd name="T16" fmla="*/ 65 w 130"/>
                <a:gd name="T17" fmla="*/ 109 h 129"/>
                <a:gd name="T18" fmla="*/ 23 w 130"/>
                <a:gd name="T19" fmla="*/ 65 h 129"/>
                <a:gd name="T20" fmla="*/ 23 w 130"/>
                <a:gd name="T21" fmla="*/ 64 h 129"/>
                <a:gd name="T22" fmla="*/ 65 w 130"/>
                <a:gd name="T23" fmla="*/ 20 h 129"/>
                <a:gd name="T24" fmla="*/ 107 w 130"/>
                <a:gd name="T25" fmla="*/ 65 h 129"/>
                <a:gd name="T26" fmla="*/ 107 w 130"/>
                <a:gd name="T27" fmla="*/ 65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0" h="129">
                  <a:moveTo>
                    <a:pt x="65" y="0"/>
                  </a:moveTo>
                  <a:cubicBezTo>
                    <a:pt x="27" y="0"/>
                    <a:pt x="0" y="30"/>
                    <a:pt x="0" y="65"/>
                  </a:cubicBezTo>
                  <a:cubicBezTo>
                    <a:pt x="0" y="65"/>
                    <a:pt x="0" y="65"/>
                    <a:pt x="0" y="65"/>
                  </a:cubicBezTo>
                  <a:cubicBezTo>
                    <a:pt x="0" y="100"/>
                    <a:pt x="27" y="129"/>
                    <a:pt x="65" y="129"/>
                  </a:cubicBezTo>
                  <a:cubicBezTo>
                    <a:pt x="103" y="129"/>
                    <a:pt x="130" y="100"/>
                    <a:pt x="130" y="65"/>
                  </a:cubicBezTo>
                  <a:cubicBezTo>
                    <a:pt x="130" y="64"/>
                    <a:pt x="130" y="64"/>
                    <a:pt x="130" y="64"/>
                  </a:cubicBezTo>
                  <a:cubicBezTo>
                    <a:pt x="130" y="29"/>
                    <a:pt x="103" y="0"/>
                    <a:pt x="65" y="0"/>
                  </a:cubicBezTo>
                  <a:close/>
                  <a:moveTo>
                    <a:pt x="107" y="65"/>
                  </a:moveTo>
                  <a:cubicBezTo>
                    <a:pt x="107" y="89"/>
                    <a:pt x="90" y="109"/>
                    <a:pt x="65" y="109"/>
                  </a:cubicBezTo>
                  <a:cubicBezTo>
                    <a:pt x="40" y="109"/>
                    <a:pt x="23" y="89"/>
                    <a:pt x="23" y="65"/>
                  </a:cubicBezTo>
                  <a:cubicBezTo>
                    <a:pt x="23" y="64"/>
                    <a:pt x="23" y="64"/>
                    <a:pt x="23" y="64"/>
                  </a:cubicBezTo>
                  <a:cubicBezTo>
                    <a:pt x="23" y="40"/>
                    <a:pt x="40" y="20"/>
                    <a:pt x="65" y="20"/>
                  </a:cubicBezTo>
                  <a:cubicBezTo>
                    <a:pt x="89" y="20"/>
                    <a:pt x="107" y="40"/>
                    <a:pt x="107" y="65"/>
                  </a:cubicBezTo>
                  <a:cubicBezTo>
                    <a:pt x="107" y="65"/>
                    <a:pt x="107" y="65"/>
                    <a:pt x="107" y="6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9" name="Freeform 12"/>
            <p:cNvSpPr>
              <a:spLocks/>
            </p:cNvSpPr>
            <p:nvPr/>
          </p:nvSpPr>
          <p:spPr bwMode="auto">
            <a:xfrm>
              <a:off x="-2058988" y="4830763"/>
              <a:ext cx="461963" cy="471488"/>
            </a:xfrm>
            <a:custGeom>
              <a:avLst/>
              <a:gdLst>
                <a:gd name="T0" fmla="*/ 147 w 291"/>
                <a:gd name="T1" fmla="*/ 227 h 297"/>
                <a:gd name="T2" fmla="*/ 57 w 291"/>
                <a:gd name="T3" fmla="*/ 0 h 297"/>
                <a:gd name="T4" fmla="*/ 0 w 291"/>
                <a:gd name="T5" fmla="*/ 0 h 297"/>
                <a:gd name="T6" fmla="*/ 123 w 291"/>
                <a:gd name="T7" fmla="*/ 297 h 297"/>
                <a:gd name="T8" fmla="*/ 168 w 291"/>
                <a:gd name="T9" fmla="*/ 297 h 297"/>
                <a:gd name="T10" fmla="*/ 291 w 291"/>
                <a:gd name="T11" fmla="*/ 0 h 297"/>
                <a:gd name="T12" fmla="*/ 234 w 291"/>
                <a:gd name="T13" fmla="*/ 0 h 297"/>
                <a:gd name="T14" fmla="*/ 147 w 291"/>
                <a:gd name="T15" fmla="*/ 227 h 297"/>
                <a:gd name="T16" fmla="*/ 147 w 291"/>
                <a:gd name="T17" fmla="*/ 227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1" h="297">
                  <a:moveTo>
                    <a:pt x="147" y="227"/>
                  </a:moveTo>
                  <a:lnTo>
                    <a:pt x="57" y="0"/>
                  </a:lnTo>
                  <a:lnTo>
                    <a:pt x="0" y="0"/>
                  </a:lnTo>
                  <a:lnTo>
                    <a:pt x="123" y="297"/>
                  </a:lnTo>
                  <a:lnTo>
                    <a:pt x="168" y="297"/>
                  </a:lnTo>
                  <a:lnTo>
                    <a:pt x="291" y="0"/>
                  </a:lnTo>
                  <a:lnTo>
                    <a:pt x="234" y="0"/>
                  </a:lnTo>
                  <a:lnTo>
                    <a:pt x="147" y="227"/>
                  </a:lnTo>
                  <a:lnTo>
                    <a:pt x="147" y="2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0" name="Freeform 13"/>
            <p:cNvSpPr>
              <a:spLocks/>
            </p:cNvSpPr>
            <p:nvPr/>
          </p:nvSpPr>
          <p:spPr bwMode="auto">
            <a:xfrm>
              <a:off x="-1541463" y="4830763"/>
              <a:ext cx="349250" cy="468313"/>
            </a:xfrm>
            <a:custGeom>
              <a:avLst/>
              <a:gdLst>
                <a:gd name="T0" fmla="*/ 50 w 220"/>
                <a:gd name="T1" fmla="*/ 170 h 295"/>
                <a:gd name="T2" fmla="*/ 199 w 220"/>
                <a:gd name="T3" fmla="*/ 170 h 295"/>
                <a:gd name="T4" fmla="*/ 199 w 220"/>
                <a:gd name="T5" fmla="*/ 123 h 295"/>
                <a:gd name="T6" fmla="*/ 50 w 220"/>
                <a:gd name="T7" fmla="*/ 123 h 295"/>
                <a:gd name="T8" fmla="*/ 50 w 220"/>
                <a:gd name="T9" fmla="*/ 47 h 295"/>
                <a:gd name="T10" fmla="*/ 218 w 220"/>
                <a:gd name="T11" fmla="*/ 47 h 295"/>
                <a:gd name="T12" fmla="*/ 218 w 220"/>
                <a:gd name="T13" fmla="*/ 0 h 295"/>
                <a:gd name="T14" fmla="*/ 0 w 220"/>
                <a:gd name="T15" fmla="*/ 0 h 295"/>
                <a:gd name="T16" fmla="*/ 0 w 220"/>
                <a:gd name="T17" fmla="*/ 295 h 295"/>
                <a:gd name="T18" fmla="*/ 220 w 220"/>
                <a:gd name="T19" fmla="*/ 295 h 295"/>
                <a:gd name="T20" fmla="*/ 220 w 220"/>
                <a:gd name="T21" fmla="*/ 248 h 295"/>
                <a:gd name="T22" fmla="*/ 50 w 220"/>
                <a:gd name="T23" fmla="*/ 248 h 295"/>
                <a:gd name="T24" fmla="*/ 50 w 220"/>
                <a:gd name="T25" fmla="*/ 170 h 295"/>
                <a:gd name="T26" fmla="*/ 50 w 220"/>
                <a:gd name="T27" fmla="*/ 17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0" h="295">
                  <a:moveTo>
                    <a:pt x="50" y="170"/>
                  </a:moveTo>
                  <a:lnTo>
                    <a:pt x="199" y="170"/>
                  </a:lnTo>
                  <a:lnTo>
                    <a:pt x="199" y="123"/>
                  </a:lnTo>
                  <a:lnTo>
                    <a:pt x="50" y="123"/>
                  </a:lnTo>
                  <a:lnTo>
                    <a:pt x="50" y="47"/>
                  </a:lnTo>
                  <a:lnTo>
                    <a:pt x="218" y="47"/>
                  </a:lnTo>
                  <a:lnTo>
                    <a:pt x="218" y="0"/>
                  </a:lnTo>
                  <a:lnTo>
                    <a:pt x="0" y="0"/>
                  </a:lnTo>
                  <a:lnTo>
                    <a:pt x="0" y="295"/>
                  </a:lnTo>
                  <a:lnTo>
                    <a:pt x="220" y="295"/>
                  </a:lnTo>
                  <a:lnTo>
                    <a:pt x="220" y="248"/>
                  </a:lnTo>
                  <a:lnTo>
                    <a:pt x="50" y="248"/>
                  </a:lnTo>
                  <a:lnTo>
                    <a:pt x="50" y="170"/>
                  </a:lnTo>
                  <a:lnTo>
                    <a:pt x="50" y="17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1" name="Freeform 14"/>
            <p:cNvSpPr>
              <a:spLocks noEditPoints="1"/>
            </p:cNvSpPr>
            <p:nvPr/>
          </p:nvSpPr>
          <p:spPr bwMode="auto">
            <a:xfrm>
              <a:off x="-1112838" y="4830763"/>
              <a:ext cx="393700" cy="468313"/>
            </a:xfrm>
            <a:custGeom>
              <a:avLst/>
              <a:gdLst>
                <a:gd name="T0" fmla="*/ 101 w 105"/>
                <a:gd name="T1" fmla="*/ 40 h 125"/>
                <a:gd name="T2" fmla="*/ 101 w 105"/>
                <a:gd name="T3" fmla="*/ 40 h 125"/>
                <a:gd name="T4" fmla="*/ 91 w 105"/>
                <a:gd name="T5" fmla="*/ 13 h 125"/>
                <a:gd name="T6" fmla="*/ 55 w 105"/>
                <a:gd name="T7" fmla="*/ 0 h 125"/>
                <a:gd name="T8" fmla="*/ 0 w 105"/>
                <a:gd name="T9" fmla="*/ 0 h 125"/>
                <a:gd name="T10" fmla="*/ 0 w 105"/>
                <a:gd name="T11" fmla="*/ 125 h 125"/>
                <a:gd name="T12" fmla="*/ 22 w 105"/>
                <a:gd name="T13" fmla="*/ 125 h 125"/>
                <a:gd name="T14" fmla="*/ 22 w 105"/>
                <a:gd name="T15" fmla="*/ 81 h 125"/>
                <a:gd name="T16" fmla="*/ 49 w 105"/>
                <a:gd name="T17" fmla="*/ 81 h 125"/>
                <a:gd name="T18" fmla="*/ 80 w 105"/>
                <a:gd name="T19" fmla="*/ 125 h 125"/>
                <a:gd name="T20" fmla="*/ 105 w 105"/>
                <a:gd name="T21" fmla="*/ 125 h 125"/>
                <a:gd name="T22" fmla="*/ 72 w 105"/>
                <a:gd name="T23" fmla="*/ 78 h 125"/>
                <a:gd name="T24" fmla="*/ 101 w 105"/>
                <a:gd name="T25" fmla="*/ 40 h 125"/>
                <a:gd name="T26" fmla="*/ 22 w 105"/>
                <a:gd name="T27" fmla="*/ 62 h 125"/>
                <a:gd name="T28" fmla="*/ 22 w 105"/>
                <a:gd name="T29" fmla="*/ 20 h 125"/>
                <a:gd name="T30" fmla="*/ 53 w 105"/>
                <a:gd name="T31" fmla="*/ 20 h 125"/>
                <a:gd name="T32" fmla="*/ 79 w 105"/>
                <a:gd name="T33" fmla="*/ 41 h 125"/>
                <a:gd name="T34" fmla="*/ 79 w 105"/>
                <a:gd name="T35" fmla="*/ 41 h 125"/>
                <a:gd name="T36" fmla="*/ 54 w 105"/>
                <a:gd name="T37" fmla="*/ 62 h 125"/>
                <a:gd name="T38" fmla="*/ 22 w 105"/>
                <a:gd name="T39" fmla="*/ 62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5" h="125">
                  <a:moveTo>
                    <a:pt x="101" y="40"/>
                  </a:moveTo>
                  <a:cubicBezTo>
                    <a:pt x="101" y="40"/>
                    <a:pt x="101" y="40"/>
                    <a:pt x="101" y="40"/>
                  </a:cubicBezTo>
                  <a:cubicBezTo>
                    <a:pt x="101" y="29"/>
                    <a:pt x="98" y="20"/>
                    <a:pt x="91" y="13"/>
                  </a:cubicBezTo>
                  <a:cubicBezTo>
                    <a:pt x="83" y="5"/>
                    <a:pt x="71" y="0"/>
                    <a:pt x="55" y="0"/>
                  </a:cubicBezTo>
                  <a:cubicBezTo>
                    <a:pt x="0" y="0"/>
                    <a:pt x="0" y="0"/>
                    <a:pt x="0" y="0"/>
                  </a:cubicBezTo>
                  <a:cubicBezTo>
                    <a:pt x="0" y="125"/>
                    <a:pt x="0" y="125"/>
                    <a:pt x="0" y="125"/>
                  </a:cubicBezTo>
                  <a:cubicBezTo>
                    <a:pt x="22" y="125"/>
                    <a:pt x="22" y="125"/>
                    <a:pt x="22" y="125"/>
                  </a:cubicBezTo>
                  <a:cubicBezTo>
                    <a:pt x="22" y="81"/>
                    <a:pt x="22" y="81"/>
                    <a:pt x="22" y="81"/>
                  </a:cubicBezTo>
                  <a:cubicBezTo>
                    <a:pt x="49" y="81"/>
                    <a:pt x="49" y="81"/>
                    <a:pt x="49" y="81"/>
                  </a:cubicBezTo>
                  <a:cubicBezTo>
                    <a:pt x="80" y="125"/>
                    <a:pt x="80" y="125"/>
                    <a:pt x="80" y="125"/>
                  </a:cubicBezTo>
                  <a:cubicBezTo>
                    <a:pt x="105" y="125"/>
                    <a:pt x="105" y="125"/>
                    <a:pt x="105" y="125"/>
                  </a:cubicBezTo>
                  <a:cubicBezTo>
                    <a:pt x="72" y="78"/>
                    <a:pt x="72" y="78"/>
                    <a:pt x="72" y="78"/>
                  </a:cubicBezTo>
                  <a:cubicBezTo>
                    <a:pt x="89" y="73"/>
                    <a:pt x="101" y="60"/>
                    <a:pt x="101" y="40"/>
                  </a:cubicBezTo>
                  <a:close/>
                  <a:moveTo>
                    <a:pt x="22" y="62"/>
                  </a:moveTo>
                  <a:cubicBezTo>
                    <a:pt x="22" y="20"/>
                    <a:pt x="22" y="20"/>
                    <a:pt x="22" y="20"/>
                  </a:cubicBezTo>
                  <a:cubicBezTo>
                    <a:pt x="53" y="20"/>
                    <a:pt x="53" y="20"/>
                    <a:pt x="53" y="20"/>
                  </a:cubicBezTo>
                  <a:cubicBezTo>
                    <a:pt x="70" y="20"/>
                    <a:pt x="79" y="28"/>
                    <a:pt x="79" y="41"/>
                  </a:cubicBezTo>
                  <a:cubicBezTo>
                    <a:pt x="79" y="41"/>
                    <a:pt x="79" y="41"/>
                    <a:pt x="79" y="41"/>
                  </a:cubicBezTo>
                  <a:cubicBezTo>
                    <a:pt x="79" y="54"/>
                    <a:pt x="69" y="62"/>
                    <a:pt x="54" y="62"/>
                  </a:cubicBezTo>
                  <a:cubicBezTo>
                    <a:pt x="22" y="62"/>
                    <a:pt x="22" y="62"/>
                    <a:pt x="22" y="6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2" name="Freeform 15"/>
            <p:cNvSpPr>
              <a:spLocks/>
            </p:cNvSpPr>
            <p:nvPr/>
          </p:nvSpPr>
          <p:spPr bwMode="auto">
            <a:xfrm>
              <a:off x="-658813" y="4830763"/>
              <a:ext cx="404813" cy="468313"/>
            </a:xfrm>
            <a:custGeom>
              <a:avLst/>
              <a:gdLst>
                <a:gd name="T0" fmla="*/ 203 w 255"/>
                <a:gd name="T1" fmla="*/ 203 h 295"/>
                <a:gd name="T2" fmla="*/ 47 w 255"/>
                <a:gd name="T3" fmla="*/ 0 h 295"/>
                <a:gd name="T4" fmla="*/ 0 w 255"/>
                <a:gd name="T5" fmla="*/ 0 h 295"/>
                <a:gd name="T6" fmla="*/ 0 w 255"/>
                <a:gd name="T7" fmla="*/ 295 h 295"/>
                <a:gd name="T8" fmla="*/ 49 w 255"/>
                <a:gd name="T9" fmla="*/ 295 h 295"/>
                <a:gd name="T10" fmla="*/ 49 w 255"/>
                <a:gd name="T11" fmla="*/ 85 h 295"/>
                <a:gd name="T12" fmla="*/ 212 w 255"/>
                <a:gd name="T13" fmla="*/ 295 h 295"/>
                <a:gd name="T14" fmla="*/ 255 w 255"/>
                <a:gd name="T15" fmla="*/ 295 h 295"/>
                <a:gd name="T16" fmla="*/ 255 w 255"/>
                <a:gd name="T17" fmla="*/ 0 h 295"/>
                <a:gd name="T18" fmla="*/ 203 w 255"/>
                <a:gd name="T19" fmla="*/ 0 h 295"/>
                <a:gd name="T20" fmla="*/ 203 w 255"/>
                <a:gd name="T21" fmla="*/ 203 h 295"/>
                <a:gd name="T22" fmla="*/ 203 w 255"/>
                <a:gd name="T23" fmla="*/ 203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95">
                  <a:moveTo>
                    <a:pt x="203" y="203"/>
                  </a:moveTo>
                  <a:lnTo>
                    <a:pt x="47" y="0"/>
                  </a:lnTo>
                  <a:lnTo>
                    <a:pt x="0" y="0"/>
                  </a:lnTo>
                  <a:lnTo>
                    <a:pt x="0" y="295"/>
                  </a:lnTo>
                  <a:lnTo>
                    <a:pt x="49" y="295"/>
                  </a:lnTo>
                  <a:lnTo>
                    <a:pt x="49" y="85"/>
                  </a:lnTo>
                  <a:lnTo>
                    <a:pt x="212" y="295"/>
                  </a:lnTo>
                  <a:lnTo>
                    <a:pt x="255" y="295"/>
                  </a:lnTo>
                  <a:lnTo>
                    <a:pt x="255" y="0"/>
                  </a:lnTo>
                  <a:lnTo>
                    <a:pt x="203" y="0"/>
                  </a:lnTo>
                  <a:lnTo>
                    <a:pt x="203" y="203"/>
                  </a:lnTo>
                  <a:lnTo>
                    <a:pt x="203" y="20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3" name="Freeform 16"/>
            <p:cNvSpPr>
              <a:spLocks/>
            </p:cNvSpPr>
            <p:nvPr/>
          </p:nvSpPr>
          <p:spPr bwMode="auto">
            <a:xfrm>
              <a:off x="-171450" y="4830763"/>
              <a:ext cx="457200" cy="468313"/>
            </a:xfrm>
            <a:custGeom>
              <a:avLst/>
              <a:gdLst>
                <a:gd name="T0" fmla="*/ 144 w 288"/>
                <a:gd name="T1" fmla="*/ 139 h 295"/>
                <a:gd name="T2" fmla="*/ 54 w 288"/>
                <a:gd name="T3" fmla="*/ 0 h 295"/>
                <a:gd name="T4" fmla="*/ 0 w 288"/>
                <a:gd name="T5" fmla="*/ 0 h 295"/>
                <a:gd name="T6" fmla="*/ 0 w 288"/>
                <a:gd name="T7" fmla="*/ 295 h 295"/>
                <a:gd name="T8" fmla="*/ 52 w 288"/>
                <a:gd name="T9" fmla="*/ 295 h 295"/>
                <a:gd name="T10" fmla="*/ 52 w 288"/>
                <a:gd name="T11" fmla="*/ 85 h 295"/>
                <a:gd name="T12" fmla="*/ 141 w 288"/>
                <a:gd name="T13" fmla="*/ 222 h 295"/>
                <a:gd name="T14" fmla="*/ 144 w 288"/>
                <a:gd name="T15" fmla="*/ 222 h 295"/>
                <a:gd name="T16" fmla="*/ 236 w 288"/>
                <a:gd name="T17" fmla="*/ 85 h 295"/>
                <a:gd name="T18" fmla="*/ 236 w 288"/>
                <a:gd name="T19" fmla="*/ 295 h 295"/>
                <a:gd name="T20" fmla="*/ 288 w 288"/>
                <a:gd name="T21" fmla="*/ 295 h 295"/>
                <a:gd name="T22" fmla="*/ 288 w 288"/>
                <a:gd name="T23" fmla="*/ 0 h 295"/>
                <a:gd name="T24" fmla="*/ 234 w 288"/>
                <a:gd name="T25" fmla="*/ 0 h 295"/>
                <a:gd name="T26" fmla="*/ 144 w 288"/>
                <a:gd name="T27" fmla="*/ 139 h 295"/>
                <a:gd name="T28" fmla="*/ 144 w 288"/>
                <a:gd name="T29" fmla="*/ 139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8" h="295">
                  <a:moveTo>
                    <a:pt x="144" y="139"/>
                  </a:moveTo>
                  <a:lnTo>
                    <a:pt x="54" y="0"/>
                  </a:lnTo>
                  <a:lnTo>
                    <a:pt x="0" y="0"/>
                  </a:lnTo>
                  <a:lnTo>
                    <a:pt x="0" y="295"/>
                  </a:lnTo>
                  <a:lnTo>
                    <a:pt x="52" y="295"/>
                  </a:lnTo>
                  <a:lnTo>
                    <a:pt x="52" y="85"/>
                  </a:lnTo>
                  <a:lnTo>
                    <a:pt x="141" y="222"/>
                  </a:lnTo>
                  <a:lnTo>
                    <a:pt x="144" y="222"/>
                  </a:lnTo>
                  <a:lnTo>
                    <a:pt x="236" y="85"/>
                  </a:lnTo>
                  <a:lnTo>
                    <a:pt x="236" y="295"/>
                  </a:lnTo>
                  <a:lnTo>
                    <a:pt x="288" y="295"/>
                  </a:lnTo>
                  <a:lnTo>
                    <a:pt x="288" y="0"/>
                  </a:lnTo>
                  <a:lnTo>
                    <a:pt x="234" y="0"/>
                  </a:lnTo>
                  <a:lnTo>
                    <a:pt x="144" y="139"/>
                  </a:lnTo>
                  <a:lnTo>
                    <a:pt x="144" y="13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4" name="Freeform 17"/>
            <p:cNvSpPr>
              <a:spLocks/>
            </p:cNvSpPr>
            <p:nvPr/>
          </p:nvSpPr>
          <p:spPr bwMode="auto">
            <a:xfrm>
              <a:off x="365125" y="4830763"/>
              <a:ext cx="347663" cy="468313"/>
            </a:xfrm>
            <a:custGeom>
              <a:avLst/>
              <a:gdLst>
                <a:gd name="T0" fmla="*/ 52 w 219"/>
                <a:gd name="T1" fmla="*/ 170 h 295"/>
                <a:gd name="T2" fmla="*/ 198 w 219"/>
                <a:gd name="T3" fmla="*/ 170 h 295"/>
                <a:gd name="T4" fmla="*/ 198 w 219"/>
                <a:gd name="T5" fmla="*/ 123 h 295"/>
                <a:gd name="T6" fmla="*/ 52 w 219"/>
                <a:gd name="T7" fmla="*/ 123 h 295"/>
                <a:gd name="T8" fmla="*/ 52 w 219"/>
                <a:gd name="T9" fmla="*/ 47 h 295"/>
                <a:gd name="T10" fmla="*/ 217 w 219"/>
                <a:gd name="T11" fmla="*/ 47 h 295"/>
                <a:gd name="T12" fmla="*/ 217 w 219"/>
                <a:gd name="T13" fmla="*/ 0 h 295"/>
                <a:gd name="T14" fmla="*/ 0 w 219"/>
                <a:gd name="T15" fmla="*/ 0 h 295"/>
                <a:gd name="T16" fmla="*/ 0 w 219"/>
                <a:gd name="T17" fmla="*/ 295 h 295"/>
                <a:gd name="T18" fmla="*/ 219 w 219"/>
                <a:gd name="T19" fmla="*/ 295 h 295"/>
                <a:gd name="T20" fmla="*/ 219 w 219"/>
                <a:gd name="T21" fmla="*/ 248 h 295"/>
                <a:gd name="T22" fmla="*/ 52 w 219"/>
                <a:gd name="T23" fmla="*/ 248 h 295"/>
                <a:gd name="T24" fmla="*/ 52 w 219"/>
                <a:gd name="T25" fmla="*/ 170 h 295"/>
                <a:gd name="T26" fmla="*/ 52 w 219"/>
                <a:gd name="T27" fmla="*/ 17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9" h="295">
                  <a:moveTo>
                    <a:pt x="52" y="170"/>
                  </a:moveTo>
                  <a:lnTo>
                    <a:pt x="198" y="170"/>
                  </a:lnTo>
                  <a:lnTo>
                    <a:pt x="198" y="123"/>
                  </a:lnTo>
                  <a:lnTo>
                    <a:pt x="52" y="123"/>
                  </a:lnTo>
                  <a:lnTo>
                    <a:pt x="52" y="47"/>
                  </a:lnTo>
                  <a:lnTo>
                    <a:pt x="217" y="47"/>
                  </a:lnTo>
                  <a:lnTo>
                    <a:pt x="217" y="0"/>
                  </a:lnTo>
                  <a:lnTo>
                    <a:pt x="0" y="0"/>
                  </a:lnTo>
                  <a:lnTo>
                    <a:pt x="0" y="295"/>
                  </a:lnTo>
                  <a:lnTo>
                    <a:pt x="219" y="295"/>
                  </a:lnTo>
                  <a:lnTo>
                    <a:pt x="219" y="248"/>
                  </a:lnTo>
                  <a:lnTo>
                    <a:pt x="52" y="248"/>
                  </a:lnTo>
                  <a:lnTo>
                    <a:pt x="52" y="170"/>
                  </a:lnTo>
                  <a:lnTo>
                    <a:pt x="52" y="17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5" name="Freeform 18"/>
            <p:cNvSpPr>
              <a:spLocks/>
            </p:cNvSpPr>
            <p:nvPr/>
          </p:nvSpPr>
          <p:spPr bwMode="auto">
            <a:xfrm>
              <a:off x="795338" y="4830763"/>
              <a:ext cx="404813" cy="468313"/>
            </a:xfrm>
            <a:custGeom>
              <a:avLst/>
              <a:gdLst>
                <a:gd name="T0" fmla="*/ 203 w 255"/>
                <a:gd name="T1" fmla="*/ 203 h 295"/>
                <a:gd name="T2" fmla="*/ 47 w 255"/>
                <a:gd name="T3" fmla="*/ 0 h 295"/>
                <a:gd name="T4" fmla="*/ 0 w 255"/>
                <a:gd name="T5" fmla="*/ 0 h 295"/>
                <a:gd name="T6" fmla="*/ 0 w 255"/>
                <a:gd name="T7" fmla="*/ 295 h 295"/>
                <a:gd name="T8" fmla="*/ 50 w 255"/>
                <a:gd name="T9" fmla="*/ 295 h 295"/>
                <a:gd name="T10" fmla="*/ 50 w 255"/>
                <a:gd name="T11" fmla="*/ 85 h 295"/>
                <a:gd name="T12" fmla="*/ 213 w 255"/>
                <a:gd name="T13" fmla="*/ 295 h 295"/>
                <a:gd name="T14" fmla="*/ 255 w 255"/>
                <a:gd name="T15" fmla="*/ 295 h 295"/>
                <a:gd name="T16" fmla="*/ 255 w 255"/>
                <a:gd name="T17" fmla="*/ 0 h 295"/>
                <a:gd name="T18" fmla="*/ 203 w 255"/>
                <a:gd name="T19" fmla="*/ 0 h 295"/>
                <a:gd name="T20" fmla="*/ 203 w 255"/>
                <a:gd name="T21" fmla="*/ 203 h 295"/>
                <a:gd name="T22" fmla="*/ 203 w 255"/>
                <a:gd name="T23" fmla="*/ 203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95">
                  <a:moveTo>
                    <a:pt x="203" y="203"/>
                  </a:moveTo>
                  <a:lnTo>
                    <a:pt x="47" y="0"/>
                  </a:lnTo>
                  <a:lnTo>
                    <a:pt x="0" y="0"/>
                  </a:lnTo>
                  <a:lnTo>
                    <a:pt x="0" y="295"/>
                  </a:lnTo>
                  <a:lnTo>
                    <a:pt x="50" y="295"/>
                  </a:lnTo>
                  <a:lnTo>
                    <a:pt x="50" y="85"/>
                  </a:lnTo>
                  <a:lnTo>
                    <a:pt x="213" y="295"/>
                  </a:lnTo>
                  <a:lnTo>
                    <a:pt x="255" y="295"/>
                  </a:lnTo>
                  <a:lnTo>
                    <a:pt x="255" y="0"/>
                  </a:lnTo>
                  <a:lnTo>
                    <a:pt x="203" y="0"/>
                  </a:lnTo>
                  <a:lnTo>
                    <a:pt x="203" y="203"/>
                  </a:lnTo>
                  <a:lnTo>
                    <a:pt x="203" y="20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6" name="Freeform 19"/>
            <p:cNvSpPr>
              <a:spLocks/>
            </p:cNvSpPr>
            <p:nvPr/>
          </p:nvSpPr>
          <p:spPr bwMode="auto">
            <a:xfrm>
              <a:off x="1263650" y="4830763"/>
              <a:ext cx="379413" cy="468313"/>
            </a:xfrm>
            <a:custGeom>
              <a:avLst/>
              <a:gdLst>
                <a:gd name="T0" fmla="*/ 0 w 239"/>
                <a:gd name="T1" fmla="*/ 49 h 295"/>
                <a:gd name="T2" fmla="*/ 95 w 239"/>
                <a:gd name="T3" fmla="*/ 49 h 295"/>
                <a:gd name="T4" fmla="*/ 95 w 239"/>
                <a:gd name="T5" fmla="*/ 295 h 295"/>
                <a:gd name="T6" fmla="*/ 147 w 239"/>
                <a:gd name="T7" fmla="*/ 295 h 295"/>
                <a:gd name="T8" fmla="*/ 147 w 239"/>
                <a:gd name="T9" fmla="*/ 49 h 295"/>
                <a:gd name="T10" fmla="*/ 239 w 239"/>
                <a:gd name="T11" fmla="*/ 49 h 295"/>
                <a:gd name="T12" fmla="*/ 239 w 239"/>
                <a:gd name="T13" fmla="*/ 0 h 295"/>
                <a:gd name="T14" fmla="*/ 0 w 239"/>
                <a:gd name="T15" fmla="*/ 0 h 295"/>
                <a:gd name="T16" fmla="*/ 0 w 239"/>
                <a:gd name="T17" fmla="*/ 49 h 295"/>
                <a:gd name="T18" fmla="*/ 0 w 239"/>
                <a:gd name="T19" fmla="*/ 49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9" h="295">
                  <a:moveTo>
                    <a:pt x="0" y="49"/>
                  </a:moveTo>
                  <a:lnTo>
                    <a:pt x="95" y="49"/>
                  </a:lnTo>
                  <a:lnTo>
                    <a:pt x="95" y="295"/>
                  </a:lnTo>
                  <a:lnTo>
                    <a:pt x="147" y="295"/>
                  </a:lnTo>
                  <a:lnTo>
                    <a:pt x="147" y="49"/>
                  </a:lnTo>
                  <a:lnTo>
                    <a:pt x="239" y="49"/>
                  </a:lnTo>
                  <a:lnTo>
                    <a:pt x="239" y="0"/>
                  </a:lnTo>
                  <a:lnTo>
                    <a:pt x="0" y="0"/>
                  </a:lnTo>
                  <a:lnTo>
                    <a:pt x="0" y="49"/>
                  </a:lnTo>
                  <a:lnTo>
                    <a:pt x="0" y="4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7" name="Freeform 20"/>
            <p:cNvSpPr>
              <a:spLocks/>
            </p:cNvSpPr>
            <p:nvPr/>
          </p:nvSpPr>
          <p:spPr bwMode="auto">
            <a:xfrm>
              <a:off x="-1390650" y="3067050"/>
              <a:ext cx="1211263" cy="1571625"/>
            </a:xfrm>
            <a:custGeom>
              <a:avLst/>
              <a:gdLst>
                <a:gd name="T0" fmla="*/ 193 w 323"/>
                <a:gd name="T1" fmla="*/ 169 h 419"/>
                <a:gd name="T2" fmla="*/ 105 w 323"/>
                <a:gd name="T3" fmla="*/ 116 h 419"/>
                <a:gd name="T4" fmla="*/ 105 w 323"/>
                <a:gd name="T5" fmla="*/ 114 h 419"/>
                <a:gd name="T6" fmla="*/ 158 w 323"/>
                <a:gd name="T7" fmla="*/ 79 h 419"/>
                <a:gd name="T8" fmla="*/ 264 w 323"/>
                <a:gd name="T9" fmla="*/ 119 h 419"/>
                <a:gd name="T10" fmla="*/ 311 w 323"/>
                <a:gd name="T11" fmla="*/ 52 h 419"/>
                <a:gd name="T12" fmla="*/ 159 w 323"/>
                <a:gd name="T13" fmla="*/ 0 h 419"/>
                <a:gd name="T14" fmla="*/ 16 w 323"/>
                <a:gd name="T15" fmla="*/ 123 h 419"/>
                <a:gd name="T16" fmla="*/ 16 w 323"/>
                <a:gd name="T17" fmla="*/ 124 h 419"/>
                <a:gd name="T18" fmla="*/ 151 w 323"/>
                <a:gd name="T19" fmla="*/ 249 h 419"/>
                <a:gd name="T20" fmla="*/ 234 w 323"/>
                <a:gd name="T21" fmla="*/ 300 h 419"/>
                <a:gd name="T22" fmla="*/ 234 w 323"/>
                <a:gd name="T23" fmla="*/ 301 h 419"/>
                <a:gd name="T24" fmla="*/ 175 w 323"/>
                <a:gd name="T25" fmla="*/ 340 h 419"/>
                <a:gd name="T26" fmla="*/ 53 w 323"/>
                <a:gd name="T27" fmla="*/ 290 h 419"/>
                <a:gd name="T28" fmla="*/ 0 w 323"/>
                <a:gd name="T29" fmla="*/ 354 h 419"/>
                <a:gd name="T30" fmla="*/ 173 w 323"/>
                <a:gd name="T31" fmla="*/ 419 h 419"/>
                <a:gd name="T32" fmla="*/ 323 w 323"/>
                <a:gd name="T33" fmla="*/ 293 h 419"/>
                <a:gd name="T34" fmla="*/ 323 w 323"/>
                <a:gd name="T35" fmla="*/ 292 h 419"/>
                <a:gd name="T36" fmla="*/ 193 w 323"/>
                <a:gd name="T37" fmla="*/ 16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3" h="419">
                  <a:moveTo>
                    <a:pt x="193" y="169"/>
                  </a:moveTo>
                  <a:cubicBezTo>
                    <a:pt x="123" y="151"/>
                    <a:pt x="105" y="142"/>
                    <a:pt x="105" y="116"/>
                  </a:cubicBezTo>
                  <a:cubicBezTo>
                    <a:pt x="105" y="114"/>
                    <a:pt x="105" y="114"/>
                    <a:pt x="105" y="114"/>
                  </a:cubicBezTo>
                  <a:cubicBezTo>
                    <a:pt x="105" y="95"/>
                    <a:pt x="124" y="79"/>
                    <a:pt x="158" y="79"/>
                  </a:cubicBezTo>
                  <a:cubicBezTo>
                    <a:pt x="192" y="79"/>
                    <a:pt x="228" y="94"/>
                    <a:pt x="264" y="119"/>
                  </a:cubicBezTo>
                  <a:cubicBezTo>
                    <a:pt x="311" y="52"/>
                    <a:pt x="311" y="52"/>
                    <a:pt x="311" y="52"/>
                  </a:cubicBezTo>
                  <a:cubicBezTo>
                    <a:pt x="269" y="18"/>
                    <a:pt x="219" y="0"/>
                    <a:pt x="159" y="0"/>
                  </a:cubicBezTo>
                  <a:cubicBezTo>
                    <a:pt x="76" y="0"/>
                    <a:pt x="16" y="49"/>
                    <a:pt x="16" y="123"/>
                  </a:cubicBezTo>
                  <a:cubicBezTo>
                    <a:pt x="16" y="124"/>
                    <a:pt x="16" y="124"/>
                    <a:pt x="16" y="124"/>
                  </a:cubicBezTo>
                  <a:cubicBezTo>
                    <a:pt x="16" y="205"/>
                    <a:pt x="69" y="227"/>
                    <a:pt x="151" y="249"/>
                  </a:cubicBezTo>
                  <a:cubicBezTo>
                    <a:pt x="220" y="266"/>
                    <a:pt x="234" y="278"/>
                    <a:pt x="234" y="300"/>
                  </a:cubicBezTo>
                  <a:cubicBezTo>
                    <a:pt x="234" y="301"/>
                    <a:pt x="234" y="301"/>
                    <a:pt x="234" y="301"/>
                  </a:cubicBezTo>
                  <a:cubicBezTo>
                    <a:pt x="234" y="325"/>
                    <a:pt x="212" y="340"/>
                    <a:pt x="175" y="340"/>
                  </a:cubicBezTo>
                  <a:cubicBezTo>
                    <a:pt x="128" y="340"/>
                    <a:pt x="90" y="321"/>
                    <a:pt x="53" y="290"/>
                  </a:cubicBezTo>
                  <a:cubicBezTo>
                    <a:pt x="0" y="354"/>
                    <a:pt x="0" y="354"/>
                    <a:pt x="0" y="354"/>
                  </a:cubicBezTo>
                  <a:cubicBezTo>
                    <a:pt x="49" y="398"/>
                    <a:pt x="111" y="419"/>
                    <a:pt x="173" y="419"/>
                  </a:cubicBezTo>
                  <a:cubicBezTo>
                    <a:pt x="261" y="419"/>
                    <a:pt x="323" y="374"/>
                    <a:pt x="323" y="293"/>
                  </a:cubicBezTo>
                  <a:cubicBezTo>
                    <a:pt x="323" y="292"/>
                    <a:pt x="323" y="292"/>
                    <a:pt x="323" y="292"/>
                  </a:cubicBezTo>
                  <a:cubicBezTo>
                    <a:pt x="323" y="221"/>
                    <a:pt x="276" y="191"/>
                    <a:pt x="193" y="16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8" name="Freeform 21"/>
            <p:cNvSpPr>
              <a:spLocks/>
            </p:cNvSpPr>
            <p:nvPr/>
          </p:nvSpPr>
          <p:spPr bwMode="auto">
            <a:xfrm>
              <a:off x="-2276475" y="239713"/>
              <a:ext cx="965200" cy="2339975"/>
            </a:xfrm>
            <a:custGeom>
              <a:avLst/>
              <a:gdLst>
                <a:gd name="T0" fmla="*/ 257 w 257"/>
                <a:gd name="T1" fmla="*/ 624 h 624"/>
                <a:gd name="T2" fmla="*/ 177 w 257"/>
                <a:gd name="T3" fmla="*/ 510 h 624"/>
                <a:gd name="T4" fmla="*/ 152 w 257"/>
                <a:gd name="T5" fmla="*/ 324 h 624"/>
                <a:gd name="T6" fmla="*/ 173 w 257"/>
                <a:gd name="T7" fmla="*/ 119 h 624"/>
                <a:gd name="T8" fmla="*/ 173 w 257"/>
                <a:gd name="T9" fmla="*/ 118 h 624"/>
                <a:gd name="T10" fmla="*/ 195 w 257"/>
                <a:gd name="T11" fmla="*/ 88 h 624"/>
                <a:gd name="T12" fmla="*/ 44 w 257"/>
                <a:gd name="T13" fmla="*/ 7 h 624"/>
                <a:gd name="T14" fmla="*/ 33 w 257"/>
                <a:gd name="T15" fmla="*/ 2 h 624"/>
                <a:gd name="T16" fmla="*/ 33 w 257"/>
                <a:gd name="T17" fmla="*/ 2 h 624"/>
                <a:gd name="T18" fmla="*/ 33 w 257"/>
                <a:gd name="T19" fmla="*/ 2 h 624"/>
                <a:gd name="T20" fmla="*/ 25 w 257"/>
                <a:gd name="T21" fmla="*/ 0 h 624"/>
                <a:gd name="T22" fmla="*/ 9 w 257"/>
                <a:gd name="T23" fmla="*/ 15 h 624"/>
                <a:gd name="T24" fmla="*/ 5 w 257"/>
                <a:gd name="T25" fmla="*/ 55 h 624"/>
                <a:gd name="T26" fmla="*/ 0 w 257"/>
                <a:gd name="T27" fmla="*/ 157 h 624"/>
                <a:gd name="T28" fmla="*/ 73 w 257"/>
                <a:gd name="T29" fmla="*/ 496 h 624"/>
                <a:gd name="T30" fmla="*/ 257 w 257"/>
                <a:gd name="T31" fmla="*/ 624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7" h="624">
                  <a:moveTo>
                    <a:pt x="257" y="624"/>
                  </a:moveTo>
                  <a:cubicBezTo>
                    <a:pt x="229" y="602"/>
                    <a:pt x="195" y="566"/>
                    <a:pt x="177" y="510"/>
                  </a:cubicBezTo>
                  <a:cubicBezTo>
                    <a:pt x="160" y="457"/>
                    <a:pt x="152" y="394"/>
                    <a:pt x="152" y="324"/>
                  </a:cubicBezTo>
                  <a:cubicBezTo>
                    <a:pt x="152" y="226"/>
                    <a:pt x="168" y="142"/>
                    <a:pt x="173" y="119"/>
                  </a:cubicBezTo>
                  <a:cubicBezTo>
                    <a:pt x="173" y="118"/>
                    <a:pt x="173" y="118"/>
                    <a:pt x="173" y="118"/>
                  </a:cubicBezTo>
                  <a:cubicBezTo>
                    <a:pt x="176" y="104"/>
                    <a:pt x="184" y="93"/>
                    <a:pt x="195" y="88"/>
                  </a:cubicBezTo>
                  <a:cubicBezTo>
                    <a:pt x="121" y="40"/>
                    <a:pt x="57" y="12"/>
                    <a:pt x="44" y="7"/>
                  </a:cubicBezTo>
                  <a:cubicBezTo>
                    <a:pt x="37" y="4"/>
                    <a:pt x="33" y="2"/>
                    <a:pt x="33" y="2"/>
                  </a:cubicBezTo>
                  <a:cubicBezTo>
                    <a:pt x="33" y="2"/>
                    <a:pt x="33" y="2"/>
                    <a:pt x="33" y="2"/>
                  </a:cubicBezTo>
                  <a:cubicBezTo>
                    <a:pt x="33" y="2"/>
                    <a:pt x="33" y="2"/>
                    <a:pt x="33" y="2"/>
                  </a:cubicBezTo>
                  <a:cubicBezTo>
                    <a:pt x="30" y="1"/>
                    <a:pt x="27" y="0"/>
                    <a:pt x="25" y="0"/>
                  </a:cubicBezTo>
                  <a:cubicBezTo>
                    <a:pt x="16" y="0"/>
                    <a:pt x="11" y="6"/>
                    <a:pt x="9" y="15"/>
                  </a:cubicBezTo>
                  <a:cubicBezTo>
                    <a:pt x="9" y="15"/>
                    <a:pt x="7" y="30"/>
                    <a:pt x="5" y="55"/>
                  </a:cubicBezTo>
                  <a:cubicBezTo>
                    <a:pt x="3" y="78"/>
                    <a:pt x="0" y="114"/>
                    <a:pt x="0" y="157"/>
                  </a:cubicBezTo>
                  <a:cubicBezTo>
                    <a:pt x="0" y="253"/>
                    <a:pt x="13" y="391"/>
                    <a:pt x="73" y="496"/>
                  </a:cubicBezTo>
                  <a:cubicBezTo>
                    <a:pt x="119" y="576"/>
                    <a:pt x="185" y="621"/>
                    <a:pt x="257" y="6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9" name="Freeform 22"/>
            <p:cNvSpPr>
              <a:spLocks/>
            </p:cNvSpPr>
            <p:nvPr/>
          </p:nvSpPr>
          <p:spPr bwMode="auto">
            <a:xfrm>
              <a:off x="-704850" y="663575"/>
              <a:ext cx="998538" cy="1968500"/>
            </a:xfrm>
            <a:custGeom>
              <a:avLst/>
              <a:gdLst>
                <a:gd name="T0" fmla="*/ 50 w 266"/>
                <a:gd name="T1" fmla="*/ 520 h 525"/>
                <a:gd name="T2" fmla="*/ 78 w 266"/>
                <a:gd name="T3" fmla="*/ 525 h 525"/>
                <a:gd name="T4" fmla="*/ 78 w 266"/>
                <a:gd name="T5" fmla="*/ 525 h 525"/>
                <a:gd name="T6" fmla="*/ 243 w 266"/>
                <a:gd name="T7" fmla="*/ 389 h 525"/>
                <a:gd name="T8" fmla="*/ 266 w 266"/>
                <a:gd name="T9" fmla="*/ 211 h 525"/>
                <a:gd name="T10" fmla="*/ 249 w 266"/>
                <a:gd name="T11" fmla="*/ 27 h 525"/>
                <a:gd name="T12" fmla="*/ 246 w 266"/>
                <a:gd name="T13" fmla="*/ 11 h 525"/>
                <a:gd name="T14" fmla="*/ 238 w 266"/>
                <a:gd name="T15" fmla="*/ 0 h 525"/>
                <a:gd name="T16" fmla="*/ 232 w 266"/>
                <a:gd name="T17" fmla="*/ 3 h 525"/>
                <a:gd name="T18" fmla="*/ 225 w 266"/>
                <a:gd name="T19" fmla="*/ 8 h 525"/>
                <a:gd name="T20" fmla="*/ 207 w 266"/>
                <a:gd name="T21" fmla="*/ 24 h 525"/>
                <a:gd name="T22" fmla="*/ 146 w 266"/>
                <a:gd name="T23" fmla="*/ 84 h 525"/>
                <a:gd name="T24" fmla="*/ 23 w 266"/>
                <a:gd name="T25" fmla="*/ 289 h 525"/>
                <a:gd name="T26" fmla="*/ 0 w 266"/>
                <a:gd name="T27" fmla="*/ 417 h 525"/>
                <a:gd name="T28" fmla="*/ 13 w 266"/>
                <a:gd name="T29" fmla="*/ 483 h 525"/>
                <a:gd name="T30" fmla="*/ 50 w 266"/>
                <a:gd name="T31" fmla="*/ 520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6" h="525">
                  <a:moveTo>
                    <a:pt x="50" y="520"/>
                  </a:moveTo>
                  <a:cubicBezTo>
                    <a:pt x="57" y="523"/>
                    <a:pt x="67" y="525"/>
                    <a:pt x="78" y="525"/>
                  </a:cubicBezTo>
                  <a:cubicBezTo>
                    <a:pt x="78" y="525"/>
                    <a:pt x="78" y="525"/>
                    <a:pt x="78" y="525"/>
                  </a:cubicBezTo>
                  <a:cubicBezTo>
                    <a:pt x="129" y="525"/>
                    <a:pt x="213" y="483"/>
                    <a:pt x="243" y="389"/>
                  </a:cubicBezTo>
                  <a:cubicBezTo>
                    <a:pt x="258" y="338"/>
                    <a:pt x="266" y="278"/>
                    <a:pt x="266" y="211"/>
                  </a:cubicBezTo>
                  <a:cubicBezTo>
                    <a:pt x="266" y="127"/>
                    <a:pt x="254" y="54"/>
                    <a:pt x="249" y="27"/>
                  </a:cubicBezTo>
                  <a:cubicBezTo>
                    <a:pt x="247" y="16"/>
                    <a:pt x="246" y="11"/>
                    <a:pt x="246" y="11"/>
                  </a:cubicBezTo>
                  <a:cubicBezTo>
                    <a:pt x="245" y="6"/>
                    <a:pt x="242" y="0"/>
                    <a:pt x="238" y="0"/>
                  </a:cubicBezTo>
                  <a:cubicBezTo>
                    <a:pt x="236" y="0"/>
                    <a:pt x="234" y="1"/>
                    <a:pt x="232" y="3"/>
                  </a:cubicBezTo>
                  <a:cubicBezTo>
                    <a:pt x="231" y="3"/>
                    <a:pt x="229" y="5"/>
                    <a:pt x="225" y="8"/>
                  </a:cubicBezTo>
                  <a:cubicBezTo>
                    <a:pt x="221" y="12"/>
                    <a:pt x="215" y="17"/>
                    <a:pt x="207" y="24"/>
                  </a:cubicBezTo>
                  <a:cubicBezTo>
                    <a:pt x="195" y="34"/>
                    <a:pt x="173" y="55"/>
                    <a:pt x="146" y="84"/>
                  </a:cubicBezTo>
                  <a:cubicBezTo>
                    <a:pt x="104" y="131"/>
                    <a:pt x="49" y="204"/>
                    <a:pt x="23" y="289"/>
                  </a:cubicBezTo>
                  <a:cubicBezTo>
                    <a:pt x="7" y="339"/>
                    <a:pt x="0" y="382"/>
                    <a:pt x="0" y="417"/>
                  </a:cubicBezTo>
                  <a:cubicBezTo>
                    <a:pt x="0" y="443"/>
                    <a:pt x="4" y="465"/>
                    <a:pt x="13" y="483"/>
                  </a:cubicBezTo>
                  <a:cubicBezTo>
                    <a:pt x="21" y="500"/>
                    <a:pt x="33" y="512"/>
                    <a:pt x="50" y="5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0" name="Freeform 23"/>
            <p:cNvSpPr>
              <a:spLocks/>
            </p:cNvSpPr>
            <p:nvPr/>
          </p:nvSpPr>
          <p:spPr bwMode="auto">
            <a:xfrm>
              <a:off x="-1597025" y="663575"/>
              <a:ext cx="900113" cy="1968500"/>
            </a:xfrm>
            <a:custGeom>
              <a:avLst/>
              <a:gdLst>
                <a:gd name="T0" fmla="*/ 238 w 240"/>
                <a:gd name="T1" fmla="*/ 267 h 525"/>
                <a:gd name="T2" fmla="*/ 240 w 240"/>
                <a:gd name="T3" fmla="*/ 261 h 525"/>
                <a:gd name="T4" fmla="*/ 43 w 240"/>
                <a:gd name="T5" fmla="*/ 8 h 525"/>
                <a:gd name="T6" fmla="*/ 36 w 240"/>
                <a:gd name="T7" fmla="*/ 3 h 525"/>
                <a:gd name="T8" fmla="*/ 29 w 240"/>
                <a:gd name="T9" fmla="*/ 0 h 525"/>
                <a:gd name="T10" fmla="*/ 21 w 240"/>
                <a:gd name="T11" fmla="*/ 11 h 525"/>
                <a:gd name="T12" fmla="*/ 18 w 240"/>
                <a:gd name="T13" fmla="*/ 27 h 525"/>
                <a:gd name="T14" fmla="*/ 10 w 240"/>
                <a:gd name="T15" fmla="*/ 70 h 525"/>
                <a:gd name="T16" fmla="*/ 0 w 240"/>
                <a:gd name="T17" fmla="*/ 211 h 525"/>
                <a:gd name="T18" fmla="*/ 24 w 240"/>
                <a:gd name="T19" fmla="*/ 388 h 525"/>
                <a:gd name="T20" fmla="*/ 193 w 240"/>
                <a:gd name="T21" fmla="*/ 525 h 525"/>
                <a:gd name="T22" fmla="*/ 193 w 240"/>
                <a:gd name="T23" fmla="*/ 525 h 525"/>
                <a:gd name="T24" fmla="*/ 222 w 240"/>
                <a:gd name="T25" fmla="*/ 520 h 525"/>
                <a:gd name="T26" fmla="*/ 235 w 240"/>
                <a:gd name="T27" fmla="*/ 513 h 525"/>
                <a:gd name="T28" fmla="*/ 224 w 240"/>
                <a:gd name="T29" fmla="*/ 495 h 525"/>
                <a:gd name="T30" fmla="*/ 209 w 240"/>
                <a:gd name="T31" fmla="*/ 417 h 525"/>
                <a:gd name="T32" fmla="*/ 233 w 240"/>
                <a:gd name="T33" fmla="*/ 281 h 525"/>
                <a:gd name="T34" fmla="*/ 238 w 240"/>
                <a:gd name="T35" fmla="*/ 26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0" h="525">
                  <a:moveTo>
                    <a:pt x="238" y="267"/>
                  </a:moveTo>
                  <a:cubicBezTo>
                    <a:pt x="238" y="265"/>
                    <a:pt x="239" y="263"/>
                    <a:pt x="240" y="261"/>
                  </a:cubicBezTo>
                  <a:cubicBezTo>
                    <a:pt x="184" y="123"/>
                    <a:pt x="57" y="20"/>
                    <a:pt x="43" y="8"/>
                  </a:cubicBezTo>
                  <a:cubicBezTo>
                    <a:pt x="38" y="5"/>
                    <a:pt x="36" y="3"/>
                    <a:pt x="36" y="3"/>
                  </a:cubicBezTo>
                  <a:cubicBezTo>
                    <a:pt x="33" y="1"/>
                    <a:pt x="31" y="0"/>
                    <a:pt x="29" y="0"/>
                  </a:cubicBezTo>
                  <a:cubicBezTo>
                    <a:pt x="25" y="0"/>
                    <a:pt x="22" y="6"/>
                    <a:pt x="21" y="11"/>
                  </a:cubicBezTo>
                  <a:cubicBezTo>
                    <a:pt x="20" y="12"/>
                    <a:pt x="19" y="17"/>
                    <a:pt x="18" y="27"/>
                  </a:cubicBezTo>
                  <a:cubicBezTo>
                    <a:pt x="16" y="34"/>
                    <a:pt x="13" y="49"/>
                    <a:pt x="10" y="70"/>
                  </a:cubicBezTo>
                  <a:cubicBezTo>
                    <a:pt x="6" y="103"/>
                    <a:pt x="0" y="154"/>
                    <a:pt x="0" y="211"/>
                  </a:cubicBezTo>
                  <a:cubicBezTo>
                    <a:pt x="0" y="279"/>
                    <a:pt x="8" y="339"/>
                    <a:pt x="24" y="388"/>
                  </a:cubicBezTo>
                  <a:cubicBezTo>
                    <a:pt x="54" y="483"/>
                    <a:pt x="140" y="525"/>
                    <a:pt x="193" y="525"/>
                  </a:cubicBezTo>
                  <a:cubicBezTo>
                    <a:pt x="193" y="525"/>
                    <a:pt x="193" y="525"/>
                    <a:pt x="193" y="525"/>
                  </a:cubicBezTo>
                  <a:cubicBezTo>
                    <a:pt x="204" y="525"/>
                    <a:pt x="214" y="523"/>
                    <a:pt x="222" y="520"/>
                  </a:cubicBezTo>
                  <a:cubicBezTo>
                    <a:pt x="226" y="518"/>
                    <a:pt x="230" y="516"/>
                    <a:pt x="235" y="513"/>
                  </a:cubicBezTo>
                  <a:cubicBezTo>
                    <a:pt x="231" y="508"/>
                    <a:pt x="227" y="502"/>
                    <a:pt x="224" y="495"/>
                  </a:cubicBezTo>
                  <a:cubicBezTo>
                    <a:pt x="214" y="474"/>
                    <a:pt x="209" y="449"/>
                    <a:pt x="209" y="417"/>
                  </a:cubicBezTo>
                  <a:cubicBezTo>
                    <a:pt x="209" y="378"/>
                    <a:pt x="217" y="332"/>
                    <a:pt x="233" y="281"/>
                  </a:cubicBezTo>
                  <a:cubicBezTo>
                    <a:pt x="235" y="276"/>
                    <a:pt x="236" y="271"/>
                    <a:pt x="238" y="26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1" name="Freeform 24"/>
            <p:cNvSpPr>
              <a:spLocks/>
            </p:cNvSpPr>
            <p:nvPr/>
          </p:nvSpPr>
          <p:spPr bwMode="auto">
            <a:xfrm>
              <a:off x="-1143000" y="-179387"/>
              <a:ext cx="982663" cy="1682750"/>
            </a:xfrm>
            <a:custGeom>
              <a:avLst/>
              <a:gdLst>
                <a:gd name="T0" fmla="*/ 134 w 262"/>
                <a:gd name="T1" fmla="*/ 449 h 449"/>
                <a:gd name="T2" fmla="*/ 262 w 262"/>
                <a:gd name="T3" fmla="*/ 268 h 449"/>
                <a:gd name="T4" fmla="*/ 147 w 262"/>
                <a:gd name="T5" fmla="*/ 18 h 449"/>
                <a:gd name="T6" fmla="*/ 140 w 262"/>
                <a:gd name="T7" fmla="*/ 7 h 449"/>
                <a:gd name="T8" fmla="*/ 131 w 262"/>
                <a:gd name="T9" fmla="*/ 0 h 449"/>
                <a:gd name="T10" fmla="*/ 122 w 262"/>
                <a:gd name="T11" fmla="*/ 7 h 449"/>
                <a:gd name="T12" fmla="*/ 115 w 262"/>
                <a:gd name="T13" fmla="*/ 18 h 449"/>
                <a:gd name="T14" fmla="*/ 96 w 262"/>
                <a:gd name="T15" fmla="*/ 50 h 449"/>
                <a:gd name="T16" fmla="*/ 40 w 262"/>
                <a:gd name="T17" fmla="*/ 162 h 449"/>
                <a:gd name="T18" fmla="*/ 0 w 262"/>
                <a:gd name="T19" fmla="*/ 265 h 449"/>
                <a:gd name="T20" fmla="*/ 134 w 262"/>
                <a:gd name="T21" fmla="*/ 449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2" h="449">
                  <a:moveTo>
                    <a:pt x="134" y="449"/>
                  </a:moveTo>
                  <a:cubicBezTo>
                    <a:pt x="162" y="388"/>
                    <a:pt x="205" y="327"/>
                    <a:pt x="262" y="268"/>
                  </a:cubicBezTo>
                  <a:cubicBezTo>
                    <a:pt x="223" y="150"/>
                    <a:pt x="169" y="54"/>
                    <a:pt x="147" y="18"/>
                  </a:cubicBezTo>
                  <a:cubicBezTo>
                    <a:pt x="143" y="11"/>
                    <a:pt x="140" y="7"/>
                    <a:pt x="140" y="7"/>
                  </a:cubicBezTo>
                  <a:cubicBezTo>
                    <a:pt x="136" y="0"/>
                    <a:pt x="132" y="0"/>
                    <a:pt x="131" y="0"/>
                  </a:cubicBezTo>
                  <a:cubicBezTo>
                    <a:pt x="128" y="0"/>
                    <a:pt x="125" y="2"/>
                    <a:pt x="122" y="7"/>
                  </a:cubicBezTo>
                  <a:cubicBezTo>
                    <a:pt x="122" y="7"/>
                    <a:pt x="119" y="11"/>
                    <a:pt x="115" y="18"/>
                  </a:cubicBezTo>
                  <a:cubicBezTo>
                    <a:pt x="108" y="29"/>
                    <a:pt x="102" y="39"/>
                    <a:pt x="96" y="50"/>
                  </a:cubicBezTo>
                  <a:cubicBezTo>
                    <a:pt x="83" y="74"/>
                    <a:pt x="62" y="113"/>
                    <a:pt x="40" y="162"/>
                  </a:cubicBezTo>
                  <a:cubicBezTo>
                    <a:pt x="26" y="196"/>
                    <a:pt x="12" y="230"/>
                    <a:pt x="0" y="265"/>
                  </a:cubicBezTo>
                  <a:cubicBezTo>
                    <a:pt x="42" y="307"/>
                    <a:pt x="97" y="371"/>
                    <a:pt x="134" y="44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2" name="Freeform 25"/>
            <p:cNvSpPr>
              <a:spLocks/>
            </p:cNvSpPr>
            <p:nvPr/>
          </p:nvSpPr>
          <p:spPr bwMode="auto">
            <a:xfrm>
              <a:off x="15875" y="239713"/>
              <a:ext cx="952500" cy="2339975"/>
            </a:xfrm>
            <a:custGeom>
              <a:avLst/>
              <a:gdLst>
                <a:gd name="T0" fmla="*/ 61 w 254"/>
                <a:gd name="T1" fmla="*/ 88 h 624"/>
                <a:gd name="T2" fmla="*/ 82 w 254"/>
                <a:gd name="T3" fmla="*/ 118 h 624"/>
                <a:gd name="T4" fmla="*/ 82 w 254"/>
                <a:gd name="T5" fmla="*/ 119 h 624"/>
                <a:gd name="T6" fmla="*/ 103 w 254"/>
                <a:gd name="T7" fmla="*/ 324 h 624"/>
                <a:gd name="T8" fmla="*/ 78 w 254"/>
                <a:gd name="T9" fmla="*/ 510 h 624"/>
                <a:gd name="T10" fmla="*/ 0 w 254"/>
                <a:gd name="T11" fmla="*/ 624 h 624"/>
                <a:gd name="T12" fmla="*/ 182 w 254"/>
                <a:gd name="T13" fmla="*/ 496 h 624"/>
                <a:gd name="T14" fmla="*/ 254 w 254"/>
                <a:gd name="T15" fmla="*/ 157 h 624"/>
                <a:gd name="T16" fmla="*/ 250 w 254"/>
                <a:gd name="T17" fmla="*/ 55 h 624"/>
                <a:gd name="T18" fmla="*/ 245 w 254"/>
                <a:gd name="T19" fmla="*/ 15 h 624"/>
                <a:gd name="T20" fmla="*/ 230 w 254"/>
                <a:gd name="T21" fmla="*/ 0 h 624"/>
                <a:gd name="T22" fmla="*/ 222 w 254"/>
                <a:gd name="T23" fmla="*/ 2 h 624"/>
                <a:gd name="T24" fmla="*/ 222 w 254"/>
                <a:gd name="T25" fmla="*/ 2 h 624"/>
                <a:gd name="T26" fmla="*/ 222 w 254"/>
                <a:gd name="T27" fmla="*/ 2 h 624"/>
                <a:gd name="T28" fmla="*/ 211 w 254"/>
                <a:gd name="T29" fmla="*/ 7 h 624"/>
                <a:gd name="T30" fmla="*/ 182 w 254"/>
                <a:gd name="T31" fmla="*/ 20 h 624"/>
                <a:gd name="T32" fmla="*/ 178 w 254"/>
                <a:gd name="T33" fmla="*/ 22 h 624"/>
                <a:gd name="T34" fmla="*/ 72 w 254"/>
                <a:gd name="T35" fmla="*/ 80 h 624"/>
                <a:gd name="T36" fmla="*/ 61 w 254"/>
                <a:gd name="T37" fmla="*/ 88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624">
                  <a:moveTo>
                    <a:pt x="61" y="88"/>
                  </a:moveTo>
                  <a:cubicBezTo>
                    <a:pt x="71" y="93"/>
                    <a:pt x="79" y="104"/>
                    <a:pt x="82" y="118"/>
                  </a:cubicBezTo>
                  <a:cubicBezTo>
                    <a:pt x="82" y="118"/>
                    <a:pt x="82" y="118"/>
                    <a:pt x="82" y="119"/>
                  </a:cubicBezTo>
                  <a:cubicBezTo>
                    <a:pt x="87" y="142"/>
                    <a:pt x="103" y="226"/>
                    <a:pt x="103" y="324"/>
                  </a:cubicBezTo>
                  <a:cubicBezTo>
                    <a:pt x="103" y="394"/>
                    <a:pt x="95" y="457"/>
                    <a:pt x="78" y="510"/>
                  </a:cubicBezTo>
                  <a:cubicBezTo>
                    <a:pt x="61" y="566"/>
                    <a:pt x="28" y="602"/>
                    <a:pt x="0" y="624"/>
                  </a:cubicBezTo>
                  <a:cubicBezTo>
                    <a:pt x="72" y="620"/>
                    <a:pt x="136" y="575"/>
                    <a:pt x="182" y="496"/>
                  </a:cubicBezTo>
                  <a:cubicBezTo>
                    <a:pt x="242" y="391"/>
                    <a:pt x="254" y="253"/>
                    <a:pt x="254" y="157"/>
                  </a:cubicBezTo>
                  <a:cubicBezTo>
                    <a:pt x="254" y="122"/>
                    <a:pt x="253" y="88"/>
                    <a:pt x="250" y="55"/>
                  </a:cubicBezTo>
                  <a:cubicBezTo>
                    <a:pt x="248" y="30"/>
                    <a:pt x="246" y="15"/>
                    <a:pt x="245" y="15"/>
                  </a:cubicBezTo>
                  <a:cubicBezTo>
                    <a:pt x="244" y="6"/>
                    <a:pt x="239" y="0"/>
                    <a:pt x="230" y="0"/>
                  </a:cubicBezTo>
                  <a:cubicBezTo>
                    <a:pt x="228" y="0"/>
                    <a:pt x="226" y="1"/>
                    <a:pt x="222" y="2"/>
                  </a:cubicBezTo>
                  <a:cubicBezTo>
                    <a:pt x="222" y="2"/>
                    <a:pt x="222" y="2"/>
                    <a:pt x="222" y="2"/>
                  </a:cubicBezTo>
                  <a:cubicBezTo>
                    <a:pt x="222" y="2"/>
                    <a:pt x="222" y="2"/>
                    <a:pt x="222" y="2"/>
                  </a:cubicBezTo>
                  <a:cubicBezTo>
                    <a:pt x="222" y="2"/>
                    <a:pt x="218" y="4"/>
                    <a:pt x="211" y="7"/>
                  </a:cubicBezTo>
                  <a:cubicBezTo>
                    <a:pt x="204" y="10"/>
                    <a:pt x="194" y="14"/>
                    <a:pt x="182" y="20"/>
                  </a:cubicBezTo>
                  <a:cubicBezTo>
                    <a:pt x="178" y="22"/>
                    <a:pt x="178" y="22"/>
                    <a:pt x="178" y="22"/>
                  </a:cubicBezTo>
                  <a:cubicBezTo>
                    <a:pt x="142" y="39"/>
                    <a:pt x="106" y="59"/>
                    <a:pt x="72" y="80"/>
                  </a:cubicBezTo>
                  <a:cubicBezTo>
                    <a:pt x="68" y="83"/>
                    <a:pt x="64" y="85"/>
                    <a:pt x="61" y="8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3" name="Freeform 26"/>
            <p:cNvSpPr>
              <a:spLocks/>
            </p:cNvSpPr>
            <p:nvPr/>
          </p:nvSpPr>
          <p:spPr bwMode="auto">
            <a:xfrm>
              <a:off x="-284163" y="-63500"/>
              <a:ext cx="581025" cy="738188"/>
            </a:xfrm>
            <a:custGeom>
              <a:avLst/>
              <a:gdLst>
                <a:gd name="T0" fmla="*/ 155 w 155"/>
                <a:gd name="T1" fmla="*/ 126 h 197"/>
                <a:gd name="T2" fmla="*/ 126 w 155"/>
                <a:gd name="T3" fmla="*/ 13 h 197"/>
                <a:gd name="T4" fmla="*/ 126 w 155"/>
                <a:gd name="T5" fmla="*/ 12 h 197"/>
                <a:gd name="T6" fmla="*/ 111 w 155"/>
                <a:gd name="T7" fmla="*/ 0 h 197"/>
                <a:gd name="T8" fmla="*/ 108 w 155"/>
                <a:gd name="T9" fmla="*/ 0 h 197"/>
                <a:gd name="T10" fmla="*/ 108 w 155"/>
                <a:gd name="T11" fmla="*/ 0 h 197"/>
                <a:gd name="T12" fmla="*/ 108 w 155"/>
                <a:gd name="T13" fmla="*/ 0 h 197"/>
                <a:gd name="T14" fmla="*/ 101 w 155"/>
                <a:gd name="T15" fmla="*/ 3 h 197"/>
                <a:gd name="T16" fmla="*/ 101 w 155"/>
                <a:gd name="T17" fmla="*/ 3 h 197"/>
                <a:gd name="T18" fmla="*/ 101 w 155"/>
                <a:gd name="T19" fmla="*/ 3 h 197"/>
                <a:gd name="T20" fmla="*/ 61 w 155"/>
                <a:gd name="T21" fmla="*/ 30 h 197"/>
                <a:gd name="T22" fmla="*/ 0 w 155"/>
                <a:gd name="T23" fmla="*/ 77 h 197"/>
                <a:gd name="T24" fmla="*/ 50 w 155"/>
                <a:gd name="T25" fmla="*/ 197 h 197"/>
                <a:gd name="T26" fmla="*/ 155 w 155"/>
                <a:gd name="T27" fmla="*/ 12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97">
                  <a:moveTo>
                    <a:pt x="155" y="126"/>
                  </a:moveTo>
                  <a:cubicBezTo>
                    <a:pt x="144" y="70"/>
                    <a:pt x="131" y="28"/>
                    <a:pt x="126" y="13"/>
                  </a:cubicBezTo>
                  <a:cubicBezTo>
                    <a:pt x="126" y="12"/>
                    <a:pt x="126" y="12"/>
                    <a:pt x="126" y="12"/>
                  </a:cubicBezTo>
                  <a:cubicBezTo>
                    <a:pt x="123" y="4"/>
                    <a:pt x="118" y="0"/>
                    <a:pt x="111" y="0"/>
                  </a:cubicBezTo>
                  <a:cubicBezTo>
                    <a:pt x="110" y="0"/>
                    <a:pt x="109" y="0"/>
                    <a:pt x="108" y="0"/>
                  </a:cubicBezTo>
                  <a:cubicBezTo>
                    <a:pt x="108" y="0"/>
                    <a:pt x="108" y="0"/>
                    <a:pt x="108" y="0"/>
                  </a:cubicBezTo>
                  <a:cubicBezTo>
                    <a:pt x="108" y="0"/>
                    <a:pt x="108" y="0"/>
                    <a:pt x="108" y="0"/>
                  </a:cubicBezTo>
                  <a:cubicBezTo>
                    <a:pt x="106" y="0"/>
                    <a:pt x="103" y="1"/>
                    <a:pt x="101" y="3"/>
                  </a:cubicBezTo>
                  <a:cubicBezTo>
                    <a:pt x="101" y="3"/>
                    <a:pt x="101" y="3"/>
                    <a:pt x="101" y="3"/>
                  </a:cubicBezTo>
                  <a:cubicBezTo>
                    <a:pt x="101" y="3"/>
                    <a:pt x="101" y="3"/>
                    <a:pt x="101" y="3"/>
                  </a:cubicBezTo>
                  <a:cubicBezTo>
                    <a:pt x="101" y="3"/>
                    <a:pt x="85" y="12"/>
                    <a:pt x="61" y="30"/>
                  </a:cubicBezTo>
                  <a:cubicBezTo>
                    <a:pt x="47" y="40"/>
                    <a:pt x="26" y="56"/>
                    <a:pt x="0" y="77"/>
                  </a:cubicBezTo>
                  <a:cubicBezTo>
                    <a:pt x="19" y="117"/>
                    <a:pt x="36" y="157"/>
                    <a:pt x="50" y="197"/>
                  </a:cubicBezTo>
                  <a:cubicBezTo>
                    <a:pt x="82" y="172"/>
                    <a:pt x="116" y="149"/>
                    <a:pt x="155" y="12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4" name="Freeform 27"/>
            <p:cNvSpPr>
              <a:spLocks/>
            </p:cNvSpPr>
            <p:nvPr/>
          </p:nvSpPr>
          <p:spPr bwMode="auto">
            <a:xfrm>
              <a:off x="-1600200" y="-63500"/>
              <a:ext cx="581025" cy="738188"/>
            </a:xfrm>
            <a:custGeom>
              <a:avLst/>
              <a:gdLst>
                <a:gd name="T0" fmla="*/ 155 w 155"/>
                <a:gd name="T1" fmla="*/ 77 h 197"/>
                <a:gd name="T2" fmla="*/ 94 w 155"/>
                <a:gd name="T3" fmla="*/ 30 h 197"/>
                <a:gd name="T4" fmla="*/ 54 w 155"/>
                <a:gd name="T5" fmla="*/ 3 h 197"/>
                <a:gd name="T6" fmla="*/ 54 w 155"/>
                <a:gd name="T7" fmla="*/ 3 h 197"/>
                <a:gd name="T8" fmla="*/ 54 w 155"/>
                <a:gd name="T9" fmla="*/ 3 h 197"/>
                <a:gd name="T10" fmla="*/ 47 w 155"/>
                <a:gd name="T11" fmla="*/ 0 h 197"/>
                <a:gd name="T12" fmla="*/ 47 w 155"/>
                <a:gd name="T13" fmla="*/ 0 h 197"/>
                <a:gd name="T14" fmla="*/ 47 w 155"/>
                <a:gd name="T15" fmla="*/ 0 h 197"/>
                <a:gd name="T16" fmla="*/ 44 w 155"/>
                <a:gd name="T17" fmla="*/ 0 h 197"/>
                <a:gd name="T18" fmla="*/ 29 w 155"/>
                <a:gd name="T19" fmla="*/ 12 h 197"/>
                <a:gd name="T20" fmla="*/ 29 w 155"/>
                <a:gd name="T21" fmla="*/ 13 h 197"/>
                <a:gd name="T22" fmla="*/ 0 w 155"/>
                <a:gd name="T23" fmla="*/ 126 h 197"/>
                <a:gd name="T24" fmla="*/ 105 w 155"/>
                <a:gd name="T25" fmla="*/ 197 h 197"/>
                <a:gd name="T26" fmla="*/ 155 w 155"/>
                <a:gd name="T27" fmla="*/ 7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97">
                  <a:moveTo>
                    <a:pt x="155" y="77"/>
                  </a:moveTo>
                  <a:cubicBezTo>
                    <a:pt x="135" y="60"/>
                    <a:pt x="114" y="44"/>
                    <a:pt x="94" y="30"/>
                  </a:cubicBezTo>
                  <a:cubicBezTo>
                    <a:pt x="70" y="12"/>
                    <a:pt x="54" y="3"/>
                    <a:pt x="54" y="3"/>
                  </a:cubicBezTo>
                  <a:cubicBezTo>
                    <a:pt x="54" y="3"/>
                    <a:pt x="54" y="3"/>
                    <a:pt x="54" y="3"/>
                  </a:cubicBezTo>
                  <a:cubicBezTo>
                    <a:pt x="54" y="3"/>
                    <a:pt x="54" y="3"/>
                    <a:pt x="54" y="3"/>
                  </a:cubicBezTo>
                  <a:cubicBezTo>
                    <a:pt x="52" y="1"/>
                    <a:pt x="49" y="0"/>
                    <a:pt x="47" y="0"/>
                  </a:cubicBezTo>
                  <a:cubicBezTo>
                    <a:pt x="47" y="0"/>
                    <a:pt x="47" y="0"/>
                    <a:pt x="47" y="0"/>
                  </a:cubicBezTo>
                  <a:cubicBezTo>
                    <a:pt x="47" y="0"/>
                    <a:pt x="47" y="0"/>
                    <a:pt x="47" y="0"/>
                  </a:cubicBezTo>
                  <a:cubicBezTo>
                    <a:pt x="46" y="0"/>
                    <a:pt x="45" y="0"/>
                    <a:pt x="44" y="0"/>
                  </a:cubicBezTo>
                  <a:cubicBezTo>
                    <a:pt x="37" y="0"/>
                    <a:pt x="32" y="4"/>
                    <a:pt x="29" y="12"/>
                  </a:cubicBezTo>
                  <a:cubicBezTo>
                    <a:pt x="29" y="12"/>
                    <a:pt x="29" y="12"/>
                    <a:pt x="29" y="13"/>
                  </a:cubicBezTo>
                  <a:cubicBezTo>
                    <a:pt x="24" y="28"/>
                    <a:pt x="11" y="70"/>
                    <a:pt x="0" y="126"/>
                  </a:cubicBezTo>
                  <a:cubicBezTo>
                    <a:pt x="39" y="149"/>
                    <a:pt x="73" y="172"/>
                    <a:pt x="105" y="197"/>
                  </a:cubicBezTo>
                  <a:cubicBezTo>
                    <a:pt x="119" y="158"/>
                    <a:pt x="136" y="118"/>
                    <a:pt x="155" y="7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5" name="Freeform 28"/>
            <p:cNvSpPr>
              <a:spLocks/>
            </p:cNvSpPr>
            <p:nvPr/>
          </p:nvSpPr>
          <p:spPr bwMode="auto">
            <a:xfrm>
              <a:off x="-2973388" y="914400"/>
              <a:ext cx="633413" cy="657225"/>
            </a:xfrm>
            <a:custGeom>
              <a:avLst/>
              <a:gdLst>
                <a:gd name="T0" fmla="*/ 169 w 169"/>
                <a:gd name="T1" fmla="*/ 133 h 175"/>
                <a:gd name="T2" fmla="*/ 158 w 169"/>
                <a:gd name="T3" fmla="*/ 5 h 175"/>
                <a:gd name="T4" fmla="*/ 70 w 169"/>
                <a:gd name="T5" fmla="*/ 0 h 175"/>
                <a:gd name="T6" fmla="*/ 59 w 169"/>
                <a:gd name="T7" fmla="*/ 0 h 175"/>
                <a:gd name="T8" fmla="*/ 26 w 169"/>
                <a:gd name="T9" fmla="*/ 0 h 175"/>
                <a:gd name="T10" fmla="*/ 5 w 169"/>
                <a:gd name="T11" fmla="*/ 13 h 175"/>
                <a:gd name="T12" fmla="*/ 0 w 169"/>
                <a:gd name="T13" fmla="*/ 28 h 175"/>
                <a:gd name="T14" fmla="*/ 74 w 169"/>
                <a:gd name="T15" fmla="*/ 175 h 175"/>
                <a:gd name="T16" fmla="*/ 169 w 169"/>
                <a:gd name="T17" fmla="*/ 13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75">
                  <a:moveTo>
                    <a:pt x="169" y="133"/>
                  </a:moveTo>
                  <a:cubicBezTo>
                    <a:pt x="163" y="93"/>
                    <a:pt x="159" y="50"/>
                    <a:pt x="158" y="5"/>
                  </a:cubicBezTo>
                  <a:cubicBezTo>
                    <a:pt x="119" y="1"/>
                    <a:pt x="89" y="0"/>
                    <a:pt x="70" y="0"/>
                  </a:cubicBezTo>
                  <a:cubicBezTo>
                    <a:pt x="66" y="0"/>
                    <a:pt x="63" y="0"/>
                    <a:pt x="59" y="0"/>
                  </a:cubicBezTo>
                  <a:cubicBezTo>
                    <a:pt x="38" y="0"/>
                    <a:pt x="26" y="0"/>
                    <a:pt x="26" y="0"/>
                  </a:cubicBezTo>
                  <a:cubicBezTo>
                    <a:pt x="17" y="1"/>
                    <a:pt x="10" y="5"/>
                    <a:pt x="5" y="13"/>
                  </a:cubicBezTo>
                  <a:cubicBezTo>
                    <a:pt x="2" y="17"/>
                    <a:pt x="0" y="23"/>
                    <a:pt x="0" y="28"/>
                  </a:cubicBezTo>
                  <a:cubicBezTo>
                    <a:pt x="2" y="43"/>
                    <a:pt x="11" y="95"/>
                    <a:pt x="74" y="175"/>
                  </a:cubicBezTo>
                  <a:cubicBezTo>
                    <a:pt x="106" y="159"/>
                    <a:pt x="138" y="145"/>
                    <a:pt x="169" y="13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6" name="Freeform 29"/>
            <p:cNvSpPr>
              <a:spLocks/>
            </p:cNvSpPr>
            <p:nvPr/>
          </p:nvSpPr>
          <p:spPr bwMode="auto">
            <a:xfrm>
              <a:off x="1035050" y="914400"/>
              <a:ext cx="635000" cy="657225"/>
            </a:xfrm>
            <a:custGeom>
              <a:avLst/>
              <a:gdLst>
                <a:gd name="T0" fmla="*/ 169 w 169"/>
                <a:gd name="T1" fmla="*/ 28 h 175"/>
                <a:gd name="T2" fmla="*/ 164 w 169"/>
                <a:gd name="T3" fmla="*/ 13 h 175"/>
                <a:gd name="T4" fmla="*/ 143 w 169"/>
                <a:gd name="T5" fmla="*/ 0 h 175"/>
                <a:gd name="T6" fmla="*/ 110 w 169"/>
                <a:gd name="T7" fmla="*/ 0 h 175"/>
                <a:gd name="T8" fmla="*/ 99 w 169"/>
                <a:gd name="T9" fmla="*/ 0 h 175"/>
                <a:gd name="T10" fmla="*/ 11 w 169"/>
                <a:gd name="T11" fmla="*/ 5 h 175"/>
                <a:gd name="T12" fmla="*/ 0 w 169"/>
                <a:gd name="T13" fmla="*/ 133 h 175"/>
                <a:gd name="T14" fmla="*/ 95 w 169"/>
                <a:gd name="T15" fmla="*/ 175 h 175"/>
                <a:gd name="T16" fmla="*/ 169 w 169"/>
                <a:gd name="T17" fmla="*/ 28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75">
                  <a:moveTo>
                    <a:pt x="169" y="28"/>
                  </a:moveTo>
                  <a:cubicBezTo>
                    <a:pt x="169" y="23"/>
                    <a:pt x="166" y="16"/>
                    <a:pt x="164" y="13"/>
                  </a:cubicBezTo>
                  <a:cubicBezTo>
                    <a:pt x="159" y="5"/>
                    <a:pt x="152" y="1"/>
                    <a:pt x="143" y="0"/>
                  </a:cubicBezTo>
                  <a:cubicBezTo>
                    <a:pt x="143" y="0"/>
                    <a:pt x="131" y="0"/>
                    <a:pt x="110" y="0"/>
                  </a:cubicBezTo>
                  <a:cubicBezTo>
                    <a:pt x="106" y="0"/>
                    <a:pt x="103" y="0"/>
                    <a:pt x="99" y="0"/>
                  </a:cubicBezTo>
                  <a:cubicBezTo>
                    <a:pt x="80" y="0"/>
                    <a:pt x="49" y="1"/>
                    <a:pt x="11" y="5"/>
                  </a:cubicBezTo>
                  <a:cubicBezTo>
                    <a:pt x="10" y="49"/>
                    <a:pt x="6" y="92"/>
                    <a:pt x="0" y="133"/>
                  </a:cubicBezTo>
                  <a:cubicBezTo>
                    <a:pt x="31" y="145"/>
                    <a:pt x="63" y="159"/>
                    <a:pt x="95" y="175"/>
                  </a:cubicBezTo>
                  <a:cubicBezTo>
                    <a:pt x="158" y="95"/>
                    <a:pt x="167" y="43"/>
                    <a:pt x="169"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7" name="Freeform 30"/>
            <p:cNvSpPr>
              <a:spLocks/>
            </p:cNvSpPr>
            <p:nvPr/>
          </p:nvSpPr>
          <p:spPr bwMode="auto">
            <a:xfrm>
              <a:off x="401638" y="1522413"/>
              <a:ext cx="1485900" cy="1046163"/>
            </a:xfrm>
            <a:custGeom>
              <a:avLst/>
              <a:gdLst>
                <a:gd name="T0" fmla="*/ 385 w 396"/>
                <a:gd name="T1" fmla="*/ 119 h 279"/>
                <a:gd name="T2" fmla="*/ 376 w 396"/>
                <a:gd name="T3" fmla="*/ 112 h 279"/>
                <a:gd name="T4" fmla="*/ 375 w 396"/>
                <a:gd name="T5" fmla="*/ 112 h 279"/>
                <a:gd name="T6" fmla="*/ 375 w 396"/>
                <a:gd name="T7" fmla="*/ 112 h 279"/>
                <a:gd name="T8" fmla="*/ 355 w 396"/>
                <a:gd name="T9" fmla="*/ 99 h 279"/>
                <a:gd name="T10" fmla="*/ 348 w 396"/>
                <a:gd name="T11" fmla="*/ 94 h 279"/>
                <a:gd name="T12" fmla="*/ 250 w 396"/>
                <a:gd name="T13" fmla="*/ 38 h 279"/>
                <a:gd name="T14" fmla="*/ 164 w 396"/>
                <a:gd name="T15" fmla="*/ 0 h 279"/>
                <a:gd name="T16" fmla="*/ 104 w 396"/>
                <a:gd name="T17" fmla="*/ 168 h 279"/>
                <a:gd name="T18" fmla="*/ 0 w 396"/>
                <a:gd name="T19" fmla="*/ 279 h 279"/>
                <a:gd name="T20" fmla="*/ 391 w 396"/>
                <a:gd name="T21" fmla="*/ 156 h 279"/>
                <a:gd name="T22" fmla="*/ 391 w 396"/>
                <a:gd name="T23" fmla="*/ 156 h 279"/>
                <a:gd name="T24" fmla="*/ 396 w 396"/>
                <a:gd name="T25" fmla="*/ 141 h 279"/>
                <a:gd name="T26" fmla="*/ 385 w 396"/>
                <a:gd name="T27" fmla="*/ 11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6" h="279">
                  <a:moveTo>
                    <a:pt x="385" y="119"/>
                  </a:moveTo>
                  <a:cubicBezTo>
                    <a:pt x="385" y="119"/>
                    <a:pt x="382" y="117"/>
                    <a:pt x="376" y="112"/>
                  </a:cubicBezTo>
                  <a:cubicBezTo>
                    <a:pt x="375" y="112"/>
                    <a:pt x="375" y="112"/>
                    <a:pt x="375" y="112"/>
                  </a:cubicBezTo>
                  <a:cubicBezTo>
                    <a:pt x="375" y="112"/>
                    <a:pt x="375" y="112"/>
                    <a:pt x="375" y="112"/>
                  </a:cubicBezTo>
                  <a:cubicBezTo>
                    <a:pt x="371" y="109"/>
                    <a:pt x="364" y="104"/>
                    <a:pt x="355" y="99"/>
                  </a:cubicBezTo>
                  <a:cubicBezTo>
                    <a:pt x="353" y="97"/>
                    <a:pt x="350" y="96"/>
                    <a:pt x="348" y="94"/>
                  </a:cubicBezTo>
                  <a:cubicBezTo>
                    <a:pt x="327" y="80"/>
                    <a:pt x="292" y="59"/>
                    <a:pt x="250" y="38"/>
                  </a:cubicBezTo>
                  <a:cubicBezTo>
                    <a:pt x="221" y="24"/>
                    <a:pt x="192" y="11"/>
                    <a:pt x="164" y="0"/>
                  </a:cubicBezTo>
                  <a:cubicBezTo>
                    <a:pt x="151" y="65"/>
                    <a:pt x="131" y="121"/>
                    <a:pt x="104" y="168"/>
                  </a:cubicBezTo>
                  <a:cubicBezTo>
                    <a:pt x="76" y="217"/>
                    <a:pt x="41" y="255"/>
                    <a:pt x="0" y="279"/>
                  </a:cubicBezTo>
                  <a:cubicBezTo>
                    <a:pt x="298" y="263"/>
                    <a:pt x="383" y="167"/>
                    <a:pt x="391" y="156"/>
                  </a:cubicBezTo>
                  <a:cubicBezTo>
                    <a:pt x="391" y="156"/>
                    <a:pt x="391" y="156"/>
                    <a:pt x="391" y="156"/>
                  </a:cubicBezTo>
                  <a:cubicBezTo>
                    <a:pt x="394" y="151"/>
                    <a:pt x="396" y="146"/>
                    <a:pt x="396" y="141"/>
                  </a:cubicBezTo>
                  <a:cubicBezTo>
                    <a:pt x="396" y="132"/>
                    <a:pt x="392" y="124"/>
                    <a:pt x="385" y="1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8" name="Freeform 31"/>
            <p:cNvSpPr>
              <a:spLocks/>
            </p:cNvSpPr>
            <p:nvPr/>
          </p:nvSpPr>
          <p:spPr bwMode="auto">
            <a:xfrm>
              <a:off x="-3190875" y="1522413"/>
              <a:ext cx="1485900" cy="1046163"/>
            </a:xfrm>
            <a:custGeom>
              <a:avLst/>
              <a:gdLst>
                <a:gd name="T0" fmla="*/ 396 w 396"/>
                <a:gd name="T1" fmla="*/ 279 h 279"/>
                <a:gd name="T2" fmla="*/ 292 w 396"/>
                <a:gd name="T3" fmla="*/ 168 h 279"/>
                <a:gd name="T4" fmla="*/ 232 w 396"/>
                <a:gd name="T5" fmla="*/ 0 h 279"/>
                <a:gd name="T6" fmla="*/ 20 w 396"/>
                <a:gd name="T7" fmla="*/ 112 h 279"/>
                <a:gd name="T8" fmla="*/ 11 w 396"/>
                <a:gd name="T9" fmla="*/ 119 h 279"/>
                <a:gd name="T10" fmla="*/ 0 w 396"/>
                <a:gd name="T11" fmla="*/ 141 h 279"/>
                <a:gd name="T12" fmla="*/ 5 w 396"/>
                <a:gd name="T13" fmla="*/ 156 h 279"/>
                <a:gd name="T14" fmla="*/ 5 w 396"/>
                <a:gd name="T15" fmla="*/ 157 h 279"/>
                <a:gd name="T16" fmla="*/ 7 w 396"/>
                <a:gd name="T17" fmla="*/ 159 h 279"/>
                <a:gd name="T18" fmla="*/ 8 w 396"/>
                <a:gd name="T19" fmla="*/ 160 h 279"/>
                <a:gd name="T20" fmla="*/ 23 w 396"/>
                <a:gd name="T21" fmla="*/ 174 h 279"/>
                <a:gd name="T22" fmla="*/ 94 w 396"/>
                <a:gd name="T23" fmla="*/ 217 h 279"/>
                <a:gd name="T24" fmla="*/ 396 w 396"/>
                <a:gd name="T25" fmla="*/ 27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6" h="279">
                  <a:moveTo>
                    <a:pt x="396" y="279"/>
                  </a:moveTo>
                  <a:cubicBezTo>
                    <a:pt x="356" y="255"/>
                    <a:pt x="320" y="217"/>
                    <a:pt x="292" y="168"/>
                  </a:cubicBezTo>
                  <a:cubicBezTo>
                    <a:pt x="265" y="121"/>
                    <a:pt x="245" y="65"/>
                    <a:pt x="232" y="0"/>
                  </a:cubicBezTo>
                  <a:cubicBezTo>
                    <a:pt x="132" y="38"/>
                    <a:pt x="51" y="91"/>
                    <a:pt x="20" y="112"/>
                  </a:cubicBezTo>
                  <a:cubicBezTo>
                    <a:pt x="14" y="117"/>
                    <a:pt x="11" y="119"/>
                    <a:pt x="11" y="119"/>
                  </a:cubicBezTo>
                  <a:cubicBezTo>
                    <a:pt x="4" y="124"/>
                    <a:pt x="0" y="132"/>
                    <a:pt x="0" y="141"/>
                  </a:cubicBezTo>
                  <a:cubicBezTo>
                    <a:pt x="0" y="146"/>
                    <a:pt x="2" y="151"/>
                    <a:pt x="5" y="156"/>
                  </a:cubicBezTo>
                  <a:cubicBezTo>
                    <a:pt x="5" y="156"/>
                    <a:pt x="5" y="156"/>
                    <a:pt x="5" y="157"/>
                  </a:cubicBezTo>
                  <a:cubicBezTo>
                    <a:pt x="6" y="157"/>
                    <a:pt x="6" y="158"/>
                    <a:pt x="7" y="159"/>
                  </a:cubicBezTo>
                  <a:cubicBezTo>
                    <a:pt x="7" y="159"/>
                    <a:pt x="8" y="160"/>
                    <a:pt x="8" y="160"/>
                  </a:cubicBezTo>
                  <a:cubicBezTo>
                    <a:pt x="10" y="162"/>
                    <a:pt x="15" y="167"/>
                    <a:pt x="23" y="174"/>
                  </a:cubicBezTo>
                  <a:cubicBezTo>
                    <a:pt x="35" y="184"/>
                    <a:pt x="58" y="201"/>
                    <a:pt x="94" y="217"/>
                  </a:cubicBezTo>
                  <a:cubicBezTo>
                    <a:pt x="169" y="251"/>
                    <a:pt x="273" y="273"/>
                    <a:pt x="396" y="27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9" name="Freeform 32"/>
            <p:cNvSpPr>
              <a:spLocks/>
            </p:cNvSpPr>
            <p:nvPr/>
          </p:nvSpPr>
          <p:spPr bwMode="auto">
            <a:xfrm>
              <a:off x="-523875" y="2651125"/>
              <a:ext cx="1500188" cy="239713"/>
            </a:xfrm>
            <a:custGeom>
              <a:avLst/>
              <a:gdLst>
                <a:gd name="T0" fmla="*/ 7 w 400"/>
                <a:gd name="T1" fmla="*/ 31 h 64"/>
                <a:gd name="T2" fmla="*/ 54 w 400"/>
                <a:gd name="T3" fmla="*/ 29 h 64"/>
                <a:gd name="T4" fmla="*/ 182 w 400"/>
                <a:gd name="T5" fmla="*/ 47 h 64"/>
                <a:gd name="T6" fmla="*/ 292 w 400"/>
                <a:gd name="T7" fmla="*/ 64 h 64"/>
                <a:gd name="T8" fmla="*/ 392 w 400"/>
                <a:gd name="T9" fmla="*/ 37 h 64"/>
                <a:gd name="T10" fmla="*/ 399 w 400"/>
                <a:gd name="T11" fmla="*/ 18 h 64"/>
                <a:gd name="T12" fmla="*/ 373 w 400"/>
                <a:gd name="T13" fmla="*/ 0 h 64"/>
                <a:gd name="T14" fmla="*/ 301 w 400"/>
                <a:gd name="T15" fmla="*/ 8 h 64"/>
                <a:gd name="T16" fmla="*/ 285 w 400"/>
                <a:gd name="T17" fmla="*/ 10 h 64"/>
                <a:gd name="T18" fmla="*/ 227 w 400"/>
                <a:gd name="T19" fmla="*/ 13 h 64"/>
                <a:gd name="T20" fmla="*/ 181 w 400"/>
                <a:gd name="T21" fmla="*/ 12 h 64"/>
                <a:gd name="T22" fmla="*/ 180 w 400"/>
                <a:gd name="T23" fmla="*/ 12 h 64"/>
                <a:gd name="T24" fmla="*/ 129 w 400"/>
                <a:gd name="T25" fmla="*/ 12 h 64"/>
                <a:gd name="T26" fmla="*/ 3 w 400"/>
                <a:gd name="T27" fmla="*/ 25 h 64"/>
                <a:gd name="T28" fmla="*/ 0 w 400"/>
                <a:gd name="T29" fmla="*/ 29 h 64"/>
                <a:gd name="T30" fmla="*/ 5 w 400"/>
                <a:gd name="T31" fmla="*/ 31 h 64"/>
                <a:gd name="T32" fmla="*/ 7 w 400"/>
                <a:gd name="T33" fmla="*/ 31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00" h="64">
                  <a:moveTo>
                    <a:pt x="7" y="31"/>
                  </a:moveTo>
                  <a:cubicBezTo>
                    <a:pt x="23" y="29"/>
                    <a:pt x="39" y="29"/>
                    <a:pt x="54" y="29"/>
                  </a:cubicBezTo>
                  <a:cubicBezTo>
                    <a:pt x="109" y="29"/>
                    <a:pt x="146" y="38"/>
                    <a:pt x="182" y="47"/>
                  </a:cubicBezTo>
                  <a:cubicBezTo>
                    <a:pt x="216" y="56"/>
                    <a:pt x="248" y="64"/>
                    <a:pt x="292" y="64"/>
                  </a:cubicBezTo>
                  <a:cubicBezTo>
                    <a:pt x="339" y="64"/>
                    <a:pt x="377" y="54"/>
                    <a:pt x="392" y="37"/>
                  </a:cubicBezTo>
                  <a:cubicBezTo>
                    <a:pt x="397" y="31"/>
                    <a:pt x="400" y="25"/>
                    <a:pt x="399" y="18"/>
                  </a:cubicBezTo>
                  <a:cubicBezTo>
                    <a:pt x="398" y="6"/>
                    <a:pt x="394" y="0"/>
                    <a:pt x="373" y="0"/>
                  </a:cubicBezTo>
                  <a:cubicBezTo>
                    <a:pt x="358" y="0"/>
                    <a:pt x="335" y="3"/>
                    <a:pt x="301" y="8"/>
                  </a:cubicBezTo>
                  <a:cubicBezTo>
                    <a:pt x="296" y="9"/>
                    <a:pt x="290" y="9"/>
                    <a:pt x="285" y="10"/>
                  </a:cubicBezTo>
                  <a:cubicBezTo>
                    <a:pt x="270" y="12"/>
                    <a:pt x="252" y="13"/>
                    <a:pt x="227" y="13"/>
                  </a:cubicBezTo>
                  <a:cubicBezTo>
                    <a:pt x="213" y="13"/>
                    <a:pt x="197" y="13"/>
                    <a:pt x="181" y="12"/>
                  </a:cubicBezTo>
                  <a:cubicBezTo>
                    <a:pt x="180" y="12"/>
                    <a:pt x="180" y="12"/>
                    <a:pt x="180" y="12"/>
                  </a:cubicBezTo>
                  <a:cubicBezTo>
                    <a:pt x="164" y="12"/>
                    <a:pt x="146" y="12"/>
                    <a:pt x="129" y="12"/>
                  </a:cubicBezTo>
                  <a:cubicBezTo>
                    <a:pt x="92" y="12"/>
                    <a:pt x="45" y="13"/>
                    <a:pt x="3" y="25"/>
                  </a:cubicBezTo>
                  <a:cubicBezTo>
                    <a:pt x="1" y="25"/>
                    <a:pt x="0" y="28"/>
                    <a:pt x="0" y="29"/>
                  </a:cubicBezTo>
                  <a:cubicBezTo>
                    <a:pt x="0" y="30"/>
                    <a:pt x="3" y="31"/>
                    <a:pt x="5" y="31"/>
                  </a:cubicBezTo>
                  <a:cubicBezTo>
                    <a:pt x="5" y="31"/>
                    <a:pt x="6" y="31"/>
                    <a:pt x="7" y="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0" name="Freeform 33"/>
            <p:cNvSpPr>
              <a:spLocks/>
            </p:cNvSpPr>
            <p:nvPr/>
          </p:nvSpPr>
          <p:spPr bwMode="auto">
            <a:xfrm>
              <a:off x="-2279650" y="2651125"/>
              <a:ext cx="1500188" cy="239713"/>
            </a:xfrm>
            <a:custGeom>
              <a:avLst/>
              <a:gdLst>
                <a:gd name="T0" fmla="*/ 346 w 400"/>
                <a:gd name="T1" fmla="*/ 29 h 64"/>
                <a:gd name="T2" fmla="*/ 393 w 400"/>
                <a:gd name="T3" fmla="*/ 31 h 64"/>
                <a:gd name="T4" fmla="*/ 395 w 400"/>
                <a:gd name="T5" fmla="*/ 31 h 64"/>
                <a:gd name="T6" fmla="*/ 400 w 400"/>
                <a:gd name="T7" fmla="*/ 29 h 64"/>
                <a:gd name="T8" fmla="*/ 397 w 400"/>
                <a:gd name="T9" fmla="*/ 25 h 64"/>
                <a:gd name="T10" fmla="*/ 271 w 400"/>
                <a:gd name="T11" fmla="*/ 12 h 64"/>
                <a:gd name="T12" fmla="*/ 271 w 400"/>
                <a:gd name="T13" fmla="*/ 12 h 64"/>
                <a:gd name="T14" fmla="*/ 220 w 400"/>
                <a:gd name="T15" fmla="*/ 12 h 64"/>
                <a:gd name="T16" fmla="*/ 219 w 400"/>
                <a:gd name="T17" fmla="*/ 12 h 64"/>
                <a:gd name="T18" fmla="*/ 173 w 400"/>
                <a:gd name="T19" fmla="*/ 13 h 64"/>
                <a:gd name="T20" fmla="*/ 115 w 400"/>
                <a:gd name="T21" fmla="*/ 10 h 64"/>
                <a:gd name="T22" fmla="*/ 99 w 400"/>
                <a:gd name="T23" fmla="*/ 8 h 64"/>
                <a:gd name="T24" fmla="*/ 27 w 400"/>
                <a:gd name="T25" fmla="*/ 0 h 64"/>
                <a:gd name="T26" fmla="*/ 1 w 400"/>
                <a:gd name="T27" fmla="*/ 18 h 64"/>
                <a:gd name="T28" fmla="*/ 8 w 400"/>
                <a:gd name="T29" fmla="*/ 37 h 64"/>
                <a:gd name="T30" fmla="*/ 108 w 400"/>
                <a:gd name="T31" fmla="*/ 64 h 64"/>
                <a:gd name="T32" fmla="*/ 218 w 400"/>
                <a:gd name="T33" fmla="*/ 47 h 64"/>
                <a:gd name="T34" fmla="*/ 346 w 400"/>
                <a:gd name="T35" fmla="*/ 29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0" h="64">
                  <a:moveTo>
                    <a:pt x="346" y="29"/>
                  </a:moveTo>
                  <a:cubicBezTo>
                    <a:pt x="361" y="29"/>
                    <a:pt x="377" y="29"/>
                    <a:pt x="393" y="31"/>
                  </a:cubicBezTo>
                  <a:cubicBezTo>
                    <a:pt x="394" y="31"/>
                    <a:pt x="394" y="31"/>
                    <a:pt x="395" y="31"/>
                  </a:cubicBezTo>
                  <a:cubicBezTo>
                    <a:pt x="397" y="31"/>
                    <a:pt x="400" y="30"/>
                    <a:pt x="400" y="29"/>
                  </a:cubicBezTo>
                  <a:cubicBezTo>
                    <a:pt x="400" y="28"/>
                    <a:pt x="399" y="25"/>
                    <a:pt x="397" y="25"/>
                  </a:cubicBezTo>
                  <a:cubicBezTo>
                    <a:pt x="355" y="13"/>
                    <a:pt x="308" y="12"/>
                    <a:pt x="271" y="12"/>
                  </a:cubicBezTo>
                  <a:cubicBezTo>
                    <a:pt x="271" y="12"/>
                    <a:pt x="271" y="12"/>
                    <a:pt x="271" y="12"/>
                  </a:cubicBezTo>
                  <a:cubicBezTo>
                    <a:pt x="254" y="12"/>
                    <a:pt x="236" y="12"/>
                    <a:pt x="220" y="12"/>
                  </a:cubicBezTo>
                  <a:cubicBezTo>
                    <a:pt x="219" y="12"/>
                    <a:pt x="219" y="12"/>
                    <a:pt x="219" y="12"/>
                  </a:cubicBezTo>
                  <a:cubicBezTo>
                    <a:pt x="203" y="13"/>
                    <a:pt x="187" y="13"/>
                    <a:pt x="173" y="13"/>
                  </a:cubicBezTo>
                  <a:cubicBezTo>
                    <a:pt x="148" y="13"/>
                    <a:pt x="130" y="12"/>
                    <a:pt x="115" y="10"/>
                  </a:cubicBezTo>
                  <a:cubicBezTo>
                    <a:pt x="109" y="9"/>
                    <a:pt x="104" y="9"/>
                    <a:pt x="99" y="8"/>
                  </a:cubicBezTo>
                  <a:cubicBezTo>
                    <a:pt x="65" y="3"/>
                    <a:pt x="42" y="0"/>
                    <a:pt x="27" y="0"/>
                  </a:cubicBezTo>
                  <a:cubicBezTo>
                    <a:pt x="6" y="0"/>
                    <a:pt x="2" y="6"/>
                    <a:pt x="1" y="18"/>
                  </a:cubicBezTo>
                  <a:cubicBezTo>
                    <a:pt x="0" y="25"/>
                    <a:pt x="3" y="31"/>
                    <a:pt x="8" y="37"/>
                  </a:cubicBezTo>
                  <a:cubicBezTo>
                    <a:pt x="23" y="53"/>
                    <a:pt x="61" y="64"/>
                    <a:pt x="108" y="64"/>
                  </a:cubicBezTo>
                  <a:cubicBezTo>
                    <a:pt x="152" y="64"/>
                    <a:pt x="184" y="56"/>
                    <a:pt x="218" y="47"/>
                  </a:cubicBezTo>
                  <a:cubicBezTo>
                    <a:pt x="254" y="38"/>
                    <a:pt x="291" y="29"/>
                    <a:pt x="346" y="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1" name="Freeform 34"/>
            <p:cNvSpPr>
              <a:spLocks/>
            </p:cNvSpPr>
            <p:nvPr/>
          </p:nvSpPr>
          <p:spPr bwMode="auto">
            <a:xfrm>
              <a:off x="3424238" y="3930650"/>
              <a:ext cx="1023938" cy="1368425"/>
            </a:xfrm>
            <a:custGeom>
              <a:avLst/>
              <a:gdLst>
                <a:gd name="T0" fmla="*/ 0 w 645"/>
                <a:gd name="T1" fmla="*/ 0 h 862"/>
                <a:gd name="T2" fmla="*/ 640 w 645"/>
                <a:gd name="T3" fmla="*/ 0 h 862"/>
                <a:gd name="T4" fmla="*/ 640 w 645"/>
                <a:gd name="T5" fmla="*/ 134 h 862"/>
                <a:gd name="T6" fmla="*/ 151 w 645"/>
                <a:gd name="T7" fmla="*/ 134 h 862"/>
                <a:gd name="T8" fmla="*/ 151 w 645"/>
                <a:gd name="T9" fmla="*/ 359 h 862"/>
                <a:gd name="T10" fmla="*/ 584 w 645"/>
                <a:gd name="T11" fmla="*/ 359 h 862"/>
                <a:gd name="T12" fmla="*/ 584 w 645"/>
                <a:gd name="T13" fmla="*/ 496 h 862"/>
                <a:gd name="T14" fmla="*/ 151 w 645"/>
                <a:gd name="T15" fmla="*/ 496 h 862"/>
                <a:gd name="T16" fmla="*/ 151 w 645"/>
                <a:gd name="T17" fmla="*/ 727 h 862"/>
                <a:gd name="T18" fmla="*/ 645 w 645"/>
                <a:gd name="T19" fmla="*/ 727 h 862"/>
                <a:gd name="T20" fmla="*/ 645 w 645"/>
                <a:gd name="T21" fmla="*/ 862 h 862"/>
                <a:gd name="T22" fmla="*/ 0 w 645"/>
                <a:gd name="T23" fmla="*/ 862 h 862"/>
                <a:gd name="T24" fmla="*/ 0 w 645"/>
                <a:gd name="T25" fmla="*/ 0 h 8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5" h="862">
                  <a:moveTo>
                    <a:pt x="0" y="0"/>
                  </a:moveTo>
                  <a:lnTo>
                    <a:pt x="640" y="0"/>
                  </a:lnTo>
                  <a:lnTo>
                    <a:pt x="640" y="134"/>
                  </a:lnTo>
                  <a:lnTo>
                    <a:pt x="151" y="134"/>
                  </a:lnTo>
                  <a:lnTo>
                    <a:pt x="151" y="359"/>
                  </a:lnTo>
                  <a:lnTo>
                    <a:pt x="584" y="359"/>
                  </a:lnTo>
                  <a:lnTo>
                    <a:pt x="584" y="496"/>
                  </a:lnTo>
                  <a:lnTo>
                    <a:pt x="151" y="496"/>
                  </a:lnTo>
                  <a:lnTo>
                    <a:pt x="151" y="727"/>
                  </a:lnTo>
                  <a:lnTo>
                    <a:pt x="645" y="727"/>
                  </a:lnTo>
                  <a:lnTo>
                    <a:pt x="645" y="862"/>
                  </a:lnTo>
                  <a:lnTo>
                    <a:pt x="0" y="862"/>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2" name="Freeform 35"/>
            <p:cNvSpPr>
              <a:spLocks noEditPoints="1"/>
            </p:cNvSpPr>
            <p:nvPr/>
          </p:nvSpPr>
          <p:spPr bwMode="auto">
            <a:xfrm>
              <a:off x="4545013" y="3870325"/>
              <a:ext cx="1069975" cy="1450975"/>
            </a:xfrm>
            <a:custGeom>
              <a:avLst/>
              <a:gdLst>
                <a:gd name="T0" fmla="*/ 0 w 285"/>
                <a:gd name="T1" fmla="*/ 244 h 387"/>
                <a:gd name="T2" fmla="*/ 0 w 285"/>
                <a:gd name="T3" fmla="*/ 243 h 387"/>
                <a:gd name="T4" fmla="*/ 128 w 285"/>
                <a:gd name="T5" fmla="*/ 100 h 387"/>
                <a:gd name="T6" fmla="*/ 222 w 285"/>
                <a:gd name="T7" fmla="*/ 149 h 387"/>
                <a:gd name="T8" fmla="*/ 222 w 285"/>
                <a:gd name="T9" fmla="*/ 0 h 387"/>
                <a:gd name="T10" fmla="*/ 285 w 285"/>
                <a:gd name="T11" fmla="*/ 0 h 387"/>
                <a:gd name="T12" fmla="*/ 285 w 285"/>
                <a:gd name="T13" fmla="*/ 381 h 387"/>
                <a:gd name="T14" fmla="*/ 222 w 285"/>
                <a:gd name="T15" fmla="*/ 381 h 387"/>
                <a:gd name="T16" fmla="*/ 222 w 285"/>
                <a:gd name="T17" fmla="*/ 335 h 387"/>
                <a:gd name="T18" fmla="*/ 128 w 285"/>
                <a:gd name="T19" fmla="*/ 387 h 387"/>
                <a:gd name="T20" fmla="*/ 0 w 285"/>
                <a:gd name="T21" fmla="*/ 244 h 387"/>
                <a:gd name="T22" fmla="*/ 223 w 285"/>
                <a:gd name="T23" fmla="*/ 244 h 387"/>
                <a:gd name="T24" fmla="*/ 223 w 285"/>
                <a:gd name="T25" fmla="*/ 243 h 387"/>
                <a:gd name="T26" fmla="*/ 143 w 285"/>
                <a:gd name="T27" fmla="*/ 155 h 387"/>
                <a:gd name="T28" fmla="*/ 64 w 285"/>
                <a:gd name="T29" fmla="*/ 243 h 387"/>
                <a:gd name="T30" fmla="*/ 64 w 285"/>
                <a:gd name="T31" fmla="*/ 244 h 387"/>
                <a:gd name="T32" fmla="*/ 143 w 285"/>
                <a:gd name="T33" fmla="*/ 332 h 387"/>
                <a:gd name="T34" fmla="*/ 223 w 285"/>
                <a:gd name="T35" fmla="*/ 244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5" h="387">
                  <a:moveTo>
                    <a:pt x="0" y="244"/>
                  </a:moveTo>
                  <a:cubicBezTo>
                    <a:pt x="0" y="243"/>
                    <a:pt x="0" y="243"/>
                    <a:pt x="0" y="243"/>
                  </a:cubicBezTo>
                  <a:cubicBezTo>
                    <a:pt x="0" y="152"/>
                    <a:pt x="62" y="100"/>
                    <a:pt x="128" y="100"/>
                  </a:cubicBezTo>
                  <a:cubicBezTo>
                    <a:pt x="173" y="100"/>
                    <a:pt x="202" y="122"/>
                    <a:pt x="222" y="149"/>
                  </a:cubicBezTo>
                  <a:cubicBezTo>
                    <a:pt x="222" y="0"/>
                    <a:pt x="222" y="0"/>
                    <a:pt x="222" y="0"/>
                  </a:cubicBezTo>
                  <a:cubicBezTo>
                    <a:pt x="285" y="0"/>
                    <a:pt x="285" y="0"/>
                    <a:pt x="285" y="0"/>
                  </a:cubicBezTo>
                  <a:cubicBezTo>
                    <a:pt x="285" y="381"/>
                    <a:pt x="285" y="381"/>
                    <a:pt x="285" y="381"/>
                  </a:cubicBezTo>
                  <a:cubicBezTo>
                    <a:pt x="222" y="381"/>
                    <a:pt x="222" y="381"/>
                    <a:pt x="222" y="381"/>
                  </a:cubicBezTo>
                  <a:cubicBezTo>
                    <a:pt x="222" y="335"/>
                    <a:pt x="222" y="335"/>
                    <a:pt x="222" y="335"/>
                  </a:cubicBezTo>
                  <a:cubicBezTo>
                    <a:pt x="202" y="364"/>
                    <a:pt x="173" y="387"/>
                    <a:pt x="128" y="387"/>
                  </a:cubicBezTo>
                  <a:cubicBezTo>
                    <a:pt x="63" y="387"/>
                    <a:pt x="0" y="335"/>
                    <a:pt x="0" y="244"/>
                  </a:cubicBezTo>
                  <a:close/>
                  <a:moveTo>
                    <a:pt x="223" y="244"/>
                  </a:moveTo>
                  <a:cubicBezTo>
                    <a:pt x="223" y="243"/>
                    <a:pt x="223" y="243"/>
                    <a:pt x="223" y="243"/>
                  </a:cubicBezTo>
                  <a:cubicBezTo>
                    <a:pt x="223" y="190"/>
                    <a:pt x="185" y="155"/>
                    <a:pt x="143" y="155"/>
                  </a:cubicBezTo>
                  <a:cubicBezTo>
                    <a:pt x="100" y="155"/>
                    <a:pt x="64" y="188"/>
                    <a:pt x="64" y="243"/>
                  </a:cubicBezTo>
                  <a:cubicBezTo>
                    <a:pt x="64" y="244"/>
                    <a:pt x="64" y="244"/>
                    <a:pt x="64" y="244"/>
                  </a:cubicBezTo>
                  <a:cubicBezTo>
                    <a:pt x="64" y="297"/>
                    <a:pt x="100" y="332"/>
                    <a:pt x="143" y="332"/>
                  </a:cubicBezTo>
                  <a:cubicBezTo>
                    <a:pt x="185" y="332"/>
                    <a:pt x="223" y="297"/>
                    <a:pt x="223" y="2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3" name="Freeform 36"/>
            <p:cNvSpPr>
              <a:spLocks/>
            </p:cNvSpPr>
            <p:nvPr/>
          </p:nvSpPr>
          <p:spPr bwMode="auto">
            <a:xfrm>
              <a:off x="5813425" y="4267200"/>
              <a:ext cx="925513" cy="1054100"/>
            </a:xfrm>
            <a:custGeom>
              <a:avLst/>
              <a:gdLst>
                <a:gd name="T0" fmla="*/ 0 w 247"/>
                <a:gd name="T1" fmla="*/ 175 h 281"/>
                <a:gd name="T2" fmla="*/ 0 w 247"/>
                <a:gd name="T3" fmla="*/ 0 h 281"/>
                <a:gd name="T4" fmla="*/ 63 w 247"/>
                <a:gd name="T5" fmla="*/ 0 h 281"/>
                <a:gd name="T6" fmla="*/ 63 w 247"/>
                <a:gd name="T7" fmla="*/ 156 h 281"/>
                <a:gd name="T8" fmla="*/ 122 w 247"/>
                <a:gd name="T9" fmla="*/ 223 h 281"/>
                <a:gd name="T10" fmla="*/ 184 w 247"/>
                <a:gd name="T11" fmla="*/ 155 h 281"/>
                <a:gd name="T12" fmla="*/ 184 w 247"/>
                <a:gd name="T13" fmla="*/ 0 h 281"/>
                <a:gd name="T14" fmla="*/ 247 w 247"/>
                <a:gd name="T15" fmla="*/ 0 h 281"/>
                <a:gd name="T16" fmla="*/ 247 w 247"/>
                <a:gd name="T17" fmla="*/ 275 h 281"/>
                <a:gd name="T18" fmla="*/ 184 w 247"/>
                <a:gd name="T19" fmla="*/ 275 h 281"/>
                <a:gd name="T20" fmla="*/ 184 w 247"/>
                <a:gd name="T21" fmla="*/ 232 h 281"/>
                <a:gd name="T22" fmla="*/ 98 w 247"/>
                <a:gd name="T23" fmla="*/ 281 h 281"/>
                <a:gd name="T24" fmla="*/ 0 w 247"/>
                <a:gd name="T25" fmla="*/ 175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7" h="281">
                  <a:moveTo>
                    <a:pt x="0" y="175"/>
                  </a:moveTo>
                  <a:cubicBezTo>
                    <a:pt x="0" y="0"/>
                    <a:pt x="0" y="0"/>
                    <a:pt x="0" y="0"/>
                  </a:cubicBezTo>
                  <a:cubicBezTo>
                    <a:pt x="63" y="0"/>
                    <a:pt x="63" y="0"/>
                    <a:pt x="63" y="0"/>
                  </a:cubicBezTo>
                  <a:cubicBezTo>
                    <a:pt x="63" y="156"/>
                    <a:pt x="63" y="156"/>
                    <a:pt x="63" y="156"/>
                  </a:cubicBezTo>
                  <a:cubicBezTo>
                    <a:pt x="63" y="199"/>
                    <a:pt x="84" y="223"/>
                    <a:pt x="122" y="223"/>
                  </a:cubicBezTo>
                  <a:cubicBezTo>
                    <a:pt x="158" y="223"/>
                    <a:pt x="184" y="198"/>
                    <a:pt x="184" y="155"/>
                  </a:cubicBezTo>
                  <a:cubicBezTo>
                    <a:pt x="184" y="0"/>
                    <a:pt x="184" y="0"/>
                    <a:pt x="184" y="0"/>
                  </a:cubicBezTo>
                  <a:cubicBezTo>
                    <a:pt x="247" y="0"/>
                    <a:pt x="247" y="0"/>
                    <a:pt x="247" y="0"/>
                  </a:cubicBezTo>
                  <a:cubicBezTo>
                    <a:pt x="247" y="275"/>
                    <a:pt x="247" y="275"/>
                    <a:pt x="247" y="275"/>
                  </a:cubicBezTo>
                  <a:cubicBezTo>
                    <a:pt x="184" y="275"/>
                    <a:pt x="184" y="275"/>
                    <a:pt x="184" y="275"/>
                  </a:cubicBezTo>
                  <a:cubicBezTo>
                    <a:pt x="184" y="232"/>
                    <a:pt x="184" y="232"/>
                    <a:pt x="184" y="232"/>
                  </a:cubicBezTo>
                  <a:cubicBezTo>
                    <a:pt x="166" y="258"/>
                    <a:pt x="140" y="281"/>
                    <a:pt x="98" y="281"/>
                  </a:cubicBezTo>
                  <a:cubicBezTo>
                    <a:pt x="36" y="281"/>
                    <a:pt x="0" y="239"/>
                    <a:pt x="0" y="17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4" name="Freeform 37"/>
            <p:cNvSpPr>
              <a:spLocks/>
            </p:cNvSpPr>
            <p:nvPr/>
          </p:nvSpPr>
          <p:spPr bwMode="auto">
            <a:xfrm>
              <a:off x="6889750" y="4244975"/>
              <a:ext cx="955675" cy="1076325"/>
            </a:xfrm>
            <a:custGeom>
              <a:avLst/>
              <a:gdLst>
                <a:gd name="T0" fmla="*/ 0 w 255"/>
                <a:gd name="T1" fmla="*/ 145 h 287"/>
                <a:gd name="T2" fmla="*/ 0 w 255"/>
                <a:gd name="T3" fmla="*/ 144 h 287"/>
                <a:gd name="T4" fmla="*/ 144 w 255"/>
                <a:gd name="T5" fmla="*/ 0 h 287"/>
                <a:gd name="T6" fmla="*/ 254 w 255"/>
                <a:gd name="T7" fmla="*/ 47 h 287"/>
                <a:gd name="T8" fmla="*/ 214 w 255"/>
                <a:gd name="T9" fmla="*/ 90 h 287"/>
                <a:gd name="T10" fmla="*/ 143 w 255"/>
                <a:gd name="T11" fmla="*/ 55 h 287"/>
                <a:gd name="T12" fmla="*/ 64 w 255"/>
                <a:gd name="T13" fmla="*/ 143 h 287"/>
                <a:gd name="T14" fmla="*/ 64 w 255"/>
                <a:gd name="T15" fmla="*/ 144 h 287"/>
                <a:gd name="T16" fmla="*/ 146 w 255"/>
                <a:gd name="T17" fmla="*/ 232 h 287"/>
                <a:gd name="T18" fmla="*/ 217 w 255"/>
                <a:gd name="T19" fmla="*/ 198 h 287"/>
                <a:gd name="T20" fmla="*/ 255 w 255"/>
                <a:gd name="T21" fmla="*/ 236 h 287"/>
                <a:gd name="T22" fmla="*/ 143 w 255"/>
                <a:gd name="T23" fmla="*/ 287 h 287"/>
                <a:gd name="T24" fmla="*/ 0 w 255"/>
                <a:gd name="T25" fmla="*/ 14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5" h="287">
                  <a:moveTo>
                    <a:pt x="0" y="145"/>
                  </a:moveTo>
                  <a:cubicBezTo>
                    <a:pt x="0" y="144"/>
                    <a:pt x="0" y="144"/>
                    <a:pt x="0" y="144"/>
                  </a:cubicBezTo>
                  <a:cubicBezTo>
                    <a:pt x="0" y="66"/>
                    <a:pt x="61" y="0"/>
                    <a:pt x="144" y="0"/>
                  </a:cubicBezTo>
                  <a:cubicBezTo>
                    <a:pt x="195" y="0"/>
                    <a:pt x="228" y="19"/>
                    <a:pt x="254" y="47"/>
                  </a:cubicBezTo>
                  <a:cubicBezTo>
                    <a:pt x="214" y="90"/>
                    <a:pt x="214" y="90"/>
                    <a:pt x="214" y="90"/>
                  </a:cubicBezTo>
                  <a:cubicBezTo>
                    <a:pt x="195" y="69"/>
                    <a:pt x="175" y="55"/>
                    <a:pt x="143" y="55"/>
                  </a:cubicBezTo>
                  <a:cubicBezTo>
                    <a:pt x="97" y="55"/>
                    <a:pt x="64" y="95"/>
                    <a:pt x="64" y="143"/>
                  </a:cubicBezTo>
                  <a:cubicBezTo>
                    <a:pt x="64" y="144"/>
                    <a:pt x="64" y="144"/>
                    <a:pt x="64" y="144"/>
                  </a:cubicBezTo>
                  <a:cubicBezTo>
                    <a:pt x="64" y="193"/>
                    <a:pt x="97" y="232"/>
                    <a:pt x="146" y="232"/>
                  </a:cubicBezTo>
                  <a:cubicBezTo>
                    <a:pt x="176" y="232"/>
                    <a:pt x="198" y="219"/>
                    <a:pt x="217" y="198"/>
                  </a:cubicBezTo>
                  <a:cubicBezTo>
                    <a:pt x="255" y="236"/>
                    <a:pt x="255" y="236"/>
                    <a:pt x="255" y="236"/>
                  </a:cubicBezTo>
                  <a:cubicBezTo>
                    <a:pt x="228" y="266"/>
                    <a:pt x="197" y="287"/>
                    <a:pt x="143" y="287"/>
                  </a:cubicBezTo>
                  <a:cubicBezTo>
                    <a:pt x="61" y="287"/>
                    <a:pt x="0" y="223"/>
                    <a:pt x="0" y="1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5" name="Freeform 38"/>
            <p:cNvSpPr>
              <a:spLocks noEditPoints="1"/>
            </p:cNvSpPr>
            <p:nvPr/>
          </p:nvSpPr>
          <p:spPr bwMode="auto">
            <a:xfrm>
              <a:off x="7908925" y="4252913"/>
              <a:ext cx="930275" cy="1068388"/>
            </a:xfrm>
            <a:custGeom>
              <a:avLst/>
              <a:gdLst>
                <a:gd name="T0" fmla="*/ 0 w 248"/>
                <a:gd name="T1" fmla="*/ 200 h 285"/>
                <a:gd name="T2" fmla="*/ 0 w 248"/>
                <a:gd name="T3" fmla="*/ 199 h 285"/>
                <a:gd name="T4" fmla="*/ 113 w 248"/>
                <a:gd name="T5" fmla="*/ 110 h 285"/>
                <a:gd name="T6" fmla="*/ 187 w 248"/>
                <a:gd name="T7" fmla="*/ 122 h 285"/>
                <a:gd name="T8" fmla="*/ 187 w 248"/>
                <a:gd name="T9" fmla="*/ 115 h 285"/>
                <a:gd name="T10" fmla="*/ 119 w 248"/>
                <a:gd name="T11" fmla="*/ 55 h 285"/>
                <a:gd name="T12" fmla="*/ 40 w 248"/>
                <a:gd name="T13" fmla="*/ 72 h 285"/>
                <a:gd name="T14" fmla="*/ 24 w 248"/>
                <a:gd name="T15" fmla="*/ 23 h 285"/>
                <a:gd name="T16" fmla="*/ 127 w 248"/>
                <a:gd name="T17" fmla="*/ 0 h 285"/>
                <a:gd name="T18" fmla="*/ 219 w 248"/>
                <a:gd name="T19" fmla="*/ 31 h 285"/>
                <a:gd name="T20" fmla="*/ 248 w 248"/>
                <a:gd name="T21" fmla="*/ 116 h 285"/>
                <a:gd name="T22" fmla="*/ 248 w 248"/>
                <a:gd name="T23" fmla="*/ 279 h 285"/>
                <a:gd name="T24" fmla="*/ 187 w 248"/>
                <a:gd name="T25" fmla="*/ 279 h 285"/>
                <a:gd name="T26" fmla="*/ 187 w 248"/>
                <a:gd name="T27" fmla="*/ 245 h 285"/>
                <a:gd name="T28" fmla="*/ 97 w 248"/>
                <a:gd name="T29" fmla="*/ 285 h 285"/>
                <a:gd name="T30" fmla="*/ 0 w 248"/>
                <a:gd name="T31" fmla="*/ 200 h 285"/>
                <a:gd name="T32" fmla="*/ 188 w 248"/>
                <a:gd name="T33" fmla="*/ 180 h 285"/>
                <a:gd name="T34" fmla="*/ 188 w 248"/>
                <a:gd name="T35" fmla="*/ 161 h 285"/>
                <a:gd name="T36" fmla="*/ 126 w 248"/>
                <a:gd name="T37" fmla="*/ 150 h 285"/>
                <a:gd name="T38" fmla="*/ 61 w 248"/>
                <a:gd name="T39" fmla="*/ 196 h 285"/>
                <a:gd name="T40" fmla="*/ 61 w 248"/>
                <a:gd name="T41" fmla="*/ 197 h 285"/>
                <a:gd name="T42" fmla="*/ 115 w 248"/>
                <a:gd name="T43" fmla="*/ 239 h 285"/>
                <a:gd name="T44" fmla="*/ 188 w 248"/>
                <a:gd name="T45" fmla="*/ 180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8" h="285">
                  <a:moveTo>
                    <a:pt x="0" y="200"/>
                  </a:moveTo>
                  <a:cubicBezTo>
                    <a:pt x="0" y="199"/>
                    <a:pt x="0" y="199"/>
                    <a:pt x="0" y="199"/>
                  </a:cubicBezTo>
                  <a:cubicBezTo>
                    <a:pt x="0" y="139"/>
                    <a:pt x="46" y="110"/>
                    <a:pt x="113" y="110"/>
                  </a:cubicBezTo>
                  <a:cubicBezTo>
                    <a:pt x="144" y="110"/>
                    <a:pt x="166" y="115"/>
                    <a:pt x="187" y="122"/>
                  </a:cubicBezTo>
                  <a:cubicBezTo>
                    <a:pt x="187" y="115"/>
                    <a:pt x="187" y="115"/>
                    <a:pt x="187" y="115"/>
                  </a:cubicBezTo>
                  <a:cubicBezTo>
                    <a:pt x="187" y="76"/>
                    <a:pt x="163" y="55"/>
                    <a:pt x="119" y="55"/>
                  </a:cubicBezTo>
                  <a:cubicBezTo>
                    <a:pt x="88" y="55"/>
                    <a:pt x="65" y="62"/>
                    <a:pt x="40" y="72"/>
                  </a:cubicBezTo>
                  <a:cubicBezTo>
                    <a:pt x="24" y="23"/>
                    <a:pt x="24" y="23"/>
                    <a:pt x="24" y="23"/>
                  </a:cubicBezTo>
                  <a:cubicBezTo>
                    <a:pt x="54" y="9"/>
                    <a:pt x="84" y="0"/>
                    <a:pt x="127" y="0"/>
                  </a:cubicBezTo>
                  <a:cubicBezTo>
                    <a:pt x="169" y="0"/>
                    <a:pt x="199" y="11"/>
                    <a:pt x="219" y="31"/>
                  </a:cubicBezTo>
                  <a:cubicBezTo>
                    <a:pt x="239" y="51"/>
                    <a:pt x="248" y="80"/>
                    <a:pt x="248" y="116"/>
                  </a:cubicBezTo>
                  <a:cubicBezTo>
                    <a:pt x="248" y="279"/>
                    <a:pt x="248" y="279"/>
                    <a:pt x="248" y="279"/>
                  </a:cubicBezTo>
                  <a:cubicBezTo>
                    <a:pt x="187" y="279"/>
                    <a:pt x="187" y="279"/>
                    <a:pt x="187" y="279"/>
                  </a:cubicBezTo>
                  <a:cubicBezTo>
                    <a:pt x="187" y="245"/>
                    <a:pt x="187" y="245"/>
                    <a:pt x="187" y="245"/>
                  </a:cubicBezTo>
                  <a:cubicBezTo>
                    <a:pt x="168" y="267"/>
                    <a:pt x="139" y="285"/>
                    <a:pt x="97" y="285"/>
                  </a:cubicBezTo>
                  <a:cubicBezTo>
                    <a:pt x="46" y="285"/>
                    <a:pt x="0" y="255"/>
                    <a:pt x="0" y="200"/>
                  </a:cubicBezTo>
                  <a:close/>
                  <a:moveTo>
                    <a:pt x="188" y="180"/>
                  </a:moveTo>
                  <a:cubicBezTo>
                    <a:pt x="188" y="161"/>
                    <a:pt x="188" y="161"/>
                    <a:pt x="188" y="161"/>
                  </a:cubicBezTo>
                  <a:cubicBezTo>
                    <a:pt x="172" y="155"/>
                    <a:pt x="151" y="150"/>
                    <a:pt x="126" y="150"/>
                  </a:cubicBezTo>
                  <a:cubicBezTo>
                    <a:pt x="85" y="150"/>
                    <a:pt x="61" y="167"/>
                    <a:pt x="61" y="196"/>
                  </a:cubicBezTo>
                  <a:cubicBezTo>
                    <a:pt x="61" y="197"/>
                    <a:pt x="61" y="197"/>
                    <a:pt x="61" y="197"/>
                  </a:cubicBezTo>
                  <a:cubicBezTo>
                    <a:pt x="61" y="224"/>
                    <a:pt x="85" y="239"/>
                    <a:pt x="115" y="239"/>
                  </a:cubicBezTo>
                  <a:cubicBezTo>
                    <a:pt x="157" y="239"/>
                    <a:pt x="188" y="215"/>
                    <a:pt x="188" y="18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6" name="Freeform 39"/>
            <p:cNvSpPr>
              <a:spLocks/>
            </p:cNvSpPr>
            <p:nvPr/>
          </p:nvSpPr>
          <p:spPr bwMode="auto">
            <a:xfrm>
              <a:off x="8943975" y="3983038"/>
              <a:ext cx="646113" cy="1335088"/>
            </a:xfrm>
            <a:custGeom>
              <a:avLst/>
              <a:gdLst>
                <a:gd name="T0" fmla="*/ 35 w 172"/>
                <a:gd name="T1" fmla="*/ 275 h 356"/>
                <a:gd name="T2" fmla="*/ 35 w 172"/>
                <a:gd name="T3" fmla="*/ 130 h 356"/>
                <a:gd name="T4" fmla="*/ 0 w 172"/>
                <a:gd name="T5" fmla="*/ 130 h 356"/>
                <a:gd name="T6" fmla="*/ 0 w 172"/>
                <a:gd name="T7" fmla="*/ 76 h 356"/>
                <a:gd name="T8" fmla="*/ 35 w 172"/>
                <a:gd name="T9" fmla="*/ 76 h 356"/>
                <a:gd name="T10" fmla="*/ 35 w 172"/>
                <a:gd name="T11" fmla="*/ 0 h 356"/>
                <a:gd name="T12" fmla="*/ 98 w 172"/>
                <a:gd name="T13" fmla="*/ 0 h 356"/>
                <a:gd name="T14" fmla="*/ 98 w 172"/>
                <a:gd name="T15" fmla="*/ 76 h 356"/>
                <a:gd name="T16" fmla="*/ 172 w 172"/>
                <a:gd name="T17" fmla="*/ 76 h 356"/>
                <a:gd name="T18" fmla="*/ 172 w 172"/>
                <a:gd name="T19" fmla="*/ 130 h 356"/>
                <a:gd name="T20" fmla="*/ 98 w 172"/>
                <a:gd name="T21" fmla="*/ 130 h 356"/>
                <a:gd name="T22" fmla="*/ 98 w 172"/>
                <a:gd name="T23" fmla="*/ 265 h 356"/>
                <a:gd name="T24" fmla="*/ 132 w 172"/>
                <a:gd name="T25" fmla="*/ 299 h 356"/>
                <a:gd name="T26" fmla="*/ 171 w 172"/>
                <a:gd name="T27" fmla="*/ 290 h 356"/>
                <a:gd name="T28" fmla="*/ 171 w 172"/>
                <a:gd name="T29" fmla="*/ 342 h 356"/>
                <a:gd name="T30" fmla="*/ 114 w 172"/>
                <a:gd name="T31" fmla="*/ 356 h 356"/>
                <a:gd name="T32" fmla="*/ 35 w 172"/>
                <a:gd name="T33" fmla="*/ 27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2" h="356">
                  <a:moveTo>
                    <a:pt x="35" y="275"/>
                  </a:moveTo>
                  <a:cubicBezTo>
                    <a:pt x="35" y="130"/>
                    <a:pt x="35" y="130"/>
                    <a:pt x="35" y="130"/>
                  </a:cubicBezTo>
                  <a:cubicBezTo>
                    <a:pt x="0" y="130"/>
                    <a:pt x="0" y="130"/>
                    <a:pt x="0" y="130"/>
                  </a:cubicBezTo>
                  <a:cubicBezTo>
                    <a:pt x="0" y="76"/>
                    <a:pt x="0" y="76"/>
                    <a:pt x="0" y="76"/>
                  </a:cubicBezTo>
                  <a:cubicBezTo>
                    <a:pt x="35" y="76"/>
                    <a:pt x="35" y="76"/>
                    <a:pt x="35" y="76"/>
                  </a:cubicBezTo>
                  <a:cubicBezTo>
                    <a:pt x="35" y="0"/>
                    <a:pt x="35" y="0"/>
                    <a:pt x="35" y="0"/>
                  </a:cubicBezTo>
                  <a:cubicBezTo>
                    <a:pt x="98" y="0"/>
                    <a:pt x="98" y="0"/>
                    <a:pt x="98" y="0"/>
                  </a:cubicBezTo>
                  <a:cubicBezTo>
                    <a:pt x="98" y="76"/>
                    <a:pt x="98" y="76"/>
                    <a:pt x="98" y="76"/>
                  </a:cubicBezTo>
                  <a:cubicBezTo>
                    <a:pt x="172" y="76"/>
                    <a:pt x="172" y="76"/>
                    <a:pt x="172" y="76"/>
                  </a:cubicBezTo>
                  <a:cubicBezTo>
                    <a:pt x="172" y="130"/>
                    <a:pt x="172" y="130"/>
                    <a:pt x="172" y="130"/>
                  </a:cubicBezTo>
                  <a:cubicBezTo>
                    <a:pt x="98" y="130"/>
                    <a:pt x="98" y="130"/>
                    <a:pt x="98" y="130"/>
                  </a:cubicBezTo>
                  <a:cubicBezTo>
                    <a:pt x="98" y="265"/>
                    <a:pt x="98" y="265"/>
                    <a:pt x="98" y="265"/>
                  </a:cubicBezTo>
                  <a:cubicBezTo>
                    <a:pt x="98" y="290"/>
                    <a:pt x="110" y="299"/>
                    <a:pt x="132" y="299"/>
                  </a:cubicBezTo>
                  <a:cubicBezTo>
                    <a:pt x="146" y="299"/>
                    <a:pt x="158" y="296"/>
                    <a:pt x="171" y="290"/>
                  </a:cubicBezTo>
                  <a:cubicBezTo>
                    <a:pt x="171" y="342"/>
                    <a:pt x="171" y="342"/>
                    <a:pt x="171" y="342"/>
                  </a:cubicBezTo>
                  <a:cubicBezTo>
                    <a:pt x="155" y="351"/>
                    <a:pt x="138" y="356"/>
                    <a:pt x="114" y="356"/>
                  </a:cubicBezTo>
                  <a:cubicBezTo>
                    <a:pt x="68" y="356"/>
                    <a:pt x="35" y="335"/>
                    <a:pt x="35" y="27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7" name="Freeform 40"/>
            <p:cNvSpPr>
              <a:spLocks noEditPoints="1"/>
            </p:cNvSpPr>
            <p:nvPr/>
          </p:nvSpPr>
          <p:spPr bwMode="auto">
            <a:xfrm>
              <a:off x="9747250" y="3884613"/>
              <a:ext cx="255588" cy="1414463"/>
            </a:xfrm>
            <a:custGeom>
              <a:avLst/>
              <a:gdLst>
                <a:gd name="T0" fmla="*/ 0 w 161"/>
                <a:gd name="T1" fmla="*/ 0 h 891"/>
                <a:gd name="T2" fmla="*/ 161 w 161"/>
                <a:gd name="T3" fmla="*/ 0 h 891"/>
                <a:gd name="T4" fmla="*/ 161 w 161"/>
                <a:gd name="T5" fmla="*/ 142 h 891"/>
                <a:gd name="T6" fmla="*/ 0 w 161"/>
                <a:gd name="T7" fmla="*/ 142 h 891"/>
                <a:gd name="T8" fmla="*/ 0 w 161"/>
                <a:gd name="T9" fmla="*/ 0 h 891"/>
                <a:gd name="T10" fmla="*/ 5 w 161"/>
                <a:gd name="T11" fmla="*/ 241 h 891"/>
                <a:gd name="T12" fmla="*/ 154 w 161"/>
                <a:gd name="T13" fmla="*/ 241 h 891"/>
                <a:gd name="T14" fmla="*/ 154 w 161"/>
                <a:gd name="T15" fmla="*/ 891 h 891"/>
                <a:gd name="T16" fmla="*/ 5 w 161"/>
                <a:gd name="T17" fmla="*/ 891 h 891"/>
                <a:gd name="T18" fmla="*/ 5 w 161"/>
                <a:gd name="T19" fmla="*/ 241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1" h="891">
                  <a:moveTo>
                    <a:pt x="0" y="0"/>
                  </a:moveTo>
                  <a:lnTo>
                    <a:pt x="161" y="0"/>
                  </a:lnTo>
                  <a:lnTo>
                    <a:pt x="161" y="142"/>
                  </a:lnTo>
                  <a:lnTo>
                    <a:pt x="0" y="142"/>
                  </a:lnTo>
                  <a:lnTo>
                    <a:pt x="0" y="0"/>
                  </a:lnTo>
                  <a:close/>
                  <a:moveTo>
                    <a:pt x="5" y="241"/>
                  </a:moveTo>
                  <a:lnTo>
                    <a:pt x="154" y="241"/>
                  </a:lnTo>
                  <a:lnTo>
                    <a:pt x="154" y="891"/>
                  </a:lnTo>
                  <a:lnTo>
                    <a:pt x="5" y="891"/>
                  </a:lnTo>
                  <a:lnTo>
                    <a:pt x="5" y="2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8" name="Freeform 41"/>
            <p:cNvSpPr>
              <a:spLocks noEditPoints="1"/>
            </p:cNvSpPr>
            <p:nvPr/>
          </p:nvSpPr>
          <p:spPr bwMode="auto">
            <a:xfrm>
              <a:off x="10155238" y="4244975"/>
              <a:ext cx="1103313" cy="1076325"/>
            </a:xfrm>
            <a:custGeom>
              <a:avLst/>
              <a:gdLst>
                <a:gd name="T0" fmla="*/ 0 w 294"/>
                <a:gd name="T1" fmla="*/ 145 h 287"/>
                <a:gd name="T2" fmla="*/ 0 w 294"/>
                <a:gd name="T3" fmla="*/ 144 h 287"/>
                <a:gd name="T4" fmla="*/ 147 w 294"/>
                <a:gd name="T5" fmla="*/ 0 h 287"/>
                <a:gd name="T6" fmla="*/ 294 w 294"/>
                <a:gd name="T7" fmla="*/ 143 h 287"/>
                <a:gd name="T8" fmla="*/ 294 w 294"/>
                <a:gd name="T9" fmla="*/ 144 h 287"/>
                <a:gd name="T10" fmla="*/ 146 w 294"/>
                <a:gd name="T11" fmla="*/ 287 h 287"/>
                <a:gd name="T12" fmla="*/ 0 w 294"/>
                <a:gd name="T13" fmla="*/ 145 h 287"/>
                <a:gd name="T14" fmla="*/ 231 w 294"/>
                <a:gd name="T15" fmla="*/ 145 h 287"/>
                <a:gd name="T16" fmla="*/ 231 w 294"/>
                <a:gd name="T17" fmla="*/ 144 h 287"/>
                <a:gd name="T18" fmla="*/ 146 w 294"/>
                <a:gd name="T19" fmla="*/ 55 h 287"/>
                <a:gd name="T20" fmla="*/ 63 w 294"/>
                <a:gd name="T21" fmla="*/ 143 h 287"/>
                <a:gd name="T22" fmla="*/ 63 w 294"/>
                <a:gd name="T23" fmla="*/ 144 h 287"/>
                <a:gd name="T24" fmla="*/ 147 w 294"/>
                <a:gd name="T25" fmla="*/ 232 h 287"/>
                <a:gd name="T26" fmla="*/ 231 w 294"/>
                <a:gd name="T27" fmla="*/ 14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4" h="287">
                  <a:moveTo>
                    <a:pt x="0" y="145"/>
                  </a:moveTo>
                  <a:cubicBezTo>
                    <a:pt x="0" y="144"/>
                    <a:pt x="0" y="144"/>
                    <a:pt x="0" y="144"/>
                  </a:cubicBezTo>
                  <a:cubicBezTo>
                    <a:pt x="0" y="65"/>
                    <a:pt x="63" y="0"/>
                    <a:pt x="147" y="0"/>
                  </a:cubicBezTo>
                  <a:cubicBezTo>
                    <a:pt x="232" y="0"/>
                    <a:pt x="294" y="64"/>
                    <a:pt x="294" y="143"/>
                  </a:cubicBezTo>
                  <a:cubicBezTo>
                    <a:pt x="294" y="144"/>
                    <a:pt x="294" y="144"/>
                    <a:pt x="294" y="144"/>
                  </a:cubicBezTo>
                  <a:cubicBezTo>
                    <a:pt x="294" y="222"/>
                    <a:pt x="231" y="287"/>
                    <a:pt x="146" y="287"/>
                  </a:cubicBezTo>
                  <a:cubicBezTo>
                    <a:pt x="62" y="287"/>
                    <a:pt x="0" y="223"/>
                    <a:pt x="0" y="145"/>
                  </a:cubicBezTo>
                  <a:close/>
                  <a:moveTo>
                    <a:pt x="231" y="145"/>
                  </a:moveTo>
                  <a:cubicBezTo>
                    <a:pt x="231" y="144"/>
                    <a:pt x="231" y="144"/>
                    <a:pt x="231" y="144"/>
                  </a:cubicBezTo>
                  <a:cubicBezTo>
                    <a:pt x="231" y="95"/>
                    <a:pt x="196" y="55"/>
                    <a:pt x="146" y="55"/>
                  </a:cubicBezTo>
                  <a:cubicBezTo>
                    <a:pt x="96" y="55"/>
                    <a:pt x="63" y="95"/>
                    <a:pt x="63" y="143"/>
                  </a:cubicBezTo>
                  <a:cubicBezTo>
                    <a:pt x="63" y="144"/>
                    <a:pt x="63" y="144"/>
                    <a:pt x="63" y="144"/>
                  </a:cubicBezTo>
                  <a:cubicBezTo>
                    <a:pt x="63" y="192"/>
                    <a:pt x="98" y="232"/>
                    <a:pt x="147" y="232"/>
                  </a:cubicBezTo>
                  <a:cubicBezTo>
                    <a:pt x="198" y="232"/>
                    <a:pt x="231" y="192"/>
                    <a:pt x="231" y="1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9" name="Freeform 42"/>
            <p:cNvSpPr>
              <a:spLocks/>
            </p:cNvSpPr>
            <p:nvPr/>
          </p:nvSpPr>
          <p:spPr bwMode="auto">
            <a:xfrm>
              <a:off x="11407775" y="4244975"/>
              <a:ext cx="930275" cy="1054100"/>
            </a:xfrm>
            <a:custGeom>
              <a:avLst/>
              <a:gdLst>
                <a:gd name="T0" fmla="*/ 0 w 248"/>
                <a:gd name="T1" fmla="*/ 6 h 281"/>
                <a:gd name="T2" fmla="*/ 64 w 248"/>
                <a:gd name="T3" fmla="*/ 6 h 281"/>
                <a:gd name="T4" fmla="*/ 64 w 248"/>
                <a:gd name="T5" fmla="*/ 48 h 281"/>
                <a:gd name="T6" fmla="*/ 150 w 248"/>
                <a:gd name="T7" fmla="*/ 0 h 281"/>
                <a:gd name="T8" fmla="*/ 248 w 248"/>
                <a:gd name="T9" fmla="*/ 105 h 281"/>
                <a:gd name="T10" fmla="*/ 248 w 248"/>
                <a:gd name="T11" fmla="*/ 281 h 281"/>
                <a:gd name="T12" fmla="*/ 184 w 248"/>
                <a:gd name="T13" fmla="*/ 281 h 281"/>
                <a:gd name="T14" fmla="*/ 184 w 248"/>
                <a:gd name="T15" fmla="*/ 125 h 281"/>
                <a:gd name="T16" fmla="*/ 126 w 248"/>
                <a:gd name="T17" fmla="*/ 57 h 281"/>
                <a:gd name="T18" fmla="*/ 64 w 248"/>
                <a:gd name="T19" fmla="*/ 126 h 281"/>
                <a:gd name="T20" fmla="*/ 64 w 248"/>
                <a:gd name="T21" fmla="*/ 281 h 281"/>
                <a:gd name="T22" fmla="*/ 0 w 248"/>
                <a:gd name="T23" fmla="*/ 281 h 281"/>
                <a:gd name="T24" fmla="*/ 0 w 248"/>
                <a:gd name="T25" fmla="*/ 6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8" h="281">
                  <a:moveTo>
                    <a:pt x="0" y="6"/>
                  </a:moveTo>
                  <a:cubicBezTo>
                    <a:pt x="64" y="6"/>
                    <a:pt x="64" y="6"/>
                    <a:pt x="64" y="6"/>
                  </a:cubicBezTo>
                  <a:cubicBezTo>
                    <a:pt x="64" y="48"/>
                    <a:pt x="64" y="48"/>
                    <a:pt x="64" y="48"/>
                  </a:cubicBezTo>
                  <a:cubicBezTo>
                    <a:pt x="81" y="22"/>
                    <a:pt x="107" y="0"/>
                    <a:pt x="150" y="0"/>
                  </a:cubicBezTo>
                  <a:cubicBezTo>
                    <a:pt x="212" y="0"/>
                    <a:pt x="248" y="42"/>
                    <a:pt x="248" y="105"/>
                  </a:cubicBezTo>
                  <a:cubicBezTo>
                    <a:pt x="248" y="281"/>
                    <a:pt x="248" y="281"/>
                    <a:pt x="248" y="281"/>
                  </a:cubicBezTo>
                  <a:cubicBezTo>
                    <a:pt x="184" y="281"/>
                    <a:pt x="184" y="281"/>
                    <a:pt x="184" y="281"/>
                  </a:cubicBezTo>
                  <a:cubicBezTo>
                    <a:pt x="184" y="125"/>
                    <a:pt x="184" y="125"/>
                    <a:pt x="184" y="125"/>
                  </a:cubicBezTo>
                  <a:cubicBezTo>
                    <a:pt x="184" y="82"/>
                    <a:pt x="163" y="57"/>
                    <a:pt x="126" y="57"/>
                  </a:cubicBezTo>
                  <a:cubicBezTo>
                    <a:pt x="89" y="57"/>
                    <a:pt x="64" y="83"/>
                    <a:pt x="64" y="126"/>
                  </a:cubicBezTo>
                  <a:cubicBezTo>
                    <a:pt x="64" y="281"/>
                    <a:pt x="64" y="281"/>
                    <a:pt x="64" y="281"/>
                  </a:cubicBezTo>
                  <a:cubicBezTo>
                    <a:pt x="0" y="281"/>
                    <a:pt x="0" y="281"/>
                    <a:pt x="0" y="281"/>
                  </a:cubicBezTo>
                  <a:lnTo>
                    <a:pt x="0"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grpSp>
      <p:cxnSp>
        <p:nvCxnSpPr>
          <p:cNvPr id="1045" name="Straight Connector 1044"/>
          <p:cNvCxnSpPr/>
          <p:nvPr/>
        </p:nvCxnSpPr>
        <p:spPr>
          <a:xfrm>
            <a:off x="527381" y="3750836"/>
            <a:ext cx="6624736"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47" name="Oval 1046"/>
          <p:cNvSpPr/>
          <p:nvPr/>
        </p:nvSpPr>
        <p:spPr>
          <a:xfrm>
            <a:off x="7152117" y="3174772"/>
            <a:ext cx="1152128" cy="1152128"/>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39" name="Date Placeholder 38"/>
          <p:cNvSpPr>
            <a:spLocks noGrp="1"/>
          </p:cNvSpPr>
          <p:nvPr>
            <p:ph type="dt" sz="half" idx="10"/>
          </p:nvPr>
        </p:nvSpPr>
        <p:spPr/>
        <p:txBody>
          <a:bodyPr/>
          <a:lstStyle>
            <a:lvl1pPr>
              <a:defRPr>
                <a:solidFill>
                  <a:schemeClr val="bg1"/>
                </a:solidFill>
              </a:defRPr>
            </a:lvl1pPr>
          </a:lstStyle>
          <a:p>
            <a:fld id="{D9ED995F-9023-4D3C-AC8D-F99BCDC2540B}" type="datetime1">
              <a:rPr lang="en-AU" smtClean="0"/>
              <a:t>30/11/2017</a:t>
            </a:fld>
            <a:endParaRPr lang="en-AU"/>
          </a:p>
        </p:txBody>
      </p:sp>
      <p:sp>
        <p:nvSpPr>
          <p:cNvPr id="40" name="Footer Placeholder 39"/>
          <p:cNvSpPr>
            <a:spLocks noGrp="1"/>
          </p:cNvSpPr>
          <p:nvPr>
            <p:ph type="ftr" sz="quarter" idx="11"/>
          </p:nvPr>
        </p:nvSpPr>
        <p:spPr>
          <a:xfrm>
            <a:off x="527383" y="6332836"/>
            <a:ext cx="3648407" cy="365125"/>
          </a:xfrm>
        </p:spPr>
        <p:txBody>
          <a:bodyPr/>
          <a:lstStyle>
            <a:lvl1pPr>
              <a:defRPr>
                <a:solidFill>
                  <a:schemeClr val="bg1"/>
                </a:solidFill>
              </a:defRPr>
            </a:lvl1pPr>
          </a:lstStyle>
          <a:p>
            <a:r>
              <a:rPr lang="en-AU"/>
              <a:t>Ms Taoube</a:t>
            </a:r>
          </a:p>
        </p:txBody>
      </p:sp>
      <p:sp>
        <p:nvSpPr>
          <p:cNvPr id="41" name="Slide Number Placeholder 40"/>
          <p:cNvSpPr>
            <a:spLocks noGrp="1"/>
          </p:cNvSpPr>
          <p:nvPr>
            <p:ph type="sldNum" sz="quarter" idx="12"/>
          </p:nvPr>
        </p:nvSpPr>
        <p:spPr/>
        <p:txBody>
          <a:bodyPr/>
          <a:lstStyle>
            <a:lvl1pPr>
              <a:defRPr>
                <a:solidFill>
                  <a:schemeClr val="bg1"/>
                </a:solidFill>
              </a:defRPr>
            </a:lvl1pPr>
          </a:lstStyle>
          <a:p>
            <a:fld id="{8A93E3A5-9A42-4436-821C-A8F16A7E672E}" type="slidenum">
              <a:rPr lang="en-AU" smtClean="0"/>
              <a:t>‹#›</a:t>
            </a:fld>
            <a:endParaRPr lang="en-AU"/>
          </a:p>
        </p:txBody>
      </p:sp>
      <p:grpSp>
        <p:nvGrpSpPr>
          <p:cNvPr id="49" name="Group 48"/>
          <p:cNvGrpSpPr/>
          <p:nvPr/>
        </p:nvGrpSpPr>
        <p:grpSpPr>
          <a:xfrm>
            <a:off x="7466356" y="3582056"/>
            <a:ext cx="523651" cy="337560"/>
            <a:chOff x="5503863" y="2646363"/>
            <a:chExt cx="576262" cy="371476"/>
          </a:xfrm>
          <a:solidFill>
            <a:schemeClr val="bg1"/>
          </a:solidFill>
        </p:grpSpPr>
        <p:sp>
          <p:nvSpPr>
            <p:cNvPr id="50" name="Freeform 5"/>
            <p:cNvSpPr>
              <a:spLocks noEditPoints="1"/>
            </p:cNvSpPr>
            <p:nvPr/>
          </p:nvSpPr>
          <p:spPr bwMode="auto">
            <a:xfrm>
              <a:off x="5562600" y="2646363"/>
              <a:ext cx="457200" cy="323850"/>
            </a:xfrm>
            <a:custGeom>
              <a:avLst/>
              <a:gdLst>
                <a:gd name="T0" fmla="*/ 3 w 122"/>
                <a:gd name="T1" fmla="*/ 84 h 86"/>
                <a:gd name="T2" fmla="*/ 119 w 122"/>
                <a:gd name="T3" fmla="*/ 84 h 86"/>
                <a:gd name="T4" fmla="*/ 119 w 122"/>
                <a:gd name="T5" fmla="*/ 10 h 86"/>
                <a:gd name="T6" fmla="*/ 113 w 122"/>
                <a:gd name="T7" fmla="*/ 3 h 86"/>
                <a:gd name="T8" fmla="*/ 9 w 122"/>
                <a:gd name="T9" fmla="*/ 3 h 86"/>
                <a:gd name="T10" fmla="*/ 3 w 122"/>
                <a:gd name="T11" fmla="*/ 10 h 86"/>
                <a:gd name="T12" fmla="*/ 3 w 122"/>
                <a:gd name="T13" fmla="*/ 84 h 86"/>
                <a:gd name="T14" fmla="*/ 120 w 122"/>
                <a:gd name="T15" fmla="*/ 86 h 86"/>
                <a:gd name="T16" fmla="*/ 1 w 122"/>
                <a:gd name="T17" fmla="*/ 86 h 86"/>
                <a:gd name="T18" fmla="*/ 0 w 122"/>
                <a:gd name="T19" fmla="*/ 85 h 86"/>
                <a:gd name="T20" fmla="*/ 0 w 122"/>
                <a:gd name="T21" fmla="*/ 10 h 86"/>
                <a:gd name="T22" fmla="*/ 9 w 122"/>
                <a:gd name="T23" fmla="*/ 0 h 86"/>
                <a:gd name="T24" fmla="*/ 113 w 122"/>
                <a:gd name="T25" fmla="*/ 0 h 86"/>
                <a:gd name="T26" fmla="*/ 122 w 122"/>
                <a:gd name="T27" fmla="*/ 10 h 86"/>
                <a:gd name="T28" fmla="*/ 122 w 122"/>
                <a:gd name="T29" fmla="*/ 85 h 86"/>
                <a:gd name="T30" fmla="*/ 120 w 122"/>
                <a:gd name="T3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 h="86">
                  <a:moveTo>
                    <a:pt x="3" y="84"/>
                  </a:moveTo>
                  <a:cubicBezTo>
                    <a:pt x="119" y="84"/>
                    <a:pt x="119" y="84"/>
                    <a:pt x="119" y="84"/>
                  </a:cubicBezTo>
                  <a:cubicBezTo>
                    <a:pt x="119" y="10"/>
                    <a:pt x="119" y="10"/>
                    <a:pt x="119" y="10"/>
                  </a:cubicBezTo>
                  <a:cubicBezTo>
                    <a:pt x="119" y="6"/>
                    <a:pt x="116" y="3"/>
                    <a:pt x="113" y="3"/>
                  </a:cubicBezTo>
                  <a:cubicBezTo>
                    <a:pt x="9" y="3"/>
                    <a:pt x="9" y="3"/>
                    <a:pt x="9" y="3"/>
                  </a:cubicBezTo>
                  <a:cubicBezTo>
                    <a:pt x="5" y="3"/>
                    <a:pt x="3" y="6"/>
                    <a:pt x="3" y="10"/>
                  </a:cubicBezTo>
                  <a:lnTo>
                    <a:pt x="3" y="84"/>
                  </a:lnTo>
                  <a:close/>
                  <a:moveTo>
                    <a:pt x="120" y="86"/>
                  </a:moveTo>
                  <a:cubicBezTo>
                    <a:pt x="1" y="86"/>
                    <a:pt x="1" y="86"/>
                    <a:pt x="1" y="86"/>
                  </a:cubicBezTo>
                  <a:cubicBezTo>
                    <a:pt x="1" y="86"/>
                    <a:pt x="0" y="86"/>
                    <a:pt x="0" y="85"/>
                  </a:cubicBezTo>
                  <a:cubicBezTo>
                    <a:pt x="0" y="10"/>
                    <a:pt x="0" y="10"/>
                    <a:pt x="0" y="10"/>
                  </a:cubicBezTo>
                  <a:cubicBezTo>
                    <a:pt x="0" y="5"/>
                    <a:pt x="4" y="0"/>
                    <a:pt x="9" y="0"/>
                  </a:cubicBezTo>
                  <a:cubicBezTo>
                    <a:pt x="113" y="0"/>
                    <a:pt x="113" y="0"/>
                    <a:pt x="113" y="0"/>
                  </a:cubicBezTo>
                  <a:cubicBezTo>
                    <a:pt x="118" y="0"/>
                    <a:pt x="122" y="5"/>
                    <a:pt x="122" y="10"/>
                  </a:cubicBezTo>
                  <a:cubicBezTo>
                    <a:pt x="122" y="85"/>
                    <a:pt x="122" y="85"/>
                    <a:pt x="122" y="85"/>
                  </a:cubicBezTo>
                  <a:cubicBezTo>
                    <a:pt x="122" y="86"/>
                    <a:pt x="121" y="86"/>
                    <a:pt x="120" y="8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51" name="Freeform 6"/>
            <p:cNvSpPr>
              <a:spLocks noEditPoints="1"/>
            </p:cNvSpPr>
            <p:nvPr/>
          </p:nvSpPr>
          <p:spPr bwMode="auto">
            <a:xfrm>
              <a:off x="5503863" y="2962276"/>
              <a:ext cx="576262" cy="55563"/>
            </a:xfrm>
            <a:custGeom>
              <a:avLst/>
              <a:gdLst>
                <a:gd name="T0" fmla="*/ 4 w 154"/>
                <a:gd name="T1" fmla="*/ 2 h 15"/>
                <a:gd name="T2" fmla="*/ 3 w 154"/>
                <a:gd name="T3" fmla="*/ 3 h 15"/>
                <a:gd name="T4" fmla="*/ 3 w 154"/>
                <a:gd name="T5" fmla="*/ 5 h 15"/>
                <a:gd name="T6" fmla="*/ 12 w 154"/>
                <a:gd name="T7" fmla="*/ 12 h 15"/>
                <a:gd name="T8" fmla="*/ 142 w 154"/>
                <a:gd name="T9" fmla="*/ 12 h 15"/>
                <a:gd name="T10" fmla="*/ 151 w 154"/>
                <a:gd name="T11" fmla="*/ 5 h 15"/>
                <a:gd name="T12" fmla="*/ 151 w 154"/>
                <a:gd name="T13" fmla="*/ 3 h 15"/>
                <a:gd name="T14" fmla="*/ 149 w 154"/>
                <a:gd name="T15" fmla="*/ 2 h 15"/>
                <a:gd name="T16" fmla="*/ 4 w 154"/>
                <a:gd name="T17" fmla="*/ 2 h 15"/>
                <a:gd name="T18" fmla="*/ 142 w 154"/>
                <a:gd name="T19" fmla="*/ 15 h 15"/>
                <a:gd name="T20" fmla="*/ 12 w 154"/>
                <a:gd name="T21" fmla="*/ 15 h 15"/>
                <a:gd name="T22" fmla="*/ 0 w 154"/>
                <a:gd name="T23" fmla="*/ 6 h 15"/>
                <a:gd name="T24" fmla="*/ 1 w 154"/>
                <a:gd name="T25" fmla="*/ 2 h 15"/>
                <a:gd name="T26" fmla="*/ 4 w 154"/>
                <a:gd name="T27" fmla="*/ 0 h 15"/>
                <a:gd name="T28" fmla="*/ 149 w 154"/>
                <a:gd name="T29" fmla="*/ 0 h 15"/>
                <a:gd name="T30" fmla="*/ 153 w 154"/>
                <a:gd name="T31" fmla="*/ 2 h 15"/>
                <a:gd name="T32" fmla="*/ 153 w 154"/>
                <a:gd name="T33" fmla="*/ 6 h 15"/>
                <a:gd name="T34" fmla="*/ 142 w 154"/>
                <a:gd name="T35"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 h="15">
                  <a:moveTo>
                    <a:pt x="4" y="2"/>
                  </a:moveTo>
                  <a:cubicBezTo>
                    <a:pt x="4" y="2"/>
                    <a:pt x="3" y="3"/>
                    <a:pt x="3" y="3"/>
                  </a:cubicBezTo>
                  <a:cubicBezTo>
                    <a:pt x="3" y="4"/>
                    <a:pt x="3" y="4"/>
                    <a:pt x="3" y="5"/>
                  </a:cubicBezTo>
                  <a:cubicBezTo>
                    <a:pt x="4" y="10"/>
                    <a:pt x="8" y="12"/>
                    <a:pt x="12" y="12"/>
                  </a:cubicBezTo>
                  <a:cubicBezTo>
                    <a:pt x="142" y="12"/>
                    <a:pt x="142" y="12"/>
                    <a:pt x="142" y="12"/>
                  </a:cubicBezTo>
                  <a:cubicBezTo>
                    <a:pt x="146" y="12"/>
                    <a:pt x="149" y="10"/>
                    <a:pt x="151" y="5"/>
                  </a:cubicBezTo>
                  <a:cubicBezTo>
                    <a:pt x="151" y="4"/>
                    <a:pt x="151" y="4"/>
                    <a:pt x="151" y="3"/>
                  </a:cubicBezTo>
                  <a:cubicBezTo>
                    <a:pt x="150" y="3"/>
                    <a:pt x="150" y="2"/>
                    <a:pt x="149" y="2"/>
                  </a:cubicBezTo>
                  <a:lnTo>
                    <a:pt x="4" y="2"/>
                  </a:lnTo>
                  <a:close/>
                  <a:moveTo>
                    <a:pt x="142" y="15"/>
                  </a:moveTo>
                  <a:cubicBezTo>
                    <a:pt x="12" y="15"/>
                    <a:pt x="12" y="15"/>
                    <a:pt x="12" y="15"/>
                  </a:cubicBezTo>
                  <a:cubicBezTo>
                    <a:pt x="7" y="15"/>
                    <a:pt x="2" y="11"/>
                    <a:pt x="0" y="6"/>
                  </a:cubicBezTo>
                  <a:cubicBezTo>
                    <a:pt x="0" y="5"/>
                    <a:pt x="0" y="3"/>
                    <a:pt x="1" y="2"/>
                  </a:cubicBezTo>
                  <a:cubicBezTo>
                    <a:pt x="2" y="0"/>
                    <a:pt x="3" y="0"/>
                    <a:pt x="4" y="0"/>
                  </a:cubicBezTo>
                  <a:cubicBezTo>
                    <a:pt x="149" y="0"/>
                    <a:pt x="149" y="0"/>
                    <a:pt x="149" y="0"/>
                  </a:cubicBezTo>
                  <a:cubicBezTo>
                    <a:pt x="151" y="0"/>
                    <a:pt x="152" y="0"/>
                    <a:pt x="153" y="2"/>
                  </a:cubicBezTo>
                  <a:cubicBezTo>
                    <a:pt x="154" y="3"/>
                    <a:pt x="154" y="5"/>
                    <a:pt x="153" y="6"/>
                  </a:cubicBezTo>
                  <a:cubicBezTo>
                    <a:pt x="152" y="11"/>
                    <a:pt x="147" y="15"/>
                    <a:pt x="142" y="1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52" name="Freeform 7"/>
            <p:cNvSpPr>
              <a:spLocks noEditPoints="1"/>
            </p:cNvSpPr>
            <p:nvPr/>
          </p:nvSpPr>
          <p:spPr bwMode="auto">
            <a:xfrm>
              <a:off x="5597525" y="2687638"/>
              <a:ext cx="385762" cy="244475"/>
            </a:xfrm>
            <a:custGeom>
              <a:avLst/>
              <a:gdLst>
                <a:gd name="T0" fmla="*/ 3 w 103"/>
                <a:gd name="T1" fmla="*/ 62 h 65"/>
                <a:gd name="T2" fmla="*/ 101 w 103"/>
                <a:gd name="T3" fmla="*/ 62 h 65"/>
                <a:gd name="T4" fmla="*/ 101 w 103"/>
                <a:gd name="T5" fmla="*/ 6 h 65"/>
                <a:gd name="T6" fmla="*/ 97 w 103"/>
                <a:gd name="T7" fmla="*/ 3 h 65"/>
                <a:gd name="T8" fmla="*/ 6 w 103"/>
                <a:gd name="T9" fmla="*/ 3 h 65"/>
                <a:gd name="T10" fmla="*/ 3 w 103"/>
                <a:gd name="T11" fmla="*/ 6 h 65"/>
                <a:gd name="T12" fmla="*/ 3 w 103"/>
                <a:gd name="T13" fmla="*/ 62 h 65"/>
                <a:gd name="T14" fmla="*/ 102 w 103"/>
                <a:gd name="T15" fmla="*/ 65 h 65"/>
                <a:gd name="T16" fmla="*/ 2 w 103"/>
                <a:gd name="T17" fmla="*/ 65 h 65"/>
                <a:gd name="T18" fmla="*/ 0 w 103"/>
                <a:gd name="T19" fmla="*/ 64 h 65"/>
                <a:gd name="T20" fmla="*/ 0 w 103"/>
                <a:gd name="T21" fmla="*/ 6 h 65"/>
                <a:gd name="T22" fmla="*/ 6 w 103"/>
                <a:gd name="T23" fmla="*/ 0 h 65"/>
                <a:gd name="T24" fmla="*/ 97 w 103"/>
                <a:gd name="T25" fmla="*/ 0 h 65"/>
                <a:gd name="T26" fmla="*/ 103 w 103"/>
                <a:gd name="T27" fmla="*/ 6 h 65"/>
                <a:gd name="T28" fmla="*/ 103 w 103"/>
                <a:gd name="T29" fmla="*/ 64 h 65"/>
                <a:gd name="T30" fmla="*/ 102 w 103"/>
                <a:gd name="T31"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 h="65">
                  <a:moveTo>
                    <a:pt x="3" y="62"/>
                  </a:moveTo>
                  <a:cubicBezTo>
                    <a:pt x="101" y="62"/>
                    <a:pt x="101" y="62"/>
                    <a:pt x="101" y="62"/>
                  </a:cubicBezTo>
                  <a:cubicBezTo>
                    <a:pt x="101" y="6"/>
                    <a:pt x="101" y="6"/>
                    <a:pt x="101" y="6"/>
                  </a:cubicBezTo>
                  <a:cubicBezTo>
                    <a:pt x="101" y="4"/>
                    <a:pt x="99" y="3"/>
                    <a:pt x="97" y="3"/>
                  </a:cubicBezTo>
                  <a:cubicBezTo>
                    <a:pt x="6" y="3"/>
                    <a:pt x="6" y="3"/>
                    <a:pt x="6" y="3"/>
                  </a:cubicBezTo>
                  <a:cubicBezTo>
                    <a:pt x="5" y="3"/>
                    <a:pt x="3" y="4"/>
                    <a:pt x="3" y="6"/>
                  </a:cubicBezTo>
                  <a:lnTo>
                    <a:pt x="3" y="62"/>
                  </a:lnTo>
                  <a:close/>
                  <a:moveTo>
                    <a:pt x="102" y="65"/>
                  </a:moveTo>
                  <a:cubicBezTo>
                    <a:pt x="2" y="65"/>
                    <a:pt x="2" y="65"/>
                    <a:pt x="2" y="65"/>
                  </a:cubicBezTo>
                  <a:cubicBezTo>
                    <a:pt x="1" y="65"/>
                    <a:pt x="0" y="64"/>
                    <a:pt x="0" y="64"/>
                  </a:cubicBezTo>
                  <a:cubicBezTo>
                    <a:pt x="0" y="6"/>
                    <a:pt x="0" y="6"/>
                    <a:pt x="0" y="6"/>
                  </a:cubicBezTo>
                  <a:cubicBezTo>
                    <a:pt x="0" y="3"/>
                    <a:pt x="3" y="0"/>
                    <a:pt x="6" y="0"/>
                  </a:cubicBezTo>
                  <a:cubicBezTo>
                    <a:pt x="97" y="0"/>
                    <a:pt x="97" y="0"/>
                    <a:pt x="97" y="0"/>
                  </a:cubicBezTo>
                  <a:cubicBezTo>
                    <a:pt x="101" y="0"/>
                    <a:pt x="103" y="3"/>
                    <a:pt x="103" y="6"/>
                  </a:cubicBezTo>
                  <a:cubicBezTo>
                    <a:pt x="103" y="64"/>
                    <a:pt x="103" y="64"/>
                    <a:pt x="103" y="64"/>
                  </a:cubicBezTo>
                  <a:cubicBezTo>
                    <a:pt x="103" y="64"/>
                    <a:pt x="103" y="65"/>
                    <a:pt x="102" y="6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90" name="Freeform 8"/>
            <p:cNvSpPr>
              <a:spLocks noEditPoints="1"/>
            </p:cNvSpPr>
            <p:nvPr/>
          </p:nvSpPr>
          <p:spPr bwMode="auto">
            <a:xfrm>
              <a:off x="5738813" y="2763838"/>
              <a:ext cx="101600" cy="96838"/>
            </a:xfrm>
            <a:custGeom>
              <a:avLst/>
              <a:gdLst>
                <a:gd name="T0" fmla="*/ 13 w 27"/>
                <a:gd name="T1" fmla="*/ 15 h 26"/>
                <a:gd name="T2" fmla="*/ 14 w 27"/>
                <a:gd name="T3" fmla="*/ 15 h 26"/>
                <a:gd name="T4" fmla="*/ 22 w 27"/>
                <a:gd name="T5" fmla="*/ 23 h 26"/>
                <a:gd name="T6" fmla="*/ 24 w 27"/>
                <a:gd name="T7" fmla="*/ 21 h 26"/>
                <a:gd name="T8" fmla="*/ 16 w 27"/>
                <a:gd name="T9" fmla="*/ 13 h 26"/>
                <a:gd name="T10" fmla="*/ 16 w 27"/>
                <a:gd name="T11" fmla="*/ 12 h 26"/>
                <a:gd name="T12" fmla="*/ 16 w 27"/>
                <a:gd name="T13" fmla="*/ 11 h 26"/>
                <a:gd name="T14" fmla="*/ 19 w 27"/>
                <a:gd name="T15" fmla="*/ 7 h 26"/>
                <a:gd name="T16" fmla="*/ 4 w 27"/>
                <a:gd name="T17" fmla="*/ 3 h 26"/>
                <a:gd name="T18" fmla="*/ 8 w 27"/>
                <a:gd name="T19" fmla="*/ 19 h 26"/>
                <a:gd name="T20" fmla="*/ 12 w 27"/>
                <a:gd name="T21" fmla="*/ 15 h 26"/>
                <a:gd name="T22" fmla="*/ 13 w 27"/>
                <a:gd name="T23" fmla="*/ 15 h 26"/>
                <a:gd name="T24" fmla="*/ 22 w 27"/>
                <a:gd name="T25" fmla="*/ 26 h 26"/>
                <a:gd name="T26" fmla="*/ 21 w 27"/>
                <a:gd name="T27" fmla="*/ 26 h 26"/>
                <a:gd name="T28" fmla="*/ 13 w 27"/>
                <a:gd name="T29" fmla="*/ 18 h 26"/>
                <a:gd name="T30" fmla="*/ 9 w 27"/>
                <a:gd name="T31" fmla="*/ 22 h 26"/>
                <a:gd name="T32" fmla="*/ 7 w 27"/>
                <a:gd name="T33" fmla="*/ 22 h 26"/>
                <a:gd name="T34" fmla="*/ 6 w 27"/>
                <a:gd name="T35" fmla="*/ 21 h 26"/>
                <a:gd name="T36" fmla="*/ 0 w 27"/>
                <a:gd name="T37" fmla="*/ 1 h 26"/>
                <a:gd name="T38" fmla="*/ 1 w 27"/>
                <a:gd name="T39" fmla="*/ 0 h 26"/>
                <a:gd name="T40" fmla="*/ 2 w 27"/>
                <a:gd name="T41" fmla="*/ 0 h 26"/>
                <a:gd name="T42" fmla="*/ 22 w 27"/>
                <a:gd name="T43" fmla="*/ 6 h 26"/>
                <a:gd name="T44" fmla="*/ 23 w 27"/>
                <a:gd name="T45" fmla="*/ 7 h 26"/>
                <a:gd name="T46" fmla="*/ 23 w 27"/>
                <a:gd name="T47" fmla="*/ 8 h 26"/>
                <a:gd name="T48" fmla="*/ 19 w 27"/>
                <a:gd name="T49" fmla="*/ 12 h 26"/>
                <a:gd name="T50" fmla="*/ 27 w 27"/>
                <a:gd name="T51" fmla="*/ 20 h 26"/>
                <a:gd name="T52" fmla="*/ 27 w 27"/>
                <a:gd name="T53" fmla="*/ 21 h 26"/>
                <a:gd name="T54" fmla="*/ 27 w 27"/>
                <a:gd name="T55" fmla="*/ 22 h 26"/>
                <a:gd name="T56" fmla="*/ 22 w 27"/>
                <a:gd name="T57" fmla="*/ 26 h 26"/>
                <a:gd name="T58" fmla="*/ 22 w 27"/>
                <a:gd name="T5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 h="26">
                  <a:moveTo>
                    <a:pt x="13" y="15"/>
                  </a:moveTo>
                  <a:cubicBezTo>
                    <a:pt x="13" y="15"/>
                    <a:pt x="13" y="15"/>
                    <a:pt x="14" y="15"/>
                  </a:cubicBezTo>
                  <a:cubicBezTo>
                    <a:pt x="22" y="23"/>
                    <a:pt x="22" y="23"/>
                    <a:pt x="22" y="23"/>
                  </a:cubicBezTo>
                  <a:cubicBezTo>
                    <a:pt x="24" y="21"/>
                    <a:pt x="24" y="21"/>
                    <a:pt x="24" y="21"/>
                  </a:cubicBezTo>
                  <a:cubicBezTo>
                    <a:pt x="16" y="13"/>
                    <a:pt x="16" y="13"/>
                    <a:pt x="16" y="13"/>
                  </a:cubicBezTo>
                  <a:cubicBezTo>
                    <a:pt x="16" y="12"/>
                    <a:pt x="16" y="12"/>
                    <a:pt x="16" y="12"/>
                  </a:cubicBezTo>
                  <a:cubicBezTo>
                    <a:pt x="16" y="11"/>
                    <a:pt x="16" y="11"/>
                    <a:pt x="16" y="11"/>
                  </a:cubicBezTo>
                  <a:cubicBezTo>
                    <a:pt x="19" y="7"/>
                    <a:pt x="19" y="7"/>
                    <a:pt x="19" y="7"/>
                  </a:cubicBezTo>
                  <a:cubicBezTo>
                    <a:pt x="4" y="3"/>
                    <a:pt x="4" y="3"/>
                    <a:pt x="4" y="3"/>
                  </a:cubicBezTo>
                  <a:cubicBezTo>
                    <a:pt x="8" y="19"/>
                    <a:pt x="8" y="19"/>
                    <a:pt x="8" y="19"/>
                  </a:cubicBezTo>
                  <a:cubicBezTo>
                    <a:pt x="12" y="15"/>
                    <a:pt x="12" y="15"/>
                    <a:pt x="12" y="15"/>
                  </a:cubicBezTo>
                  <a:cubicBezTo>
                    <a:pt x="12" y="15"/>
                    <a:pt x="12" y="15"/>
                    <a:pt x="13" y="15"/>
                  </a:cubicBezTo>
                  <a:moveTo>
                    <a:pt x="22" y="26"/>
                  </a:moveTo>
                  <a:cubicBezTo>
                    <a:pt x="21" y="26"/>
                    <a:pt x="21" y="26"/>
                    <a:pt x="21" y="26"/>
                  </a:cubicBezTo>
                  <a:cubicBezTo>
                    <a:pt x="13" y="18"/>
                    <a:pt x="13" y="18"/>
                    <a:pt x="13" y="18"/>
                  </a:cubicBezTo>
                  <a:cubicBezTo>
                    <a:pt x="9" y="22"/>
                    <a:pt x="9" y="22"/>
                    <a:pt x="9" y="22"/>
                  </a:cubicBezTo>
                  <a:cubicBezTo>
                    <a:pt x="8" y="22"/>
                    <a:pt x="8" y="22"/>
                    <a:pt x="7" y="22"/>
                  </a:cubicBezTo>
                  <a:cubicBezTo>
                    <a:pt x="7" y="22"/>
                    <a:pt x="7" y="22"/>
                    <a:pt x="6" y="21"/>
                  </a:cubicBezTo>
                  <a:cubicBezTo>
                    <a:pt x="0" y="1"/>
                    <a:pt x="0" y="1"/>
                    <a:pt x="0" y="1"/>
                  </a:cubicBezTo>
                  <a:cubicBezTo>
                    <a:pt x="0" y="1"/>
                    <a:pt x="0" y="0"/>
                    <a:pt x="1" y="0"/>
                  </a:cubicBezTo>
                  <a:cubicBezTo>
                    <a:pt x="1" y="0"/>
                    <a:pt x="2" y="0"/>
                    <a:pt x="2" y="0"/>
                  </a:cubicBezTo>
                  <a:cubicBezTo>
                    <a:pt x="22" y="6"/>
                    <a:pt x="22" y="6"/>
                    <a:pt x="22" y="6"/>
                  </a:cubicBezTo>
                  <a:cubicBezTo>
                    <a:pt x="23" y="6"/>
                    <a:pt x="23" y="6"/>
                    <a:pt x="23" y="7"/>
                  </a:cubicBezTo>
                  <a:cubicBezTo>
                    <a:pt x="23" y="7"/>
                    <a:pt x="23" y="7"/>
                    <a:pt x="23" y="8"/>
                  </a:cubicBezTo>
                  <a:cubicBezTo>
                    <a:pt x="19" y="12"/>
                    <a:pt x="19" y="12"/>
                    <a:pt x="19" y="12"/>
                  </a:cubicBezTo>
                  <a:cubicBezTo>
                    <a:pt x="27" y="20"/>
                    <a:pt x="27" y="20"/>
                    <a:pt x="27" y="20"/>
                  </a:cubicBezTo>
                  <a:cubicBezTo>
                    <a:pt x="27" y="20"/>
                    <a:pt x="27" y="20"/>
                    <a:pt x="27" y="21"/>
                  </a:cubicBezTo>
                  <a:cubicBezTo>
                    <a:pt x="27" y="21"/>
                    <a:pt x="27" y="21"/>
                    <a:pt x="27" y="22"/>
                  </a:cubicBezTo>
                  <a:cubicBezTo>
                    <a:pt x="22" y="26"/>
                    <a:pt x="22" y="26"/>
                    <a:pt x="22" y="26"/>
                  </a:cubicBezTo>
                  <a:cubicBezTo>
                    <a:pt x="22" y="26"/>
                    <a:pt x="22" y="26"/>
                    <a:pt x="22" y="2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grpSp>
    </p:spTree>
    <p:extLst>
      <p:ext uri="{BB962C8B-B14F-4D97-AF65-F5344CB8AC3E}">
        <p14:creationId xmlns:p14="http://schemas.microsoft.com/office/powerpoint/2010/main" val="3737525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23" name="Picture 44"/>
          <p:cNvPicPr>
            <a:picLocks noChangeAspect="1" noChangeArrowheads="1"/>
          </p:cNvPicPr>
          <p:nvPr/>
        </p:nvPicPr>
        <p:blipFill rotWithShape="1">
          <a:blip r:embed="rId2">
            <a:extLst>
              <a:ext uri="{28A0092B-C50C-407E-A947-70E740481C1C}">
                <a14:useLocalDpi xmlns:a14="http://schemas.microsoft.com/office/drawing/2010/main" val="0"/>
              </a:ext>
            </a:extLst>
          </a:blip>
          <a:srcRect l="36214" r="32686" b="10140"/>
          <a:stretch/>
        </p:blipFill>
        <p:spPr bwMode="auto">
          <a:xfrm>
            <a:off x="8400256" y="2876"/>
            <a:ext cx="3791744" cy="6855125"/>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8400256" y="0"/>
            <a:ext cx="3791744" cy="6858000"/>
          </a:xfrm>
          <a:prstGeom prst="rect">
            <a:avLst/>
          </a:prstGeom>
          <a:solidFill>
            <a:schemeClr val="tx2">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cxnSp>
        <p:nvCxnSpPr>
          <p:cNvPr id="13" name="Straight Connector 12"/>
          <p:cNvCxnSpPr/>
          <p:nvPr/>
        </p:nvCxnSpPr>
        <p:spPr>
          <a:xfrm>
            <a:off x="8400256" y="1316765"/>
            <a:ext cx="307234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27381" y="356659"/>
            <a:ext cx="7488832" cy="946116"/>
          </a:xfrm>
        </p:spPr>
        <p:txBody>
          <a:bodyPr/>
          <a:lstStyle/>
          <a:p>
            <a:r>
              <a:rPr lang="en-US"/>
              <a:t>Click to edit Master title style</a:t>
            </a:r>
            <a:endParaRPr lang="en-AU" dirty="0"/>
          </a:p>
        </p:txBody>
      </p:sp>
      <p:sp>
        <p:nvSpPr>
          <p:cNvPr id="3" name="Content Placeholder 2"/>
          <p:cNvSpPr>
            <a:spLocks noGrp="1"/>
          </p:cNvSpPr>
          <p:nvPr>
            <p:ph idx="1"/>
          </p:nvPr>
        </p:nvSpPr>
        <p:spPr>
          <a:xfrm>
            <a:off x="527381" y="1600202"/>
            <a:ext cx="7488832" cy="4709119"/>
          </a:xfrm>
        </p:spPr>
        <p:txBody>
          <a:bodyPr>
            <a:normAutofit/>
          </a:bodyPr>
          <a:lstStyle>
            <a:lvl1pPr>
              <a:defRPr sz="1100"/>
            </a:lvl1pPr>
            <a:lvl2pPr>
              <a:defRPr sz="1000"/>
            </a:lvl2pPr>
            <a:lvl3pPr>
              <a:defRPr sz="1000"/>
            </a:lvl3pPr>
            <a:lvl4pPr>
              <a:defRPr sz="900"/>
            </a:lvl4pPr>
            <a:lvl5pPr>
              <a:defRPr sz="9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20" name="Date Placeholder 19"/>
          <p:cNvSpPr>
            <a:spLocks noGrp="1"/>
          </p:cNvSpPr>
          <p:nvPr>
            <p:ph type="dt" sz="half" idx="10"/>
          </p:nvPr>
        </p:nvSpPr>
        <p:spPr/>
        <p:txBody>
          <a:bodyPr/>
          <a:lstStyle>
            <a:lvl1pPr>
              <a:defRPr>
                <a:solidFill>
                  <a:schemeClr val="bg1"/>
                </a:solidFill>
              </a:defRPr>
            </a:lvl1pPr>
          </a:lstStyle>
          <a:p>
            <a:fld id="{63096F7A-287F-4082-88F1-9710DB334B53}" type="datetime1">
              <a:rPr lang="en-AU" smtClean="0"/>
              <a:t>30/11/2017</a:t>
            </a:fld>
            <a:endParaRPr lang="en-AU"/>
          </a:p>
        </p:txBody>
      </p:sp>
      <p:sp>
        <p:nvSpPr>
          <p:cNvPr id="21" name="Footer Placeholder 20"/>
          <p:cNvSpPr>
            <a:spLocks noGrp="1"/>
          </p:cNvSpPr>
          <p:nvPr>
            <p:ph type="ftr" sz="quarter" idx="11"/>
          </p:nvPr>
        </p:nvSpPr>
        <p:spPr/>
        <p:txBody>
          <a:bodyPr/>
          <a:lstStyle/>
          <a:p>
            <a:r>
              <a:rPr lang="en-AU"/>
              <a:t>Ms Taoube</a:t>
            </a:r>
          </a:p>
        </p:txBody>
      </p:sp>
      <p:sp>
        <p:nvSpPr>
          <p:cNvPr id="22" name="Slide Number Placeholder 21"/>
          <p:cNvSpPr>
            <a:spLocks noGrp="1"/>
          </p:cNvSpPr>
          <p:nvPr>
            <p:ph type="sldNum" sz="quarter" idx="12"/>
          </p:nvPr>
        </p:nvSpPr>
        <p:spPr/>
        <p:txBody>
          <a:bodyPr/>
          <a:lstStyle/>
          <a:p>
            <a:fld id="{8A93E3A5-9A42-4436-821C-A8F16A7E672E}" type="slidenum">
              <a:rPr lang="en-AU" smtClean="0"/>
              <a:t>‹#›</a:t>
            </a:fld>
            <a:endParaRPr lang="en-AU"/>
          </a:p>
        </p:txBody>
      </p:sp>
    </p:spTree>
    <p:extLst>
      <p:ext uri="{BB962C8B-B14F-4D97-AF65-F5344CB8AC3E}">
        <p14:creationId xmlns:p14="http://schemas.microsoft.com/office/powerpoint/2010/main" val="264928272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sp>
        <p:nvSpPr>
          <p:cNvPr id="16" name="Rectangle 15"/>
          <p:cNvSpPr/>
          <p:nvPr/>
        </p:nvSpPr>
        <p:spPr>
          <a:xfrm>
            <a:off x="0" y="6074569"/>
            <a:ext cx="12192000" cy="892221"/>
          </a:xfrm>
          <a:prstGeom prst="rect">
            <a:avLst/>
          </a:prstGeom>
          <a:solidFill>
            <a:srgbClr val="4259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12" name="Rectangle 11"/>
          <p:cNvSpPr/>
          <p:nvPr/>
        </p:nvSpPr>
        <p:spPr>
          <a:xfrm>
            <a:off x="0" y="0"/>
            <a:ext cx="12192000" cy="2276872"/>
          </a:xfrm>
          <a:prstGeom prst="rect">
            <a:avLst/>
          </a:prstGeom>
          <a:solidFill>
            <a:srgbClr val="00ABC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pic>
        <p:nvPicPr>
          <p:cNvPr id="4098" name="Picture 2" descr="C:\Users\johnAq\Desktop\images\DoE_Corporate_PPT_2015_Page_05_Image_0001.jpg"/>
          <p:cNvPicPr>
            <a:picLocks noChangeAspect="1" noChangeArrowheads="1"/>
          </p:cNvPicPr>
          <p:nvPr/>
        </p:nvPicPr>
        <p:blipFill rotWithShape="1">
          <a:blip r:embed="rId2">
            <a:extLst>
              <a:ext uri="{28A0092B-C50C-407E-A947-70E740481C1C}">
                <a14:useLocalDpi xmlns:a14="http://schemas.microsoft.com/office/drawing/2010/main" val="0"/>
              </a:ext>
            </a:extLst>
          </a:blip>
          <a:srcRect t="5501" b="5501"/>
          <a:stretch/>
        </p:blipFill>
        <p:spPr bwMode="auto">
          <a:xfrm>
            <a:off x="0" y="2276872"/>
            <a:ext cx="12192000" cy="3797696"/>
          </a:xfrm>
          <a:prstGeom prst="rect">
            <a:avLst/>
          </a:prstGeom>
          <a:noFill/>
          <a:extLst>
            <a:ext uri="{909E8E84-426E-40DD-AFC4-6F175D3DCCD1}">
              <a14:hiddenFill xmlns:a14="http://schemas.microsoft.com/office/drawing/2010/main">
                <a:solidFill>
                  <a:srgbClr val="FFFFFF"/>
                </a:solidFill>
              </a14:hiddenFill>
            </a:ext>
          </a:extLst>
        </p:spPr>
      </p:pic>
      <p:sp>
        <p:nvSpPr>
          <p:cNvPr id="3" name="Text Placeholder 2"/>
          <p:cNvSpPr>
            <a:spLocks noGrp="1"/>
          </p:cNvSpPr>
          <p:nvPr>
            <p:ph type="body" idx="1"/>
          </p:nvPr>
        </p:nvSpPr>
        <p:spPr>
          <a:xfrm>
            <a:off x="527383" y="1412776"/>
            <a:ext cx="9697077" cy="864096"/>
          </a:xfrm>
        </p:spPr>
        <p:txBody>
          <a:bodyPr lIns="0" anchor="t">
            <a:normAutofit/>
          </a:bodyPr>
          <a:lstStyle>
            <a:lvl1pPr marL="0" indent="0">
              <a:buNone/>
              <a:defRPr sz="18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cxnSp>
        <p:nvCxnSpPr>
          <p:cNvPr id="11" name="Straight Connector 10"/>
          <p:cNvCxnSpPr>
            <a:endCxn id="14" idx="2"/>
          </p:cNvCxnSpPr>
          <p:nvPr/>
        </p:nvCxnSpPr>
        <p:spPr>
          <a:xfrm>
            <a:off x="527381" y="1316765"/>
            <a:ext cx="9889099"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10416480" y="740701"/>
            <a:ext cx="1152128" cy="1152128"/>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19" name="Title 18"/>
          <p:cNvSpPr>
            <a:spLocks noGrp="1"/>
          </p:cNvSpPr>
          <p:nvPr>
            <p:ph type="title"/>
          </p:nvPr>
        </p:nvSpPr>
        <p:spPr/>
        <p:txBody>
          <a:bodyPr/>
          <a:lstStyle>
            <a:lvl1pPr>
              <a:defRPr>
                <a:solidFill>
                  <a:schemeClr val="bg1"/>
                </a:solidFill>
              </a:defRPr>
            </a:lvl1pPr>
          </a:lstStyle>
          <a:p>
            <a:r>
              <a:rPr lang="en-US"/>
              <a:t>Click to edit Master title style</a:t>
            </a:r>
            <a:endParaRPr lang="en-AU" dirty="0"/>
          </a:p>
        </p:txBody>
      </p:sp>
      <p:sp>
        <p:nvSpPr>
          <p:cNvPr id="20" name="Date Placeholder 19"/>
          <p:cNvSpPr>
            <a:spLocks noGrp="1"/>
          </p:cNvSpPr>
          <p:nvPr>
            <p:ph type="dt" sz="half" idx="10"/>
          </p:nvPr>
        </p:nvSpPr>
        <p:spPr/>
        <p:txBody>
          <a:bodyPr/>
          <a:lstStyle>
            <a:lvl1pPr>
              <a:defRPr>
                <a:solidFill>
                  <a:schemeClr val="bg1"/>
                </a:solidFill>
              </a:defRPr>
            </a:lvl1pPr>
          </a:lstStyle>
          <a:p>
            <a:fld id="{B090D166-F0E3-42F7-9CEB-01634E3FC8BF}" type="datetime1">
              <a:rPr lang="en-AU" smtClean="0"/>
              <a:t>30/11/2017</a:t>
            </a:fld>
            <a:endParaRPr lang="en-AU"/>
          </a:p>
        </p:txBody>
      </p:sp>
      <p:sp>
        <p:nvSpPr>
          <p:cNvPr id="21" name="Footer Placeholder 20"/>
          <p:cNvSpPr>
            <a:spLocks noGrp="1"/>
          </p:cNvSpPr>
          <p:nvPr>
            <p:ph type="ftr" sz="quarter" idx="11"/>
          </p:nvPr>
        </p:nvSpPr>
        <p:spPr/>
        <p:txBody>
          <a:bodyPr/>
          <a:lstStyle>
            <a:lvl1pPr>
              <a:defRPr>
                <a:solidFill>
                  <a:schemeClr val="bg1"/>
                </a:solidFill>
              </a:defRPr>
            </a:lvl1pPr>
          </a:lstStyle>
          <a:p>
            <a:r>
              <a:rPr lang="en-AU"/>
              <a:t>Ms Taoube</a:t>
            </a:r>
          </a:p>
        </p:txBody>
      </p:sp>
      <p:sp>
        <p:nvSpPr>
          <p:cNvPr id="22" name="Slide Number Placeholder 21"/>
          <p:cNvSpPr>
            <a:spLocks noGrp="1"/>
          </p:cNvSpPr>
          <p:nvPr>
            <p:ph type="sldNum" sz="quarter" idx="12"/>
          </p:nvPr>
        </p:nvSpPr>
        <p:spPr/>
        <p:txBody>
          <a:bodyPr/>
          <a:lstStyle>
            <a:lvl1pPr>
              <a:defRPr>
                <a:solidFill>
                  <a:schemeClr val="bg1"/>
                </a:solidFill>
              </a:defRPr>
            </a:lvl1pPr>
          </a:lstStyle>
          <a:p>
            <a:fld id="{8A93E3A5-9A42-4436-821C-A8F16A7E672E}" type="slidenum">
              <a:rPr lang="en-AU" smtClean="0"/>
              <a:t>‹#›</a:t>
            </a:fld>
            <a:endParaRPr lang="en-AU"/>
          </a:p>
        </p:txBody>
      </p:sp>
      <p:grpSp>
        <p:nvGrpSpPr>
          <p:cNvPr id="13" name="Group 12"/>
          <p:cNvGrpSpPr/>
          <p:nvPr/>
        </p:nvGrpSpPr>
        <p:grpSpPr>
          <a:xfrm>
            <a:off x="10730719" y="1138436"/>
            <a:ext cx="523651" cy="337560"/>
            <a:chOff x="5503863" y="2646363"/>
            <a:chExt cx="576262" cy="371476"/>
          </a:xfrm>
          <a:solidFill>
            <a:schemeClr val="bg1"/>
          </a:solidFill>
        </p:grpSpPr>
        <p:sp>
          <p:nvSpPr>
            <p:cNvPr id="15" name="Freeform 5"/>
            <p:cNvSpPr>
              <a:spLocks noEditPoints="1"/>
            </p:cNvSpPr>
            <p:nvPr/>
          </p:nvSpPr>
          <p:spPr bwMode="auto">
            <a:xfrm>
              <a:off x="5562600" y="2646363"/>
              <a:ext cx="457200" cy="323850"/>
            </a:xfrm>
            <a:custGeom>
              <a:avLst/>
              <a:gdLst>
                <a:gd name="T0" fmla="*/ 3 w 122"/>
                <a:gd name="T1" fmla="*/ 84 h 86"/>
                <a:gd name="T2" fmla="*/ 119 w 122"/>
                <a:gd name="T3" fmla="*/ 84 h 86"/>
                <a:gd name="T4" fmla="*/ 119 w 122"/>
                <a:gd name="T5" fmla="*/ 10 h 86"/>
                <a:gd name="T6" fmla="*/ 113 w 122"/>
                <a:gd name="T7" fmla="*/ 3 h 86"/>
                <a:gd name="T8" fmla="*/ 9 w 122"/>
                <a:gd name="T9" fmla="*/ 3 h 86"/>
                <a:gd name="T10" fmla="*/ 3 w 122"/>
                <a:gd name="T11" fmla="*/ 10 h 86"/>
                <a:gd name="T12" fmla="*/ 3 w 122"/>
                <a:gd name="T13" fmla="*/ 84 h 86"/>
                <a:gd name="T14" fmla="*/ 120 w 122"/>
                <a:gd name="T15" fmla="*/ 86 h 86"/>
                <a:gd name="T16" fmla="*/ 1 w 122"/>
                <a:gd name="T17" fmla="*/ 86 h 86"/>
                <a:gd name="T18" fmla="*/ 0 w 122"/>
                <a:gd name="T19" fmla="*/ 85 h 86"/>
                <a:gd name="T20" fmla="*/ 0 w 122"/>
                <a:gd name="T21" fmla="*/ 10 h 86"/>
                <a:gd name="T22" fmla="*/ 9 w 122"/>
                <a:gd name="T23" fmla="*/ 0 h 86"/>
                <a:gd name="T24" fmla="*/ 113 w 122"/>
                <a:gd name="T25" fmla="*/ 0 h 86"/>
                <a:gd name="T26" fmla="*/ 122 w 122"/>
                <a:gd name="T27" fmla="*/ 10 h 86"/>
                <a:gd name="T28" fmla="*/ 122 w 122"/>
                <a:gd name="T29" fmla="*/ 85 h 86"/>
                <a:gd name="T30" fmla="*/ 120 w 122"/>
                <a:gd name="T3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 h="86">
                  <a:moveTo>
                    <a:pt x="3" y="84"/>
                  </a:moveTo>
                  <a:cubicBezTo>
                    <a:pt x="119" y="84"/>
                    <a:pt x="119" y="84"/>
                    <a:pt x="119" y="84"/>
                  </a:cubicBezTo>
                  <a:cubicBezTo>
                    <a:pt x="119" y="10"/>
                    <a:pt x="119" y="10"/>
                    <a:pt x="119" y="10"/>
                  </a:cubicBezTo>
                  <a:cubicBezTo>
                    <a:pt x="119" y="6"/>
                    <a:pt x="116" y="3"/>
                    <a:pt x="113" y="3"/>
                  </a:cubicBezTo>
                  <a:cubicBezTo>
                    <a:pt x="9" y="3"/>
                    <a:pt x="9" y="3"/>
                    <a:pt x="9" y="3"/>
                  </a:cubicBezTo>
                  <a:cubicBezTo>
                    <a:pt x="5" y="3"/>
                    <a:pt x="3" y="6"/>
                    <a:pt x="3" y="10"/>
                  </a:cubicBezTo>
                  <a:lnTo>
                    <a:pt x="3" y="84"/>
                  </a:lnTo>
                  <a:close/>
                  <a:moveTo>
                    <a:pt x="120" y="86"/>
                  </a:moveTo>
                  <a:cubicBezTo>
                    <a:pt x="1" y="86"/>
                    <a:pt x="1" y="86"/>
                    <a:pt x="1" y="86"/>
                  </a:cubicBezTo>
                  <a:cubicBezTo>
                    <a:pt x="1" y="86"/>
                    <a:pt x="0" y="86"/>
                    <a:pt x="0" y="85"/>
                  </a:cubicBezTo>
                  <a:cubicBezTo>
                    <a:pt x="0" y="10"/>
                    <a:pt x="0" y="10"/>
                    <a:pt x="0" y="10"/>
                  </a:cubicBezTo>
                  <a:cubicBezTo>
                    <a:pt x="0" y="5"/>
                    <a:pt x="4" y="0"/>
                    <a:pt x="9" y="0"/>
                  </a:cubicBezTo>
                  <a:cubicBezTo>
                    <a:pt x="113" y="0"/>
                    <a:pt x="113" y="0"/>
                    <a:pt x="113" y="0"/>
                  </a:cubicBezTo>
                  <a:cubicBezTo>
                    <a:pt x="118" y="0"/>
                    <a:pt x="122" y="5"/>
                    <a:pt x="122" y="10"/>
                  </a:cubicBezTo>
                  <a:cubicBezTo>
                    <a:pt x="122" y="85"/>
                    <a:pt x="122" y="85"/>
                    <a:pt x="122" y="85"/>
                  </a:cubicBezTo>
                  <a:cubicBezTo>
                    <a:pt x="122" y="86"/>
                    <a:pt x="121" y="86"/>
                    <a:pt x="120" y="8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17" name="Freeform 6"/>
            <p:cNvSpPr>
              <a:spLocks noEditPoints="1"/>
            </p:cNvSpPr>
            <p:nvPr/>
          </p:nvSpPr>
          <p:spPr bwMode="auto">
            <a:xfrm>
              <a:off x="5503863" y="2962276"/>
              <a:ext cx="576262" cy="55563"/>
            </a:xfrm>
            <a:custGeom>
              <a:avLst/>
              <a:gdLst>
                <a:gd name="T0" fmla="*/ 4 w 154"/>
                <a:gd name="T1" fmla="*/ 2 h 15"/>
                <a:gd name="T2" fmla="*/ 3 w 154"/>
                <a:gd name="T3" fmla="*/ 3 h 15"/>
                <a:gd name="T4" fmla="*/ 3 w 154"/>
                <a:gd name="T5" fmla="*/ 5 h 15"/>
                <a:gd name="T6" fmla="*/ 12 w 154"/>
                <a:gd name="T7" fmla="*/ 12 h 15"/>
                <a:gd name="T8" fmla="*/ 142 w 154"/>
                <a:gd name="T9" fmla="*/ 12 h 15"/>
                <a:gd name="T10" fmla="*/ 151 w 154"/>
                <a:gd name="T11" fmla="*/ 5 h 15"/>
                <a:gd name="T12" fmla="*/ 151 w 154"/>
                <a:gd name="T13" fmla="*/ 3 h 15"/>
                <a:gd name="T14" fmla="*/ 149 w 154"/>
                <a:gd name="T15" fmla="*/ 2 h 15"/>
                <a:gd name="T16" fmla="*/ 4 w 154"/>
                <a:gd name="T17" fmla="*/ 2 h 15"/>
                <a:gd name="T18" fmla="*/ 142 w 154"/>
                <a:gd name="T19" fmla="*/ 15 h 15"/>
                <a:gd name="T20" fmla="*/ 12 w 154"/>
                <a:gd name="T21" fmla="*/ 15 h 15"/>
                <a:gd name="T22" fmla="*/ 0 w 154"/>
                <a:gd name="T23" fmla="*/ 6 h 15"/>
                <a:gd name="T24" fmla="*/ 1 w 154"/>
                <a:gd name="T25" fmla="*/ 2 h 15"/>
                <a:gd name="T26" fmla="*/ 4 w 154"/>
                <a:gd name="T27" fmla="*/ 0 h 15"/>
                <a:gd name="T28" fmla="*/ 149 w 154"/>
                <a:gd name="T29" fmla="*/ 0 h 15"/>
                <a:gd name="T30" fmla="*/ 153 w 154"/>
                <a:gd name="T31" fmla="*/ 2 h 15"/>
                <a:gd name="T32" fmla="*/ 153 w 154"/>
                <a:gd name="T33" fmla="*/ 6 h 15"/>
                <a:gd name="T34" fmla="*/ 142 w 154"/>
                <a:gd name="T35"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 h="15">
                  <a:moveTo>
                    <a:pt x="4" y="2"/>
                  </a:moveTo>
                  <a:cubicBezTo>
                    <a:pt x="4" y="2"/>
                    <a:pt x="3" y="3"/>
                    <a:pt x="3" y="3"/>
                  </a:cubicBezTo>
                  <a:cubicBezTo>
                    <a:pt x="3" y="4"/>
                    <a:pt x="3" y="4"/>
                    <a:pt x="3" y="5"/>
                  </a:cubicBezTo>
                  <a:cubicBezTo>
                    <a:pt x="4" y="10"/>
                    <a:pt x="8" y="12"/>
                    <a:pt x="12" y="12"/>
                  </a:cubicBezTo>
                  <a:cubicBezTo>
                    <a:pt x="142" y="12"/>
                    <a:pt x="142" y="12"/>
                    <a:pt x="142" y="12"/>
                  </a:cubicBezTo>
                  <a:cubicBezTo>
                    <a:pt x="146" y="12"/>
                    <a:pt x="149" y="10"/>
                    <a:pt x="151" y="5"/>
                  </a:cubicBezTo>
                  <a:cubicBezTo>
                    <a:pt x="151" y="4"/>
                    <a:pt x="151" y="4"/>
                    <a:pt x="151" y="3"/>
                  </a:cubicBezTo>
                  <a:cubicBezTo>
                    <a:pt x="150" y="3"/>
                    <a:pt x="150" y="2"/>
                    <a:pt x="149" y="2"/>
                  </a:cubicBezTo>
                  <a:lnTo>
                    <a:pt x="4" y="2"/>
                  </a:lnTo>
                  <a:close/>
                  <a:moveTo>
                    <a:pt x="142" y="15"/>
                  </a:moveTo>
                  <a:cubicBezTo>
                    <a:pt x="12" y="15"/>
                    <a:pt x="12" y="15"/>
                    <a:pt x="12" y="15"/>
                  </a:cubicBezTo>
                  <a:cubicBezTo>
                    <a:pt x="7" y="15"/>
                    <a:pt x="2" y="11"/>
                    <a:pt x="0" y="6"/>
                  </a:cubicBezTo>
                  <a:cubicBezTo>
                    <a:pt x="0" y="5"/>
                    <a:pt x="0" y="3"/>
                    <a:pt x="1" y="2"/>
                  </a:cubicBezTo>
                  <a:cubicBezTo>
                    <a:pt x="2" y="0"/>
                    <a:pt x="3" y="0"/>
                    <a:pt x="4" y="0"/>
                  </a:cubicBezTo>
                  <a:cubicBezTo>
                    <a:pt x="149" y="0"/>
                    <a:pt x="149" y="0"/>
                    <a:pt x="149" y="0"/>
                  </a:cubicBezTo>
                  <a:cubicBezTo>
                    <a:pt x="151" y="0"/>
                    <a:pt x="152" y="0"/>
                    <a:pt x="153" y="2"/>
                  </a:cubicBezTo>
                  <a:cubicBezTo>
                    <a:pt x="154" y="3"/>
                    <a:pt x="154" y="5"/>
                    <a:pt x="153" y="6"/>
                  </a:cubicBezTo>
                  <a:cubicBezTo>
                    <a:pt x="152" y="11"/>
                    <a:pt x="147" y="15"/>
                    <a:pt x="142" y="1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18" name="Freeform 7"/>
            <p:cNvSpPr>
              <a:spLocks noEditPoints="1"/>
            </p:cNvSpPr>
            <p:nvPr/>
          </p:nvSpPr>
          <p:spPr bwMode="auto">
            <a:xfrm>
              <a:off x="5597525" y="2687638"/>
              <a:ext cx="385762" cy="244475"/>
            </a:xfrm>
            <a:custGeom>
              <a:avLst/>
              <a:gdLst>
                <a:gd name="T0" fmla="*/ 3 w 103"/>
                <a:gd name="T1" fmla="*/ 62 h 65"/>
                <a:gd name="T2" fmla="*/ 101 w 103"/>
                <a:gd name="T3" fmla="*/ 62 h 65"/>
                <a:gd name="T4" fmla="*/ 101 w 103"/>
                <a:gd name="T5" fmla="*/ 6 h 65"/>
                <a:gd name="T6" fmla="*/ 97 w 103"/>
                <a:gd name="T7" fmla="*/ 3 h 65"/>
                <a:gd name="T8" fmla="*/ 6 w 103"/>
                <a:gd name="T9" fmla="*/ 3 h 65"/>
                <a:gd name="T10" fmla="*/ 3 w 103"/>
                <a:gd name="T11" fmla="*/ 6 h 65"/>
                <a:gd name="T12" fmla="*/ 3 w 103"/>
                <a:gd name="T13" fmla="*/ 62 h 65"/>
                <a:gd name="T14" fmla="*/ 102 w 103"/>
                <a:gd name="T15" fmla="*/ 65 h 65"/>
                <a:gd name="T16" fmla="*/ 2 w 103"/>
                <a:gd name="T17" fmla="*/ 65 h 65"/>
                <a:gd name="T18" fmla="*/ 0 w 103"/>
                <a:gd name="T19" fmla="*/ 64 h 65"/>
                <a:gd name="T20" fmla="*/ 0 w 103"/>
                <a:gd name="T21" fmla="*/ 6 h 65"/>
                <a:gd name="T22" fmla="*/ 6 w 103"/>
                <a:gd name="T23" fmla="*/ 0 h 65"/>
                <a:gd name="T24" fmla="*/ 97 w 103"/>
                <a:gd name="T25" fmla="*/ 0 h 65"/>
                <a:gd name="T26" fmla="*/ 103 w 103"/>
                <a:gd name="T27" fmla="*/ 6 h 65"/>
                <a:gd name="T28" fmla="*/ 103 w 103"/>
                <a:gd name="T29" fmla="*/ 64 h 65"/>
                <a:gd name="T30" fmla="*/ 102 w 103"/>
                <a:gd name="T31"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 h="65">
                  <a:moveTo>
                    <a:pt x="3" y="62"/>
                  </a:moveTo>
                  <a:cubicBezTo>
                    <a:pt x="101" y="62"/>
                    <a:pt x="101" y="62"/>
                    <a:pt x="101" y="62"/>
                  </a:cubicBezTo>
                  <a:cubicBezTo>
                    <a:pt x="101" y="6"/>
                    <a:pt x="101" y="6"/>
                    <a:pt x="101" y="6"/>
                  </a:cubicBezTo>
                  <a:cubicBezTo>
                    <a:pt x="101" y="4"/>
                    <a:pt x="99" y="3"/>
                    <a:pt x="97" y="3"/>
                  </a:cubicBezTo>
                  <a:cubicBezTo>
                    <a:pt x="6" y="3"/>
                    <a:pt x="6" y="3"/>
                    <a:pt x="6" y="3"/>
                  </a:cubicBezTo>
                  <a:cubicBezTo>
                    <a:pt x="5" y="3"/>
                    <a:pt x="3" y="4"/>
                    <a:pt x="3" y="6"/>
                  </a:cubicBezTo>
                  <a:lnTo>
                    <a:pt x="3" y="62"/>
                  </a:lnTo>
                  <a:close/>
                  <a:moveTo>
                    <a:pt x="102" y="65"/>
                  </a:moveTo>
                  <a:cubicBezTo>
                    <a:pt x="2" y="65"/>
                    <a:pt x="2" y="65"/>
                    <a:pt x="2" y="65"/>
                  </a:cubicBezTo>
                  <a:cubicBezTo>
                    <a:pt x="1" y="65"/>
                    <a:pt x="0" y="64"/>
                    <a:pt x="0" y="64"/>
                  </a:cubicBezTo>
                  <a:cubicBezTo>
                    <a:pt x="0" y="6"/>
                    <a:pt x="0" y="6"/>
                    <a:pt x="0" y="6"/>
                  </a:cubicBezTo>
                  <a:cubicBezTo>
                    <a:pt x="0" y="3"/>
                    <a:pt x="3" y="0"/>
                    <a:pt x="6" y="0"/>
                  </a:cubicBezTo>
                  <a:cubicBezTo>
                    <a:pt x="97" y="0"/>
                    <a:pt x="97" y="0"/>
                    <a:pt x="97" y="0"/>
                  </a:cubicBezTo>
                  <a:cubicBezTo>
                    <a:pt x="101" y="0"/>
                    <a:pt x="103" y="3"/>
                    <a:pt x="103" y="6"/>
                  </a:cubicBezTo>
                  <a:cubicBezTo>
                    <a:pt x="103" y="64"/>
                    <a:pt x="103" y="64"/>
                    <a:pt x="103" y="64"/>
                  </a:cubicBezTo>
                  <a:cubicBezTo>
                    <a:pt x="103" y="64"/>
                    <a:pt x="103" y="65"/>
                    <a:pt x="102" y="6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23" name="Freeform 8"/>
            <p:cNvSpPr>
              <a:spLocks noEditPoints="1"/>
            </p:cNvSpPr>
            <p:nvPr/>
          </p:nvSpPr>
          <p:spPr bwMode="auto">
            <a:xfrm>
              <a:off x="5738813" y="2763838"/>
              <a:ext cx="101600" cy="96838"/>
            </a:xfrm>
            <a:custGeom>
              <a:avLst/>
              <a:gdLst>
                <a:gd name="T0" fmla="*/ 13 w 27"/>
                <a:gd name="T1" fmla="*/ 15 h 26"/>
                <a:gd name="T2" fmla="*/ 14 w 27"/>
                <a:gd name="T3" fmla="*/ 15 h 26"/>
                <a:gd name="T4" fmla="*/ 22 w 27"/>
                <a:gd name="T5" fmla="*/ 23 h 26"/>
                <a:gd name="T6" fmla="*/ 24 w 27"/>
                <a:gd name="T7" fmla="*/ 21 h 26"/>
                <a:gd name="T8" fmla="*/ 16 w 27"/>
                <a:gd name="T9" fmla="*/ 13 h 26"/>
                <a:gd name="T10" fmla="*/ 16 w 27"/>
                <a:gd name="T11" fmla="*/ 12 h 26"/>
                <a:gd name="T12" fmla="*/ 16 w 27"/>
                <a:gd name="T13" fmla="*/ 11 h 26"/>
                <a:gd name="T14" fmla="*/ 19 w 27"/>
                <a:gd name="T15" fmla="*/ 7 h 26"/>
                <a:gd name="T16" fmla="*/ 4 w 27"/>
                <a:gd name="T17" fmla="*/ 3 h 26"/>
                <a:gd name="T18" fmla="*/ 8 w 27"/>
                <a:gd name="T19" fmla="*/ 19 h 26"/>
                <a:gd name="T20" fmla="*/ 12 w 27"/>
                <a:gd name="T21" fmla="*/ 15 h 26"/>
                <a:gd name="T22" fmla="*/ 13 w 27"/>
                <a:gd name="T23" fmla="*/ 15 h 26"/>
                <a:gd name="T24" fmla="*/ 22 w 27"/>
                <a:gd name="T25" fmla="*/ 26 h 26"/>
                <a:gd name="T26" fmla="*/ 21 w 27"/>
                <a:gd name="T27" fmla="*/ 26 h 26"/>
                <a:gd name="T28" fmla="*/ 13 w 27"/>
                <a:gd name="T29" fmla="*/ 18 h 26"/>
                <a:gd name="T30" fmla="*/ 9 w 27"/>
                <a:gd name="T31" fmla="*/ 22 h 26"/>
                <a:gd name="T32" fmla="*/ 7 w 27"/>
                <a:gd name="T33" fmla="*/ 22 h 26"/>
                <a:gd name="T34" fmla="*/ 6 w 27"/>
                <a:gd name="T35" fmla="*/ 21 h 26"/>
                <a:gd name="T36" fmla="*/ 0 w 27"/>
                <a:gd name="T37" fmla="*/ 1 h 26"/>
                <a:gd name="T38" fmla="*/ 1 w 27"/>
                <a:gd name="T39" fmla="*/ 0 h 26"/>
                <a:gd name="T40" fmla="*/ 2 w 27"/>
                <a:gd name="T41" fmla="*/ 0 h 26"/>
                <a:gd name="T42" fmla="*/ 22 w 27"/>
                <a:gd name="T43" fmla="*/ 6 h 26"/>
                <a:gd name="T44" fmla="*/ 23 w 27"/>
                <a:gd name="T45" fmla="*/ 7 h 26"/>
                <a:gd name="T46" fmla="*/ 23 w 27"/>
                <a:gd name="T47" fmla="*/ 8 h 26"/>
                <a:gd name="T48" fmla="*/ 19 w 27"/>
                <a:gd name="T49" fmla="*/ 12 h 26"/>
                <a:gd name="T50" fmla="*/ 27 w 27"/>
                <a:gd name="T51" fmla="*/ 20 h 26"/>
                <a:gd name="T52" fmla="*/ 27 w 27"/>
                <a:gd name="T53" fmla="*/ 21 h 26"/>
                <a:gd name="T54" fmla="*/ 27 w 27"/>
                <a:gd name="T55" fmla="*/ 22 h 26"/>
                <a:gd name="T56" fmla="*/ 22 w 27"/>
                <a:gd name="T57" fmla="*/ 26 h 26"/>
                <a:gd name="T58" fmla="*/ 22 w 27"/>
                <a:gd name="T5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 h="26">
                  <a:moveTo>
                    <a:pt x="13" y="15"/>
                  </a:moveTo>
                  <a:cubicBezTo>
                    <a:pt x="13" y="15"/>
                    <a:pt x="13" y="15"/>
                    <a:pt x="14" y="15"/>
                  </a:cubicBezTo>
                  <a:cubicBezTo>
                    <a:pt x="22" y="23"/>
                    <a:pt x="22" y="23"/>
                    <a:pt x="22" y="23"/>
                  </a:cubicBezTo>
                  <a:cubicBezTo>
                    <a:pt x="24" y="21"/>
                    <a:pt x="24" y="21"/>
                    <a:pt x="24" y="21"/>
                  </a:cubicBezTo>
                  <a:cubicBezTo>
                    <a:pt x="16" y="13"/>
                    <a:pt x="16" y="13"/>
                    <a:pt x="16" y="13"/>
                  </a:cubicBezTo>
                  <a:cubicBezTo>
                    <a:pt x="16" y="12"/>
                    <a:pt x="16" y="12"/>
                    <a:pt x="16" y="12"/>
                  </a:cubicBezTo>
                  <a:cubicBezTo>
                    <a:pt x="16" y="11"/>
                    <a:pt x="16" y="11"/>
                    <a:pt x="16" y="11"/>
                  </a:cubicBezTo>
                  <a:cubicBezTo>
                    <a:pt x="19" y="7"/>
                    <a:pt x="19" y="7"/>
                    <a:pt x="19" y="7"/>
                  </a:cubicBezTo>
                  <a:cubicBezTo>
                    <a:pt x="4" y="3"/>
                    <a:pt x="4" y="3"/>
                    <a:pt x="4" y="3"/>
                  </a:cubicBezTo>
                  <a:cubicBezTo>
                    <a:pt x="8" y="19"/>
                    <a:pt x="8" y="19"/>
                    <a:pt x="8" y="19"/>
                  </a:cubicBezTo>
                  <a:cubicBezTo>
                    <a:pt x="12" y="15"/>
                    <a:pt x="12" y="15"/>
                    <a:pt x="12" y="15"/>
                  </a:cubicBezTo>
                  <a:cubicBezTo>
                    <a:pt x="12" y="15"/>
                    <a:pt x="12" y="15"/>
                    <a:pt x="13" y="15"/>
                  </a:cubicBezTo>
                  <a:moveTo>
                    <a:pt x="22" y="26"/>
                  </a:moveTo>
                  <a:cubicBezTo>
                    <a:pt x="21" y="26"/>
                    <a:pt x="21" y="26"/>
                    <a:pt x="21" y="26"/>
                  </a:cubicBezTo>
                  <a:cubicBezTo>
                    <a:pt x="13" y="18"/>
                    <a:pt x="13" y="18"/>
                    <a:pt x="13" y="18"/>
                  </a:cubicBezTo>
                  <a:cubicBezTo>
                    <a:pt x="9" y="22"/>
                    <a:pt x="9" y="22"/>
                    <a:pt x="9" y="22"/>
                  </a:cubicBezTo>
                  <a:cubicBezTo>
                    <a:pt x="8" y="22"/>
                    <a:pt x="8" y="22"/>
                    <a:pt x="7" y="22"/>
                  </a:cubicBezTo>
                  <a:cubicBezTo>
                    <a:pt x="7" y="22"/>
                    <a:pt x="7" y="22"/>
                    <a:pt x="6" y="21"/>
                  </a:cubicBezTo>
                  <a:cubicBezTo>
                    <a:pt x="0" y="1"/>
                    <a:pt x="0" y="1"/>
                    <a:pt x="0" y="1"/>
                  </a:cubicBezTo>
                  <a:cubicBezTo>
                    <a:pt x="0" y="1"/>
                    <a:pt x="0" y="0"/>
                    <a:pt x="1" y="0"/>
                  </a:cubicBezTo>
                  <a:cubicBezTo>
                    <a:pt x="1" y="0"/>
                    <a:pt x="2" y="0"/>
                    <a:pt x="2" y="0"/>
                  </a:cubicBezTo>
                  <a:cubicBezTo>
                    <a:pt x="22" y="6"/>
                    <a:pt x="22" y="6"/>
                    <a:pt x="22" y="6"/>
                  </a:cubicBezTo>
                  <a:cubicBezTo>
                    <a:pt x="23" y="6"/>
                    <a:pt x="23" y="6"/>
                    <a:pt x="23" y="7"/>
                  </a:cubicBezTo>
                  <a:cubicBezTo>
                    <a:pt x="23" y="7"/>
                    <a:pt x="23" y="7"/>
                    <a:pt x="23" y="8"/>
                  </a:cubicBezTo>
                  <a:cubicBezTo>
                    <a:pt x="19" y="12"/>
                    <a:pt x="19" y="12"/>
                    <a:pt x="19" y="12"/>
                  </a:cubicBezTo>
                  <a:cubicBezTo>
                    <a:pt x="27" y="20"/>
                    <a:pt x="27" y="20"/>
                    <a:pt x="27" y="20"/>
                  </a:cubicBezTo>
                  <a:cubicBezTo>
                    <a:pt x="27" y="20"/>
                    <a:pt x="27" y="20"/>
                    <a:pt x="27" y="21"/>
                  </a:cubicBezTo>
                  <a:cubicBezTo>
                    <a:pt x="27" y="21"/>
                    <a:pt x="27" y="21"/>
                    <a:pt x="27" y="22"/>
                  </a:cubicBezTo>
                  <a:cubicBezTo>
                    <a:pt x="22" y="26"/>
                    <a:pt x="22" y="26"/>
                    <a:pt x="22" y="26"/>
                  </a:cubicBezTo>
                  <a:cubicBezTo>
                    <a:pt x="22" y="26"/>
                    <a:pt x="22" y="26"/>
                    <a:pt x="22" y="2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grpSp>
    </p:spTree>
    <p:extLst>
      <p:ext uri="{BB962C8B-B14F-4D97-AF65-F5344CB8AC3E}">
        <p14:creationId xmlns:p14="http://schemas.microsoft.com/office/powerpoint/2010/main" val="38946132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AU"/>
          </a:p>
        </p:txBody>
      </p:sp>
      <p:cxnSp>
        <p:nvCxnSpPr>
          <p:cNvPr id="12" name="Straight Connector 11"/>
          <p:cNvCxnSpPr/>
          <p:nvPr/>
        </p:nvCxnSpPr>
        <p:spPr>
          <a:xfrm>
            <a:off x="527381" y="1316765"/>
            <a:ext cx="11041227"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Date Placeholder 12"/>
          <p:cNvSpPr>
            <a:spLocks noGrp="1"/>
          </p:cNvSpPr>
          <p:nvPr>
            <p:ph type="dt" sz="half" idx="10"/>
          </p:nvPr>
        </p:nvSpPr>
        <p:spPr/>
        <p:txBody>
          <a:bodyPr/>
          <a:lstStyle>
            <a:lvl1pPr>
              <a:defRPr>
                <a:solidFill>
                  <a:schemeClr val="bg1"/>
                </a:solidFill>
              </a:defRPr>
            </a:lvl1pPr>
          </a:lstStyle>
          <a:p>
            <a:fld id="{1628E615-3FBD-46E6-8939-DE3431D7057D}" type="datetime1">
              <a:rPr lang="en-AU" smtClean="0"/>
              <a:t>30/11/2017</a:t>
            </a:fld>
            <a:endParaRPr lang="en-AU"/>
          </a:p>
        </p:txBody>
      </p:sp>
      <p:sp>
        <p:nvSpPr>
          <p:cNvPr id="14" name="Footer Placeholder 13"/>
          <p:cNvSpPr>
            <a:spLocks noGrp="1"/>
          </p:cNvSpPr>
          <p:nvPr>
            <p:ph type="ftr" sz="quarter" idx="11"/>
          </p:nvPr>
        </p:nvSpPr>
        <p:spPr/>
        <p:txBody>
          <a:bodyPr/>
          <a:lstStyle>
            <a:lvl1pPr>
              <a:defRPr>
                <a:solidFill>
                  <a:schemeClr val="bg1"/>
                </a:solidFill>
              </a:defRPr>
            </a:lvl1pPr>
          </a:lstStyle>
          <a:p>
            <a:r>
              <a:rPr lang="en-AU"/>
              <a:t>Ms Taoube</a:t>
            </a:r>
          </a:p>
        </p:txBody>
      </p:sp>
      <p:sp>
        <p:nvSpPr>
          <p:cNvPr id="15" name="Slide Number Placeholder 14"/>
          <p:cNvSpPr>
            <a:spLocks noGrp="1"/>
          </p:cNvSpPr>
          <p:nvPr>
            <p:ph type="sldNum" sz="quarter" idx="12"/>
          </p:nvPr>
        </p:nvSpPr>
        <p:spPr/>
        <p:txBody>
          <a:bodyPr/>
          <a:lstStyle>
            <a:lvl1pPr>
              <a:defRPr>
                <a:solidFill>
                  <a:schemeClr val="bg1"/>
                </a:solidFill>
              </a:defRPr>
            </a:lvl1pPr>
          </a:lstStyle>
          <a:p>
            <a:fld id="{8A93E3A5-9A42-4436-821C-A8F16A7E672E}" type="slidenum">
              <a:rPr lang="en-AU" smtClean="0"/>
              <a:t>‹#›</a:t>
            </a:fld>
            <a:endParaRPr lang="en-AU"/>
          </a:p>
        </p:txBody>
      </p:sp>
    </p:spTree>
    <p:extLst>
      <p:ext uri="{BB962C8B-B14F-4D97-AF65-F5344CB8AC3E}">
        <p14:creationId xmlns:p14="http://schemas.microsoft.com/office/powerpoint/2010/main" val="9658038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1_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AU"/>
          </a:p>
        </p:txBody>
      </p:sp>
      <p:cxnSp>
        <p:nvCxnSpPr>
          <p:cNvPr id="12" name="Straight Connector 11"/>
          <p:cNvCxnSpPr/>
          <p:nvPr/>
        </p:nvCxnSpPr>
        <p:spPr>
          <a:xfrm>
            <a:off x="527381" y="1316765"/>
            <a:ext cx="11041227"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3" name="Date Placeholder 12"/>
          <p:cNvSpPr>
            <a:spLocks noGrp="1"/>
          </p:cNvSpPr>
          <p:nvPr>
            <p:ph type="dt" sz="half" idx="10"/>
          </p:nvPr>
        </p:nvSpPr>
        <p:spPr/>
        <p:txBody>
          <a:bodyPr/>
          <a:lstStyle>
            <a:lvl1pPr>
              <a:defRPr>
                <a:solidFill>
                  <a:schemeClr val="bg1"/>
                </a:solidFill>
              </a:defRPr>
            </a:lvl1pPr>
          </a:lstStyle>
          <a:p>
            <a:fld id="{63096F7A-287F-4082-88F1-9710DB334B53}" type="datetime1">
              <a:rPr lang="en-AU" smtClean="0"/>
              <a:t>30/11/2017</a:t>
            </a:fld>
            <a:endParaRPr lang="en-AU"/>
          </a:p>
        </p:txBody>
      </p:sp>
      <p:sp>
        <p:nvSpPr>
          <p:cNvPr id="14" name="Footer Placeholder 13"/>
          <p:cNvSpPr>
            <a:spLocks noGrp="1"/>
          </p:cNvSpPr>
          <p:nvPr>
            <p:ph type="ftr" sz="quarter" idx="11"/>
          </p:nvPr>
        </p:nvSpPr>
        <p:spPr/>
        <p:txBody>
          <a:bodyPr/>
          <a:lstStyle>
            <a:lvl1pPr>
              <a:defRPr>
                <a:solidFill>
                  <a:schemeClr val="bg1"/>
                </a:solidFill>
              </a:defRPr>
            </a:lvl1pPr>
          </a:lstStyle>
          <a:p>
            <a:r>
              <a:rPr lang="en-AU"/>
              <a:t>Ms Taoube</a:t>
            </a:r>
          </a:p>
        </p:txBody>
      </p:sp>
      <p:sp>
        <p:nvSpPr>
          <p:cNvPr id="15" name="Slide Number Placeholder 14"/>
          <p:cNvSpPr>
            <a:spLocks noGrp="1"/>
          </p:cNvSpPr>
          <p:nvPr>
            <p:ph type="sldNum" sz="quarter" idx="12"/>
          </p:nvPr>
        </p:nvSpPr>
        <p:spPr/>
        <p:txBody>
          <a:bodyPr/>
          <a:lstStyle>
            <a:lvl1pPr>
              <a:defRPr>
                <a:solidFill>
                  <a:schemeClr val="bg1"/>
                </a:solidFill>
              </a:defRPr>
            </a:lvl1pPr>
          </a:lstStyle>
          <a:p>
            <a:fld id="{8A93E3A5-9A42-4436-821C-A8F16A7E672E}" type="slidenum">
              <a:rPr lang="en-AU" smtClean="0"/>
              <a:t>‹#›</a:t>
            </a:fld>
            <a:endParaRPr lang="en-AU"/>
          </a:p>
        </p:txBody>
      </p:sp>
    </p:spTree>
    <p:extLst>
      <p:ext uri="{BB962C8B-B14F-4D97-AF65-F5344CB8AC3E}">
        <p14:creationId xmlns:p14="http://schemas.microsoft.com/office/powerpoint/2010/main" val="234470703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2062" name="Title 2061"/>
          <p:cNvSpPr>
            <a:spLocks noGrp="1"/>
          </p:cNvSpPr>
          <p:nvPr>
            <p:ph type="title"/>
          </p:nvPr>
        </p:nvSpPr>
        <p:spPr/>
        <p:txBody>
          <a:bodyPr/>
          <a:lstStyle/>
          <a:p>
            <a:r>
              <a:rPr lang="en-US"/>
              <a:t>Click to edit Master title style</a:t>
            </a:r>
            <a:endParaRPr lang="en-AU"/>
          </a:p>
        </p:txBody>
      </p:sp>
      <p:cxnSp>
        <p:nvCxnSpPr>
          <p:cNvPr id="50" name="Straight Connector 49"/>
          <p:cNvCxnSpPr/>
          <p:nvPr/>
        </p:nvCxnSpPr>
        <p:spPr>
          <a:xfrm>
            <a:off x="527381" y="1316765"/>
            <a:ext cx="11041227"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66" name="Date Placeholder 2065"/>
          <p:cNvSpPr>
            <a:spLocks noGrp="1"/>
          </p:cNvSpPr>
          <p:nvPr>
            <p:ph type="dt" sz="half" idx="10"/>
          </p:nvPr>
        </p:nvSpPr>
        <p:spPr/>
        <p:txBody>
          <a:bodyPr/>
          <a:lstStyle/>
          <a:p>
            <a:fld id="{63096F7A-287F-4082-88F1-9710DB334B53}" type="datetime1">
              <a:rPr lang="en-AU" smtClean="0"/>
              <a:t>30/11/2017</a:t>
            </a:fld>
            <a:endParaRPr lang="en-AU"/>
          </a:p>
        </p:txBody>
      </p:sp>
      <p:sp>
        <p:nvSpPr>
          <p:cNvPr id="2067" name="Footer Placeholder 2066"/>
          <p:cNvSpPr>
            <a:spLocks noGrp="1"/>
          </p:cNvSpPr>
          <p:nvPr>
            <p:ph type="ftr" sz="quarter" idx="11"/>
          </p:nvPr>
        </p:nvSpPr>
        <p:spPr/>
        <p:txBody>
          <a:bodyPr/>
          <a:lstStyle/>
          <a:p>
            <a:r>
              <a:rPr lang="en-AU"/>
              <a:t>Ms Taoube</a:t>
            </a:r>
          </a:p>
        </p:txBody>
      </p:sp>
      <p:sp>
        <p:nvSpPr>
          <p:cNvPr id="2068" name="Slide Number Placeholder 2067"/>
          <p:cNvSpPr>
            <a:spLocks noGrp="1"/>
          </p:cNvSpPr>
          <p:nvPr>
            <p:ph type="sldNum" sz="quarter" idx="12"/>
          </p:nvPr>
        </p:nvSpPr>
        <p:spPr/>
        <p:txBody>
          <a:bodyPr/>
          <a:lstStyle/>
          <a:p>
            <a:fld id="{8A93E3A5-9A42-4436-821C-A8F16A7E672E}" type="slidenum">
              <a:rPr lang="en-AU" smtClean="0"/>
              <a:t>‹#›</a:t>
            </a:fld>
            <a:endParaRPr lang="en-AU"/>
          </a:p>
        </p:txBody>
      </p:sp>
    </p:spTree>
    <p:extLst>
      <p:ext uri="{BB962C8B-B14F-4D97-AF65-F5344CB8AC3E}">
        <p14:creationId xmlns:p14="http://schemas.microsoft.com/office/powerpoint/2010/main" val="3568989032"/>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527381" y="1571096"/>
            <a:ext cx="5467019" cy="4546203"/>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4" name="Content Placeholder 3"/>
          <p:cNvSpPr>
            <a:spLocks noGrp="1"/>
          </p:cNvSpPr>
          <p:nvPr>
            <p:ph sz="half" idx="2"/>
          </p:nvPr>
        </p:nvSpPr>
        <p:spPr>
          <a:xfrm>
            <a:off x="6115381" y="1571096"/>
            <a:ext cx="5467019" cy="4546203"/>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11" name="Date Placeholder 10"/>
          <p:cNvSpPr>
            <a:spLocks noGrp="1"/>
          </p:cNvSpPr>
          <p:nvPr>
            <p:ph type="dt" sz="half" idx="10"/>
          </p:nvPr>
        </p:nvSpPr>
        <p:spPr/>
        <p:txBody>
          <a:bodyPr/>
          <a:lstStyle/>
          <a:p>
            <a:fld id="{52E0D627-70FC-41F7-8557-AD2851F3AFF3}" type="datetime1">
              <a:rPr lang="en-AU" smtClean="0"/>
              <a:t>30/11/2017</a:t>
            </a:fld>
            <a:endParaRPr lang="en-AU"/>
          </a:p>
        </p:txBody>
      </p:sp>
      <p:sp>
        <p:nvSpPr>
          <p:cNvPr id="12" name="Footer Placeholder 11"/>
          <p:cNvSpPr>
            <a:spLocks noGrp="1"/>
          </p:cNvSpPr>
          <p:nvPr>
            <p:ph type="ftr" sz="quarter" idx="11"/>
          </p:nvPr>
        </p:nvSpPr>
        <p:spPr/>
        <p:txBody>
          <a:bodyPr/>
          <a:lstStyle/>
          <a:p>
            <a:r>
              <a:rPr lang="en-AU"/>
              <a:t>Ms Taoube</a:t>
            </a:r>
          </a:p>
        </p:txBody>
      </p:sp>
      <p:sp>
        <p:nvSpPr>
          <p:cNvPr id="13" name="Slide Number Placeholder 12"/>
          <p:cNvSpPr>
            <a:spLocks noGrp="1"/>
          </p:cNvSpPr>
          <p:nvPr>
            <p:ph type="sldNum" sz="quarter" idx="12"/>
          </p:nvPr>
        </p:nvSpPr>
        <p:spPr/>
        <p:txBody>
          <a:bodyPr/>
          <a:lstStyle/>
          <a:p>
            <a:fld id="{8A93E3A5-9A42-4436-821C-A8F16A7E672E}" type="slidenum">
              <a:rPr lang="en-AU" smtClean="0"/>
              <a:t>‹#›</a:t>
            </a:fld>
            <a:endParaRPr lang="en-AU"/>
          </a:p>
        </p:txBody>
      </p:sp>
    </p:spTree>
    <p:extLst>
      <p:ext uri="{BB962C8B-B14F-4D97-AF65-F5344CB8AC3E}">
        <p14:creationId xmlns:p14="http://schemas.microsoft.com/office/powerpoint/2010/main" val="3663034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7381" y="274639"/>
            <a:ext cx="11055019" cy="1143000"/>
          </a:xfrm>
        </p:spPr>
        <p:txBody>
          <a:bodyPr/>
          <a:lstStyle>
            <a:lvl1pPr>
              <a:defRPr/>
            </a:lvl1pPr>
          </a:lstStyle>
          <a:p>
            <a:r>
              <a:rPr lang="en-US"/>
              <a:t>Click to edit Master title style</a:t>
            </a:r>
            <a:endParaRPr lang="en-AU" dirty="0"/>
          </a:p>
        </p:txBody>
      </p:sp>
      <p:sp>
        <p:nvSpPr>
          <p:cNvPr id="3" name="Text Placeholder 2"/>
          <p:cNvSpPr>
            <a:spLocks noGrp="1"/>
          </p:cNvSpPr>
          <p:nvPr>
            <p:ph type="body" idx="1"/>
          </p:nvPr>
        </p:nvSpPr>
        <p:spPr>
          <a:xfrm>
            <a:off x="527383" y="1535114"/>
            <a:ext cx="5469136" cy="639763"/>
          </a:xfrm>
        </p:spPr>
        <p:txBody>
          <a:bodyPr lIns="0" anchor="b">
            <a:normAutofit/>
          </a:bodyPr>
          <a:lstStyle>
            <a:lvl1pPr marL="0" indent="0">
              <a:buNone/>
              <a:defRPr sz="20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27383" y="2174875"/>
            <a:ext cx="5469136" cy="3951288"/>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5" name="Text Placeholder 4"/>
          <p:cNvSpPr>
            <a:spLocks noGrp="1"/>
          </p:cNvSpPr>
          <p:nvPr>
            <p:ph type="body" sz="quarter" idx="3"/>
          </p:nvPr>
        </p:nvSpPr>
        <p:spPr>
          <a:xfrm>
            <a:off x="6096002" y="1535114"/>
            <a:ext cx="5486401" cy="639763"/>
          </a:xfrm>
        </p:spPr>
        <p:txBody>
          <a:bodyPr lIns="0" anchor="b">
            <a:normAutofit/>
          </a:bodyPr>
          <a:lstStyle>
            <a:lvl1pPr marL="0" indent="0">
              <a:buNone/>
              <a:defRPr sz="20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096001" y="2174875"/>
            <a:ext cx="5486403" cy="3951288"/>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13" name="Date Placeholder 12"/>
          <p:cNvSpPr>
            <a:spLocks noGrp="1"/>
          </p:cNvSpPr>
          <p:nvPr>
            <p:ph type="dt" sz="half" idx="10"/>
          </p:nvPr>
        </p:nvSpPr>
        <p:spPr/>
        <p:txBody>
          <a:bodyPr/>
          <a:lstStyle/>
          <a:p>
            <a:fld id="{2B5870EA-208C-46DF-8137-7A819DBE8B98}" type="datetime1">
              <a:rPr lang="en-AU" smtClean="0"/>
              <a:t>30/11/2017</a:t>
            </a:fld>
            <a:endParaRPr lang="en-AU"/>
          </a:p>
        </p:txBody>
      </p:sp>
      <p:sp>
        <p:nvSpPr>
          <p:cNvPr id="14" name="Footer Placeholder 13"/>
          <p:cNvSpPr>
            <a:spLocks noGrp="1"/>
          </p:cNvSpPr>
          <p:nvPr>
            <p:ph type="ftr" sz="quarter" idx="11"/>
          </p:nvPr>
        </p:nvSpPr>
        <p:spPr/>
        <p:txBody>
          <a:bodyPr/>
          <a:lstStyle/>
          <a:p>
            <a:r>
              <a:rPr lang="en-AU"/>
              <a:t>Ms Taoube</a:t>
            </a:r>
          </a:p>
        </p:txBody>
      </p:sp>
      <p:sp>
        <p:nvSpPr>
          <p:cNvPr id="15" name="Slide Number Placeholder 14"/>
          <p:cNvSpPr>
            <a:spLocks noGrp="1"/>
          </p:cNvSpPr>
          <p:nvPr>
            <p:ph type="sldNum" sz="quarter" idx="12"/>
          </p:nvPr>
        </p:nvSpPr>
        <p:spPr/>
        <p:txBody>
          <a:bodyPr/>
          <a:lstStyle/>
          <a:p>
            <a:fld id="{8A93E3A5-9A42-4436-821C-A8F16A7E672E}" type="slidenum">
              <a:rPr lang="en-AU" smtClean="0"/>
              <a:t>‹#›</a:t>
            </a:fld>
            <a:endParaRPr lang="en-AU"/>
          </a:p>
        </p:txBody>
      </p:sp>
    </p:spTree>
    <p:extLst>
      <p:ext uri="{BB962C8B-B14F-4D97-AF65-F5344CB8AC3E}">
        <p14:creationId xmlns:p14="http://schemas.microsoft.com/office/powerpoint/2010/main" val="837097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pic>
        <p:nvPicPr>
          <p:cNvPr id="94" name="Picture 4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1686177"/>
            <a:ext cx="12192000" cy="4365896"/>
          </a:xfrm>
          <a:prstGeom prst="rect">
            <a:avLst/>
          </a:prstGeom>
          <a:noFill/>
          <a:extLst>
            <a:ext uri="{909E8E84-426E-40DD-AFC4-6F175D3DCCD1}">
              <a14:hiddenFill xmlns:a14="http://schemas.microsoft.com/office/drawing/2010/main">
                <a:solidFill>
                  <a:srgbClr val="FFFFFF"/>
                </a:solidFill>
              </a14:hiddenFill>
            </a:ext>
          </a:extLst>
        </p:spPr>
      </p:pic>
      <p:sp>
        <p:nvSpPr>
          <p:cNvPr id="1043" name="Rectangle 1042"/>
          <p:cNvSpPr/>
          <p:nvPr/>
        </p:nvSpPr>
        <p:spPr>
          <a:xfrm>
            <a:off x="0" y="1686178"/>
            <a:ext cx="8976320" cy="4365897"/>
          </a:xfrm>
          <a:prstGeom prst="rect">
            <a:avLst/>
          </a:prstGeom>
          <a:solidFill>
            <a:srgbClr val="00ABC3">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2" name="Title 1"/>
          <p:cNvSpPr>
            <a:spLocks noGrp="1"/>
          </p:cNvSpPr>
          <p:nvPr>
            <p:ph type="ctrTitle"/>
          </p:nvPr>
        </p:nvSpPr>
        <p:spPr>
          <a:xfrm>
            <a:off x="527381" y="2523540"/>
            <a:ext cx="5822880" cy="1632181"/>
          </a:xfrm>
        </p:spPr>
        <p:txBody>
          <a:bodyPr lIns="0" anchor="b"/>
          <a:lstStyle>
            <a:lvl1pPr>
              <a:defRPr sz="2800" cap="all" baseline="0">
                <a:solidFill>
                  <a:schemeClr val="bg1"/>
                </a:solidFill>
              </a:defRPr>
            </a:lvl1pPr>
          </a:lstStyle>
          <a:p>
            <a:r>
              <a:rPr lang="en-US"/>
              <a:t>Click to edit Master title style</a:t>
            </a:r>
            <a:endParaRPr lang="en-AU" dirty="0"/>
          </a:p>
        </p:txBody>
      </p:sp>
      <p:sp>
        <p:nvSpPr>
          <p:cNvPr id="3" name="Subtitle 2"/>
          <p:cNvSpPr>
            <a:spLocks noGrp="1"/>
          </p:cNvSpPr>
          <p:nvPr>
            <p:ph type="subTitle" idx="1"/>
          </p:nvPr>
        </p:nvSpPr>
        <p:spPr>
          <a:xfrm>
            <a:off x="527381" y="4420900"/>
            <a:ext cx="5822880" cy="1174981"/>
          </a:xfrm>
          <a:solidFill>
            <a:srgbClr val="FFFFFF"/>
          </a:solidFill>
        </p:spPr>
        <p:txBody>
          <a:bodyPr lIns="90000" anchor="ctr">
            <a:normAutofit/>
          </a:bodyPr>
          <a:lstStyle>
            <a:lvl1pPr marL="0" indent="0" algn="l">
              <a:spcBef>
                <a:spcPts val="0"/>
              </a:spcBef>
              <a:buNone/>
              <a:defRPr sz="2000">
                <a:solidFill>
                  <a:schemeClr val="tx2"/>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dirty="0"/>
          </a:p>
        </p:txBody>
      </p:sp>
      <p:grpSp>
        <p:nvGrpSpPr>
          <p:cNvPr id="53" name="Group 52"/>
          <p:cNvGrpSpPr>
            <a:grpSpLocks noChangeAspect="1"/>
          </p:cNvGrpSpPr>
          <p:nvPr/>
        </p:nvGrpSpPr>
        <p:grpSpPr>
          <a:xfrm>
            <a:off x="527382" y="469062"/>
            <a:ext cx="1867805" cy="662572"/>
            <a:chOff x="-3190875" y="-179387"/>
            <a:chExt cx="15528925" cy="5508625"/>
          </a:xfrm>
          <a:solidFill>
            <a:schemeClr val="tx1"/>
          </a:solidFill>
        </p:grpSpPr>
        <p:sp>
          <p:nvSpPr>
            <p:cNvPr id="54" name="Freeform 7"/>
            <p:cNvSpPr>
              <a:spLocks/>
            </p:cNvSpPr>
            <p:nvPr/>
          </p:nvSpPr>
          <p:spPr bwMode="auto">
            <a:xfrm>
              <a:off x="2598738" y="250825"/>
              <a:ext cx="98425" cy="5078413"/>
            </a:xfrm>
            <a:custGeom>
              <a:avLst/>
              <a:gdLst>
                <a:gd name="T0" fmla="*/ 13 w 26"/>
                <a:gd name="T1" fmla="*/ 0 h 1354"/>
                <a:gd name="T2" fmla="*/ 0 w 26"/>
                <a:gd name="T3" fmla="*/ 13 h 1354"/>
                <a:gd name="T4" fmla="*/ 0 w 26"/>
                <a:gd name="T5" fmla="*/ 1342 h 1354"/>
                <a:gd name="T6" fmla="*/ 13 w 26"/>
                <a:gd name="T7" fmla="*/ 1354 h 1354"/>
                <a:gd name="T8" fmla="*/ 26 w 26"/>
                <a:gd name="T9" fmla="*/ 1342 h 1354"/>
                <a:gd name="T10" fmla="*/ 26 w 26"/>
                <a:gd name="T11" fmla="*/ 13 h 1354"/>
                <a:gd name="T12" fmla="*/ 13 w 26"/>
                <a:gd name="T13" fmla="*/ 0 h 1354"/>
              </a:gdLst>
              <a:ahLst/>
              <a:cxnLst>
                <a:cxn ang="0">
                  <a:pos x="T0" y="T1"/>
                </a:cxn>
                <a:cxn ang="0">
                  <a:pos x="T2" y="T3"/>
                </a:cxn>
                <a:cxn ang="0">
                  <a:pos x="T4" y="T5"/>
                </a:cxn>
                <a:cxn ang="0">
                  <a:pos x="T6" y="T7"/>
                </a:cxn>
                <a:cxn ang="0">
                  <a:pos x="T8" y="T9"/>
                </a:cxn>
                <a:cxn ang="0">
                  <a:pos x="T10" y="T11"/>
                </a:cxn>
                <a:cxn ang="0">
                  <a:pos x="T12" y="T13"/>
                </a:cxn>
              </a:cxnLst>
              <a:rect l="0" t="0" r="r" b="b"/>
              <a:pathLst>
                <a:path w="26" h="1354">
                  <a:moveTo>
                    <a:pt x="13" y="0"/>
                  </a:moveTo>
                  <a:cubicBezTo>
                    <a:pt x="5" y="0"/>
                    <a:pt x="0" y="6"/>
                    <a:pt x="0" y="13"/>
                  </a:cubicBezTo>
                  <a:cubicBezTo>
                    <a:pt x="0" y="1342"/>
                    <a:pt x="0" y="1342"/>
                    <a:pt x="0" y="1342"/>
                  </a:cubicBezTo>
                  <a:cubicBezTo>
                    <a:pt x="0" y="1349"/>
                    <a:pt x="5" y="1354"/>
                    <a:pt x="13" y="1354"/>
                  </a:cubicBezTo>
                  <a:cubicBezTo>
                    <a:pt x="20" y="1354"/>
                    <a:pt x="26" y="1349"/>
                    <a:pt x="26" y="1342"/>
                  </a:cubicBezTo>
                  <a:cubicBezTo>
                    <a:pt x="26" y="13"/>
                    <a:pt x="26" y="13"/>
                    <a:pt x="26" y="13"/>
                  </a:cubicBezTo>
                  <a:cubicBezTo>
                    <a:pt x="26" y="6"/>
                    <a:pt x="20" y="0"/>
                    <a:pt x="1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5" name="Freeform 8"/>
            <p:cNvSpPr>
              <a:spLocks/>
            </p:cNvSpPr>
            <p:nvPr/>
          </p:nvSpPr>
          <p:spPr bwMode="auto">
            <a:xfrm>
              <a:off x="-171450" y="3097213"/>
              <a:ext cx="1946275" cy="1508125"/>
            </a:xfrm>
            <a:custGeom>
              <a:avLst/>
              <a:gdLst>
                <a:gd name="T0" fmla="*/ 864 w 1226"/>
                <a:gd name="T1" fmla="*/ 607 h 950"/>
                <a:gd name="T2" fmla="*/ 716 w 1226"/>
                <a:gd name="T3" fmla="*/ 0 h 950"/>
                <a:gd name="T4" fmla="*/ 512 w 1226"/>
                <a:gd name="T5" fmla="*/ 0 h 950"/>
                <a:gd name="T6" fmla="*/ 361 w 1226"/>
                <a:gd name="T7" fmla="*/ 603 h 950"/>
                <a:gd name="T8" fmla="*/ 224 w 1226"/>
                <a:gd name="T9" fmla="*/ 0 h 950"/>
                <a:gd name="T10" fmla="*/ 0 w 1226"/>
                <a:gd name="T11" fmla="*/ 0 h 950"/>
                <a:gd name="T12" fmla="*/ 248 w 1226"/>
                <a:gd name="T13" fmla="*/ 950 h 950"/>
                <a:gd name="T14" fmla="*/ 467 w 1226"/>
                <a:gd name="T15" fmla="*/ 950 h 950"/>
                <a:gd name="T16" fmla="*/ 612 w 1226"/>
                <a:gd name="T17" fmla="*/ 350 h 950"/>
                <a:gd name="T18" fmla="*/ 758 w 1226"/>
                <a:gd name="T19" fmla="*/ 950 h 950"/>
                <a:gd name="T20" fmla="*/ 973 w 1226"/>
                <a:gd name="T21" fmla="*/ 950 h 950"/>
                <a:gd name="T22" fmla="*/ 975 w 1226"/>
                <a:gd name="T23" fmla="*/ 941 h 950"/>
                <a:gd name="T24" fmla="*/ 1226 w 1226"/>
                <a:gd name="T25" fmla="*/ 0 h 950"/>
                <a:gd name="T26" fmla="*/ 1006 w 1226"/>
                <a:gd name="T27" fmla="*/ 0 h 950"/>
                <a:gd name="T28" fmla="*/ 864 w 1226"/>
                <a:gd name="T29" fmla="*/ 607 h 950"/>
                <a:gd name="T30" fmla="*/ 864 w 1226"/>
                <a:gd name="T31" fmla="*/ 607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6" h="950">
                  <a:moveTo>
                    <a:pt x="864" y="607"/>
                  </a:moveTo>
                  <a:lnTo>
                    <a:pt x="716" y="0"/>
                  </a:lnTo>
                  <a:lnTo>
                    <a:pt x="512" y="0"/>
                  </a:lnTo>
                  <a:lnTo>
                    <a:pt x="361" y="603"/>
                  </a:lnTo>
                  <a:lnTo>
                    <a:pt x="224" y="0"/>
                  </a:lnTo>
                  <a:lnTo>
                    <a:pt x="0" y="0"/>
                  </a:lnTo>
                  <a:lnTo>
                    <a:pt x="248" y="950"/>
                  </a:lnTo>
                  <a:lnTo>
                    <a:pt x="467" y="950"/>
                  </a:lnTo>
                  <a:lnTo>
                    <a:pt x="612" y="350"/>
                  </a:lnTo>
                  <a:lnTo>
                    <a:pt x="758" y="950"/>
                  </a:lnTo>
                  <a:lnTo>
                    <a:pt x="973" y="950"/>
                  </a:lnTo>
                  <a:lnTo>
                    <a:pt x="975" y="941"/>
                  </a:lnTo>
                  <a:lnTo>
                    <a:pt x="1226" y="0"/>
                  </a:lnTo>
                  <a:lnTo>
                    <a:pt x="1006" y="0"/>
                  </a:lnTo>
                  <a:lnTo>
                    <a:pt x="864" y="607"/>
                  </a:lnTo>
                  <a:lnTo>
                    <a:pt x="864" y="60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6" name="Freeform 9"/>
            <p:cNvSpPr>
              <a:spLocks/>
            </p:cNvSpPr>
            <p:nvPr/>
          </p:nvSpPr>
          <p:spPr bwMode="auto">
            <a:xfrm>
              <a:off x="-2987675" y="3097213"/>
              <a:ext cx="1503363" cy="1508125"/>
            </a:xfrm>
            <a:custGeom>
              <a:avLst/>
              <a:gdLst>
                <a:gd name="T0" fmla="*/ 219 w 947"/>
                <a:gd name="T1" fmla="*/ 0 h 950"/>
                <a:gd name="T2" fmla="*/ 0 w 947"/>
                <a:gd name="T3" fmla="*/ 0 h 950"/>
                <a:gd name="T4" fmla="*/ 0 w 947"/>
                <a:gd name="T5" fmla="*/ 950 h 950"/>
                <a:gd name="T6" fmla="*/ 212 w 947"/>
                <a:gd name="T7" fmla="*/ 950 h 950"/>
                <a:gd name="T8" fmla="*/ 212 w 947"/>
                <a:gd name="T9" fmla="*/ 345 h 950"/>
                <a:gd name="T10" fmla="*/ 727 w 947"/>
                <a:gd name="T11" fmla="*/ 950 h 950"/>
                <a:gd name="T12" fmla="*/ 947 w 947"/>
                <a:gd name="T13" fmla="*/ 950 h 950"/>
                <a:gd name="T14" fmla="*/ 947 w 947"/>
                <a:gd name="T15" fmla="*/ 0 h 950"/>
                <a:gd name="T16" fmla="*/ 734 w 947"/>
                <a:gd name="T17" fmla="*/ 0 h 950"/>
                <a:gd name="T18" fmla="*/ 734 w 947"/>
                <a:gd name="T19" fmla="*/ 607 h 950"/>
                <a:gd name="T20" fmla="*/ 219 w 947"/>
                <a:gd name="T21" fmla="*/ 0 h 950"/>
                <a:gd name="T22" fmla="*/ 219 w 947"/>
                <a:gd name="T23" fmla="*/ 0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7" h="950">
                  <a:moveTo>
                    <a:pt x="219" y="0"/>
                  </a:moveTo>
                  <a:lnTo>
                    <a:pt x="0" y="0"/>
                  </a:lnTo>
                  <a:lnTo>
                    <a:pt x="0" y="950"/>
                  </a:lnTo>
                  <a:lnTo>
                    <a:pt x="212" y="950"/>
                  </a:lnTo>
                  <a:lnTo>
                    <a:pt x="212" y="345"/>
                  </a:lnTo>
                  <a:lnTo>
                    <a:pt x="727" y="950"/>
                  </a:lnTo>
                  <a:lnTo>
                    <a:pt x="947" y="950"/>
                  </a:lnTo>
                  <a:lnTo>
                    <a:pt x="947" y="0"/>
                  </a:lnTo>
                  <a:lnTo>
                    <a:pt x="734" y="0"/>
                  </a:lnTo>
                  <a:lnTo>
                    <a:pt x="734" y="607"/>
                  </a:lnTo>
                  <a:lnTo>
                    <a:pt x="219" y="0"/>
                  </a:lnTo>
                  <a:lnTo>
                    <a:pt x="21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7" name="Freeform 10"/>
            <p:cNvSpPr>
              <a:spLocks/>
            </p:cNvSpPr>
            <p:nvPr/>
          </p:nvSpPr>
          <p:spPr bwMode="auto">
            <a:xfrm>
              <a:off x="-3025775" y="4822825"/>
              <a:ext cx="438150" cy="484188"/>
            </a:xfrm>
            <a:custGeom>
              <a:avLst/>
              <a:gdLst>
                <a:gd name="T0" fmla="*/ 64 w 117"/>
                <a:gd name="T1" fmla="*/ 76 h 129"/>
                <a:gd name="T2" fmla="*/ 96 w 117"/>
                <a:gd name="T3" fmla="*/ 76 h 129"/>
                <a:gd name="T4" fmla="*/ 96 w 117"/>
                <a:gd name="T5" fmla="*/ 100 h 129"/>
                <a:gd name="T6" fmla="*/ 66 w 117"/>
                <a:gd name="T7" fmla="*/ 109 h 129"/>
                <a:gd name="T8" fmla="*/ 23 w 117"/>
                <a:gd name="T9" fmla="*/ 65 h 129"/>
                <a:gd name="T10" fmla="*/ 23 w 117"/>
                <a:gd name="T11" fmla="*/ 64 h 129"/>
                <a:gd name="T12" fmla="*/ 64 w 117"/>
                <a:gd name="T13" fmla="*/ 20 h 129"/>
                <a:gd name="T14" fmla="*/ 98 w 117"/>
                <a:gd name="T15" fmla="*/ 34 h 129"/>
                <a:gd name="T16" fmla="*/ 112 w 117"/>
                <a:gd name="T17" fmla="*/ 17 h 129"/>
                <a:gd name="T18" fmla="*/ 65 w 117"/>
                <a:gd name="T19" fmla="*/ 0 h 129"/>
                <a:gd name="T20" fmla="*/ 0 w 117"/>
                <a:gd name="T21" fmla="*/ 65 h 129"/>
                <a:gd name="T22" fmla="*/ 0 w 117"/>
                <a:gd name="T23" fmla="*/ 65 h 129"/>
                <a:gd name="T24" fmla="*/ 65 w 117"/>
                <a:gd name="T25" fmla="*/ 129 h 129"/>
                <a:gd name="T26" fmla="*/ 117 w 117"/>
                <a:gd name="T27" fmla="*/ 110 h 129"/>
                <a:gd name="T28" fmla="*/ 117 w 117"/>
                <a:gd name="T29" fmla="*/ 57 h 129"/>
                <a:gd name="T30" fmla="*/ 64 w 117"/>
                <a:gd name="T31" fmla="*/ 57 h 129"/>
                <a:gd name="T32" fmla="*/ 64 w 117"/>
                <a:gd name="T33" fmla="*/ 7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7" h="129">
                  <a:moveTo>
                    <a:pt x="64" y="76"/>
                  </a:moveTo>
                  <a:cubicBezTo>
                    <a:pt x="96" y="76"/>
                    <a:pt x="96" y="76"/>
                    <a:pt x="96" y="76"/>
                  </a:cubicBezTo>
                  <a:cubicBezTo>
                    <a:pt x="96" y="100"/>
                    <a:pt x="96" y="100"/>
                    <a:pt x="96" y="100"/>
                  </a:cubicBezTo>
                  <a:cubicBezTo>
                    <a:pt x="88" y="105"/>
                    <a:pt x="77" y="109"/>
                    <a:pt x="66" y="109"/>
                  </a:cubicBezTo>
                  <a:cubicBezTo>
                    <a:pt x="40" y="109"/>
                    <a:pt x="23" y="90"/>
                    <a:pt x="23" y="65"/>
                  </a:cubicBezTo>
                  <a:cubicBezTo>
                    <a:pt x="23" y="64"/>
                    <a:pt x="23" y="64"/>
                    <a:pt x="23" y="64"/>
                  </a:cubicBezTo>
                  <a:cubicBezTo>
                    <a:pt x="23" y="40"/>
                    <a:pt x="41" y="20"/>
                    <a:pt x="64" y="20"/>
                  </a:cubicBezTo>
                  <a:cubicBezTo>
                    <a:pt x="79" y="20"/>
                    <a:pt x="89" y="26"/>
                    <a:pt x="98" y="34"/>
                  </a:cubicBezTo>
                  <a:cubicBezTo>
                    <a:pt x="112" y="17"/>
                    <a:pt x="112" y="17"/>
                    <a:pt x="112" y="17"/>
                  </a:cubicBezTo>
                  <a:cubicBezTo>
                    <a:pt x="99" y="6"/>
                    <a:pt x="86" y="0"/>
                    <a:pt x="65" y="0"/>
                  </a:cubicBezTo>
                  <a:cubicBezTo>
                    <a:pt x="27" y="0"/>
                    <a:pt x="0" y="30"/>
                    <a:pt x="0" y="65"/>
                  </a:cubicBezTo>
                  <a:cubicBezTo>
                    <a:pt x="0" y="65"/>
                    <a:pt x="0" y="65"/>
                    <a:pt x="0" y="65"/>
                  </a:cubicBezTo>
                  <a:cubicBezTo>
                    <a:pt x="0" y="101"/>
                    <a:pt x="26" y="129"/>
                    <a:pt x="65" y="129"/>
                  </a:cubicBezTo>
                  <a:cubicBezTo>
                    <a:pt x="87" y="129"/>
                    <a:pt x="104" y="120"/>
                    <a:pt x="117" y="110"/>
                  </a:cubicBezTo>
                  <a:cubicBezTo>
                    <a:pt x="117" y="57"/>
                    <a:pt x="117" y="57"/>
                    <a:pt x="117" y="57"/>
                  </a:cubicBezTo>
                  <a:cubicBezTo>
                    <a:pt x="64" y="57"/>
                    <a:pt x="64" y="57"/>
                    <a:pt x="64" y="57"/>
                  </a:cubicBezTo>
                  <a:cubicBezTo>
                    <a:pt x="64" y="76"/>
                    <a:pt x="64" y="76"/>
                    <a:pt x="64"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8" name="Freeform 11"/>
            <p:cNvSpPr>
              <a:spLocks noEditPoints="1"/>
            </p:cNvSpPr>
            <p:nvPr/>
          </p:nvSpPr>
          <p:spPr bwMode="auto">
            <a:xfrm>
              <a:off x="-2538413" y="4822825"/>
              <a:ext cx="487363" cy="484188"/>
            </a:xfrm>
            <a:custGeom>
              <a:avLst/>
              <a:gdLst>
                <a:gd name="T0" fmla="*/ 65 w 130"/>
                <a:gd name="T1" fmla="*/ 0 h 129"/>
                <a:gd name="T2" fmla="*/ 0 w 130"/>
                <a:gd name="T3" fmla="*/ 65 h 129"/>
                <a:gd name="T4" fmla="*/ 0 w 130"/>
                <a:gd name="T5" fmla="*/ 65 h 129"/>
                <a:gd name="T6" fmla="*/ 65 w 130"/>
                <a:gd name="T7" fmla="*/ 129 h 129"/>
                <a:gd name="T8" fmla="*/ 130 w 130"/>
                <a:gd name="T9" fmla="*/ 65 h 129"/>
                <a:gd name="T10" fmla="*/ 130 w 130"/>
                <a:gd name="T11" fmla="*/ 64 h 129"/>
                <a:gd name="T12" fmla="*/ 65 w 130"/>
                <a:gd name="T13" fmla="*/ 0 h 129"/>
                <a:gd name="T14" fmla="*/ 107 w 130"/>
                <a:gd name="T15" fmla="*/ 65 h 129"/>
                <a:gd name="T16" fmla="*/ 65 w 130"/>
                <a:gd name="T17" fmla="*/ 109 h 129"/>
                <a:gd name="T18" fmla="*/ 23 w 130"/>
                <a:gd name="T19" fmla="*/ 65 h 129"/>
                <a:gd name="T20" fmla="*/ 23 w 130"/>
                <a:gd name="T21" fmla="*/ 64 h 129"/>
                <a:gd name="T22" fmla="*/ 65 w 130"/>
                <a:gd name="T23" fmla="*/ 20 h 129"/>
                <a:gd name="T24" fmla="*/ 107 w 130"/>
                <a:gd name="T25" fmla="*/ 65 h 129"/>
                <a:gd name="T26" fmla="*/ 107 w 130"/>
                <a:gd name="T27" fmla="*/ 65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0" h="129">
                  <a:moveTo>
                    <a:pt x="65" y="0"/>
                  </a:moveTo>
                  <a:cubicBezTo>
                    <a:pt x="27" y="0"/>
                    <a:pt x="0" y="30"/>
                    <a:pt x="0" y="65"/>
                  </a:cubicBezTo>
                  <a:cubicBezTo>
                    <a:pt x="0" y="65"/>
                    <a:pt x="0" y="65"/>
                    <a:pt x="0" y="65"/>
                  </a:cubicBezTo>
                  <a:cubicBezTo>
                    <a:pt x="0" y="100"/>
                    <a:pt x="27" y="129"/>
                    <a:pt x="65" y="129"/>
                  </a:cubicBezTo>
                  <a:cubicBezTo>
                    <a:pt x="103" y="129"/>
                    <a:pt x="130" y="100"/>
                    <a:pt x="130" y="65"/>
                  </a:cubicBezTo>
                  <a:cubicBezTo>
                    <a:pt x="130" y="64"/>
                    <a:pt x="130" y="64"/>
                    <a:pt x="130" y="64"/>
                  </a:cubicBezTo>
                  <a:cubicBezTo>
                    <a:pt x="130" y="29"/>
                    <a:pt x="103" y="0"/>
                    <a:pt x="65" y="0"/>
                  </a:cubicBezTo>
                  <a:close/>
                  <a:moveTo>
                    <a:pt x="107" y="65"/>
                  </a:moveTo>
                  <a:cubicBezTo>
                    <a:pt x="107" y="89"/>
                    <a:pt x="90" y="109"/>
                    <a:pt x="65" y="109"/>
                  </a:cubicBezTo>
                  <a:cubicBezTo>
                    <a:pt x="40" y="109"/>
                    <a:pt x="23" y="89"/>
                    <a:pt x="23" y="65"/>
                  </a:cubicBezTo>
                  <a:cubicBezTo>
                    <a:pt x="23" y="64"/>
                    <a:pt x="23" y="64"/>
                    <a:pt x="23" y="64"/>
                  </a:cubicBezTo>
                  <a:cubicBezTo>
                    <a:pt x="23" y="40"/>
                    <a:pt x="40" y="20"/>
                    <a:pt x="65" y="20"/>
                  </a:cubicBezTo>
                  <a:cubicBezTo>
                    <a:pt x="89" y="20"/>
                    <a:pt x="107" y="40"/>
                    <a:pt x="107" y="65"/>
                  </a:cubicBezTo>
                  <a:cubicBezTo>
                    <a:pt x="107" y="65"/>
                    <a:pt x="107" y="65"/>
                    <a:pt x="107" y="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9" name="Freeform 12"/>
            <p:cNvSpPr>
              <a:spLocks/>
            </p:cNvSpPr>
            <p:nvPr/>
          </p:nvSpPr>
          <p:spPr bwMode="auto">
            <a:xfrm>
              <a:off x="-2058988" y="4830763"/>
              <a:ext cx="461963" cy="471488"/>
            </a:xfrm>
            <a:custGeom>
              <a:avLst/>
              <a:gdLst>
                <a:gd name="T0" fmla="*/ 147 w 291"/>
                <a:gd name="T1" fmla="*/ 227 h 297"/>
                <a:gd name="T2" fmla="*/ 57 w 291"/>
                <a:gd name="T3" fmla="*/ 0 h 297"/>
                <a:gd name="T4" fmla="*/ 0 w 291"/>
                <a:gd name="T5" fmla="*/ 0 h 297"/>
                <a:gd name="T6" fmla="*/ 123 w 291"/>
                <a:gd name="T7" fmla="*/ 297 h 297"/>
                <a:gd name="T8" fmla="*/ 168 w 291"/>
                <a:gd name="T9" fmla="*/ 297 h 297"/>
                <a:gd name="T10" fmla="*/ 291 w 291"/>
                <a:gd name="T11" fmla="*/ 0 h 297"/>
                <a:gd name="T12" fmla="*/ 234 w 291"/>
                <a:gd name="T13" fmla="*/ 0 h 297"/>
                <a:gd name="T14" fmla="*/ 147 w 291"/>
                <a:gd name="T15" fmla="*/ 227 h 297"/>
                <a:gd name="T16" fmla="*/ 147 w 291"/>
                <a:gd name="T17" fmla="*/ 227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1" h="297">
                  <a:moveTo>
                    <a:pt x="147" y="227"/>
                  </a:moveTo>
                  <a:lnTo>
                    <a:pt x="57" y="0"/>
                  </a:lnTo>
                  <a:lnTo>
                    <a:pt x="0" y="0"/>
                  </a:lnTo>
                  <a:lnTo>
                    <a:pt x="123" y="297"/>
                  </a:lnTo>
                  <a:lnTo>
                    <a:pt x="168" y="297"/>
                  </a:lnTo>
                  <a:lnTo>
                    <a:pt x="291" y="0"/>
                  </a:lnTo>
                  <a:lnTo>
                    <a:pt x="234" y="0"/>
                  </a:lnTo>
                  <a:lnTo>
                    <a:pt x="147" y="227"/>
                  </a:lnTo>
                  <a:lnTo>
                    <a:pt x="147" y="2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0" name="Freeform 13"/>
            <p:cNvSpPr>
              <a:spLocks/>
            </p:cNvSpPr>
            <p:nvPr/>
          </p:nvSpPr>
          <p:spPr bwMode="auto">
            <a:xfrm>
              <a:off x="-1541463" y="4830763"/>
              <a:ext cx="349250" cy="468313"/>
            </a:xfrm>
            <a:custGeom>
              <a:avLst/>
              <a:gdLst>
                <a:gd name="T0" fmla="*/ 50 w 220"/>
                <a:gd name="T1" fmla="*/ 170 h 295"/>
                <a:gd name="T2" fmla="*/ 199 w 220"/>
                <a:gd name="T3" fmla="*/ 170 h 295"/>
                <a:gd name="T4" fmla="*/ 199 w 220"/>
                <a:gd name="T5" fmla="*/ 123 h 295"/>
                <a:gd name="T6" fmla="*/ 50 w 220"/>
                <a:gd name="T7" fmla="*/ 123 h 295"/>
                <a:gd name="T8" fmla="*/ 50 w 220"/>
                <a:gd name="T9" fmla="*/ 47 h 295"/>
                <a:gd name="T10" fmla="*/ 218 w 220"/>
                <a:gd name="T11" fmla="*/ 47 h 295"/>
                <a:gd name="T12" fmla="*/ 218 w 220"/>
                <a:gd name="T13" fmla="*/ 0 h 295"/>
                <a:gd name="T14" fmla="*/ 0 w 220"/>
                <a:gd name="T15" fmla="*/ 0 h 295"/>
                <a:gd name="T16" fmla="*/ 0 w 220"/>
                <a:gd name="T17" fmla="*/ 295 h 295"/>
                <a:gd name="T18" fmla="*/ 220 w 220"/>
                <a:gd name="T19" fmla="*/ 295 h 295"/>
                <a:gd name="T20" fmla="*/ 220 w 220"/>
                <a:gd name="T21" fmla="*/ 248 h 295"/>
                <a:gd name="T22" fmla="*/ 50 w 220"/>
                <a:gd name="T23" fmla="*/ 248 h 295"/>
                <a:gd name="T24" fmla="*/ 50 w 220"/>
                <a:gd name="T25" fmla="*/ 170 h 295"/>
                <a:gd name="T26" fmla="*/ 50 w 220"/>
                <a:gd name="T27" fmla="*/ 17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0" h="295">
                  <a:moveTo>
                    <a:pt x="50" y="170"/>
                  </a:moveTo>
                  <a:lnTo>
                    <a:pt x="199" y="170"/>
                  </a:lnTo>
                  <a:lnTo>
                    <a:pt x="199" y="123"/>
                  </a:lnTo>
                  <a:lnTo>
                    <a:pt x="50" y="123"/>
                  </a:lnTo>
                  <a:lnTo>
                    <a:pt x="50" y="47"/>
                  </a:lnTo>
                  <a:lnTo>
                    <a:pt x="218" y="47"/>
                  </a:lnTo>
                  <a:lnTo>
                    <a:pt x="218" y="0"/>
                  </a:lnTo>
                  <a:lnTo>
                    <a:pt x="0" y="0"/>
                  </a:lnTo>
                  <a:lnTo>
                    <a:pt x="0" y="295"/>
                  </a:lnTo>
                  <a:lnTo>
                    <a:pt x="220" y="295"/>
                  </a:lnTo>
                  <a:lnTo>
                    <a:pt x="220" y="248"/>
                  </a:lnTo>
                  <a:lnTo>
                    <a:pt x="50" y="248"/>
                  </a:lnTo>
                  <a:lnTo>
                    <a:pt x="50" y="170"/>
                  </a:lnTo>
                  <a:lnTo>
                    <a:pt x="50"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1" name="Freeform 14"/>
            <p:cNvSpPr>
              <a:spLocks noEditPoints="1"/>
            </p:cNvSpPr>
            <p:nvPr/>
          </p:nvSpPr>
          <p:spPr bwMode="auto">
            <a:xfrm>
              <a:off x="-1112838" y="4830763"/>
              <a:ext cx="393700" cy="468313"/>
            </a:xfrm>
            <a:custGeom>
              <a:avLst/>
              <a:gdLst>
                <a:gd name="T0" fmla="*/ 101 w 105"/>
                <a:gd name="T1" fmla="*/ 40 h 125"/>
                <a:gd name="T2" fmla="*/ 101 w 105"/>
                <a:gd name="T3" fmla="*/ 40 h 125"/>
                <a:gd name="T4" fmla="*/ 91 w 105"/>
                <a:gd name="T5" fmla="*/ 13 h 125"/>
                <a:gd name="T6" fmla="*/ 55 w 105"/>
                <a:gd name="T7" fmla="*/ 0 h 125"/>
                <a:gd name="T8" fmla="*/ 0 w 105"/>
                <a:gd name="T9" fmla="*/ 0 h 125"/>
                <a:gd name="T10" fmla="*/ 0 w 105"/>
                <a:gd name="T11" fmla="*/ 125 h 125"/>
                <a:gd name="T12" fmla="*/ 22 w 105"/>
                <a:gd name="T13" fmla="*/ 125 h 125"/>
                <a:gd name="T14" fmla="*/ 22 w 105"/>
                <a:gd name="T15" fmla="*/ 81 h 125"/>
                <a:gd name="T16" fmla="*/ 49 w 105"/>
                <a:gd name="T17" fmla="*/ 81 h 125"/>
                <a:gd name="T18" fmla="*/ 80 w 105"/>
                <a:gd name="T19" fmla="*/ 125 h 125"/>
                <a:gd name="T20" fmla="*/ 105 w 105"/>
                <a:gd name="T21" fmla="*/ 125 h 125"/>
                <a:gd name="T22" fmla="*/ 72 w 105"/>
                <a:gd name="T23" fmla="*/ 78 h 125"/>
                <a:gd name="T24" fmla="*/ 101 w 105"/>
                <a:gd name="T25" fmla="*/ 40 h 125"/>
                <a:gd name="T26" fmla="*/ 22 w 105"/>
                <a:gd name="T27" fmla="*/ 62 h 125"/>
                <a:gd name="T28" fmla="*/ 22 w 105"/>
                <a:gd name="T29" fmla="*/ 20 h 125"/>
                <a:gd name="T30" fmla="*/ 53 w 105"/>
                <a:gd name="T31" fmla="*/ 20 h 125"/>
                <a:gd name="T32" fmla="*/ 79 w 105"/>
                <a:gd name="T33" fmla="*/ 41 h 125"/>
                <a:gd name="T34" fmla="*/ 79 w 105"/>
                <a:gd name="T35" fmla="*/ 41 h 125"/>
                <a:gd name="T36" fmla="*/ 54 w 105"/>
                <a:gd name="T37" fmla="*/ 62 h 125"/>
                <a:gd name="T38" fmla="*/ 22 w 105"/>
                <a:gd name="T39" fmla="*/ 62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5" h="125">
                  <a:moveTo>
                    <a:pt x="101" y="40"/>
                  </a:moveTo>
                  <a:cubicBezTo>
                    <a:pt x="101" y="40"/>
                    <a:pt x="101" y="40"/>
                    <a:pt x="101" y="40"/>
                  </a:cubicBezTo>
                  <a:cubicBezTo>
                    <a:pt x="101" y="29"/>
                    <a:pt x="98" y="20"/>
                    <a:pt x="91" y="13"/>
                  </a:cubicBezTo>
                  <a:cubicBezTo>
                    <a:pt x="83" y="5"/>
                    <a:pt x="71" y="0"/>
                    <a:pt x="55" y="0"/>
                  </a:cubicBezTo>
                  <a:cubicBezTo>
                    <a:pt x="0" y="0"/>
                    <a:pt x="0" y="0"/>
                    <a:pt x="0" y="0"/>
                  </a:cubicBezTo>
                  <a:cubicBezTo>
                    <a:pt x="0" y="125"/>
                    <a:pt x="0" y="125"/>
                    <a:pt x="0" y="125"/>
                  </a:cubicBezTo>
                  <a:cubicBezTo>
                    <a:pt x="22" y="125"/>
                    <a:pt x="22" y="125"/>
                    <a:pt x="22" y="125"/>
                  </a:cubicBezTo>
                  <a:cubicBezTo>
                    <a:pt x="22" y="81"/>
                    <a:pt x="22" y="81"/>
                    <a:pt x="22" y="81"/>
                  </a:cubicBezTo>
                  <a:cubicBezTo>
                    <a:pt x="49" y="81"/>
                    <a:pt x="49" y="81"/>
                    <a:pt x="49" y="81"/>
                  </a:cubicBezTo>
                  <a:cubicBezTo>
                    <a:pt x="80" y="125"/>
                    <a:pt x="80" y="125"/>
                    <a:pt x="80" y="125"/>
                  </a:cubicBezTo>
                  <a:cubicBezTo>
                    <a:pt x="105" y="125"/>
                    <a:pt x="105" y="125"/>
                    <a:pt x="105" y="125"/>
                  </a:cubicBezTo>
                  <a:cubicBezTo>
                    <a:pt x="72" y="78"/>
                    <a:pt x="72" y="78"/>
                    <a:pt x="72" y="78"/>
                  </a:cubicBezTo>
                  <a:cubicBezTo>
                    <a:pt x="89" y="73"/>
                    <a:pt x="101" y="60"/>
                    <a:pt x="101" y="40"/>
                  </a:cubicBezTo>
                  <a:close/>
                  <a:moveTo>
                    <a:pt x="22" y="62"/>
                  </a:moveTo>
                  <a:cubicBezTo>
                    <a:pt x="22" y="20"/>
                    <a:pt x="22" y="20"/>
                    <a:pt x="22" y="20"/>
                  </a:cubicBezTo>
                  <a:cubicBezTo>
                    <a:pt x="53" y="20"/>
                    <a:pt x="53" y="20"/>
                    <a:pt x="53" y="20"/>
                  </a:cubicBezTo>
                  <a:cubicBezTo>
                    <a:pt x="70" y="20"/>
                    <a:pt x="79" y="28"/>
                    <a:pt x="79" y="41"/>
                  </a:cubicBezTo>
                  <a:cubicBezTo>
                    <a:pt x="79" y="41"/>
                    <a:pt x="79" y="41"/>
                    <a:pt x="79" y="41"/>
                  </a:cubicBezTo>
                  <a:cubicBezTo>
                    <a:pt x="79" y="54"/>
                    <a:pt x="69" y="62"/>
                    <a:pt x="54" y="62"/>
                  </a:cubicBezTo>
                  <a:cubicBezTo>
                    <a:pt x="22" y="62"/>
                    <a:pt x="22" y="62"/>
                    <a:pt x="22"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2" name="Freeform 15"/>
            <p:cNvSpPr>
              <a:spLocks/>
            </p:cNvSpPr>
            <p:nvPr/>
          </p:nvSpPr>
          <p:spPr bwMode="auto">
            <a:xfrm>
              <a:off x="-658813" y="4830763"/>
              <a:ext cx="404813" cy="468313"/>
            </a:xfrm>
            <a:custGeom>
              <a:avLst/>
              <a:gdLst>
                <a:gd name="T0" fmla="*/ 203 w 255"/>
                <a:gd name="T1" fmla="*/ 203 h 295"/>
                <a:gd name="T2" fmla="*/ 47 w 255"/>
                <a:gd name="T3" fmla="*/ 0 h 295"/>
                <a:gd name="T4" fmla="*/ 0 w 255"/>
                <a:gd name="T5" fmla="*/ 0 h 295"/>
                <a:gd name="T6" fmla="*/ 0 w 255"/>
                <a:gd name="T7" fmla="*/ 295 h 295"/>
                <a:gd name="T8" fmla="*/ 49 w 255"/>
                <a:gd name="T9" fmla="*/ 295 h 295"/>
                <a:gd name="T10" fmla="*/ 49 w 255"/>
                <a:gd name="T11" fmla="*/ 85 h 295"/>
                <a:gd name="T12" fmla="*/ 212 w 255"/>
                <a:gd name="T13" fmla="*/ 295 h 295"/>
                <a:gd name="T14" fmla="*/ 255 w 255"/>
                <a:gd name="T15" fmla="*/ 295 h 295"/>
                <a:gd name="T16" fmla="*/ 255 w 255"/>
                <a:gd name="T17" fmla="*/ 0 h 295"/>
                <a:gd name="T18" fmla="*/ 203 w 255"/>
                <a:gd name="T19" fmla="*/ 0 h 295"/>
                <a:gd name="T20" fmla="*/ 203 w 255"/>
                <a:gd name="T21" fmla="*/ 203 h 295"/>
                <a:gd name="T22" fmla="*/ 203 w 255"/>
                <a:gd name="T23" fmla="*/ 203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95">
                  <a:moveTo>
                    <a:pt x="203" y="203"/>
                  </a:moveTo>
                  <a:lnTo>
                    <a:pt x="47" y="0"/>
                  </a:lnTo>
                  <a:lnTo>
                    <a:pt x="0" y="0"/>
                  </a:lnTo>
                  <a:lnTo>
                    <a:pt x="0" y="295"/>
                  </a:lnTo>
                  <a:lnTo>
                    <a:pt x="49" y="295"/>
                  </a:lnTo>
                  <a:lnTo>
                    <a:pt x="49" y="85"/>
                  </a:lnTo>
                  <a:lnTo>
                    <a:pt x="212" y="295"/>
                  </a:lnTo>
                  <a:lnTo>
                    <a:pt x="255" y="295"/>
                  </a:lnTo>
                  <a:lnTo>
                    <a:pt x="255" y="0"/>
                  </a:lnTo>
                  <a:lnTo>
                    <a:pt x="203" y="0"/>
                  </a:lnTo>
                  <a:lnTo>
                    <a:pt x="203" y="203"/>
                  </a:lnTo>
                  <a:lnTo>
                    <a:pt x="203" y="2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3" name="Freeform 16"/>
            <p:cNvSpPr>
              <a:spLocks/>
            </p:cNvSpPr>
            <p:nvPr/>
          </p:nvSpPr>
          <p:spPr bwMode="auto">
            <a:xfrm>
              <a:off x="-171450" y="4830763"/>
              <a:ext cx="457200" cy="468313"/>
            </a:xfrm>
            <a:custGeom>
              <a:avLst/>
              <a:gdLst>
                <a:gd name="T0" fmla="*/ 144 w 288"/>
                <a:gd name="T1" fmla="*/ 139 h 295"/>
                <a:gd name="T2" fmla="*/ 54 w 288"/>
                <a:gd name="T3" fmla="*/ 0 h 295"/>
                <a:gd name="T4" fmla="*/ 0 w 288"/>
                <a:gd name="T5" fmla="*/ 0 h 295"/>
                <a:gd name="T6" fmla="*/ 0 w 288"/>
                <a:gd name="T7" fmla="*/ 295 h 295"/>
                <a:gd name="T8" fmla="*/ 52 w 288"/>
                <a:gd name="T9" fmla="*/ 295 h 295"/>
                <a:gd name="T10" fmla="*/ 52 w 288"/>
                <a:gd name="T11" fmla="*/ 85 h 295"/>
                <a:gd name="T12" fmla="*/ 141 w 288"/>
                <a:gd name="T13" fmla="*/ 222 h 295"/>
                <a:gd name="T14" fmla="*/ 144 w 288"/>
                <a:gd name="T15" fmla="*/ 222 h 295"/>
                <a:gd name="T16" fmla="*/ 236 w 288"/>
                <a:gd name="T17" fmla="*/ 85 h 295"/>
                <a:gd name="T18" fmla="*/ 236 w 288"/>
                <a:gd name="T19" fmla="*/ 295 h 295"/>
                <a:gd name="T20" fmla="*/ 288 w 288"/>
                <a:gd name="T21" fmla="*/ 295 h 295"/>
                <a:gd name="T22" fmla="*/ 288 w 288"/>
                <a:gd name="T23" fmla="*/ 0 h 295"/>
                <a:gd name="T24" fmla="*/ 234 w 288"/>
                <a:gd name="T25" fmla="*/ 0 h 295"/>
                <a:gd name="T26" fmla="*/ 144 w 288"/>
                <a:gd name="T27" fmla="*/ 139 h 295"/>
                <a:gd name="T28" fmla="*/ 144 w 288"/>
                <a:gd name="T29" fmla="*/ 139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8" h="295">
                  <a:moveTo>
                    <a:pt x="144" y="139"/>
                  </a:moveTo>
                  <a:lnTo>
                    <a:pt x="54" y="0"/>
                  </a:lnTo>
                  <a:lnTo>
                    <a:pt x="0" y="0"/>
                  </a:lnTo>
                  <a:lnTo>
                    <a:pt x="0" y="295"/>
                  </a:lnTo>
                  <a:lnTo>
                    <a:pt x="52" y="295"/>
                  </a:lnTo>
                  <a:lnTo>
                    <a:pt x="52" y="85"/>
                  </a:lnTo>
                  <a:lnTo>
                    <a:pt x="141" y="222"/>
                  </a:lnTo>
                  <a:lnTo>
                    <a:pt x="144" y="222"/>
                  </a:lnTo>
                  <a:lnTo>
                    <a:pt x="236" y="85"/>
                  </a:lnTo>
                  <a:lnTo>
                    <a:pt x="236" y="295"/>
                  </a:lnTo>
                  <a:lnTo>
                    <a:pt x="288" y="295"/>
                  </a:lnTo>
                  <a:lnTo>
                    <a:pt x="288" y="0"/>
                  </a:lnTo>
                  <a:lnTo>
                    <a:pt x="234" y="0"/>
                  </a:lnTo>
                  <a:lnTo>
                    <a:pt x="144" y="139"/>
                  </a:lnTo>
                  <a:lnTo>
                    <a:pt x="144" y="1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4" name="Freeform 17"/>
            <p:cNvSpPr>
              <a:spLocks/>
            </p:cNvSpPr>
            <p:nvPr/>
          </p:nvSpPr>
          <p:spPr bwMode="auto">
            <a:xfrm>
              <a:off x="365125" y="4830763"/>
              <a:ext cx="347663" cy="468313"/>
            </a:xfrm>
            <a:custGeom>
              <a:avLst/>
              <a:gdLst>
                <a:gd name="T0" fmla="*/ 52 w 219"/>
                <a:gd name="T1" fmla="*/ 170 h 295"/>
                <a:gd name="T2" fmla="*/ 198 w 219"/>
                <a:gd name="T3" fmla="*/ 170 h 295"/>
                <a:gd name="T4" fmla="*/ 198 w 219"/>
                <a:gd name="T5" fmla="*/ 123 h 295"/>
                <a:gd name="T6" fmla="*/ 52 w 219"/>
                <a:gd name="T7" fmla="*/ 123 h 295"/>
                <a:gd name="T8" fmla="*/ 52 w 219"/>
                <a:gd name="T9" fmla="*/ 47 h 295"/>
                <a:gd name="T10" fmla="*/ 217 w 219"/>
                <a:gd name="T11" fmla="*/ 47 h 295"/>
                <a:gd name="T12" fmla="*/ 217 w 219"/>
                <a:gd name="T13" fmla="*/ 0 h 295"/>
                <a:gd name="T14" fmla="*/ 0 w 219"/>
                <a:gd name="T15" fmla="*/ 0 h 295"/>
                <a:gd name="T16" fmla="*/ 0 w 219"/>
                <a:gd name="T17" fmla="*/ 295 h 295"/>
                <a:gd name="T18" fmla="*/ 219 w 219"/>
                <a:gd name="T19" fmla="*/ 295 h 295"/>
                <a:gd name="T20" fmla="*/ 219 w 219"/>
                <a:gd name="T21" fmla="*/ 248 h 295"/>
                <a:gd name="T22" fmla="*/ 52 w 219"/>
                <a:gd name="T23" fmla="*/ 248 h 295"/>
                <a:gd name="T24" fmla="*/ 52 w 219"/>
                <a:gd name="T25" fmla="*/ 170 h 295"/>
                <a:gd name="T26" fmla="*/ 52 w 219"/>
                <a:gd name="T27" fmla="*/ 17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9" h="295">
                  <a:moveTo>
                    <a:pt x="52" y="170"/>
                  </a:moveTo>
                  <a:lnTo>
                    <a:pt x="198" y="170"/>
                  </a:lnTo>
                  <a:lnTo>
                    <a:pt x="198" y="123"/>
                  </a:lnTo>
                  <a:lnTo>
                    <a:pt x="52" y="123"/>
                  </a:lnTo>
                  <a:lnTo>
                    <a:pt x="52" y="47"/>
                  </a:lnTo>
                  <a:lnTo>
                    <a:pt x="217" y="47"/>
                  </a:lnTo>
                  <a:lnTo>
                    <a:pt x="217" y="0"/>
                  </a:lnTo>
                  <a:lnTo>
                    <a:pt x="0" y="0"/>
                  </a:lnTo>
                  <a:lnTo>
                    <a:pt x="0" y="295"/>
                  </a:lnTo>
                  <a:lnTo>
                    <a:pt x="219" y="295"/>
                  </a:lnTo>
                  <a:lnTo>
                    <a:pt x="219" y="248"/>
                  </a:lnTo>
                  <a:lnTo>
                    <a:pt x="52" y="248"/>
                  </a:lnTo>
                  <a:lnTo>
                    <a:pt x="52" y="170"/>
                  </a:lnTo>
                  <a:lnTo>
                    <a:pt x="52"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5" name="Freeform 18"/>
            <p:cNvSpPr>
              <a:spLocks/>
            </p:cNvSpPr>
            <p:nvPr/>
          </p:nvSpPr>
          <p:spPr bwMode="auto">
            <a:xfrm>
              <a:off x="795338" y="4830763"/>
              <a:ext cx="404813" cy="468313"/>
            </a:xfrm>
            <a:custGeom>
              <a:avLst/>
              <a:gdLst>
                <a:gd name="T0" fmla="*/ 203 w 255"/>
                <a:gd name="T1" fmla="*/ 203 h 295"/>
                <a:gd name="T2" fmla="*/ 47 w 255"/>
                <a:gd name="T3" fmla="*/ 0 h 295"/>
                <a:gd name="T4" fmla="*/ 0 w 255"/>
                <a:gd name="T5" fmla="*/ 0 h 295"/>
                <a:gd name="T6" fmla="*/ 0 w 255"/>
                <a:gd name="T7" fmla="*/ 295 h 295"/>
                <a:gd name="T8" fmla="*/ 50 w 255"/>
                <a:gd name="T9" fmla="*/ 295 h 295"/>
                <a:gd name="T10" fmla="*/ 50 w 255"/>
                <a:gd name="T11" fmla="*/ 85 h 295"/>
                <a:gd name="T12" fmla="*/ 213 w 255"/>
                <a:gd name="T13" fmla="*/ 295 h 295"/>
                <a:gd name="T14" fmla="*/ 255 w 255"/>
                <a:gd name="T15" fmla="*/ 295 h 295"/>
                <a:gd name="T16" fmla="*/ 255 w 255"/>
                <a:gd name="T17" fmla="*/ 0 h 295"/>
                <a:gd name="T18" fmla="*/ 203 w 255"/>
                <a:gd name="T19" fmla="*/ 0 h 295"/>
                <a:gd name="T20" fmla="*/ 203 w 255"/>
                <a:gd name="T21" fmla="*/ 203 h 295"/>
                <a:gd name="T22" fmla="*/ 203 w 255"/>
                <a:gd name="T23" fmla="*/ 203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95">
                  <a:moveTo>
                    <a:pt x="203" y="203"/>
                  </a:moveTo>
                  <a:lnTo>
                    <a:pt x="47" y="0"/>
                  </a:lnTo>
                  <a:lnTo>
                    <a:pt x="0" y="0"/>
                  </a:lnTo>
                  <a:lnTo>
                    <a:pt x="0" y="295"/>
                  </a:lnTo>
                  <a:lnTo>
                    <a:pt x="50" y="295"/>
                  </a:lnTo>
                  <a:lnTo>
                    <a:pt x="50" y="85"/>
                  </a:lnTo>
                  <a:lnTo>
                    <a:pt x="213" y="295"/>
                  </a:lnTo>
                  <a:lnTo>
                    <a:pt x="255" y="295"/>
                  </a:lnTo>
                  <a:lnTo>
                    <a:pt x="255" y="0"/>
                  </a:lnTo>
                  <a:lnTo>
                    <a:pt x="203" y="0"/>
                  </a:lnTo>
                  <a:lnTo>
                    <a:pt x="203" y="203"/>
                  </a:lnTo>
                  <a:lnTo>
                    <a:pt x="203" y="2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6" name="Freeform 19"/>
            <p:cNvSpPr>
              <a:spLocks/>
            </p:cNvSpPr>
            <p:nvPr/>
          </p:nvSpPr>
          <p:spPr bwMode="auto">
            <a:xfrm>
              <a:off x="1263650" y="4830763"/>
              <a:ext cx="379413" cy="468313"/>
            </a:xfrm>
            <a:custGeom>
              <a:avLst/>
              <a:gdLst>
                <a:gd name="T0" fmla="*/ 0 w 239"/>
                <a:gd name="T1" fmla="*/ 49 h 295"/>
                <a:gd name="T2" fmla="*/ 95 w 239"/>
                <a:gd name="T3" fmla="*/ 49 h 295"/>
                <a:gd name="T4" fmla="*/ 95 w 239"/>
                <a:gd name="T5" fmla="*/ 295 h 295"/>
                <a:gd name="T6" fmla="*/ 147 w 239"/>
                <a:gd name="T7" fmla="*/ 295 h 295"/>
                <a:gd name="T8" fmla="*/ 147 w 239"/>
                <a:gd name="T9" fmla="*/ 49 h 295"/>
                <a:gd name="T10" fmla="*/ 239 w 239"/>
                <a:gd name="T11" fmla="*/ 49 h 295"/>
                <a:gd name="T12" fmla="*/ 239 w 239"/>
                <a:gd name="T13" fmla="*/ 0 h 295"/>
                <a:gd name="T14" fmla="*/ 0 w 239"/>
                <a:gd name="T15" fmla="*/ 0 h 295"/>
                <a:gd name="T16" fmla="*/ 0 w 239"/>
                <a:gd name="T17" fmla="*/ 49 h 295"/>
                <a:gd name="T18" fmla="*/ 0 w 239"/>
                <a:gd name="T19" fmla="*/ 49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9" h="295">
                  <a:moveTo>
                    <a:pt x="0" y="49"/>
                  </a:moveTo>
                  <a:lnTo>
                    <a:pt x="95" y="49"/>
                  </a:lnTo>
                  <a:lnTo>
                    <a:pt x="95" y="295"/>
                  </a:lnTo>
                  <a:lnTo>
                    <a:pt x="147" y="295"/>
                  </a:lnTo>
                  <a:lnTo>
                    <a:pt x="147" y="49"/>
                  </a:lnTo>
                  <a:lnTo>
                    <a:pt x="239" y="49"/>
                  </a:lnTo>
                  <a:lnTo>
                    <a:pt x="239" y="0"/>
                  </a:lnTo>
                  <a:lnTo>
                    <a:pt x="0" y="0"/>
                  </a:lnTo>
                  <a:lnTo>
                    <a:pt x="0" y="49"/>
                  </a:lnTo>
                  <a:lnTo>
                    <a:pt x="0" y="4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7" name="Freeform 20"/>
            <p:cNvSpPr>
              <a:spLocks/>
            </p:cNvSpPr>
            <p:nvPr/>
          </p:nvSpPr>
          <p:spPr bwMode="auto">
            <a:xfrm>
              <a:off x="-1390650" y="3067050"/>
              <a:ext cx="1211263" cy="1571625"/>
            </a:xfrm>
            <a:custGeom>
              <a:avLst/>
              <a:gdLst>
                <a:gd name="T0" fmla="*/ 193 w 323"/>
                <a:gd name="T1" fmla="*/ 169 h 419"/>
                <a:gd name="T2" fmla="*/ 105 w 323"/>
                <a:gd name="T3" fmla="*/ 116 h 419"/>
                <a:gd name="T4" fmla="*/ 105 w 323"/>
                <a:gd name="T5" fmla="*/ 114 h 419"/>
                <a:gd name="T6" fmla="*/ 158 w 323"/>
                <a:gd name="T7" fmla="*/ 79 h 419"/>
                <a:gd name="T8" fmla="*/ 264 w 323"/>
                <a:gd name="T9" fmla="*/ 119 h 419"/>
                <a:gd name="T10" fmla="*/ 311 w 323"/>
                <a:gd name="T11" fmla="*/ 52 h 419"/>
                <a:gd name="T12" fmla="*/ 159 w 323"/>
                <a:gd name="T13" fmla="*/ 0 h 419"/>
                <a:gd name="T14" fmla="*/ 16 w 323"/>
                <a:gd name="T15" fmla="*/ 123 h 419"/>
                <a:gd name="T16" fmla="*/ 16 w 323"/>
                <a:gd name="T17" fmla="*/ 124 h 419"/>
                <a:gd name="T18" fmla="*/ 151 w 323"/>
                <a:gd name="T19" fmla="*/ 249 h 419"/>
                <a:gd name="T20" fmla="*/ 234 w 323"/>
                <a:gd name="T21" fmla="*/ 300 h 419"/>
                <a:gd name="T22" fmla="*/ 234 w 323"/>
                <a:gd name="T23" fmla="*/ 301 h 419"/>
                <a:gd name="T24" fmla="*/ 175 w 323"/>
                <a:gd name="T25" fmla="*/ 340 h 419"/>
                <a:gd name="T26" fmla="*/ 53 w 323"/>
                <a:gd name="T27" fmla="*/ 290 h 419"/>
                <a:gd name="T28" fmla="*/ 0 w 323"/>
                <a:gd name="T29" fmla="*/ 354 h 419"/>
                <a:gd name="T30" fmla="*/ 173 w 323"/>
                <a:gd name="T31" fmla="*/ 419 h 419"/>
                <a:gd name="T32" fmla="*/ 323 w 323"/>
                <a:gd name="T33" fmla="*/ 293 h 419"/>
                <a:gd name="T34" fmla="*/ 323 w 323"/>
                <a:gd name="T35" fmla="*/ 292 h 419"/>
                <a:gd name="T36" fmla="*/ 193 w 323"/>
                <a:gd name="T37" fmla="*/ 16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3" h="419">
                  <a:moveTo>
                    <a:pt x="193" y="169"/>
                  </a:moveTo>
                  <a:cubicBezTo>
                    <a:pt x="123" y="151"/>
                    <a:pt x="105" y="142"/>
                    <a:pt x="105" y="116"/>
                  </a:cubicBezTo>
                  <a:cubicBezTo>
                    <a:pt x="105" y="114"/>
                    <a:pt x="105" y="114"/>
                    <a:pt x="105" y="114"/>
                  </a:cubicBezTo>
                  <a:cubicBezTo>
                    <a:pt x="105" y="95"/>
                    <a:pt x="124" y="79"/>
                    <a:pt x="158" y="79"/>
                  </a:cubicBezTo>
                  <a:cubicBezTo>
                    <a:pt x="192" y="79"/>
                    <a:pt x="228" y="94"/>
                    <a:pt x="264" y="119"/>
                  </a:cubicBezTo>
                  <a:cubicBezTo>
                    <a:pt x="311" y="52"/>
                    <a:pt x="311" y="52"/>
                    <a:pt x="311" y="52"/>
                  </a:cubicBezTo>
                  <a:cubicBezTo>
                    <a:pt x="269" y="18"/>
                    <a:pt x="219" y="0"/>
                    <a:pt x="159" y="0"/>
                  </a:cubicBezTo>
                  <a:cubicBezTo>
                    <a:pt x="76" y="0"/>
                    <a:pt x="16" y="49"/>
                    <a:pt x="16" y="123"/>
                  </a:cubicBezTo>
                  <a:cubicBezTo>
                    <a:pt x="16" y="124"/>
                    <a:pt x="16" y="124"/>
                    <a:pt x="16" y="124"/>
                  </a:cubicBezTo>
                  <a:cubicBezTo>
                    <a:pt x="16" y="205"/>
                    <a:pt x="69" y="227"/>
                    <a:pt x="151" y="249"/>
                  </a:cubicBezTo>
                  <a:cubicBezTo>
                    <a:pt x="220" y="266"/>
                    <a:pt x="234" y="278"/>
                    <a:pt x="234" y="300"/>
                  </a:cubicBezTo>
                  <a:cubicBezTo>
                    <a:pt x="234" y="301"/>
                    <a:pt x="234" y="301"/>
                    <a:pt x="234" y="301"/>
                  </a:cubicBezTo>
                  <a:cubicBezTo>
                    <a:pt x="234" y="325"/>
                    <a:pt x="212" y="340"/>
                    <a:pt x="175" y="340"/>
                  </a:cubicBezTo>
                  <a:cubicBezTo>
                    <a:pt x="128" y="340"/>
                    <a:pt x="90" y="321"/>
                    <a:pt x="53" y="290"/>
                  </a:cubicBezTo>
                  <a:cubicBezTo>
                    <a:pt x="0" y="354"/>
                    <a:pt x="0" y="354"/>
                    <a:pt x="0" y="354"/>
                  </a:cubicBezTo>
                  <a:cubicBezTo>
                    <a:pt x="49" y="398"/>
                    <a:pt x="111" y="419"/>
                    <a:pt x="173" y="419"/>
                  </a:cubicBezTo>
                  <a:cubicBezTo>
                    <a:pt x="261" y="419"/>
                    <a:pt x="323" y="374"/>
                    <a:pt x="323" y="293"/>
                  </a:cubicBezTo>
                  <a:cubicBezTo>
                    <a:pt x="323" y="292"/>
                    <a:pt x="323" y="292"/>
                    <a:pt x="323" y="292"/>
                  </a:cubicBezTo>
                  <a:cubicBezTo>
                    <a:pt x="323" y="221"/>
                    <a:pt x="276" y="191"/>
                    <a:pt x="193" y="16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8" name="Freeform 21"/>
            <p:cNvSpPr>
              <a:spLocks/>
            </p:cNvSpPr>
            <p:nvPr/>
          </p:nvSpPr>
          <p:spPr bwMode="auto">
            <a:xfrm>
              <a:off x="-2276475" y="239713"/>
              <a:ext cx="965200" cy="2339975"/>
            </a:xfrm>
            <a:custGeom>
              <a:avLst/>
              <a:gdLst>
                <a:gd name="T0" fmla="*/ 257 w 257"/>
                <a:gd name="T1" fmla="*/ 624 h 624"/>
                <a:gd name="T2" fmla="*/ 177 w 257"/>
                <a:gd name="T3" fmla="*/ 510 h 624"/>
                <a:gd name="T4" fmla="*/ 152 w 257"/>
                <a:gd name="T5" fmla="*/ 324 h 624"/>
                <a:gd name="T6" fmla="*/ 173 w 257"/>
                <a:gd name="T7" fmla="*/ 119 h 624"/>
                <a:gd name="T8" fmla="*/ 173 w 257"/>
                <a:gd name="T9" fmla="*/ 118 h 624"/>
                <a:gd name="T10" fmla="*/ 195 w 257"/>
                <a:gd name="T11" fmla="*/ 88 h 624"/>
                <a:gd name="T12" fmla="*/ 44 w 257"/>
                <a:gd name="T13" fmla="*/ 7 h 624"/>
                <a:gd name="T14" fmla="*/ 33 w 257"/>
                <a:gd name="T15" fmla="*/ 2 h 624"/>
                <a:gd name="T16" fmla="*/ 33 w 257"/>
                <a:gd name="T17" fmla="*/ 2 h 624"/>
                <a:gd name="T18" fmla="*/ 33 w 257"/>
                <a:gd name="T19" fmla="*/ 2 h 624"/>
                <a:gd name="T20" fmla="*/ 25 w 257"/>
                <a:gd name="T21" fmla="*/ 0 h 624"/>
                <a:gd name="T22" fmla="*/ 9 w 257"/>
                <a:gd name="T23" fmla="*/ 15 h 624"/>
                <a:gd name="T24" fmla="*/ 5 w 257"/>
                <a:gd name="T25" fmla="*/ 55 h 624"/>
                <a:gd name="T26" fmla="*/ 0 w 257"/>
                <a:gd name="T27" fmla="*/ 157 h 624"/>
                <a:gd name="T28" fmla="*/ 73 w 257"/>
                <a:gd name="T29" fmla="*/ 496 h 624"/>
                <a:gd name="T30" fmla="*/ 257 w 257"/>
                <a:gd name="T31" fmla="*/ 624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7" h="624">
                  <a:moveTo>
                    <a:pt x="257" y="624"/>
                  </a:moveTo>
                  <a:cubicBezTo>
                    <a:pt x="229" y="602"/>
                    <a:pt x="195" y="566"/>
                    <a:pt x="177" y="510"/>
                  </a:cubicBezTo>
                  <a:cubicBezTo>
                    <a:pt x="160" y="457"/>
                    <a:pt x="152" y="394"/>
                    <a:pt x="152" y="324"/>
                  </a:cubicBezTo>
                  <a:cubicBezTo>
                    <a:pt x="152" y="226"/>
                    <a:pt x="168" y="142"/>
                    <a:pt x="173" y="119"/>
                  </a:cubicBezTo>
                  <a:cubicBezTo>
                    <a:pt x="173" y="118"/>
                    <a:pt x="173" y="118"/>
                    <a:pt x="173" y="118"/>
                  </a:cubicBezTo>
                  <a:cubicBezTo>
                    <a:pt x="176" y="104"/>
                    <a:pt x="184" y="93"/>
                    <a:pt x="195" y="88"/>
                  </a:cubicBezTo>
                  <a:cubicBezTo>
                    <a:pt x="121" y="40"/>
                    <a:pt x="57" y="12"/>
                    <a:pt x="44" y="7"/>
                  </a:cubicBezTo>
                  <a:cubicBezTo>
                    <a:pt x="37" y="4"/>
                    <a:pt x="33" y="2"/>
                    <a:pt x="33" y="2"/>
                  </a:cubicBezTo>
                  <a:cubicBezTo>
                    <a:pt x="33" y="2"/>
                    <a:pt x="33" y="2"/>
                    <a:pt x="33" y="2"/>
                  </a:cubicBezTo>
                  <a:cubicBezTo>
                    <a:pt x="33" y="2"/>
                    <a:pt x="33" y="2"/>
                    <a:pt x="33" y="2"/>
                  </a:cubicBezTo>
                  <a:cubicBezTo>
                    <a:pt x="30" y="1"/>
                    <a:pt x="27" y="0"/>
                    <a:pt x="25" y="0"/>
                  </a:cubicBezTo>
                  <a:cubicBezTo>
                    <a:pt x="16" y="0"/>
                    <a:pt x="11" y="6"/>
                    <a:pt x="9" y="15"/>
                  </a:cubicBezTo>
                  <a:cubicBezTo>
                    <a:pt x="9" y="15"/>
                    <a:pt x="7" y="30"/>
                    <a:pt x="5" y="55"/>
                  </a:cubicBezTo>
                  <a:cubicBezTo>
                    <a:pt x="3" y="78"/>
                    <a:pt x="0" y="114"/>
                    <a:pt x="0" y="157"/>
                  </a:cubicBezTo>
                  <a:cubicBezTo>
                    <a:pt x="0" y="253"/>
                    <a:pt x="13" y="391"/>
                    <a:pt x="73" y="496"/>
                  </a:cubicBezTo>
                  <a:cubicBezTo>
                    <a:pt x="119" y="576"/>
                    <a:pt x="185" y="621"/>
                    <a:pt x="257" y="6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9" name="Freeform 22"/>
            <p:cNvSpPr>
              <a:spLocks/>
            </p:cNvSpPr>
            <p:nvPr/>
          </p:nvSpPr>
          <p:spPr bwMode="auto">
            <a:xfrm>
              <a:off x="-704850" y="663575"/>
              <a:ext cx="998538" cy="1968500"/>
            </a:xfrm>
            <a:custGeom>
              <a:avLst/>
              <a:gdLst>
                <a:gd name="T0" fmla="*/ 50 w 266"/>
                <a:gd name="T1" fmla="*/ 520 h 525"/>
                <a:gd name="T2" fmla="*/ 78 w 266"/>
                <a:gd name="T3" fmla="*/ 525 h 525"/>
                <a:gd name="T4" fmla="*/ 78 w 266"/>
                <a:gd name="T5" fmla="*/ 525 h 525"/>
                <a:gd name="T6" fmla="*/ 243 w 266"/>
                <a:gd name="T7" fmla="*/ 389 h 525"/>
                <a:gd name="T8" fmla="*/ 266 w 266"/>
                <a:gd name="T9" fmla="*/ 211 h 525"/>
                <a:gd name="T10" fmla="*/ 249 w 266"/>
                <a:gd name="T11" fmla="*/ 27 h 525"/>
                <a:gd name="T12" fmla="*/ 246 w 266"/>
                <a:gd name="T13" fmla="*/ 11 h 525"/>
                <a:gd name="T14" fmla="*/ 238 w 266"/>
                <a:gd name="T15" fmla="*/ 0 h 525"/>
                <a:gd name="T16" fmla="*/ 232 w 266"/>
                <a:gd name="T17" fmla="*/ 3 h 525"/>
                <a:gd name="T18" fmla="*/ 225 w 266"/>
                <a:gd name="T19" fmla="*/ 8 h 525"/>
                <a:gd name="T20" fmla="*/ 207 w 266"/>
                <a:gd name="T21" fmla="*/ 24 h 525"/>
                <a:gd name="T22" fmla="*/ 146 w 266"/>
                <a:gd name="T23" fmla="*/ 84 h 525"/>
                <a:gd name="T24" fmla="*/ 23 w 266"/>
                <a:gd name="T25" fmla="*/ 289 h 525"/>
                <a:gd name="T26" fmla="*/ 0 w 266"/>
                <a:gd name="T27" fmla="*/ 417 h 525"/>
                <a:gd name="T28" fmla="*/ 13 w 266"/>
                <a:gd name="T29" fmla="*/ 483 h 525"/>
                <a:gd name="T30" fmla="*/ 50 w 266"/>
                <a:gd name="T31" fmla="*/ 520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6" h="525">
                  <a:moveTo>
                    <a:pt x="50" y="520"/>
                  </a:moveTo>
                  <a:cubicBezTo>
                    <a:pt x="57" y="523"/>
                    <a:pt x="67" y="525"/>
                    <a:pt x="78" y="525"/>
                  </a:cubicBezTo>
                  <a:cubicBezTo>
                    <a:pt x="78" y="525"/>
                    <a:pt x="78" y="525"/>
                    <a:pt x="78" y="525"/>
                  </a:cubicBezTo>
                  <a:cubicBezTo>
                    <a:pt x="129" y="525"/>
                    <a:pt x="213" y="483"/>
                    <a:pt x="243" y="389"/>
                  </a:cubicBezTo>
                  <a:cubicBezTo>
                    <a:pt x="258" y="338"/>
                    <a:pt x="266" y="278"/>
                    <a:pt x="266" y="211"/>
                  </a:cubicBezTo>
                  <a:cubicBezTo>
                    <a:pt x="266" y="127"/>
                    <a:pt x="254" y="54"/>
                    <a:pt x="249" y="27"/>
                  </a:cubicBezTo>
                  <a:cubicBezTo>
                    <a:pt x="247" y="16"/>
                    <a:pt x="246" y="11"/>
                    <a:pt x="246" y="11"/>
                  </a:cubicBezTo>
                  <a:cubicBezTo>
                    <a:pt x="245" y="6"/>
                    <a:pt x="242" y="0"/>
                    <a:pt x="238" y="0"/>
                  </a:cubicBezTo>
                  <a:cubicBezTo>
                    <a:pt x="236" y="0"/>
                    <a:pt x="234" y="1"/>
                    <a:pt x="232" y="3"/>
                  </a:cubicBezTo>
                  <a:cubicBezTo>
                    <a:pt x="231" y="3"/>
                    <a:pt x="229" y="5"/>
                    <a:pt x="225" y="8"/>
                  </a:cubicBezTo>
                  <a:cubicBezTo>
                    <a:pt x="221" y="12"/>
                    <a:pt x="215" y="17"/>
                    <a:pt x="207" y="24"/>
                  </a:cubicBezTo>
                  <a:cubicBezTo>
                    <a:pt x="195" y="34"/>
                    <a:pt x="173" y="55"/>
                    <a:pt x="146" y="84"/>
                  </a:cubicBezTo>
                  <a:cubicBezTo>
                    <a:pt x="104" y="131"/>
                    <a:pt x="49" y="204"/>
                    <a:pt x="23" y="289"/>
                  </a:cubicBezTo>
                  <a:cubicBezTo>
                    <a:pt x="7" y="339"/>
                    <a:pt x="0" y="382"/>
                    <a:pt x="0" y="417"/>
                  </a:cubicBezTo>
                  <a:cubicBezTo>
                    <a:pt x="0" y="443"/>
                    <a:pt x="4" y="465"/>
                    <a:pt x="13" y="483"/>
                  </a:cubicBezTo>
                  <a:cubicBezTo>
                    <a:pt x="21" y="500"/>
                    <a:pt x="33" y="512"/>
                    <a:pt x="50" y="5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0" name="Freeform 23"/>
            <p:cNvSpPr>
              <a:spLocks/>
            </p:cNvSpPr>
            <p:nvPr/>
          </p:nvSpPr>
          <p:spPr bwMode="auto">
            <a:xfrm>
              <a:off x="-1597025" y="663575"/>
              <a:ext cx="900113" cy="1968500"/>
            </a:xfrm>
            <a:custGeom>
              <a:avLst/>
              <a:gdLst>
                <a:gd name="T0" fmla="*/ 238 w 240"/>
                <a:gd name="T1" fmla="*/ 267 h 525"/>
                <a:gd name="T2" fmla="*/ 240 w 240"/>
                <a:gd name="T3" fmla="*/ 261 h 525"/>
                <a:gd name="T4" fmla="*/ 43 w 240"/>
                <a:gd name="T5" fmla="*/ 8 h 525"/>
                <a:gd name="T6" fmla="*/ 36 w 240"/>
                <a:gd name="T7" fmla="*/ 3 h 525"/>
                <a:gd name="T8" fmla="*/ 29 w 240"/>
                <a:gd name="T9" fmla="*/ 0 h 525"/>
                <a:gd name="T10" fmla="*/ 21 w 240"/>
                <a:gd name="T11" fmla="*/ 11 h 525"/>
                <a:gd name="T12" fmla="*/ 18 w 240"/>
                <a:gd name="T13" fmla="*/ 27 h 525"/>
                <a:gd name="T14" fmla="*/ 10 w 240"/>
                <a:gd name="T15" fmla="*/ 70 h 525"/>
                <a:gd name="T16" fmla="*/ 0 w 240"/>
                <a:gd name="T17" fmla="*/ 211 h 525"/>
                <a:gd name="T18" fmla="*/ 24 w 240"/>
                <a:gd name="T19" fmla="*/ 388 h 525"/>
                <a:gd name="T20" fmla="*/ 193 w 240"/>
                <a:gd name="T21" fmla="*/ 525 h 525"/>
                <a:gd name="T22" fmla="*/ 193 w 240"/>
                <a:gd name="T23" fmla="*/ 525 h 525"/>
                <a:gd name="T24" fmla="*/ 222 w 240"/>
                <a:gd name="T25" fmla="*/ 520 h 525"/>
                <a:gd name="T26" fmla="*/ 235 w 240"/>
                <a:gd name="T27" fmla="*/ 513 h 525"/>
                <a:gd name="T28" fmla="*/ 224 w 240"/>
                <a:gd name="T29" fmla="*/ 495 h 525"/>
                <a:gd name="T30" fmla="*/ 209 w 240"/>
                <a:gd name="T31" fmla="*/ 417 h 525"/>
                <a:gd name="T32" fmla="*/ 233 w 240"/>
                <a:gd name="T33" fmla="*/ 281 h 525"/>
                <a:gd name="T34" fmla="*/ 238 w 240"/>
                <a:gd name="T35" fmla="*/ 26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0" h="525">
                  <a:moveTo>
                    <a:pt x="238" y="267"/>
                  </a:moveTo>
                  <a:cubicBezTo>
                    <a:pt x="238" y="265"/>
                    <a:pt x="239" y="263"/>
                    <a:pt x="240" y="261"/>
                  </a:cubicBezTo>
                  <a:cubicBezTo>
                    <a:pt x="184" y="123"/>
                    <a:pt x="57" y="20"/>
                    <a:pt x="43" y="8"/>
                  </a:cubicBezTo>
                  <a:cubicBezTo>
                    <a:pt x="38" y="5"/>
                    <a:pt x="36" y="3"/>
                    <a:pt x="36" y="3"/>
                  </a:cubicBezTo>
                  <a:cubicBezTo>
                    <a:pt x="33" y="1"/>
                    <a:pt x="31" y="0"/>
                    <a:pt x="29" y="0"/>
                  </a:cubicBezTo>
                  <a:cubicBezTo>
                    <a:pt x="25" y="0"/>
                    <a:pt x="22" y="6"/>
                    <a:pt x="21" y="11"/>
                  </a:cubicBezTo>
                  <a:cubicBezTo>
                    <a:pt x="20" y="12"/>
                    <a:pt x="19" y="17"/>
                    <a:pt x="18" y="27"/>
                  </a:cubicBezTo>
                  <a:cubicBezTo>
                    <a:pt x="16" y="34"/>
                    <a:pt x="13" y="49"/>
                    <a:pt x="10" y="70"/>
                  </a:cubicBezTo>
                  <a:cubicBezTo>
                    <a:pt x="6" y="103"/>
                    <a:pt x="0" y="154"/>
                    <a:pt x="0" y="211"/>
                  </a:cubicBezTo>
                  <a:cubicBezTo>
                    <a:pt x="0" y="279"/>
                    <a:pt x="8" y="339"/>
                    <a:pt x="24" y="388"/>
                  </a:cubicBezTo>
                  <a:cubicBezTo>
                    <a:pt x="54" y="483"/>
                    <a:pt x="140" y="525"/>
                    <a:pt x="193" y="525"/>
                  </a:cubicBezTo>
                  <a:cubicBezTo>
                    <a:pt x="193" y="525"/>
                    <a:pt x="193" y="525"/>
                    <a:pt x="193" y="525"/>
                  </a:cubicBezTo>
                  <a:cubicBezTo>
                    <a:pt x="204" y="525"/>
                    <a:pt x="214" y="523"/>
                    <a:pt x="222" y="520"/>
                  </a:cubicBezTo>
                  <a:cubicBezTo>
                    <a:pt x="226" y="518"/>
                    <a:pt x="230" y="516"/>
                    <a:pt x="235" y="513"/>
                  </a:cubicBezTo>
                  <a:cubicBezTo>
                    <a:pt x="231" y="508"/>
                    <a:pt x="227" y="502"/>
                    <a:pt x="224" y="495"/>
                  </a:cubicBezTo>
                  <a:cubicBezTo>
                    <a:pt x="214" y="474"/>
                    <a:pt x="209" y="449"/>
                    <a:pt x="209" y="417"/>
                  </a:cubicBezTo>
                  <a:cubicBezTo>
                    <a:pt x="209" y="378"/>
                    <a:pt x="217" y="332"/>
                    <a:pt x="233" y="281"/>
                  </a:cubicBezTo>
                  <a:cubicBezTo>
                    <a:pt x="235" y="276"/>
                    <a:pt x="236" y="271"/>
                    <a:pt x="238" y="2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1" name="Freeform 24"/>
            <p:cNvSpPr>
              <a:spLocks/>
            </p:cNvSpPr>
            <p:nvPr/>
          </p:nvSpPr>
          <p:spPr bwMode="auto">
            <a:xfrm>
              <a:off x="-1143000" y="-179387"/>
              <a:ext cx="982663" cy="1682750"/>
            </a:xfrm>
            <a:custGeom>
              <a:avLst/>
              <a:gdLst>
                <a:gd name="T0" fmla="*/ 134 w 262"/>
                <a:gd name="T1" fmla="*/ 449 h 449"/>
                <a:gd name="T2" fmla="*/ 262 w 262"/>
                <a:gd name="T3" fmla="*/ 268 h 449"/>
                <a:gd name="T4" fmla="*/ 147 w 262"/>
                <a:gd name="T5" fmla="*/ 18 h 449"/>
                <a:gd name="T6" fmla="*/ 140 w 262"/>
                <a:gd name="T7" fmla="*/ 7 h 449"/>
                <a:gd name="T8" fmla="*/ 131 w 262"/>
                <a:gd name="T9" fmla="*/ 0 h 449"/>
                <a:gd name="T10" fmla="*/ 122 w 262"/>
                <a:gd name="T11" fmla="*/ 7 h 449"/>
                <a:gd name="T12" fmla="*/ 115 w 262"/>
                <a:gd name="T13" fmla="*/ 18 h 449"/>
                <a:gd name="T14" fmla="*/ 96 w 262"/>
                <a:gd name="T15" fmla="*/ 50 h 449"/>
                <a:gd name="T16" fmla="*/ 40 w 262"/>
                <a:gd name="T17" fmla="*/ 162 h 449"/>
                <a:gd name="T18" fmla="*/ 0 w 262"/>
                <a:gd name="T19" fmla="*/ 265 h 449"/>
                <a:gd name="T20" fmla="*/ 134 w 262"/>
                <a:gd name="T21" fmla="*/ 449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2" h="449">
                  <a:moveTo>
                    <a:pt x="134" y="449"/>
                  </a:moveTo>
                  <a:cubicBezTo>
                    <a:pt x="162" y="388"/>
                    <a:pt x="205" y="327"/>
                    <a:pt x="262" y="268"/>
                  </a:cubicBezTo>
                  <a:cubicBezTo>
                    <a:pt x="223" y="150"/>
                    <a:pt x="169" y="54"/>
                    <a:pt x="147" y="18"/>
                  </a:cubicBezTo>
                  <a:cubicBezTo>
                    <a:pt x="143" y="11"/>
                    <a:pt x="140" y="7"/>
                    <a:pt x="140" y="7"/>
                  </a:cubicBezTo>
                  <a:cubicBezTo>
                    <a:pt x="136" y="0"/>
                    <a:pt x="132" y="0"/>
                    <a:pt x="131" y="0"/>
                  </a:cubicBezTo>
                  <a:cubicBezTo>
                    <a:pt x="128" y="0"/>
                    <a:pt x="125" y="2"/>
                    <a:pt x="122" y="7"/>
                  </a:cubicBezTo>
                  <a:cubicBezTo>
                    <a:pt x="122" y="7"/>
                    <a:pt x="119" y="11"/>
                    <a:pt x="115" y="18"/>
                  </a:cubicBezTo>
                  <a:cubicBezTo>
                    <a:pt x="108" y="29"/>
                    <a:pt x="102" y="39"/>
                    <a:pt x="96" y="50"/>
                  </a:cubicBezTo>
                  <a:cubicBezTo>
                    <a:pt x="83" y="74"/>
                    <a:pt x="62" y="113"/>
                    <a:pt x="40" y="162"/>
                  </a:cubicBezTo>
                  <a:cubicBezTo>
                    <a:pt x="26" y="196"/>
                    <a:pt x="12" y="230"/>
                    <a:pt x="0" y="265"/>
                  </a:cubicBezTo>
                  <a:cubicBezTo>
                    <a:pt x="42" y="307"/>
                    <a:pt x="97" y="371"/>
                    <a:pt x="134" y="4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2" name="Freeform 25"/>
            <p:cNvSpPr>
              <a:spLocks/>
            </p:cNvSpPr>
            <p:nvPr/>
          </p:nvSpPr>
          <p:spPr bwMode="auto">
            <a:xfrm>
              <a:off x="15875" y="239713"/>
              <a:ext cx="952500" cy="2339975"/>
            </a:xfrm>
            <a:custGeom>
              <a:avLst/>
              <a:gdLst>
                <a:gd name="T0" fmla="*/ 61 w 254"/>
                <a:gd name="T1" fmla="*/ 88 h 624"/>
                <a:gd name="T2" fmla="*/ 82 w 254"/>
                <a:gd name="T3" fmla="*/ 118 h 624"/>
                <a:gd name="T4" fmla="*/ 82 w 254"/>
                <a:gd name="T5" fmla="*/ 119 h 624"/>
                <a:gd name="T6" fmla="*/ 103 w 254"/>
                <a:gd name="T7" fmla="*/ 324 h 624"/>
                <a:gd name="T8" fmla="*/ 78 w 254"/>
                <a:gd name="T9" fmla="*/ 510 h 624"/>
                <a:gd name="T10" fmla="*/ 0 w 254"/>
                <a:gd name="T11" fmla="*/ 624 h 624"/>
                <a:gd name="T12" fmla="*/ 182 w 254"/>
                <a:gd name="T13" fmla="*/ 496 h 624"/>
                <a:gd name="T14" fmla="*/ 254 w 254"/>
                <a:gd name="T15" fmla="*/ 157 h 624"/>
                <a:gd name="T16" fmla="*/ 250 w 254"/>
                <a:gd name="T17" fmla="*/ 55 h 624"/>
                <a:gd name="T18" fmla="*/ 245 w 254"/>
                <a:gd name="T19" fmla="*/ 15 h 624"/>
                <a:gd name="T20" fmla="*/ 230 w 254"/>
                <a:gd name="T21" fmla="*/ 0 h 624"/>
                <a:gd name="T22" fmla="*/ 222 w 254"/>
                <a:gd name="T23" fmla="*/ 2 h 624"/>
                <a:gd name="T24" fmla="*/ 222 w 254"/>
                <a:gd name="T25" fmla="*/ 2 h 624"/>
                <a:gd name="T26" fmla="*/ 222 w 254"/>
                <a:gd name="T27" fmla="*/ 2 h 624"/>
                <a:gd name="T28" fmla="*/ 211 w 254"/>
                <a:gd name="T29" fmla="*/ 7 h 624"/>
                <a:gd name="T30" fmla="*/ 182 w 254"/>
                <a:gd name="T31" fmla="*/ 20 h 624"/>
                <a:gd name="T32" fmla="*/ 178 w 254"/>
                <a:gd name="T33" fmla="*/ 22 h 624"/>
                <a:gd name="T34" fmla="*/ 72 w 254"/>
                <a:gd name="T35" fmla="*/ 80 h 624"/>
                <a:gd name="T36" fmla="*/ 61 w 254"/>
                <a:gd name="T37" fmla="*/ 88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624">
                  <a:moveTo>
                    <a:pt x="61" y="88"/>
                  </a:moveTo>
                  <a:cubicBezTo>
                    <a:pt x="71" y="93"/>
                    <a:pt x="79" y="104"/>
                    <a:pt x="82" y="118"/>
                  </a:cubicBezTo>
                  <a:cubicBezTo>
                    <a:pt x="82" y="118"/>
                    <a:pt x="82" y="118"/>
                    <a:pt x="82" y="119"/>
                  </a:cubicBezTo>
                  <a:cubicBezTo>
                    <a:pt x="87" y="142"/>
                    <a:pt x="103" y="226"/>
                    <a:pt x="103" y="324"/>
                  </a:cubicBezTo>
                  <a:cubicBezTo>
                    <a:pt x="103" y="394"/>
                    <a:pt x="95" y="457"/>
                    <a:pt x="78" y="510"/>
                  </a:cubicBezTo>
                  <a:cubicBezTo>
                    <a:pt x="61" y="566"/>
                    <a:pt x="28" y="602"/>
                    <a:pt x="0" y="624"/>
                  </a:cubicBezTo>
                  <a:cubicBezTo>
                    <a:pt x="72" y="620"/>
                    <a:pt x="136" y="575"/>
                    <a:pt x="182" y="496"/>
                  </a:cubicBezTo>
                  <a:cubicBezTo>
                    <a:pt x="242" y="391"/>
                    <a:pt x="254" y="253"/>
                    <a:pt x="254" y="157"/>
                  </a:cubicBezTo>
                  <a:cubicBezTo>
                    <a:pt x="254" y="122"/>
                    <a:pt x="253" y="88"/>
                    <a:pt x="250" y="55"/>
                  </a:cubicBezTo>
                  <a:cubicBezTo>
                    <a:pt x="248" y="30"/>
                    <a:pt x="246" y="15"/>
                    <a:pt x="245" y="15"/>
                  </a:cubicBezTo>
                  <a:cubicBezTo>
                    <a:pt x="244" y="6"/>
                    <a:pt x="239" y="0"/>
                    <a:pt x="230" y="0"/>
                  </a:cubicBezTo>
                  <a:cubicBezTo>
                    <a:pt x="228" y="0"/>
                    <a:pt x="226" y="1"/>
                    <a:pt x="222" y="2"/>
                  </a:cubicBezTo>
                  <a:cubicBezTo>
                    <a:pt x="222" y="2"/>
                    <a:pt x="222" y="2"/>
                    <a:pt x="222" y="2"/>
                  </a:cubicBezTo>
                  <a:cubicBezTo>
                    <a:pt x="222" y="2"/>
                    <a:pt x="222" y="2"/>
                    <a:pt x="222" y="2"/>
                  </a:cubicBezTo>
                  <a:cubicBezTo>
                    <a:pt x="222" y="2"/>
                    <a:pt x="218" y="4"/>
                    <a:pt x="211" y="7"/>
                  </a:cubicBezTo>
                  <a:cubicBezTo>
                    <a:pt x="204" y="10"/>
                    <a:pt x="194" y="14"/>
                    <a:pt x="182" y="20"/>
                  </a:cubicBezTo>
                  <a:cubicBezTo>
                    <a:pt x="178" y="22"/>
                    <a:pt x="178" y="22"/>
                    <a:pt x="178" y="22"/>
                  </a:cubicBezTo>
                  <a:cubicBezTo>
                    <a:pt x="142" y="39"/>
                    <a:pt x="106" y="59"/>
                    <a:pt x="72" y="80"/>
                  </a:cubicBezTo>
                  <a:cubicBezTo>
                    <a:pt x="68" y="83"/>
                    <a:pt x="64" y="85"/>
                    <a:pt x="61" y="8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3" name="Freeform 26"/>
            <p:cNvSpPr>
              <a:spLocks/>
            </p:cNvSpPr>
            <p:nvPr/>
          </p:nvSpPr>
          <p:spPr bwMode="auto">
            <a:xfrm>
              <a:off x="-284163" y="-63500"/>
              <a:ext cx="581025" cy="738188"/>
            </a:xfrm>
            <a:custGeom>
              <a:avLst/>
              <a:gdLst>
                <a:gd name="T0" fmla="*/ 155 w 155"/>
                <a:gd name="T1" fmla="*/ 126 h 197"/>
                <a:gd name="T2" fmla="*/ 126 w 155"/>
                <a:gd name="T3" fmla="*/ 13 h 197"/>
                <a:gd name="T4" fmla="*/ 126 w 155"/>
                <a:gd name="T5" fmla="*/ 12 h 197"/>
                <a:gd name="T6" fmla="*/ 111 w 155"/>
                <a:gd name="T7" fmla="*/ 0 h 197"/>
                <a:gd name="T8" fmla="*/ 108 w 155"/>
                <a:gd name="T9" fmla="*/ 0 h 197"/>
                <a:gd name="T10" fmla="*/ 108 w 155"/>
                <a:gd name="T11" fmla="*/ 0 h 197"/>
                <a:gd name="T12" fmla="*/ 108 w 155"/>
                <a:gd name="T13" fmla="*/ 0 h 197"/>
                <a:gd name="T14" fmla="*/ 101 w 155"/>
                <a:gd name="T15" fmla="*/ 3 h 197"/>
                <a:gd name="T16" fmla="*/ 101 w 155"/>
                <a:gd name="T17" fmla="*/ 3 h 197"/>
                <a:gd name="T18" fmla="*/ 101 w 155"/>
                <a:gd name="T19" fmla="*/ 3 h 197"/>
                <a:gd name="T20" fmla="*/ 61 w 155"/>
                <a:gd name="T21" fmla="*/ 30 h 197"/>
                <a:gd name="T22" fmla="*/ 0 w 155"/>
                <a:gd name="T23" fmla="*/ 77 h 197"/>
                <a:gd name="T24" fmla="*/ 50 w 155"/>
                <a:gd name="T25" fmla="*/ 197 h 197"/>
                <a:gd name="T26" fmla="*/ 155 w 155"/>
                <a:gd name="T27" fmla="*/ 12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97">
                  <a:moveTo>
                    <a:pt x="155" y="126"/>
                  </a:moveTo>
                  <a:cubicBezTo>
                    <a:pt x="144" y="70"/>
                    <a:pt x="131" y="28"/>
                    <a:pt x="126" y="13"/>
                  </a:cubicBezTo>
                  <a:cubicBezTo>
                    <a:pt x="126" y="12"/>
                    <a:pt x="126" y="12"/>
                    <a:pt x="126" y="12"/>
                  </a:cubicBezTo>
                  <a:cubicBezTo>
                    <a:pt x="123" y="4"/>
                    <a:pt x="118" y="0"/>
                    <a:pt x="111" y="0"/>
                  </a:cubicBezTo>
                  <a:cubicBezTo>
                    <a:pt x="110" y="0"/>
                    <a:pt x="109" y="0"/>
                    <a:pt x="108" y="0"/>
                  </a:cubicBezTo>
                  <a:cubicBezTo>
                    <a:pt x="108" y="0"/>
                    <a:pt x="108" y="0"/>
                    <a:pt x="108" y="0"/>
                  </a:cubicBezTo>
                  <a:cubicBezTo>
                    <a:pt x="108" y="0"/>
                    <a:pt x="108" y="0"/>
                    <a:pt x="108" y="0"/>
                  </a:cubicBezTo>
                  <a:cubicBezTo>
                    <a:pt x="106" y="0"/>
                    <a:pt x="103" y="1"/>
                    <a:pt x="101" y="3"/>
                  </a:cubicBezTo>
                  <a:cubicBezTo>
                    <a:pt x="101" y="3"/>
                    <a:pt x="101" y="3"/>
                    <a:pt x="101" y="3"/>
                  </a:cubicBezTo>
                  <a:cubicBezTo>
                    <a:pt x="101" y="3"/>
                    <a:pt x="101" y="3"/>
                    <a:pt x="101" y="3"/>
                  </a:cubicBezTo>
                  <a:cubicBezTo>
                    <a:pt x="101" y="3"/>
                    <a:pt x="85" y="12"/>
                    <a:pt x="61" y="30"/>
                  </a:cubicBezTo>
                  <a:cubicBezTo>
                    <a:pt x="47" y="40"/>
                    <a:pt x="26" y="56"/>
                    <a:pt x="0" y="77"/>
                  </a:cubicBezTo>
                  <a:cubicBezTo>
                    <a:pt x="19" y="117"/>
                    <a:pt x="36" y="157"/>
                    <a:pt x="50" y="197"/>
                  </a:cubicBezTo>
                  <a:cubicBezTo>
                    <a:pt x="82" y="172"/>
                    <a:pt x="116" y="149"/>
                    <a:pt x="155" y="1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4" name="Freeform 27"/>
            <p:cNvSpPr>
              <a:spLocks/>
            </p:cNvSpPr>
            <p:nvPr/>
          </p:nvSpPr>
          <p:spPr bwMode="auto">
            <a:xfrm>
              <a:off x="-1600200" y="-63500"/>
              <a:ext cx="581025" cy="738188"/>
            </a:xfrm>
            <a:custGeom>
              <a:avLst/>
              <a:gdLst>
                <a:gd name="T0" fmla="*/ 155 w 155"/>
                <a:gd name="T1" fmla="*/ 77 h 197"/>
                <a:gd name="T2" fmla="*/ 94 w 155"/>
                <a:gd name="T3" fmla="*/ 30 h 197"/>
                <a:gd name="T4" fmla="*/ 54 w 155"/>
                <a:gd name="T5" fmla="*/ 3 h 197"/>
                <a:gd name="T6" fmla="*/ 54 w 155"/>
                <a:gd name="T7" fmla="*/ 3 h 197"/>
                <a:gd name="T8" fmla="*/ 54 w 155"/>
                <a:gd name="T9" fmla="*/ 3 h 197"/>
                <a:gd name="T10" fmla="*/ 47 w 155"/>
                <a:gd name="T11" fmla="*/ 0 h 197"/>
                <a:gd name="T12" fmla="*/ 47 w 155"/>
                <a:gd name="T13" fmla="*/ 0 h 197"/>
                <a:gd name="T14" fmla="*/ 47 w 155"/>
                <a:gd name="T15" fmla="*/ 0 h 197"/>
                <a:gd name="T16" fmla="*/ 44 w 155"/>
                <a:gd name="T17" fmla="*/ 0 h 197"/>
                <a:gd name="T18" fmla="*/ 29 w 155"/>
                <a:gd name="T19" fmla="*/ 12 h 197"/>
                <a:gd name="T20" fmla="*/ 29 w 155"/>
                <a:gd name="T21" fmla="*/ 13 h 197"/>
                <a:gd name="T22" fmla="*/ 0 w 155"/>
                <a:gd name="T23" fmla="*/ 126 h 197"/>
                <a:gd name="T24" fmla="*/ 105 w 155"/>
                <a:gd name="T25" fmla="*/ 197 h 197"/>
                <a:gd name="T26" fmla="*/ 155 w 155"/>
                <a:gd name="T27" fmla="*/ 7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97">
                  <a:moveTo>
                    <a:pt x="155" y="77"/>
                  </a:moveTo>
                  <a:cubicBezTo>
                    <a:pt x="135" y="60"/>
                    <a:pt x="114" y="44"/>
                    <a:pt x="94" y="30"/>
                  </a:cubicBezTo>
                  <a:cubicBezTo>
                    <a:pt x="70" y="12"/>
                    <a:pt x="54" y="3"/>
                    <a:pt x="54" y="3"/>
                  </a:cubicBezTo>
                  <a:cubicBezTo>
                    <a:pt x="54" y="3"/>
                    <a:pt x="54" y="3"/>
                    <a:pt x="54" y="3"/>
                  </a:cubicBezTo>
                  <a:cubicBezTo>
                    <a:pt x="54" y="3"/>
                    <a:pt x="54" y="3"/>
                    <a:pt x="54" y="3"/>
                  </a:cubicBezTo>
                  <a:cubicBezTo>
                    <a:pt x="52" y="1"/>
                    <a:pt x="49" y="0"/>
                    <a:pt x="47" y="0"/>
                  </a:cubicBezTo>
                  <a:cubicBezTo>
                    <a:pt x="47" y="0"/>
                    <a:pt x="47" y="0"/>
                    <a:pt x="47" y="0"/>
                  </a:cubicBezTo>
                  <a:cubicBezTo>
                    <a:pt x="47" y="0"/>
                    <a:pt x="47" y="0"/>
                    <a:pt x="47" y="0"/>
                  </a:cubicBezTo>
                  <a:cubicBezTo>
                    <a:pt x="46" y="0"/>
                    <a:pt x="45" y="0"/>
                    <a:pt x="44" y="0"/>
                  </a:cubicBezTo>
                  <a:cubicBezTo>
                    <a:pt x="37" y="0"/>
                    <a:pt x="32" y="4"/>
                    <a:pt x="29" y="12"/>
                  </a:cubicBezTo>
                  <a:cubicBezTo>
                    <a:pt x="29" y="12"/>
                    <a:pt x="29" y="12"/>
                    <a:pt x="29" y="13"/>
                  </a:cubicBezTo>
                  <a:cubicBezTo>
                    <a:pt x="24" y="28"/>
                    <a:pt x="11" y="70"/>
                    <a:pt x="0" y="126"/>
                  </a:cubicBezTo>
                  <a:cubicBezTo>
                    <a:pt x="39" y="149"/>
                    <a:pt x="73" y="172"/>
                    <a:pt x="105" y="197"/>
                  </a:cubicBezTo>
                  <a:cubicBezTo>
                    <a:pt x="119" y="158"/>
                    <a:pt x="136" y="118"/>
                    <a:pt x="155" y="7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5" name="Freeform 28"/>
            <p:cNvSpPr>
              <a:spLocks/>
            </p:cNvSpPr>
            <p:nvPr/>
          </p:nvSpPr>
          <p:spPr bwMode="auto">
            <a:xfrm>
              <a:off x="-2973388" y="914400"/>
              <a:ext cx="633413" cy="657225"/>
            </a:xfrm>
            <a:custGeom>
              <a:avLst/>
              <a:gdLst>
                <a:gd name="T0" fmla="*/ 169 w 169"/>
                <a:gd name="T1" fmla="*/ 133 h 175"/>
                <a:gd name="T2" fmla="*/ 158 w 169"/>
                <a:gd name="T3" fmla="*/ 5 h 175"/>
                <a:gd name="T4" fmla="*/ 70 w 169"/>
                <a:gd name="T5" fmla="*/ 0 h 175"/>
                <a:gd name="T6" fmla="*/ 59 w 169"/>
                <a:gd name="T7" fmla="*/ 0 h 175"/>
                <a:gd name="T8" fmla="*/ 26 w 169"/>
                <a:gd name="T9" fmla="*/ 0 h 175"/>
                <a:gd name="T10" fmla="*/ 5 w 169"/>
                <a:gd name="T11" fmla="*/ 13 h 175"/>
                <a:gd name="T12" fmla="*/ 0 w 169"/>
                <a:gd name="T13" fmla="*/ 28 h 175"/>
                <a:gd name="T14" fmla="*/ 74 w 169"/>
                <a:gd name="T15" fmla="*/ 175 h 175"/>
                <a:gd name="T16" fmla="*/ 169 w 169"/>
                <a:gd name="T17" fmla="*/ 13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75">
                  <a:moveTo>
                    <a:pt x="169" y="133"/>
                  </a:moveTo>
                  <a:cubicBezTo>
                    <a:pt x="163" y="93"/>
                    <a:pt x="159" y="50"/>
                    <a:pt x="158" y="5"/>
                  </a:cubicBezTo>
                  <a:cubicBezTo>
                    <a:pt x="119" y="1"/>
                    <a:pt x="89" y="0"/>
                    <a:pt x="70" y="0"/>
                  </a:cubicBezTo>
                  <a:cubicBezTo>
                    <a:pt x="66" y="0"/>
                    <a:pt x="63" y="0"/>
                    <a:pt x="59" y="0"/>
                  </a:cubicBezTo>
                  <a:cubicBezTo>
                    <a:pt x="38" y="0"/>
                    <a:pt x="26" y="0"/>
                    <a:pt x="26" y="0"/>
                  </a:cubicBezTo>
                  <a:cubicBezTo>
                    <a:pt x="17" y="1"/>
                    <a:pt x="10" y="5"/>
                    <a:pt x="5" y="13"/>
                  </a:cubicBezTo>
                  <a:cubicBezTo>
                    <a:pt x="2" y="17"/>
                    <a:pt x="0" y="23"/>
                    <a:pt x="0" y="28"/>
                  </a:cubicBezTo>
                  <a:cubicBezTo>
                    <a:pt x="2" y="43"/>
                    <a:pt x="11" y="95"/>
                    <a:pt x="74" y="175"/>
                  </a:cubicBezTo>
                  <a:cubicBezTo>
                    <a:pt x="106" y="159"/>
                    <a:pt x="138" y="145"/>
                    <a:pt x="169" y="1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6" name="Freeform 29"/>
            <p:cNvSpPr>
              <a:spLocks/>
            </p:cNvSpPr>
            <p:nvPr/>
          </p:nvSpPr>
          <p:spPr bwMode="auto">
            <a:xfrm>
              <a:off x="1035050" y="914400"/>
              <a:ext cx="635000" cy="657225"/>
            </a:xfrm>
            <a:custGeom>
              <a:avLst/>
              <a:gdLst>
                <a:gd name="T0" fmla="*/ 169 w 169"/>
                <a:gd name="T1" fmla="*/ 28 h 175"/>
                <a:gd name="T2" fmla="*/ 164 w 169"/>
                <a:gd name="T3" fmla="*/ 13 h 175"/>
                <a:gd name="T4" fmla="*/ 143 w 169"/>
                <a:gd name="T5" fmla="*/ 0 h 175"/>
                <a:gd name="T6" fmla="*/ 110 w 169"/>
                <a:gd name="T7" fmla="*/ 0 h 175"/>
                <a:gd name="T8" fmla="*/ 99 w 169"/>
                <a:gd name="T9" fmla="*/ 0 h 175"/>
                <a:gd name="T10" fmla="*/ 11 w 169"/>
                <a:gd name="T11" fmla="*/ 5 h 175"/>
                <a:gd name="T12" fmla="*/ 0 w 169"/>
                <a:gd name="T13" fmla="*/ 133 h 175"/>
                <a:gd name="T14" fmla="*/ 95 w 169"/>
                <a:gd name="T15" fmla="*/ 175 h 175"/>
                <a:gd name="T16" fmla="*/ 169 w 169"/>
                <a:gd name="T17" fmla="*/ 28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75">
                  <a:moveTo>
                    <a:pt x="169" y="28"/>
                  </a:moveTo>
                  <a:cubicBezTo>
                    <a:pt x="169" y="23"/>
                    <a:pt x="166" y="16"/>
                    <a:pt x="164" y="13"/>
                  </a:cubicBezTo>
                  <a:cubicBezTo>
                    <a:pt x="159" y="5"/>
                    <a:pt x="152" y="1"/>
                    <a:pt x="143" y="0"/>
                  </a:cubicBezTo>
                  <a:cubicBezTo>
                    <a:pt x="143" y="0"/>
                    <a:pt x="131" y="0"/>
                    <a:pt x="110" y="0"/>
                  </a:cubicBezTo>
                  <a:cubicBezTo>
                    <a:pt x="106" y="0"/>
                    <a:pt x="103" y="0"/>
                    <a:pt x="99" y="0"/>
                  </a:cubicBezTo>
                  <a:cubicBezTo>
                    <a:pt x="80" y="0"/>
                    <a:pt x="49" y="1"/>
                    <a:pt x="11" y="5"/>
                  </a:cubicBezTo>
                  <a:cubicBezTo>
                    <a:pt x="10" y="49"/>
                    <a:pt x="6" y="92"/>
                    <a:pt x="0" y="133"/>
                  </a:cubicBezTo>
                  <a:cubicBezTo>
                    <a:pt x="31" y="145"/>
                    <a:pt x="63" y="159"/>
                    <a:pt x="95" y="175"/>
                  </a:cubicBezTo>
                  <a:cubicBezTo>
                    <a:pt x="158" y="95"/>
                    <a:pt x="167" y="43"/>
                    <a:pt x="169"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7" name="Freeform 30"/>
            <p:cNvSpPr>
              <a:spLocks/>
            </p:cNvSpPr>
            <p:nvPr/>
          </p:nvSpPr>
          <p:spPr bwMode="auto">
            <a:xfrm>
              <a:off x="401638" y="1522413"/>
              <a:ext cx="1485900" cy="1046163"/>
            </a:xfrm>
            <a:custGeom>
              <a:avLst/>
              <a:gdLst>
                <a:gd name="T0" fmla="*/ 385 w 396"/>
                <a:gd name="T1" fmla="*/ 119 h 279"/>
                <a:gd name="T2" fmla="*/ 376 w 396"/>
                <a:gd name="T3" fmla="*/ 112 h 279"/>
                <a:gd name="T4" fmla="*/ 375 w 396"/>
                <a:gd name="T5" fmla="*/ 112 h 279"/>
                <a:gd name="T6" fmla="*/ 375 w 396"/>
                <a:gd name="T7" fmla="*/ 112 h 279"/>
                <a:gd name="T8" fmla="*/ 355 w 396"/>
                <a:gd name="T9" fmla="*/ 99 h 279"/>
                <a:gd name="T10" fmla="*/ 348 w 396"/>
                <a:gd name="T11" fmla="*/ 94 h 279"/>
                <a:gd name="T12" fmla="*/ 250 w 396"/>
                <a:gd name="T13" fmla="*/ 38 h 279"/>
                <a:gd name="T14" fmla="*/ 164 w 396"/>
                <a:gd name="T15" fmla="*/ 0 h 279"/>
                <a:gd name="T16" fmla="*/ 104 w 396"/>
                <a:gd name="T17" fmla="*/ 168 h 279"/>
                <a:gd name="T18" fmla="*/ 0 w 396"/>
                <a:gd name="T19" fmla="*/ 279 h 279"/>
                <a:gd name="T20" fmla="*/ 391 w 396"/>
                <a:gd name="T21" fmla="*/ 156 h 279"/>
                <a:gd name="T22" fmla="*/ 391 w 396"/>
                <a:gd name="T23" fmla="*/ 156 h 279"/>
                <a:gd name="T24" fmla="*/ 396 w 396"/>
                <a:gd name="T25" fmla="*/ 141 h 279"/>
                <a:gd name="T26" fmla="*/ 385 w 396"/>
                <a:gd name="T27" fmla="*/ 11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6" h="279">
                  <a:moveTo>
                    <a:pt x="385" y="119"/>
                  </a:moveTo>
                  <a:cubicBezTo>
                    <a:pt x="385" y="119"/>
                    <a:pt x="382" y="117"/>
                    <a:pt x="376" y="112"/>
                  </a:cubicBezTo>
                  <a:cubicBezTo>
                    <a:pt x="375" y="112"/>
                    <a:pt x="375" y="112"/>
                    <a:pt x="375" y="112"/>
                  </a:cubicBezTo>
                  <a:cubicBezTo>
                    <a:pt x="375" y="112"/>
                    <a:pt x="375" y="112"/>
                    <a:pt x="375" y="112"/>
                  </a:cubicBezTo>
                  <a:cubicBezTo>
                    <a:pt x="371" y="109"/>
                    <a:pt x="364" y="104"/>
                    <a:pt x="355" y="99"/>
                  </a:cubicBezTo>
                  <a:cubicBezTo>
                    <a:pt x="353" y="97"/>
                    <a:pt x="350" y="96"/>
                    <a:pt x="348" y="94"/>
                  </a:cubicBezTo>
                  <a:cubicBezTo>
                    <a:pt x="327" y="80"/>
                    <a:pt x="292" y="59"/>
                    <a:pt x="250" y="38"/>
                  </a:cubicBezTo>
                  <a:cubicBezTo>
                    <a:pt x="221" y="24"/>
                    <a:pt x="192" y="11"/>
                    <a:pt x="164" y="0"/>
                  </a:cubicBezTo>
                  <a:cubicBezTo>
                    <a:pt x="151" y="65"/>
                    <a:pt x="131" y="121"/>
                    <a:pt x="104" y="168"/>
                  </a:cubicBezTo>
                  <a:cubicBezTo>
                    <a:pt x="76" y="217"/>
                    <a:pt x="41" y="255"/>
                    <a:pt x="0" y="279"/>
                  </a:cubicBezTo>
                  <a:cubicBezTo>
                    <a:pt x="298" y="263"/>
                    <a:pt x="383" y="167"/>
                    <a:pt x="391" y="156"/>
                  </a:cubicBezTo>
                  <a:cubicBezTo>
                    <a:pt x="391" y="156"/>
                    <a:pt x="391" y="156"/>
                    <a:pt x="391" y="156"/>
                  </a:cubicBezTo>
                  <a:cubicBezTo>
                    <a:pt x="394" y="151"/>
                    <a:pt x="396" y="146"/>
                    <a:pt x="396" y="141"/>
                  </a:cubicBezTo>
                  <a:cubicBezTo>
                    <a:pt x="396" y="132"/>
                    <a:pt x="392" y="124"/>
                    <a:pt x="385" y="1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8" name="Freeform 31"/>
            <p:cNvSpPr>
              <a:spLocks/>
            </p:cNvSpPr>
            <p:nvPr/>
          </p:nvSpPr>
          <p:spPr bwMode="auto">
            <a:xfrm>
              <a:off x="-3190875" y="1522413"/>
              <a:ext cx="1485900" cy="1046163"/>
            </a:xfrm>
            <a:custGeom>
              <a:avLst/>
              <a:gdLst>
                <a:gd name="T0" fmla="*/ 396 w 396"/>
                <a:gd name="T1" fmla="*/ 279 h 279"/>
                <a:gd name="T2" fmla="*/ 292 w 396"/>
                <a:gd name="T3" fmla="*/ 168 h 279"/>
                <a:gd name="T4" fmla="*/ 232 w 396"/>
                <a:gd name="T5" fmla="*/ 0 h 279"/>
                <a:gd name="T6" fmla="*/ 20 w 396"/>
                <a:gd name="T7" fmla="*/ 112 h 279"/>
                <a:gd name="T8" fmla="*/ 11 w 396"/>
                <a:gd name="T9" fmla="*/ 119 h 279"/>
                <a:gd name="T10" fmla="*/ 0 w 396"/>
                <a:gd name="T11" fmla="*/ 141 h 279"/>
                <a:gd name="T12" fmla="*/ 5 w 396"/>
                <a:gd name="T13" fmla="*/ 156 h 279"/>
                <a:gd name="T14" fmla="*/ 5 w 396"/>
                <a:gd name="T15" fmla="*/ 157 h 279"/>
                <a:gd name="T16" fmla="*/ 7 w 396"/>
                <a:gd name="T17" fmla="*/ 159 h 279"/>
                <a:gd name="T18" fmla="*/ 8 w 396"/>
                <a:gd name="T19" fmla="*/ 160 h 279"/>
                <a:gd name="T20" fmla="*/ 23 w 396"/>
                <a:gd name="T21" fmla="*/ 174 h 279"/>
                <a:gd name="T22" fmla="*/ 94 w 396"/>
                <a:gd name="T23" fmla="*/ 217 h 279"/>
                <a:gd name="T24" fmla="*/ 396 w 396"/>
                <a:gd name="T25" fmla="*/ 27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6" h="279">
                  <a:moveTo>
                    <a:pt x="396" y="279"/>
                  </a:moveTo>
                  <a:cubicBezTo>
                    <a:pt x="356" y="255"/>
                    <a:pt x="320" y="217"/>
                    <a:pt x="292" y="168"/>
                  </a:cubicBezTo>
                  <a:cubicBezTo>
                    <a:pt x="265" y="121"/>
                    <a:pt x="245" y="65"/>
                    <a:pt x="232" y="0"/>
                  </a:cubicBezTo>
                  <a:cubicBezTo>
                    <a:pt x="132" y="38"/>
                    <a:pt x="51" y="91"/>
                    <a:pt x="20" y="112"/>
                  </a:cubicBezTo>
                  <a:cubicBezTo>
                    <a:pt x="14" y="117"/>
                    <a:pt x="11" y="119"/>
                    <a:pt x="11" y="119"/>
                  </a:cubicBezTo>
                  <a:cubicBezTo>
                    <a:pt x="4" y="124"/>
                    <a:pt x="0" y="132"/>
                    <a:pt x="0" y="141"/>
                  </a:cubicBezTo>
                  <a:cubicBezTo>
                    <a:pt x="0" y="146"/>
                    <a:pt x="2" y="151"/>
                    <a:pt x="5" y="156"/>
                  </a:cubicBezTo>
                  <a:cubicBezTo>
                    <a:pt x="5" y="156"/>
                    <a:pt x="5" y="156"/>
                    <a:pt x="5" y="157"/>
                  </a:cubicBezTo>
                  <a:cubicBezTo>
                    <a:pt x="6" y="157"/>
                    <a:pt x="6" y="158"/>
                    <a:pt x="7" y="159"/>
                  </a:cubicBezTo>
                  <a:cubicBezTo>
                    <a:pt x="7" y="159"/>
                    <a:pt x="8" y="160"/>
                    <a:pt x="8" y="160"/>
                  </a:cubicBezTo>
                  <a:cubicBezTo>
                    <a:pt x="10" y="162"/>
                    <a:pt x="15" y="167"/>
                    <a:pt x="23" y="174"/>
                  </a:cubicBezTo>
                  <a:cubicBezTo>
                    <a:pt x="35" y="184"/>
                    <a:pt x="58" y="201"/>
                    <a:pt x="94" y="217"/>
                  </a:cubicBezTo>
                  <a:cubicBezTo>
                    <a:pt x="169" y="251"/>
                    <a:pt x="273" y="273"/>
                    <a:pt x="396" y="2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9" name="Freeform 32"/>
            <p:cNvSpPr>
              <a:spLocks/>
            </p:cNvSpPr>
            <p:nvPr/>
          </p:nvSpPr>
          <p:spPr bwMode="auto">
            <a:xfrm>
              <a:off x="-523875" y="2651125"/>
              <a:ext cx="1500188" cy="239713"/>
            </a:xfrm>
            <a:custGeom>
              <a:avLst/>
              <a:gdLst>
                <a:gd name="T0" fmla="*/ 7 w 400"/>
                <a:gd name="T1" fmla="*/ 31 h 64"/>
                <a:gd name="T2" fmla="*/ 54 w 400"/>
                <a:gd name="T3" fmla="*/ 29 h 64"/>
                <a:gd name="T4" fmla="*/ 182 w 400"/>
                <a:gd name="T5" fmla="*/ 47 h 64"/>
                <a:gd name="T6" fmla="*/ 292 w 400"/>
                <a:gd name="T7" fmla="*/ 64 h 64"/>
                <a:gd name="T8" fmla="*/ 392 w 400"/>
                <a:gd name="T9" fmla="*/ 37 h 64"/>
                <a:gd name="T10" fmla="*/ 399 w 400"/>
                <a:gd name="T11" fmla="*/ 18 h 64"/>
                <a:gd name="T12" fmla="*/ 373 w 400"/>
                <a:gd name="T13" fmla="*/ 0 h 64"/>
                <a:gd name="T14" fmla="*/ 301 w 400"/>
                <a:gd name="T15" fmla="*/ 8 h 64"/>
                <a:gd name="T16" fmla="*/ 285 w 400"/>
                <a:gd name="T17" fmla="*/ 10 h 64"/>
                <a:gd name="T18" fmla="*/ 227 w 400"/>
                <a:gd name="T19" fmla="*/ 13 h 64"/>
                <a:gd name="T20" fmla="*/ 181 w 400"/>
                <a:gd name="T21" fmla="*/ 12 h 64"/>
                <a:gd name="T22" fmla="*/ 180 w 400"/>
                <a:gd name="T23" fmla="*/ 12 h 64"/>
                <a:gd name="T24" fmla="*/ 129 w 400"/>
                <a:gd name="T25" fmla="*/ 12 h 64"/>
                <a:gd name="T26" fmla="*/ 3 w 400"/>
                <a:gd name="T27" fmla="*/ 25 h 64"/>
                <a:gd name="T28" fmla="*/ 0 w 400"/>
                <a:gd name="T29" fmla="*/ 29 h 64"/>
                <a:gd name="T30" fmla="*/ 5 w 400"/>
                <a:gd name="T31" fmla="*/ 31 h 64"/>
                <a:gd name="T32" fmla="*/ 7 w 400"/>
                <a:gd name="T33" fmla="*/ 31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00" h="64">
                  <a:moveTo>
                    <a:pt x="7" y="31"/>
                  </a:moveTo>
                  <a:cubicBezTo>
                    <a:pt x="23" y="29"/>
                    <a:pt x="39" y="29"/>
                    <a:pt x="54" y="29"/>
                  </a:cubicBezTo>
                  <a:cubicBezTo>
                    <a:pt x="109" y="29"/>
                    <a:pt x="146" y="38"/>
                    <a:pt x="182" y="47"/>
                  </a:cubicBezTo>
                  <a:cubicBezTo>
                    <a:pt x="216" y="56"/>
                    <a:pt x="248" y="64"/>
                    <a:pt x="292" y="64"/>
                  </a:cubicBezTo>
                  <a:cubicBezTo>
                    <a:pt x="339" y="64"/>
                    <a:pt x="377" y="54"/>
                    <a:pt x="392" y="37"/>
                  </a:cubicBezTo>
                  <a:cubicBezTo>
                    <a:pt x="397" y="31"/>
                    <a:pt x="400" y="25"/>
                    <a:pt x="399" y="18"/>
                  </a:cubicBezTo>
                  <a:cubicBezTo>
                    <a:pt x="398" y="6"/>
                    <a:pt x="394" y="0"/>
                    <a:pt x="373" y="0"/>
                  </a:cubicBezTo>
                  <a:cubicBezTo>
                    <a:pt x="358" y="0"/>
                    <a:pt x="335" y="3"/>
                    <a:pt x="301" y="8"/>
                  </a:cubicBezTo>
                  <a:cubicBezTo>
                    <a:pt x="296" y="9"/>
                    <a:pt x="290" y="9"/>
                    <a:pt x="285" y="10"/>
                  </a:cubicBezTo>
                  <a:cubicBezTo>
                    <a:pt x="270" y="12"/>
                    <a:pt x="252" y="13"/>
                    <a:pt x="227" y="13"/>
                  </a:cubicBezTo>
                  <a:cubicBezTo>
                    <a:pt x="213" y="13"/>
                    <a:pt x="197" y="13"/>
                    <a:pt x="181" y="12"/>
                  </a:cubicBezTo>
                  <a:cubicBezTo>
                    <a:pt x="180" y="12"/>
                    <a:pt x="180" y="12"/>
                    <a:pt x="180" y="12"/>
                  </a:cubicBezTo>
                  <a:cubicBezTo>
                    <a:pt x="164" y="12"/>
                    <a:pt x="146" y="12"/>
                    <a:pt x="129" y="12"/>
                  </a:cubicBezTo>
                  <a:cubicBezTo>
                    <a:pt x="92" y="12"/>
                    <a:pt x="45" y="13"/>
                    <a:pt x="3" y="25"/>
                  </a:cubicBezTo>
                  <a:cubicBezTo>
                    <a:pt x="1" y="25"/>
                    <a:pt x="0" y="28"/>
                    <a:pt x="0" y="29"/>
                  </a:cubicBezTo>
                  <a:cubicBezTo>
                    <a:pt x="0" y="30"/>
                    <a:pt x="3" y="31"/>
                    <a:pt x="5" y="31"/>
                  </a:cubicBezTo>
                  <a:cubicBezTo>
                    <a:pt x="5" y="31"/>
                    <a:pt x="6" y="31"/>
                    <a:pt x="7" y="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0" name="Freeform 33"/>
            <p:cNvSpPr>
              <a:spLocks/>
            </p:cNvSpPr>
            <p:nvPr/>
          </p:nvSpPr>
          <p:spPr bwMode="auto">
            <a:xfrm>
              <a:off x="-2279650" y="2651125"/>
              <a:ext cx="1500188" cy="239713"/>
            </a:xfrm>
            <a:custGeom>
              <a:avLst/>
              <a:gdLst>
                <a:gd name="T0" fmla="*/ 346 w 400"/>
                <a:gd name="T1" fmla="*/ 29 h 64"/>
                <a:gd name="T2" fmla="*/ 393 w 400"/>
                <a:gd name="T3" fmla="*/ 31 h 64"/>
                <a:gd name="T4" fmla="*/ 395 w 400"/>
                <a:gd name="T5" fmla="*/ 31 h 64"/>
                <a:gd name="T6" fmla="*/ 400 w 400"/>
                <a:gd name="T7" fmla="*/ 29 h 64"/>
                <a:gd name="T8" fmla="*/ 397 w 400"/>
                <a:gd name="T9" fmla="*/ 25 h 64"/>
                <a:gd name="T10" fmla="*/ 271 w 400"/>
                <a:gd name="T11" fmla="*/ 12 h 64"/>
                <a:gd name="T12" fmla="*/ 271 w 400"/>
                <a:gd name="T13" fmla="*/ 12 h 64"/>
                <a:gd name="T14" fmla="*/ 220 w 400"/>
                <a:gd name="T15" fmla="*/ 12 h 64"/>
                <a:gd name="T16" fmla="*/ 219 w 400"/>
                <a:gd name="T17" fmla="*/ 12 h 64"/>
                <a:gd name="T18" fmla="*/ 173 w 400"/>
                <a:gd name="T19" fmla="*/ 13 h 64"/>
                <a:gd name="T20" fmla="*/ 115 w 400"/>
                <a:gd name="T21" fmla="*/ 10 h 64"/>
                <a:gd name="T22" fmla="*/ 99 w 400"/>
                <a:gd name="T23" fmla="*/ 8 h 64"/>
                <a:gd name="T24" fmla="*/ 27 w 400"/>
                <a:gd name="T25" fmla="*/ 0 h 64"/>
                <a:gd name="T26" fmla="*/ 1 w 400"/>
                <a:gd name="T27" fmla="*/ 18 h 64"/>
                <a:gd name="T28" fmla="*/ 8 w 400"/>
                <a:gd name="T29" fmla="*/ 37 h 64"/>
                <a:gd name="T30" fmla="*/ 108 w 400"/>
                <a:gd name="T31" fmla="*/ 64 h 64"/>
                <a:gd name="T32" fmla="*/ 218 w 400"/>
                <a:gd name="T33" fmla="*/ 47 h 64"/>
                <a:gd name="T34" fmla="*/ 346 w 400"/>
                <a:gd name="T35" fmla="*/ 29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0" h="64">
                  <a:moveTo>
                    <a:pt x="346" y="29"/>
                  </a:moveTo>
                  <a:cubicBezTo>
                    <a:pt x="361" y="29"/>
                    <a:pt x="377" y="29"/>
                    <a:pt x="393" y="31"/>
                  </a:cubicBezTo>
                  <a:cubicBezTo>
                    <a:pt x="394" y="31"/>
                    <a:pt x="394" y="31"/>
                    <a:pt x="395" y="31"/>
                  </a:cubicBezTo>
                  <a:cubicBezTo>
                    <a:pt x="397" y="31"/>
                    <a:pt x="400" y="30"/>
                    <a:pt x="400" y="29"/>
                  </a:cubicBezTo>
                  <a:cubicBezTo>
                    <a:pt x="400" y="28"/>
                    <a:pt x="399" y="25"/>
                    <a:pt x="397" y="25"/>
                  </a:cubicBezTo>
                  <a:cubicBezTo>
                    <a:pt x="355" y="13"/>
                    <a:pt x="308" y="12"/>
                    <a:pt x="271" y="12"/>
                  </a:cubicBezTo>
                  <a:cubicBezTo>
                    <a:pt x="271" y="12"/>
                    <a:pt x="271" y="12"/>
                    <a:pt x="271" y="12"/>
                  </a:cubicBezTo>
                  <a:cubicBezTo>
                    <a:pt x="254" y="12"/>
                    <a:pt x="236" y="12"/>
                    <a:pt x="220" y="12"/>
                  </a:cubicBezTo>
                  <a:cubicBezTo>
                    <a:pt x="219" y="12"/>
                    <a:pt x="219" y="12"/>
                    <a:pt x="219" y="12"/>
                  </a:cubicBezTo>
                  <a:cubicBezTo>
                    <a:pt x="203" y="13"/>
                    <a:pt x="187" y="13"/>
                    <a:pt x="173" y="13"/>
                  </a:cubicBezTo>
                  <a:cubicBezTo>
                    <a:pt x="148" y="13"/>
                    <a:pt x="130" y="12"/>
                    <a:pt x="115" y="10"/>
                  </a:cubicBezTo>
                  <a:cubicBezTo>
                    <a:pt x="109" y="9"/>
                    <a:pt x="104" y="9"/>
                    <a:pt x="99" y="8"/>
                  </a:cubicBezTo>
                  <a:cubicBezTo>
                    <a:pt x="65" y="3"/>
                    <a:pt x="42" y="0"/>
                    <a:pt x="27" y="0"/>
                  </a:cubicBezTo>
                  <a:cubicBezTo>
                    <a:pt x="6" y="0"/>
                    <a:pt x="2" y="6"/>
                    <a:pt x="1" y="18"/>
                  </a:cubicBezTo>
                  <a:cubicBezTo>
                    <a:pt x="0" y="25"/>
                    <a:pt x="3" y="31"/>
                    <a:pt x="8" y="37"/>
                  </a:cubicBezTo>
                  <a:cubicBezTo>
                    <a:pt x="23" y="53"/>
                    <a:pt x="61" y="64"/>
                    <a:pt x="108" y="64"/>
                  </a:cubicBezTo>
                  <a:cubicBezTo>
                    <a:pt x="152" y="64"/>
                    <a:pt x="184" y="56"/>
                    <a:pt x="218" y="47"/>
                  </a:cubicBezTo>
                  <a:cubicBezTo>
                    <a:pt x="254" y="38"/>
                    <a:pt x="291" y="29"/>
                    <a:pt x="346"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1" name="Freeform 34"/>
            <p:cNvSpPr>
              <a:spLocks/>
            </p:cNvSpPr>
            <p:nvPr/>
          </p:nvSpPr>
          <p:spPr bwMode="auto">
            <a:xfrm>
              <a:off x="3424238" y="3930650"/>
              <a:ext cx="1023938" cy="1368425"/>
            </a:xfrm>
            <a:custGeom>
              <a:avLst/>
              <a:gdLst>
                <a:gd name="T0" fmla="*/ 0 w 645"/>
                <a:gd name="T1" fmla="*/ 0 h 862"/>
                <a:gd name="T2" fmla="*/ 640 w 645"/>
                <a:gd name="T3" fmla="*/ 0 h 862"/>
                <a:gd name="T4" fmla="*/ 640 w 645"/>
                <a:gd name="T5" fmla="*/ 134 h 862"/>
                <a:gd name="T6" fmla="*/ 151 w 645"/>
                <a:gd name="T7" fmla="*/ 134 h 862"/>
                <a:gd name="T8" fmla="*/ 151 w 645"/>
                <a:gd name="T9" fmla="*/ 359 h 862"/>
                <a:gd name="T10" fmla="*/ 584 w 645"/>
                <a:gd name="T11" fmla="*/ 359 h 862"/>
                <a:gd name="T12" fmla="*/ 584 w 645"/>
                <a:gd name="T13" fmla="*/ 496 h 862"/>
                <a:gd name="T14" fmla="*/ 151 w 645"/>
                <a:gd name="T15" fmla="*/ 496 h 862"/>
                <a:gd name="T16" fmla="*/ 151 w 645"/>
                <a:gd name="T17" fmla="*/ 727 h 862"/>
                <a:gd name="T18" fmla="*/ 645 w 645"/>
                <a:gd name="T19" fmla="*/ 727 h 862"/>
                <a:gd name="T20" fmla="*/ 645 w 645"/>
                <a:gd name="T21" fmla="*/ 862 h 862"/>
                <a:gd name="T22" fmla="*/ 0 w 645"/>
                <a:gd name="T23" fmla="*/ 862 h 862"/>
                <a:gd name="T24" fmla="*/ 0 w 645"/>
                <a:gd name="T25" fmla="*/ 0 h 8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5" h="862">
                  <a:moveTo>
                    <a:pt x="0" y="0"/>
                  </a:moveTo>
                  <a:lnTo>
                    <a:pt x="640" y="0"/>
                  </a:lnTo>
                  <a:lnTo>
                    <a:pt x="640" y="134"/>
                  </a:lnTo>
                  <a:lnTo>
                    <a:pt x="151" y="134"/>
                  </a:lnTo>
                  <a:lnTo>
                    <a:pt x="151" y="359"/>
                  </a:lnTo>
                  <a:lnTo>
                    <a:pt x="584" y="359"/>
                  </a:lnTo>
                  <a:lnTo>
                    <a:pt x="584" y="496"/>
                  </a:lnTo>
                  <a:lnTo>
                    <a:pt x="151" y="496"/>
                  </a:lnTo>
                  <a:lnTo>
                    <a:pt x="151" y="727"/>
                  </a:lnTo>
                  <a:lnTo>
                    <a:pt x="645" y="727"/>
                  </a:lnTo>
                  <a:lnTo>
                    <a:pt x="645" y="862"/>
                  </a:lnTo>
                  <a:lnTo>
                    <a:pt x="0" y="862"/>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2" name="Freeform 35"/>
            <p:cNvSpPr>
              <a:spLocks noEditPoints="1"/>
            </p:cNvSpPr>
            <p:nvPr/>
          </p:nvSpPr>
          <p:spPr bwMode="auto">
            <a:xfrm>
              <a:off x="4545013" y="3870325"/>
              <a:ext cx="1069975" cy="1450975"/>
            </a:xfrm>
            <a:custGeom>
              <a:avLst/>
              <a:gdLst>
                <a:gd name="T0" fmla="*/ 0 w 285"/>
                <a:gd name="T1" fmla="*/ 244 h 387"/>
                <a:gd name="T2" fmla="*/ 0 w 285"/>
                <a:gd name="T3" fmla="*/ 243 h 387"/>
                <a:gd name="T4" fmla="*/ 128 w 285"/>
                <a:gd name="T5" fmla="*/ 100 h 387"/>
                <a:gd name="T6" fmla="*/ 222 w 285"/>
                <a:gd name="T7" fmla="*/ 149 h 387"/>
                <a:gd name="T8" fmla="*/ 222 w 285"/>
                <a:gd name="T9" fmla="*/ 0 h 387"/>
                <a:gd name="T10" fmla="*/ 285 w 285"/>
                <a:gd name="T11" fmla="*/ 0 h 387"/>
                <a:gd name="T12" fmla="*/ 285 w 285"/>
                <a:gd name="T13" fmla="*/ 381 h 387"/>
                <a:gd name="T14" fmla="*/ 222 w 285"/>
                <a:gd name="T15" fmla="*/ 381 h 387"/>
                <a:gd name="T16" fmla="*/ 222 w 285"/>
                <a:gd name="T17" fmla="*/ 335 h 387"/>
                <a:gd name="T18" fmla="*/ 128 w 285"/>
                <a:gd name="T19" fmla="*/ 387 h 387"/>
                <a:gd name="T20" fmla="*/ 0 w 285"/>
                <a:gd name="T21" fmla="*/ 244 h 387"/>
                <a:gd name="T22" fmla="*/ 223 w 285"/>
                <a:gd name="T23" fmla="*/ 244 h 387"/>
                <a:gd name="T24" fmla="*/ 223 w 285"/>
                <a:gd name="T25" fmla="*/ 243 h 387"/>
                <a:gd name="T26" fmla="*/ 143 w 285"/>
                <a:gd name="T27" fmla="*/ 155 h 387"/>
                <a:gd name="T28" fmla="*/ 64 w 285"/>
                <a:gd name="T29" fmla="*/ 243 h 387"/>
                <a:gd name="T30" fmla="*/ 64 w 285"/>
                <a:gd name="T31" fmla="*/ 244 h 387"/>
                <a:gd name="T32" fmla="*/ 143 w 285"/>
                <a:gd name="T33" fmla="*/ 332 h 387"/>
                <a:gd name="T34" fmla="*/ 223 w 285"/>
                <a:gd name="T35" fmla="*/ 244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5" h="387">
                  <a:moveTo>
                    <a:pt x="0" y="244"/>
                  </a:moveTo>
                  <a:cubicBezTo>
                    <a:pt x="0" y="243"/>
                    <a:pt x="0" y="243"/>
                    <a:pt x="0" y="243"/>
                  </a:cubicBezTo>
                  <a:cubicBezTo>
                    <a:pt x="0" y="152"/>
                    <a:pt x="62" y="100"/>
                    <a:pt x="128" y="100"/>
                  </a:cubicBezTo>
                  <a:cubicBezTo>
                    <a:pt x="173" y="100"/>
                    <a:pt x="202" y="122"/>
                    <a:pt x="222" y="149"/>
                  </a:cubicBezTo>
                  <a:cubicBezTo>
                    <a:pt x="222" y="0"/>
                    <a:pt x="222" y="0"/>
                    <a:pt x="222" y="0"/>
                  </a:cubicBezTo>
                  <a:cubicBezTo>
                    <a:pt x="285" y="0"/>
                    <a:pt x="285" y="0"/>
                    <a:pt x="285" y="0"/>
                  </a:cubicBezTo>
                  <a:cubicBezTo>
                    <a:pt x="285" y="381"/>
                    <a:pt x="285" y="381"/>
                    <a:pt x="285" y="381"/>
                  </a:cubicBezTo>
                  <a:cubicBezTo>
                    <a:pt x="222" y="381"/>
                    <a:pt x="222" y="381"/>
                    <a:pt x="222" y="381"/>
                  </a:cubicBezTo>
                  <a:cubicBezTo>
                    <a:pt x="222" y="335"/>
                    <a:pt x="222" y="335"/>
                    <a:pt x="222" y="335"/>
                  </a:cubicBezTo>
                  <a:cubicBezTo>
                    <a:pt x="202" y="364"/>
                    <a:pt x="173" y="387"/>
                    <a:pt x="128" y="387"/>
                  </a:cubicBezTo>
                  <a:cubicBezTo>
                    <a:pt x="63" y="387"/>
                    <a:pt x="0" y="335"/>
                    <a:pt x="0" y="244"/>
                  </a:cubicBezTo>
                  <a:close/>
                  <a:moveTo>
                    <a:pt x="223" y="244"/>
                  </a:moveTo>
                  <a:cubicBezTo>
                    <a:pt x="223" y="243"/>
                    <a:pt x="223" y="243"/>
                    <a:pt x="223" y="243"/>
                  </a:cubicBezTo>
                  <a:cubicBezTo>
                    <a:pt x="223" y="190"/>
                    <a:pt x="185" y="155"/>
                    <a:pt x="143" y="155"/>
                  </a:cubicBezTo>
                  <a:cubicBezTo>
                    <a:pt x="100" y="155"/>
                    <a:pt x="64" y="188"/>
                    <a:pt x="64" y="243"/>
                  </a:cubicBezTo>
                  <a:cubicBezTo>
                    <a:pt x="64" y="244"/>
                    <a:pt x="64" y="244"/>
                    <a:pt x="64" y="244"/>
                  </a:cubicBezTo>
                  <a:cubicBezTo>
                    <a:pt x="64" y="297"/>
                    <a:pt x="100" y="332"/>
                    <a:pt x="143" y="332"/>
                  </a:cubicBezTo>
                  <a:cubicBezTo>
                    <a:pt x="185" y="332"/>
                    <a:pt x="223" y="297"/>
                    <a:pt x="223" y="2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3" name="Freeform 36"/>
            <p:cNvSpPr>
              <a:spLocks/>
            </p:cNvSpPr>
            <p:nvPr/>
          </p:nvSpPr>
          <p:spPr bwMode="auto">
            <a:xfrm>
              <a:off x="5813425" y="4267200"/>
              <a:ext cx="925513" cy="1054100"/>
            </a:xfrm>
            <a:custGeom>
              <a:avLst/>
              <a:gdLst>
                <a:gd name="T0" fmla="*/ 0 w 247"/>
                <a:gd name="T1" fmla="*/ 175 h 281"/>
                <a:gd name="T2" fmla="*/ 0 w 247"/>
                <a:gd name="T3" fmla="*/ 0 h 281"/>
                <a:gd name="T4" fmla="*/ 63 w 247"/>
                <a:gd name="T5" fmla="*/ 0 h 281"/>
                <a:gd name="T6" fmla="*/ 63 w 247"/>
                <a:gd name="T7" fmla="*/ 156 h 281"/>
                <a:gd name="T8" fmla="*/ 122 w 247"/>
                <a:gd name="T9" fmla="*/ 223 h 281"/>
                <a:gd name="T10" fmla="*/ 184 w 247"/>
                <a:gd name="T11" fmla="*/ 155 h 281"/>
                <a:gd name="T12" fmla="*/ 184 w 247"/>
                <a:gd name="T13" fmla="*/ 0 h 281"/>
                <a:gd name="T14" fmla="*/ 247 w 247"/>
                <a:gd name="T15" fmla="*/ 0 h 281"/>
                <a:gd name="T16" fmla="*/ 247 w 247"/>
                <a:gd name="T17" fmla="*/ 275 h 281"/>
                <a:gd name="T18" fmla="*/ 184 w 247"/>
                <a:gd name="T19" fmla="*/ 275 h 281"/>
                <a:gd name="T20" fmla="*/ 184 w 247"/>
                <a:gd name="T21" fmla="*/ 232 h 281"/>
                <a:gd name="T22" fmla="*/ 98 w 247"/>
                <a:gd name="T23" fmla="*/ 281 h 281"/>
                <a:gd name="T24" fmla="*/ 0 w 247"/>
                <a:gd name="T25" fmla="*/ 175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7" h="281">
                  <a:moveTo>
                    <a:pt x="0" y="175"/>
                  </a:moveTo>
                  <a:cubicBezTo>
                    <a:pt x="0" y="0"/>
                    <a:pt x="0" y="0"/>
                    <a:pt x="0" y="0"/>
                  </a:cubicBezTo>
                  <a:cubicBezTo>
                    <a:pt x="63" y="0"/>
                    <a:pt x="63" y="0"/>
                    <a:pt x="63" y="0"/>
                  </a:cubicBezTo>
                  <a:cubicBezTo>
                    <a:pt x="63" y="156"/>
                    <a:pt x="63" y="156"/>
                    <a:pt x="63" y="156"/>
                  </a:cubicBezTo>
                  <a:cubicBezTo>
                    <a:pt x="63" y="199"/>
                    <a:pt x="84" y="223"/>
                    <a:pt x="122" y="223"/>
                  </a:cubicBezTo>
                  <a:cubicBezTo>
                    <a:pt x="158" y="223"/>
                    <a:pt x="184" y="198"/>
                    <a:pt x="184" y="155"/>
                  </a:cubicBezTo>
                  <a:cubicBezTo>
                    <a:pt x="184" y="0"/>
                    <a:pt x="184" y="0"/>
                    <a:pt x="184" y="0"/>
                  </a:cubicBezTo>
                  <a:cubicBezTo>
                    <a:pt x="247" y="0"/>
                    <a:pt x="247" y="0"/>
                    <a:pt x="247" y="0"/>
                  </a:cubicBezTo>
                  <a:cubicBezTo>
                    <a:pt x="247" y="275"/>
                    <a:pt x="247" y="275"/>
                    <a:pt x="247" y="275"/>
                  </a:cubicBezTo>
                  <a:cubicBezTo>
                    <a:pt x="184" y="275"/>
                    <a:pt x="184" y="275"/>
                    <a:pt x="184" y="275"/>
                  </a:cubicBezTo>
                  <a:cubicBezTo>
                    <a:pt x="184" y="232"/>
                    <a:pt x="184" y="232"/>
                    <a:pt x="184" y="232"/>
                  </a:cubicBezTo>
                  <a:cubicBezTo>
                    <a:pt x="166" y="258"/>
                    <a:pt x="140" y="281"/>
                    <a:pt x="98" y="281"/>
                  </a:cubicBezTo>
                  <a:cubicBezTo>
                    <a:pt x="36" y="281"/>
                    <a:pt x="0" y="239"/>
                    <a:pt x="0" y="17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4" name="Freeform 37"/>
            <p:cNvSpPr>
              <a:spLocks/>
            </p:cNvSpPr>
            <p:nvPr/>
          </p:nvSpPr>
          <p:spPr bwMode="auto">
            <a:xfrm>
              <a:off x="6889750" y="4244975"/>
              <a:ext cx="955675" cy="1076325"/>
            </a:xfrm>
            <a:custGeom>
              <a:avLst/>
              <a:gdLst>
                <a:gd name="T0" fmla="*/ 0 w 255"/>
                <a:gd name="T1" fmla="*/ 145 h 287"/>
                <a:gd name="T2" fmla="*/ 0 w 255"/>
                <a:gd name="T3" fmla="*/ 144 h 287"/>
                <a:gd name="T4" fmla="*/ 144 w 255"/>
                <a:gd name="T5" fmla="*/ 0 h 287"/>
                <a:gd name="T6" fmla="*/ 254 w 255"/>
                <a:gd name="T7" fmla="*/ 47 h 287"/>
                <a:gd name="T8" fmla="*/ 214 w 255"/>
                <a:gd name="T9" fmla="*/ 90 h 287"/>
                <a:gd name="T10" fmla="*/ 143 w 255"/>
                <a:gd name="T11" fmla="*/ 55 h 287"/>
                <a:gd name="T12" fmla="*/ 64 w 255"/>
                <a:gd name="T13" fmla="*/ 143 h 287"/>
                <a:gd name="T14" fmla="*/ 64 w 255"/>
                <a:gd name="T15" fmla="*/ 144 h 287"/>
                <a:gd name="T16" fmla="*/ 146 w 255"/>
                <a:gd name="T17" fmla="*/ 232 h 287"/>
                <a:gd name="T18" fmla="*/ 217 w 255"/>
                <a:gd name="T19" fmla="*/ 198 h 287"/>
                <a:gd name="T20" fmla="*/ 255 w 255"/>
                <a:gd name="T21" fmla="*/ 236 h 287"/>
                <a:gd name="T22" fmla="*/ 143 w 255"/>
                <a:gd name="T23" fmla="*/ 287 h 287"/>
                <a:gd name="T24" fmla="*/ 0 w 255"/>
                <a:gd name="T25" fmla="*/ 14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5" h="287">
                  <a:moveTo>
                    <a:pt x="0" y="145"/>
                  </a:moveTo>
                  <a:cubicBezTo>
                    <a:pt x="0" y="144"/>
                    <a:pt x="0" y="144"/>
                    <a:pt x="0" y="144"/>
                  </a:cubicBezTo>
                  <a:cubicBezTo>
                    <a:pt x="0" y="66"/>
                    <a:pt x="61" y="0"/>
                    <a:pt x="144" y="0"/>
                  </a:cubicBezTo>
                  <a:cubicBezTo>
                    <a:pt x="195" y="0"/>
                    <a:pt x="228" y="19"/>
                    <a:pt x="254" y="47"/>
                  </a:cubicBezTo>
                  <a:cubicBezTo>
                    <a:pt x="214" y="90"/>
                    <a:pt x="214" y="90"/>
                    <a:pt x="214" y="90"/>
                  </a:cubicBezTo>
                  <a:cubicBezTo>
                    <a:pt x="195" y="69"/>
                    <a:pt x="175" y="55"/>
                    <a:pt x="143" y="55"/>
                  </a:cubicBezTo>
                  <a:cubicBezTo>
                    <a:pt x="97" y="55"/>
                    <a:pt x="64" y="95"/>
                    <a:pt x="64" y="143"/>
                  </a:cubicBezTo>
                  <a:cubicBezTo>
                    <a:pt x="64" y="144"/>
                    <a:pt x="64" y="144"/>
                    <a:pt x="64" y="144"/>
                  </a:cubicBezTo>
                  <a:cubicBezTo>
                    <a:pt x="64" y="193"/>
                    <a:pt x="97" y="232"/>
                    <a:pt x="146" y="232"/>
                  </a:cubicBezTo>
                  <a:cubicBezTo>
                    <a:pt x="176" y="232"/>
                    <a:pt x="198" y="219"/>
                    <a:pt x="217" y="198"/>
                  </a:cubicBezTo>
                  <a:cubicBezTo>
                    <a:pt x="255" y="236"/>
                    <a:pt x="255" y="236"/>
                    <a:pt x="255" y="236"/>
                  </a:cubicBezTo>
                  <a:cubicBezTo>
                    <a:pt x="228" y="266"/>
                    <a:pt x="197" y="287"/>
                    <a:pt x="143" y="287"/>
                  </a:cubicBezTo>
                  <a:cubicBezTo>
                    <a:pt x="61" y="287"/>
                    <a:pt x="0" y="223"/>
                    <a:pt x="0" y="1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5" name="Freeform 38"/>
            <p:cNvSpPr>
              <a:spLocks noEditPoints="1"/>
            </p:cNvSpPr>
            <p:nvPr/>
          </p:nvSpPr>
          <p:spPr bwMode="auto">
            <a:xfrm>
              <a:off x="7908925" y="4252913"/>
              <a:ext cx="930275" cy="1068388"/>
            </a:xfrm>
            <a:custGeom>
              <a:avLst/>
              <a:gdLst>
                <a:gd name="T0" fmla="*/ 0 w 248"/>
                <a:gd name="T1" fmla="*/ 200 h 285"/>
                <a:gd name="T2" fmla="*/ 0 w 248"/>
                <a:gd name="T3" fmla="*/ 199 h 285"/>
                <a:gd name="T4" fmla="*/ 113 w 248"/>
                <a:gd name="T5" fmla="*/ 110 h 285"/>
                <a:gd name="T6" fmla="*/ 187 w 248"/>
                <a:gd name="T7" fmla="*/ 122 h 285"/>
                <a:gd name="T8" fmla="*/ 187 w 248"/>
                <a:gd name="T9" fmla="*/ 115 h 285"/>
                <a:gd name="T10" fmla="*/ 119 w 248"/>
                <a:gd name="T11" fmla="*/ 55 h 285"/>
                <a:gd name="T12" fmla="*/ 40 w 248"/>
                <a:gd name="T13" fmla="*/ 72 h 285"/>
                <a:gd name="T14" fmla="*/ 24 w 248"/>
                <a:gd name="T15" fmla="*/ 23 h 285"/>
                <a:gd name="T16" fmla="*/ 127 w 248"/>
                <a:gd name="T17" fmla="*/ 0 h 285"/>
                <a:gd name="T18" fmla="*/ 219 w 248"/>
                <a:gd name="T19" fmla="*/ 31 h 285"/>
                <a:gd name="T20" fmla="*/ 248 w 248"/>
                <a:gd name="T21" fmla="*/ 116 h 285"/>
                <a:gd name="T22" fmla="*/ 248 w 248"/>
                <a:gd name="T23" fmla="*/ 279 h 285"/>
                <a:gd name="T24" fmla="*/ 187 w 248"/>
                <a:gd name="T25" fmla="*/ 279 h 285"/>
                <a:gd name="T26" fmla="*/ 187 w 248"/>
                <a:gd name="T27" fmla="*/ 245 h 285"/>
                <a:gd name="T28" fmla="*/ 97 w 248"/>
                <a:gd name="T29" fmla="*/ 285 h 285"/>
                <a:gd name="T30" fmla="*/ 0 w 248"/>
                <a:gd name="T31" fmla="*/ 200 h 285"/>
                <a:gd name="T32" fmla="*/ 188 w 248"/>
                <a:gd name="T33" fmla="*/ 180 h 285"/>
                <a:gd name="T34" fmla="*/ 188 w 248"/>
                <a:gd name="T35" fmla="*/ 161 h 285"/>
                <a:gd name="T36" fmla="*/ 126 w 248"/>
                <a:gd name="T37" fmla="*/ 150 h 285"/>
                <a:gd name="T38" fmla="*/ 61 w 248"/>
                <a:gd name="T39" fmla="*/ 196 h 285"/>
                <a:gd name="T40" fmla="*/ 61 w 248"/>
                <a:gd name="T41" fmla="*/ 197 h 285"/>
                <a:gd name="T42" fmla="*/ 115 w 248"/>
                <a:gd name="T43" fmla="*/ 239 h 285"/>
                <a:gd name="T44" fmla="*/ 188 w 248"/>
                <a:gd name="T45" fmla="*/ 180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8" h="285">
                  <a:moveTo>
                    <a:pt x="0" y="200"/>
                  </a:moveTo>
                  <a:cubicBezTo>
                    <a:pt x="0" y="199"/>
                    <a:pt x="0" y="199"/>
                    <a:pt x="0" y="199"/>
                  </a:cubicBezTo>
                  <a:cubicBezTo>
                    <a:pt x="0" y="139"/>
                    <a:pt x="46" y="110"/>
                    <a:pt x="113" y="110"/>
                  </a:cubicBezTo>
                  <a:cubicBezTo>
                    <a:pt x="144" y="110"/>
                    <a:pt x="166" y="115"/>
                    <a:pt x="187" y="122"/>
                  </a:cubicBezTo>
                  <a:cubicBezTo>
                    <a:pt x="187" y="115"/>
                    <a:pt x="187" y="115"/>
                    <a:pt x="187" y="115"/>
                  </a:cubicBezTo>
                  <a:cubicBezTo>
                    <a:pt x="187" y="76"/>
                    <a:pt x="163" y="55"/>
                    <a:pt x="119" y="55"/>
                  </a:cubicBezTo>
                  <a:cubicBezTo>
                    <a:pt x="88" y="55"/>
                    <a:pt x="65" y="62"/>
                    <a:pt x="40" y="72"/>
                  </a:cubicBezTo>
                  <a:cubicBezTo>
                    <a:pt x="24" y="23"/>
                    <a:pt x="24" y="23"/>
                    <a:pt x="24" y="23"/>
                  </a:cubicBezTo>
                  <a:cubicBezTo>
                    <a:pt x="54" y="9"/>
                    <a:pt x="84" y="0"/>
                    <a:pt x="127" y="0"/>
                  </a:cubicBezTo>
                  <a:cubicBezTo>
                    <a:pt x="169" y="0"/>
                    <a:pt x="199" y="11"/>
                    <a:pt x="219" y="31"/>
                  </a:cubicBezTo>
                  <a:cubicBezTo>
                    <a:pt x="239" y="51"/>
                    <a:pt x="248" y="80"/>
                    <a:pt x="248" y="116"/>
                  </a:cubicBezTo>
                  <a:cubicBezTo>
                    <a:pt x="248" y="279"/>
                    <a:pt x="248" y="279"/>
                    <a:pt x="248" y="279"/>
                  </a:cubicBezTo>
                  <a:cubicBezTo>
                    <a:pt x="187" y="279"/>
                    <a:pt x="187" y="279"/>
                    <a:pt x="187" y="279"/>
                  </a:cubicBezTo>
                  <a:cubicBezTo>
                    <a:pt x="187" y="245"/>
                    <a:pt x="187" y="245"/>
                    <a:pt x="187" y="245"/>
                  </a:cubicBezTo>
                  <a:cubicBezTo>
                    <a:pt x="168" y="267"/>
                    <a:pt x="139" y="285"/>
                    <a:pt x="97" y="285"/>
                  </a:cubicBezTo>
                  <a:cubicBezTo>
                    <a:pt x="46" y="285"/>
                    <a:pt x="0" y="255"/>
                    <a:pt x="0" y="200"/>
                  </a:cubicBezTo>
                  <a:close/>
                  <a:moveTo>
                    <a:pt x="188" y="180"/>
                  </a:moveTo>
                  <a:cubicBezTo>
                    <a:pt x="188" y="161"/>
                    <a:pt x="188" y="161"/>
                    <a:pt x="188" y="161"/>
                  </a:cubicBezTo>
                  <a:cubicBezTo>
                    <a:pt x="172" y="155"/>
                    <a:pt x="151" y="150"/>
                    <a:pt x="126" y="150"/>
                  </a:cubicBezTo>
                  <a:cubicBezTo>
                    <a:pt x="85" y="150"/>
                    <a:pt x="61" y="167"/>
                    <a:pt x="61" y="196"/>
                  </a:cubicBezTo>
                  <a:cubicBezTo>
                    <a:pt x="61" y="197"/>
                    <a:pt x="61" y="197"/>
                    <a:pt x="61" y="197"/>
                  </a:cubicBezTo>
                  <a:cubicBezTo>
                    <a:pt x="61" y="224"/>
                    <a:pt x="85" y="239"/>
                    <a:pt x="115" y="239"/>
                  </a:cubicBezTo>
                  <a:cubicBezTo>
                    <a:pt x="157" y="239"/>
                    <a:pt x="188" y="215"/>
                    <a:pt x="188" y="1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6" name="Freeform 39"/>
            <p:cNvSpPr>
              <a:spLocks/>
            </p:cNvSpPr>
            <p:nvPr/>
          </p:nvSpPr>
          <p:spPr bwMode="auto">
            <a:xfrm>
              <a:off x="8943975" y="3983038"/>
              <a:ext cx="646113" cy="1335088"/>
            </a:xfrm>
            <a:custGeom>
              <a:avLst/>
              <a:gdLst>
                <a:gd name="T0" fmla="*/ 35 w 172"/>
                <a:gd name="T1" fmla="*/ 275 h 356"/>
                <a:gd name="T2" fmla="*/ 35 w 172"/>
                <a:gd name="T3" fmla="*/ 130 h 356"/>
                <a:gd name="T4" fmla="*/ 0 w 172"/>
                <a:gd name="T5" fmla="*/ 130 h 356"/>
                <a:gd name="T6" fmla="*/ 0 w 172"/>
                <a:gd name="T7" fmla="*/ 76 h 356"/>
                <a:gd name="T8" fmla="*/ 35 w 172"/>
                <a:gd name="T9" fmla="*/ 76 h 356"/>
                <a:gd name="T10" fmla="*/ 35 w 172"/>
                <a:gd name="T11" fmla="*/ 0 h 356"/>
                <a:gd name="T12" fmla="*/ 98 w 172"/>
                <a:gd name="T13" fmla="*/ 0 h 356"/>
                <a:gd name="T14" fmla="*/ 98 w 172"/>
                <a:gd name="T15" fmla="*/ 76 h 356"/>
                <a:gd name="T16" fmla="*/ 172 w 172"/>
                <a:gd name="T17" fmla="*/ 76 h 356"/>
                <a:gd name="T18" fmla="*/ 172 w 172"/>
                <a:gd name="T19" fmla="*/ 130 h 356"/>
                <a:gd name="T20" fmla="*/ 98 w 172"/>
                <a:gd name="T21" fmla="*/ 130 h 356"/>
                <a:gd name="T22" fmla="*/ 98 w 172"/>
                <a:gd name="T23" fmla="*/ 265 h 356"/>
                <a:gd name="T24" fmla="*/ 132 w 172"/>
                <a:gd name="T25" fmla="*/ 299 h 356"/>
                <a:gd name="T26" fmla="*/ 171 w 172"/>
                <a:gd name="T27" fmla="*/ 290 h 356"/>
                <a:gd name="T28" fmla="*/ 171 w 172"/>
                <a:gd name="T29" fmla="*/ 342 h 356"/>
                <a:gd name="T30" fmla="*/ 114 w 172"/>
                <a:gd name="T31" fmla="*/ 356 h 356"/>
                <a:gd name="T32" fmla="*/ 35 w 172"/>
                <a:gd name="T33" fmla="*/ 27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2" h="356">
                  <a:moveTo>
                    <a:pt x="35" y="275"/>
                  </a:moveTo>
                  <a:cubicBezTo>
                    <a:pt x="35" y="130"/>
                    <a:pt x="35" y="130"/>
                    <a:pt x="35" y="130"/>
                  </a:cubicBezTo>
                  <a:cubicBezTo>
                    <a:pt x="0" y="130"/>
                    <a:pt x="0" y="130"/>
                    <a:pt x="0" y="130"/>
                  </a:cubicBezTo>
                  <a:cubicBezTo>
                    <a:pt x="0" y="76"/>
                    <a:pt x="0" y="76"/>
                    <a:pt x="0" y="76"/>
                  </a:cubicBezTo>
                  <a:cubicBezTo>
                    <a:pt x="35" y="76"/>
                    <a:pt x="35" y="76"/>
                    <a:pt x="35" y="76"/>
                  </a:cubicBezTo>
                  <a:cubicBezTo>
                    <a:pt x="35" y="0"/>
                    <a:pt x="35" y="0"/>
                    <a:pt x="35" y="0"/>
                  </a:cubicBezTo>
                  <a:cubicBezTo>
                    <a:pt x="98" y="0"/>
                    <a:pt x="98" y="0"/>
                    <a:pt x="98" y="0"/>
                  </a:cubicBezTo>
                  <a:cubicBezTo>
                    <a:pt x="98" y="76"/>
                    <a:pt x="98" y="76"/>
                    <a:pt x="98" y="76"/>
                  </a:cubicBezTo>
                  <a:cubicBezTo>
                    <a:pt x="172" y="76"/>
                    <a:pt x="172" y="76"/>
                    <a:pt x="172" y="76"/>
                  </a:cubicBezTo>
                  <a:cubicBezTo>
                    <a:pt x="172" y="130"/>
                    <a:pt x="172" y="130"/>
                    <a:pt x="172" y="130"/>
                  </a:cubicBezTo>
                  <a:cubicBezTo>
                    <a:pt x="98" y="130"/>
                    <a:pt x="98" y="130"/>
                    <a:pt x="98" y="130"/>
                  </a:cubicBezTo>
                  <a:cubicBezTo>
                    <a:pt x="98" y="265"/>
                    <a:pt x="98" y="265"/>
                    <a:pt x="98" y="265"/>
                  </a:cubicBezTo>
                  <a:cubicBezTo>
                    <a:pt x="98" y="290"/>
                    <a:pt x="110" y="299"/>
                    <a:pt x="132" y="299"/>
                  </a:cubicBezTo>
                  <a:cubicBezTo>
                    <a:pt x="146" y="299"/>
                    <a:pt x="158" y="296"/>
                    <a:pt x="171" y="290"/>
                  </a:cubicBezTo>
                  <a:cubicBezTo>
                    <a:pt x="171" y="342"/>
                    <a:pt x="171" y="342"/>
                    <a:pt x="171" y="342"/>
                  </a:cubicBezTo>
                  <a:cubicBezTo>
                    <a:pt x="155" y="351"/>
                    <a:pt x="138" y="356"/>
                    <a:pt x="114" y="356"/>
                  </a:cubicBezTo>
                  <a:cubicBezTo>
                    <a:pt x="68" y="356"/>
                    <a:pt x="35" y="335"/>
                    <a:pt x="35" y="27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7" name="Freeform 40"/>
            <p:cNvSpPr>
              <a:spLocks noEditPoints="1"/>
            </p:cNvSpPr>
            <p:nvPr/>
          </p:nvSpPr>
          <p:spPr bwMode="auto">
            <a:xfrm>
              <a:off x="9747250" y="3884613"/>
              <a:ext cx="255588" cy="1414463"/>
            </a:xfrm>
            <a:custGeom>
              <a:avLst/>
              <a:gdLst>
                <a:gd name="T0" fmla="*/ 0 w 161"/>
                <a:gd name="T1" fmla="*/ 0 h 891"/>
                <a:gd name="T2" fmla="*/ 161 w 161"/>
                <a:gd name="T3" fmla="*/ 0 h 891"/>
                <a:gd name="T4" fmla="*/ 161 w 161"/>
                <a:gd name="T5" fmla="*/ 142 h 891"/>
                <a:gd name="T6" fmla="*/ 0 w 161"/>
                <a:gd name="T7" fmla="*/ 142 h 891"/>
                <a:gd name="T8" fmla="*/ 0 w 161"/>
                <a:gd name="T9" fmla="*/ 0 h 891"/>
                <a:gd name="T10" fmla="*/ 5 w 161"/>
                <a:gd name="T11" fmla="*/ 241 h 891"/>
                <a:gd name="T12" fmla="*/ 154 w 161"/>
                <a:gd name="T13" fmla="*/ 241 h 891"/>
                <a:gd name="T14" fmla="*/ 154 w 161"/>
                <a:gd name="T15" fmla="*/ 891 h 891"/>
                <a:gd name="T16" fmla="*/ 5 w 161"/>
                <a:gd name="T17" fmla="*/ 891 h 891"/>
                <a:gd name="T18" fmla="*/ 5 w 161"/>
                <a:gd name="T19" fmla="*/ 241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1" h="891">
                  <a:moveTo>
                    <a:pt x="0" y="0"/>
                  </a:moveTo>
                  <a:lnTo>
                    <a:pt x="161" y="0"/>
                  </a:lnTo>
                  <a:lnTo>
                    <a:pt x="161" y="142"/>
                  </a:lnTo>
                  <a:lnTo>
                    <a:pt x="0" y="142"/>
                  </a:lnTo>
                  <a:lnTo>
                    <a:pt x="0" y="0"/>
                  </a:lnTo>
                  <a:close/>
                  <a:moveTo>
                    <a:pt x="5" y="241"/>
                  </a:moveTo>
                  <a:lnTo>
                    <a:pt x="154" y="241"/>
                  </a:lnTo>
                  <a:lnTo>
                    <a:pt x="154" y="891"/>
                  </a:lnTo>
                  <a:lnTo>
                    <a:pt x="5" y="891"/>
                  </a:lnTo>
                  <a:lnTo>
                    <a:pt x="5" y="2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8" name="Freeform 41"/>
            <p:cNvSpPr>
              <a:spLocks noEditPoints="1"/>
            </p:cNvSpPr>
            <p:nvPr/>
          </p:nvSpPr>
          <p:spPr bwMode="auto">
            <a:xfrm>
              <a:off x="10155238" y="4244975"/>
              <a:ext cx="1103313" cy="1076325"/>
            </a:xfrm>
            <a:custGeom>
              <a:avLst/>
              <a:gdLst>
                <a:gd name="T0" fmla="*/ 0 w 294"/>
                <a:gd name="T1" fmla="*/ 145 h 287"/>
                <a:gd name="T2" fmla="*/ 0 w 294"/>
                <a:gd name="T3" fmla="*/ 144 h 287"/>
                <a:gd name="T4" fmla="*/ 147 w 294"/>
                <a:gd name="T5" fmla="*/ 0 h 287"/>
                <a:gd name="T6" fmla="*/ 294 w 294"/>
                <a:gd name="T7" fmla="*/ 143 h 287"/>
                <a:gd name="T8" fmla="*/ 294 w 294"/>
                <a:gd name="T9" fmla="*/ 144 h 287"/>
                <a:gd name="T10" fmla="*/ 146 w 294"/>
                <a:gd name="T11" fmla="*/ 287 h 287"/>
                <a:gd name="T12" fmla="*/ 0 w 294"/>
                <a:gd name="T13" fmla="*/ 145 h 287"/>
                <a:gd name="T14" fmla="*/ 231 w 294"/>
                <a:gd name="T15" fmla="*/ 145 h 287"/>
                <a:gd name="T16" fmla="*/ 231 w 294"/>
                <a:gd name="T17" fmla="*/ 144 h 287"/>
                <a:gd name="T18" fmla="*/ 146 w 294"/>
                <a:gd name="T19" fmla="*/ 55 h 287"/>
                <a:gd name="T20" fmla="*/ 63 w 294"/>
                <a:gd name="T21" fmla="*/ 143 h 287"/>
                <a:gd name="T22" fmla="*/ 63 w 294"/>
                <a:gd name="T23" fmla="*/ 144 h 287"/>
                <a:gd name="T24" fmla="*/ 147 w 294"/>
                <a:gd name="T25" fmla="*/ 232 h 287"/>
                <a:gd name="T26" fmla="*/ 231 w 294"/>
                <a:gd name="T27" fmla="*/ 14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4" h="287">
                  <a:moveTo>
                    <a:pt x="0" y="145"/>
                  </a:moveTo>
                  <a:cubicBezTo>
                    <a:pt x="0" y="144"/>
                    <a:pt x="0" y="144"/>
                    <a:pt x="0" y="144"/>
                  </a:cubicBezTo>
                  <a:cubicBezTo>
                    <a:pt x="0" y="65"/>
                    <a:pt x="63" y="0"/>
                    <a:pt x="147" y="0"/>
                  </a:cubicBezTo>
                  <a:cubicBezTo>
                    <a:pt x="232" y="0"/>
                    <a:pt x="294" y="64"/>
                    <a:pt x="294" y="143"/>
                  </a:cubicBezTo>
                  <a:cubicBezTo>
                    <a:pt x="294" y="144"/>
                    <a:pt x="294" y="144"/>
                    <a:pt x="294" y="144"/>
                  </a:cubicBezTo>
                  <a:cubicBezTo>
                    <a:pt x="294" y="222"/>
                    <a:pt x="231" y="287"/>
                    <a:pt x="146" y="287"/>
                  </a:cubicBezTo>
                  <a:cubicBezTo>
                    <a:pt x="62" y="287"/>
                    <a:pt x="0" y="223"/>
                    <a:pt x="0" y="145"/>
                  </a:cubicBezTo>
                  <a:close/>
                  <a:moveTo>
                    <a:pt x="231" y="145"/>
                  </a:moveTo>
                  <a:cubicBezTo>
                    <a:pt x="231" y="144"/>
                    <a:pt x="231" y="144"/>
                    <a:pt x="231" y="144"/>
                  </a:cubicBezTo>
                  <a:cubicBezTo>
                    <a:pt x="231" y="95"/>
                    <a:pt x="196" y="55"/>
                    <a:pt x="146" y="55"/>
                  </a:cubicBezTo>
                  <a:cubicBezTo>
                    <a:pt x="96" y="55"/>
                    <a:pt x="63" y="95"/>
                    <a:pt x="63" y="143"/>
                  </a:cubicBezTo>
                  <a:cubicBezTo>
                    <a:pt x="63" y="144"/>
                    <a:pt x="63" y="144"/>
                    <a:pt x="63" y="144"/>
                  </a:cubicBezTo>
                  <a:cubicBezTo>
                    <a:pt x="63" y="192"/>
                    <a:pt x="98" y="232"/>
                    <a:pt x="147" y="232"/>
                  </a:cubicBezTo>
                  <a:cubicBezTo>
                    <a:pt x="198" y="232"/>
                    <a:pt x="231" y="192"/>
                    <a:pt x="231" y="1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9" name="Freeform 42"/>
            <p:cNvSpPr>
              <a:spLocks/>
            </p:cNvSpPr>
            <p:nvPr/>
          </p:nvSpPr>
          <p:spPr bwMode="auto">
            <a:xfrm>
              <a:off x="11407775" y="4244975"/>
              <a:ext cx="930275" cy="1054100"/>
            </a:xfrm>
            <a:custGeom>
              <a:avLst/>
              <a:gdLst>
                <a:gd name="T0" fmla="*/ 0 w 248"/>
                <a:gd name="T1" fmla="*/ 6 h 281"/>
                <a:gd name="T2" fmla="*/ 64 w 248"/>
                <a:gd name="T3" fmla="*/ 6 h 281"/>
                <a:gd name="T4" fmla="*/ 64 w 248"/>
                <a:gd name="T5" fmla="*/ 48 h 281"/>
                <a:gd name="T6" fmla="*/ 150 w 248"/>
                <a:gd name="T7" fmla="*/ 0 h 281"/>
                <a:gd name="T8" fmla="*/ 248 w 248"/>
                <a:gd name="T9" fmla="*/ 105 h 281"/>
                <a:gd name="T10" fmla="*/ 248 w 248"/>
                <a:gd name="T11" fmla="*/ 281 h 281"/>
                <a:gd name="T12" fmla="*/ 184 w 248"/>
                <a:gd name="T13" fmla="*/ 281 h 281"/>
                <a:gd name="T14" fmla="*/ 184 w 248"/>
                <a:gd name="T15" fmla="*/ 125 h 281"/>
                <a:gd name="T16" fmla="*/ 126 w 248"/>
                <a:gd name="T17" fmla="*/ 57 h 281"/>
                <a:gd name="T18" fmla="*/ 64 w 248"/>
                <a:gd name="T19" fmla="*/ 126 h 281"/>
                <a:gd name="T20" fmla="*/ 64 w 248"/>
                <a:gd name="T21" fmla="*/ 281 h 281"/>
                <a:gd name="T22" fmla="*/ 0 w 248"/>
                <a:gd name="T23" fmla="*/ 281 h 281"/>
                <a:gd name="T24" fmla="*/ 0 w 248"/>
                <a:gd name="T25" fmla="*/ 6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8" h="281">
                  <a:moveTo>
                    <a:pt x="0" y="6"/>
                  </a:moveTo>
                  <a:cubicBezTo>
                    <a:pt x="64" y="6"/>
                    <a:pt x="64" y="6"/>
                    <a:pt x="64" y="6"/>
                  </a:cubicBezTo>
                  <a:cubicBezTo>
                    <a:pt x="64" y="48"/>
                    <a:pt x="64" y="48"/>
                    <a:pt x="64" y="48"/>
                  </a:cubicBezTo>
                  <a:cubicBezTo>
                    <a:pt x="81" y="22"/>
                    <a:pt x="107" y="0"/>
                    <a:pt x="150" y="0"/>
                  </a:cubicBezTo>
                  <a:cubicBezTo>
                    <a:pt x="212" y="0"/>
                    <a:pt x="248" y="42"/>
                    <a:pt x="248" y="105"/>
                  </a:cubicBezTo>
                  <a:cubicBezTo>
                    <a:pt x="248" y="281"/>
                    <a:pt x="248" y="281"/>
                    <a:pt x="248" y="281"/>
                  </a:cubicBezTo>
                  <a:cubicBezTo>
                    <a:pt x="184" y="281"/>
                    <a:pt x="184" y="281"/>
                    <a:pt x="184" y="281"/>
                  </a:cubicBezTo>
                  <a:cubicBezTo>
                    <a:pt x="184" y="125"/>
                    <a:pt x="184" y="125"/>
                    <a:pt x="184" y="125"/>
                  </a:cubicBezTo>
                  <a:cubicBezTo>
                    <a:pt x="184" y="82"/>
                    <a:pt x="163" y="57"/>
                    <a:pt x="126" y="57"/>
                  </a:cubicBezTo>
                  <a:cubicBezTo>
                    <a:pt x="89" y="57"/>
                    <a:pt x="64" y="83"/>
                    <a:pt x="64" y="126"/>
                  </a:cubicBezTo>
                  <a:cubicBezTo>
                    <a:pt x="64" y="281"/>
                    <a:pt x="64" y="281"/>
                    <a:pt x="64" y="281"/>
                  </a:cubicBezTo>
                  <a:cubicBezTo>
                    <a:pt x="0" y="281"/>
                    <a:pt x="0" y="281"/>
                    <a:pt x="0" y="281"/>
                  </a:cubicBezTo>
                  <a:lnTo>
                    <a:pt x="0"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grpSp>
      <p:cxnSp>
        <p:nvCxnSpPr>
          <p:cNvPr id="1045" name="Straight Connector 1044"/>
          <p:cNvCxnSpPr/>
          <p:nvPr/>
        </p:nvCxnSpPr>
        <p:spPr>
          <a:xfrm>
            <a:off x="527381" y="4189524"/>
            <a:ext cx="6624736"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47" name="Oval 1046"/>
          <p:cNvSpPr/>
          <p:nvPr/>
        </p:nvSpPr>
        <p:spPr>
          <a:xfrm>
            <a:off x="7152117" y="3613460"/>
            <a:ext cx="1152128" cy="1152128"/>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39" name="Date Placeholder 38"/>
          <p:cNvSpPr>
            <a:spLocks noGrp="1"/>
          </p:cNvSpPr>
          <p:nvPr>
            <p:ph type="dt" sz="half" idx="10"/>
          </p:nvPr>
        </p:nvSpPr>
        <p:spPr/>
        <p:txBody>
          <a:bodyPr/>
          <a:lstStyle>
            <a:lvl1pPr>
              <a:defRPr>
                <a:solidFill>
                  <a:schemeClr val="tx1"/>
                </a:solidFill>
              </a:defRPr>
            </a:lvl1pPr>
          </a:lstStyle>
          <a:p>
            <a:fld id="{63096F7A-287F-4082-88F1-9710DB334B53}" type="datetime1">
              <a:rPr lang="en-AU" smtClean="0"/>
              <a:t>30/11/2017</a:t>
            </a:fld>
            <a:endParaRPr lang="en-AU"/>
          </a:p>
        </p:txBody>
      </p:sp>
      <p:sp>
        <p:nvSpPr>
          <p:cNvPr id="40" name="Footer Placeholder 39"/>
          <p:cNvSpPr>
            <a:spLocks noGrp="1"/>
          </p:cNvSpPr>
          <p:nvPr>
            <p:ph type="ftr" sz="quarter" idx="11"/>
          </p:nvPr>
        </p:nvSpPr>
        <p:spPr>
          <a:xfrm>
            <a:off x="527383" y="6332836"/>
            <a:ext cx="3648407" cy="365125"/>
          </a:xfrm>
        </p:spPr>
        <p:txBody>
          <a:bodyPr/>
          <a:lstStyle>
            <a:lvl1pPr>
              <a:defRPr>
                <a:solidFill>
                  <a:schemeClr val="tx1"/>
                </a:solidFill>
              </a:defRPr>
            </a:lvl1pPr>
          </a:lstStyle>
          <a:p>
            <a:r>
              <a:rPr lang="en-AU"/>
              <a:t>Ms Taoube</a:t>
            </a:r>
          </a:p>
        </p:txBody>
      </p:sp>
      <p:sp>
        <p:nvSpPr>
          <p:cNvPr id="41" name="Slide Number Placeholder 40"/>
          <p:cNvSpPr>
            <a:spLocks noGrp="1"/>
          </p:cNvSpPr>
          <p:nvPr>
            <p:ph type="sldNum" sz="quarter" idx="12"/>
          </p:nvPr>
        </p:nvSpPr>
        <p:spPr/>
        <p:txBody>
          <a:bodyPr/>
          <a:lstStyle>
            <a:lvl1pPr>
              <a:defRPr>
                <a:solidFill>
                  <a:schemeClr val="tx1"/>
                </a:solidFill>
              </a:defRPr>
            </a:lvl1pPr>
          </a:lstStyle>
          <a:p>
            <a:fld id="{8A93E3A5-9A42-4436-821C-A8F16A7E672E}" type="slidenum">
              <a:rPr lang="en-AU" smtClean="0"/>
              <a:t>‹#›</a:t>
            </a:fld>
            <a:endParaRPr lang="en-AU"/>
          </a:p>
        </p:txBody>
      </p:sp>
      <p:grpSp>
        <p:nvGrpSpPr>
          <p:cNvPr id="49" name="Group 48"/>
          <p:cNvGrpSpPr/>
          <p:nvPr/>
        </p:nvGrpSpPr>
        <p:grpSpPr>
          <a:xfrm>
            <a:off x="7466356" y="4020744"/>
            <a:ext cx="523651" cy="337560"/>
            <a:chOff x="5503863" y="2646363"/>
            <a:chExt cx="576262" cy="371476"/>
          </a:xfrm>
          <a:solidFill>
            <a:schemeClr val="bg1"/>
          </a:solidFill>
        </p:grpSpPr>
        <p:sp>
          <p:nvSpPr>
            <p:cNvPr id="50" name="Freeform 5"/>
            <p:cNvSpPr>
              <a:spLocks noEditPoints="1"/>
            </p:cNvSpPr>
            <p:nvPr/>
          </p:nvSpPr>
          <p:spPr bwMode="auto">
            <a:xfrm>
              <a:off x="5562600" y="2646363"/>
              <a:ext cx="457200" cy="323850"/>
            </a:xfrm>
            <a:custGeom>
              <a:avLst/>
              <a:gdLst>
                <a:gd name="T0" fmla="*/ 3 w 122"/>
                <a:gd name="T1" fmla="*/ 84 h 86"/>
                <a:gd name="T2" fmla="*/ 119 w 122"/>
                <a:gd name="T3" fmla="*/ 84 h 86"/>
                <a:gd name="T4" fmla="*/ 119 w 122"/>
                <a:gd name="T5" fmla="*/ 10 h 86"/>
                <a:gd name="T6" fmla="*/ 113 w 122"/>
                <a:gd name="T7" fmla="*/ 3 h 86"/>
                <a:gd name="T8" fmla="*/ 9 w 122"/>
                <a:gd name="T9" fmla="*/ 3 h 86"/>
                <a:gd name="T10" fmla="*/ 3 w 122"/>
                <a:gd name="T11" fmla="*/ 10 h 86"/>
                <a:gd name="T12" fmla="*/ 3 w 122"/>
                <a:gd name="T13" fmla="*/ 84 h 86"/>
                <a:gd name="T14" fmla="*/ 120 w 122"/>
                <a:gd name="T15" fmla="*/ 86 h 86"/>
                <a:gd name="T16" fmla="*/ 1 w 122"/>
                <a:gd name="T17" fmla="*/ 86 h 86"/>
                <a:gd name="T18" fmla="*/ 0 w 122"/>
                <a:gd name="T19" fmla="*/ 85 h 86"/>
                <a:gd name="T20" fmla="*/ 0 w 122"/>
                <a:gd name="T21" fmla="*/ 10 h 86"/>
                <a:gd name="T22" fmla="*/ 9 w 122"/>
                <a:gd name="T23" fmla="*/ 0 h 86"/>
                <a:gd name="T24" fmla="*/ 113 w 122"/>
                <a:gd name="T25" fmla="*/ 0 h 86"/>
                <a:gd name="T26" fmla="*/ 122 w 122"/>
                <a:gd name="T27" fmla="*/ 10 h 86"/>
                <a:gd name="T28" fmla="*/ 122 w 122"/>
                <a:gd name="T29" fmla="*/ 85 h 86"/>
                <a:gd name="T30" fmla="*/ 120 w 122"/>
                <a:gd name="T3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 h="86">
                  <a:moveTo>
                    <a:pt x="3" y="84"/>
                  </a:moveTo>
                  <a:cubicBezTo>
                    <a:pt x="119" y="84"/>
                    <a:pt x="119" y="84"/>
                    <a:pt x="119" y="84"/>
                  </a:cubicBezTo>
                  <a:cubicBezTo>
                    <a:pt x="119" y="10"/>
                    <a:pt x="119" y="10"/>
                    <a:pt x="119" y="10"/>
                  </a:cubicBezTo>
                  <a:cubicBezTo>
                    <a:pt x="119" y="6"/>
                    <a:pt x="116" y="3"/>
                    <a:pt x="113" y="3"/>
                  </a:cubicBezTo>
                  <a:cubicBezTo>
                    <a:pt x="9" y="3"/>
                    <a:pt x="9" y="3"/>
                    <a:pt x="9" y="3"/>
                  </a:cubicBezTo>
                  <a:cubicBezTo>
                    <a:pt x="5" y="3"/>
                    <a:pt x="3" y="6"/>
                    <a:pt x="3" y="10"/>
                  </a:cubicBezTo>
                  <a:lnTo>
                    <a:pt x="3" y="84"/>
                  </a:lnTo>
                  <a:close/>
                  <a:moveTo>
                    <a:pt x="120" y="86"/>
                  </a:moveTo>
                  <a:cubicBezTo>
                    <a:pt x="1" y="86"/>
                    <a:pt x="1" y="86"/>
                    <a:pt x="1" y="86"/>
                  </a:cubicBezTo>
                  <a:cubicBezTo>
                    <a:pt x="1" y="86"/>
                    <a:pt x="0" y="86"/>
                    <a:pt x="0" y="85"/>
                  </a:cubicBezTo>
                  <a:cubicBezTo>
                    <a:pt x="0" y="10"/>
                    <a:pt x="0" y="10"/>
                    <a:pt x="0" y="10"/>
                  </a:cubicBezTo>
                  <a:cubicBezTo>
                    <a:pt x="0" y="5"/>
                    <a:pt x="4" y="0"/>
                    <a:pt x="9" y="0"/>
                  </a:cubicBezTo>
                  <a:cubicBezTo>
                    <a:pt x="113" y="0"/>
                    <a:pt x="113" y="0"/>
                    <a:pt x="113" y="0"/>
                  </a:cubicBezTo>
                  <a:cubicBezTo>
                    <a:pt x="118" y="0"/>
                    <a:pt x="122" y="5"/>
                    <a:pt x="122" y="10"/>
                  </a:cubicBezTo>
                  <a:cubicBezTo>
                    <a:pt x="122" y="85"/>
                    <a:pt x="122" y="85"/>
                    <a:pt x="122" y="85"/>
                  </a:cubicBezTo>
                  <a:cubicBezTo>
                    <a:pt x="122" y="86"/>
                    <a:pt x="121" y="86"/>
                    <a:pt x="120" y="8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51" name="Freeform 6"/>
            <p:cNvSpPr>
              <a:spLocks noEditPoints="1"/>
            </p:cNvSpPr>
            <p:nvPr/>
          </p:nvSpPr>
          <p:spPr bwMode="auto">
            <a:xfrm>
              <a:off x="5503863" y="2962276"/>
              <a:ext cx="576262" cy="55563"/>
            </a:xfrm>
            <a:custGeom>
              <a:avLst/>
              <a:gdLst>
                <a:gd name="T0" fmla="*/ 4 w 154"/>
                <a:gd name="T1" fmla="*/ 2 h 15"/>
                <a:gd name="T2" fmla="*/ 3 w 154"/>
                <a:gd name="T3" fmla="*/ 3 h 15"/>
                <a:gd name="T4" fmla="*/ 3 w 154"/>
                <a:gd name="T5" fmla="*/ 5 h 15"/>
                <a:gd name="T6" fmla="*/ 12 w 154"/>
                <a:gd name="T7" fmla="*/ 12 h 15"/>
                <a:gd name="T8" fmla="*/ 142 w 154"/>
                <a:gd name="T9" fmla="*/ 12 h 15"/>
                <a:gd name="T10" fmla="*/ 151 w 154"/>
                <a:gd name="T11" fmla="*/ 5 h 15"/>
                <a:gd name="T12" fmla="*/ 151 w 154"/>
                <a:gd name="T13" fmla="*/ 3 h 15"/>
                <a:gd name="T14" fmla="*/ 149 w 154"/>
                <a:gd name="T15" fmla="*/ 2 h 15"/>
                <a:gd name="T16" fmla="*/ 4 w 154"/>
                <a:gd name="T17" fmla="*/ 2 h 15"/>
                <a:gd name="T18" fmla="*/ 142 w 154"/>
                <a:gd name="T19" fmla="*/ 15 h 15"/>
                <a:gd name="T20" fmla="*/ 12 w 154"/>
                <a:gd name="T21" fmla="*/ 15 h 15"/>
                <a:gd name="T22" fmla="*/ 0 w 154"/>
                <a:gd name="T23" fmla="*/ 6 h 15"/>
                <a:gd name="T24" fmla="*/ 1 w 154"/>
                <a:gd name="T25" fmla="*/ 2 h 15"/>
                <a:gd name="T26" fmla="*/ 4 w 154"/>
                <a:gd name="T27" fmla="*/ 0 h 15"/>
                <a:gd name="T28" fmla="*/ 149 w 154"/>
                <a:gd name="T29" fmla="*/ 0 h 15"/>
                <a:gd name="T30" fmla="*/ 153 w 154"/>
                <a:gd name="T31" fmla="*/ 2 h 15"/>
                <a:gd name="T32" fmla="*/ 153 w 154"/>
                <a:gd name="T33" fmla="*/ 6 h 15"/>
                <a:gd name="T34" fmla="*/ 142 w 154"/>
                <a:gd name="T35"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 h="15">
                  <a:moveTo>
                    <a:pt x="4" y="2"/>
                  </a:moveTo>
                  <a:cubicBezTo>
                    <a:pt x="4" y="2"/>
                    <a:pt x="3" y="3"/>
                    <a:pt x="3" y="3"/>
                  </a:cubicBezTo>
                  <a:cubicBezTo>
                    <a:pt x="3" y="4"/>
                    <a:pt x="3" y="4"/>
                    <a:pt x="3" y="5"/>
                  </a:cubicBezTo>
                  <a:cubicBezTo>
                    <a:pt x="4" y="10"/>
                    <a:pt x="8" y="12"/>
                    <a:pt x="12" y="12"/>
                  </a:cubicBezTo>
                  <a:cubicBezTo>
                    <a:pt x="142" y="12"/>
                    <a:pt x="142" y="12"/>
                    <a:pt x="142" y="12"/>
                  </a:cubicBezTo>
                  <a:cubicBezTo>
                    <a:pt x="146" y="12"/>
                    <a:pt x="149" y="10"/>
                    <a:pt x="151" y="5"/>
                  </a:cubicBezTo>
                  <a:cubicBezTo>
                    <a:pt x="151" y="4"/>
                    <a:pt x="151" y="4"/>
                    <a:pt x="151" y="3"/>
                  </a:cubicBezTo>
                  <a:cubicBezTo>
                    <a:pt x="150" y="3"/>
                    <a:pt x="150" y="2"/>
                    <a:pt x="149" y="2"/>
                  </a:cubicBezTo>
                  <a:lnTo>
                    <a:pt x="4" y="2"/>
                  </a:lnTo>
                  <a:close/>
                  <a:moveTo>
                    <a:pt x="142" y="15"/>
                  </a:moveTo>
                  <a:cubicBezTo>
                    <a:pt x="12" y="15"/>
                    <a:pt x="12" y="15"/>
                    <a:pt x="12" y="15"/>
                  </a:cubicBezTo>
                  <a:cubicBezTo>
                    <a:pt x="7" y="15"/>
                    <a:pt x="2" y="11"/>
                    <a:pt x="0" y="6"/>
                  </a:cubicBezTo>
                  <a:cubicBezTo>
                    <a:pt x="0" y="5"/>
                    <a:pt x="0" y="3"/>
                    <a:pt x="1" y="2"/>
                  </a:cubicBezTo>
                  <a:cubicBezTo>
                    <a:pt x="2" y="0"/>
                    <a:pt x="3" y="0"/>
                    <a:pt x="4" y="0"/>
                  </a:cubicBezTo>
                  <a:cubicBezTo>
                    <a:pt x="149" y="0"/>
                    <a:pt x="149" y="0"/>
                    <a:pt x="149" y="0"/>
                  </a:cubicBezTo>
                  <a:cubicBezTo>
                    <a:pt x="151" y="0"/>
                    <a:pt x="152" y="0"/>
                    <a:pt x="153" y="2"/>
                  </a:cubicBezTo>
                  <a:cubicBezTo>
                    <a:pt x="154" y="3"/>
                    <a:pt x="154" y="5"/>
                    <a:pt x="153" y="6"/>
                  </a:cubicBezTo>
                  <a:cubicBezTo>
                    <a:pt x="152" y="11"/>
                    <a:pt x="147" y="15"/>
                    <a:pt x="142" y="1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52" name="Freeform 7"/>
            <p:cNvSpPr>
              <a:spLocks noEditPoints="1"/>
            </p:cNvSpPr>
            <p:nvPr/>
          </p:nvSpPr>
          <p:spPr bwMode="auto">
            <a:xfrm>
              <a:off x="5597525" y="2687638"/>
              <a:ext cx="385762" cy="244475"/>
            </a:xfrm>
            <a:custGeom>
              <a:avLst/>
              <a:gdLst>
                <a:gd name="T0" fmla="*/ 3 w 103"/>
                <a:gd name="T1" fmla="*/ 62 h 65"/>
                <a:gd name="T2" fmla="*/ 101 w 103"/>
                <a:gd name="T3" fmla="*/ 62 h 65"/>
                <a:gd name="T4" fmla="*/ 101 w 103"/>
                <a:gd name="T5" fmla="*/ 6 h 65"/>
                <a:gd name="T6" fmla="*/ 97 w 103"/>
                <a:gd name="T7" fmla="*/ 3 h 65"/>
                <a:gd name="T8" fmla="*/ 6 w 103"/>
                <a:gd name="T9" fmla="*/ 3 h 65"/>
                <a:gd name="T10" fmla="*/ 3 w 103"/>
                <a:gd name="T11" fmla="*/ 6 h 65"/>
                <a:gd name="T12" fmla="*/ 3 w 103"/>
                <a:gd name="T13" fmla="*/ 62 h 65"/>
                <a:gd name="T14" fmla="*/ 102 w 103"/>
                <a:gd name="T15" fmla="*/ 65 h 65"/>
                <a:gd name="T16" fmla="*/ 2 w 103"/>
                <a:gd name="T17" fmla="*/ 65 h 65"/>
                <a:gd name="T18" fmla="*/ 0 w 103"/>
                <a:gd name="T19" fmla="*/ 64 h 65"/>
                <a:gd name="T20" fmla="*/ 0 w 103"/>
                <a:gd name="T21" fmla="*/ 6 h 65"/>
                <a:gd name="T22" fmla="*/ 6 w 103"/>
                <a:gd name="T23" fmla="*/ 0 h 65"/>
                <a:gd name="T24" fmla="*/ 97 w 103"/>
                <a:gd name="T25" fmla="*/ 0 h 65"/>
                <a:gd name="T26" fmla="*/ 103 w 103"/>
                <a:gd name="T27" fmla="*/ 6 h 65"/>
                <a:gd name="T28" fmla="*/ 103 w 103"/>
                <a:gd name="T29" fmla="*/ 64 h 65"/>
                <a:gd name="T30" fmla="*/ 102 w 103"/>
                <a:gd name="T31"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 h="65">
                  <a:moveTo>
                    <a:pt x="3" y="62"/>
                  </a:moveTo>
                  <a:cubicBezTo>
                    <a:pt x="101" y="62"/>
                    <a:pt x="101" y="62"/>
                    <a:pt x="101" y="62"/>
                  </a:cubicBezTo>
                  <a:cubicBezTo>
                    <a:pt x="101" y="6"/>
                    <a:pt x="101" y="6"/>
                    <a:pt x="101" y="6"/>
                  </a:cubicBezTo>
                  <a:cubicBezTo>
                    <a:pt x="101" y="4"/>
                    <a:pt x="99" y="3"/>
                    <a:pt x="97" y="3"/>
                  </a:cubicBezTo>
                  <a:cubicBezTo>
                    <a:pt x="6" y="3"/>
                    <a:pt x="6" y="3"/>
                    <a:pt x="6" y="3"/>
                  </a:cubicBezTo>
                  <a:cubicBezTo>
                    <a:pt x="5" y="3"/>
                    <a:pt x="3" y="4"/>
                    <a:pt x="3" y="6"/>
                  </a:cubicBezTo>
                  <a:lnTo>
                    <a:pt x="3" y="62"/>
                  </a:lnTo>
                  <a:close/>
                  <a:moveTo>
                    <a:pt x="102" y="65"/>
                  </a:moveTo>
                  <a:cubicBezTo>
                    <a:pt x="2" y="65"/>
                    <a:pt x="2" y="65"/>
                    <a:pt x="2" y="65"/>
                  </a:cubicBezTo>
                  <a:cubicBezTo>
                    <a:pt x="1" y="65"/>
                    <a:pt x="0" y="64"/>
                    <a:pt x="0" y="64"/>
                  </a:cubicBezTo>
                  <a:cubicBezTo>
                    <a:pt x="0" y="6"/>
                    <a:pt x="0" y="6"/>
                    <a:pt x="0" y="6"/>
                  </a:cubicBezTo>
                  <a:cubicBezTo>
                    <a:pt x="0" y="3"/>
                    <a:pt x="3" y="0"/>
                    <a:pt x="6" y="0"/>
                  </a:cubicBezTo>
                  <a:cubicBezTo>
                    <a:pt x="97" y="0"/>
                    <a:pt x="97" y="0"/>
                    <a:pt x="97" y="0"/>
                  </a:cubicBezTo>
                  <a:cubicBezTo>
                    <a:pt x="101" y="0"/>
                    <a:pt x="103" y="3"/>
                    <a:pt x="103" y="6"/>
                  </a:cubicBezTo>
                  <a:cubicBezTo>
                    <a:pt x="103" y="64"/>
                    <a:pt x="103" y="64"/>
                    <a:pt x="103" y="64"/>
                  </a:cubicBezTo>
                  <a:cubicBezTo>
                    <a:pt x="103" y="64"/>
                    <a:pt x="103" y="65"/>
                    <a:pt x="102" y="6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90" name="Freeform 8"/>
            <p:cNvSpPr>
              <a:spLocks noEditPoints="1"/>
            </p:cNvSpPr>
            <p:nvPr/>
          </p:nvSpPr>
          <p:spPr bwMode="auto">
            <a:xfrm>
              <a:off x="5738813" y="2763838"/>
              <a:ext cx="101600" cy="96838"/>
            </a:xfrm>
            <a:custGeom>
              <a:avLst/>
              <a:gdLst>
                <a:gd name="T0" fmla="*/ 13 w 27"/>
                <a:gd name="T1" fmla="*/ 15 h 26"/>
                <a:gd name="T2" fmla="*/ 14 w 27"/>
                <a:gd name="T3" fmla="*/ 15 h 26"/>
                <a:gd name="T4" fmla="*/ 22 w 27"/>
                <a:gd name="T5" fmla="*/ 23 h 26"/>
                <a:gd name="T6" fmla="*/ 24 w 27"/>
                <a:gd name="T7" fmla="*/ 21 h 26"/>
                <a:gd name="T8" fmla="*/ 16 w 27"/>
                <a:gd name="T9" fmla="*/ 13 h 26"/>
                <a:gd name="T10" fmla="*/ 16 w 27"/>
                <a:gd name="T11" fmla="*/ 12 h 26"/>
                <a:gd name="T12" fmla="*/ 16 w 27"/>
                <a:gd name="T13" fmla="*/ 11 h 26"/>
                <a:gd name="T14" fmla="*/ 19 w 27"/>
                <a:gd name="T15" fmla="*/ 7 h 26"/>
                <a:gd name="T16" fmla="*/ 4 w 27"/>
                <a:gd name="T17" fmla="*/ 3 h 26"/>
                <a:gd name="T18" fmla="*/ 8 w 27"/>
                <a:gd name="T19" fmla="*/ 19 h 26"/>
                <a:gd name="T20" fmla="*/ 12 w 27"/>
                <a:gd name="T21" fmla="*/ 15 h 26"/>
                <a:gd name="T22" fmla="*/ 13 w 27"/>
                <a:gd name="T23" fmla="*/ 15 h 26"/>
                <a:gd name="T24" fmla="*/ 22 w 27"/>
                <a:gd name="T25" fmla="*/ 26 h 26"/>
                <a:gd name="T26" fmla="*/ 21 w 27"/>
                <a:gd name="T27" fmla="*/ 26 h 26"/>
                <a:gd name="T28" fmla="*/ 13 w 27"/>
                <a:gd name="T29" fmla="*/ 18 h 26"/>
                <a:gd name="T30" fmla="*/ 9 w 27"/>
                <a:gd name="T31" fmla="*/ 22 h 26"/>
                <a:gd name="T32" fmla="*/ 7 w 27"/>
                <a:gd name="T33" fmla="*/ 22 h 26"/>
                <a:gd name="T34" fmla="*/ 6 w 27"/>
                <a:gd name="T35" fmla="*/ 21 h 26"/>
                <a:gd name="T36" fmla="*/ 0 w 27"/>
                <a:gd name="T37" fmla="*/ 1 h 26"/>
                <a:gd name="T38" fmla="*/ 1 w 27"/>
                <a:gd name="T39" fmla="*/ 0 h 26"/>
                <a:gd name="T40" fmla="*/ 2 w 27"/>
                <a:gd name="T41" fmla="*/ 0 h 26"/>
                <a:gd name="T42" fmla="*/ 22 w 27"/>
                <a:gd name="T43" fmla="*/ 6 h 26"/>
                <a:gd name="T44" fmla="*/ 23 w 27"/>
                <a:gd name="T45" fmla="*/ 7 h 26"/>
                <a:gd name="T46" fmla="*/ 23 w 27"/>
                <a:gd name="T47" fmla="*/ 8 h 26"/>
                <a:gd name="T48" fmla="*/ 19 w 27"/>
                <a:gd name="T49" fmla="*/ 12 h 26"/>
                <a:gd name="T50" fmla="*/ 27 w 27"/>
                <a:gd name="T51" fmla="*/ 20 h 26"/>
                <a:gd name="T52" fmla="*/ 27 w 27"/>
                <a:gd name="T53" fmla="*/ 21 h 26"/>
                <a:gd name="T54" fmla="*/ 27 w 27"/>
                <a:gd name="T55" fmla="*/ 22 h 26"/>
                <a:gd name="T56" fmla="*/ 22 w 27"/>
                <a:gd name="T57" fmla="*/ 26 h 26"/>
                <a:gd name="T58" fmla="*/ 22 w 27"/>
                <a:gd name="T5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 h="26">
                  <a:moveTo>
                    <a:pt x="13" y="15"/>
                  </a:moveTo>
                  <a:cubicBezTo>
                    <a:pt x="13" y="15"/>
                    <a:pt x="13" y="15"/>
                    <a:pt x="14" y="15"/>
                  </a:cubicBezTo>
                  <a:cubicBezTo>
                    <a:pt x="22" y="23"/>
                    <a:pt x="22" y="23"/>
                    <a:pt x="22" y="23"/>
                  </a:cubicBezTo>
                  <a:cubicBezTo>
                    <a:pt x="24" y="21"/>
                    <a:pt x="24" y="21"/>
                    <a:pt x="24" y="21"/>
                  </a:cubicBezTo>
                  <a:cubicBezTo>
                    <a:pt x="16" y="13"/>
                    <a:pt x="16" y="13"/>
                    <a:pt x="16" y="13"/>
                  </a:cubicBezTo>
                  <a:cubicBezTo>
                    <a:pt x="16" y="12"/>
                    <a:pt x="16" y="12"/>
                    <a:pt x="16" y="12"/>
                  </a:cubicBezTo>
                  <a:cubicBezTo>
                    <a:pt x="16" y="11"/>
                    <a:pt x="16" y="11"/>
                    <a:pt x="16" y="11"/>
                  </a:cubicBezTo>
                  <a:cubicBezTo>
                    <a:pt x="19" y="7"/>
                    <a:pt x="19" y="7"/>
                    <a:pt x="19" y="7"/>
                  </a:cubicBezTo>
                  <a:cubicBezTo>
                    <a:pt x="4" y="3"/>
                    <a:pt x="4" y="3"/>
                    <a:pt x="4" y="3"/>
                  </a:cubicBezTo>
                  <a:cubicBezTo>
                    <a:pt x="8" y="19"/>
                    <a:pt x="8" y="19"/>
                    <a:pt x="8" y="19"/>
                  </a:cubicBezTo>
                  <a:cubicBezTo>
                    <a:pt x="12" y="15"/>
                    <a:pt x="12" y="15"/>
                    <a:pt x="12" y="15"/>
                  </a:cubicBezTo>
                  <a:cubicBezTo>
                    <a:pt x="12" y="15"/>
                    <a:pt x="12" y="15"/>
                    <a:pt x="13" y="15"/>
                  </a:cubicBezTo>
                  <a:moveTo>
                    <a:pt x="22" y="26"/>
                  </a:moveTo>
                  <a:cubicBezTo>
                    <a:pt x="21" y="26"/>
                    <a:pt x="21" y="26"/>
                    <a:pt x="21" y="26"/>
                  </a:cubicBezTo>
                  <a:cubicBezTo>
                    <a:pt x="13" y="18"/>
                    <a:pt x="13" y="18"/>
                    <a:pt x="13" y="18"/>
                  </a:cubicBezTo>
                  <a:cubicBezTo>
                    <a:pt x="9" y="22"/>
                    <a:pt x="9" y="22"/>
                    <a:pt x="9" y="22"/>
                  </a:cubicBezTo>
                  <a:cubicBezTo>
                    <a:pt x="8" y="22"/>
                    <a:pt x="8" y="22"/>
                    <a:pt x="7" y="22"/>
                  </a:cubicBezTo>
                  <a:cubicBezTo>
                    <a:pt x="7" y="22"/>
                    <a:pt x="7" y="22"/>
                    <a:pt x="6" y="21"/>
                  </a:cubicBezTo>
                  <a:cubicBezTo>
                    <a:pt x="0" y="1"/>
                    <a:pt x="0" y="1"/>
                    <a:pt x="0" y="1"/>
                  </a:cubicBezTo>
                  <a:cubicBezTo>
                    <a:pt x="0" y="1"/>
                    <a:pt x="0" y="0"/>
                    <a:pt x="1" y="0"/>
                  </a:cubicBezTo>
                  <a:cubicBezTo>
                    <a:pt x="1" y="0"/>
                    <a:pt x="2" y="0"/>
                    <a:pt x="2" y="0"/>
                  </a:cubicBezTo>
                  <a:cubicBezTo>
                    <a:pt x="22" y="6"/>
                    <a:pt x="22" y="6"/>
                    <a:pt x="22" y="6"/>
                  </a:cubicBezTo>
                  <a:cubicBezTo>
                    <a:pt x="23" y="6"/>
                    <a:pt x="23" y="6"/>
                    <a:pt x="23" y="7"/>
                  </a:cubicBezTo>
                  <a:cubicBezTo>
                    <a:pt x="23" y="7"/>
                    <a:pt x="23" y="7"/>
                    <a:pt x="23" y="8"/>
                  </a:cubicBezTo>
                  <a:cubicBezTo>
                    <a:pt x="19" y="12"/>
                    <a:pt x="19" y="12"/>
                    <a:pt x="19" y="12"/>
                  </a:cubicBezTo>
                  <a:cubicBezTo>
                    <a:pt x="27" y="20"/>
                    <a:pt x="27" y="20"/>
                    <a:pt x="27" y="20"/>
                  </a:cubicBezTo>
                  <a:cubicBezTo>
                    <a:pt x="27" y="20"/>
                    <a:pt x="27" y="20"/>
                    <a:pt x="27" y="21"/>
                  </a:cubicBezTo>
                  <a:cubicBezTo>
                    <a:pt x="27" y="21"/>
                    <a:pt x="27" y="21"/>
                    <a:pt x="27" y="22"/>
                  </a:cubicBezTo>
                  <a:cubicBezTo>
                    <a:pt x="22" y="26"/>
                    <a:pt x="22" y="26"/>
                    <a:pt x="22" y="26"/>
                  </a:cubicBezTo>
                  <a:cubicBezTo>
                    <a:pt x="22" y="26"/>
                    <a:pt x="22" y="26"/>
                    <a:pt x="22" y="2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grpSp>
    </p:spTree>
    <p:extLst>
      <p:ext uri="{BB962C8B-B14F-4D97-AF65-F5344CB8AC3E}">
        <p14:creationId xmlns:p14="http://schemas.microsoft.com/office/powerpoint/2010/main" val="1995632581"/>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pic>
        <p:nvPicPr>
          <p:cNvPr id="94" name="Picture 44"/>
          <p:cNvPicPr>
            <a:picLocks noChangeAspect="1" noChangeArrowheads="1"/>
          </p:cNvPicPr>
          <p:nvPr/>
        </p:nvPicPr>
        <p:blipFill rotWithShape="1">
          <a:blip r:embed="rId2">
            <a:extLst>
              <a:ext uri="{28A0092B-C50C-407E-A947-70E740481C1C}">
                <a14:useLocalDpi xmlns:a14="http://schemas.microsoft.com/office/drawing/2010/main" val="0"/>
              </a:ext>
            </a:extLst>
          </a:blip>
          <a:srcRect b="10140"/>
          <a:stretch/>
        </p:blipFill>
        <p:spPr bwMode="auto">
          <a:xfrm>
            <a:off x="0" y="2876"/>
            <a:ext cx="12192000" cy="6855125"/>
          </a:xfrm>
          <a:prstGeom prst="rect">
            <a:avLst/>
          </a:prstGeom>
          <a:noFill/>
          <a:extLst>
            <a:ext uri="{909E8E84-426E-40DD-AFC4-6F175D3DCCD1}">
              <a14:hiddenFill xmlns:a14="http://schemas.microsoft.com/office/drawing/2010/main">
                <a:solidFill>
                  <a:srgbClr val="FFFFFF"/>
                </a:solidFill>
              </a14:hiddenFill>
            </a:ext>
          </a:extLst>
        </p:spPr>
      </p:pic>
      <p:sp>
        <p:nvSpPr>
          <p:cNvPr id="1043" name="Rectangle 1042"/>
          <p:cNvSpPr/>
          <p:nvPr/>
        </p:nvSpPr>
        <p:spPr>
          <a:xfrm>
            <a:off x="0" y="0"/>
            <a:ext cx="10224459" cy="6858000"/>
          </a:xfrm>
          <a:prstGeom prst="rect">
            <a:avLst/>
          </a:prstGeom>
          <a:solidFill>
            <a:srgbClr val="425968">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2" name="Title 1"/>
          <p:cNvSpPr>
            <a:spLocks noGrp="1"/>
          </p:cNvSpPr>
          <p:nvPr>
            <p:ph type="ctrTitle"/>
          </p:nvPr>
        </p:nvSpPr>
        <p:spPr>
          <a:xfrm>
            <a:off x="527381" y="2084852"/>
            <a:ext cx="6991019" cy="1632181"/>
          </a:xfrm>
        </p:spPr>
        <p:txBody>
          <a:bodyPr lIns="0" anchor="b"/>
          <a:lstStyle>
            <a:lvl1pPr>
              <a:defRPr sz="2800" cap="all" baseline="0">
                <a:solidFill>
                  <a:schemeClr val="bg1"/>
                </a:solidFill>
              </a:defRPr>
            </a:lvl1pPr>
          </a:lstStyle>
          <a:p>
            <a:r>
              <a:rPr lang="en-US"/>
              <a:t>Click to edit Master title style</a:t>
            </a:r>
            <a:endParaRPr lang="en-AU" dirty="0"/>
          </a:p>
        </p:txBody>
      </p:sp>
      <p:sp>
        <p:nvSpPr>
          <p:cNvPr id="3" name="Subtitle 2"/>
          <p:cNvSpPr>
            <a:spLocks noGrp="1"/>
          </p:cNvSpPr>
          <p:nvPr>
            <p:ph type="subTitle" idx="1"/>
          </p:nvPr>
        </p:nvSpPr>
        <p:spPr>
          <a:xfrm>
            <a:off x="527381" y="3982212"/>
            <a:ext cx="6991019" cy="1174981"/>
          </a:xfrm>
          <a:solidFill>
            <a:srgbClr val="FFFFFF"/>
          </a:solidFill>
        </p:spPr>
        <p:txBody>
          <a:bodyPr lIns="90000" anchor="ctr">
            <a:normAutofit/>
          </a:bodyPr>
          <a:lstStyle>
            <a:lvl1pPr marL="0" indent="0" algn="l">
              <a:spcBef>
                <a:spcPts val="0"/>
              </a:spcBef>
              <a:buNone/>
              <a:defRPr sz="2000">
                <a:solidFill>
                  <a:schemeClr val="accent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dirty="0"/>
          </a:p>
        </p:txBody>
      </p:sp>
      <p:grpSp>
        <p:nvGrpSpPr>
          <p:cNvPr id="53" name="Group 52"/>
          <p:cNvGrpSpPr>
            <a:grpSpLocks noChangeAspect="1"/>
          </p:cNvGrpSpPr>
          <p:nvPr/>
        </p:nvGrpSpPr>
        <p:grpSpPr>
          <a:xfrm>
            <a:off x="527382" y="469062"/>
            <a:ext cx="1867805" cy="662572"/>
            <a:chOff x="-3190875" y="-179387"/>
            <a:chExt cx="15528925" cy="5508625"/>
          </a:xfrm>
        </p:grpSpPr>
        <p:sp>
          <p:nvSpPr>
            <p:cNvPr id="54" name="Freeform 7"/>
            <p:cNvSpPr>
              <a:spLocks/>
            </p:cNvSpPr>
            <p:nvPr/>
          </p:nvSpPr>
          <p:spPr bwMode="auto">
            <a:xfrm>
              <a:off x="2598738" y="250825"/>
              <a:ext cx="98425" cy="5078413"/>
            </a:xfrm>
            <a:custGeom>
              <a:avLst/>
              <a:gdLst>
                <a:gd name="T0" fmla="*/ 13 w 26"/>
                <a:gd name="T1" fmla="*/ 0 h 1354"/>
                <a:gd name="T2" fmla="*/ 0 w 26"/>
                <a:gd name="T3" fmla="*/ 13 h 1354"/>
                <a:gd name="T4" fmla="*/ 0 w 26"/>
                <a:gd name="T5" fmla="*/ 1342 h 1354"/>
                <a:gd name="T6" fmla="*/ 13 w 26"/>
                <a:gd name="T7" fmla="*/ 1354 h 1354"/>
                <a:gd name="T8" fmla="*/ 26 w 26"/>
                <a:gd name="T9" fmla="*/ 1342 h 1354"/>
                <a:gd name="T10" fmla="*/ 26 w 26"/>
                <a:gd name="T11" fmla="*/ 13 h 1354"/>
                <a:gd name="T12" fmla="*/ 13 w 26"/>
                <a:gd name="T13" fmla="*/ 0 h 1354"/>
              </a:gdLst>
              <a:ahLst/>
              <a:cxnLst>
                <a:cxn ang="0">
                  <a:pos x="T0" y="T1"/>
                </a:cxn>
                <a:cxn ang="0">
                  <a:pos x="T2" y="T3"/>
                </a:cxn>
                <a:cxn ang="0">
                  <a:pos x="T4" y="T5"/>
                </a:cxn>
                <a:cxn ang="0">
                  <a:pos x="T6" y="T7"/>
                </a:cxn>
                <a:cxn ang="0">
                  <a:pos x="T8" y="T9"/>
                </a:cxn>
                <a:cxn ang="0">
                  <a:pos x="T10" y="T11"/>
                </a:cxn>
                <a:cxn ang="0">
                  <a:pos x="T12" y="T13"/>
                </a:cxn>
              </a:cxnLst>
              <a:rect l="0" t="0" r="r" b="b"/>
              <a:pathLst>
                <a:path w="26" h="1354">
                  <a:moveTo>
                    <a:pt x="13" y="0"/>
                  </a:moveTo>
                  <a:cubicBezTo>
                    <a:pt x="5" y="0"/>
                    <a:pt x="0" y="6"/>
                    <a:pt x="0" y="13"/>
                  </a:cubicBezTo>
                  <a:cubicBezTo>
                    <a:pt x="0" y="1342"/>
                    <a:pt x="0" y="1342"/>
                    <a:pt x="0" y="1342"/>
                  </a:cubicBezTo>
                  <a:cubicBezTo>
                    <a:pt x="0" y="1349"/>
                    <a:pt x="5" y="1354"/>
                    <a:pt x="13" y="1354"/>
                  </a:cubicBezTo>
                  <a:cubicBezTo>
                    <a:pt x="20" y="1354"/>
                    <a:pt x="26" y="1349"/>
                    <a:pt x="26" y="1342"/>
                  </a:cubicBezTo>
                  <a:cubicBezTo>
                    <a:pt x="26" y="13"/>
                    <a:pt x="26" y="13"/>
                    <a:pt x="26" y="13"/>
                  </a:cubicBezTo>
                  <a:cubicBezTo>
                    <a:pt x="26" y="6"/>
                    <a:pt x="20" y="0"/>
                    <a:pt x="13"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5" name="Freeform 8"/>
            <p:cNvSpPr>
              <a:spLocks/>
            </p:cNvSpPr>
            <p:nvPr/>
          </p:nvSpPr>
          <p:spPr bwMode="auto">
            <a:xfrm>
              <a:off x="-171450" y="3097213"/>
              <a:ext cx="1946275" cy="1508125"/>
            </a:xfrm>
            <a:custGeom>
              <a:avLst/>
              <a:gdLst>
                <a:gd name="T0" fmla="*/ 864 w 1226"/>
                <a:gd name="T1" fmla="*/ 607 h 950"/>
                <a:gd name="T2" fmla="*/ 716 w 1226"/>
                <a:gd name="T3" fmla="*/ 0 h 950"/>
                <a:gd name="T4" fmla="*/ 512 w 1226"/>
                <a:gd name="T5" fmla="*/ 0 h 950"/>
                <a:gd name="T6" fmla="*/ 361 w 1226"/>
                <a:gd name="T7" fmla="*/ 603 h 950"/>
                <a:gd name="T8" fmla="*/ 224 w 1226"/>
                <a:gd name="T9" fmla="*/ 0 h 950"/>
                <a:gd name="T10" fmla="*/ 0 w 1226"/>
                <a:gd name="T11" fmla="*/ 0 h 950"/>
                <a:gd name="T12" fmla="*/ 248 w 1226"/>
                <a:gd name="T13" fmla="*/ 950 h 950"/>
                <a:gd name="T14" fmla="*/ 467 w 1226"/>
                <a:gd name="T15" fmla="*/ 950 h 950"/>
                <a:gd name="T16" fmla="*/ 612 w 1226"/>
                <a:gd name="T17" fmla="*/ 350 h 950"/>
                <a:gd name="T18" fmla="*/ 758 w 1226"/>
                <a:gd name="T19" fmla="*/ 950 h 950"/>
                <a:gd name="T20" fmla="*/ 973 w 1226"/>
                <a:gd name="T21" fmla="*/ 950 h 950"/>
                <a:gd name="T22" fmla="*/ 975 w 1226"/>
                <a:gd name="T23" fmla="*/ 941 h 950"/>
                <a:gd name="T24" fmla="*/ 1226 w 1226"/>
                <a:gd name="T25" fmla="*/ 0 h 950"/>
                <a:gd name="T26" fmla="*/ 1006 w 1226"/>
                <a:gd name="T27" fmla="*/ 0 h 950"/>
                <a:gd name="T28" fmla="*/ 864 w 1226"/>
                <a:gd name="T29" fmla="*/ 607 h 950"/>
                <a:gd name="T30" fmla="*/ 864 w 1226"/>
                <a:gd name="T31" fmla="*/ 607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6" h="950">
                  <a:moveTo>
                    <a:pt x="864" y="607"/>
                  </a:moveTo>
                  <a:lnTo>
                    <a:pt x="716" y="0"/>
                  </a:lnTo>
                  <a:lnTo>
                    <a:pt x="512" y="0"/>
                  </a:lnTo>
                  <a:lnTo>
                    <a:pt x="361" y="603"/>
                  </a:lnTo>
                  <a:lnTo>
                    <a:pt x="224" y="0"/>
                  </a:lnTo>
                  <a:lnTo>
                    <a:pt x="0" y="0"/>
                  </a:lnTo>
                  <a:lnTo>
                    <a:pt x="248" y="950"/>
                  </a:lnTo>
                  <a:lnTo>
                    <a:pt x="467" y="950"/>
                  </a:lnTo>
                  <a:lnTo>
                    <a:pt x="612" y="350"/>
                  </a:lnTo>
                  <a:lnTo>
                    <a:pt x="758" y="950"/>
                  </a:lnTo>
                  <a:lnTo>
                    <a:pt x="973" y="950"/>
                  </a:lnTo>
                  <a:lnTo>
                    <a:pt x="975" y="941"/>
                  </a:lnTo>
                  <a:lnTo>
                    <a:pt x="1226" y="0"/>
                  </a:lnTo>
                  <a:lnTo>
                    <a:pt x="1006" y="0"/>
                  </a:lnTo>
                  <a:lnTo>
                    <a:pt x="864" y="607"/>
                  </a:lnTo>
                  <a:lnTo>
                    <a:pt x="864" y="60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6" name="Freeform 9"/>
            <p:cNvSpPr>
              <a:spLocks/>
            </p:cNvSpPr>
            <p:nvPr/>
          </p:nvSpPr>
          <p:spPr bwMode="auto">
            <a:xfrm>
              <a:off x="-2987675" y="3097213"/>
              <a:ext cx="1503363" cy="1508125"/>
            </a:xfrm>
            <a:custGeom>
              <a:avLst/>
              <a:gdLst>
                <a:gd name="T0" fmla="*/ 219 w 947"/>
                <a:gd name="T1" fmla="*/ 0 h 950"/>
                <a:gd name="T2" fmla="*/ 0 w 947"/>
                <a:gd name="T3" fmla="*/ 0 h 950"/>
                <a:gd name="T4" fmla="*/ 0 w 947"/>
                <a:gd name="T5" fmla="*/ 950 h 950"/>
                <a:gd name="T6" fmla="*/ 212 w 947"/>
                <a:gd name="T7" fmla="*/ 950 h 950"/>
                <a:gd name="T8" fmla="*/ 212 w 947"/>
                <a:gd name="T9" fmla="*/ 345 h 950"/>
                <a:gd name="T10" fmla="*/ 727 w 947"/>
                <a:gd name="T11" fmla="*/ 950 h 950"/>
                <a:gd name="T12" fmla="*/ 947 w 947"/>
                <a:gd name="T13" fmla="*/ 950 h 950"/>
                <a:gd name="T14" fmla="*/ 947 w 947"/>
                <a:gd name="T15" fmla="*/ 0 h 950"/>
                <a:gd name="T16" fmla="*/ 734 w 947"/>
                <a:gd name="T17" fmla="*/ 0 h 950"/>
                <a:gd name="T18" fmla="*/ 734 w 947"/>
                <a:gd name="T19" fmla="*/ 607 h 950"/>
                <a:gd name="T20" fmla="*/ 219 w 947"/>
                <a:gd name="T21" fmla="*/ 0 h 950"/>
                <a:gd name="T22" fmla="*/ 219 w 947"/>
                <a:gd name="T23" fmla="*/ 0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7" h="950">
                  <a:moveTo>
                    <a:pt x="219" y="0"/>
                  </a:moveTo>
                  <a:lnTo>
                    <a:pt x="0" y="0"/>
                  </a:lnTo>
                  <a:lnTo>
                    <a:pt x="0" y="950"/>
                  </a:lnTo>
                  <a:lnTo>
                    <a:pt x="212" y="950"/>
                  </a:lnTo>
                  <a:lnTo>
                    <a:pt x="212" y="345"/>
                  </a:lnTo>
                  <a:lnTo>
                    <a:pt x="727" y="950"/>
                  </a:lnTo>
                  <a:lnTo>
                    <a:pt x="947" y="950"/>
                  </a:lnTo>
                  <a:lnTo>
                    <a:pt x="947" y="0"/>
                  </a:lnTo>
                  <a:lnTo>
                    <a:pt x="734" y="0"/>
                  </a:lnTo>
                  <a:lnTo>
                    <a:pt x="734" y="607"/>
                  </a:lnTo>
                  <a:lnTo>
                    <a:pt x="219" y="0"/>
                  </a:lnTo>
                  <a:lnTo>
                    <a:pt x="21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7" name="Freeform 10"/>
            <p:cNvSpPr>
              <a:spLocks/>
            </p:cNvSpPr>
            <p:nvPr/>
          </p:nvSpPr>
          <p:spPr bwMode="auto">
            <a:xfrm>
              <a:off x="-3025775" y="4822825"/>
              <a:ext cx="438150" cy="484188"/>
            </a:xfrm>
            <a:custGeom>
              <a:avLst/>
              <a:gdLst>
                <a:gd name="T0" fmla="*/ 64 w 117"/>
                <a:gd name="T1" fmla="*/ 76 h 129"/>
                <a:gd name="T2" fmla="*/ 96 w 117"/>
                <a:gd name="T3" fmla="*/ 76 h 129"/>
                <a:gd name="T4" fmla="*/ 96 w 117"/>
                <a:gd name="T5" fmla="*/ 100 h 129"/>
                <a:gd name="T6" fmla="*/ 66 w 117"/>
                <a:gd name="T7" fmla="*/ 109 h 129"/>
                <a:gd name="T8" fmla="*/ 23 w 117"/>
                <a:gd name="T9" fmla="*/ 65 h 129"/>
                <a:gd name="T10" fmla="*/ 23 w 117"/>
                <a:gd name="T11" fmla="*/ 64 h 129"/>
                <a:gd name="T12" fmla="*/ 64 w 117"/>
                <a:gd name="T13" fmla="*/ 20 h 129"/>
                <a:gd name="T14" fmla="*/ 98 w 117"/>
                <a:gd name="T15" fmla="*/ 34 h 129"/>
                <a:gd name="T16" fmla="*/ 112 w 117"/>
                <a:gd name="T17" fmla="*/ 17 h 129"/>
                <a:gd name="T18" fmla="*/ 65 w 117"/>
                <a:gd name="T19" fmla="*/ 0 h 129"/>
                <a:gd name="T20" fmla="*/ 0 w 117"/>
                <a:gd name="T21" fmla="*/ 65 h 129"/>
                <a:gd name="T22" fmla="*/ 0 w 117"/>
                <a:gd name="T23" fmla="*/ 65 h 129"/>
                <a:gd name="T24" fmla="*/ 65 w 117"/>
                <a:gd name="T25" fmla="*/ 129 h 129"/>
                <a:gd name="T26" fmla="*/ 117 w 117"/>
                <a:gd name="T27" fmla="*/ 110 h 129"/>
                <a:gd name="T28" fmla="*/ 117 w 117"/>
                <a:gd name="T29" fmla="*/ 57 h 129"/>
                <a:gd name="T30" fmla="*/ 64 w 117"/>
                <a:gd name="T31" fmla="*/ 57 h 129"/>
                <a:gd name="T32" fmla="*/ 64 w 117"/>
                <a:gd name="T33" fmla="*/ 7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7" h="129">
                  <a:moveTo>
                    <a:pt x="64" y="76"/>
                  </a:moveTo>
                  <a:cubicBezTo>
                    <a:pt x="96" y="76"/>
                    <a:pt x="96" y="76"/>
                    <a:pt x="96" y="76"/>
                  </a:cubicBezTo>
                  <a:cubicBezTo>
                    <a:pt x="96" y="100"/>
                    <a:pt x="96" y="100"/>
                    <a:pt x="96" y="100"/>
                  </a:cubicBezTo>
                  <a:cubicBezTo>
                    <a:pt x="88" y="105"/>
                    <a:pt x="77" y="109"/>
                    <a:pt x="66" y="109"/>
                  </a:cubicBezTo>
                  <a:cubicBezTo>
                    <a:pt x="40" y="109"/>
                    <a:pt x="23" y="90"/>
                    <a:pt x="23" y="65"/>
                  </a:cubicBezTo>
                  <a:cubicBezTo>
                    <a:pt x="23" y="64"/>
                    <a:pt x="23" y="64"/>
                    <a:pt x="23" y="64"/>
                  </a:cubicBezTo>
                  <a:cubicBezTo>
                    <a:pt x="23" y="40"/>
                    <a:pt x="41" y="20"/>
                    <a:pt x="64" y="20"/>
                  </a:cubicBezTo>
                  <a:cubicBezTo>
                    <a:pt x="79" y="20"/>
                    <a:pt x="89" y="26"/>
                    <a:pt x="98" y="34"/>
                  </a:cubicBezTo>
                  <a:cubicBezTo>
                    <a:pt x="112" y="17"/>
                    <a:pt x="112" y="17"/>
                    <a:pt x="112" y="17"/>
                  </a:cubicBezTo>
                  <a:cubicBezTo>
                    <a:pt x="99" y="6"/>
                    <a:pt x="86" y="0"/>
                    <a:pt x="65" y="0"/>
                  </a:cubicBezTo>
                  <a:cubicBezTo>
                    <a:pt x="27" y="0"/>
                    <a:pt x="0" y="30"/>
                    <a:pt x="0" y="65"/>
                  </a:cubicBezTo>
                  <a:cubicBezTo>
                    <a:pt x="0" y="65"/>
                    <a:pt x="0" y="65"/>
                    <a:pt x="0" y="65"/>
                  </a:cubicBezTo>
                  <a:cubicBezTo>
                    <a:pt x="0" y="101"/>
                    <a:pt x="26" y="129"/>
                    <a:pt x="65" y="129"/>
                  </a:cubicBezTo>
                  <a:cubicBezTo>
                    <a:pt x="87" y="129"/>
                    <a:pt x="104" y="120"/>
                    <a:pt x="117" y="110"/>
                  </a:cubicBezTo>
                  <a:cubicBezTo>
                    <a:pt x="117" y="57"/>
                    <a:pt x="117" y="57"/>
                    <a:pt x="117" y="57"/>
                  </a:cubicBezTo>
                  <a:cubicBezTo>
                    <a:pt x="64" y="57"/>
                    <a:pt x="64" y="57"/>
                    <a:pt x="64" y="57"/>
                  </a:cubicBezTo>
                  <a:cubicBezTo>
                    <a:pt x="64" y="76"/>
                    <a:pt x="64" y="76"/>
                    <a:pt x="64" y="7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8" name="Freeform 11"/>
            <p:cNvSpPr>
              <a:spLocks noEditPoints="1"/>
            </p:cNvSpPr>
            <p:nvPr/>
          </p:nvSpPr>
          <p:spPr bwMode="auto">
            <a:xfrm>
              <a:off x="-2538413" y="4822825"/>
              <a:ext cx="487363" cy="484188"/>
            </a:xfrm>
            <a:custGeom>
              <a:avLst/>
              <a:gdLst>
                <a:gd name="T0" fmla="*/ 65 w 130"/>
                <a:gd name="T1" fmla="*/ 0 h 129"/>
                <a:gd name="T2" fmla="*/ 0 w 130"/>
                <a:gd name="T3" fmla="*/ 65 h 129"/>
                <a:gd name="T4" fmla="*/ 0 w 130"/>
                <a:gd name="T5" fmla="*/ 65 h 129"/>
                <a:gd name="T6" fmla="*/ 65 w 130"/>
                <a:gd name="T7" fmla="*/ 129 h 129"/>
                <a:gd name="T8" fmla="*/ 130 w 130"/>
                <a:gd name="T9" fmla="*/ 65 h 129"/>
                <a:gd name="T10" fmla="*/ 130 w 130"/>
                <a:gd name="T11" fmla="*/ 64 h 129"/>
                <a:gd name="T12" fmla="*/ 65 w 130"/>
                <a:gd name="T13" fmla="*/ 0 h 129"/>
                <a:gd name="T14" fmla="*/ 107 w 130"/>
                <a:gd name="T15" fmla="*/ 65 h 129"/>
                <a:gd name="T16" fmla="*/ 65 w 130"/>
                <a:gd name="T17" fmla="*/ 109 h 129"/>
                <a:gd name="T18" fmla="*/ 23 w 130"/>
                <a:gd name="T19" fmla="*/ 65 h 129"/>
                <a:gd name="T20" fmla="*/ 23 w 130"/>
                <a:gd name="T21" fmla="*/ 64 h 129"/>
                <a:gd name="T22" fmla="*/ 65 w 130"/>
                <a:gd name="T23" fmla="*/ 20 h 129"/>
                <a:gd name="T24" fmla="*/ 107 w 130"/>
                <a:gd name="T25" fmla="*/ 65 h 129"/>
                <a:gd name="T26" fmla="*/ 107 w 130"/>
                <a:gd name="T27" fmla="*/ 65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0" h="129">
                  <a:moveTo>
                    <a:pt x="65" y="0"/>
                  </a:moveTo>
                  <a:cubicBezTo>
                    <a:pt x="27" y="0"/>
                    <a:pt x="0" y="30"/>
                    <a:pt x="0" y="65"/>
                  </a:cubicBezTo>
                  <a:cubicBezTo>
                    <a:pt x="0" y="65"/>
                    <a:pt x="0" y="65"/>
                    <a:pt x="0" y="65"/>
                  </a:cubicBezTo>
                  <a:cubicBezTo>
                    <a:pt x="0" y="100"/>
                    <a:pt x="27" y="129"/>
                    <a:pt x="65" y="129"/>
                  </a:cubicBezTo>
                  <a:cubicBezTo>
                    <a:pt x="103" y="129"/>
                    <a:pt x="130" y="100"/>
                    <a:pt x="130" y="65"/>
                  </a:cubicBezTo>
                  <a:cubicBezTo>
                    <a:pt x="130" y="64"/>
                    <a:pt x="130" y="64"/>
                    <a:pt x="130" y="64"/>
                  </a:cubicBezTo>
                  <a:cubicBezTo>
                    <a:pt x="130" y="29"/>
                    <a:pt x="103" y="0"/>
                    <a:pt x="65" y="0"/>
                  </a:cubicBezTo>
                  <a:close/>
                  <a:moveTo>
                    <a:pt x="107" y="65"/>
                  </a:moveTo>
                  <a:cubicBezTo>
                    <a:pt x="107" y="89"/>
                    <a:pt x="90" y="109"/>
                    <a:pt x="65" y="109"/>
                  </a:cubicBezTo>
                  <a:cubicBezTo>
                    <a:pt x="40" y="109"/>
                    <a:pt x="23" y="89"/>
                    <a:pt x="23" y="65"/>
                  </a:cubicBezTo>
                  <a:cubicBezTo>
                    <a:pt x="23" y="64"/>
                    <a:pt x="23" y="64"/>
                    <a:pt x="23" y="64"/>
                  </a:cubicBezTo>
                  <a:cubicBezTo>
                    <a:pt x="23" y="40"/>
                    <a:pt x="40" y="20"/>
                    <a:pt x="65" y="20"/>
                  </a:cubicBezTo>
                  <a:cubicBezTo>
                    <a:pt x="89" y="20"/>
                    <a:pt x="107" y="40"/>
                    <a:pt x="107" y="65"/>
                  </a:cubicBezTo>
                  <a:cubicBezTo>
                    <a:pt x="107" y="65"/>
                    <a:pt x="107" y="65"/>
                    <a:pt x="107" y="6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9" name="Freeform 12"/>
            <p:cNvSpPr>
              <a:spLocks/>
            </p:cNvSpPr>
            <p:nvPr/>
          </p:nvSpPr>
          <p:spPr bwMode="auto">
            <a:xfrm>
              <a:off x="-2058988" y="4830763"/>
              <a:ext cx="461963" cy="471488"/>
            </a:xfrm>
            <a:custGeom>
              <a:avLst/>
              <a:gdLst>
                <a:gd name="T0" fmla="*/ 147 w 291"/>
                <a:gd name="T1" fmla="*/ 227 h 297"/>
                <a:gd name="T2" fmla="*/ 57 w 291"/>
                <a:gd name="T3" fmla="*/ 0 h 297"/>
                <a:gd name="T4" fmla="*/ 0 w 291"/>
                <a:gd name="T5" fmla="*/ 0 h 297"/>
                <a:gd name="T6" fmla="*/ 123 w 291"/>
                <a:gd name="T7" fmla="*/ 297 h 297"/>
                <a:gd name="T8" fmla="*/ 168 w 291"/>
                <a:gd name="T9" fmla="*/ 297 h 297"/>
                <a:gd name="T10" fmla="*/ 291 w 291"/>
                <a:gd name="T11" fmla="*/ 0 h 297"/>
                <a:gd name="T12" fmla="*/ 234 w 291"/>
                <a:gd name="T13" fmla="*/ 0 h 297"/>
                <a:gd name="T14" fmla="*/ 147 w 291"/>
                <a:gd name="T15" fmla="*/ 227 h 297"/>
                <a:gd name="T16" fmla="*/ 147 w 291"/>
                <a:gd name="T17" fmla="*/ 227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1" h="297">
                  <a:moveTo>
                    <a:pt x="147" y="227"/>
                  </a:moveTo>
                  <a:lnTo>
                    <a:pt x="57" y="0"/>
                  </a:lnTo>
                  <a:lnTo>
                    <a:pt x="0" y="0"/>
                  </a:lnTo>
                  <a:lnTo>
                    <a:pt x="123" y="297"/>
                  </a:lnTo>
                  <a:lnTo>
                    <a:pt x="168" y="297"/>
                  </a:lnTo>
                  <a:lnTo>
                    <a:pt x="291" y="0"/>
                  </a:lnTo>
                  <a:lnTo>
                    <a:pt x="234" y="0"/>
                  </a:lnTo>
                  <a:lnTo>
                    <a:pt x="147" y="227"/>
                  </a:lnTo>
                  <a:lnTo>
                    <a:pt x="147" y="2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0" name="Freeform 13"/>
            <p:cNvSpPr>
              <a:spLocks/>
            </p:cNvSpPr>
            <p:nvPr/>
          </p:nvSpPr>
          <p:spPr bwMode="auto">
            <a:xfrm>
              <a:off x="-1541463" y="4830763"/>
              <a:ext cx="349250" cy="468313"/>
            </a:xfrm>
            <a:custGeom>
              <a:avLst/>
              <a:gdLst>
                <a:gd name="T0" fmla="*/ 50 w 220"/>
                <a:gd name="T1" fmla="*/ 170 h 295"/>
                <a:gd name="T2" fmla="*/ 199 w 220"/>
                <a:gd name="T3" fmla="*/ 170 h 295"/>
                <a:gd name="T4" fmla="*/ 199 w 220"/>
                <a:gd name="T5" fmla="*/ 123 h 295"/>
                <a:gd name="T6" fmla="*/ 50 w 220"/>
                <a:gd name="T7" fmla="*/ 123 h 295"/>
                <a:gd name="T8" fmla="*/ 50 w 220"/>
                <a:gd name="T9" fmla="*/ 47 h 295"/>
                <a:gd name="T10" fmla="*/ 218 w 220"/>
                <a:gd name="T11" fmla="*/ 47 h 295"/>
                <a:gd name="T12" fmla="*/ 218 w 220"/>
                <a:gd name="T13" fmla="*/ 0 h 295"/>
                <a:gd name="T14" fmla="*/ 0 w 220"/>
                <a:gd name="T15" fmla="*/ 0 h 295"/>
                <a:gd name="T16" fmla="*/ 0 w 220"/>
                <a:gd name="T17" fmla="*/ 295 h 295"/>
                <a:gd name="T18" fmla="*/ 220 w 220"/>
                <a:gd name="T19" fmla="*/ 295 h 295"/>
                <a:gd name="T20" fmla="*/ 220 w 220"/>
                <a:gd name="T21" fmla="*/ 248 h 295"/>
                <a:gd name="T22" fmla="*/ 50 w 220"/>
                <a:gd name="T23" fmla="*/ 248 h 295"/>
                <a:gd name="T24" fmla="*/ 50 w 220"/>
                <a:gd name="T25" fmla="*/ 170 h 295"/>
                <a:gd name="T26" fmla="*/ 50 w 220"/>
                <a:gd name="T27" fmla="*/ 17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0" h="295">
                  <a:moveTo>
                    <a:pt x="50" y="170"/>
                  </a:moveTo>
                  <a:lnTo>
                    <a:pt x="199" y="170"/>
                  </a:lnTo>
                  <a:lnTo>
                    <a:pt x="199" y="123"/>
                  </a:lnTo>
                  <a:lnTo>
                    <a:pt x="50" y="123"/>
                  </a:lnTo>
                  <a:lnTo>
                    <a:pt x="50" y="47"/>
                  </a:lnTo>
                  <a:lnTo>
                    <a:pt x="218" y="47"/>
                  </a:lnTo>
                  <a:lnTo>
                    <a:pt x="218" y="0"/>
                  </a:lnTo>
                  <a:lnTo>
                    <a:pt x="0" y="0"/>
                  </a:lnTo>
                  <a:lnTo>
                    <a:pt x="0" y="295"/>
                  </a:lnTo>
                  <a:lnTo>
                    <a:pt x="220" y="295"/>
                  </a:lnTo>
                  <a:lnTo>
                    <a:pt x="220" y="248"/>
                  </a:lnTo>
                  <a:lnTo>
                    <a:pt x="50" y="248"/>
                  </a:lnTo>
                  <a:lnTo>
                    <a:pt x="50" y="170"/>
                  </a:lnTo>
                  <a:lnTo>
                    <a:pt x="50" y="17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1" name="Freeform 14"/>
            <p:cNvSpPr>
              <a:spLocks noEditPoints="1"/>
            </p:cNvSpPr>
            <p:nvPr/>
          </p:nvSpPr>
          <p:spPr bwMode="auto">
            <a:xfrm>
              <a:off x="-1112838" y="4830763"/>
              <a:ext cx="393700" cy="468313"/>
            </a:xfrm>
            <a:custGeom>
              <a:avLst/>
              <a:gdLst>
                <a:gd name="T0" fmla="*/ 101 w 105"/>
                <a:gd name="T1" fmla="*/ 40 h 125"/>
                <a:gd name="T2" fmla="*/ 101 w 105"/>
                <a:gd name="T3" fmla="*/ 40 h 125"/>
                <a:gd name="T4" fmla="*/ 91 w 105"/>
                <a:gd name="T5" fmla="*/ 13 h 125"/>
                <a:gd name="T6" fmla="*/ 55 w 105"/>
                <a:gd name="T7" fmla="*/ 0 h 125"/>
                <a:gd name="T8" fmla="*/ 0 w 105"/>
                <a:gd name="T9" fmla="*/ 0 h 125"/>
                <a:gd name="T10" fmla="*/ 0 w 105"/>
                <a:gd name="T11" fmla="*/ 125 h 125"/>
                <a:gd name="T12" fmla="*/ 22 w 105"/>
                <a:gd name="T13" fmla="*/ 125 h 125"/>
                <a:gd name="T14" fmla="*/ 22 w 105"/>
                <a:gd name="T15" fmla="*/ 81 h 125"/>
                <a:gd name="T16" fmla="*/ 49 w 105"/>
                <a:gd name="T17" fmla="*/ 81 h 125"/>
                <a:gd name="T18" fmla="*/ 80 w 105"/>
                <a:gd name="T19" fmla="*/ 125 h 125"/>
                <a:gd name="T20" fmla="*/ 105 w 105"/>
                <a:gd name="T21" fmla="*/ 125 h 125"/>
                <a:gd name="T22" fmla="*/ 72 w 105"/>
                <a:gd name="T23" fmla="*/ 78 h 125"/>
                <a:gd name="T24" fmla="*/ 101 w 105"/>
                <a:gd name="T25" fmla="*/ 40 h 125"/>
                <a:gd name="T26" fmla="*/ 22 w 105"/>
                <a:gd name="T27" fmla="*/ 62 h 125"/>
                <a:gd name="T28" fmla="*/ 22 w 105"/>
                <a:gd name="T29" fmla="*/ 20 h 125"/>
                <a:gd name="T30" fmla="*/ 53 w 105"/>
                <a:gd name="T31" fmla="*/ 20 h 125"/>
                <a:gd name="T32" fmla="*/ 79 w 105"/>
                <a:gd name="T33" fmla="*/ 41 h 125"/>
                <a:gd name="T34" fmla="*/ 79 w 105"/>
                <a:gd name="T35" fmla="*/ 41 h 125"/>
                <a:gd name="T36" fmla="*/ 54 w 105"/>
                <a:gd name="T37" fmla="*/ 62 h 125"/>
                <a:gd name="T38" fmla="*/ 22 w 105"/>
                <a:gd name="T39" fmla="*/ 62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5" h="125">
                  <a:moveTo>
                    <a:pt x="101" y="40"/>
                  </a:moveTo>
                  <a:cubicBezTo>
                    <a:pt x="101" y="40"/>
                    <a:pt x="101" y="40"/>
                    <a:pt x="101" y="40"/>
                  </a:cubicBezTo>
                  <a:cubicBezTo>
                    <a:pt x="101" y="29"/>
                    <a:pt x="98" y="20"/>
                    <a:pt x="91" y="13"/>
                  </a:cubicBezTo>
                  <a:cubicBezTo>
                    <a:pt x="83" y="5"/>
                    <a:pt x="71" y="0"/>
                    <a:pt x="55" y="0"/>
                  </a:cubicBezTo>
                  <a:cubicBezTo>
                    <a:pt x="0" y="0"/>
                    <a:pt x="0" y="0"/>
                    <a:pt x="0" y="0"/>
                  </a:cubicBezTo>
                  <a:cubicBezTo>
                    <a:pt x="0" y="125"/>
                    <a:pt x="0" y="125"/>
                    <a:pt x="0" y="125"/>
                  </a:cubicBezTo>
                  <a:cubicBezTo>
                    <a:pt x="22" y="125"/>
                    <a:pt x="22" y="125"/>
                    <a:pt x="22" y="125"/>
                  </a:cubicBezTo>
                  <a:cubicBezTo>
                    <a:pt x="22" y="81"/>
                    <a:pt x="22" y="81"/>
                    <a:pt x="22" y="81"/>
                  </a:cubicBezTo>
                  <a:cubicBezTo>
                    <a:pt x="49" y="81"/>
                    <a:pt x="49" y="81"/>
                    <a:pt x="49" y="81"/>
                  </a:cubicBezTo>
                  <a:cubicBezTo>
                    <a:pt x="80" y="125"/>
                    <a:pt x="80" y="125"/>
                    <a:pt x="80" y="125"/>
                  </a:cubicBezTo>
                  <a:cubicBezTo>
                    <a:pt x="105" y="125"/>
                    <a:pt x="105" y="125"/>
                    <a:pt x="105" y="125"/>
                  </a:cubicBezTo>
                  <a:cubicBezTo>
                    <a:pt x="72" y="78"/>
                    <a:pt x="72" y="78"/>
                    <a:pt x="72" y="78"/>
                  </a:cubicBezTo>
                  <a:cubicBezTo>
                    <a:pt x="89" y="73"/>
                    <a:pt x="101" y="60"/>
                    <a:pt x="101" y="40"/>
                  </a:cubicBezTo>
                  <a:close/>
                  <a:moveTo>
                    <a:pt x="22" y="62"/>
                  </a:moveTo>
                  <a:cubicBezTo>
                    <a:pt x="22" y="20"/>
                    <a:pt x="22" y="20"/>
                    <a:pt x="22" y="20"/>
                  </a:cubicBezTo>
                  <a:cubicBezTo>
                    <a:pt x="53" y="20"/>
                    <a:pt x="53" y="20"/>
                    <a:pt x="53" y="20"/>
                  </a:cubicBezTo>
                  <a:cubicBezTo>
                    <a:pt x="70" y="20"/>
                    <a:pt x="79" y="28"/>
                    <a:pt x="79" y="41"/>
                  </a:cubicBezTo>
                  <a:cubicBezTo>
                    <a:pt x="79" y="41"/>
                    <a:pt x="79" y="41"/>
                    <a:pt x="79" y="41"/>
                  </a:cubicBezTo>
                  <a:cubicBezTo>
                    <a:pt x="79" y="54"/>
                    <a:pt x="69" y="62"/>
                    <a:pt x="54" y="62"/>
                  </a:cubicBezTo>
                  <a:cubicBezTo>
                    <a:pt x="22" y="62"/>
                    <a:pt x="22" y="62"/>
                    <a:pt x="22" y="6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2" name="Freeform 15"/>
            <p:cNvSpPr>
              <a:spLocks/>
            </p:cNvSpPr>
            <p:nvPr/>
          </p:nvSpPr>
          <p:spPr bwMode="auto">
            <a:xfrm>
              <a:off x="-658813" y="4830763"/>
              <a:ext cx="404813" cy="468313"/>
            </a:xfrm>
            <a:custGeom>
              <a:avLst/>
              <a:gdLst>
                <a:gd name="T0" fmla="*/ 203 w 255"/>
                <a:gd name="T1" fmla="*/ 203 h 295"/>
                <a:gd name="T2" fmla="*/ 47 w 255"/>
                <a:gd name="T3" fmla="*/ 0 h 295"/>
                <a:gd name="T4" fmla="*/ 0 w 255"/>
                <a:gd name="T5" fmla="*/ 0 h 295"/>
                <a:gd name="T6" fmla="*/ 0 w 255"/>
                <a:gd name="T7" fmla="*/ 295 h 295"/>
                <a:gd name="T8" fmla="*/ 49 w 255"/>
                <a:gd name="T9" fmla="*/ 295 h 295"/>
                <a:gd name="T10" fmla="*/ 49 w 255"/>
                <a:gd name="T11" fmla="*/ 85 h 295"/>
                <a:gd name="T12" fmla="*/ 212 w 255"/>
                <a:gd name="T13" fmla="*/ 295 h 295"/>
                <a:gd name="T14" fmla="*/ 255 w 255"/>
                <a:gd name="T15" fmla="*/ 295 h 295"/>
                <a:gd name="T16" fmla="*/ 255 w 255"/>
                <a:gd name="T17" fmla="*/ 0 h 295"/>
                <a:gd name="T18" fmla="*/ 203 w 255"/>
                <a:gd name="T19" fmla="*/ 0 h 295"/>
                <a:gd name="T20" fmla="*/ 203 w 255"/>
                <a:gd name="T21" fmla="*/ 203 h 295"/>
                <a:gd name="T22" fmla="*/ 203 w 255"/>
                <a:gd name="T23" fmla="*/ 203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95">
                  <a:moveTo>
                    <a:pt x="203" y="203"/>
                  </a:moveTo>
                  <a:lnTo>
                    <a:pt x="47" y="0"/>
                  </a:lnTo>
                  <a:lnTo>
                    <a:pt x="0" y="0"/>
                  </a:lnTo>
                  <a:lnTo>
                    <a:pt x="0" y="295"/>
                  </a:lnTo>
                  <a:lnTo>
                    <a:pt x="49" y="295"/>
                  </a:lnTo>
                  <a:lnTo>
                    <a:pt x="49" y="85"/>
                  </a:lnTo>
                  <a:lnTo>
                    <a:pt x="212" y="295"/>
                  </a:lnTo>
                  <a:lnTo>
                    <a:pt x="255" y="295"/>
                  </a:lnTo>
                  <a:lnTo>
                    <a:pt x="255" y="0"/>
                  </a:lnTo>
                  <a:lnTo>
                    <a:pt x="203" y="0"/>
                  </a:lnTo>
                  <a:lnTo>
                    <a:pt x="203" y="203"/>
                  </a:lnTo>
                  <a:lnTo>
                    <a:pt x="203" y="20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3" name="Freeform 16"/>
            <p:cNvSpPr>
              <a:spLocks/>
            </p:cNvSpPr>
            <p:nvPr/>
          </p:nvSpPr>
          <p:spPr bwMode="auto">
            <a:xfrm>
              <a:off x="-171450" y="4830763"/>
              <a:ext cx="457200" cy="468313"/>
            </a:xfrm>
            <a:custGeom>
              <a:avLst/>
              <a:gdLst>
                <a:gd name="T0" fmla="*/ 144 w 288"/>
                <a:gd name="T1" fmla="*/ 139 h 295"/>
                <a:gd name="T2" fmla="*/ 54 w 288"/>
                <a:gd name="T3" fmla="*/ 0 h 295"/>
                <a:gd name="T4" fmla="*/ 0 w 288"/>
                <a:gd name="T5" fmla="*/ 0 h 295"/>
                <a:gd name="T6" fmla="*/ 0 w 288"/>
                <a:gd name="T7" fmla="*/ 295 h 295"/>
                <a:gd name="T8" fmla="*/ 52 w 288"/>
                <a:gd name="T9" fmla="*/ 295 h 295"/>
                <a:gd name="T10" fmla="*/ 52 w 288"/>
                <a:gd name="T11" fmla="*/ 85 h 295"/>
                <a:gd name="T12" fmla="*/ 141 w 288"/>
                <a:gd name="T13" fmla="*/ 222 h 295"/>
                <a:gd name="T14" fmla="*/ 144 w 288"/>
                <a:gd name="T15" fmla="*/ 222 h 295"/>
                <a:gd name="T16" fmla="*/ 236 w 288"/>
                <a:gd name="T17" fmla="*/ 85 h 295"/>
                <a:gd name="T18" fmla="*/ 236 w 288"/>
                <a:gd name="T19" fmla="*/ 295 h 295"/>
                <a:gd name="T20" fmla="*/ 288 w 288"/>
                <a:gd name="T21" fmla="*/ 295 h 295"/>
                <a:gd name="T22" fmla="*/ 288 w 288"/>
                <a:gd name="T23" fmla="*/ 0 h 295"/>
                <a:gd name="T24" fmla="*/ 234 w 288"/>
                <a:gd name="T25" fmla="*/ 0 h 295"/>
                <a:gd name="T26" fmla="*/ 144 w 288"/>
                <a:gd name="T27" fmla="*/ 139 h 295"/>
                <a:gd name="T28" fmla="*/ 144 w 288"/>
                <a:gd name="T29" fmla="*/ 139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8" h="295">
                  <a:moveTo>
                    <a:pt x="144" y="139"/>
                  </a:moveTo>
                  <a:lnTo>
                    <a:pt x="54" y="0"/>
                  </a:lnTo>
                  <a:lnTo>
                    <a:pt x="0" y="0"/>
                  </a:lnTo>
                  <a:lnTo>
                    <a:pt x="0" y="295"/>
                  </a:lnTo>
                  <a:lnTo>
                    <a:pt x="52" y="295"/>
                  </a:lnTo>
                  <a:lnTo>
                    <a:pt x="52" y="85"/>
                  </a:lnTo>
                  <a:lnTo>
                    <a:pt x="141" y="222"/>
                  </a:lnTo>
                  <a:lnTo>
                    <a:pt x="144" y="222"/>
                  </a:lnTo>
                  <a:lnTo>
                    <a:pt x="236" y="85"/>
                  </a:lnTo>
                  <a:lnTo>
                    <a:pt x="236" y="295"/>
                  </a:lnTo>
                  <a:lnTo>
                    <a:pt x="288" y="295"/>
                  </a:lnTo>
                  <a:lnTo>
                    <a:pt x="288" y="0"/>
                  </a:lnTo>
                  <a:lnTo>
                    <a:pt x="234" y="0"/>
                  </a:lnTo>
                  <a:lnTo>
                    <a:pt x="144" y="139"/>
                  </a:lnTo>
                  <a:lnTo>
                    <a:pt x="144" y="13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4" name="Freeform 17"/>
            <p:cNvSpPr>
              <a:spLocks/>
            </p:cNvSpPr>
            <p:nvPr/>
          </p:nvSpPr>
          <p:spPr bwMode="auto">
            <a:xfrm>
              <a:off x="365125" y="4830763"/>
              <a:ext cx="347663" cy="468313"/>
            </a:xfrm>
            <a:custGeom>
              <a:avLst/>
              <a:gdLst>
                <a:gd name="T0" fmla="*/ 52 w 219"/>
                <a:gd name="T1" fmla="*/ 170 h 295"/>
                <a:gd name="T2" fmla="*/ 198 w 219"/>
                <a:gd name="T3" fmla="*/ 170 h 295"/>
                <a:gd name="T4" fmla="*/ 198 w 219"/>
                <a:gd name="T5" fmla="*/ 123 h 295"/>
                <a:gd name="T6" fmla="*/ 52 w 219"/>
                <a:gd name="T7" fmla="*/ 123 h 295"/>
                <a:gd name="T8" fmla="*/ 52 w 219"/>
                <a:gd name="T9" fmla="*/ 47 h 295"/>
                <a:gd name="T10" fmla="*/ 217 w 219"/>
                <a:gd name="T11" fmla="*/ 47 h 295"/>
                <a:gd name="T12" fmla="*/ 217 w 219"/>
                <a:gd name="T13" fmla="*/ 0 h 295"/>
                <a:gd name="T14" fmla="*/ 0 w 219"/>
                <a:gd name="T15" fmla="*/ 0 h 295"/>
                <a:gd name="T16" fmla="*/ 0 w 219"/>
                <a:gd name="T17" fmla="*/ 295 h 295"/>
                <a:gd name="T18" fmla="*/ 219 w 219"/>
                <a:gd name="T19" fmla="*/ 295 h 295"/>
                <a:gd name="T20" fmla="*/ 219 w 219"/>
                <a:gd name="T21" fmla="*/ 248 h 295"/>
                <a:gd name="T22" fmla="*/ 52 w 219"/>
                <a:gd name="T23" fmla="*/ 248 h 295"/>
                <a:gd name="T24" fmla="*/ 52 w 219"/>
                <a:gd name="T25" fmla="*/ 170 h 295"/>
                <a:gd name="T26" fmla="*/ 52 w 219"/>
                <a:gd name="T27" fmla="*/ 17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9" h="295">
                  <a:moveTo>
                    <a:pt x="52" y="170"/>
                  </a:moveTo>
                  <a:lnTo>
                    <a:pt x="198" y="170"/>
                  </a:lnTo>
                  <a:lnTo>
                    <a:pt x="198" y="123"/>
                  </a:lnTo>
                  <a:lnTo>
                    <a:pt x="52" y="123"/>
                  </a:lnTo>
                  <a:lnTo>
                    <a:pt x="52" y="47"/>
                  </a:lnTo>
                  <a:lnTo>
                    <a:pt x="217" y="47"/>
                  </a:lnTo>
                  <a:lnTo>
                    <a:pt x="217" y="0"/>
                  </a:lnTo>
                  <a:lnTo>
                    <a:pt x="0" y="0"/>
                  </a:lnTo>
                  <a:lnTo>
                    <a:pt x="0" y="295"/>
                  </a:lnTo>
                  <a:lnTo>
                    <a:pt x="219" y="295"/>
                  </a:lnTo>
                  <a:lnTo>
                    <a:pt x="219" y="248"/>
                  </a:lnTo>
                  <a:lnTo>
                    <a:pt x="52" y="248"/>
                  </a:lnTo>
                  <a:lnTo>
                    <a:pt x="52" y="170"/>
                  </a:lnTo>
                  <a:lnTo>
                    <a:pt x="52" y="17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5" name="Freeform 18"/>
            <p:cNvSpPr>
              <a:spLocks/>
            </p:cNvSpPr>
            <p:nvPr/>
          </p:nvSpPr>
          <p:spPr bwMode="auto">
            <a:xfrm>
              <a:off x="795338" y="4830763"/>
              <a:ext cx="404813" cy="468313"/>
            </a:xfrm>
            <a:custGeom>
              <a:avLst/>
              <a:gdLst>
                <a:gd name="T0" fmla="*/ 203 w 255"/>
                <a:gd name="T1" fmla="*/ 203 h 295"/>
                <a:gd name="T2" fmla="*/ 47 w 255"/>
                <a:gd name="T3" fmla="*/ 0 h 295"/>
                <a:gd name="T4" fmla="*/ 0 w 255"/>
                <a:gd name="T5" fmla="*/ 0 h 295"/>
                <a:gd name="T6" fmla="*/ 0 w 255"/>
                <a:gd name="T7" fmla="*/ 295 h 295"/>
                <a:gd name="T8" fmla="*/ 50 w 255"/>
                <a:gd name="T9" fmla="*/ 295 h 295"/>
                <a:gd name="T10" fmla="*/ 50 w 255"/>
                <a:gd name="T11" fmla="*/ 85 h 295"/>
                <a:gd name="T12" fmla="*/ 213 w 255"/>
                <a:gd name="T13" fmla="*/ 295 h 295"/>
                <a:gd name="T14" fmla="*/ 255 w 255"/>
                <a:gd name="T15" fmla="*/ 295 h 295"/>
                <a:gd name="T16" fmla="*/ 255 w 255"/>
                <a:gd name="T17" fmla="*/ 0 h 295"/>
                <a:gd name="T18" fmla="*/ 203 w 255"/>
                <a:gd name="T19" fmla="*/ 0 h 295"/>
                <a:gd name="T20" fmla="*/ 203 w 255"/>
                <a:gd name="T21" fmla="*/ 203 h 295"/>
                <a:gd name="T22" fmla="*/ 203 w 255"/>
                <a:gd name="T23" fmla="*/ 203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95">
                  <a:moveTo>
                    <a:pt x="203" y="203"/>
                  </a:moveTo>
                  <a:lnTo>
                    <a:pt x="47" y="0"/>
                  </a:lnTo>
                  <a:lnTo>
                    <a:pt x="0" y="0"/>
                  </a:lnTo>
                  <a:lnTo>
                    <a:pt x="0" y="295"/>
                  </a:lnTo>
                  <a:lnTo>
                    <a:pt x="50" y="295"/>
                  </a:lnTo>
                  <a:lnTo>
                    <a:pt x="50" y="85"/>
                  </a:lnTo>
                  <a:lnTo>
                    <a:pt x="213" y="295"/>
                  </a:lnTo>
                  <a:lnTo>
                    <a:pt x="255" y="295"/>
                  </a:lnTo>
                  <a:lnTo>
                    <a:pt x="255" y="0"/>
                  </a:lnTo>
                  <a:lnTo>
                    <a:pt x="203" y="0"/>
                  </a:lnTo>
                  <a:lnTo>
                    <a:pt x="203" y="203"/>
                  </a:lnTo>
                  <a:lnTo>
                    <a:pt x="203" y="20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6" name="Freeform 19"/>
            <p:cNvSpPr>
              <a:spLocks/>
            </p:cNvSpPr>
            <p:nvPr/>
          </p:nvSpPr>
          <p:spPr bwMode="auto">
            <a:xfrm>
              <a:off x="1263650" y="4830763"/>
              <a:ext cx="379413" cy="468313"/>
            </a:xfrm>
            <a:custGeom>
              <a:avLst/>
              <a:gdLst>
                <a:gd name="T0" fmla="*/ 0 w 239"/>
                <a:gd name="T1" fmla="*/ 49 h 295"/>
                <a:gd name="T2" fmla="*/ 95 w 239"/>
                <a:gd name="T3" fmla="*/ 49 h 295"/>
                <a:gd name="T4" fmla="*/ 95 w 239"/>
                <a:gd name="T5" fmla="*/ 295 h 295"/>
                <a:gd name="T6" fmla="*/ 147 w 239"/>
                <a:gd name="T7" fmla="*/ 295 h 295"/>
                <a:gd name="T8" fmla="*/ 147 w 239"/>
                <a:gd name="T9" fmla="*/ 49 h 295"/>
                <a:gd name="T10" fmla="*/ 239 w 239"/>
                <a:gd name="T11" fmla="*/ 49 h 295"/>
                <a:gd name="T12" fmla="*/ 239 w 239"/>
                <a:gd name="T13" fmla="*/ 0 h 295"/>
                <a:gd name="T14" fmla="*/ 0 w 239"/>
                <a:gd name="T15" fmla="*/ 0 h 295"/>
                <a:gd name="T16" fmla="*/ 0 w 239"/>
                <a:gd name="T17" fmla="*/ 49 h 295"/>
                <a:gd name="T18" fmla="*/ 0 w 239"/>
                <a:gd name="T19" fmla="*/ 49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9" h="295">
                  <a:moveTo>
                    <a:pt x="0" y="49"/>
                  </a:moveTo>
                  <a:lnTo>
                    <a:pt x="95" y="49"/>
                  </a:lnTo>
                  <a:lnTo>
                    <a:pt x="95" y="295"/>
                  </a:lnTo>
                  <a:lnTo>
                    <a:pt x="147" y="295"/>
                  </a:lnTo>
                  <a:lnTo>
                    <a:pt x="147" y="49"/>
                  </a:lnTo>
                  <a:lnTo>
                    <a:pt x="239" y="49"/>
                  </a:lnTo>
                  <a:lnTo>
                    <a:pt x="239" y="0"/>
                  </a:lnTo>
                  <a:lnTo>
                    <a:pt x="0" y="0"/>
                  </a:lnTo>
                  <a:lnTo>
                    <a:pt x="0" y="49"/>
                  </a:lnTo>
                  <a:lnTo>
                    <a:pt x="0" y="4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7" name="Freeform 20"/>
            <p:cNvSpPr>
              <a:spLocks/>
            </p:cNvSpPr>
            <p:nvPr/>
          </p:nvSpPr>
          <p:spPr bwMode="auto">
            <a:xfrm>
              <a:off x="-1390650" y="3067050"/>
              <a:ext cx="1211263" cy="1571625"/>
            </a:xfrm>
            <a:custGeom>
              <a:avLst/>
              <a:gdLst>
                <a:gd name="T0" fmla="*/ 193 w 323"/>
                <a:gd name="T1" fmla="*/ 169 h 419"/>
                <a:gd name="T2" fmla="*/ 105 w 323"/>
                <a:gd name="T3" fmla="*/ 116 h 419"/>
                <a:gd name="T4" fmla="*/ 105 w 323"/>
                <a:gd name="T5" fmla="*/ 114 h 419"/>
                <a:gd name="T6" fmla="*/ 158 w 323"/>
                <a:gd name="T7" fmla="*/ 79 h 419"/>
                <a:gd name="T8" fmla="*/ 264 w 323"/>
                <a:gd name="T9" fmla="*/ 119 h 419"/>
                <a:gd name="T10" fmla="*/ 311 w 323"/>
                <a:gd name="T11" fmla="*/ 52 h 419"/>
                <a:gd name="T12" fmla="*/ 159 w 323"/>
                <a:gd name="T13" fmla="*/ 0 h 419"/>
                <a:gd name="T14" fmla="*/ 16 w 323"/>
                <a:gd name="T15" fmla="*/ 123 h 419"/>
                <a:gd name="T16" fmla="*/ 16 w 323"/>
                <a:gd name="T17" fmla="*/ 124 h 419"/>
                <a:gd name="T18" fmla="*/ 151 w 323"/>
                <a:gd name="T19" fmla="*/ 249 h 419"/>
                <a:gd name="T20" fmla="*/ 234 w 323"/>
                <a:gd name="T21" fmla="*/ 300 h 419"/>
                <a:gd name="T22" fmla="*/ 234 w 323"/>
                <a:gd name="T23" fmla="*/ 301 h 419"/>
                <a:gd name="T24" fmla="*/ 175 w 323"/>
                <a:gd name="T25" fmla="*/ 340 h 419"/>
                <a:gd name="T26" fmla="*/ 53 w 323"/>
                <a:gd name="T27" fmla="*/ 290 h 419"/>
                <a:gd name="T28" fmla="*/ 0 w 323"/>
                <a:gd name="T29" fmla="*/ 354 h 419"/>
                <a:gd name="T30" fmla="*/ 173 w 323"/>
                <a:gd name="T31" fmla="*/ 419 h 419"/>
                <a:gd name="T32" fmla="*/ 323 w 323"/>
                <a:gd name="T33" fmla="*/ 293 h 419"/>
                <a:gd name="T34" fmla="*/ 323 w 323"/>
                <a:gd name="T35" fmla="*/ 292 h 419"/>
                <a:gd name="T36" fmla="*/ 193 w 323"/>
                <a:gd name="T37" fmla="*/ 16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3" h="419">
                  <a:moveTo>
                    <a:pt x="193" y="169"/>
                  </a:moveTo>
                  <a:cubicBezTo>
                    <a:pt x="123" y="151"/>
                    <a:pt x="105" y="142"/>
                    <a:pt x="105" y="116"/>
                  </a:cubicBezTo>
                  <a:cubicBezTo>
                    <a:pt x="105" y="114"/>
                    <a:pt x="105" y="114"/>
                    <a:pt x="105" y="114"/>
                  </a:cubicBezTo>
                  <a:cubicBezTo>
                    <a:pt x="105" y="95"/>
                    <a:pt x="124" y="79"/>
                    <a:pt x="158" y="79"/>
                  </a:cubicBezTo>
                  <a:cubicBezTo>
                    <a:pt x="192" y="79"/>
                    <a:pt x="228" y="94"/>
                    <a:pt x="264" y="119"/>
                  </a:cubicBezTo>
                  <a:cubicBezTo>
                    <a:pt x="311" y="52"/>
                    <a:pt x="311" y="52"/>
                    <a:pt x="311" y="52"/>
                  </a:cubicBezTo>
                  <a:cubicBezTo>
                    <a:pt x="269" y="18"/>
                    <a:pt x="219" y="0"/>
                    <a:pt x="159" y="0"/>
                  </a:cubicBezTo>
                  <a:cubicBezTo>
                    <a:pt x="76" y="0"/>
                    <a:pt x="16" y="49"/>
                    <a:pt x="16" y="123"/>
                  </a:cubicBezTo>
                  <a:cubicBezTo>
                    <a:pt x="16" y="124"/>
                    <a:pt x="16" y="124"/>
                    <a:pt x="16" y="124"/>
                  </a:cubicBezTo>
                  <a:cubicBezTo>
                    <a:pt x="16" y="205"/>
                    <a:pt x="69" y="227"/>
                    <a:pt x="151" y="249"/>
                  </a:cubicBezTo>
                  <a:cubicBezTo>
                    <a:pt x="220" y="266"/>
                    <a:pt x="234" y="278"/>
                    <a:pt x="234" y="300"/>
                  </a:cubicBezTo>
                  <a:cubicBezTo>
                    <a:pt x="234" y="301"/>
                    <a:pt x="234" y="301"/>
                    <a:pt x="234" y="301"/>
                  </a:cubicBezTo>
                  <a:cubicBezTo>
                    <a:pt x="234" y="325"/>
                    <a:pt x="212" y="340"/>
                    <a:pt x="175" y="340"/>
                  </a:cubicBezTo>
                  <a:cubicBezTo>
                    <a:pt x="128" y="340"/>
                    <a:pt x="90" y="321"/>
                    <a:pt x="53" y="290"/>
                  </a:cubicBezTo>
                  <a:cubicBezTo>
                    <a:pt x="0" y="354"/>
                    <a:pt x="0" y="354"/>
                    <a:pt x="0" y="354"/>
                  </a:cubicBezTo>
                  <a:cubicBezTo>
                    <a:pt x="49" y="398"/>
                    <a:pt x="111" y="419"/>
                    <a:pt x="173" y="419"/>
                  </a:cubicBezTo>
                  <a:cubicBezTo>
                    <a:pt x="261" y="419"/>
                    <a:pt x="323" y="374"/>
                    <a:pt x="323" y="293"/>
                  </a:cubicBezTo>
                  <a:cubicBezTo>
                    <a:pt x="323" y="292"/>
                    <a:pt x="323" y="292"/>
                    <a:pt x="323" y="292"/>
                  </a:cubicBezTo>
                  <a:cubicBezTo>
                    <a:pt x="323" y="221"/>
                    <a:pt x="276" y="191"/>
                    <a:pt x="193" y="16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8" name="Freeform 21"/>
            <p:cNvSpPr>
              <a:spLocks/>
            </p:cNvSpPr>
            <p:nvPr/>
          </p:nvSpPr>
          <p:spPr bwMode="auto">
            <a:xfrm>
              <a:off x="-2276475" y="239713"/>
              <a:ext cx="965200" cy="2339975"/>
            </a:xfrm>
            <a:custGeom>
              <a:avLst/>
              <a:gdLst>
                <a:gd name="T0" fmla="*/ 257 w 257"/>
                <a:gd name="T1" fmla="*/ 624 h 624"/>
                <a:gd name="T2" fmla="*/ 177 w 257"/>
                <a:gd name="T3" fmla="*/ 510 h 624"/>
                <a:gd name="T4" fmla="*/ 152 w 257"/>
                <a:gd name="T5" fmla="*/ 324 h 624"/>
                <a:gd name="T6" fmla="*/ 173 w 257"/>
                <a:gd name="T7" fmla="*/ 119 h 624"/>
                <a:gd name="T8" fmla="*/ 173 w 257"/>
                <a:gd name="T9" fmla="*/ 118 h 624"/>
                <a:gd name="T10" fmla="*/ 195 w 257"/>
                <a:gd name="T11" fmla="*/ 88 h 624"/>
                <a:gd name="T12" fmla="*/ 44 w 257"/>
                <a:gd name="T13" fmla="*/ 7 h 624"/>
                <a:gd name="T14" fmla="*/ 33 w 257"/>
                <a:gd name="T15" fmla="*/ 2 h 624"/>
                <a:gd name="T16" fmla="*/ 33 w 257"/>
                <a:gd name="T17" fmla="*/ 2 h 624"/>
                <a:gd name="T18" fmla="*/ 33 w 257"/>
                <a:gd name="T19" fmla="*/ 2 h 624"/>
                <a:gd name="T20" fmla="*/ 25 w 257"/>
                <a:gd name="T21" fmla="*/ 0 h 624"/>
                <a:gd name="T22" fmla="*/ 9 w 257"/>
                <a:gd name="T23" fmla="*/ 15 h 624"/>
                <a:gd name="T24" fmla="*/ 5 w 257"/>
                <a:gd name="T25" fmla="*/ 55 h 624"/>
                <a:gd name="T26" fmla="*/ 0 w 257"/>
                <a:gd name="T27" fmla="*/ 157 h 624"/>
                <a:gd name="T28" fmla="*/ 73 w 257"/>
                <a:gd name="T29" fmla="*/ 496 h 624"/>
                <a:gd name="T30" fmla="*/ 257 w 257"/>
                <a:gd name="T31" fmla="*/ 624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7" h="624">
                  <a:moveTo>
                    <a:pt x="257" y="624"/>
                  </a:moveTo>
                  <a:cubicBezTo>
                    <a:pt x="229" y="602"/>
                    <a:pt x="195" y="566"/>
                    <a:pt x="177" y="510"/>
                  </a:cubicBezTo>
                  <a:cubicBezTo>
                    <a:pt x="160" y="457"/>
                    <a:pt x="152" y="394"/>
                    <a:pt x="152" y="324"/>
                  </a:cubicBezTo>
                  <a:cubicBezTo>
                    <a:pt x="152" y="226"/>
                    <a:pt x="168" y="142"/>
                    <a:pt x="173" y="119"/>
                  </a:cubicBezTo>
                  <a:cubicBezTo>
                    <a:pt x="173" y="118"/>
                    <a:pt x="173" y="118"/>
                    <a:pt x="173" y="118"/>
                  </a:cubicBezTo>
                  <a:cubicBezTo>
                    <a:pt x="176" y="104"/>
                    <a:pt x="184" y="93"/>
                    <a:pt x="195" y="88"/>
                  </a:cubicBezTo>
                  <a:cubicBezTo>
                    <a:pt x="121" y="40"/>
                    <a:pt x="57" y="12"/>
                    <a:pt x="44" y="7"/>
                  </a:cubicBezTo>
                  <a:cubicBezTo>
                    <a:pt x="37" y="4"/>
                    <a:pt x="33" y="2"/>
                    <a:pt x="33" y="2"/>
                  </a:cubicBezTo>
                  <a:cubicBezTo>
                    <a:pt x="33" y="2"/>
                    <a:pt x="33" y="2"/>
                    <a:pt x="33" y="2"/>
                  </a:cubicBezTo>
                  <a:cubicBezTo>
                    <a:pt x="33" y="2"/>
                    <a:pt x="33" y="2"/>
                    <a:pt x="33" y="2"/>
                  </a:cubicBezTo>
                  <a:cubicBezTo>
                    <a:pt x="30" y="1"/>
                    <a:pt x="27" y="0"/>
                    <a:pt x="25" y="0"/>
                  </a:cubicBezTo>
                  <a:cubicBezTo>
                    <a:pt x="16" y="0"/>
                    <a:pt x="11" y="6"/>
                    <a:pt x="9" y="15"/>
                  </a:cubicBezTo>
                  <a:cubicBezTo>
                    <a:pt x="9" y="15"/>
                    <a:pt x="7" y="30"/>
                    <a:pt x="5" y="55"/>
                  </a:cubicBezTo>
                  <a:cubicBezTo>
                    <a:pt x="3" y="78"/>
                    <a:pt x="0" y="114"/>
                    <a:pt x="0" y="157"/>
                  </a:cubicBezTo>
                  <a:cubicBezTo>
                    <a:pt x="0" y="253"/>
                    <a:pt x="13" y="391"/>
                    <a:pt x="73" y="496"/>
                  </a:cubicBezTo>
                  <a:cubicBezTo>
                    <a:pt x="119" y="576"/>
                    <a:pt x="185" y="621"/>
                    <a:pt x="257" y="6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9" name="Freeform 22"/>
            <p:cNvSpPr>
              <a:spLocks/>
            </p:cNvSpPr>
            <p:nvPr/>
          </p:nvSpPr>
          <p:spPr bwMode="auto">
            <a:xfrm>
              <a:off x="-704850" y="663575"/>
              <a:ext cx="998538" cy="1968500"/>
            </a:xfrm>
            <a:custGeom>
              <a:avLst/>
              <a:gdLst>
                <a:gd name="T0" fmla="*/ 50 w 266"/>
                <a:gd name="T1" fmla="*/ 520 h 525"/>
                <a:gd name="T2" fmla="*/ 78 w 266"/>
                <a:gd name="T3" fmla="*/ 525 h 525"/>
                <a:gd name="T4" fmla="*/ 78 w 266"/>
                <a:gd name="T5" fmla="*/ 525 h 525"/>
                <a:gd name="T6" fmla="*/ 243 w 266"/>
                <a:gd name="T7" fmla="*/ 389 h 525"/>
                <a:gd name="T8" fmla="*/ 266 w 266"/>
                <a:gd name="T9" fmla="*/ 211 h 525"/>
                <a:gd name="T10" fmla="*/ 249 w 266"/>
                <a:gd name="T11" fmla="*/ 27 h 525"/>
                <a:gd name="T12" fmla="*/ 246 w 266"/>
                <a:gd name="T13" fmla="*/ 11 h 525"/>
                <a:gd name="T14" fmla="*/ 238 w 266"/>
                <a:gd name="T15" fmla="*/ 0 h 525"/>
                <a:gd name="T16" fmla="*/ 232 w 266"/>
                <a:gd name="T17" fmla="*/ 3 h 525"/>
                <a:gd name="T18" fmla="*/ 225 w 266"/>
                <a:gd name="T19" fmla="*/ 8 h 525"/>
                <a:gd name="T20" fmla="*/ 207 w 266"/>
                <a:gd name="T21" fmla="*/ 24 h 525"/>
                <a:gd name="T22" fmla="*/ 146 w 266"/>
                <a:gd name="T23" fmla="*/ 84 h 525"/>
                <a:gd name="T24" fmla="*/ 23 w 266"/>
                <a:gd name="T25" fmla="*/ 289 h 525"/>
                <a:gd name="T26" fmla="*/ 0 w 266"/>
                <a:gd name="T27" fmla="*/ 417 h 525"/>
                <a:gd name="T28" fmla="*/ 13 w 266"/>
                <a:gd name="T29" fmla="*/ 483 h 525"/>
                <a:gd name="T30" fmla="*/ 50 w 266"/>
                <a:gd name="T31" fmla="*/ 520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6" h="525">
                  <a:moveTo>
                    <a:pt x="50" y="520"/>
                  </a:moveTo>
                  <a:cubicBezTo>
                    <a:pt x="57" y="523"/>
                    <a:pt x="67" y="525"/>
                    <a:pt x="78" y="525"/>
                  </a:cubicBezTo>
                  <a:cubicBezTo>
                    <a:pt x="78" y="525"/>
                    <a:pt x="78" y="525"/>
                    <a:pt x="78" y="525"/>
                  </a:cubicBezTo>
                  <a:cubicBezTo>
                    <a:pt x="129" y="525"/>
                    <a:pt x="213" y="483"/>
                    <a:pt x="243" y="389"/>
                  </a:cubicBezTo>
                  <a:cubicBezTo>
                    <a:pt x="258" y="338"/>
                    <a:pt x="266" y="278"/>
                    <a:pt x="266" y="211"/>
                  </a:cubicBezTo>
                  <a:cubicBezTo>
                    <a:pt x="266" y="127"/>
                    <a:pt x="254" y="54"/>
                    <a:pt x="249" y="27"/>
                  </a:cubicBezTo>
                  <a:cubicBezTo>
                    <a:pt x="247" y="16"/>
                    <a:pt x="246" y="11"/>
                    <a:pt x="246" y="11"/>
                  </a:cubicBezTo>
                  <a:cubicBezTo>
                    <a:pt x="245" y="6"/>
                    <a:pt x="242" y="0"/>
                    <a:pt x="238" y="0"/>
                  </a:cubicBezTo>
                  <a:cubicBezTo>
                    <a:pt x="236" y="0"/>
                    <a:pt x="234" y="1"/>
                    <a:pt x="232" y="3"/>
                  </a:cubicBezTo>
                  <a:cubicBezTo>
                    <a:pt x="231" y="3"/>
                    <a:pt x="229" y="5"/>
                    <a:pt x="225" y="8"/>
                  </a:cubicBezTo>
                  <a:cubicBezTo>
                    <a:pt x="221" y="12"/>
                    <a:pt x="215" y="17"/>
                    <a:pt x="207" y="24"/>
                  </a:cubicBezTo>
                  <a:cubicBezTo>
                    <a:pt x="195" y="34"/>
                    <a:pt x="173" y="55"/>
                    <a:pt x="146" y="84"/>
                  </a:cubicBezTo>
                  <a:cubicBezTo>
                    <a:pt x="104" y="131"/>
                    <a:pt x="49" y="204"/>
                    <a:pt x="23" y="289"/>
                  </a:cubicBezTo>
                  <a:cubicBezTo>
                    <a:pt x="7" y="339"/>
                    <a:pt x="0" y="382"/>
                    <a:pt x="0" y="417"/>
                  </a:cubicBezTo>
                  <a:cubicBezTo>
                    <a:pt x="0" y="443"/>
                    <a:pt x="4" y="465"/>
                    <a:pt x="13" y="483"/>
                  </a:cubicBezTo>
                  <a:cubicBezTo>
                    <a:pt x="21" y="500"/>
                    <a:pt x="33" y="512"/>
                    <a:pt x="50" y="52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0" name="Freeform 23"/>
            <p:cNvSpPr>
              <a:spLocks/>
            </p:cNvSpPr>
            <p:nvPr/>
          </p:nvSpPr>
          <p:spPr bwMode="auto">
            <a:xfrm>
              <a:off x="-1597025" y="663575"/>
              <a:ext cx="900113" cy="1968500"/>
            </a:xfrm>
            <a:custGeom>
              <a:avLst/>
              <a:gdLst>
                <a:gd name="T0" fmla="*/ 238 w 240"/>
                <a:gd name="T1" fmla="*/ 267 h 525"/>
                <a:gd name="T2" fmla="*/ 240 w 240"/>
                <a:gd name="T3" fmla="*/ 261 h 525"/>
                <a:gd name="T4" fmla="*/ 43 w 240"/>
                <a:gd name="T5" fmla="*/ 8 h 525"/>
                <a:gd name="T6" fmla="*/ 36 w 240"/>
                <a:gd name="T7" fmla="*/ 3 h 525"/>
                <a:gd name="T8" fmla="*/ 29 w 240"/>
                <a:gd name="T9" fmla="*/ 0 h 525"/>
                <a:gd name="T10" fmla="*/ 21 w 240"/>
                <a:gd name="T11" fmla="*/ 11 h 525"/>
                <a:gd name="T12" fmla="*/ 18 w 240"/>
                <a:gd name="T13" fmla="*/ 27 h 525"/>
                <a:gd name="T14" fmla="*/ 10 w 240"/>
                <a:gd name="T15" fmla="*/ 70 h 525"/>
                <a:gd name="T16" fmla="*/ 0 w 240"/>
                <a:gd name="T17" fmla="*/ 211 h 525"/>
                <a:gd name="T18" fmla="*/ 24 w 240"/>
                <a:gd name="T19" fmla="*/ 388 h 525"/>
                <a:gd name="T20" fmla="*/ 193 w 240"/>
                <a:gd name="T21" fmla="*/ 525 h 525"/>
                <a:gd name="T22" fmla="*/ 193 w 240"/>
                <a:gd name="T23" fmla="*/ 525 h 525"/>
                <a:gd name="T24" fmla="*/ 222 w 240"/>
                <a:gd name="T25" fmla="*/ 520 h 525"/>
                <a:gd name="T26" fmla="*/ 235 w 240"/>
                <a:gd name="T27" fmla="*/ 513 h 525"/>
                <a:gd name="T28" fmla="*/ 224 w 240"/>
                <a:gd name="T29" fmla="*/ 495 h 525"/>
                <a:gd name="T30" fmla="*/ 209 w 240"/>
                <a:gd name="T31" fmla="*/ 417 h 525"/>
                <a:gd name="T32" fmla="*/ 233 w 240"/>
                <a:gd name="T33" fmla="*/ 281 h 525"/>
                <a:gd name="T34" fmla="*/ 238 w 240"/>
                <a:gd name="T35" fmla="*/ 26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0" h="525">
                  <a:moveTo>
                    <a:pt x="238" y="267"/>
                  </a:moveTo>
                  <a:cubicBezTo>
                    <a:pt x="238" y="265"/>
                    <a:pt x="239" y="263"/>
                    <a:pt x="240" y="261"/>
                  </a:cubicBezTo>
                  <a:cubicBezTo>
                    <a:pt x="184" y="123"/>
                    <a:pt x="57" y="20"/>
                    <a:pt x="43" y="8"/>
                  </a:cubicBezTo>
                  <a:cubicBezTo>
                    <a:pt x="38" y="5"/>
                    <a:pt x="36" y="3"/>
                    <a:pt x="36" y="3"/>
                  </a:cubicBezTo>
                  <a:cubicBezTo>
                    <a:pt x="33" y="1"/>
                    <a:pt x="31" y="0"/>
                    <a:pt x="29" y="0"/>
                  </a:cubicBezTo>
                  <a:cubicBezTo>
                    <a:pt x="25" y="0"/>
                    <a:pt x="22" y="6"/>
                    <a:pt x="21" y="11"/>
                  </a:cubicBezTo>
                  <a:cubicBezTo>
                    <a:pt x="20" y="12"/>
                    <a:pt x="19" y="17"/>
                    <a:pt x="18" y="27"/>
                  </a:cubicBezTo>
                  <a:cubicBezTo>
                    <a:pt x="16" y="34"/>
                    <a:pt x="13" y="49"/>
                    <a:pt x="10" y="70"/>
                  </a:cubicBezTo>
                  <a:cubicBezTo>
                    <a:pt x="6" y="103"/>
                    <a:pt x="0" y="154"/>
                    <a:pt x="0" y="211"/>
                  </a:cubicBezTo>
                  <a:cubicBezTo>
                    <a:pt x="0" y="279"/>
                    <a:pt x="8" y="339"/>
                    <a:pt x="24" y="388"/>
                  </a:cubicBezTo>
                  <a:cubicBezTo>
                    <a:pt x="54" y="483"/>
                    <a:pt x="140" y="525"/>
                    <a:pt x="193" y="525"/>
                  </a:cubicBezTo>
                  <a:cubicBezTo>
                    <a:pt x="193" y="525"/>
                    <a:pt x="193" y="525"/>
                    <a:pt x="193" y="525"/>
                  </a:cubicBezTo>
                  <a:cubicBezTo>
                    <a:pt x="204" y="525"/>
                    <a:pt x="214" y="523"/>
                    <a:pt x="222" y="520"/>
                  </a:cubicBezTo>
                  <a:cubicBezTo>
                    <a:pt x="226" y="518"/>
                    <a:pt x="230" y="516"/>
                    <a:pt x="235" y="513"/>
                  </a:cubicBezTo>
                  <a:cubicBezTo>
                    <a:pt x="231" y="508"/>
                    <a:pt x="227" y="502"/>
                    <a:pt x="224" y="495"/>
                  </a:cubicBezTo>
                  <a:cubicBezTo>
                    <a:pt x="214" y="474"/>
                    <a:pt x="209" y="449"/>
                    <a:pt x="209" y="417"/>
                  </a:cubicBezTo>
                  <a:cubicBezTo>
                    <a:pt x="209" y="378"/>
                    <a:pt x="217" y="332"/>
                    <a:pt x="233" y="281"/>
                  </a:cubicBezTo>
                  <a:cubicBezTo>
                    <a:pt x="235" y="276"/>
                    <a:pt x="236" y="271"/>
                    <a:pt x="238" y="26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1" name="Freeform 24"/>
            <p:cNvSpPr>
              <a:spLocks/>
            </p:cNvSpPr>
            <p:nvPr/>
          </p:nvSpPr>
          <p:spPr bwMode="auto">
            <a:xfrm>
              <a:off x="-1143000" y="-179387"/>
              <a:ext cx="982663" cy="1682750"/>
            </a:xfrm>
            <a:custGeom>
              <a:avLst/>
              <a:gdLst>
                <a:gd name="T0" fmla="*/ 134 w 262"/>
                <a:gd name="T1" fmla="*/ 449 h 449"/>
                <a:gd name="T2" fmla="*/ 262 w 262"/>
                <a:gd name="T3" fmla="*/ 268 h 449"/>
                <a:gd name="T4" fmla="*/ 147 w 262"/>
                <a:gd name="T5" fmla="*/ 18 h 449"/>
                <a:gd name="T6" fmla="*/ 140 w 262"/>
                <a:gd name="T7" fmla="*/ 7 h 449"/>
                <a:gd name="T8" fmla="*/ 131 w 262"/>
                <a:gd name="T9" fmla="*/ 0 h 449"/>
                <a:gd name="T10" fmla="*/ 122 w 262"/>
                <a:gd name="T11" fmla="*/ 7 h 449"/>
                <a:gd name="T12" fmla="*/ 115 w 262"/>
                <a:gd name="T13" fmla="*/ 18 h 449"/>
                <a:gd name="T14" fmla="*/ 96 w 262"/>
                <a:gd name="T15" fmla="*/ 50 h 449"/>
                <a:gd name="T16" fmla="*/ 40 w 262"/>
                <a:gd name="T17" fmla="*/ 162 h 449"/>
                <a:gd name="T18" fmla="*/ 0 w 262"/>
                <a:gd name="T19" fmla="*/ 265 h 449"/>
                <a:gd name="T20" fmla="*/ 134 w 262"/>
                <a:gd name="T21" fmla="*/ 449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2" h="449">
                  <a:moveTo>
                    <a:pt x="134" y="449"/>
                  </a:moveTo>
                  <a:cubicBezTo>
                    <a:pt x="162" y="388"/>
                    <a:pt x="205" y="327"/>
                    <a:pt x="262" y="268"/>
                  </a:cubicBezTo>
                  <a:cubicBezTo>
                    <a:pt x="223" y="150"/>
                    <a:pt x="169" y="54"/>
                    <a:pt x="147" y="18"/>
                  </a:cubicBezTo>
                  <a:cubicBezTo>
                    <a:pt x="143" y="11"/>
                    <a:pt x="140" y="7"/>
                    <a:pt x="140" y="7"/>
                  </a:cubicBezTo>
                  <a:cubicBezTo>
                    <a:pt x="136" y="0"/>
                    <a:pt x="132" y="0"/>
                    <a:pt x="131" y="0"/>
                  </a:cubicBezTo>
                  <a:cubicBezTo>
                    <a:pt x="128" y="0"/>
                    <a:pt x="125" y="2"/>
                    <a:pt x="122" y="7"/>
                  </a:cubicBezTo>
                  <a:cubicBezTo>
                    <a:pt x="122" y="7"/>
                    <a:pt x="119" y="11"/>
                    <a:pt x="115" y="18"/>
                  </a:cubicBezTo>
                  <a:cubicBezTo>
                    <a:pt x="108" y="29"/>
                    <a:pt x="102" y="39"/>
                    <a:pt x="96" y="50"/>
                  </a:cubicBezTo>
                  <a:cubicBezTo>
                    <a:pt x="83" y="74"/>
                    <a:pt x="62" y="113"/>
                    <a:pt x="40" y="162"/>
                  </a:cubicBezTo>
                  <a:cubicBezTo>
                    <a:pt x="26" y="196"/>
                    <a:pt x="12" y="230"/>
                    <a:pt x="0" y="265"/>
                  </a:cubicBezTo>
                  <a:cubicBezTo>
                    <a:pt x="42" y="307"/>
                    <a:pt x="97" y="371"/>
                    <a:pt x="134" y="44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2" name="Freeform 25"/>
            <p:cNvSpPr>
              <a:spLocks/>
            </p:cNvSpPr>
            <p:nvPr/>
          </p:nvSpPr>
          <p:spPr bwMode="auto">
            <a:xfrm>
              <a:off x="15875" y="239713"/>
              <a:ext cx="952500" cy="2339975"/>
            </a:xfrm>
            <a:custGeom>
              <a:avLst/>
              <a:gdLst>
                <a:gd name="T0" fmla="*/ 61 w 254"/>
                <a:gd name="T1" fmla="*/ 88 h 624"/>
                <a:gd name="T2" fmla="*/ 82 w 254"/>
                <a:gd name="T3" fmla="*/ 118 h 624"/>
                <a:gd name="T4" fmla="*/ 82 w 254"/>
                <a:gd name="T5" fmla="*/ 119 h 624"/>
                <a:gd name="T6" fmla="*/ 103 w 254"/>
                <a:gd name="T7" fmla="*/ 324 h 624"/>
                <a:gd name="T8" fmla="*/ 78 w 254"/>
                <a:gd name="T9" fmla="*/ 510 h 624"/>
                <a:gd name="T10" fmla="*/ 0 w 254"/>
                <a:gd name="T11" fmla="*/ 624 h 624"/>
                <a:gd name="T12" fmla="*/ 182 w 254"/>
                <a:gd name="T13" fmla="*/ 496 h 624"/>
                <a:gd name="T14" fmla="*/ 254 w 254"/>
                <a:gd name="T15" fmla="*/ 157 h 624"/>
                <a:gd name="T16" fmla="*/ 250 w 254"/>
                <a:gd name="T17" fmla="*/ 55 h 624"/>
                <a:gd name="T18" fmla="*/ 245 w 254"/>
                <a:gd name="T19" fmla="*/ 15 h 624"/>
                <a:gd name="T20" fmla="*/ 230 w 254"/>
                <a:gd name="T21" fmla="*/ 0 h 624"/>
                <a:gd name="T22" fmla="*/ 222 w 254"/>
                <a:gd name="T23" fmla="*/ 2 h 624"/>
                <a:gd name="T24" fmla="*/ 222 w 254"/>
                <a:gd name="T25" fmla="*/ 2 h 624"/>
                <a:gd name="T26" fmla="*/ 222 w 254"/>
                <a:gd name="T27" fmla="*/ 2 h 624"/>
                <a:gd name="T28" fmla="*/ 211 w 254"/>
                <a:gd name="T29" fmla="*/ 7 h 624"/>
                <a:gd name="T30" fmla="*/ 182 w 254"/>
                <a:gd name="T31" fmla="*/ 20 h 624"/>
                <a:gd name="T32" fmla="*/ 178 w 254"/>
                <a:gd name="T33" fmla="*/ 22 h 624"/>
                <a:gd name="T34" fmla="*/ 72 w 254"/>
                <a:gd name="T35" fmla="*/ 80 h 624"/>
                <a:gd name="T36" fmla="*/ 61 w 254"/>
                <a:gd name="T37" fmla="*/ 88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624">
                  <a:moveTo>
                    <a:pt x="61" y="88"/>
                  </a:moveTo>
                  <a:cubicBezTo>
                    <a:pt x="71" y="93"/>
                    <a:pt x="79" y="104"/>
                    <a:pt x="82" y="118"/>
                  </a:cubicBezTo>
                  <a:cubicBezTo>
                    <a:pt x="82" y="118"/>
                    <a:pt x="82" y="118"/>
                    <a:pt x="82" y="119"/>
                  </a:cubicBezTo>
                  <a:cubicBezTo>
                    <a:pt x="87" y="142"/>
                    <a:pt x="103" y="226"/>
                    <a:pt x="103" y="324"/>
                  </a:cubicBezTo>
                  <a:cubicBezTo>
                    <a:pt x="103" y="394"/>
                    <a:pt x="95" y="457"/>
                    <a:pt x="78" y="510"/>
                  </a:cubicBezTo>
                  <a:cubicBezTo>
                    <a:pt x="61" y="566"/>
                    <a:pt x="28" y="602"/>
                    <a:pt x="0" y="624"/>
                  </a:cubicBezTo>
                  <a:cubicBezTo>
                    <a:pt x="72" y="620"/>
                    <a:pt x="136" y="575"/>
                    <a:pt x="182" y="496"/>
                  </a:cubicBezTo>
                  <a:cubicBezTo>
                    <a:pt x="242" y="391"/>
                    <a:pt x="254" y="253"/>
                    <a:pt x="254" y="157"/>
                  </a:cubicBezTo>
                  <a:cubicBezTo>
                    <a:pt x="254" y="122"/>
                    <a:pt x="253" y="88"/>
                    <a:pt x="250" y="55"/>
                  </a:cubicBezTo>
                  <a:cubicBezTo>
                    <a:pt x="248" y="30"/>
                    <a:pt x="246" y="15"/>
                    <a:pt x="245" y="15"/>
                  </a:cubicBezTo>
                  <a:cubicBezTo>
                    <a:pt x="244" y="6"/>
                    <a:pt x="239" y="0"/>
                    <a:pt x="230" y="0"/>
                  </a:cubicBezTo>
                  <a:cubicBezTo>
                    <a:pt x="228" y="0"/>
                    <a:pt x="226" y="1"/>
                    <a:pt x="222" y="2"/>
                  </a:cubicBezTo>
                  <a:cubicBezTo>
                    <a:pt x="222" y="2"/>
                    <a:pt x="222" y="2"/>
                    <a:pt x="222" y="2"/>
                  </a:cubicBezTo>
                  <a:cubicBezTo>
                    <a:pt x="222" y="2"/>
                    <a:pt x="222" y="2"/>
                    <a:pt x="222" y="2"/>
                  </a:cubicBezTo>
                  <a:cubicBezTo>
                    <a:pt x="222" y="2"/>
                    <a:pt x="218" y="4"/>
                    <a:pt x="211" y="7"/>
                  </a:cubicBezTo>
                  <a:cubicBezTo>
                    <a:pt x="204" y="10"/>
                    <a:pt x="194" y="14"/>
                    <a:pt x="182" y="20"/>
                  </a:cubicBezTo>
                  <a:cubicBezTo>
                    <a:pt x="178" y="22"/>
                    <a:pt x="178" y="22"/>
                    <a:pt x="178" y="22"/>
                  </a:cubicBezTo>
                  <a:cubicBezTo>
                    <a:pt x="142" y="39"/>
                    <a:pt x="106" y="59"/>
                    <a:pt x="72" y="80"/>
                  </a:cubicBezTo>
                  <a:cubicBezTo>
                    <a:pt x="68" y="83"/>
                    <a:pt x="64" y="85"/>
                    <a:pt x="61" y="8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3" name="Freeform 26"/>
            <p:cNvSpPr>
              <a:spLocks/>
            </p:cNvSpPr>
            <p:nvPr/>
          </p:nvSpPr>
          <p:spPr bwMode="auto">
            <a:xfrm>
              <a:off x="-284163" y="-63500"/>
              <a:ext cx="581025" cy="738188"/>
            </a:xfrm>
            <a:custGeom>
              <a:avLst/>
              <a:gdLst>
                <a:gd name="T0" fmla="*/ 155 w 155"/>
                <a:gd name="T1" fmla="*/ 126 h 197"/>
                <a:gd name="T2" fmla="*/ 126 w 155"/>
                <a:gd name="T3" fmla="*/ 13 h 197"/>
                <a:gd name="T4" fmla="*/ 126 w 155"/>
                <a:gd name="T5" fmla="*/ 12 h 197"/>
                <a:gd name="T6" fmla="*/ 111 w 155"/>
                <a:gd name="T7" fmla="*/ 0 h 197"/>
                <a:gd name="T8" fmla="*/ 108 w 155"/>
                <a:gd name="T9" fmla="*/ 0 h 197"/>
                <a:gd name="T10" fmla="*/ 108 w 155"/>
                <a:gd name="T11" fmla="*/ 0 h 197"/>
                <a:gd name="T12" fmla="*/ 108 w 155"/>
                <a:gd name="T13" fmla="*/ 0 h 197"/>
                <a:gd name="T14" fmla="*/ 101 w 155"/>
                <a:gd name="T15" fmla="*/ 3 h 197"/>
                <a:gd name="T16" fmla="*/ 101 w 155"/>
                <a:gd name="T17" fmla="*/ 3 h 197"/>
                <a:gd name="T18" fmla="*/ 101 w 155"/>
                <a:gd name="T19" fmla="*/ 3 h 197"/>
                <a:gd name="T20" fmla="*/ 61 w 155"/>
                <a:gd name="T21" fmla="*/ 30 h 197"/>
                <a:gd name="T22" fmla="*/ 0 w 155"/>
                <a:gd name="T23" fmla="*/ 77 h 197"/>
                <a:gd name="T24" fmla="*/ 50 w 155"/>
                <a:gd name="T25" fmla="*/ 197 h 197"/>
                <a:gd name="T26" fmla="*/ 155 w 155"/>
                <a:gd name="T27" fmla="*/ 12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97">
                  <a:moveTo>
                    <a:pt x="155" y="126"/>
                  </a:moveTo>
                  <a:cubicBezTo>
                    <a:pt x="144" y="70"/>
                    <a:pt x="131" y="28"/>
                    <a:pt x="126" y="13"/>
                  </a:cubicBezTo>
                  <a:cubicBezTo>
                    <a:pt x="126" y="12"/>
                    <a:pt x="126" y="12"/>
                    <a:pt x="126" y="12"/>
                  </a:cubicBezTo>
                  <a:cubicBezTo>
                    <a:pt x="123" y="4"/>
                    <a:pt x="118" y="0"/>
                    <a:pt x="111" y="0"/>
                  </a:cubicBezTo>
                  <a:cubicBezTo>
                    <a:pt x="110" y="0"/>
                    <a:pt x="109" y="0"/>
                    <a:pt x="108" y="0"/>
                  </a:cubicBezTo>
                  <a:cubicBezTo>
                    <a:pt x="108" y="0"/>
                    <a:pt x="108" y="0"/>
                    <a:pt x="108" y="0"/>
                  </a:cubicBezTo>
                  <a:cubicBezTo>
                    <a:pt x="108" y="0"/>
                    <a:pt x="108" y="0"/>
                    <a:pt x="108" y="0"/>
                  </a:cubicBezTo>
                  <a:cubicBezTo>
                    <a:pt x="106" y="0"/>
                    <a:pt x="103" y="1"/>
                    <a:pt x="101" y="3"/>
                  </a:cubicBezTo>
                  <a:cubicBezTo>
                    <a:pt x="101" y="3"/>
                    <a:pt x="101" y="3"/>
                    <a:pt x="101" y="3"/>
                  </a:cubicBezTo>
                  <a:cubicBezTo>
                    <a:pt x="101" y="3"/>
                    <a:pt x="101" y="3"/>
                    <a:pt x="101" y="3"/>
                  </a:cubicBezTo>
                  <a:cubicBezTo>
                    <a:pt x="101" y="3"/>
                    <a:pt x="85" y="12"/>
                    <a:pt x="61" y="30"/>
                  </a:cubicBezTo>
                  <a:cubicBezTo>
                    <a:pt x="47" y="40"/>
                    <a:pt x="26" y="56"/>
                    <a:pt x="0" y="77"/>
                  </a:cubicBezTo>
                  <a:cubicBezTo>
                    <a:pt x="19" y="117"/>
                    <a:pt x="36" y="157"/>
                    <a:pt x="50" y="197"/>
                  </a:cubicBezTo>
                  <a:cubicBezTo>
                    <a:pt x="82" y="172"/>
                    <a:pt x="116" y="149"/>
                    <a:pt x="155" y="12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4" name="Freeform 27"/>
            <p:cNvSpPr>
              <a:spLocks/>
            </p:cNvSpPr>
            <p:nvPr/>
          </p:nvSpPr>
          <p:spPr bwMode="auto">
            <a:xfrm>
              <a:off x="-1600200" y="-63500"/>
              <a:ext cx="581025" cy="738188"/>
            </a:xfrm>
            <a:custGeom>
              <a:avLst/>
              <a:gdLst>
                <a:gd name="T0" fmla="*/ 155 w 155"/>
                <a:gd name="T1" fmla="*/ 77 h 197"/>
                <a:gd name="T2" fmla="*/ 94 w 155"/>
                <a:gd name="T3" fmla="*/ 30 h 197"/>
                <a:gd name="T4" fmla="*/ 54 w 155"/>
                <a:gd name="T5" fmla="*/ 3 h 197"/>
                <a:gd name="T6" fmla="*/ 54 w 155"/>
                <a:gd name="T7" fmla="*/ 3 h 197"/>
                <a:gd name="T8" fmla="*/ 54 w 155"/>
                <a:gd name="T9" fmla="*/ 3 h 197"/>
                <a:gd name="T10" fmla="*/ 47 w 155"/>
                <a:gd name="T11" fmla="*/ 0 h 197"/>
                <a:gd name="T12" fmla="*/ 47 w 155"/>
                <a:gd name="T13" fmla="*/ 0 h 197"/>
                <a:gd name="T14" fmla="*/ 47 w 155"/>
                <a:gd name="T15" fmla="*/ 0 h 197"/>
                <a:gd name="T16" fmla="*/ 44 w 155"/>
                <a:gd name="T17" fmla="*/ 0 h 197"/>
                <a:gd name="T18" fmla="*/ 29 w 155"/>
                <a:gd name="T19" fmla="*/ 12 h 197"/>
                <a:gd name="T20" fmla="*/ 29 w 155"/>
                <a:gd name="T21" fmla="*/ 13 h 197"/>
                <a:gd name="T22" fmla="*/ 0 w 155"/>
                <a:gd name="T23" fmla="*/ 126 h 197"/>
                <a:gd name="T24" fmla="*/ 105 w 155"/>
                <a:gd name="T25" fmla="*/ 197 h 197"/>
                <a:gd name="T26" fmla="*/ 155 w 155"/>
                <a:gd name="T27" fmla="*/ 7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97">
                  <a:moveTo>
                    <a:pt x="155" y="77"/>
                  </a:moveTo>
                  <a:cubicBezTo>
                    <a:pt x="135" y="60"/>
                    <a:pt x="114" y="44"/>
                    <a:pt x="94" y="30"/>
                  </a:cubicBezTo>
                  <a:cubicBezTo>
                    <a:pt x="70" y="12"/>
                    <a:pt x="54" y="3"/>
                    <a:pt x="54" y="3"/>
                  </a:cubicBezTo>
                  <a:cubicBezTo>
                    <a:pt x="54" y="3"/>
                    <a:pt x="54" y="3"/>
                    <a:pt x="54" y="3"/>
                  </a:cubicBezTo>
                  <a:cubicBezTo>
                    <a:pt x="54" y="3"/>
                    <a:pt x="54" y="3"/>
                    <a:pt x="54" y="3"/>
                  </a:cubicBezTo>
                  <a:cubicBezTo>
                    <a:pt x="52" y="1"/>
                    <a:pt x="49" y="0"/>
                    <a:pt x="47" y="0"/>
                  </a:cubicBezTo>
                  <a:cubicBezTo>
                    <a:pt x="47" y="0"/>
                    <a:pt x="47" y="0"/>
                    <a:pt x="47" y="0"/>
                  </a:cubicBezTo>
                  <a:cubicBezTo>
                    <a:pt x="47" y="0"/>
                    <a:pt x="47" y="0"/>
                    <a:pt x="47" y="0"/>
                  </a:cubicBezTo>
                  <a:cubicBezTo>
                    <a:pt x="46" y="0"/>
                    <a:pt x="45" y="0"/>
                    <a:pt x="44" y="0"/>
                  </a:cubicBezTo>
                  <a:cubicBezTo>
                    <a:pt x="37" y="0"/>
                    <a:pt x="32" y="4"/>
                    <a:pt x="29" y="12"/>
                  </a:cubicBezTo>
                  <a:cubicBezTo>
                    <a:pt x="29" y="12"/>
                    <a:pt x="29" y="12"/>
                    <a:pt x="29" y="13"/>
                  </a:cubicBezTo>
                  <a:cubicBezTo>
                    <a:pt x="24" y="28"/>
                    <a:pt x="11" y="70"/>
                    <a:pt x="0" y="126"/>
                  </a:cubicBezTo>
                  <a:cubicBezTo>
                    <a:pt x="39" y="149"/>
                    <a:pt x="73" y="172"/>
                    <a:pt x="105" y="197"/>
                  </a:cubicBezTo>
                  <a:cubicBezTo>
                    <a:pt x="119" y="158"/>
                    <a:pt x="136" y="118"/>
                    <a:pt x="155" y="7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5" name="Freeform 28"/>
            <p:cNvSpPr>
              <a:spLocks/>
            </p:cNvSpPr>
            <p:nvPr/>
          </p:nvSpPr>
          <p:spPr bwMode="auto">
            <a:xfrm>
              <a:off x="-2973388" y="914400"/>
              <a:ext cx="633413" cy="657225"/>
            </a:xfrm>
            <a:custGeom>
              <a:avLst/>
              <a:gdLst>
                <a:gd name="T0" fmla="*/ 169 w 169"/>
                <a:gd name="T1" fmla="*/ 133 h 175"/>
                <a:gd name="T2" fmla="*/ 158 w 169"/>
                <a:gd name="T3" fmla="*/ 5 h 175"/>
                <a:gd name="T4" fmla="*/ 70 w 169"/>
                <a:gd name="T5" fmla="*/ 0 h 175"/>
                <a:gd name="T6" fmla="*/ 59 w 169"/>
                <a:gd name="T7" fmla="*/ 0 h 175"/>
                <a:gd name="T8" fmla="*/ 26 w 169"/>
                <a:gd name="T9" fmla="*/ 0 h 175"/>
                <a:gd name="T10" fmla="*/ 5 w 169"/>
                <a:gd name="T11" fmla="*/ 13 h 175"/>
                <a:gd name="T12" fmla="*/ 0 w 169"/>
                <a:gd name="T13" fmla="*/ 28 h 175"/>
                <a:gd name="T14" fmla="*/ 74 w 169"/>
                <a:gd name="T15" fmla="*/ 175 h 175"/>
                <a:gd name="T16" fmla="*/ 169 w 169"/>
                <a:gd name="T17" fmla="*/ 13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75">
                  <a:moveTo>
                    <a:pt x="169" y="133"/>
                  </a:moveTo>
                  <a:cubicBezTo>
                    <a:pt x="163" y="93"/>
                    <a:pt x="159" y="50"/>
                    <a:pt x="158" y="5"/>
                  </a:cubicBezTo>
                  <a:cubicBezTo>
                    <a:pt x="119" y="1"/>
                    <a:pt x="89" y="0"/>
                    <a:pt x="70" y="0"/>
                  </a:cubicBezTo>
                  <a:cubicBezTo>
                    <a:pt x="66" y="0"/>
                    <a:pt x="63" y="0"/>
                    <a:pt x="59" y="0"/>
                  </a:cubicBezTo>
                  <a:cubicBezTo>
                    <a:pt x="38" y="0"/>
                    <a:pt x="26" y="0"/>
                    <a:pt x="26" y="0"/>
                  </a:cubicBezTo>
                  <a:cubicBezTo>
                    <a:pt x="17" y="1"/>
                    <a:pt x="10" y="5"/>
                    <a:pt x="5" y="13"/>
                  </a:cubicBezTo>
                  <a:cubicBezTo>
                    <a:pt x="2" y="17"/>
                    <a:pt x="0" y="23"/>
                    <a:pt x="0" y="28"/>
                  </a:cubicBezTo>
                  <a:cubicBezTo>
                    <a:pt x="2" y="43"/>
                    <a:pt x="11" y="95"/>
                    <a:pt x="74" y="175"/>
                  </a:cubicBezTo>
                  <a:cubicBezTo>
                    <a:pt x="106" y="159"/>
                    <a:pt x="138" y="145"/>
                    <a:pt x="169" y="13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6" name="Freeform 29"/>
            <p:cNvSpPr>
              <a:spLocks/>
            </p:cNvSpPr>
            <p:nvPr/>
          </p:nvSpPr>
          <p:spPr bwMode="auto">
            <a:xfrm>
              <a:off x="1035050" y="914400"/>
              <a:ext cx="635000" cy="657225"/>
            </a:xfrm>
            <a:custGeom>
              <a:avLst/>
              <a:gdLst>
                <a:gd name="T0" fmla="*/ 169 w 169"/>
                <a:gd name="T1" fmla="*/ 28 h 175"/>
                <a:gd name="T2" fmla="*/ 164 w 169"/>
                <a:gd name="T3" fmla="*/ 13 h 175"/>
                <a:gd name="T4" fmla="*/ 143 w 169"/>
                <a:gd name="T5" fmla="*/ 0 h 175"/>
                <a:gd name="T6" fmla="*/ 110 w 169"/>
                <a:gd name="T7" fmla="*/ 0 h 175"/>
                <a:gd name="T8" fmla="*/ 99 w 169"/>
                <a:gd name="T9" fmla="*/ 0 h 175"/>
                <a:gd name="T10" fmla="*/ 11 w 169"/>
                <a:gd name="T11" fmla="*/ 5 h 175"/>
                <a:gd name="T12" fmla="*/ 0 w 169"/>
                <a:gd name="T13" fmla="*/ 133 h 175"/>
                <a:gd name="T14" fmla="*/ 95 w 169"/>
                <a:gd name="T15" fmla="*/ 175 h 175"/>
                <a:gd name="T16" fmla="*/ 169 w 169"/>
                <a:gd name="T17" fmla="*/ 28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75">
                  <a:moveTo>
                    <a:pt x="169" y="28"/>
                  </a:moveTo>
                  <a:cubicBezTo>
                    <a:pt x="169" y="23"/>
                    <a:pt x="166" y="16"/>
                    <a:pt x="164" y="13"/>
                  </a:cubicBezTo>
                  <a:cubicBezTo>
                    <a:pt x="159" y="5"/>
                    <a:pt x="152" y="1"/>
                    <a:pt x="143" y="0"/>
                  </a:cubicBezTo>
                  <a:cubicBezTo>
                    <a:pt x="143" y="0"/>
                    <a:pt x="131" y="0"/>
                    <a:pt x="110" y="0"/>
                  </a:cubicBezTo>
                  <a:cubicBezTo>
                    <a:pt x="106" y="0"/>
                    <a:pt x="103" y="0"/>
                    <a:pt x="99" y="0"/>
                  </a:cubicBezTo>
                  <a:cubicBezTo>
                    <a:pt x="80" y="0"/>
                    <a:pt x="49" y="1"/>
                    <a:pt x="11" y="5"/>
                  </a:cubicBezTo>
                  <a:cubicBezTo>
                    <a:pt x="10" y="49"/>
                    <a:pt x="6" y="92"/>
                    <a:pt x="0" y="133"/>
                  </a:cubicBezTo>
                  <a:cubicBezTo>
                    <a:pt x="31" y="145"/>
                    <a:pt x="63" y="159"/>
                    <a:pt x="95" y="175"/>
                  </a:cubicBezTo>
                  <a:cubicBezTo>
                    <a:pt x="158" y="95"/>
                    <a:pt x="167" y="43"/>
                    <a:pt x="169"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7" name="Freeform 30"/>
            <p:cNvSpPr>
              <a:spLocks/>
            </p:cNvSpPr>
            <p:nvPr/>
          </p:nvSpPr>
          <p:spPr bwMode="auto">
            <a:xfrm>
              <a:off x="401638" y="1522413"/>
              <a:ext cx="1485900" cy="1046163"/>
            </a:xfrm>
            <a:custGeom>
              <a:avLst/>
              <a:gdLst>
                <a:gd name="T0" fmla="*/ 385 w 396"/>
                <a:gd name="T1" fmla="*/ 119 h 279"/>
                <a:gd name="T2" fmla="*/ 376 w 396"/>
                <a:gd name="T3" fmla="*/ 112 h 279"/>
                <a:gd name="T4" fmla="*/ 375 w 396"/>
                <a:gd name="T5" fmla="*/ 112 h 279"/>
                <a:gd name="T6" fmla="*/ 375 w 396"/>
                <a:gd name="T7" fmla="*/ 112 h 279"/>
                <a:gd name="T8" fmla="*/ 355 w 396"/>
                <a:gd name="T9" fmla="*/ 99 h 279"/>
                <a:gd name="T10" fmla="*/ 348 w 396"/>
                <a:gd name="T11" fmla="*/ 94 h 279"/>
                <a:gd name="T12" fmla="*/ 250 w 396"/>
                <a:gd name="T13" fmla="*/ 38 h 279"/>
                <a:gd name="T14" fmla="*/ 164 w 396"/>
                <a:gd name="T15" fmla="*/ 0 h 279"/>
                <a:gd name="T16" fmla="*/ 104 w 396"/>
                <a:gd name="T17" fmla="*/ 168 h 279"/>
                <a:gd name="T18" fmla="*/ 0 w 396"/>
                <a:gd name="T19" fmla="*/ 279 h 279"/>
                <a:gd name="T20" fmla="*/ 391 w 396"/>
                <a:gd name="T21" fmla="*/ 156 h 279"/>
                <a:gd name="T22" fmla="*/ 391 w 396"/>
                <a:gd name="T23" fmla="*/ 156 h 279"/>
                <a:gd name="T24" fmla="*/ 396 w 396"/>
                <a:gd name="T25" fmla="*/ 141 h 279"/>
                <a:gd name="T26" fmla="*/ 385 w 396"/>
                <a:gd name="T27" fmla="*/ 11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6" h="279">
                  <a:moveTo>
                    <a:pt x="385" y="119"/>
                  </a:moveTo>
                  <a:cubicBezTo>
                    <a:pt x="385" y="119"/>
                    <a:pt x="382" y="117"/>
                    <a:pt x="376" y="112"/>
                  </a:cubicBezTo>
                  <a:cubicBezTo>
                    <a:pt x="375" y="112"/>
                    <a:pt x="375" y="112"/>
                    <a:pt x="375" y="112"/>
                  </a:cubicBezTo>
                  <a:cubicBezTo>
                    <a:pt x="375" y="112"/>
                    <a:pt x="375" y="112"/>
                    <a:pt x="375" y="112"/>
                  </a:cubicBezTo>
                  <a:cubicBezTo>
                    <a:pt x="371" y="109"/>
                    <a:pt x="364" y="104"/>
                    <a:pt x="355" y="99"/>
                  </a:cubicBezTo>
                  <a:cubicBezTo>
                    <a:pt x="353" y="97"/>
                    <a:pt x="350" y="96"/>
                    <a:pt x="348" y="94"/>
                  </a:cubicBezTo>
                  <a:cubicBezTo>
                    <a:pt x="327" y="80"/>
                    <a:pt x="292" y="59"/>
                    <a:pt x="250" y="38"/>
                  </a:cubicBezTo>
                  <a:cubicBezTo>
                    <a:pt x="221" y="24"/>
                    <a:pt x="192" y="11"/>
                    <a:pt x="164" y="0"/>
                  </a:cubicBezTo>
                  <a:cubicBezTo>
                    <a:pt x="151" y="65"/>
                    <a:pt x="131" y="121"/>
                    <a:pt x="104" y="168"/>
                  </a:cubicBezTo>
                  <a:cubicBezTo>
                    <a:pt x="76" y="217"/>
                    <a:pt x="41" y="255"/>
                    <a:pt x="0" y="279"/>
                  </a:cubicBezTo>
                  <a:cubicBezTo>
                    <a:pt x="298" y="263"/>
                    <a:pt x="383" y="167"/>
                    <a:pt x="391" y="156"/>
                  </a:cubicBezTo>
                  <a:cubicBezTo>
                    <a:pt x="391" y="156"/>
                    <a:pt x="391" y="156"/>
                    <a:pt x="391" y="156"/>
                  </a:cubicBezTo>
                  <a:cubicBezTo>
                    <a:pt x="394" y="151"/>
                    <a:pt x="396" y="146"/>
                    <a:pt x="396" y="141"/>
                  </a:cubicBezTo>
                  <a:cubicBezTo>
                    <a:pt x="396" y="132"/>
                    <a:pt x="392" y="124"/>
                    <a:pt x="385" y="11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8" name="Freeform 31"/>
            <p:cNvSpPr>
              <a:spLocks/>
            </p:cNvSpPr>
            <p:nvPr/>
          </p:nvSpPr>
          <p:spPr bwMode="auto">
            <a:xfrm>
              <a:off x="-3190875" y="1522413"/>
              <a:ext cx="1485900" cy="1046163"/>
            </a:xfrm>
            <a:custGeom>
              <a:avLst/>
              <a:gdLst>
                <a:gd name="T0" fmla="*/ 396 w 396"/>
                <a:gd name="T1" fmla="*/ 279 h 279"/>
                <a:gd name="T2" fmla="*/ 292 w 396"/>
                <a:gd name="T3" fmla="*/ 168 h 279"/>
                <a:gd name="T4" fmla="*/ 232 w 396"/>
                <a:gd name="T5" fmla="*/ 0 h 279"/>
                <a:gd name="T6" fmla="*/ 20 w 396"/>
                <a:gd name="T7" fmla="*/ 112 h 279"/>
                <a:gd name="T8" fmla="*/ 11 w 396"/>
                <a:gd name="T9" fmla="*/ 119 h 279"/>
                <a:gd name="T10" fmla="*/ 0 w 396"/>
                <a:gd name="T11" fmla="*/ 141 h 279"/>
                <a:gd name="T12" fmla="*/ 5 w 396"/>
                <a:gd name="T13" fmla="*/ 156 h 279"/>
                <a:gd name="T14" fmla="*/ 5 w 396"/>
                <a:gd name="T15" fmla="*/ 157 h 279"/>
                <a:gd name="T16" fmla="*/ 7 w 396"/>
                <a:gd name="T17" fmla="*/ 159 h 279"/>
                <a:gd name="T18" fmla="*/ 8 w 396"/>
                <a:gd name="T19" fmla="*/ 160 h 279"/>
                <a:gd name="T20" fmla="*/ 23 w 396"/>
                <a:gd name="T21" fmla="*/ 174 h 279"/>
                <a:gd name="T22" fmla="*/ 94 w 396"/>
                <a:gd name="T23" fmla="*/ 217 h 279"/>
                <a:gd name="T24" fmla="*/ 396 w 396"/>
                <a:gd name="T25" fmla="*/ 27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6" h="279">
                  <a:moveTo>
                    <a:pt x="396" y="279"/>
                  </a:moveTo>
                  <a:cubicBezTo>
                    <a:pt x="356" y="255"/>
                    <a:pt x="320" y="217"/>
                    <a:pt x="292" y="168"/>
                  </a:cubicBezTo>
                  <a:cubicBezTo>
                    <a:pt x="265" y="121"/>
                    <a:pt x="245" y="65"/>
                    <a:pt x="232" y="0"/>
                  </a:cubicBezTo>
                  <a:cubicBezTo>
                    <a:pt x="132" y="38"/>
                    <a:pt x="51" y="91"/>
                    <a:pt x="20" y="112"/>
                  </a:cubicBezTo>
                  <a:cubicBezTo>
                    <a:pt x="14" y="117"/>
                    <a:pt x="11" y="119"/>
                    <a:pt x="11" y="119"/>
                  </a:cubicBezTo>
                  <a:cubicBezTo>
                    <a:pt x="4" y="124"/>
                    <a:pt x="0" y="132"/>
                    <a:pt x="0" y="141"/>
                  </a:cubicBezTo>
                  <a:cubicBezTo>
                    <a:pt x="0" y="146"/>
                    <a:pt x="2" y="151"/>
                    <a:pt x="5" y="156"/>
                  </a:cubicBezTo>
                  <a:cubicBezTo>
                    <a:pt x="5" y="156"/>
                    <a:pt x="5" y="156"/>
                    <a:pt x="5" y="157"/>
                  </a:cubicBezTo>
                  <a:cubicBezTo>
                    <a:pt x="6" y="157"/>
                    <a:pt x="6" y="158"/>
                    <a:pt x="7" y="159"/>
                  </a:cubicBezTo>
                  <a:cubicBezTo>
                    <a:pt x="7" y="159"/>
                    <a:pt x="8" y="160"/>
                    <a:pt x="8" y="160"/>
                  </a:cubicBezTo>
                  <a:cubicBezTo>
                    <a:pt x="10" y="162"/>
                    <a:pt x="15" y="167"/>
                    <a:pt x="23" y="174"/>
                  </a:cubicBezTo>
                  <a:cubicBezTo>
                    <a:pt x="35" y="184"/>
                    <a:pt x="58" y="201"/>
                    <a:pt x="94" y="217"/>
                  </a:cubicBezTo>
                  <a:cubicBezTo>
                    <a:pt x="169" y="251"/>
                    <a:pt x="273" y="273"/>
                    <a:pt x="396" y="27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9" name="Freeform 32"/>
            <p:cNvSpPr>
              <a:spLocks/>
            </p:cNvSpPr>
            <p:nvPr/>
          </p:nvSpPr>
          <p:spPr bwMode="auto">
            <a:xfrm>
              <a:off x="-523875" y="2651125"/>
              <a:ext cx="1500188" cy="239713"/>
            </a:xfrm>
            <a:custGeom>
              <a:avLst/>
              <a:gdLst>
                <a:gd name="T0" fmla="*/ 7 w 400"/>
                <a:gd name="T1" fmla="*/ 31 h 64"/>
                <a:gd name="T2" fmla="*/ 54 w 400"/>
                <a:gd name="T3" fmla="*/ 29 h 64"/>
                <a:gd name="T4" fmla="*/ 182 w 400"/>
                <a:gd name="T5" fmla="*/ 47 h 64"/>
                <a:gd name="T6" fmla="*/ 292 w 400"/>
                <a:gd name="T7" fmla="*/ 64 h 64"/>
                <a:gd name="T8" fmla="*/ 392 w 400"/>
                <a:gd name="T9" fmla="*/ 37 h 64"/>
                <a:gd name="T10" fmla="*/ 399 w 400"/>
                <a:gd name="T11" fmla="*/ 18 h 64"/>
                <a:gd name="T12" fmla="*/ 373 w 400"/>
                <a:gd name="T13" fmla="*/ 0 h 64"/>
                <a:gd name="T14" fmla="*/ 301 w 400"/>
                <a:gd name="T15" fmla="*/ 8 h 64"/>
                <a:gd name="T16" fmla="*/ 285 w 400"/>
                <a:gd name="T17" fmla="*/ 10 h 64"/>
                <a:gd name="T18" fmla="*/ 227 w 400"/>
                <a:gd name="T19" fmla="*/ 13 h 64"/>
                <a:gd name="T20" fmla="*/ 181 w 400"/>
                <a:gd name="T21" fmla="*/ 12 h 64"/>
                <a:gd name="T22" fmla="*/ 180 w 400"/>
                <a:gd name="T23" fmla="*/ 12 h 64"/>
                <a:gd name="T24" fmla="*/ 129 w 400"/>
                <a:gd name="T25" fmla="*/ 12 h 64"/>
                <a:gd name="T26" fmla="*/ 3 w 400"/>
                <a:gd name="T27" fmla="*/ 25 h 64"/>
                <a:gd name="T28" fmla="*/ 0 w 400"/>
                <a:gd name="T29" fmla="*/ 29 h 64"/>
                <a:gd name="T30" fmla="*/ 5 w 400"/>
                <a:gd name="T31" fmla="*/ 31 h 64"/>
                <a:gd name="T32" fmla="*/ 7 w 400"/>
                <a:gd name="T33" fmla="*/ 31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00" h="64">
                  <a:moveTo>
                    <a:pt x="7" y="31"/>
                  </a:moveTo>
                  <a:cubicBezTo>
                    <a:pt x="23" y="29"/>
                    <a:pt x="39" y="29"/>
                    <a:pt x="54" y="29"/>
                  </a:cubicBezTo>
                  <a:cubicBezTo>
                    <a:pt x="109" y="29"/>
                    <a:pt x="146" y="38"/>
                    <a:pt x="182" y="47"/>
                  </a:cubicBezTo>
                  <a:cubicBezTo>
                    <a:pt x="216" y="56"/>
                    <a:pt x="248" y="64"/>
                    <a:pt x="292" y="64"/>
                  </a:cubicBezTo>
                  <a:cubicBezTo>
                    <a:pt x="339" y="64"/>
                    <a:pt x="377" y="54"/>
                    <a:pt x="392" y="37"/>
                  </a:cubicBezTo>
                  <a:cubicBezTo>
                    <a:pt x="397" y="31"/>
                    <a:pt x="400" y="25"/>
                    <a:pt x="399" y="18"/>
                  </a:cubicBezTo>
                  <a:cubicBezTo>
                    <a:pt x="398" y="6"/>
                    <a:pt x="394" y="0"/>
                    <a:pt x="373" y="0"/>
                  </a:cubicBezTo>
                  <a:cubicBezTo>
                    <a:pt x="358" y="0"/>
                    <a:pt x="335" y="3"/>
                    <a:pt x="301" y="8"/>
                  </a:cubicBezTo>
                  <a:cubicBezTo>
                    <a:pt x="296" y="9"/>
                    <a:pt x="290" y="9"/>
                    <a:pt x="285" y="10"/>
                  </a:cubicBezTo>
                  <a:cubicBezTo>
                    <a:pt x="270" y="12"/>
                    <a:pt x="252" y="13"/>
                    <a:pt x="227" y="13"/>
                  </a:cubicBezTo>
                  <a:cubicBezTo>
                    <a:pt x="213" y="13"/>
                    <a:pt x="197" y="13"/>
                    <a:pt x="181" y="12"/>
                  </a:cubicBezTo>
                  <a:cubicBezTo>
                    <a:pt x="180" y="12"/>
                    <a:pt x="180" y="12"/>
                    <a:pt x="180" y="12"/>
                  </a:cubicBezTo>
                  <a:cubicBezTo>
                    <a:pt x="164" y="12"/>
                    <a:pt x="146" y="12"/>
                    <a:pt x="129" y="12"/>
                  </a:cubicBezTo>
                  <a:cubicBezTo>
                    <a:pt x="92" y="12"/>
                    <a:pt x="45" y="13"/>
                    <a:pt x="3" y="25"/>
                  </a:cubicBezTo>
                  <a:cubicBezTo>
                    <a:pt x="1" y="25"/>
                    <a:pt x="0" y="28"/>
                    <a:pt x="0" y="29"/>
                  </a:cubicBezTo>
                  <a:cubicBezTo>
                    <a:pt x="0" y="30"/>
                    <a:pt x="3" y="31"/>
                    <a:pt x="5" y="31"/>
                  </a:cubicBezTo>
                  <a:cubicBezTo>
                    <a:pt x="5" y="31"/>
                    <a:pt x="6" y="31"/>
                    <a:pt x="7" y="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0" name="Freeform 33"/>
            <p:cNvSpPr>
              <a:spLocks/>
            </p:cNvSpPr>
            <p:nvPr/>
          </p:nvSpPr>
          <p:spPr bwMode="auto">
            <a:xfrm>
              <a:off x="-2279650" y="2651125"/>
              <a:ext cx="1500188" cy="239713"/>
            </a:xfrm>
            <a:custGeom>
              <a:avLst/>
              <a:gdLst>
                <a:gd name="T0" fmla="*/ 346 w 400"/>
                <a:gd name="T1" fmla="*/ 29 h 64"/>
                <a:gd name="T2" fmla="*/ 393 w 400"/>
                <a:gd name="T3" fmla="*/ 31 h 64"/>
                <a:gd name="T4" fmla="*/ 395 w 400"/>
                <a:gd name="T5" fmla="*/ 31 h 64"/>
                <a:gd name="T6" fmla="*/ 400 w 400"/>
                <a:gd name="T7" fmla="*/ 29 h 64"/>
                <a:gd name="T8" fmla="*/ 397 w 400"/>
                <a:gd name="T9" fmla="*/ 25 h 64"/>
                <a:gd name="T10" fmla="*/ 271 w 400"/>
                <a:gd name="T11" fmla="*/ 12 h 64"/>
                <a:gd name="T12" fmla="*/ 271 w 400"/>
                <a:gd name="T13" fmla="*/ 12 h 64"/>
                <a:gd name="T14" fmla="*/ 220 w 400"/>
                <a:gd name="T15" fmla="*/ 12 h 64"/>
                <a:gd name="T16" fmla="*/ 219 w 400"/>
                <a:gd name="T17" fmla="*/ 12 h 64"/>
                <a:gd name="T18" fmla="*/ 173 w 400"/>
                <a:gd name="T19" fmla="*/ 13 h 64"/>
                <a:gd name="T20" fmla="*/ 115 w 400"/>
                <a:gd name="T21" fmla="*/ 10 h 64"/>
                <a:gd name="T22" fmla="*/ 99 w 400"/>
                <a:gd name="T23" fmla="*/ 8 h 64"/>
                <a:gd name="T24" fmla="*/ 27 w 400"/>
                <a:gd name="T25" fmla="*/ 0 h 64"/>
                <a:gd name="T26" fmla="*/ 1 w 400"/>
                <a:gd name="T27" fmla="*/ 18 h 64"/>
                <a:gd name="T28" fmla="*/ 8 w 400"/>
                <a:gd name="T29" fmla="*/ 37 h 64"/>
                <a:gd name="T30" fmla="*/ 108 w 400"/>
                <a:gd name="T31" fmla="*/ 64 h 64"/>
                <a:gd name="T32" fmla="*/ 218 w 400"/>
                <a:gd name="T33" fmla="*/ 47 h 64"/>
                <a:gd name="T34" fmla="*/ 346 w 400"/>
                <a:gd name="T35" fmla="*/ 29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0" h="64">
                  <a:moveTo>
                    <a:pt x="346" y="29"/>
                  </a:moveTo>
                  <a:cubicBezTo>
                    <a:pt x="361" y="29"/>
                    <a:pt x="377" y="29"/>
                    <a:pt x="393" y="31"/>
                  </a:cubicBezTo>
                  <a:cubicBezTo>
                    <a:pt x="394" y="31"/>
                    <a:pt x="394" y="31"/>
                    <a:pt x="395" y="31"/>
                  </a:cubicBezTo>
                  <a:cubicBezTo>
                    <a:pt x="397" y="31"/>
                    <a:pt x="400" y="30"/>
                    <a:pt x="400" y="29"/>
                  </a:cubicBezTo>
                  <a:cubicBezTo>
                    <a:pt x="400" y="28"/>
                    <a:pt x="399" y="25"/>
                    <a:pt x="397" y="25"/>
                  </a:cubicBezTo>
                  <a:cubicBezTo>
                    <a:pt x="355" y="13"/>
                    <a:pt x="308" y="12"/>
                    <a:pt x="271" y="12"/>
                  </a:cubicBezTo>
                  <a:cubicBezTo>
                    <a:pt x="271" y="12"/>
                    <a:pt x="271" y="12"/>
                    <a:pt x="271" y="12"/>
                  </a:cubicBezTo>
                  <a:cubicBezTo>
                    <a:pt x="254" y="12"/>
                    <a:pt x="236" y="12"/>
                    <a:pt x="220" y="12"/>
                  </a:cubicBezTo>
                  <a:cubicBezTo>
                    <a:pt x="219" y="12"/>
                    <a:pt x="219" y="12"/>
                    <a:pt x="219" y="12"/>
                  </a:cubicBezTo>
                  <a:cubicBezTo>
                    <a:pt x="203" y="13"/>
                    <a:pt x="187" y="13"/>
                    <a:pt x="173" y="13"/>
                  </a:cubicBezTo>
                  <a:cubicBezTo>
                    <a:pt x="148" y="13"/>
                    <a:pt x="130" y="12"/>
                    <a:pt x="115" y="10"/>
                  </a:cubicBezTo>
                  <a:cubicBezTo>
                    <a:pt x="109" y="9"/>
                    <a:pt x="104" y="9"/>
                    <a:pt x="99" y="8"/>
                  </a:cubicBezTo>
                  <a:cubicBezTo>
                    <a:pt x="65" y="3"/>
                    <a:pt x="42" y="0"/>
                    <a:pt x="27" y="0"/>
                  </a:cubicBezTo>
                  <a:cubicBezTo>
                    <a:pt x="6" y="0"/>
                    <a:pt x="2" y="6"/>
                    <a:pt x="1" y="18"/>
                  </a:cubicBezTo>
                  <a:cubicBezTo>
                    <a:pt x="0" y="25"/>
                    <a:pt x="3" y="31"/>
                    <a:pt x="8" y="37"/>
                  </a:cubicBezTo>
                  <a:cubicBezTo>
                    <a:pt x="23" y="53"/>
                    <a:pt x="61" y="64"/>
                    <a:pt x="108" y="64"/>
                  </a:cubicBezTo>
                  <a:cubicBezTo>
                    <a:pt x="152" y="64"/>
                    <a:pt x="184" y="56"/>
                    <a:pt x="218" y="47"/>
                  </a:cubicBezTo>
                  <a:cubicBezTo>
                    <a:pt x="254" y="38"/>
                    <a:pt x="291" y="29"/>
                    <a:pt x="346" y="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1" name="Freeform 34"/>
            <p:cNvSpPr>
              <a:spLocks/>
            </p:cNvSpPr>
            <p:nvPr/>
          </p:nvSpPr>
          <p:spPr bwMode="auto">
            <a:xfrm>
              <a:off x="3424238" y="3930650"/>
              <a:ext cx="1023938" cy="1368425"/>
            </a:xfrm>
            <a:custGeom>
              <a:avLst/>
              <a:gdLst>
                <a:gd name="T0" fmla="*/ 0 w 645"/>
                <a:gd name="T1" fmla="*/ 0 h 862"/>
                <a:gd name="T2" fmla="*/ 640 w 645"/>
                <a:gd name="T3" fmla="*/ 0 h 862"/>
                <a:gd name="T4" fmla="*/ 640 w 645"/>
                <a:gd name="T5" fmla="*/ 134 h 862"/>
                <a:gd name="T6" fmla="*/ 151 w 645"/>
                <a:gd name="T7" fmla="*/ 134 h 862"/>
                <a:gd name="T8" fmla="*/ 151 w 645"/>
                <a:gd name="T9" fmla="*/ 359 h 862"/>
                <a:gd name="T10" fmla="*/ 584 w 645"/>
                <a:gd name="T11" fmla="*/ 359 h 862"/>
                <a:gd name="T12" fmla="*/ 584 w 645"/>
                <a:gd name="T13" fmla="*/ 496 h 862"/>
                <a:gd name="T14" fmla="*/ 151 w 645"/>
                <a:gd name="T15" fmla="*/ 496 h 862"/>
                <a:gd name="T16" fmla="*/ 151 w 645"/>
                <a:gd name="T17" fmla="*/ 727 h 862"/>
                <a:gd name="T18" fmla="*/ 645 w 645"/>
                <a:gd name="T19" fmla="*/ 727 h 862"/>
                <a:gd name="T20" fmla="*/ 645 w 645"/>
                <a:gd name="T21" fmla="*/ 862 h 862"/>
                <a:gd name="T22" fmla="*/ 0 w 645"/>
                <a:gd name="T23" fmla="*/ 862 h 862"/>
                <a:gd name="T24" fmla="*/ 0 w 645"/>
                <a:gd name="T25" fmla="*/ 0 h 8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5" h="862">
                  <a:moveTo>
                    <a:pt x="0" y="0"/>
                  </a:moveTo>
                  <a:lnTo>
                    <a:pt x="640" y="0"/>
                  </a:lnTo>
                  <a:lnTo>
                    <a:pt x="640" y="134"/>
                  </a:lnTo>
                  <a:lnTo>
                    <a:pt x="151" y="134"/>
                  </a:lnTo>
                  <a:lnTo>
                    <a:pt x="151" y="359"/>
                  </a:lnTo>
                  <a:lnTo>
                    <a:pt x="584" y="359"/>
                  </a:lnTo>
                  <a:lnTo>
                    <a:pt x="584" y="496"/>
                  </a:lnTo>
                  <a:lnTo>
                    <a:pt x="151" y="496"/>
                  </a:lnTo>
                  <a:lnTo>
                    <a:pt x="151" y="727"/>
                  </a:lnTo>
                  <a:lnTo>
                    <a:pt x="645" y="727"/>
                  </a:lnTo>
                  <a:lnTo>
                    <a:pt x="645" y="862"/>
                  </a:lnTo>
                  <a:lnTo>
                    <a:pt x="0" y="862"/>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2" name="Freeform 35"/>
            <p:cNvSpPr>
              <a:spLocks noEditPoints="1"/>
            </p:cNvSpPr>
            <p:nvPr/>
          </p:nvSpPr>
          <p:spPr bwMode="auto">
            <a:xfrm>
              <a:off x="4545013" y="3870325"/>
              <a:ext cx="1069975" cy="1450975"/>
            </a:xfrm>
            <a:custGeom>
              <a:avLst/>
              <a:gdLst>
                <a:gd name="T0" fmla="*/ 0 w 285"/>
                <a:gd name="T1" fmla="*/ 244 h 387"/>
                <a:gd name="T2" fmla="*/ 0 w 285"/>
                <a:gd name="T3" fmla="*/ 243 h 387"/>
                <a:gd name="T4" fmla="*/ 128 w 285"/>
                <a:gd name="T5" fmla="*/ 100 h 387"/>
                <a:gd name="T6" fmla="*/ 222 w 285"/>
                <a:gd name="T7" fmla="*/ 149 h 387"/>
                <a:gd name="T8" fmla="*/ 222 w 285"/>
                <a:gd name="T9" fmla="*/ 0 h 387"/>
                <a:gd name="T10" fmla="*/ 285 w 285"/>
                <a:gd name="T11" fmla="*/ 0 h 387"/>
                <a:gd name="T12" fmla="*/ 285 w 285"/>
                <a:gd name="T13" fmla="*/ 381 h 387"/>
                <a:gd name="T14" fmla="*/ 222 w 285"/>
                <a:gd name="T15" fmla="*/ 381 h 387"/>
                <a:gd name="T16" fmla="*/ 222 w 285"/>
                <a:gd name="T17" fmla="*/ 335 h 387"/>
                <a:gd name="T18" fmla="*/ 128 w 285"/>
                <a:gd name="T19" fmla="*/ 387 h 387"/>
                <a:gd name="T20" fmla="*/ 0 w 285"/>
                <a:gd name="T21" fmla="*/ 244 h 387"/>
                <a:gd name="T22" fmla="*/ 223 w 285"/>
                <a:gd name="T23" fmla="*/ 244 h 387"/>
                <a:gd name="T24" fmla="*/ 223 w 285"/>
                <a:gd name="T25" fmla="*/ 243 h 387"/>
                <a:gd name="T26" fmla="*/ 143 w 285"/>
                <a:gd name="T27" fmla="*/ 155 h 387"/>
                <a:gd name="T28" fmla="*/ 64 w 285"/>
                <a:gd name="T29" fmla="*/ 243 h 387"/>
                <a:gd name="T30" fmla="*/ 64 w 285"/>
                <a:gd name="T31" fmla="*/ 244 h 387"/>
                <a:gd name="T32" fmla="*/ 143 w 285"/>
                <a:gd name="T33" fmla="*/ 332 h 387"/>
                <a:gd name="T34" fmla="*/ 223 w 285"/>
                <a:gd name="T35" fmla="*/ 244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5" h="387">
                  <a:moveTo>
                    <a:pt x="0" y="244"/>
                  </a:moveTo>
                  <a:cubicBezTo>
                    <a:pt x="0" y="243"/>
                    <a:pt x="0" y="243"/>
                    <a:pt x="0" y="243"/>
                  </a:cubicBezTo>
                  <a:cubicBezTo>
                    <a:pt x="0" y="152"/>
                    <a:pt x="62" y="100"/>
                    <a:pt x="128" y="100"/>
                  </a:cubicBezTo>
                  <a:cubicBezTo>
                    <a:pt x="173" y="100"/>
                    <a:pt x="202" y="122"/>
                    <a:pt x="222" y="149"/>
                  </a:cubicBezTo>
                  <a:cubicBezTo>
                    <a:pt x="222" y="0"/>
                    <a:pt x="222" y="0"/>
                    <a:pt x="222" y="0"/>
                  </a:cubicBezTo>
                  <a:cubicBezTo>
                    <a:pt x="285" y="0"/>
                    <a:pt x="285" y="0"/>
                    <a:pt x="285" y="0"/>
                  </a:cubicBezTo>
                  <a:cubicBezTo>
                    <a:pt x="285" y="381"/>
                    <a:pt x="285" y="381"/>
                    <a:pt x="285" y="381"/>
                  </a:cubicBezTo>
                  <a:cubicBezTo>
                    <a:pt x="222" y="381"/>
                    <a:pt x="222" y="381"/>
                    <a:pt x="222" y="381"/>
                  </a:cubicBezTo>
                  <a:cubicBezTo>
                    <a:pt x="222" y="335"/>
                    <a:pt x="222" y="335"/>
                    <a:pt x="222" y="335"/>
                  </a:cubicBezTo>
                  <a:cubicBezTo>
                    <a:pt x="202" y="364"/>
                    <a:pt x="173" y="387"/>
                    <a:pt x="128" y="387"/>
                  </a:cubicBezTo>
                  <a:cubicBezTo>
                    <a:pt x="63" y="387"/>
                    <a:pt x="0" y="335"/>
                    <a:pt x="0" y="244"/>
                  </a:cubicBezTo>
                  <a:close/>
                  <a:moveTo>
                    <a:pt x="223" y="244"/>
                  </a:moveTo>
                  <a:cubicBezTo>
                    <a:pt x="223" y="243"/>
                    <a:pt x="223" y="243"/>
                    <a:pt x="223" y="243"/>
                  </a:cubicBezTo>
                  <a:cubicBezTo>
                    <a:pt x="223" y="190"/>
                    <a:pt x="185" y="155"/>
                    <a:pt x="143" y="155"/>
                  </a:cubicBezTo>
                  <a:cubicBezTo>
                    <a:pt x="100" y="155"/>
                    <a:pt x="64" y="188"/>
                    <a:pt x="64" y="243"/>
                  </a:cubicBezTo>
                  <a:cubicBezTo>
                    <a:pt x="64" y="244"/>
                    <a:pt x="64" y="244"/>
                    <a:pt x="64" y="244"/>
                  </a:cubicBezTo>
                  <a:cubicBezTo>
                    <a:pt x="64" y="297"/>
                    <a:pt x="100" y="332"/>
                    <a:pt x="143" y="332"/>
                  </a:cubicBezTo>
                  <a:cubicBezTo>
                    <a:pt x="185" y="332"/>
                    <a:pt x="223" y="297"/>
                    <a:pt x="223" y="2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3" name="Freeform 36"/>
            <p:cNvSpPr>
              <a:spLocks/>
            </p:cNvSpPr>
            <p:nvPr/>
          </p:nvSpPr>
          <p:spPr bwMode="auto">
            <a:xfrm>
              <a:off x="5813425" y="4267200"/>
              <a:ext cx="925513" cy="1054100"/>
            </a:xfrm>
            <a:custGeom>
              <a:avLst/>
              <a:gdLst>
                <a:gd name="T0" fmla="*/ 0 w 247"/>
                <a:gd name="T1" fmla="*/ 175 h 281"/>
                <a:gd name="T2" fmla="*/ 0 w 247"/>
                <a:gd name="T3" fmla="*/ 0 h 281"/>
                <a:gd name="T4" fmla="*/ 63 w 247"/>
                <a:gd name="T5" fmla="*/ 0 h 281"/>
                <a:gd name="T6" fmla="*/ 63 w 247"/>
                <a:gd name="T7" fmla="*/ 156 h 281"/>
                <a:gd name="T8" fmla="*/ 122 w 247"/>
                <a:gd name="T9" fmla="*/ 223 h 281"/>
                <a:gd name="T10" fmla="*/ 184 w 247"/>
                <a:gd name="T11" fmla="*/ 155 h 281"/>
                <a:gd name="T12" fmla="*/ 184 w 247"/>
                <a:gd name="T13" fmla="*/ 0 h 281"/>
                <a:gd name="T14" fmla="*/ 247 w 247"/>
                <a:gd name="T15" fmla="*/ 0 h 281"/>
                <a:gd name="T16" fmla="*/ 247 w 247"/>
                <a:gd name="T17" fmla="*/ 275 h 281"/>
                <a:gd name="T18" fmla="*/ 184 w 247"/>
                <a:gd name="T19" fmla="*/ 275 h 281"/>
                <a:gd name="T20" fmla="*/ 184 w 247"/>
                <a:gd name="T21" fmla="*/ 232 h 281"/>
                <a:gd name="T22" fmla="*/ 98 w 247"/>
                <a:gd name="T23" fmla="*/ 281 h 281"/>
                <a:gd name="T24" fmla="*/ 0 w 247"/>
                <a:gd name="T25" fmla="*/ 175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7" h="281">
                  <a:moveTo>
                    <a:pt x="0" y="175"/>
                  </a:moveTo>
                  <a:cubicBezTo>
                    <a:pt x="0" y="0"/>
                    <a:pt x="0" y="0"/>
                    <a:pt x="0" y="0"/>
                  </a:cubicBezTo>
                  <a:cubicBezTo>
                    <a:pt x="63" y="0"/>
                    <a:pt x="63" y="0"/>
                    <a:pt x="63" y="0"/>
                  </a:cubicBezTo>
                  <a:cubicBezTo>
                    <a:pt x="63" y="156"/>
                    <a:pt x="63" y="156"/>
                    <a:pt x="63" y="156"/>
                  </a:cubicBezTo>
                  <a:cubicBezTo>
                    <a:pt x="63" y="199"/>
                    <a:pt x="84" y="223"/>
                    <a:pt x="122" y="223"/>
                  </a:cubicBezTo>
                  <a:cubicBezTo>
                    <a:pt x="158" y="223"/>
                    <a:pt x="184" y="198"/>
                    <a:pt x="184" y="155"/>
                  </a:cubicBezTo>
                  <a:cubicBezTo>
                    <a:pt x="184" y="0"/>
                    <a:pt x="184" y="0"/>
                    <a:pt x="184" y="0"/>
                  </a:cubicBezTo>
                  <a:cubicBezTo>
                    <a:pt x="247" y="0"/>
                    <a:pt x="247" y="0"/>
                    <a:pt x="247" y="0"/>
                  </a:cubicBezTo>
                  <a:cubicBezTo>
                    <a:pt x="247" y="275"/>
                    <a:pt x="247" y="275"/>
                    <a:pt x="247" y="275"/>
                  </a:cubicBezTo>
                  <a:cubicBezTo>
                    <a:pt x="184" y="275"/>
                    <a:pt x="184" y="275"/>
                    <a:pt x="184" y="275"/>
                  </a:cubicBezTo>
                  <a:cubicBezTo>
                    <a:pt x="184" y="232"/>
                    <a:pt x="184" y="232"/>
                    <a:pt x="184" y="232"/>
                  </a:cubicBezTo>
                  <a:cubicBezTo>
                    <a:pt x="166" y="258"/>
                    <a:pt x="140" y="281"/>
                    <a:pt x="98" y="281"/>
                  </a:cubicBezTo>
                  <a:cubicBezTo>
                    <a:pt x="36" y="281"/>
                    <a:pt x="0" y="239"/>
                    <a:pt x="0" y="17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4" name="Freeform 37"/>
            <p:cNvSpPr>
              <a:spLocks/>
            </p:cNvSpPr>
            <p:nvPr/>
          </p:nvSpPr>
          <p:spPr bwMode="auto">
            <a:xfrm>
              <a:off x="6889750" y="4244975"/>
              <a:ext cx="955675" cy="1076325"/>
            </a:xfrm>
            <a:custGeom>
              <a:avLst/>
              <a:gdLst>
                <a:gd name="T0" fmla="*/ 0 w 255"/>
                <a:gd name="T1" fmla="*/ 145 h 287"/>
                <a:gd name="T2" fmla="*/ 0 w 255"/>
                <a:gd name="T3" fmla="*/ 144 h 287"/>
                <a:gd name="T4" fmla="*/ 144 w 255"/>
                <a:gd name="T5" fmla="*/ 0 h 287"/>
                <a:gd name="T6" fmla="*/ 254 w 255"/>
                <a:gd name="T7" fmla="*/ 47 h 287"/>
                <a:gd name="T8" fmla="*/ 214 w 255"/>
                <a:gd name="T9" fmla="*/ 90 h 287"/>
                <a:gd name="T10" fmla="*/ 143 w 255"/>
                <a:gd name="T11" fmla="*/ 55 h 287"/>
                <a:gd name="T12" fmla="*/ 64 w 255"/>
                <a:gd name="T13" fmla="*/ 143 h 287"/>
                <a:gd name="T14" fmla="*/ 64 w 255"/>
                <a:gd name="T15" fmla="*/ 144 h 287"/>
                <a:gd name="T16" fmla="*/ 146 w 255"/>
                <a:gd name="T17" fmla="*/ 232 h 287"/>
                <a:gd name="T18" fmla="*/ 217 w 255"/>
                <a:gd name="T19" fmla="*/ 198 h 287"/>
                <a:gd name="T20" fmla="*/ 255 w 255"/>
                <a:gd name="T21" fmla="*/ 236 h 287"/>
                <a:gd name="T22" fmla="*/ 143 w 255"/>
                <a:gd name="T23" fmla="*/ 287 h 287"/>
                <a:gd name="T24" fmla="*/ 0 w 255"/>
                <a:gd name="T25" fmla="*/ 14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5" h="287">
                  <a:moveTo>
                    <a:pt x="0" y="145"/>
                  </a:moveTo>
                  <a:cubicBezTo>
                    <a:pt x="0" y="144"/>
                    <a:pt x="0" y="144"/>
                    <a:pt x="0" y="144"/>
                  </a:cubicBezTo>
                  <a:cubicBezTo>
                    <a:pt x="0" y="66"/>
                    <a:pt x="61" y="0"/>
                    <a:pt x="144" y="0"/>
                  </a:cubicBezTo>
                  <a:cubicBezTo>
                    <a:pt x="195" y="0"/>
                    <a:pt x="228" y="19"/>
                    <a:pt x="254" y="47"/>
                  </a:cubicBezTo>
                  <a:cubicBezTo>
                    <a:pt x="214" y="90"/>
                    <a:pt x="214" y="90"/>
                    <a:pt x="214" y="90"/>
                  </a:cubicBezTo>
                  <a:cubicBezTo>
                    <a:pt x="195" y="69"/>
                    <a:pt x="175" y="55"/>
                    <a:pt x="143" y="55"/>
                  </a:cubicBezTo>
                  <a:cubicBezTo>
                    <a:pt x="97" y="55"/>
                    <a:pt x="64" y="95"/>
                    <a:pt x="64" y="143"/>
                  </a:cubicBezTo>
                  <a:cubicBezTo>
                    <a:pt x="64" y="144"/>
                    <a:pt x="64" y="144"/>
                    <a:pt x="64" y="144"/>
                  </a:cubicBezTo>
                  <a:cubicBezTo>
                    <a:pt x="64" y="193"/>
                    <a:pt x="97" y="232"/>
                    <a:pt x="146" y="232"/>
                  </a:cubicBezTo>
                  <a:cubicBezTo>
                    <a:pt x="176" y="232"/>
                    <a:pt x="198" y="219"/>
                    <a:pt x="217" y="198"/>
                  </a:cubicBezTo>
                  <a:cubicBezTo>
                    <a:pt x="255" y="236"/>
                    <a:pt x="255" y="236"/>
                    <a:pt x="255" y="236"/>
                  </a:cubicBezTo>
                  <a:cubicBezTo>
                    <a:pt x="228" y="266"/>
                    <a:pt x="197" y="287"/>
                    <a:pt x="143" y="287"/>
                  </a:cubicBezTo>
                  <a:cubicBezTo>
                    <a:pt x="61" y="287"/>
                    <a:pt x="0" y="223"/>
                    <a:pt x="0" y="1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5" name="Freeform 38"/>
            <p:cNvSpPr>
              <a:spLocks noEditPoints="1"/>
            </p:cNvSpPr>
            <p:nvPr/>
          </p:nvSpPr>
          <p:spPr bwMode="auto">
            <a:xfrm>
              <a:off x="7908925" y="4252913"/>
              <a:ext cx="930275" cy="1068388"/>
            </a:xfrm>
            <a:custGeom>
              <a:avLst/>
              <a:gdLst>
                <a:gd name="T0" fmla="*/ 0 w 248"/>
                <a:gd name="T1" fmla="*/ 200 h 285"/>
                <a:gd name="T2" fmla="*/ 0 w 248"/>
                <a:gd name="T3" fmla="*/ 199 h 285"/>
                <a:gd name="T4" fmla="*/ 113 w 248"/>
                <a:gd name="T5" fmla="*/ 110 h 285"/>
                <a:gd name="T6" fmla="*/ 187 w 248"/>
                <a:gd name="T7" fmla="*/ 122 h 285"/>
                <a:gd name="T8" fmla="*/ 187 w 248"/>
                <a:gd name="T9" fmla="*/ 115 h 285"/>
                <a:gd name="T10" fmla="*/ 119 w 248"/>
                <a:gd name="T11" fmla="*/ 55 h 285"/>
                <a:gd name="T12" fmla="*/ 40 w 248"/>
                <a:gd name="T13" fmla="*/ 72 h 285"/>
                <a:gd name="T14" fmla="*/ 24 w 248"/>
                <a:gd name="T15" fmla="*/ 23 h 285"/>
                <a:gd name="T16" fmla="*/ 127 w 248"/>
                <a:gd name="T17" fmla="*/ 0 h 285"/>
                <a:gd name="T18" fmla="*/ 219 w 248"/>
                <a:gd name="T19" fmla="*/ 31 h 285"/>
                <a:gd name="T20" fmla="*/ 248 w 248"/>
                <a:gd name="T21" fmla="*/ 116 h 285"/>
                <a:gd name="T22" fmla="*/ 248 w 248"/>
                <a:gd name="T23" fmla="*/ 279 h 285"/>
                <a:gd name="T24" fmla="*/ 187 w 248"/>
                <a:gd name="T25" fmla="*/ 279 h 285"/>
                <a:gd name="T26" fmla="*/ 187 w 248"/>
                <a:gd name="T27" fmla="*/ 245 h 285"/>
                <a:gd name="T28" fmla="*/ 97 w 248"/>
                <a:gd name="T29" fmla="*/ 285 h 285"/>
                <a:gd name="T30" fmla="*/ 0 w 248"/>
                <a:gd name="T31" fmla="*/ 200 h 285"/>
                <a:gd name="T32" fmla="*/ 188 w 248"/>
                <a:gd name="T33" fmla="*/ 180 h 285"/>
                <a:gd name="T34" fmla="*/ 188 w 248"/>
                <a:gd name="T35" fmla="*/ 161 h 285"/>
                <a:gd name="T36" fmla="*/ 126 w 248"/>
                <a:gd name="T37" fmla="*/ 150 h 285"/>
                <a:gd name="T38" fmla="*/ 61 w 248"/>
                <a:gd name="T39" fmla="*/ 196 h 285"/>
                <a:gd name="T40" fmla="*/ 61 w 248"/>
                <a:gd name="T41" fmla="*/ 197 h 285"/>
                <a:gd name="T42" fmla="*/ 115 w 248"/>
                <a:gd name="T43" fmla="*/ 239 h 285"/>
                <a:gd name="T44" fmla="*/ 188 w 248"/>
                <a:gd name="T45" fmla="*/ 180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8" h="285">
                  <a:moveTo>
                    <a:pt x="0" y="200"/>
                  </a:moveTo>
                  <a:cubicBezTo>
                    <a:pt x="0" y="199"/>
                    <a:pt x="0" y="199"/>
                    <a:pt x="0" y="199"/>
                  </a:cubicBezTo>
                  <a:cubicBezTo>
                    <a:pt x="0" y="139"/>
                    <a:pt x="46" y="110"/>
                    <a:pt x="113" y="110"/>
                  </a:cubicBezTo>
                  <a:cubicBezTo>
                    <a:pt x="144" y="110"/>
                    <a:pt x="166" y="115"/>
                    <a:pt x="187" y="122"/>
                  </a:cubicBezTo>
                  <a:cubicBezTo>
                    <a:pt x="187" y="115"/>
                    <a:pt x="187" y="115"/>
                    <a:pt x="187" y="115"/>
                  </a:cubicBezTo>
                  <a:cubicBezTo>
                    <a:pt x="187" y="76"/>
                    <a:pt x="163" y="55"/>
                    <a:pt x="119" y="55"/>
                  </a:cubicBezTo>
                  <a:cubicBezTo>
                    <a:pt x="88" y="55"/>
                    <a:pt x="65" y="62"/>
                    <a:pt x="40" y="72"/>
                  </a:cubicBezTo>
                  <a:cubicBezTo>
                    <a:pt x="24" y="23"/>
                    <a:pt x="24" y="23"/>
                    <a:pt x="24" y="23"/>
                  </a:cubicBezTo>
                  <a:cubicBezTo>
                    <a:pt x="54" y="9"/>
                    <a:pt x="84" y="0"/>
                    <a:pt x="127" y="0"/>
                  </a:cubicBezTo>
                  <a:cubicBezTo>
                    <a:pt x="169" y="0"/>
                    <a:pt x="199" y="11"/>
                    <a:pt x="219" y="31"/>
                  </a:cubicBezTo>
                  <a:cubicBezTo>
                    <a:pt x="239" y="51"/>
                    <a:pt x="248" y="80"/>
                    <a:pt x="248" y="116"/>
                  </a:cubicBezTo>
                  <a:cubicBezTo>
                    <a:pt x="248" y="279"/>
                    <a:pt x="248" y="279"/>
                    <a:pt x="248" y="279"/>
                  </a:cubicBezTo>
                  <a:cubicBezTo>
                    <a:pt x="187" y="279"/>
                    <a:pt x="187" y="279"/>
                    <a:pt x="187" y="279"/>
                  </a:cubicBezTo>
                  <a:cubicBezTo>
                    <a:pt x="187" y="245"/>
                    <a:pt x="187" y="245"/>
                    <a:pt x="187" y="245"/>
                  </a:cubicBezTo>
                  <a:cubicBezTo>
                    <a:pt x="168" y="267"/>
                    <a:pt x="139" y="285"/>
                    <a:pt x="97" y="285"/>
                  </a:cubicBezTo>
                  <a:cubicBezTo>
                    <a:pt x="46" y="285"/>
                    <a:pt x="0" y="255"/>
                    <a:pt x="0" y="200"/>
                  </a:cubicBezTo>
                  <a:close/>
                  <a:moveTo>
                    <a:pt x="188" y="180"/>
                  </a:moveTo>
                  <a:cubicBezTo>
                    <a:pt x="188" y="161"/>
                    <a:pt x="188" y="161"/>
                    <a:pt x="188" y="161"/>
                  </a:cubicBezTo>
                  <a:cubicBezTo>
                    <a:pt x="172" y="155"/>
                    <a:pt x="151" y="150"/>
                    <a:pt x="126" y="150"/>
                  </a:cubicBezTo>
                  <a:cubicBezTo>
                    <a:pt x="85" y="150"/>
                    <a:pt x="61" y="167"/>
                    <a:pt x="61" y="196"/>
                  </a:cubicBezTo>
                  <a:cubicBezTo>
                    <a:pt x="61" y="197"/>
                    <a:pt x="61" y="197"/>
                    <a:pt x="61" y="197"/>
                  </a:cubicBezTo>
                  <a:cubicBezTo>
                    <a:pt x="61" y="224"/>
                    <a:pt x="85" y="239"/>
                    <a:pt x="115" y="239"/>
                  </a:cubicBezTo>
                  <a:cubicBezTo>
                    <a:pt x="157" y="239"/>
                    <a:pt x="188" y="215"/>
                    <a:pt x="188" y="18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6" name="Freeform 39"/>
            <p:cNvSpPr>
              <a:spLocks/>
            </p:cNvSpPr>
            <p:nvPr/>
          </p:nvSpPr>
          <p:spPr bwMode="auto">
            <a:xfrm>
              <a:off x="8943975" y="3983038"/>
              <a:ext cx="646113" cy="1335088"/>
            </a:xfrm>
            <a:custGeom>
              <a:avLst/>
              <a:gdLst>
                <a:gd name="T0" fmla="*/ 35 w 172"/>
                <a:gd name="T1" fmla="*/ 275 h 356"/>
                <a:gd name="T2" fmla="*/ 35 w 172"/>
                <a:gd name="T3" fmla="*/ 130 h 356"/>
                <a:gd name="T4" fmla="*/ 0 w 172"/>
                <a:gd name="T5" fmla="*/ 130 h 356"/>
                <a:gd name="T6" fmla="*/ 0 w 172"/>
                <a:gd name="T7" fmla="*/ 76 h 356"/>
                <a:gd name="T8" fmla="*/ 35 w 172"/>
                <a:gd name="T9" fmla="*/ 76 h 356"/>
                <a:gd name="T10" fmla="*/ 35 w 172"/>
                <a:gd name="T11" fmla="*/ 0 h 356"/>
                <a:gd name="T12" fmla="*/ 98 w 172"/>
                <a:gd name="T13" fmla="*/ 0 h 356"/>
                <a:gd name="T14" fmla="*/ 98 w 172"/>
                <a:gd name="T15" fmla="*/ 76 h 356"/>
                <a:gd name="T16" fmla="*/ 172 w 172"/>
                <a:gd name="T17" fmla="*/ 76 h 356"/>
                <a:gd name="T18" fmla="*/ 172 w 172"/>
                <a:gd name="T19" fmla="*/ 130 h 356"/>
                <a:gd name="T20" fmla="*/ 98 w 172"/>
                <a:gd name="T21" fmla="*/ 130 h 356"/>
                <a:gd name="T22" fmla="*/ 98 w 172"/>
                <a:gd name="T23" fmla="*/ 265 h 356"/>
                <a:gd name="T24" fmla="*/ 132 w 172"/>
                <a:gd name="T25" fmla="*/ 299 h 356"/>
                <a:gd name="T26" fmla="*/ 171 w 172"/>
                <a:gd name="T27" fmla="*/ 290 h 356"/>
                <a:gd name="T28" fmla="*/ 171 w 172"/>
                <a:gd name="T29" fmla="*/ 342 h 356"/>
                <a:gd name="T30" fmla="*/ 114 w 172"/>
                <a:gd name="T31" fmla="*/ 356 h 356"/>
                <a:gd name="T32" fmla="*/ 35 w 172"/>
                <a:gd name="T33" fmla="*/ 27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2" h="356">
                  <a:moveTo>
                    <a:pt x="35" y="275"/>
                  </a:moveTo>
                  <a:cubicBezTo>
                    <a:pt x="35" y="130"/>
                    <a:pt x="35" y="130"/>
                    <a:pt x="35" y="130"/>
                  </a:cubicBezTo>
                  <a:cubicBezTo>
                    <a:pt x="0" y="130"/>
                    <a:pt x="0" y="130"/>
                    <a:pt x="0" y="130"/>
                  </a:cubicBezTo>
                  <a:cubicBezTo>
                    <a:pt x="0" y="76"/>
                    <a:pt x="0" y="76"/>
                    <a:pt x="0" y="76"/>
                  </a:cubicBezTo>
                  <a:cubicBezTo>
                    <a:pt x="35" y="76"/>
                    <a:pt x="35" y="76"/>
                    <a:pt x="35" y="76"/>
                  </a:cubicBezTo>
                  <a:cubicBezTo>
                    <a:pt x="35" y="0"/>
                    <a:pt x="35" y="0"/>
                    <a:pt x="35" y="0"/>
                  </a:cubicBezTo>
                  <a:cubicBezTo>
                    <a:pt x="98" y="0"/>
                    <a:pt x="98" y="0"/>
                    <a:pt x="98" y="0"/>
                  </a:cubicBezTo>
                  <a:cubicBezTo>
                    <a:pt x="98" y="76"/>
                    <a:pt x="98" y="76"/>
                    <a:pt x="98" y="76"/>
                  </a:cubicBezTo>
                  <a:cubicBezTo>
                    <a:pt x="172" y="76"/>
                    <a:pt x="172" y="76"/>
                    <a:pt x="172" y="76"/>
                  </a:cubicBezTo>
                  <a:cubicBezTo>
                    <a:pt x="172" y="130"/>
                    <a:pt x="172" y="130"/>
                    <a:pt x="172" y="130"/>
                  </a:cubicBezTo>
                  <a:cubicBezTo>
                    <a:pt x="98" y="130"/>
                    <a:pt x="98" y="130"/>
                    <a:pt x="98" y="130"/>
                  </a:cubicBezTo>
                  <a:cubicBezTo>
                    <a:pt x="98" y="265"/>
                    <a:pt x="98" y="265"/>
                    <a:pt x="98" y="265"/>
                  </a:cubicBezTo>
                  <a:cubicBezTo>
                    <a:pt x="98" y="290"/>
                    <a:pt x="110" y="299"/>
                    <a:pt x="132" y="299"/>
                  </a:cubicBezTo>
                  <a:cubicBezTo>
                    <a:pt x="146" y="299"/>
                    <a:pt x="158" y="296"/>
                    <a:pt x="171" y="290"/>
                  </a:cubicBezTo>
                  <a:cubicBezTo>
                    <a:pt x="171" y="342"/>
                    <a:pt x="171" y="342"/>
                    <a:pt x="171" y="342"/>
                  </a:cubicBezTo>
                  <a:cubicBezTo>
                    <a:pt x="155" y="351"/>
                    <a:pt x="138" y="356"/>
                    <a:pt x="114" y="356"/>
                  </a:cubicBezTo>
                  <a:cubicBezTo>
                    <a:pt x="68" y="356"/>
                    <a:pt x="35" y="335"/>
                    <a:pt x="35" y="27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7" name="Freeform 40"/>
            <p:cNvSpPr>
              <a:spLocks noEditPoints="1"/>
            </p:cNvSpPr>
            <p:nvPr/>
          </p:nvSpPr>
          <p:spPr bwMode="auto">
            <a:xfrm>
              <a:off x="9747250" y="3884613"/>
              <a:ext cx="255588" cy="1414463"/>
            </a:xfrm>
            <a:custGeom>
              <a:avLst/>
              <a:gdLst>
                <a:gd name="T0" fmla="*/ 0 w 161"/>
                <a:gd name="T1" fmla="*/ 0 h 891"/>
                <a:gd name="T2" fmla="*/ 161 w 161"/>
                <a:gd name="T3" fmla="*/ 0 h 891"/>
                <a:gd name="T4" fmla="*/ 161 w 161"/>
                <a:gd name="T5" fmla="*/ 142 h 891"/>
                <a:gd name="T6" fmla="*/ 0 w 161"/>
                <a:gd name="T7" fmla="*/ 142 h 891"/>
                <a:gd name="T8" fmla="*/ 0 w 161"/>
                <a:gd name="T9" fmla="*/ 0 h 891"/>
                <a:gd name="T10" fmla="*/ 5 w 161"/>
                <a:gd name="T11" fmla="*/ 241 h 891"/>
                <a:gd name="T12" fmla="*/ 154 w 161"/>
                <a:gd name="T13" fmla="*/ 241 h 891"/>
                <a:gd name="T14" fmla="*/ 154 w 161"/>
                <a:gd name="T15" fmla="*/ 891 h 891"/>
                <a:gd name="T16" fmla="*/ 5 w 161"/>
                <a:gd name="T17" fmla="*/ 891 h 891"/>
                <a:gd name="T18" fmla="*/ 5 w 161"/>
                <a:gd name="T19" fmla="*/ 241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1" h="891">
                  <a:moveTo>
                    <a:pt x="0" y="0"/>
                  </a:moveTo>
                  <a:lnTo>
                    <a:pt x="161" y="0"/>
                  </a:lnTo>
                  <a:lnTo>
                    <a:pt x="161" y="142"/>
                  </a:lnTo>
                  <a:lnTo>
                    <a:pt x="0" y="142"/>
                  </a:lnTo>
                  <a:lnTo>
                    <a:pt x="0" y="0"/>
                  </a:lnTo>
                  <a:close/>
                  <a:moveTo>
                    <a:pt x="5" y="241"/>
                  </a:moveTo>
                  <a:lnTo>
                    <a:pt x="154" y="241"/>
                  </a:lnTo>
                  <a:lnTo>
                    <a:pt x="154" y="891"/>
                  </a:lnTo>
                  <a:lnTo>
                    <a:pt x="5" y="891"/>
                  </a:lnTo>
                  <a:lnTo>
                    <a:pt x="5" y="2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8" name="Freeform 41"/>
            <p:cNvSpPr>
              <a:spLocks noEditPoints="1"/>
            </p:cNvSpPr>
            <p:nvPr/>
          </p:nvSpPr>
          <p:spPr bwMode="auto">
            <a:xfrm>
              <a:off x="10155238" y="4244975"/>
              <a:ext cx="1103313" cy="1076325"/>
            </a:xfrm>
            <a:custGeom>
              <a:avLst/>
              <a:gdLst>
                <a:gd name="T0" fmla="*/ 0 w 294"/>
                <a:gd name="T1" fmla="*/ 145 h 287"/>
                <a:gd name="T2" fmla="*/ 0 w 294"/>
                <a:gd name="T3" fmla="*/ 144 h 287"/>
                <a:gd name="T4" fmla="*/ 147 w 294"/>
                <a:gd name="T5" fmla="*/ 0 h 287"/>
                <a:gd name="T6" fmla="*/ 294 w 294"/>
                <a:gd name="T7" fmla="*/ 143 h 287"/>
                <a:gd name="T8" fmla="*/ 294 w 294"/>
                <a:gd name="T9" fmla="*/ 144 h 287"/>
                <a:gd name="T10" fmla="*/ 146 w 294"/>
                <a:gd name="T11" fmla="*/ 287 h 287"/>
                <a:gd name="T12" fmla="*/ 0 w 294"/>
                <a:gd name="T13" fmla="*/ 145 h 287"/>
                <a:gd name="T14" fmla="*/ 231 w 294"/>
                <a:gd name="T15" fmla="*/ 145 h 287"/>
                <a:gd name="T16" fmla="*/ 231 w 294"/>
                <a:gd name="T17" fmla="*/ 144 h 287"/>
                <a:gd name="T18" fmla="*/ 146 w 294"/>
                <a:gd name="T19" fmla="*/ 55 h 287"/>
                <a:gd name="T20" fmla="*/ 63 w 294"/>
                <a:gd name="T21" fmla="*/ 143 h 287"/>
                <a:gd name="T22" fmla="*/ 63 w 294"/>
                <a:gd name="T23" fmla="*/ 144 h 287"/>
                <a:gd name="T24" fmla="*/ 147 w 294"/>
                <a:gd name="T25" fmla="*/ 232 h 287"/>
                <a:gd name="T26" fmla="*/ 231 w 294"/>
                <a:gd name="T27" fmla="*/ 14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4" h="287">
                  <a:moveTo>
                    <a:pt x="0" y="145"/>
                  </a:moveTo>
                  <a:cubicBezTo>
                    <a:pt x="0" y="144"/>
                    <a:pt x="0" y="144"/>
                    <a:pt x="0" y="144"/>
                  </a:cubicBezTo>
                  <a:cubicBezTo>
                    <a:pt x="0" y="65"/>
                    <a:pt x="63" y="0"/>
                    <a:pt x="147" y="0"/>
                  </a:cubicBezTo>
                  <a:cubicBezTo>
                    <a:pt x="232" y="0"/>
                    <a:pt x="294" y="64"/>
                    <a:pt x="294" y="143"/>
                  </a:cubicBezTo>
                  <a:cubicBezTo>
                    <a:pt x="294" y="144"/>
                    <a:pt x="294" y="144"/>
                    <a:pt x="294" y="144"/>
                  </a:cubicBezTo>
                  <a:cubicBezTo>
                    <a:pt x="294" y="222"/>
                    <a:pt x="231" y="287"/>
                    <a:pt x="146" y="287"/>
                  </a:cubicBezTo>
                  <a:cubicBezTo>
                    <a:pt x="62" y="287"/>
                    <a:pt x="0" y="223"/>
                    <a:pt x="0" y="145"/>
                  </a:cubicBezTo>
                  <a:close/>
                  <a:moveTo>
                    <a:pt x="231" y="145"/>
                  </a:moveTo>
                  <a:cubicBezTo>
                    <a:pt x="231" y="144"/>
                    <a:pt x="231" y="144"/>
                    <a:pt x="231" y="144"/>
                  </a:cubicBezTo>
                  <a:cubicBezTo>
                    <a:pt x="231" y="95"/>
                    <a:pt x="196" y="55"/>
                    <a:pt x="146" y="55"/>
                  </a:cubicBezTo>
                  <a:cubicBezTo>
                    <a:pt x="96" y="55"/>
                    <a:pt x="63" y="95"/>
                    <a:pt x="63" y="143"/>
                  </a:cubicBezTo>
                  <a:cubicBezTo>
                    <a:pt x="63" y="144"/>
                    <a:pt x="63" y="144"/>
                    <a:pt x="63" y="144"/>
                  </a:cubicBezTo>
                  <a:cubicBezTo>
                    <a:pt x="63" y="192"/>
                    <a:pt x="98" y="232"/>
                    <a:pt x="147" y="232"/>
                  </a:cubicBezTo>
                  <a:cubicBezTo>
                    <a:pt x="198" y="232"/>
                    <a:pt x="231" y="192"/>
                    <a:pt x="231" y="1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9" name="Freeform 42"/>
            <p:cNvSpPr>
              <a:spLocks/>
            </p:cNvSpPr>
            <p:nvPr/>
          </p:nvSpPr>
          <p:spPr bwMode="auto">
            <a:xfrm>
              <a:off x="11407775" y="4244975"/>
              <a:ext cx="930275" cy="1054100"/>
            </a:xfrm>
            <a:custGeom>
              <a:avLst/>
              <a:gdLst>
                <a:gd name="T0" fmla="*/ 0 w 248"/>
                <a:gd name="T1" fmla="*/ 6 h 281"/>
                <a:gd name="T2" fmla="*/ 64 w 248"/>
                <a:gd name="T3" fmla="*/ 6 h 281"/>
                <a:gd name="T4" fmla="*/ 64 w 248"/>
                <a:gd name="T5" fmla="*/ 48 h 281"/>
                <a:gd name="T6" fmla="*/ 150 w 248"/>
                <a:gd name="T7" fmla="*/ 0 h 281"/>
                <a:gd name="T8" fmla="*/ 248 w 248"/>
                <a:gd name="T9" fmla="*/ 105 h 281"/>
                <a:gd name="T10" fmla="*/ 248 w 248"/>
                <a:gd name="T11" fmla="*/ 281 h 281"/>
                <a:gd name="T12" fmla="*/ 184 w 248"/>
                <a:gd name="T13" fmla="*/ 281 h 281"/>
                <a:gd name="T14" fmla="*/ 184 w 248"/>
                <a:gd name="T15" fmla="*/ 125 h 281"/>
                <a:gd name="T16" fmla="*/ 126 w 248"/>
                <a:gd name="T17" fmla="*/ 57 h 281"/>
                <a:gd name="T18" fmla="*/ 64 w 248"/>
                <a:gd name="T19" fmla="*/ 126 h 281"/>
                <a:gd name="T20" fmla="*/ 64 w 248"/>
                <a:gd name="T21" fmla="*/ 281 h 281"/>
                <a:gd name="T22" fmla="*/ 0 w 248"/>
                <a:gd name="T23" fmla="*/ 281 h 281"/>
                <a:gd name="T24" fmla="*/ 0 w 248"/>
                <a:gd name="T25" fmla="*/ 6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8" h="281">
                  <a:moveTo>
                    <a:pt x="0" y="6"/>
                  </a:moveTo>
                  <a:cubicBezTo>
                    <a:pt x="64" y="6"/>
                    <a:pt x="64" y="6"/>
                    <a:pt x="64" y="6"/>
                  </a:cubicBezTo>
                  <a:cubicBezTo>
                    <a:pt x="64" y="48"/>
                    <a:pt x="64" y="48"/>
                    <a:pt x="64" y="48"/>
                  </a:cubicBezTo>
                  <a:cubicBezTo>
                    <a:pt x="81" y="22"/>
                    <a:pt x="107" y="0"/>
                    <a:pt x="150" y="0"/>
                  </a:cubicBezTo>
                  <a:cubicBezTo>
                    <a:pt x="212" y="0"/>
                    <a:pt x="248" y="42"/>
                    <a:pt x="248" y="105"/>
                  </a:cubicBezTo>
                  <a:cubicBezTo>
                    <a:pt x="248" y="281"/>
                    <a:pt x="248" y="281"/>
                    <a:pt x="248" y="281"/>
                  </a:cubicBezTo>
                  <a:cubicBezTo>
                    <a:pt x="184" y="281"/>
                    <a:pt x="184" y="281"/>
                    <a:pt x="184" y="281"/>
                  </a:cubicBezTo>
                  <a:cubicBezTo>
                    <a:pt x="184" y="125"/>
                    <a:pt x="184" y="125"/>
                    <a:pt x="184" y="125"/>
                  </a:cubicBezTo>
                  <a:cubicBezTo>
                    <a:pt x="184" y="82"/>
                    <a:pt x="163" y="57"/>
                    <a:pt x="126" y="57"/>
                  </a:cubicBezTo>
                  <a:cubicBezTo>
                    <a:pt x="89" y="57"/>
                    <a:pt x="64" y="83"/>
                    <a:pt x="64" y="126"/>
                  </a:cubicBezTo>
                  <a:cubicBezTo>
                    <a:pt x="64" y="281"/>
                    <a:pt x="64" y="281"/>
                    <a:pt x="64" y="281"/>
                  </a:cubicBezTo>
                  <a:cubicBezTo>
                    <a:pt x="0" y="281"/>
                    <a:pt x="0" y="281"/>
                    <a:pt x="0" y="281"/>
                  </a:cubicBezTo>
                  <a:lnTo>
                    <a:pt x="0" y="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grpSp>
      <p:cxnSp>
        <p:nvCxnSpPr>
          <p:cNvPr id="1045" name="Straight Connector 1044"/>
          <p:cNvCxnSpPr>
            <a:endCxn id="1047" idx="2"/>
          </p:cNvCxnSpPr>
          <p:nvPr/>
        </p:nvCxnSpPr>
        <p:spPr>
          <a:xfrm>
            <a:off x="527382" y="3750836"/>
            <a:ext cx="768085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47" name="Oval 1046"/>
          <p:cNvSpPr/>
          <p:nvPr/>
        </p:nvSpPr>
        <p:spPr>
          <a:xfrm>
            <a:off x="8208235" y="3174772"/>
            <a:ext cx="1152128" cy="1152128"/>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39" name="Date Placeholder 38"/>
          <p:cNvSpPr>
            <a:spLocks noGrp="1"/>
          </p:cNvSpPr>
          <p:nvPr>
            <p:ph type="dt" sz="half" idx="10"/>
          </p:nvPr>
        </p:nvSpPr>
        <p:spPr/>
        <p:txBody>
          <a:bodyPr/>
          <a:lstStyle>
            <a:lvl1pPr>
              <a:defRPr>
                <a:solidFill>
                  <a:schemeClr val="bg1"/>
                </a:solidFill>
              </a:defRPr>
            </a:lvl1pPr>
          </a:lstStyle>
          <a:p>
            <a:fld id="{63096F7A-287F-4082-88F1-9710DB334B53}" type="datetime1">
              <a:rPr lang="en-AU" smtClean="0"/>
              <a:t>30/11/2017</a:t>
            </a:fld>
            <a:endParaRPr lang="en-AU"/>
          </a:p>
        </p:txBody>
      </p:sp>
      <p:sp>
        <p:nvSpPr>
          <p:cNvPr id="40" name="Footer Placeholder 39"/>
          <p:cNvSpPr>
            <a:spLocks noGrp="1"/>
          </p:cNvSpPr>
          <p:nvPr>
            <p:ph type="ftr" sz="quarter" idx="11"/>
          </p:nvPr>
        </p:nvSpPr>
        <p:spPr>
          <a:xfrm>
            <a:off x="527383" y="6332836"/>
            <a:ext cx="3648407" cy="365125"/>
          </a:xfrm>
        </p:spPr>
        <p:txBody>
          <a:bodyPr/>
          <a:lstStyle>
            <a:lvl1pPr>
              <a:defRPr>
                <a:solidFill>
                  <a:schemeClr val="bg1"/>
                </a:solidFill>
              </a:defRPr>
            </a:lvl1pPr>
          </a:lstStyle>
          <a:p>
            <a:r>
              <a:rPr lang="en-AU"/>
              <a:t>Ms Taoube</a:t>
            </a:r>
          </a:p>
        </p:txBody>
      </p:sp>
      <p:sp>
        <p:nvSpPr>
          <p:cNvPr id="41" name="Slide Number Placeholder 40"/>
          <p:cNvSpPr>
            <a:spLocks noGrp="1"/>
          </p:cNvSpPr>
          <p:nvPr>
            <p:ph type="sldNum" sz="quarter" idx="12"/>
          </p:nvPr>
        </p:nvSpPr>
        <p:spPr/>
        <p:txBody>
          <a:bodyPr/>
          <a:lstStyle>
            <a:lvl1pPr>
              <a:defRPr>
                <a:solidFill>
                  <a:schemeClr val="bg1"/>
                </a:solidFill>
              </a:defRPr>
            </a:lvl1pPr>
          </a:lstStyle>
          <a:p>
            <a:fld id="{8A93E3A5-9A42-4436-821C-A8F16A7E672E}" type="slidenum">
              <a:rPr lang="en-AU" smtClean="0"/>
              <a:t>‹#›</a:t>
            </a:fld>
            <a:endParaRPr lang="en-AU"/>
          </a:p>
        </p:txBody>
      </p:sp>
      <p:grpSp>
        <p:nvGrpSpPr>
          <p:cNvPr id="49" name="Group 48"/>
          <p:cNvGrpSpPr/>
          <p:nvPr/>
        </p:nvGrpSpPr>
        <p:grpSpPr>
          <a:xfrm>
            <a:off x="8522473" y="3582056"/>
            <a:ext cx="523651" cy="337560"/>
            <a:chOff x="5503863" y="2646363"/>
            <a:chExt cx="576262" cy="371476"/>
          </a:xfrm>
          <a:solidFill>
            <a:schemeClr val="bg1"/>
          </a:solidFill>
        </p:grpSpPr>
        <p:sp>
          <p:nvSpPr>
            <p:cNvPr id="50" name="Freeform 5"/>
            <p:cNvSpPr>
              <a:spLocks noEditPoints="1"/>
            </p:cNvSpPr>
            <p:nvPr/>
          </p:nvSpPr>
          <p:spPr bwMode="auto">
            <a:xfrm>
              <a:off x="5562600" y="2646363"/>
              <a:ext cx="457200" cy="323850"/>
            </a:xfrm>
            <a:custGeom>
              <a:avLst/>
              <a:gdLst>
                <a:gd name="T0" fmla="*/ 3 w 122"/>
                <a:gd name="T1" fmla="*/ 84 h 86"/>
                <a:gd name="T2" fmla="*/ 119 w 122"/>
                <a:gd name="T3" fmla="*/ 84 h 86"/>
                <a:gd name="T4" fmla="*/ 119 w 122"/>
                <a:gd name="T5" fmla="*/ 10 h 86"/>
                <a:gd name="T6" fmla="*/ 113 w 122"/>
                <a:gd name="T7" fmla="*/ 3 h 86"/>
                <a:gd name="T8" fmla="*/ 9 w 122"/>
                <a:gd name="T9" fmla="*/ 3 h 86"/>
                <a:gd name="T10" fmla="*/ 3 w 122"/>
                <a:gd name="T11" fmla="*/ 10 h 86"/>
                <a:gd name="T12" fmla="*/ 3 w 122"/>
                <a:gd name="T13" fmla="*/ 84 h 86"/>
                <a:gd name="T14" fmla="*/ 120 w 122"/>
                <a:gd name="T15" fmla="*/ 86 h 86"/>
                <a:gd name="T16" fmla="*/ 1 w 122"/>
                <a:gd name="T17" fmla="*/ 86 h 86"/>
                <a:gd name="T18" fmla="*/ 0 w 122"/>
                <a:gd name="T19" fmla="*/ 85 h 86"/>
                <a:gd name="T20" fmla="*/ 0 w 122"/>
                <a:gd name="T21" fmla="*/ 10 h 86"/>
                <a:gd name="T22" fmla="*/ 9 w 122"/>
                <a:gd name="T23" fmla="*/ 0 h 86"/>
                <a:gd name="T24" fmla="*/ 113 w 122"/>
                <a:gd name="T25" fmla="*/ 0 h 86"/>
                <a:gd name="T26" fmla="*/ 122 w 122"/>
                <a:gd name="T27" fmla="*/ 10 h 86"/>
                <a:gd name="T28" fmla="*/ 122 w 122"/>
                <a:gd name="T29" fmla="*/ 85 h 86"/>
                <a:gd name="T30" fmla="*/ 120 w 122"/>
                <a:gd name="T3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 h="86">
                  <a:moveTo>
                    <a:pt x="3" y="84"/>
                  </a:moveTo>
                  <a:cubicBezTo>
                    <a:pt x="119" y="84"/>
                    <a:pt x="119" y="84"/>
                    <a:pt x="119" y="84"/>
                  </a:cubicBezTo>
                  <a:cubicBezTo>
                    <a:pt x="119" y="10"/>
                    <a:pt x="119" y="10"/>
                    <a:pt x="119" y="10"/>
                  </a:cubicBezTo>
                  <a:cubicBezTo>
                    <a:pt x="119" y="6"/>
                    <a:pt x="116" y="3"/>
                    <a:pt x="113" y="3"/>
                  </a:cubicBezTo>
                  <a:cubicBezTo>
                    <a:pt x="9" y="3"/>
                    <a:pt x="9" y="3"/>
                    <a:pt x="9" y="3"/>
                  </a:cubicBezTo>
                  <a:cubicBezTo>
                    <a:pt x="5" y="3"/>
                    <a:pt x="3" y="6"/>
                    <a:pt x="3" y="10"/>
                  </a:cubicBezTo>
                  <a:lnTo>
                    <a:pt x="3" y="84"/>
                  </a:lnTo>
                  <a:close/>
                  <a:moveTo>
                    <a:pt x="120" y="86"/>
                  </a:moveTo>
                  <a:cubicBezTo>
                    <a:pt x="1" y="86"/>
                    <a:pt x="1" y="86"/>
                    <a:pt x="1" y="86"/>
                  </a:cubicBezTo>
                  <a:cubicBezTo>
                    <a:pt x="1" y="86"/>
                    <a:pt x="0" y="86"/>
                    <a:pt x="0" y="85"/>
                  </a:cubicBezTo>
                  <a:cubicBezTo>
                    <a:pt x="0" y="10"/>
                    <a:pt x="0" y="10"/>
                    <a:pt x="0" y="10"/>
                  </a:cubicBezTo>
                  <a:cubicBezTo>
                    <a:pt x="0" y="5"/>
                    <a:pt x="4" y="0"/>
                    <a:pt x="9" y="0"/>
                  </a:cubicBezTo>
                  <a:cubicBezTo>
                    <a:pt x="113" y="0"/>
                    <a:pt x="113" y="0"/>
                    <a:pt x="113" y="0"/>
                  </a:cubicBezTo>
                  <a:cubicBezTo>
                    <a:pt x="118" y="0"/>
                    <a:pt x="122" y="5"/>
                    <a:pt x="122" y="10"/>
                  </a:cubicBezTo>
                  <a:cubicBezTo>
                    <a:pt x="122" y="85"/>
                    <a:pt x="122" y="85"/>
                    <a:pt x="122" y="85"/>
                  </a:cubicBezTo>
                  <a:cubicBezTo>
                    <a:pt x="122" y="86"/>
                    <a:pt x="121" y="86"/>
                    <a:pt x="120" y="8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51" name="Freeform 6"/>
            <p:cNvSpPr>
              <a:spLocks noEditPoints="1"/>
            </p:cNvSpPr>
            <p:nvPr/>
          </p:nvSpPr>
          <p:spPr bwMode="auto">
            <a:xfrm>
              <a:off x="5503863" y="2962276"/>
              <a:ext cx="576262" cy="55563"/>
            </a:xfrm>
            <a:custGeom>
              <a:avLst/>
              <a:gdLst>
                <a:gd name="T0" fmla="*/ 4 w 154"/>
                <a:gd name="T1" fmla="*/ 2 h 15"/>
                <a:gd name="T2" fmla="*/ 3 w 154"/>
                <a:gd name="T3" fmla="*/ 3 h 15"/>
                <a:gd name="T4" fmla="*/ 3 w 154"/>
                <a:gd name="T5" fmla="*/ 5 h 15"/>
                <a:gd name="T6" fmla="*/ 12 w 154"/>
                <a:gd name="T7" fmla="*/ 12 h 15"/>
                <a:gd name="T8" fmla="*/ 142 w 154"/>
                <a:gd name="T9" fmla="*/ 12 h 15"/>
                <a:gd name="T10" fmla="*/ 151 w 154"/>
                <a:gd name="T11" fmla="*/ 5 h 15"/>
                <a:gd name="T12" fmla="*/ 151 w 154"/>
                <a:gd name="T13" fmla="*/ 3 h 15"/>
                <a:gd name="T14" fmla="*/ 149 w 154"/>
                <a:gd name="T15" fmla="*/ 2 h 15"/>
                <a:gd name="T16" fmla="*/ 4 w 154"/>
                <a:gd name="T17" fmla="*/ 2 h 15"/>
                <a:gd name="T18" fmla="*/ 142 w 154"/>
                <a:gd name="T19" fmla="*/ 15 h 15"/>
                <a:gd name="T20" fmla="*/ 12 w 154"/>
                <a:gd name="T21" fmla="*/ 15 h 15"/>
                <a:gd name="T22" fmla="*/ 0 w 154"/>
                <a:gd name="T23" fmla="*/ 6 h 15"/>
                <a:gd name="T24" fmla="*/ 1 w 154"/>
                <a:gd name="T25" fmla="*/ 2 h 15"/>
                <a:gd name="T26" fmla="*/ 4 w 154"/>
                <a:gd name="T27" fmla="*/ 0 h 15"/>
                <a:gd name="T28" fmla="*/ 149 w 154"/>
                <a:gd name="T29" fmla="*/ 0 h 15"/>
                <a:gd name="T30" fmla="*/ 153 w 154"/>
                <a:gd name="T31" fmla="*/ 2 h 15"/>
                <a:gd name="T32" fmla="*/ 153 w 154"/>
                <a:gd name="T33" fmla="*/ 6 h 15"/>
                <a:gd name="T34" fmla="*/ 142 w 154"/>
                <a:gd name="T35"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 h="15">
                  <a:moveTo>
                    <a:pt x="4" y="2"/>
                  </a:moveTo>
                  <a:cubicBezTo>
                    <a:pt x="4" y="2"/>
                    <a:pt x="3" y="3"/>
                    <a:pt x="3" y="3"/>
                  </a:cubicBezTo>
                  <a:cubicBezTo>
                    <a:pt x="3" y="4"/>
                    <a:pt x="3" y="4"/>
                    <a:pt x="3" y="5"/>
                  </a:cubicBezTo>
                  <a:cubicBezTo>
                    <a:pt x="4" y="10"/>
                    <a:pt x="8" y="12"/>
                    <a:pt x="12" y="12"/>
                  </a:cubicBezTo>
                  <a:cubicBezTo>
                    <a:pt x="142" y="12"/>
                    <a:pt x="142" y="12"/>
                    <a:pt x="142" y="12"/>
                  </a:cubicBezTo>
                  <a:cubicBezTo>
                    <a:pt x="146" y="12"/>
                    <a:pt x="149" y="10"/>
                    <a:pt x="151" y="5"/>
                  </a:cubicBezTo>
                  <a:cubicBezTo>
                    <a:pt x="151" y="4"/>
                    <a:pt x="151" y="4"/>
                    <a:pt x="151" y="3"/>
                  </a:cubicBezTo>
                  <a:cubicBezTo>
                    <a:pt x="150" y="3"/>
                    <a:pt x="150" y="2"/>
                    <a:pt x="149" y="2"/>
                  </a:cubicBezTo>
                  <a:lnTo>
                    <a:pt x="4" y="2"/>
                  </a:lnTo>
                  <a:close/>
                  <a:moveTo>
                    <a:pt x="142" y="15"/>
                  </a:moveTo>
                  <a:cubicBezTo>
                    <a:pt x="12" y="15"/>
                    <a:pt x="12" y="15"/>
                    <a:pt x="12" y="15"/>
                  </a:cubicBezTo>
                  <a:cubicBezTo>
                    <a:pt x="7" y="15"/>
                    <a:pt x="2" y="11"/>
                    <a:pt x="0" y="6"/>
                  </a:cubicBezTo>
                  <a:cubicBezTo>
                    <a:pt x="0" y="5"/>
                    <a:pt x="0" y="3"/>
                    <a:pt x="1" y="2"/>
                  </a:cubicBezTo>
                  <a:cubicBezTo>
                    <a:pt x="2" y="0"/>
                    <a:pt x="3" y="0"/>
                    <a:pt x="4" y="0"/>
                  </a:cubicBezTo>
                  <a:cubicBezTo>
                    <a:pt x="149" y="0"/>
                    <a:pt x="149" y="0"/>
                    <a:pt x="149" y="0"/>
                  </a:cubicBezTo>
                  <a:cubicBezTo>
                    <a:pt x="151" y="0"/>
                    <a:pt x="152" y="0"/>
                    <a:pt x="153" y="2"/>
                  </a:cubicBezTo>
                  <a:cubicBezTo>
                    <a:pt x="154" y="3"/>
                    <a:pt x="154" y="5"/>
                    <a:pt x="153" y="6"/>
                  </a:cubicBezTo>
                  <a:cubicBezTo>
                    <a:pt x="152" y="11"/>
                    <a:pt x="147" y="15"/>
                    <a:pt x="142" y="1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52" name="Freeform 7"/>
            <p:cNvSpPr>
              <a:spLocks noEditPoints="1"/>
            </p:cNvSpPr>
            <p:nvPr/>
          </p:nvSpPr>
          <p:spPr bwMode="auto">
            <a:xfrm>
              <a:off x="5597525" y="2687638"/>
              <a:ext cx="385762" cy="244475"/>
            </a:xfrm>
            <a:custGeom>
              <a:avLst/>
              <a:gdLst>
                <a:gd name="T0" fmla="*/ 3 w 103"/>
                <a:gd name="T1" fmla="*/ 62 h 65"/>
                <a:gd name="T2" fmla="*/ 101 w 103"/>
                <a:gd name="T3" fmla="*/ 62 h 65"/>
                <a:gd name="T4" fmla="*/ 101 w 103"/>
                <a:gd name="T5" fmla="*/ 6 h 65"/>
                <a:gd name="T6" fmla="*/ 97 w 103"/>
                <a:gd name="T7" fmla="*/ 3 h 65"/>
                <a:gd name="T8" fmla="*/ 6 w 103"/>
                <a:gd name="T9" fmla="*/ 3 h 65"/>
                <a:gd name="T10" fmla="*/ 3 w 103"/>
                <a:gd name="T11" fmla="*/ 6 h 65"/>
                <a:gd name="T12" fmla="*/ 3 w 103"/>
                <a:gd name="T13" fmla="*/ 62 h 65"/>
                <a:gd name="T14" fmla="*/ 102 w 103"/>
                <a:gd name="T15" fmla="*/ 65 h 65"/>
                <a:gd name="T16" fmla="*/ 2 w 103"/>
                <a:gd name="T17" fmla="*/ 65 h 65"/>
                <a:gd name="T18" fmla="*/ 0 w 103"/>
                <a:gd name="T19" fmla="*/ 64 h 65"/>
                <a:gd name="T20" fmla="*/ 0 w 103"/>
                <a:gd name="T21" fmla="*/ 6 h 65"/>
                <a:gd name="T22" fmla="*/ 6 w 103"/>
                <a:gd name="T23" fmla="*/ 0 h 65"/>
                <a:gd name="T24" fmla="*/ 97 w 103"/>
                <a:gd name="T25" fmla="*/ 0 h 65"/>
                <a:gd name="T26" fmla="*/ 103 w 103"/>
                <a:gd name="T27" fmla="*/ 6 h 65"/>
                <a:gd name="T28" fmla="*/ 103 w 103"/>
                <a:gd name="T29" fmla="*/ 64 h 65"/>
                <a:gd name="T30" fmla="*/ 102 w 103"/>
                <a:gd name="T31"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 h="65">
                  <a:moveTo>
                    <a:pt x="3" y="62"/>
                  </a:moveTo>
                  <a:cubicBezTo>
                    <a:pt x="101" y="62"/>
                    <a:pt x="101" y="62"/>
                    <a:pt x="101" y="62"/>
                  </a:cubicBezTo>
                  <a:cubicBezTo>
                    <a:pt x="101" y="6"/>
                    <a:pt x="101" y="6"/>
                    <a:pt x="101" y="6"/>
                  </a:cubicBezTo>
                  <a:cubicBezTo>
                    <a:pt x="101" y="4"/>
                    <a:pt x="99" y="3"/>
                    <a:pt x="97" y="3"/>
                  </a:cubicBezTo>
                  <a:cubicBezTo>
                    <a:pt x="6" y="3"/>
                    <a:pt x="6" y="3"/>
                    <a:pt x="6" y="3"/>
                  </a:cubicBezTo>
                  <a:cubicBezTo>
                    <a:pt x="5" y="3"/>
                    <a:pt x="3" y="4"/>
                    <a:pt x="3" y="6"/>
                  </a:cubicBezTo>
                  <a:lnTo>
                    <a:pt x="3" y="62"/>
                  </a:lnTo>
                  <a:close/>
                  <a:moveTo>
                    <a:pt x="102" y="65"/>
                  </a:moveTo>
                  <a:cubicBezTo>
                    <a:pt x="2" y="65"/>
                    <a:pt x="2" y="65"/>
                    <a:pt x="2" y="65"/>
                  </a:cubicBezTo>
                  <a:cubicBezTo>
                    <a:pt x="1" y="65"/>
                    <a:pt x="0" y="64"/>
                    <a:pt x="0" y="64"/>
                  </a:cubicBezTo>
                  <a:cubicBezTo>
                    <a:pt x="0" y="6"/>
                    <a:pt x="0" y="6"/>
                    <a:pt x="0" y="6"/>
                  </a:cubicBezTo>
                  <a:cubicBezTo>
                    <a:pt x="0" y="3"/>
                    <a:pt x="3" y="0"/>
                    <a:pt x="6" y="0"/>
                  </a:cubicBezTo>
                  <a:cubicBezTo>
                    <a:pt x="97" y="0"/>
                    <a:pt x="97" y="0"/>
                    <a:pt x="97" y="0"/>
                  </a:cubicBezTo>
                  <a:cubicBezTo>
                    <a:pt x="101" y="0"/>
                    <a:pt x="103" y="3"/>
                    <a:pt x="103" y="6"/>
                  </a:cubicBezTo>
                  <a:cubicBezTo>
                    <a:pt x="103" y="64"/>
                    <a:pt x="103" y="64"/>
                    <a:pt x="103" y="64"/>
                  </a:cubicBezTo>
                  <a:cubicBezTo>
                    <a:pt x="103" y="64"/>
                    <a:pt x="103" y="65"/>
                    <a:pt x="102" y="6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90" name="Freeform 8"/>
            <p:cNvSpPr>
              <a:spLocks noEditPoints="1"/>
            </p:cNvSpPr>
            <p:nvPr/>
          </p:nvSpPr>
          <p:spPr bwMode="auto">
            <a:xfrm>
              <a:off x="5738813" y="2763838"/>
              <a:ext cx="101600" cy="96838"/>
            </a:xfrm>
            <a:custGeom>
              <a:avLst/>
              <a:gdLst>
                <a:gd name="T0" fmla="*/ 13 w 27"/>
                <a:gd name="T1" fmla="*/ 15 h 26"/>
                <a:gd name="T2" fmla="*/ 14 w 27"/>
                <a:gd name="T3" fmla="*/ 15 h 26"/>
                <a:gd name="T4" fmla="*/ 22 w 27"/>
                <a:gd name="T5" fmla="*/ 23 h 26"/>
                <a:gd name="T6" fmla="*/ 24 w 27"/>
                <a:gd name="T7" fmla="*/ 21 h 26"/>
                <a:gd name="T8" fmla="*/ 16 w 27"/>
                <a:gd name="T9" fmla="*/ 13 h 26"/>
                <a:gd name="T10" fmla="*/ 16 w 27"/>
                <a:gd name="T11" fmla="*/ 12 h 26"/>
                <a:gd name="T12" fmla="*/ 16 w 27"/>
                <a:gd name="T13" fmla="*/ 11 h 26"/>
                <a:gd name="T14" fmla="*/ 19 w 27"/>
                <a:gd name="T15" fmla="*/ 7 h 26"/>
                <a:gd name="T16" fmla="*/ 4 w 27"/>
                <a:gd name="T17" fmla="*/ 3 h 26"/>
                <a:gd name="T18" fmla="*/ 8 w 27"/>
                <a:gd name="T19" fmla="*/ 19 h 26"/>
                <a:gd name="T20" fmla="*/ 12 w 27"/>
                <a:gd name="T21" fmla="*/ 15 h 26"/>
                <a:gd name="T22" fmla="*/ 13 w 27"/>
                <a:gd name="T23" fmla="*/ 15 h 26"/>
                <a:gd name="T24" fmla="*/ 22 w 27"/>
                <a:gd name="T25" fmla="*/ 26 h 26"/>
                <a:gd name="T26" fmla="*/ 21 w 27"/>
                <a:gd name="T27" fmla="*/ 26 h 26"/>
                <a:gd name="T28" fmla="*/ 13 w 27"/>
                <a:gd name="T29" fmla="*/ 18 h 26"/>
                <a:gd name="T30" fmla="*/ 9 w 27"/>
                <a:gd name="T31" fmla="*/ 22 h 26"/>
                <a:gd name="T32" fmla="*/ 7 w 27"/>
                <a:gd name="T33" fmla="*/ 22 h 26"/>
                <a:gd name="T34" fmla="*/ 6 w 27"/>
                <a:gd name="T35" fmla="*/ 21 h 26"/>
                <a:gd name="T36" fmla="*/ 0 w 27"/>
                <a:gd name="T37" fmla="*/ 1 h 26"/>
                <a:gd name="T38" fmla="*/ 1 w 27"/>
                <a:gd name="T39" fmla="*/ 0 h 26"/>
                <a:gd name="T40" fmla="*/ 2 w 27"/>
                <a:gd name="T41" fmla="*/ 0 h 26"/>
                <a:gd name="T42" fmla="*/ 22 w 27"/>
                <a:gd name="T43" fmla="*/ 6 h 26"/>
                <a:gd name="T44" fmla="*/ 23 w 27"/>
                <a:gd name="T45" fmla="*/ 7 h 26"/>
                <a:gd name="T46" fmla="*/ 23 w 27"/>
                <a:gd name="T47" fmla="*/ 8 h 26"/>
                <a:gd name="T48" fmla="*/ 19 w 27"/>
                <a:gd name="T49" fmla="*/ 12 h 26"/>
                <a:gd name="T50" fmla="*/ 27 w 27"/>
                <a:gd name="T51" fmla="*/ 20 h 26"/>
                <a:gd name="T52" fmla="*/ 27 w 27"/>
                <a:gd name="T53" fmla="*/ 21 h 26"/>
                <a:gd name="T54" fmla="*/ 27 w 27"/>
                <a:gd name="T55" fmla="*/ 22 h 26"/>
                <a:gd name="T56" fmla="*/ 22 w 27"/>
                <a:gd name="T57" fmla="*/ 26 h 26"/>
                <a:gd name="T58" fmla="*/ 22 w 27"/>
                <a:gd name="T5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 h="26">
                  <a:moveTo>
                    <a:pt x="13" y="15"/>
                  </a:moveTo>
                  <a:cubicBezTo>
                    <a:pt x="13" y="15"/>
                    <a:pt x="13" y="15"/>
                    <a:pt x="14" y="15"/>
                  </a:cubicBezTo>
                  <a:cubicBezTo>
                    <a:pt x="22" y="23"/>
                    <a:pt x="22" y="23"/>
                    <a:pt x="22" y="23"/>
                  </a:cubicBezTo>
                  <a:cubicBezTo>
                    <a:pt x="24" y="21"/>
                    <a:pt x="24" y="21"/>
                    <a:pt x="24" y="21"/>
                  </a:cubicBezTo>
                  <a:cubicBezTo>
                    <a:pt x="16" y="13"/>
                    <a:pt x="16" y="13"/>
                    <a:pt x="16" y="13"/>
                  </a:cubicBezTo>
                  <a:cubicBezTo>
                    <a:pt x="16" y="12"/>
                    <a:pt x="16" y="12"/>
                    <a:pt x="16" y="12"/>
                  </a:cubicBezTo>
                  <a:cubicBezTo>
                    <a:pt x="16" y="11"/>
                    <a:pt x="16" y="11"/>
                    <a:pt x="16" y="11"/>
                  </a:cubicBezTo>
                  <a:cubicBezTo>
                    <a:pt x="19" y="7"/>
                    <a:pt x="19" y="7"/>
                    <a:pt x="19" y="7"/>
                  </a:cubicBezTo>
                  <a:cubicBezTo>
                    <a:pt x="4" y="3"/>
                    <a:pt x="4" y="3"/>
                    <a:pt x="4" y="3"/>
                  </a:cubicBezTo>
                  <a:cubicBezTo>
                    <a:pt x="8" y="19"/>
                    <a:pt x="8" y="19"/>
                    <a:pt x="8" y="19"/>
                  </a:cubicBezTo>
                  <a:cubicBezTo>
                    <a:pt x="12" y="15"/>
                    <a:pt x="12" y="15"/>
                    <a:pt x="12" y="15"/>
                  </a:cubicBezTo>
                  <a:cubicBezTo>
                    <a:pt x="12" y="15"/>
                    <a:pt x="12" y="15"/>
                    <a:pt x="13" y="15"/>
                  </a:cubicBezTo>
                  <a:moveTo>
                    <a:pt x="22" y="26"/>
                  </a:moveTo>
                  <a:cubicBezTo>
                    <a:pt x="21" y="26"/>
                    <a:pt x="21" y="26"/>
                    <a:pt x="21" y="26"/>
                  </a:cubicBezTo>
                  <a:cubicBezTo>
                    <a:pt x="13" y="18"/>
                    <a:pt x="13" y="18"/>
                    <a:pt x="13" y="18"/>
                  </a:cubicBezTo>
                  <a:cubicBezTo>
                    <a:pt x="9" y="22"/>
                    <a:pt x="9" y="22"/>
                    <a:pt x="9" y="22"/>
                  </a:cubicBezTo>
                  <a:cubicBezTo>
                    <a:pt x="8" y="22"/>
                    <a:pt x="8" y="22"/>
                    <a:pt x="7" y="22"/>
                  </a:cubicBezTo>
                  <a:cubicBezTo>
                    <a:pt x="7" y="22"/>
                    <a:pt x="7" y="22"/>
                    <a:pt x="6" y="21"/>
                  </a:cubicBezTo>
                  <a:cubicBezTo>
                    <a:pt x="0" y="1"/>
                    <a:pt x="0" y="1"/>
                    <a:pt x="0" y="1"/>
                  </a:cubicBezTo>
                  <a:cubicBezTo>
                    <a:pt x="0" y="1"/>
                    <a:pt x="0" y="0"/>
                    <a:pt x="1" y="0"/>
                  </a:cubicBezTo>
                  <a:cubicBezTo>
                    <a:pt x="1" y="0"/>
                    <a:pt x="2" y="0"/>
                    <a:pt x="2" y="0"/>
                  </a:cubicBezTo>
                  <a:cubicBezTo>
                    <a:pt x="22" y="6"/>
                    <a:pt x="22" y="6"/>
                    <a:pt x="22" y="6"/>
                  </a:cubicBezTo>
                  <a:cubicBezTo>
                    <a:pt x="23" y="6"/>
                    <a:pt x="23" y="6"/>
                    <a:pt x="23" y="7"/>
                  </a:cubicBezTo>
                  <a:cubicBezTo>
                    <a:pt x="23" y="7"/>
                    <a:pt x="23" y="7"/>
                    <a:pt x="23" y="8"/>
                  </a:cubicBezTo>
                  <a:cubicBezTo>
                    <a:pt x="19" y="12"/>
                    <a:pt x="19" y="12"/>
                    <a:pt x="19" y="12"/>
                  </a:cubicBezTo>
                  <a:cubicBezTo>
                    <a:pt x="27" y="20"/>
                    <a:pt x="27" y="20"/>
                    <a:pt x="27" y="20"/>
                  </a:cubicBezTo>
                  <a:cubicBezTo>
                    <a:pt x="27" y="20"/>
                    <a:pt x="27" y="20"/>
                    <a:pt x="27" y="21"/>
                  </a:cubicBezTo>
                  <a:cubicBezTo>
                    <a:pt x="27" y="21"/>
                    <a:pt x="27" y="21"/>
                    <a:pt x="27" y="22"/>
                  </a:cubicBezTo>
                  <a:cubicBezTo>
                    <a:pt x="22" y="26"/>
                    <a:pt x="22" y="26"/>
                    <a:pt x="22" y="26"/>
                  </a:cubicBezTo>
                  <a:cubicBezTo>
                    <a:pt x="22" y="26"/>
                    <a:pt x="22" y="26"/>
                    <a:pt x="22" y="2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grpSp>
    </p:spTree>
    <p:extLst>
      <p:ext uri="{BB962C8B-B14F-4D97-AF65-F5344CB8AC3E}">
        <p14:creationId xmlns:p14="http://schemas.microsoft.com/office/powerpoint/2010/main" val="3649237104"/>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3_Title Slide">
    <p:spTree>
      <p:nvGrpSpPr>
        <p:cNvPr id="1" name=""/>
        <p:cNvGrpSpPr/>
        <p:nvPr/>
      </p:nvGrpSpPr>
      <p:grpSpPr>
        <a:xfrm>
          <a:off x="0" y="0"/>
          <a:ext cx="0" cy="0"/>
          <a:chOff x="0" y="0"/>
          <a:chExt cx="0" cy="0"/>
        </a:xfrm>
      </p:grpSpPr>
      <p:pic>
        <p:nvPicPr>
          <p:cNvPr id="94" name="Picture 4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1686177"/>
            <a:ext cx="12192000" cy="4365896"/>
          </a:xfrm>
          <a:prstGeom prst="rect">
            <a:avLst/>
          </a:prstGeom>
          <a:noFill/>
          <a:extLst>
            <a:ext uri="{909E8E84-426E-40DD-AFC4-6F175D3DCCD1}">
              <a14:hiddenFill xmlns:a14="http://schemas.microsoft.com/office/drawing/2010/main">
                <a:solidFill>
                  <a:srgbClr val="FFFFFF"/>
                </a:solidFill>
              </a14:hiddenFill>
            </a:ext>
          </a:extLst>
        </p:spPr>
      </p:pic>
      <p:sp>
        <p:nvSpPr>
          <p:cNvPr id="91" name="Rectangle 90"/>
          <p:cNvSpPr/>
          <p:nvPr/>
        </p:nvSpPr>
        <p:spPr>
          <a:xfrm>
            <a:off x="0" y="1686178"/>
            <a:ext cx="10224459" cy="4365897"/>
          </a:xfrm>
          <a:prstGeom prst="rect">
            <a:avLst/>
          </a:prstGeom>
          <a:solidFill>
            <a:srgbClr val="425968">
              <a:alpha val="8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cxnSp>
        <p:nvCxnSpPr>
          <p:cNvPr id="92" name="Straight Connector 91"/>
          <p:cNvCxnSpPr>
            <a:endCxn id="93" idx="2"/>
          </p:cNvCxnSpPr>
          <p:nvPr/>
        </p:nvCxnSpPr>
        <p:spPr>
          <a:xfrm>
            <a:off x="527382" y="4178328"/>
            <a:ext cx="768085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8208235" y="3602264"/>
            <a:ext cx="1152128" cy="1152128"/>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grpSp>
        <p:nvGrpSpPr>
          <p:cNvPr id="95" name="Group 94"/>
          <p:cNvGrpSpPr/>
          <p:nvPr/>
        </p:nvGrpSpPr>
        <p:grpSpPr>
          <a:xfrm>
            <a:off x="8522473" y="4009548"/>
            <a:ext cx="523651" cy="337560"/>
            <a:chOff x="5503863" y="2646363"/>
            <a:chExt cx="576262" cy="371476"/>
          </a:xfrm>
          <a:solidFill>
            <a:schemeClr val="bg1"/>
          </a:solidFill>
        </p:grpSpPr>
        <p:sp>
          <p:nvSpPr>
            <p:cNvPr id="96" name="Freeform 5"/>
            <p:cNvSpPr>
              <a:spLocks noEditPoints="1"/>
            </p:cNvSpPr>
            <p:nvPr/>
          </p:nvSpPr>
          <p:spPr bwMode="auto">
            <a:xfrm>
              <a:off x="5562600" y="2646363"/>
              <a:ext cx="457200" cy="323850"/>
            </a:xfrm>
            <a:custGeom>
              <a:avLst/>
              <a:gdLst>
                <a:gd name="T0" fmla="*/ 3 w 122"/>
                <a:gd name="T1" fmla="*/ 84 h 86"/>
                <a:gd name="T2" fmla="*/ 119 w 122"/>
                <a:gd name="T3" fmla="*/ 84 h 86"/>
                <a:gd name="T4" fmla="*/ 119 w 122"/>
                <a:gd name="T5" fmla="*/ 10 h 86"/>
                <a:gd name="T6" fmla="*/ 113 w 122"/>
                <a:gd name="T7" fmla="*/ 3 h 86"/>
                <a:gd name="T8" fmla="*/ 9 w 122"/>
                <a:gd name="T9" fmla="*/ 3 h 86"/>
                <a:gd name="T10" fmla="*/ 3 w 122"/>
                <a:gd name="T11" fmla="*/ 10 h 86"/>
                <a:gd name="T12" fmla="*/ 3 w 122"/>
                <a:gd name="T13" fmla="*/ 84 h 86"/>
                <a:gd name="T14" fmla="*/ 120 w 122"/>
                <a:gd name="T15" fmla="*/ 86 h 86"/>
                <a:gd name="T16" fmla="*/ 1 w 122"/>
                <a:gd name="T17" fmla="*/ 86 h 86"/>
                <a:gd name="T18" fmla="*/ 0 w 122"/>
                <a:gd name="T19" fmla="*/ 85 h 86"/>
                <a:gd name="T20" fmla="*/ 0 w 122"/>
                <a:gd name="T21" fmla="*/ 10 h 86"/>
                <a:gd name="T22" fmla="*/ 9 w 122"/>
                <a:gd name="T23" fmla="*/ 0 h 86"/>
                <a:gd name="T24" fmla="*/ 113 w 122"/>
                <a:gd name="T25" fmla="*/ 0 h 86"/>
                <a:gd name="T26" fmla="*/ 122 w 122"/>
                <a:gd name="T27" fmla="*/ 10 h 86"/>
                <a:gd name="T28" fmla="*/ 122 w 122"/>
                <a:gd name="T29" fmla="*/ 85 h 86"/>
                <a:gd name="T30" fmla="*/ 120 w 122"/>
                <a:gd name="T3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 h="86">
                  <a:moveTo>
                    <a:pt x="3" y="84"/>
                  </a:moveTo>
                  <a:cubicBezTo>
                    <a:pt x="119" y="84"/>
                    <a:pt x="119" y="84"/>
                    <a:pt x="119" y="84"/>
                  </a:cubicBezTo>
                  <a:cubicBezTo>
                    <a:pt x="119" y="10"/>
                    <a:pt x="119" y="10"/>
                    <a:pt x="119" y="10"/>
                  </a:cubicBezTo>
                  <a:cubicBezTo>
                    <a:pt x="119" y="6"/>
                    <a:pt x="116" y="3"/>
                    <a:pt x="113" y="3"/>
                  </a:cubicBezTo>
                  <a:cubicBezTo>
                    <a:pt x="9" y="3"/>
                    <a:pt x="9" y="3"/>
                    <a:pt x="9" y="3"/>
                  </a:cubicBezTo>
                  <a:cubicBezTo>
                    <a:pt x="5" y="3"/>
                    <a:pt x="3" y="6"/>
                    <a:pt x="3" y="10"/>
                  </a:cubicBezTo>
                  <a:lnTo>
                    <a:pt x="3" y="84"/>
                  </a:lnTo>
                  <a:close/>
                  <a:moveTo>
                    <a:pt x="120" y="86"/>
                  </a:moveTo>
                  <a:cubicBezTo>
                    <a:pt x="1" y="86"/>
                    <a:pt x="1" y="86"/>
                    <a:pt x="1" y="86"/>
                  </a:cubicBezTo>
                  <a:cubicBezTo>
                    <a:pt x="1" y="86"/>
                    <a:pt x="0" y="86"/>
                    <a:pt x="0" y="85"/>
                  </a:cubicBezTo>
                  <a:cubicBezTo>
                    <a:pt x="0" y="10"/>
                    <a:pt x="0" y="10"/>
                    <a:pt x="0" y="10"/>
                  </a:cubicBezTo>
                  <a:cubicBezTo>
                    <a:pt x="0" y="5"/>
                    <a:pt x="4" y="0"/>
                    <a:pt x="9" y="0"/>
                  </a:cubicBezTo>
                  <a:cubicBezTo>
                    <a:pt x="113" y="0"/>
                    <a:pt x="113" y="0"/>
                    <a:pt x="113" y="0"/>
                  </a:cubicBezTo>
                  <a:cubicBezTo>
                    <a:pt x="118" y="0"/>
                    <a:pt x="122" y="5"/>
                    <a:pt x="122" y="10"/>
                  </a:cubicBezTo>
                  <a:cubicBezTo>
                    <a:pt x="122" y="85"/>
                    <a:pt x="122" y="85"/>
                    <a:pt x="122" y="85"/>
                  </a:cubicBezTo>
                  <a:cubicBezTo>
                    <a:pt x="122" y="86"/>
                    <a:pt x="121" y="86"/>
                    <a:pt x="120" y="8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97" name="Freeform 6"/>
            <p:cNvSpPr>
              <a:spLocks noEditPoints="1"/>
            </p:cNvSpPr>
            <p:nvPr/>
          </p:nvSpPr>
          <p:spPr bwMode="auto">
            <a:xfrm>
              <a:off x="5503863" y="2962276"/>
              <a:ext cx="576262" cy="55563"/>
            </a:xfrm>
            <a:custGeom>
              <a:avLst/>
              <a:gdLst>
                <a:gd name="T0" fmla="*/ 4 w 154"/>
                <a:gd name="T1" fmla="*/ 2 h 15"/>
                <a:gd name="T2" fmla="*/ 3 w 154"/>
                <a:gd name="T3" fmla="*/ 3 h 15"/>
                <a:gd name="T4" fmla="*/ 3 w 154"/>
                <a:gd name="T5" fmla="*/ 5 h 15"/>
                <a:gd name="T6" fmla="*/ 12 w 154"/>
                <a:gd name="T7" fmla="*/ 12 h 15"/>
                <a:gd name="T8" fmla="*/ 142 w 154"/>
                <a:gd name="T9" fmla="*/ 12 h 15"/>
                <a:gd name="T10" fmla="*/ 151 w 154"/>
                <a:gd name="T11" fmla="*/ 5 h 15"/>
                <a:gd name="T12" fmla="*/ 151 w 154"/>
                <a:gd name="T13" fmla="*/ 3 h 15"/>
                <a:gd name="T14" fmla="*/ 149 w 154"/>
                <a:gd name="T15" fmla="*/ 2 h 15"/>
                <a:gd name="T16" fmla="*/ 4 w 154"/>
                <a:gd name="T17" fmla="*/ 2 h 15"/>
                <a:gd name="T18" fmla="*/ 142 w 154"/>
                <a:gd name="T19" fmla="*/ 15 h 15"/>
                <a:gd name="T20" fmla="*/ 12 w 154"/>
                <a:gd name="T21" fmla="*/ 15 h 15"/>
                <a:gd name="T22" fmla="*/ 0 w 154"/>
                <a:gd name="T23" fmla="*/ 6 h 15"/>
                <a:gd name="T24" fmla="*/ 1 w 154"/>
                <a:gd name="T25" fmla="*/ 2 h 15"/>
                <a:gd name="T26" fmla="*/ 4 w 154"/>
                <a:gd name="T27" fmla="*/ 0 h 15"/>
                <a:gd name="T28" fmla="*/ 149 w 154"/>
                <a:gd name="T29" fmla="*/ 0 h 15"/>
                <a:gd name="T30" fmla="*/ 153 w 154"/>
                <a:gd name="T31" fmla="*/ 2 h 15"/>
                <a:gd name="T32" fmla="*/ 153 w 154"/>
                <a:gd name="T33" fmla="*/ 6 h 15"/>
                <a:gd name="T34" fmla="*/ 142 w 154"/>
                <a:gd name="T35"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 h="15">
                  <a:moveTo>
                    <a:pt x="4" y="2"/>
                  </a:moveTo>
                  <a:cubicBezTo>
                    <a:pt x="4" y="2"/>
                    <a:pt x="3" y="3"/>
                    <a:pt x="3" y="3"/>
                  </a:cubicBezTo>
                  <a:cubicBezTo>
                    <a:pt x="3" y="4"/>
                    <a:pt x="3" y="4"/>
                    <a:pt x="3" y="5"/>
                  </a:cubicBezTo>
                  <a:cubicBezTo>
                    <a:pt x="4" y="10"/>
                    <a:pt x="8" y="12"/>
                    <a:pt x="12" y="12"/>
                  </a:cubicBezTo>
                  <a:cubicBezTo>
                    <a:pt x="142" y="12"/>
                    <a:pt x="142" y="12"/>
                    <a:pt x="142" y="12"/>
                  </a:cubicBezTo>
                  <a:cubicBezTo>
                    <a:pt x="146" y="12"/>
                    <a:pt x="149" y="10"/>
                    <a:pt x="151" y="5"/>
                  </a:cubicBezTo>
                  <a:cubicBezTo>
                    <a:pt x="151" y="4"/>
                    <a:pt x="151" y="4"/>
                    <a:pt x="151" y="3"/>
                  </a:cubicBezTo>
                  <a:cubicBezTo>
                    <a:pt x="150" y="3"/>
                    <a:pt x="150" y="2"/>
                    <a:pt x="149" y="2"/>
                  </a:cubicBezTo>
                  <a:lnTo>
                    <a:pt x="4" y="2"/>
                  </a:lnTo>
                  <a:close/>
                  <a:moveTo>
                    <a:pt x="142" y="15"/>
                  </a:moveTo>
                  <a:cubicBezTo>
                    <a:pt x="12" y="15"/>
                    <a:pt x="12" y="15"/>
                    <a:pt x="12" y="15"/>
                  </a:cubicBezTo>
                  <a:cubicBezTo>
                    <a:pt x="7" y="15"/>
                    <a:pt x="2" y="11"/>
                    <a:pt x="0" y="6"/>
                  </a:cubicBezTo>
                  <a:cubicBezTo>
                    <a:pt x="0" y="5"/>
                    <a:pt x="0" y="3"/>
                    <a:pt x="1" y="2"/>
                  </a:cubicBezTo>
                  <a:cubicBezTo>
                    <a:pt x="2" y="0"/>
                    <a:pt x="3" y="0"/>
                    <a:pt x="4" y="0"/>
                  </a:cubicBezTo>
                  <a:cubicBezTo>
                    <a:pt x="149" y="0"/>
                    <a:pt x="149" y="0"/>
                    <a:pt x="149" y="0"/>
                  </a:cubicBezTo>
                  <a:cubicBezTo>
                    <a:pt x="151" y="0"/>
                    <a:pt x="152" y="0"/>
                    <a:pt x="153" y="2"/>
                  </a:cubicBezTo>
                  <a:cubicBezTo>
                    <a:pt x="154" y="3"/>
                    <a:pt x="154" y="5"/>
                    <a:pt x="153" y="6"/>
                  </a:cubicBezTo>
                  <a:cubicBezTo>
                    <a:pt x="152" y="11"/>
                    <a:pt x="147" y="15"/>
                    <a:pt x="142" y="1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98" name="Freeform 7"/>
            <p:cNvSpPr>
              <a:spLocks noEditPoints="1"/>
            </p:cNvSpPr>
            <p:nvPr/>
          </p:nvSpPr>
          <p:spPr bwMode="auto">
            <a:xfrm>
              <a:off x="5597525" y="2687638"/>
              <a:ext cx="385762" cy="244475"/>
            </a:xfrm>
            <a:custGeom>
              <a:avLst/>
              <a:gdLst>
                <a:gd name="T0" fmla="*/ 3 w 103"/>
                <a:gd name="T1" fmla="*/ 62 h 65"/>
                <a:gd name="T2" fmla="*/ 101 w 103"/>
                <a:gd name="T3" fmla="*/ 62 h 65"/>
                <a:gd name="T4" fmla="*/ 101 w 103"/>
                <a:gd name="T5" fmla="*/ 6 h 65"/>
                <a:gd name="T6" fmla="*/ 97 w 103"/>
                <a:gd name="T7" fmla="*/ 3 h 65"/>
                <a:gd name="T8" fmla="*/ 6 w 103"/>
                <a:gd name="T9" fmla="*/ 3 h 65"/>
                <a:gd name="T10" fmla="*/ 3 w 103"/>
                <a:gd name="T11" fmla="*/ 6 h 65"/>
                <a:gd name="T12" fmla="*/ 3 w 103"/>
                <a:gd name="T13" fmla="*/ 62 h 65"/>
                <a:gd name="T14" fmla="*/ 102 w 103"/>
                <a:gd name="T15" fmla="*/ 65 h 65"/>
                <a:gd name="T16" fmla="*/ 2 w 103"/>
                <a:gd name="T17" fmla="*/ 65 h 65"/>
                <a:gd name="T18" fmla="*/ 0 w 103"/>
                <a:gd name="T19" fmla="*/ 64 h 65"/>
                <a:gd name="T20" fmla="*/ 0 w 103"/>
                <a:gd name="T21" fmla="*/ 6 h 65"/>
                <a:gd name="T22" fmla="*/ 6 w 103"/>
                <a:gd name="T23" fmla="*/ 0 h 65"/>
                <a:gd name="T24" fmla="*/ 97 w 103"/>
                <a:gd name="T25" fmla="*/ 0 h 65"/>
                <a:gd name="T26" fmla="*/ 103 w 103"/>
                <a:gd name="T27" fmla="*/ 6 h 65"/>
                <a:gd name="T28" fmla="*/ 103 w 103"/>
                <a:gd name="T29" fmla="*/ 64 h 65"/>
                <a:gd name="T30" fmla="*/ 102 w 103"/>
                <a:gd name="T31"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 h="65">
                  <a:moveTo>
                    <a:pt x="3" y="62"/>
                  </a:moveTo>
                  <a:cubicBezTo>
                    <a:pt x="101" y="62"/>
                    <a:pt x="101" y="62"/>
                    <a:pt x="101" y="62"/>
                  </a:cubicBezTo>
                  <a:cubicBezTo>
                    <a:pt x="101" y="6"/>
                    <a:pt x="101" y="6"/>
                    <a:pt x="101" y="6"/>
                  </a:cubicBezTo>
                  <a:cubicBezTo>
                    <a:pt x="101" y="4"/>
                    <a:pt x="99" y="3"/>
                    <a:pt x="97" y="3"/>
                  </a:cubicBezTo>
                  <a:cubicBezTo>
                    <a:pt x="6" y="3"/>
                    <a:pt x="6" y="3"/>
                    <a:pt x="6" y="3"/>
                  </a:cubicBezTo>
                  <a:cubicBezTo>
                    <a:pt x="5" y="3"/>
                    <a:pt x="3" y="4"/>
                    <a:pt x="3" y="6"/>
                  </a:cubicBezTo>
                  <a:lnTo>
                    <a:pt x="3" y="62"/>
                  </a:lnTo>
                  <a:close/>
                  <a:moveTo>
                    <a:pt x="102" y="65"/>
                  </a:moveTo>
                  <a:cubicBezTo>
                    <a:pt x="2" y="65"/>
                    <a:pt x="2" y="65"/>
                    <a:pt x="2" y="65"/>
                  </a:cubicBezTo>
                  <a:cubicBezTo>
                    <a:pt x="1" y="65"/>
                    <a:pt x="0" y="64"/>
                    <a:pt x="0" y="64"/>
                  </a:cubicBezTo>
                  <a:cubicBezTo>
                    <a:pt x="0" y="6"/>
                    <a:pt x="0" y="6"/>
                    <a:pt x="0" y="6"/>
                  </a:cubicBezTo>
                  <a:cubicBezTo>
                    <a:pt x="0" y="3"/>
                    <a:pt x="3" y="0"/>
                    <a:pt x="6" y="0"/>
                  </a:cubicBezTo>
                  <a:cubicBezTo>
                    <a:pt x="97" y="0"/>
                    <a:pt x="97" y="0"/>
                    <a:pt x="97" y="0"/>
                  </a:cubicBezTo>
                  <a:cubicBezTo>
                    <a:pt x="101" y="0"/>
                    <a:pt x="103" y="3"/>
                    <a:pt x="103" y="6"/>
                  </a:cubicBezTo>
                  <a:cubicBezTo>
                    <a:pt x="103" y="64"/>
                    <a:pt x="103" y="64"/>
                    <a:pt x="103" y="64"/>
                  </a:cubicBezTo>
                  <a:cubicBezTo>
                    <a:pt x="103" y="64"/>
                    <a:pt x="103" y="65"/>
                    <a:pt x="102" y="6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99" name="Freeform 8"/>
            <p:cNvSpPr>
              <a:spLocks noEditPoints="1"/>
            </p:cNvSpPr>
            <p:nvPr/>
          </p:nvSpPr>
          <p:spPr bwMode="auto">
            <a:xfrm>
              <a:off x="5738813" y="2763838"/>
              <a:ext cx="101600" cy="96838"/>
            </a:xfrm>
            <a:custGeom>
              <a:avLst/>
              <a:gdLst>
                <a:gd name="T0" fmla="*/ 13 w 27"/>
                <a:gd name="T1" fmla="*/ 15 h 26"/>
                <a:gd name="T2" fmla="*/ 14 w 27"/>
                <a:gd name="T3" fmla="*/ 15 h 26"/>
                <a:gd name="T4" fmla="*/ 22 w 27"/>
                <a:gd name="T5" fmla="*/ 23 h 26"/>
                <a:gd name="T6" fmla="*/ 24 w 27"/>
                <a:gd name="T7" fmla="*/ 21 h 26"/>
                <a:gd name="T8" fmla="*/ 16 w 27"/>
                <a:gd name="T9" fmla="*/ 13 h 26"/>
                <a:gd name="T10" fmla="*/ 16 w 27"/>
                <a:gd name="T11" fmla="*/ 12 h 26"/>
                <a:gd name="T12" fmla="*/ 16 w 27"/>
                <a:gd name="T13" fmla="*/ 11 h 26"/>
                <a:gd name="T14" fmla="*/ 19 w 27"/>
                <a:gd name="T15" fmla="*/ 7 h 26"/>
                <a:gd name="T16" fmla="*/ 4 w 27"/>
                <a:gd name="T17" fmla="*/ 3 h 26"/>
                <a:gd name="T18" fmla="*/ 8 w 27"/>
                <a:gd name="T19" fmla="*/ 19 h 26"/>
                <a:gd name="T20" fmla="*/ 12 w 27"/>
                <a:gd name="T21" fmla="*/ 15 h 26"/>
                <a:gd name="T22" fmla="*/ 13 w 27"/>
                <a:gd name="T23" fmla="*/ 15 h 26"/>
                <a:gd name="T24" fmla="*/ 22 w 27"/>
                <a:gd name="T25" fmla="*/ 26 h 26"/>
                <a:gd name="T26" fmla="*/ 21 w 27"/>
                <a:gd name="T27" fmla="*/ 26 h 26"/>
                <a:gd name="T28" fmla="*/ 13 w 27"/>
                <a:gd name="T29" fmla="*/ 18 h 26"/>
                <a:gd name="T30" fmla="*/ 9 w 27"/>
                <a:gd name="T31" fmla="*/ 22 h 26"/>
                <a:gd name="T32" fmla="*/ 7 w 27"/>
                <a:gd name="T33" fmla="*/ 22 h 26"/>
                <a:gd name="T34" fmla="*/ 6 w 27"/>
                <a:gd name="T35" fmla="*/ 21 h 26"/>
                <a:gd name="T36" fmla="*/ 0 w 27"/>
                <a:gd name="T37" fmla="*/ 1 h 26"/>
                <a:gd name="T38" fmla="*/ 1 w 27"/>
                <a:gd name="T39" fmla="*/ 0 h 26"/>
                <a:gd name="T40" fmla="*/ 2 w 27"/>
                <a:gd name="T41" fmla="*/ 0 h 26"/>
                <a:gd name="T42" fmla="*/ 22 w 27"/>
                <a:gd name="T43" fmla="*/ 6 h 26"/>
                <a:gd name="T44" fmla="*/ 23 w 27"/>
                <a:gd name="T45" fmla="*/ 7 h 26"/>
                <a:gd name="T46" fmla="*/ 23 w 27"/>
                <a:gd name="T47" fmla="*/ 8 h 26"/>
                <a:gd name="T48" fmla="*/ 19 w 27"/>
                <a:gd name="T49" fmla="*/ 12 h 26"/>
                <a:gd name="T50" fmla="*/ 27 w 27"/>
                <a:gd name="T51" fmla="*/ 20 h 26"/>
                <a:gd name="T52" fmla="*/ 27 w 27"/>
                <a:gd name="T53" fmla="*/ 21 h 26"/>
                <a:gd name="T54" fmla="*/ 27 w 27"/>
                <a:gd name="T55" fmla="*/ 22 h 26"/>
                <a:gd name="T56" fmla="*/ 22 w 27"/>
                <a:gd name="T57" fmla="*/ 26 h 26"/>
                <a:gd name="T58" fmla="*/ 22 w 27"/>
                <a:gd name="T5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 h="26">
                  <a:moveTo>
                    <a:pt x="13" y="15"/>
                  </a:moveTo>
                  <a:cubicBezTo>
                    <a:pt x="13" y="15"/>
                    <a:pt x="13" y="15"/>
                    <a:pt x="14" y="15"/>
                  </a:cubicBezTo>
                  <a:cubicBezTo>
                    <a:pt x="22" y="23"/>
                    <a:pt x="22" y="23"/>
                    <a:pt x="22" y="23"/>
                  </a:cubicBezTo>
                  <a:cubicBezTo>
                    <a:pt x="24" y="21"/>
                    <a:pt x="24" y="21"/>
                    <a:pt x="24" y="21"/>
                  </a:cubicBezTo>
                  <a:cubicBezTo>
                    <a:pt x="16" y="13"/>
                    <a:pt x="16" y="13"/>
                    <a:pt x="16" y="13"/>
                  </a:cubicBezTo>
                  <a:cubicBezTo>
                    <a:pt x="16" y="12"/>
                    <a:pt x="16" y="12"/>
                    <a:pt x="16" y="12"/>
                  </a:cubicBezTo>
                  <a:cubicBezTo>
                    <a:pt x="16" y="11"/>
                    <a:pt x="16" y="11"/>
                    <a:pt x="16" y="11"/>
                  </a:cubicBezTo>
                  <a:cubicBezTo>
                    <a:pt x="19" y="7"/>
                    <a:pt x="19" y="7"/>
                    <a:pt x="19" y="7"/>
                  </a:cubicBezTo>
                  <a:cubicBezTo>
                    <a:pt x="4" y="3"/>
                    <a:pt x="4" y="3"/>
                    <a:pt x="4" y="3"/>
                  </a:cubicBezTo>
                  <a:cubicBezTo>
                    <a:pt x="8" y="19"/>
                    <a:pt x="8" y="19"/>
                    <a:pt x="8" y="19"/>
                  </a:cubicBezTo>
                  <a:cubicBezTo>
                    <a:pt x="12" y="15"/>
                    <a:pt x="12" y="15"/>
                    <a:pt x="12" y="15"/>
                  </a:cubicBezTo>
                  <a:cubicBezTo>
                    <a:pt x="12" y="15"/>
                    <a:pt x="12" y="15"/>
                    <a:pt x="13" y="15"/>
                  </a:cubicBezTo>
                  <a:moveTo>
                    <a:pt x="22" y="26"/>
                  </a:moveTo>
                  <a:cubicBezTo>
                    <a:pt x="21" y="26"/>
                    <a:pt x="21" y="26"/>
                    <a:pt x="21" y="26"/>
                  </a:cubicBezTo>
                  <a:cubicBezTo>
                    <a:pt x="13" y="18"/>
                    <a:pt x="13" y="18"/>
                    <a:pt x="13" y="18"/>
                  </a:cubicBezTo>
                  <a:cubicBezTo>
                    <a:pt x="9" y="22"/>
                    <a:pt x="9" y="22"/>
                    <a:pt x="9" y="22"/>
                  </a:cubicBezTo>
                  <a:cubicBezTo>
                    <a:pt x="8" y="22"/>
                    <a:pt x="8" y="22"/>
                    <a:pt x="7" y="22"/>
                  </a:cubicBezTo>
                  <a:cubicBezTo>
                    <a:pt x="7" y="22"/>
                    <a:pt x="7" y="22"/>
                    <a:pt x="6" y="21"/>
                  </a:cubicBezTo>
                  <a:cubicBezTo>
                    <a:pt x="0" y="1"/>
                    <a:pt x="0" y="1"/>
                    <a:pt x="0" y="1"/>
                  </a:cubicBezTo>
                  <a:cubicBezTo>
                    <a:pt x="0" y="1"/>
                    <a:pt x="0" y="0"/>
                    <a:pt x="1" y="0"/>
                  </a:cubicBezTo>
                  <a:cubicBezTo>
                    <a:pt x="1" y="0"/>
                    <a:pt x="2" y="0"/>
                    <a:pt x="2" y="0"/>
                  </a:cubicBezTo>
                  <a:cubicBezTo>
                    <a:pt x="22" y="6"/>
                    <a:pt x="22" y="6"/>
                    <a:pt x="22" y="6"/>
                  </a:cubicBezTo>
                  <a:cubicBezTo>
                    <a:pt x="23" y="6"/>
                    <a:pt x="23" y="6"/>
                    <a:pt x="23" y="7"/>
                  </a:cubicBezTo>
                  <a:cubicBezTo>
                    <a:pt x="23" y="7"/>
                    <a:pt x="23" y="7"/>
                    <a:pt x="23" y="8"/>
                  </a:cubicBezTo>
                  <a:cubicBezTo>
                    <a:pt x="19" y="12"/>
                    <a:pt x="19" y="12"/>
                    <a:pt x="19" y="12"/>
                  </a:cubicBezTo>
                  <a:cubicBezTo>
                    <a:pt x="27" y="20"/>
                    <a:pt x="27" y="20"/>
                    <a:pt x="27" y="20"/>
                  </a:cubicBezTo>
                  <a:cubicBezTo>
                    <a:pt x="27" y="20"/>
                    <a:pt x="27" y="20"/>
                    <a:pt x="27" y="21"/>
                  </a:cubicBezTo>
                  <a:cubicBezTo>
                    <a:pt x="27" y="21"/>
                    <a:pt x="27" y="21"/>
                    <a:pt x="27" y="22"/>
                  </a:cubicBezTo>
                  <a:cubicBezTo>
                    <a:pt x="22" y="26"/>
                    <a:pt x="22" y="26"/>
                    <a:pt x="22" y="26"/>
                  </a:cubicBezTo>
                  <a:cubicBezTo>
                    <a:pt x="22" y="26"/>
                    <a:pt x="22" y="26"/>
                    <a:pt x="22" y="2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grpSp>
      <p:sp>
        <p:nvSpPr>
          <p:cNvPr id="2" name="Title 1"/>
          <p:cNvSpPr>
            <a:spLocks noGrp="1"/>
          </p:cNvSpPr>
          <p:nvPr>
            <p:ph type="ctrTitle"/>
          </p:nvPr>
        </p:nvSpPr>
        <p:spPr>
          <a:xfrm>
            <a:off x="527381" y="2523540"/>
            <a:ext cx="7200800" cy="1632181"/>
          </a:xfrm>
        </p:spPr>
        <p:txBody>
          <a:bodyPr lIns="0" anchor="b"/>
          <a:lstStyle>
            <a:lvl1pPr>
              <a:defRPr sz="2800" cap="all" baseline="0">
                <a:solidFill>
                  <a:schemeClr val="bg1"/>
                </a:solidFill>
              </a:defRPr>
            </a:lvl1pPr>
          </a:lstStyle>
          <a:p>
            <a:r>
              <a:rPr lang="en-US"/>
              <a:t>Click to edit Master title style</a:t>
            </a:r>
            <a:endParaRPr lang="en-AU" dirty="0"/>
          </a:p>
        </p:txBody>
      </p:sp>
      <p:sp>
        <p:nvSpPr>
          <p:cNvPr id="3" name="Subtitle 2"/>
          <p:cNvSpPr>
            <a:spLocks noGrp="1"/>
          </p:cNvSpPr>
          <p:nvPr>
            <p:ph type="subTitle" idx="1"/>
          </p:nvPr>
        </p:nvSpPr>
        <p:spPr>
          <a:xfrm>
            <a:off x="527381" y="4420900"/>
            <a:ext cx="7200800" cy="1174981"/>
          </a:xfrm>
          <a:solidFill>
            <a:srgbClr val="FFFFFF"/>
          </a:solidFill>
        </p:spPr>
        <p:txBody>
          <a:bodyPr lIns="90000" anchor="ctr">
            <a:normAutofit/>
          </a:bodyPr>
          <a:lstStyle>
            <a:lvl1pPr marL="0" indent="0" algn="l">
              <a:spcBef>
                <a:spcPts val="0"/>
              </a:spcBef>
              <a:buNone/>
              <a:defRPr sz="2000">
                <a:solidFill>
                  <a:schemeClr val="accent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dirty="0"/>
          </a:p>
        </p:txBody>
      </p:sp>
      <p:grpSp>
        <p:nvGrpSpPr>
          <p:cNvPr id="53" name="Group 52"/>
          <p:cNvGrpSpPr>
            <a:grpSpLocks noChangeAspect="1"/>
          </p:cNvGrpSpPr>
          <p:nvPr/>
        </p:nvGrpSpPr>
        <p:grpSpPr>
          <a:xfrm>
            <a:off x="527382" y="469062"/>
            <a:ext cx="1867805" cy="662572"/>
            <a:chOff x="-3190875" y="-179387"/>
            <a:chExt cx="15528925" cy="5508625"/>
          </a:xfrm>
          <a:solidFill>
            <a:schemeClr val="tx1"/>
          </a:solidFill>
        </p:grpSpPr>
        <p:sp>
          <p:nvSpPr>
            <p:cNvPr id="54" name="Freeform 7"/>
            <p:cNvSpPr>
              <a:spLocks/>
            </p:cNvSpPr>
            <p:nvPr/>
          </p:nvSpPr>
          <p:spPr bwMode="auto">
            <a:xfrm>
              <a:off x="2598738" y="250825"/>
              <a:ext cx="98425" cy="5078413"/>
            </a:xfrm>
            <a:custGeom>
              <a:avLst/>
              <a:gdLst>
                <a:gd name="T0" fmla="*/ 13 w 26"/>
                <a:gd name="T1" fmla="*/ 0 h 1354"/>
                <a:gd name="T2" fmla="*/ 0 w 26"/>
                <a:gd name="T3" fmla="*/ 13 h 1354"/>
                <a:gd name="T4" fmla="*/ 0 w 26"/>
                <a:gd name="T5" fmla="*/ 1342 h 1354"/>
                <a:gd name="T6" fmla="*/ 13 w 26"/>
                <a:gd name="T7" fmla="*/ 1354 h 1354"/>
                <a:gd name="T8" fmla="*/ 26 w 26"/>
                <a:gd name="T9" fmla="*/ 1342 h 1354"/>
                <a:gd name="T10" fmla="*/ 26 w 26"/>
                <a:gd name="T11" fmla="*/ 13 h 1354"/>
                <a:gd name="T12" fmla="*/ 13 w 26"/>
                <a:gd name="T13" fmla="*/ 0 h 1354"/>
              </a:gdLst>
              <a:ahLst/>
              <a:cxnLst>
                <a:cxn ang="0">
                  <a:pos x="T0" y="T1"/>
                </a:cxn>
                <a:cxn ang="0">
                  <a:pos x="T2" y="T3"/>
                </a:cxn>
                <a:cxn ang="0">
                  <a:pos x="T4" y="T5"/>
                </a:cxn>
                <a:cxn ang="0">
                  <a:pos x="T6" y="T7"/>
                </a:cxn>
                <a:cxn ang="0">
                  <a:pos x="T8" y="T9"/>
                </a:cxn>
                <a:cxn ang="0">
                  <a:pos x="T10" y="T11"/>
                </a:cxn>
                <a:cxn ang="0">
                  <a:pos x="T12" y="T13"/>
                </a:cxn>
              </a:cxnLst>
              <a:rect l="0" t="0" r="r" b="b"/>
              <a:pathLst>
                <a:path w="26" h="1354">
                  <a:moveTo>
                    <a:pt x="13" y="0"/>
                  </a:moveTo>
                  <a:cubicBezTo>
                    <a:pt x="5" y="0"/>
                    <a:pt x="0" y="6"/>
                    <a:pt x="0" y="13"/>
                  </a:cubicBezTo>
                  <a:cubicBezTo>
                    <a:pt x="0" y="1342"/>
                    <a:pt x="0" y="1342"/>
                    <a:pt x="0" y="1342"/>
                  </a:cubicBezTo>
                  <a:cubicBezTo>
                    <a:pt x="0" y="1349"/>
                    <a:pt x="5" y="1354"/>
                    <a:pt x="13" y="1354"/>
                  </a:cubicBezTo>
                  <a:cubicBezTo>
                    <a:pt x="20" y="1354"/>
                    <a:pt x="26" y="1349"/>
                    <a:pt x="26" y="1342"/>
                  </a:cubicBezTo>
                  <a:cubicBezTo>
                    <a:pt x="26" y="13"/>
                    <a:pt x="26" y="13"/>
                    <a:pt x="26" y="13"/>
                  </a:cubicBezTo>
                  <a:cubicBezTo>
                    <a:pt x="26" y="6"/>
                    <a:pt x="20" y="0"/>
                    <a:pt x="1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5" name="Freeform 8"/>
            <p:cNvSpPr>
              <a:spLocks/>
            </p:cNvSpPr>
            <p:nvPr/>
          </p:nvSpPr>
          <p:spPr bwMode="auto">
            <a:xfrm>
              <a:off x="-171450" y="3097213"/>
              <a:ext cx="1946275" cy="1508125"/>
            </a:xfrm>
            <a:custGeom>
              <a:avLst/>
              <a:gdLst>
                <a:gd name="T0" fmla="*/ 864 w 1226"/>
                <a:gd name="T1" fmla="*/ 607 h 950"/>
                <a:gd name="T2" fmla="*/ 716 w 1226"/>
                <a:gd name="T3" fmla="*/ 0 h 950"/>
                <a:gd name="T4" fmla="*/ 512 w 1226"/>
                <a:gd name="T5" fmla="*/ 0 h 950"/>
                <a:gd name="T6" fmla="*/ 361 w 1226"/>
                <a:gd name="T7" fmla="*/ 603 h 950"/>
                <a:gd name="T8" fmla="*/ 224 w 1226"/>
                <a:gd name="T9" fmla="*/ 0 h 950"/>
                <a:gd name="T10" fmla="*/ 0 w 1226"/>
                <a:gd name="T11" fmla="*/ 0 h 950"/>
                <a:gd name="T12" fmla="*/ 248 w 1226"/>
                <a:gd name="T13" fmla="*/ 950 h 950"/>
                <a:gd name="T14" fmla="*/ 467 w 1226"/>
                <a:gd name="T15" fmla="*/ 950 h 950"/>
                <a:gd name="T16" fmla="*/ 612 w 1226"/>
                <a:gd name="T17" fmla="*/ 350 h 950"/>
                <a:gd name="T18" fmla="*/ 758 w 1226"/>
                <a:gd name="T19" fmla="*/ 950 h 950"/>
                <a:gd name="T20" fmla="*/ 973 w 1226"/>
                <a:gd name="T21" fmla="*/ 950 h 950"/>
                <a:gd name="T22" fmla="*/ 975 w 1226"/>
                <a:gd name="T23" fmla="*/ 941 h 950"/>
                <a:gd name="T24" fmla="*/ 1226 w 1226"/>
                <a:gd name="T25" fmla="*/ 0 h 950"/>
                <a:gd name="T26" fmla="*/ 1006 w 1226"/>
                <a:gd name="T27" fmla="*/ 0 h 950"/>
                <a:gd name="T28" fmla="*/ 864 w 1226"/>
                <a:gd name="T29" fmla="*/ 607 h 950"/>
                <a:gd name="T30" fmla="*/ 864 w 1226"/>
                <a:gd name="T31" fmla="*/ 607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6" h="950">
                  <a:moveTo>
                    <a:pt x="864" y="607"/>
                  </a:moveTo>
                  <a:lnTo>
                    <a:pt x="716" y="0"/>
                  </a:lnTo>
                  <a:lnTo>
                    <a:pt x="512" y="0"/>
                  </a:lnTo>
                  <a:lnTo>
                    <a:pt x="361" y="603"/>
                  </a:lnTo>
                  <a:lnTo>
                    <a:pt x="224" y="0"/>
                  </a:lnTo>
                  <a:lnTo>
                    <a:pt x="0" y="0"/>
                  </a:lnTo>
                  <a:lnTo>
                    <a:pt x="248" y="950"/>
                  </a:lnTo>
                  <a:lnTo>
                    <a:pt x="467" y="950"/>
                  </a:lnTo>
                  <a:lnTo>
                    <a:pt x="612" y="350"/>
                  </a:lnTo>
                  <a:lnTo>
                    <a:pt x="758" y="950"/>
                  </a:lnTo>
                  <a:lnTo>
                    <a:pt x="973" y="950"/>
                  </a:lnTo>
                  <a:lnTo>
                    <a:pt x="975" y="941"/>
                  </a:lnTo>
                  <a:lnTo>
                    <a:pt x="1226" y="0"/>
                  </a:lnTo>
                  <a:lnTo>
                    <a:pt x="1006" y="0"/>
                  </a:lnTo>
                  <a:lnTo>
                    <a:pt x="864" y="607"/>
                  </a:lnTo>
                  <a:lnTo>
                    <a:pt x="864" y="60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6" name="Freeform 9"/>
            <p:cNvSpPr>
              <a:spLocks/>
            </p:cNvSpPr>
            <p:nvPr/>
          </p:nvSpPr>
          <p:spPr bwMode="auto">
            <a:xfrm>
              <a:off x="-2987675" y="3097213"/>
              <a:ext cx="1503363" cy="1508125"/>
            </a:xfrm>
            <a:custGeom>
              <a:avLst/>
              <a:gdLst>
                <a:gd name="T0" fmla="*/ 219 w 947"/>
                <a:gd name="T1" fmla="*/ 0 h 950"/>
                <a:gd name="T2" fmla="*/ 0 w 947"/>
                <a:gd name="T3" fmla="*/ 0 h 950"/>
                <a:gd name="T4" fmla="*/ 0 w 947"/>
                <a:gd name="T5" fmla="*/ 950 h 950"/>
                <a:gd name="T6" fmla="*/ 212 w 947"/>
                <a:gd name="T7" fmla="*/ 950 h 950"/>
                <a:gd name="T8" fmla="*/ 212 w 947"/>
                <a:gd name="T9" fmla="*/ 345 h 950"/>
                <a:gd name="T10" fmla="*/ 727 w 947"/>
                <a:gd name="T11" fmla="*/ 950 h 950"/>
                <a:gd name="T12" fmla="*/ 947 w 947"/>
                <a:gd name="T13" fmla="*/ 950 h 950"/>
                <a:gd name="T14" fmla="*/ 947 w 947"/>
                <a:gd name="T15" fmla="*/ 0 h 950"/>
                <a:gd name="T16" fmla="*/ 734 w 947"/>
                <a:gd name="T17" fmla="*/ 0 h 950"/>
                <a:gd name="T18" fmla="*/ 734 w 947"/>
                <a:gd name="T19" fmla="*/ 607 h 950"/>
                <a:gd name="T20" fmla="*/ 219 w 947"/>
                <a:gd name="T21" fmla="*/ 0 h 950"/>
                <a:gd name="T22" fmla="*/ 219 w 947"/>
                <a:gd name="T23" fmla="*/ 0 h 9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47" h="950">
                  <a:moveTo>
                    <a:pt x="219" y="0"/>
                  </a:moveTo>
                  <a:lnTo>
                    <a:pt x="0" y="0"/>
                  </a:lnTo>
                  <a:lnTo>
                    <a:pt x="0" y="950"/>
                  </a:lnTo>
                  <a:lnTo>
                    <a:pt x="212" y="950"/>
                  </a:lnTo>
                  <a:lnTo>
                    <a:pt x="212" y="345"/>
                  </a:lnTo>
                  <a:lnTo>
                    <a:pt x="727" y="950"/>
                  </a:lnTo>
                  <a:lnTo>
                    <a:pt x="947" y="950"/>
                  </a:lnTo>
                  <a:lnTo>
                    <a:pt x="947" y="0"/>
                  </a:lnTo>
                  <a:lnTo>
                    <a:pt x="734" y="0"/>
                  </a:lnTo>
                  <a:lnTo>
                    <a:pt x="734" y="607"/>
                  </a:lnTo>
                  <a:lnTo>
                    <a:pt x="219" y="0"/>
                  </a:lnTo>
                  <a:lnTo>
                    <a:pt x="219"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7" name="Freeform 10"/>
            <p:cNvSpPr>
              <a:spLocks/>
            </p:cNvSpPr>
            <p:nvPr/>
          </p:nvSpPr>
          <p:spPr bwMode="auto">
            <a:xfrm>
              <a:off x="-3025775" y="4822825"/>
              <a:ext cx="438150" cy="484188"/>
            </a:xfrm>
            <a:custGeom>
              <a:avLst/>
              <a:gdLst>
                <a:gd name="T0" fmla="*/ 64 w 117"/>
                <a:gd name="T1" fmla="*/ 76 h 129"/>
                <a:gd name="T2" fmla="*/ 96 w 117"/>
                <a:gd name="T3" fmla="*/ 76 h 129"/>
                <a:gd name="T4" fmla="*/ 96 w 117"/>
                <a:gd name="T5" fmla="*/ 100 h 129"/>
                <a:gd name="T6" fmla="*/ 66 w 117"/>
                <a:gd name="T7" fmla="*/ 109 h 129"/>
                <a:gd name="T8" fmla="*/ 23 w 117"/>
                <a:gd name="T9" fmla="*/ 65 h 129"/>
                <a:gd name="T10" fmla="*/ 23 w 117"/>
                <a:gd name="T11" fmla="*/ 64 h 129"/>
                <a:gd name="T12" fmla="*/ 64 w 117"/>
                <a:gd name="T13" fmla="*/ 20 h 129"/>
                <a:gd name="T14" fmla="*/ 98 w 117"/>
                <a:gd name="T15" fmla="*/ 34 h 129"/>
                <a:gd name="T16" fmla="*/ 112 w 117"/>
                <a:gd name="T17" fmla="*/ 17 h 129"/>
                <a:gd name="T18" fmla="*/ 65 w 117"/>
                <a:gd name="T19" fmla="*/ 0 h 129"/>
                <a:gd name="T20" fmla="*/ 0 w 117"/>
                <a:gd name="T21" fmla="*/ 65 h 129"/>
                <a:gd name="T22" fmla="*/ 0 w 117"/>
                <a:gd name="T23" fmla="*/ 65 h 129"/>
                <a:gd name="T24" fmla="*/ 65 w 117"/>
                <a:gd name="T25" fmla="*/ 129 h 129"/>
                <a:gd name="T26" fmla="*/ 117 w 117"/>
                <a:gd name="T27" fmla="*/ 110 h 129"/>
                <a:gd name="T28" fmla="*/ 117 w 117"/>
                <a:gd name="T29" fmla="*/ 57 h 129"/>
                <a:gd name="T30" fmla="*/ 64 w 117"/>
                <a:gd name="T31" fmla="*/ 57 h 129"/>
                <a:gd name="T32" fmla="*/ 64 w 117"/>
                <a:gd name="T33" fmla="*/ 7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7" h="129">
                  <a:moveTo>
                    <a:pt x="64" y="76"/>
                  </a:moveTo>
                  <a:cubicBezTo>
                    <a:pt x="96" y="76"/>
                    <a:pt x="96" y="76"/>
                    <a:pt x="96" y="76"/>
                  </a:cubicBezTo>
                  <a:cubicBezTo>
                    <a:pt x="96" y="100"/>
                    <a:pt x="96" y="100"/>
                    <a:pt x="96" y="100"/>
                  </a:cubicBezTo>
                  <a:cubicBezTo>
                    <a:pt x="88" y="105"/>
                    <a:pt x="77" y="109"/>
                    <a:pt x="66" y="109"/>
                  </a:cubicBezTo>
                  <a:cubicBezTo>
                    <a:pt x="40" y="109"/>
                    <a:pt x="23" y="90"/>
                    <a:pt x="23" y="65"/>
                  </a:cubicBezTo>
                  <a:cubicBezTo>
                    <a:pt x="23" y="64"/>
                    <a:pt x="23" y="64"/>
                    <a:pt x="23" y="64"/>
                  </a:cubicBezTo>
                  <a:cubicBezTo>
                    <a:pt x="23" y="40"/>
                    <a:pt x="41" y="20"/>
                    <a:pt x="64" y="20"/>
                  </a:cubicBezTo>
                  <a:cubicBezTo>
                    <a:pt x="79" y="20"/>
                    <a:pt x="89" y="26"/>
                    <a:pt x="98" y="34"/>
                  </a:cubicBezTo>
                  <a:cubicBezTo>
                    <a:pt x="112" y="17"/>
                    <a:pt x="112" y="17"/>
                    <a:pt x="112" y="17"/>
                  </a:cubicBezTo>
                  <a:cubicBezTo>
                    <a:pt x="99" y="6"/>
                    <a:pt x="86" y="0"/>
                    <a:pt x="65" y="0"/>
                  </a:cubicBezTo>
                  <a:cubicBezTo>
                    <a:pt x="27" y="0"/>
                    <a:pt x="0" y="30"/>
                    <a:pt x="0" y="65"/>
                  </a:cubicBezTo>
                  <a:cubicBezTo>
                    <a:pt x="0" y="65"/>
                    <a:pt x="0" y="65"/>
                    <a:pt x="0" y="65"/>
                  </a:cubicBezTo>
                  <a:cubicBezTo>
                    <a:pt x="0" y="101"/>
                    <a:pt x="26" y="129"/>
                    <a:pt x="65" y="129"/>
                  </a:cubicBezTo>
                  <a:cubicBezTo>
                    <a:pt x="87" y="129"/>
                    <a:pt x="104" y="120"/>
                    <a:pt x="117" y="110"/>
                  </a:cubicBezTo>
                  <a:cubicBezTo>
                    <a:pt x="117" y="57"/>
                    <a:pt x="117" y="57"/>
                    <a:pt x="117" y="57"/>
                  </a:cubicBezTo>
                  <a:cubicBezTo>
                    <a:pt x="64" y="57"/>
                    <a:pt x="64" y="57"/>
                    <a:pt x="64" y="57"/>
                  </a:cubicBezTo>
                  <a:cubicBezTo>
                    <a:pt x="64" y="76"/>
                    <a:pt x="64" y="76"/>
                    <a:pt x="64"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8" name="Freeform 11"/>
            <p:cNvSpPr>
              <a:spLocks noEditPoints="1"/>
            </p:cNvSpPr>
            <p:nvPr/>
          </p:nvSpPr>
          <p:spPr bwMode="auto">
            <a:xfrm>
              <a:off x="-2538413" y="4822825"/>
              <a:ext cx="487363" cy="484188"/>
            </a:xfrm>
            <a:custGeom>
              <a:avLst/>
              <a:gdLst>
                <a:gd name="T0" fmla="*/ 65 w 130"/>
                <a:gd name="T1" fmla="*/ 0 h 129"/>
                <a:gd name="T2" fmla="*/ 0 w 130"/>
                <a:gd name="T3" fmla="*/ 65 h 129"/>
                <a:gd name="T4" fmla="*/ 0 w 130"/>
                <a:gd name="T5" fmla="*/ 65 h 129"/>
                <a:gd name="T6" fmla="*/ 65 w 130"/>
                <a:gd name="T7" fmla="*/ 129 h 129"/>
                <a:gd name="T8" fmla="*/ 130 w 130"/>
                <a:gd name="T9" fmla="*/ 65 h 129"/>
                <a:gd name="T10" fmla="*/ 130 w 130"/>
                <a:gd name="T11" fmla="*/ 64 h 129"/>
                <a:gd name="T12" fmla="*/ 65 w 130"/>
                <a:gd name="T13" fmla="*/ 0 h 129"/>
                <a:gd name="T14" fmla="*/ 107 w 130"/>
                <a:gd name="T15" fmla="*/ 65 h 129"/>
                <a:gd name="T16" fmla="*/ 65 w 130"/>
                <a:gd name="T17" fmla="*/ 109 h 129"/>
                <a:gd name="T18" fmla="*/ 23 w 130"/>
                <a:gd name="T19" fmla="*/ 65 h 129"/>
                <a:gd name="T20" fmla="*/ 23 w 130"/>
                <a:gd name="T21" fmla="*/ 64 h 129"/>
                <a:gd name="T22" fmla="*/ 65 w 130"/>
                <a:gd name="T23" fmla="*/ 20 h 129"/>
                <a:gd name="T24" fmla="*/ 107 w 130"/>
                <a:gd name="T25" fmla="*/ 65 h 129"/>
                <a:gd name="T26" fmla="*/ 107 w 130"/>
                <a:gd name="T27" fmla="*/ 65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0" h="129">
                  <a:moveTo>
                    <a:pt x="65" y="0"/>
                  </a:moveTo>
                  <a:cubicBezTo>
                    <a:pt x="27" y="0"/>
                    <a:pt x="0" y="30"/>
                    <a:pt x="0" y="65"/>
                  </a:cubicBezTo>
                  <a:cubicBezTo>
                    <a:pt x="0" y="65"/>
                    <a:pt x="0" y="65"/>
                    <a:pt x="0" y="65"/>
                  </a:cubicBezTo>
                  <a:cubicBezTo>
                    <a:pt x="0" y="100"/>
                    <a:pt x="27" y="129"/>
                    <a:pt x="65" y="129"/>
                  </a:cubicBezTo>
                  <a:cubicBezTo>
                    <a:pt x="103" y="129"/>
                    <a:pt x="130" y="100"/>
                    <a:pt x="130" y="65"/>
                  </a:cubicBezTo>
                  <a:cubicBezTo>
                    <a:pt x="130" y="64"/>
                    <a:pt x="130" y="64"/>
                    <a:pt x="130" y="64"/>
                  </a:cubicBezTo>
                  <a:cubicBezTo>
                    <a:pt x="130" y="29"/>
                    <a:pt x="103" y="0"/>
                    <a:pt x="65" y="0"/>
                  </a:cubicBezTo>
                  <a:close/>
                  <a:moveTo>
                    <a:pt x="107" y="65"/>
                  </a:moveTo>
                  <a:cubicBezTo>
                    <a:pt x="107" y="89"/>
                    <a:pt x="90" y="109"/>
                    <a:pt x="65" y="109"/>
                  </a:cubicBezTo>
                  <a:cubicBezTo>
                    <a:pt x="40" y="109"/>
                    <a:pt x="23" y="89"/>
                    <a:pt x="23" y="65"/>
                  </a:cubicBezTo>
                  <a:cubicBezTo>
                    <a:pt x="23" y="64"/>
                    <a:pt x="23" y="64"/>
                    <a:pt x="23" y="64"/>
                  </a:cubicBezTo>
                  <a:cubicBezTo>
                    <a:pt x="23" y="40"/>
                    <a:pt x="40" y="20"/>
                    <a:pt x="65" y="20"/>
                  </a:cubicBezTo>
                  <a:cubicBezTo>
                    <a:pt x="89" y="20"/>
                    <a:pt x="107" y="40"/>
                    <a:pt x="107" y="65"/>
                  </a:cubicBezTo>
                  <a:cubicBezTo>
                    <a:pt x="107" y="65"/>
                    <a:pt x="107" y="65"/>
                    <a:pt x="107" y="6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59" name="Freeform 12"/>
            <p:cNvSpPr>
              <a:spLocks/>
            </p:cNvSpPr>
            <p:nvPr/>
          </p:nvSpPr>
          <p:spPr bwMode="auto">
            <a:xfrm>
              <a:off x="-2058988" y="4830763"/>
              <a:ext cx="461963" cy="471488"/>
            </a:xfrm>
            <a:custGeom>
              <a:avLst/>
              <a:gdLst>
                <a:gd name="T0" fmla="*/ 147 w 291"/>
                <a:gd name="T1" fmla="*/ 227 h 297"/>
                <a:gd name="T2" fmla="*/ 57 w 291"/>
                <a:gd name="T3" fmla="*/ 0 h 297"/>
                <a:gd name="T4" fmla="*/ 0 w 291"/>
                <a:gd name="T5" fmla="*/ 0 h 297"/>
                <a:gd name="T6" fmla="*/ 123 w 291"/>
                <a:gd name="T7" fmla="*/ 297 h 297"/>
                <a:gd name="T8" fmla="*/ 168 w 291"/>
                <a:gd name="T9" fmla="*/ 297 h 297"/>
                <a:gd name="T10" fmla="*/ 291 w 291"/>
                <a:gd name="T11" fmla="*/ 0 h 297"/>
                <a:gd name="T12" fmla="*/ 234 w 291"/>
                <a:gd name="T13" fmla="*/ 0 h 297"/>
                <a:gd name="T14" fmla="*/ 147 w 291"/>
                <a:gd name="T15" fmla="*/ 227 h 297"/>
                <a:gd name="T16" fmla="*/ 147 w 291"/>
                <a:gd name="T17" fmla="*/ 227 h 2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1" h="297">
                  <a:moveTo>
                    <a:pt x="147" y="227"/>
                  </a:moveTo>
                  <a:lnTo>
                    <a:pt x="57" y="0"/>
                  </a:lnTo>
                  <a:lnTo>
                    <a:pt x="0" y="0"/>
                  </a:lnTo>
                  <a:lnTo>
                    <a:pt x="123" y="297"/>
                  </a:lnTo>
                  <a:lnTo>
                    <a:pt x="168" y="297"/>
                  </a:lnTo>
                  <a:lnTo>
                    <a:pt x="291" y="0"/>
                  </a:lnTo>
                  <a:lnTo>
                    <a:pt x="234" y="0"/>
                  </a:lnTo>
                  <a:lnTo>
                    <a:pt x="147" y="227"/>
                  </a:lnTo>
                  <a:lnTo>
                    <a:pt x="147" y="2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0" name="Freeform 13"/>
            <p:cNvSpPr>
              <a:spLocks/>
            </p:cNvSpPr>
            <p:nvPr/>
          </p:nvSpPr>
          <p:spPr bwMode="auto">
            <a:xfrm>
              <a:off x="-1541463" y="4830763"/>
              <a:ext cx="349250" cy="468313"/>
            </a:xfrm>
            <a:custGeom>
              <a:avLst/>
              <a:gdLst>
                <a:gd name="T0" fmla="*/ 50 w 220"/>
                <a:gd name="T1" fmla="*/ 170 h 295"/>
                <a:gd name="T2" fmla="*/ 199 w 220"/>
                <a:gd name="T3" fmla="*/ 170 h 295"/>
                <a:gd name="T4" fmla="*/ 199 w 220"/>
                <a:gd name="T5" fmla="*/ 123 h 295"/>
                <a:gd name="T6" fmla="*/ 50 w 220"/>
                <a:gd name="T7" fmla="*/ 123 h 295"/>
                <a:gd name="T8" fmla="*/ 50 w 220"/>
                <a:gd name="T9" fmla="*/ 47 h 295"/>
                <a:gd name="T10" fmla="*/ 218 w 220"/>
                <a:gd name="T11" fmla="*/ 47 h 295"/>
                <a:gd name="T12" fmla="*/ 218 w 220"/>
                <a:gd name="T13" fmla="*/ 0 h 295"/>
                <a:gd name="T14" fmla="*/ 0 w 220"/>
                <a:gd name="T15" fmla="*/ 0 h 295"/>
                <a:gd name="T16" fmla="*/ 0 w 220"/>
                <a:gd name="T17" fmla="*/ 295 h 295"/>
                <a:gd name="T18" fmla="*/ 220 w 220"/>
                <a:gd name="T19" fmla="*/ 295 h 295"/>
                <a:gd name="T20" fmla="*/ 220 w 220"/>
                <a:gd name="T21" fmla="*/ 248 h 295"/>
                <a:gd name="T22" fmla="*/ 50 w 220"/>
                <a:gd name="T23" fmla="*/ 248 h 295"/>
                <a:gd name="T24" fmla="*/ 50 w 220"/>
                <a:gd name="T25" fmla="*/ 170 h 295"/>
                <a:gd name="T26" fmla="*/ 50 w 220"/>
                <a:gd name="T27" fmla="*/ 17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20" h="295">
                  <a:moveTo>
                    <a:pt x="50" y="170"/>
                  </a:moveTo>
                  <a:lnTo>
                    <a:pt x="199" y="170"/>
                  </a:lnTo>
                  <a:lnTo>
                    <a:pt x="199" y="123"/>
                  </a:lnTo>
                  <a:lnTo>
                    <a:pt x="50" y="123"/>
                  </a:lnTo>
                  <a:lnTo>
                    <a:pt x="50" y="47"/>
                  </a:lnTo>
                  <a:lnTo>
                    <a:pt x="218" y="47"/>
                  </a:lnTo>
                  <a:lnTo>
                    <a:pt x="218" y="0"/>
                  </a:lnTo>
                  <a:lnTo>
                    <a:pt x="0" y="0"/>
                  </a:lnTo>
                  <a:lnTo>
                    <a:pt x="0" y="295"/>
                  </a:lnTo>
                  <a:lnTo>
                    <a:pt x="220" y="295"/>
                  </a:lnTo>
                  <a:lnTo>
                    <a:pt x="220" y="248"/>
                  </a:lnTo>
                  <a:lnTo>
                    <a:pt x="50" y="248"/>
                  </a:lnTo>
                  <a:lnTo>
                    <a:pt x="50" y="170"/>
                  </a:lnTo>
                  <a:lnTo>
                    <a:pt x="50"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1" name="Freeform 14"/>
            <p:cNvSpPr>
              <a:spLocks noEditPoints="1"/>
            </p:cNvSpPr>
            <p:nvPr/>
          </p:nvSpPr>
          <p:spPr bwMode="auto">
            <a:xfrm>
              <a:off x="-1112838" y="4830763"/>
              <a:ext cx="393700" cy="468313"/>
            </a:xfrm>
            <a:custGeom>
              <a:avLst/>
              <a:gdLst>
                <a:gd name="T0" fmla="*/ 101 w 105"/>
                <a:gd name="T1" fmla="*/ 40 h 125"/>
                <a:gd name="T2" fmla="*/ 101 w 105"/>
                <a:gd name="T3" fmla="*/ 40 h 125"/>
                <a:gd name="T4" fmla="*/ 91 w 105"/>
                <a:gd name="T5" fmla="*/ 13 h 125"/>
                <a:gd name="T6" fmla="*/ 55 w 105"/>
                <a:gd name="T7" fmla="*/ 0 h 125"/>
                <a:gd name="T8" fmla="*/ 0 w 105"/>
                <a:gd name="T9" fmla="*/ 0 h 125"/>
                <a:gd name="T10" fmla="*/ 0 w 105"/>
                <a:gd name="T11" fmla="*/ 125 h 125"/>
                <a:gd name="T12" fmla="*/ 22 w 105"/>
                <a:gd name="T13" fmla="*/ 125 h 125"/>
                <a:gd name="T14" fmla="*/ 22 w 105"/>
                <a:gd name="T15" fmla="*/ 81 h 125"/>
                <a:gd name="T16" fmla="*/ 49 w 105"/>
                <a:gd name="T17" fmla="*/ 81 h 125"/>
                <a:gd name="T18" fmla="*/ 80 w 105"/>
                <a:gd name="T19" fmla="*/ 125 h 125"/>
                <a:gd name="T20" fmla="*/ 105 w 105"/>
                <a:gd name="T21" fmla="*/ 125 h 125"/>
                <a:gd name="T22" fmla="*/ 72 w 105"/>
                <a:gd name="T23" fmla="*/ 78 h 125"/>
                <a:gd name="T24" fmla="*/ 101 w 105"/>
                <a:gd name="T25" fmla="*/ 40 h 125"/>
                <a:gd name="T26" fmla="*/ 22 w 105"/>
                <a:gd name="T27" fmla="*/ 62 h 125"/>
                <a:gd name="T28" fmla="*/ 22 w 105"/>
                <a:gd name="T29" fmla="*/ 20 h 125"/>
                <a:gd name="T30" fmla="*/ 53 w 105"/>
                <a:gd name="T31" fmla="*/ 20 h 125"/>
                <a:gd name="T32" fmla="*/ 79 w 105"/>
                <a:gd name="T33" fmla="*/ 41 h 125"/>
                <a:gd name="T34" fmla="*/ 79 w 105"/>
                <a:gd name="T35" fmla="*/ 41 h 125"/>
                <a:gd name="T36" fmla="*/ 54 w 105"/>
                <a:gd name="T37" fmla="*/ 62 h 125"/>
                <a:gd name="T38" fmla="*/ 22 w 105"/>
                <a:gd name="T39" fmla="*/ 62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5" h="125">
                  <a:moveTo>
                    <a:pt x="101" y="40"/>
                  </a:moveTo>
                  <a:cubicBezTo>
                    <a:pt x="101" y="40"/>
                    <a:pt x="101" y="40"/>
                    <a:pt x="101" y="40"/>
                  </a:cubicBezTo>
                  <a:cubicBezTo>
                    <a:pt x="101" y="29"/>
                    <a:pt x="98" y="20"/>
                    <a:pt x="91" y="13"/>
                  </a:cubicBezTo>
                  <a:cubicBezTo>
                    <a:pt x="83" y="5"/>
                    <a:pt x="71" y="0"/>
                    <a:pt x="55" y="0"/>
                  </a:cubicBezTo>
                  <a:cubicBezTo>
                    <a:pt x="0" y="0"/>
                    <a:pt x="0" y="0"/>
                    <a:pt x="0" y="0"/>
                  </a:cubicBezTo>
                  <a:cubicBezTo>
                    <a:pt x="0" y="125"/>
                    <a:pt x="0" y="125"/>
                    <a:pt x="0" y="125"/>
                  </a:cubicBezTo>
                  <a:cubicBezTo>
                    <a:pt x="22" y="125"/>
                    <a:pt x="22" y="125"/>
                    <a:pt x="22" y="125"/>
                  </a:cubicBezTo>
                  <a:cubicBezTo>
                    <a:pt x="22" y="81"/>
                    <a:pt x="22" y="81"/>
                    <a:pt x="22" y="81"/>
                  </a:cubicBezTo>
                  <a:cubicBezTo>
                    <a:pt x="49" y="81"/>
                    <a:pt x="49" y="81"/>
                    <a:pt x="49" y="81"/>
                  </a:cubicBezTo>
                  <a:cubicBezTo>
                    <a:pt x="80" y="125"/>
                    <a:pt x="80" y="125"/>
                    <a:pt x="80" y="125"/>
                  </a:cubicBezTo>
                  <a:cubicBezTo>
                    <a:pt x="105" y="125"/>
                    <a:pt x="105" y="125"/>
                    <a:pt x="105" y="125"/>
                  </a:cubicBezTo>
                  <a:cubicBezTo>
                    <a:pt x="72" y="78"/>
                    <a:pt x="72" y="78"/>
                    <a:pt x="72" y="78"/>
                  </a:cubicBezTo>
                  <a:cubicBezTo>
                    <a:pt x="89" y="73"/>
                    <a:pt x="101" y="60"/>
                    <a:pt x="101" y="40"/>
                  </a:cubicBezTo>
                  <a:close/>
                  <a:moveTo>
                    <a:pt x="22" y="62"/>
                  </a:moveTo>
                  <a:cubicBezTo>
                    <a:pt x="22" y="20"/>
                    <a:pt x="22" y="20"/>
                    <a:pt x="22" y="20"/>
                  </a:cubicBezTo>
                  <a:cubicBezTo>
                    <a:pt x="53" y="20"/>
                    <a:pt x="53" y="20"/>
                    <a:pt x="53" y="20"/>
                  </a:cubicBezTo>
                  <a:cubicBezTo>
                    <a:pt x="70" y="20"/>
                    <a:pt x="79" y="28"/>
                    <a:pt x="79" y="41"/>
                  </a:cubicBezTo>
                  <a:cubicBezTo>
                    <a:pt x="79" y="41"/>
                    <a:pt x="79" y="41"/>
                    <a:pt x="79" y="41"/>
                  </a:cubicBezTo>
                  <a:cubicBezTo>
                    <a:pt x="79" y="54"/>
                    <a:pt x="69" y="62"/>
                    <a:pt x="54" y="62"/>
                  </a:cubicBezTo>
                  <a:cubicBezTo>
                    <a:pt x="22" y="62"/>
                    <a:pt x="22" y="62"/>
                    <a:pt x="22" y="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2" name="Freeform 15"/>
            <p:cNvSpPr>
              <a:spLocks/>
            </p:cNvSpPr>
            <p:nvPr/>
          </p:nvSpPr>
          <p:spPr bwMode="auto">
            <a:xfrm>
              <a:off x="-658813" y="4830763"/>
              <a:ext cx="404813" cy="468313"/>
            </a:xfrm>
            <a:custGeom>
              <a:avLst/>
              <a:gdLst>
                <a:gd name="T0" fmla="*/ 203 w 255"/>
                <a:gd name="T1" fmla="*/ 203 h 295"/>
                <a:gd name="T2" fmla="*/ 47 w 255"/>
                <a:gd name="T3" fmla="*/ 0 h 295"/>
                <a:gd name="T4" fmla="*/ 0 w 255"/>
                <a:gd name="T5" fmla="*/ 0 h 295"/>
                <a:gd name="T6" fmla="*/ 0 w 255"/>
                <a:gd name="T7" fmla="*/ 295 h 295"/>
                <a:gd name="T8" fmla="*/ 49 w 255"/>
                <a:gd name="T9" fmla="*/ 295 h 295"/>
                <a:gd name="T10" fmla="*/ 49 w 255"/>
                <a:gd name="T11" fmla="*/ 85 h 295"/>
                <a:gd name="T12" fmla="*/ 212 w 255"/>
                <a:gd name="T13" fmla="*/ 295 h 295"/>
                <a:gd name="T14" fmla="*/ 255 w 255"/>
                <a:gd name="T15" fmla="*/ 295 h 295"/>
                <a:gd name="T16" fmla="*/ 255 w 255"/>
                <a:gd name="T17" fmla="*/ 0 h 295"/>
                <a:gd name="T18" fmla="*/ 203 w 255"/>
                <a:gd name="T19" fmla="*/ 0 h 295"/>
                <a:gd name="T20" fmla="*/ 203 w 255"/>
                <a:gd name="T21" fmla="*/ 203 h 295"/>
                <a:gd name="T22" fmla="*/ 203 w 255"/>
                <a:gd name="T23" fmla="*/ 203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95">
                  <a:moveTo>
                    <a:pt x="203" y="203"/>
                  </a:moveTo>
                  <a:lnTo>
                    <a:pt x="47" y="0"/>
                  </a:lnTo>
                  <a:lnTo>
                    <a:pt x="0" y="0"/>
                  </a:lnTo>
                  <a:lnTo>
                    <a:pt x="0" y="295"/>
                  </a:lnTo>
                  <a:lnTo>
                    <a:pt x="49" y="295"/>
                  </a:lnTo>
                  <a:lnTo>
                    <a:pt x="49" y="85"/>
                  </a:lnTo>
                  <a:lnTo>
                    <a:pt x="212" y="295"/>
                  </a:lnTo>
                  <a:lnTo>
                    <a:pt x="255" y="295"/>
                  </a:lnTo>
                  <a:lnTo>
                    <a:pt x="255" y="0"/>
                  </a:lnTo>
                  <a:lnTo>
                    <a:pt x="203" y="0"/>
                  </a:lnTo>
                  <a:lnTo>
                    <a:pt x="203" y="203"/>
                  </a:lnTo>
                  <a:lnTo>
                    <a:pt x="203" y="2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3" name="Freeform 16"/>
            <p:cNvSpPr>
              <a:spLocks/>
            </p:cNvSpPr>
            <p:nvPr/>
          </p:nvSpPr>
          <p:spPr bwMode="auto">
            <a:xfrm>
              <a:off x="-171450" y="4830763"/>
              <a:ext cx="457200" cy="468313"/>
            </a:xfrm>
            <a:custGeom>
              <a:avLst/>
              <a:gdLst>
                <a:gd name="T0" fmla="*/ 144 w 288"/>
                <a:gd name="T1" fmla="*/ 139 h 295"/>
                <a:gd name="T2" fmla="*/ 54 w 288"/>
                <a:gd name="T3" fmla="*/ 0 h 295"/>
                <a:gd name="T4" fmla="*/ 0 w 288"/>
                <a:gd name="T5" fmla="*/ 0 h 295"/>
                <a:gd name="T6" fmla="*/ 0 w 288"/>
                <a:gd name="T7" fmla="*/ 295 h 295"/>
                <a:gd name="T8" fmla="*/ 52 w 288"/>
                <a:gd name="T9" fmla="*/ 295 h 295"/>
                <a:gd name="T10" fmla="*/ 52 w 288"/>
                <a:gd name="T11" fmla="*/ 85 h 295"/>
                <a:gd name="T12" fmla="*/ 141 w 288"/>
                <a:gd name="T13" fmla="*/ 222 h 295"/>
                <a:gd name="T14" fmla="*/ 144 w 288"/>
                <a:gd name="T15" fmla="*/ 222 h 295"/>
                <a:gd name="T16" fmla="*/ 236 w 288"/>
                <a:gd name="T17" fmla="*/ 85 h 295"/>
                <a:gd name="T18" fmla="*/ 236 w 288"/>
                <a:gd name="T19" fmla="*/ 295 h 295"/>
                <a:gd name="T20" fmla="*/ 288 w 288"/>
                <a:gd name="T21" fmla="*/ 295 h 295"/>
                <a:gd name="T22" fmla="*/ 288 w 288"/>
                <a:gd name="T23" fmla="*/ 0 h 295"/>
                <a:gd name="T24" fmla="*/ 234 w 288"/>
                <a:gd name="T25" fmla="*/ 0 h 295"/>
                <a:gd name="T26" fmla="*/ 144 w 288"/>
                <a:gd name="T27" fmla="*/ 139 h 295"/>
                <a:gd name="T28" fmla="*/ 144 w 288"/>
                <a:gd name="T29" fmla="*/ 139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88" h="295">
                  <a:moveTo>
                    <a:pt x="144" y="139"/>
                  </a:moveTo>
                  <a:lnTo>
                    <a:pt x="54" y="0"/>
                  </a:lnTo>
                  <a:lnTo>
                    <a:pt x="0" y="0"/>
                  </a:lnTo>
                  <a:lnTo>
                    <a:pt x="0" y="295"/>
                  </a:lnTo>
                  <a:lnTo>
                    <a:pt x="52" y="295"/>
                  </a:lnTo>
                  <a:lnTo>
                    <a:pt x="52" y="85"/>
                  </a:lnTo>
                  <a:lnTo>
                    <a:pt x="141" y="222"/>
                  </a:lnTo>
                  <a:lnTo>
                    <a:pt x="144" y="222"/>
                  </a:lnTo>
                  <a:lnTo>
                    <a:pt x="236" y="85"/>
                  </a:lnTo>
                  <a:lnTo>
                    <a:pt x="236" y="295"/>
                  </a:lnTo>
                  <a:lnTo>
                    <a:pt x="288" y="295"/>
                  </a:lnTo>
                  <a:lnTo>
                    <a:pt x="288" y="0"/>
                  </a:lnTo>
                  <a:lnTo>
                    <a:pt x="234" y="0"/>
                  </a:lnTo>
                  <a:lnTo>
                    <a:pt x="144" y="139"/>
                  </a:lnTo>
                  <a:lnTo>
                    <a:pt x="144" y="13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4" name="Freeform 17"/>
            <p:cNvSpPr>
              <a:spLocks/>
            </p:cNvSpPr>
            <p:nvPr/>
          </p:nvSpPr>
          <p:spPr bwMode="auto">
            <a:xfrm>
              <a:off x="365125" y="4830763"/>
              <a:ext cx="347663" cy="468313"/>
            </a:xfrm>
            <a:custGeom>
              <a:avLst/>
              <a:gdLst>
                <a:gd name="T0" fmla="*/ 52 w 219"/>
                <a:gd name="T1" fmla="*/ 170 h 295"/>
                <a:gd name="T2" fmla="*/ 198 w 219"/>
                <a:gd name="T3" fmla="*/ 170 h 295"/>
                <a:gd name="T4" fmla="*/ 198 w 219"/>
                <a:gd name="T5" fmla="*/ 123 h 295"/>
                <a:gd name="T6" fmla="*/ 52 w 219"/>
                <a:gd name="T7" fmla="*/ 123 h 295"/>
                <a:gd name="T8" fmla="*/ 52 w 219"/>
                <a:gd name="T9" fmla="*/ 47 h 295"/>
                <a:gd name="T10" fmla="*/ 217 w 219"/>
                <a:gd name="T11" fmla="*/ 47 h 295"/>
                <a:gd name="T12" fmla="*/ 217 w 219"/>
                <a:gd name="T13" fmla="*/ 0 h 295"/>
                <a:gd name="T14" fmla="*/ 0 w 219"/>
                <a:gd name="T15" fmla="*/ 0 h 295"/>
                <a:gd name="T16" fmla="*/ 0 w 219"/>
                <a:gd name="T17" fmla="*/ 295 h 295"/>
                <a:gd name="T18" fmla="*/ 219 w 219"/>
                <a:gd name="T19" fmla="*/ 295 h 295"/>
                <a:gd name="T20" fmla="*/ 219 w 219"/>
                <a:gd name="T21" fmla="*/ 248 h 295"/>
                <a:gd name="T22" fmla="*/ 52 w 219"/>
                <a:gd name="T23" fmla="*/ 248 h 295"/>
                <a:gd name="T24" fmla="*/ 52 w 219"/>
                <a:gd name="T25" fmla="*/ 170 h 295"/>
                <a:gd name="T26" fmla="*/ 52 w 219"/>
                <a:gd name="T27" fmla="*/ 17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19" h="295">
                  <a:moveTo>
                    <a:pt x="52" y="170"/>
                  </a:moveTo>
                  <a:lnTo>
                    <a:pt x="198" y="170"/>
                  </a:lnTo>
                  <a:lnTo>
                    <a:pt x="198" y="123"/>
                  </a:lnTo>
                  <a:lnTo>
                    <a:pt x="52" y="123"/>
                  </a:lnTo>
                  <a:lnTo>
                    <a:pt x="52" y="47"/>
                  </a:lnTo>
                  <a:lnTo>
                    <a:pt x="217" y="47"/>
                  </a:lnTo>
                  <a:lnTo>
                    <a:pt x="217" y="0"/>
                  </a:lnTo>
                  <a:lnTo>
                    <a:pt x="0" y="0"/>
                  </a:lnTo>
                  <a:lnTo>
                    <a:pt x="0" y="295"/>
                  </a:lnTo>
                  <a:lnTo>
                    <a:pt x="219" y="295"/>
                  </a:lnTo>
                  <a:lnTo>
                    <a:pt x="219" y="248"/>
                  </a:lnTo>
                  <a:lnTo>
                    <a:pt x="52" y="248"/>
                  </a:lnTo>
                  <a:lnTo>
                    <a:pt x="52" y="170"/>
                  </a:lnTo>
                  <a:lnTo>
                    <a:pt x="52"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5" name="Freeform 18"/>
            <p:cNvSpPr>
              <a:spLocks/>
            </p:cNvSpPr>
            <p:nvPr/>
          </p:nvSpPr>
          <p:spPr bwMode="auto">
            <a:xfrm>
              <a:off x="795338" y="4830763"/>
              <a:ext cx="404813" cy="468313"/>
            </a:xfrm>
            <a:custGeom>
              <a:avLst/>
              <a:gdLst>
                <a:gd name="T0" fmla="*/ 203 w 255"/>
                <a:gd name="T1" fmla="*/ 203 h 295"/>
                <a:gd name="T2" fmla="*/ 47 w 255"/>
                <a:gd name="T3" fmla="*/ 0 h 295"/>
                <a:gd name="T4" fmla="*/ 0 w 255"/>
                <a:gd name="T5" fmla="*/ 0 h 295"/>
                <a:gd name="T6" fmla="*/ 0 w 255"/>
                <a:gd name="T7" fmla="*/ 295 h 295"/>
                <a:gd name="T8" fmla="*/ 50 w 255"/>
                <a:gd name="T9" fmla="*/ 295 h 295"/>
                <a:gd name="T10" fmla="*/ 50 w 255"/>
                <a:gd name="T11" fmla="*/ 85 h 295"/>
                <a:gd name="T12" fmla="*/ 213 w 255"/>
                <a:gd name="T13" fmla="*/ 295 h 295"/>
                <a:gd name="T14" fmla="*/ 255 w 255"/>
                <a:gd name="T15" fmla="*/ 295 h 295"/>
                <a:gd name="T16" fmla="*/ 255 w 255"/>
                <a:gd name="T17" fmla="*/ 0 h 295"/>
                <a:gd name="T18" fmla="*/ 203 w 255"/>
                <a:gd name="T19" fmla="*/ 0 h 295"/>
                <a:gd name="T20" fmla="*/ 203 w 255"/>
                <a:gd name="T21" fmla="*/ 203 h 295"/>
                <a:gd name="T22" fmla="*/ 203 w 255"/>
                <a:gd name="T23" fmla="*/ 203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5" h="295">
                  <a:moveTo>
                    <a:pt x="203" y="203"/>
                  </a:moveTo>
                  <a:lnTo>
                    <a:pt x="47" y="0"/>
                  </a:lnTo>
                  <a:lnTo>
                    <a:pt x="0" y="0"/>
                  </a:lnTo>
                  <a:lnTo>
                    <a:pt x="0" y="295"/>
                  </a:lnTo>
                  <a:lnTo>
                    <a:pt x="50" y="295"/>
                  </a:lnTo>
                  <a:lnTo>
                    <a:pt x="50" y="85"/>
                  </a:lnTo>
                  <a:lnTo>
                    <a:pt x="213" y="295"/>
                  </a:lnTo>
                  <a:lnTo>
                    <a:pt x="255" y="295"/>
                  </a:lnTo>
                  <a:lnTo>
                    <a:pt x="255" y="0"/>
                  </a:lnTo>
                  <a:lnTo>
                    <a:pt x="203" y="0"/>
                  </a:lnTo>
                  <a:lnTo>
                    <a:pt x="203" y="203"/>
                  </a:lnTo>
                  <a:lnTo>
                    <a:pt x="203" y="2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6" name="Freeform 19"/>
            <p:cNvSpPr>
              <a:spLocks/>
            </p:cNvSpPr>
            <p:nvPr/>
          </p:nvSpPr>
          <p:spPr bwMode="auto">
            <a:xfrm>
              <a:off x="1263650" y="4830763"/>
              <a:ext cx="379413" cy="468313"/>
            </a:xfrm>
            <a:custGeom>
              <a:avLst/>
              <a:gdLst>
                <a:gd name="T0" fmla="*/ 0 w 239"/>
                <a:gd name="T1" fmla="*/ 49 h 295"/>
                <a:gd name="T2" fmla="*/ 95 w 239"/>
                <a:gd name="T3" fmla="*/ 49 h 295"/>
                <a:gd name="T4" fmla="*/ 95 w 239"/>
                <a:gd name="T5" fmla="*/ 295 h 295"/>
                <a:gd name="T6" fmla="*/ 147 w 239"/>
                <a:gd name="T7" fmla="*/ 295 h 295"/>
                <a:gd name="T8" fmla="*/ 147 w 239"/>
                <a:gd name="T9" fmla="*/ 49 h 295"/>
                <a:gd name="T10" fmla="*/ 239 w 239"/>
                <a:gd name="T11" fmla="*/ 49 h 295"/>
                <a:gd name="T12" fmla="*/ 239 w 239"/>
                <a:gd name="T13" fmla="*/ 0 h 295"/>
                <a:gd name="T14" fmla="*/ 0 w 239"/>
                <a:gd name="T15" fmla="*/ 0 h 295"/>
                <a:gd name="T16" fmla="*/ 0 w 239"/>
                <a:gd name="T17" fmla="*/ 49 h 295"/>
                <a:gd name="T18" fmla="*/ 0 w 239"/>
                <a:gd name="T19" fmla="*/ 49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9" h="295">
                  <a:moveTo>
                    <a:pt x="0" y="49"/>
                  </a:moveTo>
                  <a:lnTo>
                    <a:pt x="95" y="49"/>
                  </a:lnTo>
                  <a:lnTo>
                    <a:pt x="95" y="295"/>
                  </a:lnTo>
                  <a:lnTo>
                    <a:pt x="147" y="295"/>
                  </a:lnTo>
                  <a:lnTo>
                    <a:pt x="147" y="49"/>
                  </a:lnTo>
                  <a:lnTo>
                    <a:pt x="239" y="49"/>
                  </a:lnTo>
                  <a:lnTo>
                    <a:pt x="239" y="0"/>
                  </a:lnTo>
                  <a:lnTo>
                    <a:pt x="0" y="0"/>
                  </a:lnTo>
                  <a:lnTo>
                    <a:pt x="0" y="49"/>
                  </a:lnTo>
                  <a:lnTo>
                    <a:pt x="0" y="4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7" name="Freeform 20"/>
            <p:cNvSpPr>
              <a:spLocks/>
            </p:cNvSpPr>
            <p:nvPr/>
          </p:nvSpPr>
          <p:spPr bwMode="auto">
            <a:xfrm>
              <a:off x="-1390650" y="3067050"/>
              <a:ext cx="1211263" cy="1571625"/>
            </a:xfrm>
            <a:custGeom>
              <a:avLst/>
              <a:gdLst>
                <a:gd name="T0" fmla="*/ 193 w 323"/>
                <a:gd name="T1" fmla="*/ 169 h 419"/>
                <a:gd name="T2" fmla="*/ 105 w 323"/>
                <a:gd name="T3" fmla="*/ 116 h 419"/>
                <a:gd name="T4" fmla="*/ 105 w 323"/>
                <a:gd name="T5" fmla="*/ 114 h 419"/>
                <a:gd name="T6" fmla="*/ 158 w 323"/>
                <a:gd name="T7" fmla="*/ 79 h 419"/>
                <a:gd name="T8" fmla="*/ 264 w 323"/>
                <a:gd name="T9" fmla="*/ 119 h 419"/>
                <a:gd name="T10" fmla="*/ 311 w 323"/>
                <a:gd name="T11" fmla="*/ 52 h 419"/>
                <a:gd name="T12" fmla="*/ 159 w 323"/>
                <a:gd name="T13" fmla="*/ 0 h 419"/>
                <a:gd name="T14" fmla="*/ 16 w 323"/>
                <a:gd name="T15" fmla="*/ 123 h 419"/>
                <a:gd name="T16" fmla="*/ 16 w 323"/>
                <a:gd name="T17" fmla="*/ 124 h 419"/>
                <a:gd name="T18" fmla="*/ 151 w 323"/>
                <a:gd name="T19" fmla="*/ 249 h 419"/>
                <a:gd name="T20" fmla="*/ 234 w 323"/>
                <a:gd name="T21" fmla="*/ 300 h 419"/>
                <a:gd name="T22" fmla="*/ 234 w 323"/>
                <a:gd name="T23" fmla="*/ 301 h 419"/>
                <a:gd name="T24" fmla="*/ 175 w 323"/>
                <a:gd name="T25" fmla="*/ 340 h 419"/>
                <a:gd name="T26" fmla="*/ 53 w 323"/>
                <a:gd name="T27" fmla="*/ 290 h 419"/>
                <a:gd name="T28" fmla="*/ 0 w 323"/>
                <a:gd name="T29" fmla="*/ 354 h 419"/>
                <a:gd name="T30" fmla="*/ 173 w 323"/>
                <a:gd name="T31" fmla="*/ 419 h 419"/>
                <a:gd name="T32" fmla="*/ 323 w 323"/>
                <a:gd name="T33" fmla="*/ 293 h 419"/>
                <a:gd name="T34" fmla="*/ 323 w 323"/>
                <a:gd name="T35" fmla="*/ 292 h 419"/>
                <a:gd name="T36" fmla="*/ 193 w 323"/>
                <a:gd name="T37" fmla="*/ 16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23" h="419">
                  <a:moveTo>
                    <a:pt x="193" y="169"/>
                  </a:moveTo>
                  <a:cubicBezTo>
                    <a:pt x="123" y="151"/>
                    <a:pt x="105" y="142"/>
                    <a:pt x="105" y="116"/>
                  </a:cubicBezTo>
                  <a:cubicBezTo>
                    <a:pt x="105" y="114"/>
                    <a:pt x="105" y="114"/>
                    <a:pt x="105" y="114"/>
                  </a:cubicBezTo>
                  <a:cubicBezTo>
                    <a:pt x="105" y="95"/>
                    <a:pt x="124" y="79"/>
                    <a:pt x="158" y="79"/>
                  </a:cubicBezTo>
                  <a:cubicBezTo>
                    <a:pt x="192" y="79"/>
                    <a:pt x="228" y="94"/>
                    <a:pt x="264" y="119"/>
                  </a:cubicBezTo>
                  <a:cubicBezTo>
                    <a:pt x="311" y="52"/>
                    <a:pt x="311" y="52"/>
                    <a:pt x="311" y="52"/>
                  </a:cubicBezTo>
                  <a:cubicBezTo>
                    <a:pt x="269" y="18"/>
                    <a:pt x="219" y="0"/>
                    <a:pt x="159" y="0"/>
                  </a:cubicBezTo>
                  <a:cubicBezTo>
                    <a:pt x="76" y="0"/>
                    <a:pt x="16" y="49"/>
                    <a:pt x="16" y="123"/>
                  </a:cubicBezTo>
                  <a:cubicBezTo>
                    <a:pt x="16" y="124"/>
                    <a:pt x="16" y="124"/>
                    <a:pt x="16" y="124"/>
                  </a:cubicBezTo>
                  <a:cubicBezTo>
                    <a:pt x="16" y="205"/>
                    <a:pt x="69" y="227"/>
                    <a:pt x="151" y="249"/>
                  </a:cubicBezTo>
                  <a:cubicBezTo>
                    <a:pt x="220" y="266"/>
                    <a:pt x="234" y="278"/>
                    <a:pt x="234" y="300"/>
                  </a:cubicBezTo>
                  <a:cubicBezTo>
                    <a:pt x="234" y="301"/>
                    <a:pt x="234" y="301"/>
                    <a:pt x="234" y="301"/>
                  </a:cubicBezTo>
                  <a:cubicBezTo>
                    <a:pt x="234" y="325"/>
                    <a:pt x="212" y="340"/>
                    <a:pt x="175" y="340"/>
                  </a:cubicBezTo>
                  <a:cubicBezTo>
                    <a:pt x="128" y="340"/>
                    <a:pt x="90" y="321"/>
                    <a:pt x="53" y="290"/>
                  </a:cubicBezTo>
                  <a:cubicBezTo>
                    <a:pt x="0" y="354"/>
                    <a:pt x="0" y="354"/>
                    <a:pt x="0" y="354"/>
                  </a:cubicBezTo>
                  <a:cubicBezTo>
                    <a:pt x="49" y="398"/>
                    <a:pt x="111" y="419"/>
                    <a:pt x="173" y="419"/>
                  </a:cubicBezTo>
                  <a:cubicBezTo>
                    <a:pt x="261" y="419"/>
                    <a:pt x="323" y="374"/>
                    <a:pt x="323" y="293"/>
                  </a:cubicBezTo>
                  <a:cubicBezTo>
                    <a:pt x="323" y="292"/>
                    <a:pt x="323" y="292"/>
                    <a:pt x="323" y="292"/>
                  </a:cubicBezTo>
                  <a:cubicBezTo>
                    <a:pt x="323" y="221"/>
                    <a:pt x="276" y="191"/>
                    <a:pt x="193" y="16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8" name="Freeform 21"/>
            <p:cNvSpPr>
              <a:spLocks/>
            </p:cNvSpPr>
            <p:nvPr/>
          </p:nvSpPr>
          <p:spPr bwMode="auto">
            <a:xfrm>
              <a:off x="-2276475" y="239713"/>
              <a:ext cx="965200" cy="2339975"/>
            </a:xfrm>
            <a:custGeom>
              <a:avLst/>
              <a:gdLst>
                <a:gd name="T0" fmla="*/ 257 w 257"/>
                <a:gd name="T1" fmla="*/ 624 h 624"/>
                <a:gd name="T2" fmla="*/ 177 w 257"/>
                <a:gd name="T3" fmla="*/ 510 h 624"/>
                <a:gd name="T4" fmla="*/ 152 w 257"/>
                <a:gd name="T5" fmla="*/ 324 h 624"/>
                <a:gd name="T6" fmla="*/ 173 w 257"/>
                <a:gd name="T7" fmla="*/ 119 h 624"/>
                <a:gd name="T8" fmla="*/ 173 w 257"/>
                <a:gd name="T9" fmla="*/ 118 h 624"/>
                <a:gd name="T10" fmla="*/ 195 w 257"/>
                <a:gd name="T11" fmla="*/ 88 h 624"/>
                <a:gd name="T12" fmla="*/ 44 w 257"/>
                <a:gd name="T13" fmla="*/ 7 h 624"/>
                <a:gd name="T14" fmla="*/ 33 w 257"/>
                <a:gd name="T15" fmla="*/ 2 h 624"/>
                <a:gd name="T16" fmla="*/ 33 w 257"/>
                <a:gd name="T17" fmla="*/ 2 h 624"/>
                <a:gd name="T18" fmla="*/ 33 w 257"/>
                <a:gd name="T19" fmla="*/ 2 h 624"/>
                <a:gd name="T20" fmla="*/ 25 w 257"/>
                <a:gd name="T21" fmla="*/ 0 h 624"/>
                <a:gd name="T22" fmla="*/ 9 w 257"/>
                <a:gd name="T23" fmla="*/ 15 h 624"/>
                <a:gd name="T24" fmla="*/ 5 w 257"/>
                <a:gd name="T25" fmla="*/ 55 h 624"/>
                <a:gd name="T26" fmla="*/ 0 w 257"/>
                <a:gd name="T27" fmla="*/ 157 h 624"/>
                <a:gd name="T28" fmla="*/ 73 w 257"/>
                <a:gd name="T29" fmla="*/ 496 h 624"/>
                <a:gd name="T30" fmla="*/ 257 w 257"/>
                <a:gd name="T31" fmla="*/ 624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7" h="624">
                  <a:moveTo>
                    <a:pt x="257" y="624"/>
                  </a:moveTo>
                  <a:cubicBezTo>
                    <a:pt x="229" y="602"/>
                    <a:pt x="195" y="566"/>
                    <a:pt x="177" y="510"/>
                  </a:cubicBezTo>
                  <a:cubicBezTo>
                    <a:pt x="160" y="457"/>
                    <a:pt x="152" y="394"/>
                    <a:pt x="152" y="324"/>
                  </a:cubicBezTo>
                  <a:cubicBezTo>
                    <a:pt x="152" y="226"/>
                    <a:pt x="168" y="142"/>
                    <a:pt x="173" y="119"/>
                  </a:cubicBezTo>
                  <a:cubicBezTo>
                    <a:pt x="173" y="118"/>
                    <a:pt x="173" y="118"/>
                    <a:pt x="173" y="118"/>
                  </a:cubicBezTo>
                  <a:cubicBezTo>
                    <a:pt x="176" y="104"/>
                    <a:pt x="184" y="93"/>
                    <a:pt x="195" y="88"/>
                  </a:cubicBezTo>
                  <a:cubicBezTo>
                    <a:pt x="121" y="40"/>
                    <a:pt x="57" y="12"/>
                    <a:pt x="44" y="7"/>
                  </a:cubicBezTo>
                  <a:cubicBezTo>
                    <a:pt x="37" y="4"/>
                    <a:pt x="33" y="2"/>
                    <a:pt x="33" y="2"/>
                  </a:cubicBezTo>
                  <a:cubicBezTo>
                    <a:pt x="33" y="2"/>
                    <a:pt x="33" y="2"/>
                    <a:pt x="33" y="2"/>
                  </a:cubicBezTo>
                  <a:cubicBezTo>
                    <a:pt x="33" y="2"/>
                    <a:pt x="33" y="2"/>
                    <a:pt x="33" y="2"/>
                  </a:cubicBezTo>
                  <a:cubicBezTo>
                    <a:pt x="30" y="1"/>
                    <a:pt x="27" y="0"/>
                    <a:pt x="25" y="0"/>
                  </a:cubicBezTo>
                  <a:cubicBezTo>
                    <a:pt x="16" y="0"/>
                    <a:pt x="11" y="6"/>
                    <a:pt x="9" y="15"/>
                  </a:cubicBezTo>
                  <a:cubicBezTo>
                    <a:pt x="9" y="15"/>
                    <a:pt x="7" y="30"/>
                    <a:pt x="5" y="55"/>
                  </a:cubicBezTo>
                  <a:cubicBezTo>
                    <a:pt x="3" y="78"/>
                    <a:pt x="0" y="114"/>
                    <a:pt x="0" y="157"/>
                  </a:cubicBezTo>
                  <a:cubicBezTo>
                    <a:pt x="0" y="253"/>
                    <a:pt x="13" y="391"/>
                    <a:pt x="73" y="496"/>
                  </a:cubicBezTo>
                  <a:cubicBezTo>
                    <a:pt x="119" y="576"/>
                    <a:pt x="185" y="621"/>
                    <a:pt x="257" y="6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69" name="Freeform 22"/>
            <p:cNvSpPr>
              <a:spLocks/>
            </p:cNvSpPr>
            <p:nvPr/>
          </p:nvSpPr>
          <p:spPr bwMode="auto">
            <a:xfrm>
              <a:off x="-704850" y="663575"/>
              <a:ext cx="998538" cy="1968500"/>
            </a:xfrm>
            <a:custGeom>
              <a:avLst/>
              <a:gdLst>
                <a:gd name="T0" fmla="*/ 50 w 266"/>
                <a:gd name="T1" fmla="*/ 520 h 525"/>
                <a:gd name="T2" fmla="*/ 78 w 266"/>
                <a:gd name="T3" fmla="*/ 525 h 525"/>
                <a:gd name="T4" fmla="*/ 78 w 266"/>
                <a:gd name="T5" fmla="*/ 525 h 525"/>
                <a:gd name="T6" fmla="*/ 243 w 266"/>
                <a:gd name="T7" fmla="*/ 389 h 525"/>
                <a:gd name="T8" fmla="*/ 266 w 266"/>
                <a:gd name="T9" fmla="*/ 211 h 525"/>
                <a:gd name="T10" fmla="*/ 249 w 266"/>
                <a:gd name="T11" fmla="*/ 27 h 525"/>
                <a:gd name="T12" fmla="*/ 246 w 266"/>
                <a:gd name="T13" fmla="*/ 11 h 525"/>
                <a:gd name="T14" fmla="*/ 238 w 266"/>
                <a:gd name="T15" fmla="*/ 0 h 525"/>
                <a:gd name="T16" fmla="*/ 232 w 266"/>
                <a:gd name="T17" fmla="*/ 3 h 525"/>
                <a:gd name="T18" fmla="*/ 225 w 266"/>
                <a:gd name="T19" fmla="*/ 8 h 525"/>
                <a:gd name="T20" fmla="*/ 207 w 266"/>
                <a:gd name="T21" fmla="*/ 24 h 525"/>
                <a:gd name="T22" fmla="*/ 146 w 266"/>
                <a:gd name="T23" fmla="*/ 84 h 525"/>
                <a:gd name="T24" fmla="*/ 23 w 266"/>
                <a:gd name="T25" fmla="*/ 289 h 525"/>
                <a:gd name="T26" fmla="*/ 0 w 266"/>
                <a:gd name="T27" fmla="*/ 417 h 525"/>
                <a:gd name="T28" fmla="*/ 13 w 266"/>
                <a:gd name="T29" fmla="*/ 483 h 525"/>
                <a:gd name="T30" fmla="*/ 50 w 266"/>
                <a:gd name="T31" fmla="*/ 520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66" h="525">
                  <a:moveTo>
                    <a:pt x="50" y="520"/>
                  </a:moveTo>
                  <a:cubicBezTo>
                    <a:pt x="57" y="523"/>
                    <a:pt x="67" y="525"/>
                    <a:pt x="78" y="525"/>
                  </a:cubicBezTo>
                  <a:cubicBezTo>
                    <a:pt x="78" y="525"/>
                    <a:pt x="78" y="525"/>
                    <a:pt x="78" y="525"/>
                  </a:cubicBezTo>
                  <a:cubicBezTo>
                    <a:pt x="129" y="525"/>
                    <a:pt x="213" y="483"/>
                    <a:pt x="243" y="389"/>
                  </a:cubicBezTo>
                  <a:cubicBezTo>
                    <a:pt x="258" y="338"/>
                    <a:pt x="266" y="278"/>
                    <a:pt x="266" y="211"/>
                  </a:cubicBezTo>
                  <a:cubicBezTo>
                    <a:pt x="266" y="127"/>
                    <a:pt x="254" y="54"/>
                    <a:pt x="249" y="27"/>
                  </a:cubicBezTo>
                  <a:cubicBezTo>
                    <a:pt x="247" y="16"/>
                    <a:pt x="246" y="11"/>
                    <a:pt x="246" y="11"/>
                  </a:cubicBezTo>
                  <a:cubicBezTo>
                    <a:pt x="245" y="6"/>
                    <a:pt x="242" y="0"/>
                    <a:pt x="238" y="0"/>
                  </a:cubicBezTo>
                  <a:cubicBezTo>
                    <a:pt x="236" y="0"/>
                    <a:pt x="234" y="1"/>
                    <a:pt x="232" y="3"/>
                  </a:cubicBezTo>
                  <a:cubicBezTo>
                    <a:pt x="231" y="3"/>
                    <a:pt x="229" y="5"/>
                    <a:pt x="225" y="8"/>
                  </a:cubicBezTo>
                  <a:cubicBezTo>
                    <a:pt x="221" y="12"/>
                    <a:pt x="215" y="17"/>
                    <a:pt x="207" y="24"/>
                  </a:cubicBezTo>
                  <a:cubicBezTo>
                    <a:pt x="195" y="34"/>
                    <a:pt x="173" y="55"/>
                    <a:pt x="146" y="84"/>
                  </a:cubicBezTo>
                  <a:cubicBezTo>
                    <a:pt x="104" y="131"/>
                    <a:pt x="49" y="204"/>
                    <a:pt x="23" y="289"/>
                  </a:cubicBezTo>
                  <a:cubicBezTo>
                    <a:pt x="7" y="339"/>
                    <a:pt x="0" y="382"/>
                    <a:pt x="0" y="417"/>
                  </a:cubicBezTo>
                  <a:cubicBezTo>
                    <a:pt x="0" y="443"/>
                    <a:pt x="4" y="465"/>
                    <a:pt x="13" y="483"/>
                  </a:cubicBezTo>
                  <a:cubicBezTo>
                    <a:pt x="21" y="500"/>
                    <a:pt x="33" y="512"/>
                    <a:pt x="50" y="5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0" name="Freeform 23"/>
            <p:cNvSpPr>
              <a:spLocks/>
            </p:cNvSpPr>
            <p:nvPr/>
          </p:nvSpPr>
          <p:spPr bwMode="auto">
            <a:xfrm>
              <a:off x="-1597025" y="663575"/>
              <a:ext cx="900113" cy="1968500"/>
            </a:xfrm>
            <a:custGeom>
              <a:avLst/>
              <a:gdLst>
                <a:gd name="T0" fmla="*/ 238 w 240"/>
                <a:gd name="T1" fmla="*/ 267 h 525"/>
                <a:gd name="T2" fmla="*/ 240 w 240"/>
                <a:gd name="T3" fmla="*/ 261 h 525"/>
                <a:gd name="T4" fmla="*/ 43 w 240"/>
                <a:gd name="T5" fmla="*/ 8 h 525"/>
                <a:gd name="T6" fmla="*/ 36 w 240"/>
                <a:gd name="T7" fmla="*/ 3 h 525"/>
                <a:gd name="T8" fmla="*/ 29 w 240"/>
                <a:gd name="T9" fmla="*/ 0 h 525"/>
                <a:gd name="T10" fmla="*/ 21 w 240"/>
                <a:gd name="T11" fmla="*/ 11 h 525"/>
                <a:gd name="T12" fmla="*/ 18 w 240"/>
                <a:gd name="T13" fmla="*/ 27 h 525"/>
                <a:gd name="T14" fmla="*/ 10 w 240"/>
                <a:gd name="T15" fmla="*/ 70 h 525"/>
                <a:gd name="T16" fmla="*/ 0 w 240"/>
                <a:gd name="T17" fmla="*/ 211 h 525"/>
                <a:gd name="T18" fmla="*/ 24 w 240"/>
                <a:gd name="T19" fmla="*/ 388 h 525"/>
                <a:gd name="T20" fmla="*/ 193 w 240"/>
                <a:gd name="T21" fmla="*/ 525 h 525"/>
                <a:gd name="T22" fmla="*/ 193 w 240"/>
                <a:gd name="T23" fmla="*/ 525 h 525"/>
                <a:gd name="T24" fmla="*/ 222 w 240"/>
                <a:gd name="T25" fmla="*/ 520 h 525"/>
                <a:gd name="T26" fmla="*/ 235 w 240"/>
                <a:gd name="T27" fmla="*/ 513 h 525"/>
                <a:gd name="T28" fmla="*/ 224 w 240"/>
                <a:gd name="T29" fmla="*/ 495 h 525"/>
                <a:gd name="T30" fmla="*/ 209 w 240"/>
                <a:gd name="T31" fmla="*/ 417 h 525"/>
                <a:gd name="T32" fmla="*/ 233 w 240"/>
                <a:gd name="T33" fmla="*/ 281 h 525"/>
                <a:gd name="T34" fmla="*/ 238 w 240"/>
                <a:gd name="T35" fmla="*/ 267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40" h="525">
                  <a:moveTo>
                    <a:pt x="238" y="267"/>
                  </a:moveTo>
                  <a:cubicBezTo>
                    <a:pt x="238" y="265"/>
                    <a:pt x="239" y="263"/>
                    <a:pt x="240" y="261"/>
                  </a:cubicBezTo>
                  <a:cubicBezTo>
                    <a:pt x="184" y="123"/>
                    <a:pt x="57" y="20"/>
                    <a:pt x="43" y="8"/>
                  </a:cubicBezTo>
                  <a:cubicBezTo>
                    <a:pt x="38" y="5"/>
                    <a:pt x="36" y="3"/>
                    <a:pt x="36" y="3"/>
                  </a:cubicBezTo>
                  <a:cubicBezTo>
                    <a:pt x="33" y="1"/>
                    <a:pt x="31" y="0"/>
                    <a:pt x="29" y="0"/>
                  </a:cubicBezTo>
                  <a:cubicBezTo>
                    <a:pt x="25" y="0"/>
                    <a:pt x="22" y="6"/>
                    <a:pt x="21" y="11"/>
                  </a:cubicBezTo>
                  <a:cubicBezTo>
                    <a:pt x="20" y="12"/>
                    <a:pt x="19" y="17"/>
                    <a:pt x="18" y="27"/>
                  </a:cubicBezTo>
                  <a:cubicBezTo>
                    <a:pt x="16" y="34"/>
                    <a:pt x="13" y="49"/>
                    <a:pt x="10" y="70"/>
                  </a:cubicBezTo>
                  <a:cubicBezTo>
                    <a:pt x="6" y="103"/>
                    <a:pt x="0" y="154"/>
                    <a:pt x="0" y="211"/>
                  </a:cubicBezTo>
                  <a:cubicBezTo>
                    <a:pt x="0" y="279"/>
                    <a:pt x="8" y="339"/>
                    <a:pt x="24" y="388"/>
                  </a:cubicBezTo>
                  <a:cubicBezTo>
                    <a:pt x="54" y="483"/>
                    <a:pt x="140" y="525"/>
                    <a:pt x="193" y="525"/>
                  </a:cubicBezTo>
                  <a:cubicBezTo>
                    <a:pt x="193" y="525"/>
                    <a:pt x="193" y="525"/>
                    <a:pt x="193" y="525"/>
                  </a:cubicBezTo>
                  <a:cubicBezTo>
                    <a:pt x="204" y="525"/>
                    <a:pt x="214" y="523"/>
                    <a:pt x="222" y="520"/>
                  </a:cubicBezTo>
                  <a:cubicBezTo>
                    <a:pt x="226" y="518"/>
                    <a:pt x="230" y="516"/>
                    <a:pt x="235" y="513"/>
                  </a:cubicBezTo>
                  <a:cubicBezTo>
                    <a:pt x="231" y="508"/>
                    <a:pt x="227" y="502"/>
                    <a:pt x="224" y="495"/>
                  </a:cubicBezTo>
                  <a:cubicBezTo>
                    <a:pt x="214" y="474"/>
                    <a:pt x="209" y="449"/>
                    <a:pt x="209" y="417"/>
                  </a:cubicBezTo>
                  <a:cubicBezTo>
                    <a:pt x="209" y="378"/>
                    <a:pt x="217" y="332"/>
                    <a:pt x="233" y="281"/>
                  </a:cubicBezTo>
                  <a:cubicBezTo>
                    <a:pt x="235" y="276"/>
                    <a:pt x="236" y="271"/>
                    <a:pt x="238" y="2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1" name="Freeform 24"/>
            <p:cNvSpPr>
              <a:spLocks/>
            </p:cNvSpPr>
            <p:nvPr/>
          </p:nvSpPr>
          <p:spPr bwMode="auto">
            <a:xfrm>
              <a:off x="-1143000" y="-179387"/>
              <a:ext cx="982663" cy="1682750"/>
            </a:xfrm>
            <a:custGeom>
              <a:avLst/>
              <a:gdLst>
                <a:gd name="T0" fmla="*/ 134 w 262"/>
                <a:gd name="T1" fmla="*/ 449 h 449"/>
                <a:gd name="T2" fmla="*/ 262 w 262"/>
                <a:gd name="T3" fmla="*/ 268 h 449"/>
                <a:gd name="T4" fmla="*/ 147 w 262"/>
                <a:gd name="T5" fmla="*/ 18 h 449"/>
                <a:gd name="T6" fmla="*/ 140 w 262"/>
                <a:gd name="T7" fmla="*/ 7 h 449"/>
                <a:gd name="T8" fmla="*/ 131 w 262"/>
                <a:gd name="T9" fmla="*/ 0 h 449"/>
                <a:gd name="T10" fmla="*/ 122 w 262"/>
                <a:gd name="T11" fmla="*/ 7 h 449"/>
                <a:gd name="T12" fmla="*/ 115 w 262"/>
                <a:gd name="T13" fmla="*/ 18 h 449"/>
                <a:gd name="T14" fmla="*/ 96 w 262"/>
                <a:gd name="T15" fmla="*/ 50 h 449"/>
                <a:gd name="T16" fmla="*/ 40 w 262"/>
                <a:gd name="T17" fmla="*/ 162 h 449"/>
                <a:gd name="T18" fmla="*/ 0 w 262"/>
                <a:gd name="T19" fmla="*/ 265 h 449"/>
                <a:gd name="T20" fmla="*/ 134 w 262"/>
                <a:gd name="T21" fmla="*/ 449 h 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62" h="449">
                  <a:moveTo>
                    <a:pt x="134" y="449"/>
                  </a:moveTo>
                  <a:cubicBezTo>
                    <a:pt x="162" y="388"/>
                    <a:pt x="205" y="327"/>
                    <a:pt x="262" y="268"/>
                  </a:cubicBezTo>
                  <a:cubicBezTo>
                    <a:pt x="223" y="150"/>
                    <a:pt x="169" y="54"/>
                    <a:pt x="147" y="18"/>
                  </a:cubicBezTo>
                  <a:cubicBezTo>
                    <a:pt x="143" y="11"/>
                    <a:pt x="140" y="7"/>
                    <a:pt x="140" y="7"/>
                  </a:cubicBezTo>
                  <a:cubicBezTo>
                    <a:pt x="136" y="0"/>
                    <a:pt x="132" y="0"/>
                    <a:pt x="131" y="0"/>
                  </a:cubicBezTo>
                  <a:cubicBezTo>
                    <a:pt x="128" y="0"/>
                    <a:pt x="125" y="2"/>
                    <a:pt x="122" y="7"/>
                  </a:cubicBezTo>
                  <a:cubicBezTo>
                    <a:pt x="122" y="7"/>
                    <a:pt x="119" y="11"/>
                    <a:pt x="115" y="18"/>
                  </a:cubicBezTo>
                  <a:cubicBezTo>
                    <a:pt x="108" y="29"/>
                    <a:pt x="102" y="39"/>
                    <a:pt x="96" y="50"/>
                  </a:cubicBezTo>
                  <a:cubicBezTo>
                    <a:pt x="83" y="74"/>
                    <a:pt x="62" y="113"/>
                    <a:pt x="40" y="162"/>
                  </a:cubicBezTo>
                  <a:cubicBezTo>
                    <a:pt x="26" y="196"/>
                    <a:pt x="12" y="230"/>
                    <a:pt x="0" y="265"/>
                  </a:cubicBezTo>
                  <a:cubicBezTo>
                    <a:pt x="42" y="307"/>
                    <a:pt x="97" y="371"/>
                    <a:pt x="134" y="44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2" name="Freeform 25"/>
            <p:cNvSpPr>
              <a:spLocks/>
            </p:cNvSpPr>
            <p:nvPr/>
          </p:nvSpPr>
          <p:spPr bwMode="auto">
            <a:xfrm>
              <a:off x="15875" y="239713"/>
              <a:ext cx="952500" cy="2339975"/>
            </a:xfrm>
            <a:custGeom>
              <a:avLst/>
              <a:gdLst>
                <a:gd name="T0" fmla="*/ 61 w 254"/>
                <a:gd name="T1" fmla="*/ 88 h 624"/>
                <a:gd name="T2" fmla="*/ 82 w 254"/>
                <a:gd name="T3" fmla="*/ 118 h 624"/>
                <a:gd name="T4" fmla="*/ 82 w 254"/>
                <a:gd name="T5" fmla="*/ 119 h 624"/>
                <a:gd name="T6" fmla="*/ 103 w 254"/>
                <a:gd name="T7" fmla="*/ 324 h 624"/>
                <a:gd name="T8" fmla="*/ 78 w 254"/>
                <a:gd name="T9" fmla="*/ 510 h 624"/>
                <a:gd name="T10" fmla="*/ 0 w 254"/>
                <a:gd name="T11" fmla="*/ 624 h 624"/>
                <a:gd name="T12" fmla="*/ 182 w 254"/>
                <a:gd name="T13" fmla="*/ 496 h 624"/>
                <a:gd name="T14" fmla="*/ 254 w 254"/>
                <a:gd name="T15" fmla="*/ 157 h 624"/>
                <a:gd name="T16" fmla="*/ 250 w 254"/>
                <a:gd name="T17" fmla="*/ 55 h 624"/>
                <a:gd name="T18" fmla="*/ 245 w 254"/>
                <a:gd name="T19" fmla="*/ 15 h 624"/>
                <a:gd name="T20" fmla="*/ 230 w 254"/>
                <a:gd name="T21" fmla="*/ 0 h 624"/>
                <a:gd name="T22" fmla="*/ 222 w 254"/>
                <a:gd name="T23" fmla="*/ 2 h 624"/>
                <a:gd name="T24" fmla="*/ 222 w 254"/>
                <a:gd name="T25" fmla="*/ 2 h 624"/>
                <a:gd name="T26" fmla="*/ 222 w 254"/>
                <a:gd name="T27" fmla="*/ 2 h 624"/>
                <a:gd name="T28" fmla="*/ 211 w 254"/>
                <a:gd name="T29" fmla="*/ 7 h 624"/>
                <a:gd name="T30" fmla="*/ 182 w 254"/>
                <a:gd name="T31" fmla="*/ 20 h 624"/>
                <a:gd name="T32" fmla="*/ 178 w 254"/>
                <a:gd name="T33" fmla="*/ 22 h 624"/>
                <a:gd name="T34" fmla="*/ 72 w 254"/>
                <a:gd name="T35" fmla="*/ 80 h 624"/>
                <a:gd name="T36" fmla="*/ 61 w 254"/>
                <a:gd name="T37" fmla="*/ 88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624">
                  <a:moveTo>
                    <a:pt x="61" y="88"/>
                  </a:moveTo>
                  <a:cubicBezTo>
                    <a:pt x="71" y="93"/>
                    <a:pt x="79" y="104"/>
                    <a:pt x="82" y="118"/>
                  </a:cubicBezTo>
                  <a:cubicBezTo>
                    <a:pt x="82" y="118"/>
                    <a:pt x="82" y="118"/>
                    <a:pt x="82" y="119"/>
                  </a:cubicBezTo>
                  <a:cubicBezTo>
                    <a:pt x="87" y="142"/>
                    <a:pt x="103" y="226"/>
                    <a:pt x="103" y="324"/>
                  </a:cubicBezTo>
                  <a:cubicBezTo>
                    <a:pt x="103" y="394"/>
                    <a:pt x="95" y="457"/>
                    <a:pt x="78" y="510"/>
                  </a:cubicBezTo>
                  <a:cubicBezTo>
                    <a:pt x="61" y="566"/>
                    <a:pt x="28" y="602"/>
                    <a:pt x="0" y="624"/>
                  </a:cubicBezTo>
                  <a:cubicBezTo>
                    <a:pt x="72" y="620"/>
                    <a:pt x="136" y="575"/>
                    <a:pt x="182" y="496"/>
                  </a:cubicBezTo>
                  <a:cubicBezTo>
                    <a:pt x="242" y="391"/>
                    <a:pt x="254" y="253"/>
                    <a:pt x="254" y="157"/>
                  </a:cubicBezTo>
                  <a:cubicBezTo>
                    <a:pt x="254" y="122"/>
                    <a:pt x="253" y="88"/>
                    <a:pt x="250" y="55"/>
                  </a:cubicBezTo>
                  <a:cubicBezTo>
                    <a:pt x="248" y="30"/>
                    <a:pt x="246" y="15"/>
                    <a:pt x="245" y="15"/>
                  </a:cubicBezTo>
                  <a:cubicBezTo>
                    <a:pt x="244" y="6"/>
                    <a:pt x="239" y="0"/>
                    <a:pt x="230" y="0"/>
                  </a:cubicBezTo>
                  <a:cubicBezTo>
                    <a:pt x="228" y="0"/>
                    <a:pt x="226" y="1"/>
                    <a:pt x="222" y="2"/>
                  </a:cubicBezTo>
                  <a:cubicBezTo>
                    <a:pt x="222" y="2"/>
                    <a:pt x="222" y="2"/>
                    <a:pt x="222" y="2"/>
                  </a:cubicBezTo>
                  <a:cubicBezTo>
                    <a:pt x="222" y="2"/>
                    <a:pt x="222" y="2"/>
                    <a:pt x="222" y="2"/>
                  </a:cubicBezTo>
                  <a:cubicBezTo>
                    <a:pt x="222" y="2"/>
                    <a:pt x="218" y="4"/>
                    <a:pt x="211" y="7"/>
                  </a:cubicBezTo>
                  <a:cubicBezTo>
                    <a:pt x="204" y="10"/>
                    <a:pt x="194" y="14"/>
                    <a:pt x="182" y="20"/>
                  </a:cubicBezTo>
                  <a:cubicBezTo>
                    <a:pt x="178" y="22"/>
                    <a:pt x="178" y="22"/>
                    <a:pt x="178" y="22"/>
                  </a:cubicBezTo>
                  <a:cubicBezTo>
                    <a:pt x="142" y="39"/>
                    <a:pt x="106" y="59"/>
                    <a:pt x="72" y="80"/>
                  </a:cubicBezTo>
                  <a:cubicBezTo>
                    <a:pt x="68" y="83"/>
                    <a:pt x="64" y="85"/>
                    <a:pt x="61" y="8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3" name="Freeform 26"/>
            <p:cNvSpPr>
              <a:spLocks/>
            </p:cNvSpPr>
            <p:nvPr/>
          </p:nvSpPr>
          <p:spPr bwMode="auto">
            <a:xfrm>
              <a:off x="-284163" y="-63500"/>
              <a:ext cx="581025" cy="738188"/>
            </a:xfrm>
            <a:custGeom>
              <a:avLst/>
              <a:gdLst>
                <a:gd name="T0" fmla="*/ 155 w 155"/>
                <a:gd name="T1" fmla="*/ 126 h 197"/>
                <a:gd name="T2" fmla="*/ 126 w 155"/>
                <a:gd name="T3" fmla="*/ 13 h 197"/>
                <a:gd name="T4" fmla="*/ 126 w 155"/>
                <a:gd name="T5" fmla="*/ 12 h 197"/>
                <a:gd name="T6" fmla="*/ 111 w 155"/>
                <a:gd name="T7" fmla="*/ 0 h 197"/>
                <a:gd name="T8" fmla="*/ 108 w 155"/>
                <a:gd name="T9" fmla="*/ 0 h 197"/>
                <a:gd name="T10" fmla="*/ 108 w 155"/>
                <a:gd name="T11" fmla="*/ 0 h 197"/>
                <a:gd name="T12" fmla="*/ 108 w 155"/>
                <a:gd name="T13" fmla="*/ 0 h 197"/>
                <a:gd name="T14" fmla="*/ 101 w 155"/>
                <a:gd name="T15" fmla="*/ 3 h 197"/>
                <a:gd name="T16" fmla="*/ 101 w 155"/>
                <a:gd name="T17" fmla="*/ 3 h 197"/>
                <a:gd name="T18" fmla="*/ 101 w 155"/>
                <a:gd name="T19" fmla="*/ 3 h 197"/>
                <a:gd name="T20" fmla="*/ 61 w 155"/>
                <a:gd name="T21" fmla="*/ 30 h 197"/>
                <a:gd name="T22" fmla="*/ 0 w 155"/>
                <a:gd name="T23" fmla="*/ 77 h 197"/>
                <a:gd name="T24" fmla="*/ 50 w 155"/>
                <a:gd name="T25" fmla="*/ 197 h 197"/>
                <a:gd name="T26" fmla="*/ 155 w 155"/>
                <a:gd name="T27" fmla="*/ 12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97">
                  <a:moveTo>
                    <a:pt x="155" y="126"/>
                  </a:moveTo>
                  <a:cubicBezTo>
                    <a:pt x="144" y="70"/>
                    <a:pt x="131" y="28"/>
                    <a:pt x="126" y="13"/>
                  </a:cubicBezTo>
                  <a:cubicBezTo>
                    <a:pt x="126" y="12"/>
                    <a:pt x="126" y="12"/>
                    <a:pt x="126" y="12"/>
                  </a:cubicBezTo>
                  <a:cubicBezTo>
                    <a:pt x="123" y="4"/>
                    <a:pt x="118" y="0"/>
                    <a:pt x="111" y="0"/>
                  </a:cubicBezTo>
                  <a:cubicBezTo>
                    <a:pt x="110" y="0"/>
                    <a:pt x="109" y="0"/>
                    <a:pt x="108" y="0"/>
                  </a:cubicBezTo>
                  <a:cubicBezTo>
                    <a:pt x="108" y="0"/>
                    <a:pt x="108" y="0"/>
                    <a:pt x="108" y="0"/>
                  </a:cubicBezTo>
                  <a:cubicBezTo>
                    <a:pt x="108" y="0"/>
                    <a:pt x="108" y="0"/>
                    <a:pt x="108" y="0"/>
                  </a:cubicBezTo>
                  <a:cubicBezTo>
                    <a:pt x="106" y="0"/>
                    <a:pt x="103" y="1"/>
                    <a:pt x="101" y="3"/>
                  </a:cubicBezTo>
                  <a:cubicBezTo>
                    <a:pt x="101" y="3"/>
                    <a:pt x="101" y="3"/>
                    <a:pt x="101" y="3"/>
                  </a:cubicBezTo>
                  <a:cubicBezTo>
                    <a:pt x="101" y="3"/>
                    <a:pt x="101" y="3"/>
                    <a:pt x="101" y="3"/>
                  </a:cubicBezTo>
                  <a:cubicBezTo>
                    <a:pt x="101" y="3"/>
                    <a:pt x="85" y="12"/>
                    <a:pt x="61" y="30"/>
                  </a:cubicBezTo>
                  <a:cubicBezTo>
                    <a:pt x="47" y="40"/>
                    <a:pt x="26" y="56"/>
                    <a:pt x="0" y="77"/>
                  </a:cubicBezTo>
                  <a:cubicBezTo>
                    <a:pt x="19" y="117"/>
                    <a:pt x="36" y="157"/>
                    <a:pt x="50" y="197"/>
                  </a:cubicBezTo>
                  <a:cubicBezTo>
                    <a:pt x="82" y="172"/>
                    <a:pt x="116" y="149"/>
                    <a:pt x="155" y="1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4" name="Freeform 27"/>
            <p:cNvSpPr>
              <a:spLocks/>
            </p:cNvSpPr>
            <p:nvPr/>
          </p:nvSpPr>
          <p:spPr bwMode="auto">
            <a:xfrm>
              <a:off x="-1600200" y="-63500"/>
              <a:ext cx="581025" cy="738188"/>
            </a:xfrm>
            <a:custGeom>
              <a:avLst/>
              <a:gdLst>
                <a:gd name="T0" fmla="*/ 155 w 155"/>
                <a:gd name="T1" fmla="*/ 77 h 197"/>
                <a:gd name="T2" fmla="*/ 94 w 155"/>
                <a:gd name="T3" fmla="*/ 30 h 197"/>
                <a:gd name="T4" fmla="*/ 54 w 155"/>
                <a:gd name="T5" fmla="*/ 3 h 197"/>
                <a:gd name="T6" fmla="*/ 54 w 155"/>
                <a:gd name="T7" fmla="*/ 3 h 197"/>
                <a:gd name="T8" fmla="*/ 54 w 155"/>
                <a:gd name="T9" fmla="*/ 3 h 197"/>
                <a:gd name="T10" fmla="*/ 47 w 155"/>
                <a:gd name="T11" fmla="*/ 0 h 197"/>
                <a:gd name="T12" fmla="*/ 47 w 155"/>
                <a:gd name="T13" fmla="*/ 0 h 197"/>
                <a:gd name="T14" fmla="*/ 47 w 155"/>
                <a:gd name="T15" fmla="*/ 0 h 197"/>
                <a:gd name="T16" fmla="*/ 44 w 155"/>
                <a:gd name="T17" fmla="*/ 0 h 197"/>
                <a:gd name="T18" fmla="*/ 29 w 155"/>
                <a:gd name="T19" fmla="*/ 12 h 197"/>
                <a:gd name="T20" fmla="*/ 29 w 155"/>
                <a:gd name="T21" fmla="*/ 13 h 197"/>
                <a:gd name="T22" fmla="*/ 0 w 155"/>
                <a:gd name="T23" fmla="*/ 126 h 197"/>
                <a:gd name="T24" fmla="*/ 105 w 155"/>
                <a:gd name="T25" fmla="*/ 197 h 197"/>
                <a:gd name="T26" fmla="*/ 155 w 155"/>
                <a:gd name="T27" fmla="*/ 7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97">
                  <a:moveTo>
                    <a:pt x="155" y="77"/>
                  </a:moveTo>
                  <a:cubicBezTo>
                    <a:pt x="135" y="60"/>
                    <a:pt x="114" y="44"/>
                    <a:pt x="94" y="30"/>
                  </a:cubicBezTo>
                  <a:cubicBezTo>
                    <a:pt x="70" y="12"/>
                    <a:pt x="54" y="3"/>
                    <a:pt x="54" y="3"/>
                  </a:cubicBezTo>
                  <a:cubicBezTo>
                    <a:pt x="54" y="3"/>
                    <a:pt x="54" y="3"/>
                    <a:pt x="54" y="3"/>
                  </a:cubicBezTo>
                  <a:cubicBezTo>
                    <a:pt x="54" y="3"/>
                    <a:pt x="54" y="3"/>
                    <a:pt x="54" y="3"/>
                  </a:cubicBezTo>
                  <a:cubicBezTo>
                    <a:pt x="52" y="1"/>
                    <a:pt x="49" y="0"/>
                    <a:pt x="47" y="0"/>
                  </a:cubicBezTo>
                  <a:cubicBezTo>
                    <a:pt x="47" y="0"/>
                    <a:pt x="47" y="0"/>
                    <a:pt x="47" y="0"/>
                  </a:cubicBezTo>
                  <a:cubicBezTo>
                    <a:pt x="47" y="0"/>
                    <a:pt x="47" y="0"/>
                    <a:pt x="47" y="0"/>
                  </a:cubicBezTo>
                  <a:cubicBezTo>
                    <a:pt x="46" y="0"/>
                    <a:pt x="45" y="0"/>
                    <a:pt x="44" y="0"/>
                  </a:cubicBezTo>
                  <a:cubicBezTo>
                    <a:pt x="37" y="0"/>
                    <a:pt x="32" y="4"/>
                    <a:pt x="29" y="12"/>
                  </a:cubicBezTo>
                  <a:cubicBezTo>
                    <a:pt x="29" y="12"/>
                    <a:pt x="29" y="12"/>
                    <a:pt x="29" y="13"/>
                  </a:cubicBezTo>
                  <a:cubicBezTo>
                    <a:pt x="24" y="28"/>
                    <a:pt x="11" y="70"/>
                    <a:pt x="0" y="126"/>
                  </a:cubicBezTo>
                  <a:cubicBezTo>
                    <a:pt x="39" y="149"/>
                    <a:pt x="73" y="172"/>
                    <a:pt x="105" y="197"/>
                  </a:cubicBezTo>
                  <a:cubicBezTo>
                    <a:pt x="119" y="158"/>
                    <a:pt x="136" y="118"/>
                    <a:pt x="155" y="7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5" name="Freeform 28"/>
            <p:cNvSpPr>
              <a:spLocks/>
            </p:cNvSpPr>
            <p:nvPr/>
          </p:nvSpPr>
          <p:spPr bwMode="auto">
            <a:xfrm>
              <a:off x="-2973388" y="914400"/>
              <a:ext cx="633413" cy="657225"/>
            </a:xfrm>
            <a:custGeom>
              <a:avLst/>
              <a:gdLst>
                <a:gd name="T0" fmla="*/ 169 w 169"/>
                <a:gd name="T1" fmla="*/ 133 h 175"/>
                <a:gd name="T2" fmla="*/ 158 w 169"/>
                <a:gd name="T3" fmla="*/ 5 h 175"/>
                <a:gd name="T4" fmla="*/ 70 w 169"/>
                <a:gd name="T5" fmla="*/ 0 h 175"/>
                <a:gd name="T6" fmla="*/ 59 w 169"/>
                <a:gd name="T7" fmla="*/ 0 h 175"/>
                <a:gd name="T8" fmla="*/ 26 w 169"/>
                <a:gd name="T9" fmla="*/ 0 h 175"/>
                <a:gd name="T10" fmla="*/ 5 w 169"/>
                <a:gd name="T11" fmla="*/ 13 h 175"/>
                <a:gd name="T12" fmla="*/ 0 w 169"/>
                <a:gd name="T13" fmla="*/ 28 h 175"/>
                <a:gd name="T14" fmla="*/ 74 w 169"/>
                <a:gd name="T15" fmla="*/ 175 h 175"/>
                <a:gd name="T16" fmla="*/ 169 w 169"/>
                <a:gd name="T17" fmla="*/ 133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75">
                  <a:moveTo>
                    <a:pt x="169" y="133"/>
                  </a:moveTo>
                  <a:cubicBezTo>
                    <a:pt x="163" y="93"/>
                    <a:pt x="159" y="50"/>
                    <a:pt x="158" y="5"/>
                  </a:cubicBezTo>
                  <a:cubicBezTo>
                    <a:pt x="119" y="1"/>
                    <a:pt x="89" y="0"/>
                    <a:pt x="70" y="0"/>
                  </a:cubicBezTo>
                  <a:cubicBezTo>
                    <a:pt x="66" y="0"/>
                    <a:pt x="63" y="0"/>
                    <a:pt x="59" y="0"/>
                  </a:cubicBezTo>
                  <a:cubicBezTo>
                    <a:pt x="38" y="0"/>
                    <a:pt x="26" y="0"/>
                    <a:pt x="26" y="0"/>
                  </a:cubicBezTo>
                  <a:cubicBezTo>
                    <a:pt x="17" y="1"/>
                    <a:pt x="10" y="5"/>
                    <a:pt x="5" y="13"/>
                  </a:cubicBezTo>
                  <a:cubicBezTo>
                    <a:pt x="2" y="17"/>
                    <a:pt x="0" y="23"/>
                    <a:pt x="0" y="28"/>
                  </a:cubicBezTo>
                  <a:cubicBezTo>
                    <a:pt x="2" y="43"/>
                    <a:pt x="11" y="95"/>
                    <a:pt x="74" y="175"/>
                  </a:cubicBezTo>
                  <a:cubicBezTo>
                    <a:pt x="106" y="159"/>
                    <a:pt x="138" y="145"/>
                    <a:pt x="169" y="1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6" name="Freeform 29"/>
            <p:cNvSpPr>
              <a:spLocks/>
            </p:cNvSpPr>
            <p:nvPr/>
          </p:nvSpPr>
          <p:spPr bwMode="auto">
            <a:xfrm>
              <a:off x="1035050" y="914400"/>
              <a:ext cx="635000" cy="657225"/>
            </a:xfrm>
            <a:custGeom>
              <a:avLst/>
              <a:gdLst>
                <a:gd name="T0" fmla="*/ 169 w 169"/>
                <a:gd name="T1" fmla="*/ 28 h 175"/>
                <a:gd name="T2" fmla="*/ 164 w 169"/>
                <a:gd name="T3" fmla="*/ 13 h 175"/>
                <a:gd name="T4" fmla="*/ 143 w 169"/>
                <a:gd name="T5" fmla="*/ 0 h 175"/>
                <a:gd name="T6" fmla="*/ 110 w 169"/>
                <a:gd name="T7" fmla="*/ 0 h 175"/>
                <a:gd name="T8" fmla="*/ 99 w 169"/>
                <a:gd name="T9" fmla="*/ 0 h 175"/>
                <a:gd name="T10" fmla="*/ 11 w 169"/>
                <a:gd name="T11" fmla="*/ 5 h 175"/>
                <a:gd name="T12" fmla="*/ 0 w 169"/>
                <a:gd name="T13" fmla="*/ 133 h 175"/>
                <a:gd name="T14" fmla="*/ 95 w 169"/>
                <a:gd name="T15" fmla="*/ 175 h 175"/>
                <a:gd name="T16" fmla="*/ 169 w 169"/>
                <a:gd name="T17" fmla="*/ 28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9" h="175">
                  <a:moveTo>
                    <a:pt x="169" y="28"/>
                  </a:moveTo>
                  <a:cubicBezTo>
                    <a:pt x="169" y="23"/>
                    <a:pt x="166" y="16"/>
                    <a:pt x="164" y="13"/>
                  </a:cubicBezTo>
                  <a:cubicBezTo>
                    <a:pt x="159" y="5"/>
                    <a:pt x="152" y="1"/>
                    <a:pt x="143" y="0"/>
                  </a:cubicBezTo>
                  <a:cubicBezTo>
                    <a:pt x="143" y="0"/>
                    <a:pt x="131" y="0"/>
                    <a:pt x="110" y="0"/>
                  </a:cubicBezTo>
                  <a:cubicBezTo>
                    <a:pt x="106" y="0"/>
                    <a:pt x="103" y="0"/>
                    <a:pt x="99" y="0"/>
                  </a:cubicBezTo>
                  <a:cubicBezTo>
                    <a:pt x="80" y="0"/>
                    <a:pt x="49" y="1"/>
                    <a:pt x="11" y="5"/>
                  </a:cubicBezTo>
                  <a:cubicBezTo>
                    <a:pt x="10" y="49"/>
                    <a:pt x="6" y="92"/>
                    <a:pt x="0" y="133"/>
                  </a:cubicBezTo>
                  <a:cubicBezTo>
                    <a:pt x="31" y="145"/>
                    <a:pt x="63" y="159"/>
                    <a:pt x="95" y="175"/>
                  </a:cubicBezTo>
                  <a:cubicBezTo>
                    <a:pt x="158" y="95"/>
                    <a:pt x="167" y="43"/>
                    <a:pt x="169"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7" name="Freeform 30"/>
            <p:cNvSpPr>
              <a:spLocks/>
            </p:cNvSpPr>
            <p:nvPr/>
          </p:nvSpPr>
          <p:spPr bwMode="auto">
            <a:xfrm>
              <a:off x="401638" y="1522413"/>
              <a:ext cx="1485900" cy="1046163"/>
            </a:xfrm>
            <a:custGeom>
              <a:avLst/>
              <a:gdLst>
                <a:gd name="T0" fmla="*/ 385 w 396"/>
                <a:gd name="T1" fmla="*/ 119 h 279"/>
                <a:gd name="T2" fmla="*/ 376 w 396"/>
                <a:gd name="T3" fmla="*/ 112 h 279"/>
                <a:gd name="T4" fmla="*/ 375 w 396"/>
                <a:gd name="T5" fmla="*/ 112 h 279"/>
                <a:gd name="T6" fmla="*/ 375 w 396"/>
                <a:gd name="T7" fmla="*/ 112 h 279"/>
                <a:gd name="T8" fmla="*/ 355 w 396"/>
                <a:gd name="T9" fmla="*/ 99 h 279"/>
                <a:gd name="T10" fmla="*/ 348 w 396"/>
                <a:gd name="T11" fmla="*/ 94 h 279"/>
                <a:gd name="T12" fmla="*/ 250 w 396"/>
                <a:gd name="T13" fmla="*/ 38 h 279"/>
                <a:gd name="T14" fmla="*/ 164 w 396"/>
                <a:gd name="T15" fmla="*/ 0 h 279"/>
                <a:gd name="T16" fmla="*/ 104 w 396"/>
                <a:gd name="T17" fmla="*/ 168 h 279"/>
                <a:gd name="T18" fmla="*/ 0 w 396"/>
                <a:gd name="T19" fmla="*/ 279 h 279"/>
                <a:gd name="T20" fmla="*/ 391 w 396"/>
                <a:gd name="T21" fmla="*/ 156 h 279"/>
                <a:gd name="T22" fmla="*/ 391 w 396"/>
                <a:gd name="T23" fmla="*/ 156 h 279"/>
                <a:gd name="T24" fmla="*/ 396 w 396"/>
                <a:gd name="T25" fmla="*/ 141 h 279"/>
                <a:gd name="T26" fmla="*/ 385 w 396"/>
                <a:gd name="T27" fmla="*/ 11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96" h="279">
                  <a:moveTo>
                    <a:pt x="385" y="119"/>
                  </a:moveTo>
                  <a:cubicBezTo>
                    <a:pt x="385" y="119"/>
                    <a:pt x="382" y="117"/>
                    <a:pt x="376" y="112"/>
                  </a:cubicBezTo>
                  <a:cubicBezTo>
                    <a:pt x="375" y="112"/>
                    <a:pt x="375" y="112"/>
                    <a:pt x="375" y="112"/>
                  </a:cubicBezTo>
                  <a:cubicBezTo>
                    <a:pt x="375" y="112"/>
                    <a:pt x="375" y="112"/>
                    <a:pt x="375" y="112"/>
                  </a:cubicBezTo>
                  <a:cubicBezTo>
                    <a:pt x="371" y="109"/>
                    <a:pt x="364" y="104"/>
                    <a:pt x="355" y="99"/>
                  </a:cubicBezTo>
                  <a:cubicBezTo>
                    <a:pt x="353" y="97"/>
                    <a:pt x="350" y="96"/>
                    <a:pt x="348" y="94"/>
                  </a:cubicBezTo>
                  <a:cubicBezTo>
                    <a:pt x="327" y="80"/>
                    <a:pt x="292" y="59"/>
                    <a:pt x="250" y="38"/>
                  </a:cubicBezTo>
                  <a:cubicBezTo>
                    <a:pt x="221" y="24"/>
                    <a:pt x="192" y="11"/>
                    <a:pt x="164" y="0"/>
                  </a:cubicBezTo>
                  <a:cubicBezTo>
                    <a:pt x="151" y="65"/>
                    <a:pt x="131" y="121"/>
                    <a:pt x="104" y="168"/>
                  </a:cubicBezTo>
                  <a:cubicBezTo>
                    <a:pt x="76" y="217"/>
                    <a:pt x="41" y="255"/>
                    <a:pt x="0" y="279"/>
                  </a:cubicBezTo>
                  <a:cubicBezTo>
                    <a:pt x="298" y="263"/>
                    <a:pt x="383" y="167"/>
                    <a:pt x="391" y="156"/>
                  </a:cubicBezTo>
                  <a:cubicBezTo>
                    <a:pt x="391" y="156"/>
                    <a:pt x="391" y="156"/>
                    <a:pt x="391" y="156"/>
                  </a:cubicBezTo>
                  <a:cubicBezTo>
                    <a:pt x="394" y="151"/>
                    <a:pt x="396" y="146"/>
                    <a:pt x="396" y="141"/>
                  </a:cubicBezTo>
                  <a:cubicBezTo>
                    <a:pt x="396" y="132"/>
                    <a:pt x="392" y="124"/>
                    <a:pt x="385" y="1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8" name="Freeform 31"/>
            <p:cNvSpPr>
              <a:spLocks/>
            </p:cNvSpPr>
            <p:nvPr/>
          </p:nvSpPr>
          <p:spPr bwMode="auto">
            <a:xfrm>
              <a:off x="-3190875" y="1522413"/>
              <a:ext cx="1485900" cy="1046163"/>
            </a:xfrm>
            <a:custGeom>
              <a:avLst/>
              <a:gdLst>
                <a:gd name="T0" fmla="*/ 396 w 396"/>
                <a:gd name="T1" fmla="*/ 279 h 279"/>
                <a:gd name="T2" fmla="*/ 292 w 396"/>
                <a:gd name="T3" fmla="*/ 168 h 279"/>
                <a:gd name="T4" fmla="*/ 232 w 396"/>
                <a:gd name="T5" fmla="*/ 0 h 279"/>
                <a:gd name="T6" fmla="*/ 20 w 396"/>
                <a:gd name="T7" fmla="*/ 112 h 279"/>
                <a:gd name="T8" fmla="*/ 11 w 396"/>
                <a:gd name="T9" fmla="*/ 119 h 279"/>
                <a:gd name="T10" fmla="*/ 0 w 396"/>
                <a:gd name="T11" fmla="*/ 141 h 279"/>
                <a:gd name="T12" fmla="*/ 5 w 396"/>
                <a:gd name="T13" fmla="*/ 156 h 279"/>
                <a:gd name="T14" fmla="*/ 5 w 396"/>
                <a:gd name="T15" fmla="*/ 157 h 279"/>
                <a:gd name="T16" fmla="*/ 7 w 396"/>
                <a:gd name="T17" fmla="*/ 159 h 279"/>
                <a:gd name="T18" fmla="*/ 8 w 396"/>
                <a:gd name="T19" fmla="*/ 160 h 279"/>
                <a:gd name="T20" fmla="*/ 23 w 396"/>
                <a:gd name="T21" fmla="*/ 174 h 279"/>
                <a:gd name="T22" fmla="*/ 94 w 396"/>
                <a:gd name="T23" fmla="*/ 217 h 279"/>
                <a:gd name="T24" fmla="*/ 396 w 396"/>
                <a:gd name="T25" fmla="*/ 279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6" h="279">
                  <a:moveTo>
                    <a:pt x="396" y="279"/>
                  </a:moveTo>
                  <a:cubicBezTo>
                    <a:pt x="356" y="255"/>
                    <a:pt x="320" y="217"/>
                    <a:pt x="292" y="168"/>
                  </a:cubicBezTo>
                  <a:cubicBezTo>
                    <a:pt x="265" y="121"/>
                    <a:pt x="245" y="65"/>
                    <a:pt x="232" y="0"/>
                  </a:cubicBezTo>
                  <a:cubicBezTo>
                    <a:pt x="132" y="38"/>
                    <a:pt x="51" y="91"/>
                    <a:pt x="20" y="112"/>
                  </a:cubicBezTo>
                  <a:cubicBezTo>
                    <a:pt x="14" y="117"/>
                    <a:pt x="11" y="119"/>
                    <a:pt x="11" y="119"/>
                  </a:cubicBezTo>
                  <a:cubicBezTo>
                    <a:pt x="4" y="124"/>
                    <a:pt x="0" y="132"/>
                    <a:pt x="0" y="141"/>
                  </a:cubicBezTo>
                  <a:cubicBezTo>
                    <a:pt x="0" y="146"/>
                    <a:pt x="2" y="151"/>
                    <a:pt x="5" y="156"/>
                  </a:cubicBezTo>
                  <a:cubicBezTo>
                    <a:pt x="5" y="156"/>
                    <a:pt x="5" y="156"/>
                    <a:pt x="5" y="157"/>
                  </a:cubicBezTo>
                  <a:cubicBezTo>
                    <a:pt x="6" y="157"/>
                    <a:pt x="6" y="158"/>
                    <a:pt x="7" y="159"/>
                  </a:cubicBezTo>
                  <a:cubicBezTo>
                    <a:pt x="7" y="159"/>
                    <a:pt x="8" y="160"/>
                    <a:pt x="8" y="160"/>
                  </a:cubicBezTo>
                  <a:cubicBezTo>
                    <a:pt x="10" y="162"/>
                    <a:pt x="15" y="167"/>
                    <a:pt x="23" y="174"/>
                  </a:cubicBezTo>
                  <a:cubicBezTo>
                    <a:pt x="35" y="184"/>
                    <a:pt x="58" y="201"/>
                    <a:pt x="94" y="217"/>
                  </a:cubicBezTo>
                  <a:cubicBezTo>
                    <a:pt x="169" y="251"/>
                    <a:pt x="273" y="273"/>
                    <a:pt x="396" y="2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79" name="Freeform 32"/>
            <p:cNvSpPr>
              <a:spLocks/>
            </p:cNvSpPr>
            <p:nvPr/>
          </p:nvSpPr>
          <p:spPr bwMode="auto">
            <a:xfrm>
              <a:off x="-523875" y="2651125"/>
              <a:ext cx="1500188" cy="239713"/>
            </a:xfrm>
            <a:custGeom>
              <a:avLst/>
              <a:gdLst>
                <a:gd name="T0" fmla="*/ 7 w 400"/>
                <a:gd name="T1" fmla="*/ 31 h 64"/>
                <a:gd name="T2" fmla="*/ 54 w 400"/>
                <a:gd name="T3" fmla="*/ 29 h 64"/>
                <a:gd name="T4" fmla="*/ 182 w 400"/>
                <a:gd name="T5" fmla="*/ 47 h 64"/>
                <a:gd name="T6" fmla="*/ 292 w 400"/>
                <a:gd name="T7" fmla="*/ 64 h 64"/>
                <a:gd name="T8" fmla="*/ 392 w 400"/>
                <a:gd name="T9" fmla="*/ 37 h 64"/>
                <a:gd name="T10" fmla="*/ 399 w 400"/>
                <a:gd name="T11" fmla="*/ 18 h 64"/>
                <a:gd name="T12" fmla="*/ 373 w 400"/>
                <a:gd name="T13" fmla="*/ 0 h 64"/>
                <a:gd name="T14" fmla="*/ 301 w 400"/>
                <a:gd name="T15" fmla="*/ 8 h 64"/>
                <a:gd name="T16" fmla="*/ 285 w 400"/>
                <a:gd name="T17" fmla="*/ 10 h 64"/>
                <a:gd name="T18" fmla="*/ 227 w 400"/>
                <a:gd name="T19" fmla="*/ 13 h 64"/>
                <a:gd name="T20" fmla="*/ 181 w 400"/>
                <a:gd name="T21" fmla="*/ 12 h 64"/>
                <a:gd name="T22" fmla="*/ 180 w 400"/>
                <a:gd name="T23" fmla="*/ 12 h 64"/>
                <a:gd name="T24" fmla="*/ 129 w 400"/>
                <a:gd name="T25" fmla="*/ 12 h 64"/>
                <a:gd name="T26" fmla="*/ 3 w 400"/>
                <a:gd name="T27" fmla="*/ 25 h 64"/>
                <a:gd name="T28" fmla="*/ 0 w 400"/>
                <a:gd name="T29" fmla="*/ 29 h 64"/>
                <a:gd name="T30" fmla="*/ 5 w 400"/>
                <a:gd name="T31" fmla="*/ 31 h 64"/>
                <a:gd name="T32" fmla="*/ 7 w 400"/>
                <a:gd name="T33" fmla="*/ 31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00" h="64">
                  <a:moveTo>
                    <a:pt x="7" y="31"/>
                  </a:moveTo>
                  <a:cubicBezTo>
                    <a:pt x="23" y="29"/>
                    <a:pt x="39" y="29"/>
                    <a:pt x="54" y="29"/>
                  </a:cubicBezTo>
                  <a:cubicBezTo>
                    <a:pt x="109" y="29"/>
                    <a:pt x="146" y="38"/>
                    <a:pt x="182" y="47"/>
                  </a:cubicBezTo>
                  <a:cubicBezTo>
                    <a:pt x="216" y="56"/>
                    <a:pt x="248" y="64"/>
                    <a:pt x="292" y="64"/>
                  </a:cubicBezTo>
                  <a:cubicBezTo>
                    <a:pt x="339" y="64"/>
                    <a:pt x="377" y="54"/>
                    <a:pt x="392" y="37"/>
                  </a:cubicBezTo>
                  <a:cubicBezTo>
                    <a:pt x="397" y="31"/>
                    <a:pt x="400" y="25"/>
                    <a:pt x="399" y="18"/>
                  </a:cubicBezTo>
                  <a:cubicBezTo>
                    <a:pt x="398" y="6"/>
                    <a:pt x="394" y="0"/>
                    <a:pt x="373" y="0"/>
                  </a:cubicBezTo>
                  <a:cubicBezTo>
                    <a:pt x="358" y="0"/>
                    <a:pt x="335" y="3"/>
                    <a:pt x="301" y="8"/>
                  </a:cubicBezTo>
                  <a:cubicBezTo>
                    <a:pt x="296" y="9"/>
                    <a:pt x="290" y="9"/>
                    <a:pt x="285" y="10"/>
                  </a:cubicBezTo>
                  <a:cubicBezTo>
                    <a:pt x="270" y="12"/>
                    <a:pt x="252" y="13"/>
                    <a:pt x="227" y="13"/>
                  </a:cubicBezTo>
                  <a:cubicBezTo>
                    <a:pt x="213" y="13"/>
                    <a:pt x="197" y="13"/>
                    <a:pt x="181" y="12"/>
                  </a:cubicBezTo>
                  <a:cubicBezTo>
                    <a:pt x="180" y="12"/>
                    <a:pt x="180" y="12"/>
                    <a:pt x="180" y="12"/>
                  </a:cubicBezTo>
                  <a:cubicBezTo>
                    <a:pt x="164" y="12"/>
                    <a:pt x="146" y="12"/>
                    <a:pt x="129" y="12"/>
                  </a:cubicBezTo>
                  <a:cubicBezTo>
                    <a:pt x="92" y="12"/>
                    <a:pt x="45" y="13"/>
                    <a:pt x="3" y="25"/>
                  </a:cubicBezTo>
                  <a:cubicBezTo>
                    <a:pt x="1" y="25"/>
                    <a:pt x="0" y="28"/>
                    <a:pt x="0" y="29"/>
                  </a:cubicBezTo>
                  <a:cubicBezTo>
                    <a:pt x="0" y="30"/>
                    <a:pt x="3" y="31"/>
                    <a:pt x="5" y="31"/>
                  </a:cubicBezTo>
                  <a:cubicBezTo>
                    <a:pt x="5" y="31"/>
                    <a:pt x="6" y="31"/>
                    <a:pt x="7" y="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0" name="Freeform 33"/>
            <p:cNvSpPr>
              <a:spLocks/>
            </p:cNvSpPr>
            <p:nvPr/>
          </p:nvSpPr>
          <p:spPr bwMode="auto">
            <a:xfrm>
              <a:off x="-2279650" y="2651125"/>
              <a:ext cx="1500188" cy="239713"/>
            </a:xfrm>
            <a:custGeom>
              <a:avLst/>
              <a:gdLst>
                <a:gd name="T0" fmla="*/ 346 w 400"/>
                <a:gd name="T1" fmla="*/ 29 h 64"/>
                <a:gd name="T2" fmla="*/ 393 w 400"/>
                <a:gd name="T3" fmla="*/ 31 h 64"/>
                <a:gd name="T4" fmla="*/ 395 w 400"/>
                <a:gd name="T5" fmla="*/ 31 h 64"/>
                <a:gd name="T6" fmla="*/ 400 w 400"/>
                <a:gd name="T7" fmla="*/ 29 h 64"/>
                <a:gd name="T8" fmla="*/ 397 w 400"/>
                <a:gd name="T9" fmla="*/ 25 h 64"/>
                <a:gd name="T10" fmla="*/ 271 w 400"/>
                <a:gd name="T11" fmla="*/ 12 h 64"/>
                <a:gd name="T12" fmla="*/ 271 w 400"/>
                <a:gd name="T13" fmla="*/ 12 h 64"/>
                <a:gd name="T14" fmla="*/ 220 w 400"/>
                <a:gd name="T15" fmla="*/ 12 h 64"/>
                <a:gd name="T16" fmla="*/ 219 w 400"/>
                <a:gd name="T17" fmla="*/ 12 h 64"/>
                <a:gd name="T18" fmla="*/ 173 w 400"/>
                <a:gd name="T19" fmla="*/ 13 h 64"/>
                <a:gd name="T20" fmla="*/ 115 w 400"/>
                <a:gd name="T21" fmla="*/ 10 h 64"/>
                <a:gd name="T22" fmla="*/ 99 w 400"/>
                <a:gd name="T23" fmla="*/ 8 h 64"/>
                <a:gd name="T24" fmla="*/ 27 w 400"/>
                <a:gd name="T25" fmla="*/ 0 h 64"/>
                <a:gd name="T26" fmla="*/ 1 w 400"/>
                <a:gd name="T27" fmla="*/ 18 h 64"/>
                <a:gd name="T28" fmla="*/ 8 w 400"/>
                <a:gd name="T29" fmla="*/ 37 h 64"/>
                <a:gd name="T30" fmla="*/ 108 w 400"/>
                <a:gd name="T31" fmla="*/ 64 h 64"/>
                <a:gd name="T32" fmla="*/ 218 w 400"/>
                <a:gd name="T33" fmla="*/ 47 h 64"/>
                <a:gd name="T34" fmla="*/ 346 w 400"/>
                <a:gd name="T35" fmla="*/ 29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0" h="64">
                  <a:moveTo>
                    <a:pt x="346" y="29"/>
                  </a:moveTo>
                  <a:cubicBezTo>
                    <a:pt x="361" y="29"/>
                    <a:pt x="377" y="29"/>
                    <a:pt x="393" y="31"/>
                  </a:cubicBezTo>
                  <a:cubicBezTo>
                    <a:pt x="394" y="31"/>
                    <a:pt x="394" y="31"/>
                    <a:pt x="395" y="31"/>
                  </a:cubicBezTo>
                  <a:cubicBezTo>
                    <a:pt x="397" y="31"/>
                    <a:pt x="400" y="30"/>
                    <a:pt x="400" y="29"/>
                  </a:cubicBezTo>
                  <a:cubicBezTo>
                    <a:pt x="400" y="28"/>
                    <a:pt x="399" y="25"/>
                    <a:pt x="397" y="25"/>
                  </a:cubicBezTo>
                  <a:cubicBezTo>
                    <a:pt x="355" y="13"/>
                    <a:pt x="308" y="12"/>
                    <a:pt x="271" y="12"/>
                  </a:cubicBezTo>
                  <a:cubicBezTo>
                    <a:pt x="271" y="12"/>
                    <a:pt x="271" y="12"/>
                    <a:pt x="271" y="12"/>
                  </a:cubicBezTo>
                  <a:cubicBezTo>
                    <a:pt x="254" y="12"/>
                    <a:pt x="236" y="12"/>
                    <a:pt x="220" y="12"/>
                  </a:cubicBezTo>
                  <a:cubicBezTo>
                    <a:pt x="219" y="12"/>
                    <a:pt x="219" y="12"/>
                    <a:pt x="219" y="12"/>
                  </a:cubicBezTo>
                  <a:cubicBezTo>
                    <a:pt x="203" y="13"/>
                    <a:pt x="187" y="13"/>
                    <a:pt x="173" y="13"/>
                  </a:cubicBezTo>
                  <a:cubicBezTo>
                    <a:pt x="148" y="13"/>
                    <a:pt x="130" y="12"/>
                    <a:pt x="115" y="10"/>
                  </a:cubicBezTo>
                  <a:cubicBezTo>
                    <a:pt x="109" y="9"/>
                    <a:pt x="104" y="9"/>
                    <a:pt x="99" y="8"/>
                  </a:cubicBezTo>
                  <a:cubicBezTo>
                    <a:pt x="65" y="3"/>
                    <a:pt x="42" y="0"/>
                    <a:pt x="27" y="0"/>
                  </a:cubicBezTo>
                  <a:cubicBezTo>
                    <a:pt x="6" y="0"/>
                    <a:pt x="2" y="6"/>
                    <a:pt x="1" y="18"/>
                  </a:cubicBezTo>
                  <a:cubicBezTo>
                    <a:pt x="0" y="25"/>
                    <a:pt x="3" y="31"/>
                    <a:pt x="8" y="37"/>
                  </a:cubicBezTo>
                  <a:cubicBezTo>
                    <a:pt x="23" y="53"/>
                    <a:pt x="61" y="64"/>
                    <a:pt x="108" y="64"/>
                  </a:cubicBezTo>
                  <a:cubicBezTo>
                    <a:pt x="152" y="64"/>
                    <a:pt x="184" y="56"/>
                    <a:pt x="218" y="47"/>
                  </a:cubicBezTo>
                  <a:cubicBezTo>
                    <a:pt x="254" y="38"/>
                    <a:pt x="291" y="29"/>
                    <a:pt x="346"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1" name="Freeform 34"/>
            <p:cNvSpPr>
              <a:spLocks/>
            </p:cNvSpPr>
            <p:nvPr/>
          </p:nvSpPr>
          <p:spPr bwMode="auto">
            <a:xfrm>
              <a:off x="3424238" y="3930650"/>
              <a:ext cx="1023938" cy="1368425"/>
            </a:xfrm>
            <a:custGeom>
              <a:avLst/>
              <a:gdLst>
                <a:gd name="T0" fmla="*/ 0 w 645"/>
                <a:gd name="T1" fmla="*/ 0 h 862"/>
                <a:gd name="T2" fmla="*/ 640 w 645"/>
                <a:gd name="T3" fmla="*/ 0 h 862"/>
                <a:gd name="T4" fmla="*/ 640 w 645"/>
                <a:gd name="T5" fmla="*/ 134 h 862"/>
                <a:gd name="T6" fmla="*/ 151 w 645"/>
                <a:gd name="T7" fmla="*/ 134 h 862"/>
                <a:gd name="T8" fmla="*/ 151 w 645"/>
                <a:gd name="T9" fmla="*/ 359 h 862"/>
                <a:gd name="T10" fmla="*/ 584 w 645"/>
                <a:gd name="T11" fmla="*/ 359 h 862"/>
                <a:gd name="T12" fmla="*/ 584 w 645"/>
                <a:gd name="T13" fmla="*/ 496 h 862"/>
                <a:gd name="T14" fmla="*/ 151 w 645"/>
                <a:gd name="T15" fmla="*/ 496 h 862"/>
                <a:gd name="T16" fmla="*/ 151 w 645"/>
                <a:gd name="T17" fmla="*/ 727 h 862"/>
                <a:gd name="T18" fmla="*/ 645 w 645"/>
                <a:gd name="T19" fmla="*/ 727 h 862"/>
                <a:gd name="T20" fmla="*/ 645 w 645"/>
                <a:gd name="T21" fmla="*/ 862 h 862"/>
                <a:gd name="T22" fmla="*/ 0 w 645"/>
                <a:gd name="T23" fmla="*/ 862 h 862"/>
                <a:gd name="T24" fmla="*/ 0 w 645"/>
                <a:gd name="T25" fmla="*/ 0 h 8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45" h="862">
                  <a:moveTo>
                    <a:pt x="0" y="0"/>
                  </a:moveTo>
                  <a:lnTo>
                    <a:pt x="640" y="0"/>
                  </a:lnTo>
                  <a:lnTo>
                    <a:pt x="640" y="134"/>
                  </a:lnTo>
                  <a:lnTo>
                    <a:pt x="151" y="134"/>
                  </a:lnTo>
                  <a:lnTo>
                    <a:pt x="151" y="359"/>
                  </a:lnTo>
                  <a:lnTo>
                    <a:pt x="584" y="359"/>
                  </a:lnTo>
                  <a:lnTo>
                    <a:pt x="584" y="496"/>
                  </a:lnTo>
                  <a:lnTo>
                    <a:pt x="151" y="496"/>
                  </a:lnTo>
                  <a:lnTo>
                    <a:pt x="151" y="727"/>
                  </a:lnTo>
                  <a:lnTo>
                    <a:pt x="645" y="727"/>
                  </a:lnTo>
                  <a:lnTo>
                    <a:pt x="645" y="862"/>
                  </a:lnTo>
                  <a:lnTo>
                    <a:pt x="0" y="862"/>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2" name="Freeform 35"/>
            <p:cNvSpPr>
              <a:spLocks noEditPoints="1"/>
            </p:cNvSpPr>
            <p:nvPr/>
          </p:nvSpPr>
          <p:spPr bwMode="auto">
            <a:xfrm>
              <a:off x="4545013" y="3870325"/>
              <a:ext cx="1069975" cy="1450975"/>
            </a:xfrm>
            <a:custGeom>
              <a:avLst/>
              <a:gdLst>
                <a:gd name="T0" fmla="*/ 0 w 285"/>
                <a:gd name="T1" fmla="*/ 244 h 387"/>
                <a:gd name="T2" fmla="*/ 0 w 285"/>
                <a:gd name="T3" fmla="*/ 243 h 387"/>
                <a:gd name="T4" fmla="*/ 128 w 285"/>
                <a:gd name="T5" fmla="*/ 100 h 387"/>
                <a:gd name="T6" fmla="*/ 222 w 285"/>
                <a:gd name="T7" fmla="*/ 149 h 387"/>
                <a:gd name="T8" fmla="*/ 222 w 285"/>
                <a:gd name="T9" fmla="*/ 0 h 387"/>
                <a:gd name="T10" fmla="*/ 285 w 285"/>
                <a:gd name="T11" fmla="*/ 0 h 387"/>
                <a:gd name="T12" fmla="*/ 285 w 285"/>
                <a:gd name="T13" fmla="*/ 381 h 387"/>
                <a:gd name="T14" fmla="*/ 222 w 285"/>
                <a:gd name="T15" fmla="*/ 381 h 387"/>
                <a:gd name="T16" fmla="*/ 222 w 285"/>
                <a:gd name="T17" fmla="*/ 335 h 387"/>
                <a:gd name="T18" fmla="*/ 128 w 285"/>
                <a:gd name="T19" fmla="*/ 387 h 387"/>
                <a:gd name="T20" fmla="*/ 0 w 285"/>
                <a:gd name="T21" fmla="*/ 244 h 387"/>
                <a:gd name="T22" fmla="*/ 223 w 285"/>
                <a:gd name="T23" fmla="*/ 244 h 387"/>
                <a:gd name="T24" fmla="*/ 223 w 285"/>
                <a:gd name="T25" fmla="*/ 243 h 387"/>
                <a:gd name="T26" fmla="*/ 143 w 285"/>
                <a:gd name="T27" fmla="*/ 155 h 387"/>
                <a:gd name="T28" fmla="*/ 64 w 285"/>
                <a:gd name="T29" fmla="*/ 243 h 387"/>
                <a:gd name="T30" fmla="*/ 64 w 285"/>
                <a:gd name="T31" fmla="*/ 244 h 387"/>
                <a:gd name="T32" fmla="*/ 143 w 285"/>
                <a:gd name="T33" fmla="*/ 332 h 387"/>
                <a:gd name="T34" fmla="*/ 223 w 285"/>
                <a:gd name="T35" fmla="*/ 244 h 3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85" h="387">
                  <a:moveTo>
                    <a:pt x="0" y="244"/>
                  </a:moveTo>
                  <a:cubicBezTo>
                    <a:pt x="0" y="243"/>
                    <a:pt x="0" y="243"/>
                    <a:pt x="0" y="243"/>
                  </a:cubicBezTo>
                  <a:cubicBezTo>
                    <a:pt x="0" y="152"/>
                    <a:pt x="62" y="100"/>
                    <a:pt x="128" y="100"/>
                  </a:cubicBezTo>
                  <a:cubicBezTo>
                    <a:pt x="173" y="100"/>
                    <a:pt x="202" y="122"/>
                    <a:pt x="222" y="149"/>
                  </a:cubicBezTo>
                  <a:cubicBezTo>
                    <a:pt x="222" y="0"/>
                    <a:pt x="222" y="0"/>
                    <a:pt x="222" y="0"/>
                  </a:cubicBezTo>
                  <a:cubicBezTo>
                    <a:pt x="285" y="0"/>
                    <a:pt x="285" y="0"/>
                    <a:pt x="285" y="0"/>
                  </a:cubicBezTo>
                  <a:cubicBezTo>
                    <a:pt x="285" y="381"/>
                    <a:pt x="285" y="381"/>
                    <a:pt x="285" y="381"/>
                  </a:cubicBezTo>
                  <a:cubicBezTo>
                    <a:pt x="222" y="381"/>
                    <a:pt x="222" y="381"/>
                    <a:pt x="222" y="381"/>
                  </a:cubicBezTo>
                  <a:cubicBezTo>
                    <a:pt x="222" y="335"/>
                    <a:pt x="222" y="335"/>
                    <a:pt x="222" y="335"/>
                  </a:cubicBezTo>
                  <a:cubicBezTo>
                    <a:pt x="202" y="364"/>
                    <a:pt x="173" y="387"/>
                    <a:pt x="128" y="387"/>
                  </a:cubicBezTo>
                  <a:cubicBezTo>
                    <a:pt x="63" y="387"/>
                    <a:pt x="0" y="335"/>
                    <a:pt x="0" y="244"/>
                  </a:cubicBezTo>
                  <a:close/>
                  <a:moveTo>
                    <a:pt x="223" y="244"/>
                  </a:moveTo>
                  <a:cubicBezTo>
                    <a:pt x="223" y="243"/>
                    <a:pt x="223" y="243"/>
                    <a:pt x="223" y="243"/>
                  </a:cubicBezTo>
                  <a:cubicBezTo>
                    <a:pt x="223" y="190"/>
                    <a:pt x="185" y="155"/>
                    <a:pt x="143" y="155"/>
                  </a:cubicBezTo>
                  <a:cubicBezTo>
                    <a:pt x="100" y="155"/>
                    <a:pt x="64" y="188"/>
                    <a:pt x="64" y="243"/>
                  </a:cubicBezTo>
                  <a:cubicBezTo>
                    <a:pt x="64" y="244"/>
                    <a:pt x="64" y="244"/>
                    <a:pt x="64" y="244"/>
                  </a:cubicBezTo>
                  <a:cubicBezTo>
                    <a:pt x="64" y="297"/>
                    <a:pt x="100" y="332"/>
                    <a:pt x="143" y="332"/>
                  </a:cubicBezTo>
                  <a:cubicBezTo>
                    <a:pt x="185" y="332"/>
                    <a:pt x="223" y="297"/>
                    <a:pt x="223" y="2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3" name="Freeform 36"/>
            <p:cNvSpPr>
              <a:spLocks/>
            </p:cNvSpPr>
            <p:nvPr/>
          </p:nvSpPr>
          <p:spPr bwMode="auto">
            <a:xfrm>
              <a:off x="5813425" y="4267200"/>
              <a:ext cx="925513" cy="1054100"/>
            </a:xfrm>
            <a:custGeom>
              <a:avLst/>
              <a:gdLst>
                <a:gd name="T0" fmla="*/ 0 w 247"/>
                <a:gd name="T1" fmla="*/ 175 h 281"/>
                <a:gd name="T2" fmla="*/ 0 w 247"/>
                <a:gd name="T3" fmla="*/ 0 h 281"/>
                <a:gd name="T4" fmla="*/ 63 w 247"/>
                <a:gd name="T5" fmla="*/ 0 h 281"/>
                <a:gd name="T6" fmla="*/ 63 w 247"/>
                <a:gd name="T7" fmla="*/ 156 h 281"/>
                <a:gd name="T8" fmla="*/ 122 w 247"/>
                <a:gd name="T9" fmla="*/ 223 h 281"/>
                <a:gd name="T10" fmla="*/ 184 w 247"/>
                <a:gd name="T11" fmla="*/ 155 h 281"/>
                <a:gd name="T12" fmla="*/ 184 w 247"/>
                <a:gd name="T13" fmla="*/ 0 h 281"/>
                <a:gd name="T14" fmla="*/ 247 w 247"/>
                <a:gd name="T15" fmla="*/ 0 h 281"/>
                <a:gd name="T16" fmla="*/ 247 w 247"/>
                <a:gd name="T17" fmla="*/ 275 h 281"/>
                <a:gd name="T18" fmla="*/ 184 w 247"/>
                <a:gd name="T19" fmla="*/ 275 h 281"/>
                <a:gd name="T20" fmla="*/ 184 w 247"/>
                <a:gd name="T21" fmla="*/ 232 h 281"/>
                <a:gd name="T22" fmla="*/ 98 w 247"/>
                <a:gd name="T23" fmla="*/ 281 h 281"/>
                <a:gd name="T24" fmla="*/ 0 w 247"/>
                <a:gd name="T25" fmla="*/ 175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7" h="281">
                  <a:moveTo>
                    <a:pt x="0" y="175"/>
                  </a:moveTo>
                  <a:cubicBezTo>
                    <a:pt x="0" y="0"/>
                    <a:pt x="0" y="0"/>
                    <a:pt x="0" y="0"/>
                  </a:cubicBezTo>
                  <a:cubicBezTo>
                    <a:pt x="63" y="0"/>
                    <a:pt x="63" y="0"/>
                    <a:pt x="63" y="0"/>
                  </a:cubicBezTo>
                  <a:cubicBezTo>
                    <a:pt x="63" y="156"/>
                    <a:pt x="63" y="156"/>
                    <a:pt x="63" y="156"/>
                  </a:cubicBezTo>
                  <a:cubicBezTo>
                    <a:pt x="63" y="199"/>
                    <a:pt x="84" y="223"/>
                    <a:pt x="122" y="223"/>
                  </a:cubicBezTo>
                  <a:cubicBezTo>
                    <a:pt x="158" y="223"/>
                    <a:pt x="184" y="198"/>
                    <a:pt x="184" y="155"/>
                  </a:cubicBezTo>
                  <a:cubicBezTo>
                    <a:pt x="184" y="0"/>
                    <a:pt x="184" y="0"/>
                    <a:pt x="184" y="0"/>
                  </a:cubicBezTo>
                  <a:cubicBezTo>
                    <a:pt x="247" y="0"/>
                    <a:pt x="247" y="0"/>
                    <a:pt x="247" y="0"/>
                  </a:cubicBezTo>
                  <a:cubicBezTo>
                    <a:pt x="247" y="275"/>
                    <a:pt x="247" y="275"/>
                    <a:pt x="247" y="275"/>
                  </a:cubicBezTo>
                  <a:cubicBezTo>
                    <a:pt x="184" y="275"/>
                    <a:pt x="184" y="275"/>
                    <a:pt x="184" y="275"/>
                  </a:cubicBezTo>
                  <a:cubicBezTo>
                    <a:pt x="184" y="232"/>
                    <a:pt x="184" y="232"/>
                    <a:pt x="184" y="232"/>
                  </a:cubicBezTo>
                  <a:cubicBezTo>
                    <a:pt x="166" y="258"/>
                    <a:pt x="140" y="281"/>
                    <a:pt x="98" y="281"/>
                  </a:cubicBezTo>
                  <a:cubicBezTo>
                    <a:pt x="36" y="281"/>
                    <a:pt x="0" y="239"/>
                    <a:pt x="0" y="17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4" name="Freeform 37"/>
            <p:cNvSpPr>
              <a:spLocks/>
            </p:cNvSpPr>
            <p:nvPr/>
          </p:nvSpPr>
          <p:spPr bwMode="auto">
            <a:xfrm>
              <a:off x="6889750" y="4244975"/>
              <a:ext cx="955675" cy="1076325"/>
            </a:xfrm>
            <a:custGeom>
              <a:avLst/>
              <a:gdLst>
                <a:gd name="T0" fmla="*/ 0 w 255"/>
                <a:gd name="T1" fmla="*/ 145 h 287"/>
                <a:gd name="T2" fmla="*/ 0 w 255"/>
                <a:gd name="T3" fmla="*/ 144 h 287"/>
                <a:gd name="T4" fmla="*/ 144 w 255"/>
                <a:gd name="T5" fmla="*/ 0 h 287"/>
                <a:gd name="T6" fmla="*/ 254 w 255"/>
                <a:gd name="T7" fmla="*/ 47 h 287"/>
                <a:gd name="T8" fmla="*/ 214 w 255"/>
                <a:gd name="T9" fmla="*/ 90 h 287"/>
                <a:gd name="T10" fmla="*/ 143 w 255"/>
                <a:gd name="T11" fmla="*/ 55 h 287"/>
                <a:gd name="T12" fmla="*/ 64 w 255"/>
                <a:gd name="T13" fmla="*/ 143 h 287"/>
                <a:gd name="T14" fmla="*/ 64 w 255"/>
                <a:gd name="T15" fmla="*/ 144 h 287"/>
                <a:gd name="T16" fmla="*/ 146 w 255"/>
                <a:gd name="T17" fmla="*/ 232 h 287"/>
                <a:gd name="T18" fmla="*/ 217 w 255"/>
                <a:gd name="T19" fmla="*/ 198 h 287"/>
                <a:gd name="T20" fmla="*/ 255 w 255"/>
                <a:gd name="T21" fmla="*/ 236 h 287"/>
                <a:gd name="T22" fmla="*/ 143 w 255"/>
                <a:gd name="T23" fmla="*/ 287 h 287"/>
                <a:gd name="T24" fmla="*/ 0 w 255"/>
                <a:gd name="T25" fmla="*/ 14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5" h="287">
                  <a:moveTo>
                    <a:pt x="0" y="145"/>
                  </a:moveTo>
                  <a:cubicBezTo>
                    <a:pt x="0" y="144"/>
                    <a:pt x="0" y="144"/>
                    <a:pt x="0" y="144"/>
                  </a:cubicBezTo>
                  <a:cubicBezTo>
                    <a:pt x="0" y="66"/>
                    <a:pt x="61" y="0"/>
                    <a:pt x="144" y="0"/>
                  </a:cubicBezTo>
                  <a:cubicBezTo>
                    <a:pt x="195" y="0"/>
                    <a:pt x="228" y="19"/>
                    <a:pt x="254" y="47"/>
                  </a:cubicBezTo>
                  <a:cubicBezTo>
                    <a:pt x="214" y="90"/>
                    <a:pt x="214" y="90"/>
                    <a:pt x="214" y="90"/>
                  </a:cubicBezTo>
                  <a:cubicBezTo>
                    <a:pt x="195" y="69"/>
                    <a:pt x="175" y="55"/>
                    <a:pt x="143" y="55"/>
                  </a:cubicBezTo>
                  <a:cubicBezTo>
                    <a:pt x="97" y="55"/>
                    <a:pt x="64" y="95"/>
                    <a:pt x="64" y="143"/>
                  </a:cubicBezTo>
                  <a:cubicBezTo>
                    <a:pt x="64" y="144"/>
                    <a:pt x="64" y="144"/>
                    <a:pt x="64" y="144"/>
                  </a:cubicBezTo>
                  <a:cubicBezTo>
                    <a:pt x="64" y="193"/>
                    <a:pt x="97" y="232"/>
                    <a:pt x="146" y="232"/>
                  </a:cubicBezTo>
                  <a:cubicBezTo>
                    <a:pt x="176" y="232"/>
                    <a:pt x="198" y="219"/>
                    <a:pt x="217" y="198"/>
                  </a:cubicBezTo>
                  <a:cubicBezTo>
                    <a:pt x="255" y="236"/>
                    <a:pt x="255" y="236"/>
                    <a:pt x="255" y="236"/>
                  </a:cubicBezTo>
                  <a:cubicBezTo>
                    <a:pt x="228" y="266"/>
                    <a:pt x="197" y="287"/>
                    <a:pt x="143" y="287"/>
                  </a:cubicBezTo>
                  <a:cubicBezTo>
                    <a:pt x="61" y="287"/>
                    <a:pt x="0" y="223"/>
                    <a:pt x="0" y="1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5" name="Freeform 38"/>
            <p:cNvSpPr>
              <a:spLocks noEditPoints="1"/>
            </p:cNvSpPr>
            <p:nvPr/>
          </p:nvSpPr>
          <p:spPr bwMode="auto">
            <a:xfrm>
              <a:off x="7908925" y="4252913"/>
              <a:ext cx="930275" cy="1068388"/>
            </a:xfrm>
            <a:custGeom>
              <a:avLst/>
              <a:gdLst>
                <a:gd name="T0" fmla="*/ 0 w 248"/>
                <a:gd name="T1" fmla="*/ 200 h 285"/>
                <a:gd name="T2" fmla="*/ 0 w 248"/>
                <a:gd name="T3" fmla="*/ 199 h 285"/>
                <a:gd name="T4" fmla="*/ 113 w 248"/>
                <a:gd name="T5" fmla="*/ 110 h 285"/>
                <a:gd name="T6" fmla="*/ 187 w 248"/>
                <a:gd name="T7" fmla="*/ 122 h 285"/>
                <a:gd name="T8" fmla="*/ 187 w 248"/>
                <a:gd name="T9" fmla="*/ 115 h 285"/>
                <a:gd name="T10" fmla="*/ 119 w 248"/>
                <a:gd name="T11" fmla="*/ 55 h 285"/>
                <a:gd name="T12" fmla="*/ 40 w 248"/>
                <a:gd name="T13" fmla="*/ 72 h 285"/>
                <a:gd name="T14" fmla="*/ 24 w 248"/>
                <a:gd name="T15" fmla="*/ 23 h 285"/>
                <a:gd name="T16" fmla="*/ 127 w 248"/>
                <a:gd name="T17" fmla="*/ 0 h 285"/>
                <a:gd name="T18" fmla="*/ 219 w 248"/>
                <a:gd name="T19" fmla="*/ 31 h 285"/>
                <a:gd name="T20" fmla="*/ 248 w 248"/>
                <a:gd name="T21" fmla="*/ 116 h 285"/>
                <a:gd name="T22" fmla="*/ 248 w 248"/>
                <a:gd name="T23" fmla="*/ 279 h 285"/>
                <a:gd name="T24" fmla="*/ 187 w 248"/>
                <a:gd name="T25" fmla="*/ 279 h 285"/>
                <a:gd name="T26" fmla="*/ 187 w 248"/>
                <a:gd name="T27" fmla="*/ 245 h 285"/>
                <a:gd name="T28" fmla="*/ 97 w 248"/>
                <a:gd name="T29" fmla="*/ 285 h 285"/>
                <a:gd name="T30" fmla="*/ 0 w 248"/>
                <a:gd name="T31" fmla="*/ 200 h 285"/>
                <a:gd name="T32" fmla="*/ 188 w 248"/>
                <a:gd name="T33" fmla="*/ 180 h 285"/>
                <a:gd name="T34" fmla="*/ 188 w 248"/>
                <a:gd name="T35" fmla="*/ 161 h 285"/>
                <a:gd name="T36" fmla="*/ 126 w 248"/>
                <a:gd name="T37" fmla="*/ 150 h 285"/>
                <a:gd name="T38" fmla="*/ 61 w 248"/>
                <a:gd name="T39" fmla="*/ 196 h 285"/>
                <a:gd name="T40" fmla="*/ 61 w 248"/>
                <a:gd name="T41" fmla="*/ 197 h 285"/>
                <a:gd name="T42" fmla="*/ 115 w 248"/>
                <a:gd name="T43" fmla="*/ 239 h 285"/>
                <a:gd name="T44" fmla="*/ 188 w 248"/>
                <a:gd name="T45" fmla="*/ 180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48" h="285">
                  <a:moveTo>
                    <a:pt x="0" y="200"/>
                  </a:moveTo>
                  <a:cubicBezTo>
                    <a:pt x="0" y="199"/>
                    <a:pt x="0" y="199"/>
                    <a:pt x="0" y="199"/>
                  </a:cubicBezTo>
                  <a:cubicBezTo>
                    <a:pt x="0" y="139"/>
                    <a:pt x="46" y="110"/>
                    <a:pt x="113" y="110"/>
                  </a:cubicBezTo>
                  <a:cubicBezTo>
                    <a:pt x="144" y="110"/>
                    <a:pt x="166" y="115"/>
                    <a:pt x="187" y="122"/>
                  </a:cubicBezTo>
                  <a:cubicBezTo>
                    <a:pt x="187" y="115"/>
                    <a:pt x="187" y="115"/>
                    <a:pt x="187" y="115"/>
                  </a:cubicBezTo>
                  <a:cubicBezTo>
                    <a:pt x="187" y="76"/>
                    <a:pt x="163" y="55"/>
                    <a:pt x="119" y="55"/>
                  </a:cubicBezTo>
                  <a:cubicBezTo>
                    <a:pt x="88" y="55"/>
                    <a:pt x="65" y="62"/>
                    <a:pt x="40" y="72"/>
                  </a:cubicBezTo>
                  <a:cubicBezTo>
                    <a:pt x="24" y="23"/>
                    <a:pt x="24" y="23"/>
                    <a:pt x="24" y="23"/>
                  </a:cubicBezTo>
                  <a:cubicBezTo>
                    <a:pt x="54" y="9"/>
                    <a:pt x="84" y="0"/>
                    <a:pt x="127" y="0"/>
                  </a:cubicBezTo>
                  <a:cubicBezTo>
                    <a:pt x="169" y="0"/>
                    <a:pt x="199" y="11"/>
                    <a:pt x="219" y="31"/>
                  </a:cubicBezTo>
                  <a:cubicBezTo>
                    <a:pt x="239" y="51"/>
                    <a:pt x="248" y="80"/>
                    <a:pt x="248" y="116"/>
                  </a:cubicBezTo>
                  <a:cubicBezTo>
                    <a:pt x="248" y="279"/>
                    <a:pt x="248" y="279"/>
                    <a:pt x="248" y="279"/>
                  </a:cubicBezTo>
                  <a:cubicBezTo>
                    <a:pt x="187" y="279"/>
                    <a:pt x="187" y="279"/>
                    <a:pt x="187" y="279"/>
                  </a:cubicBezTo>
                  <a:cubicBezTo>
                    <a:pt x="187" y="245"/>
                    <a:pt x="187" y="245"/>
                    <a:pt x="187" y="245"/>
                  </a:cubicBezTo>
                  <a:cubicBezTo>
                    <a:pt x="168" y="267"/>
                    <a:pt x="139" y="285"/>
                    <a:pt x="97" y="285"/>
                  </a:cubicBezTo>
                  <a:cubicBezTo>
                    <a:pt x="46" y="285"/>
                    <a:pt x="0" y="255"/>
                    <a:pt x="0" y="200"/>
                  </a:cubicBezTo>
                  <a:close/>
                  <a:moveTo>
                    <a:pt x="188" y="180"/>
                  </a:moveTo>
                  <a:cubicBezTo>
                    <a:pt x="188" y="161"/>
                    <a:pt x="188" y="161"/>
                    <a:pt x="188" y="161"/>
                  </a:cubicBezTo>
                  <a:cubicBezTo>
                    <a:pt x="172" y="155"/>
                    <a:pt x="151" y="150"/>
                    <a:pt x="126" y="150"/>
                  </a:cubicBezTo>
                  <a:cubicBezTo>
                    <a:pt x="85" y="150"/>
                    <a:pt x="61" y="167"/>
                    <a:pt x="61" y="196"/>
                  </a:cubicBezTo>
                  <a:cubicBezTo>
                    <a:pt x="61" y="197"/>
                    <a:pt x="61" y="197"/>
                    <a:pt x="61" y="197"/>
                  </a:cubicBezTo>
                  <a:cubicBezTo>
                    <a:pt x="61" y="224"/>
                    <a:pt x="85" y="239"/>
                    <a:pt x="115" y="239"/>
                  </a:cubicBezTo>
                  <a:cubicBezTo>
                    <a:pt x="157" y="239"/>
                    <a:pt x="188" y="215"/>
                    <a:pt x="188" y="1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6" name="Freeform 39"/>
            <p:cNvSpPr>
              <a:spLocks/>
            </p:cNvSpPr>
            <p:nvPr/>
          </p:nvSpPr>
          <p:spPr bwMode="auto">
            <a:xfrm>
              <a:off x="8943975" y="3983038"/>
              <a:ext cx="646113" cy="1335088"/>
            </a:xfrm>
            <a:custGeom>
              <a:avLst/>
              <a:gdLst>
                <a:gd name="T0" fmla="*/ 35 w 172"/>
                <a:gd name="T1" fmla="*/ 275 h 356"/>
                <a:gd name="T2" fmla="*/ 35 w 172"/>
                <a:gd name="T3" fmla="*/ 130 h 356"/>
                <a:gd name="T4" fmla="*/ 0 w 172"/>
                <a:gd name="T5" fmla="*/ 130 h 356"/>
                <a:gd name="T6" fmla="*/ 0 w 172"/>
                <a:gd name="T7" fmla="*/ 76 h 356"/>
                <a:gd name="T8" fmla="*/ 35 w 172"/>
                <a:gd name="T9" fmla="*/ 76 h 356"/>
                <a:gd name="T10" fmla="*/ 35 w 172"/>
                <a:gd name="T11" fmla="*/ 0 h 356"/>
                <a:gd name="T12" fmla="*/ 98 w 172"/>
                <a:gd name="T13" fmla="*/ 0 h 356"/>
                <a:gd name="T14" fmla="*/ 98 w 172"/>
                <a:gd name="T15" fmla="*/ 76 h 356"/>
                <a:gd name="T16" fmla="*/ 172 w 172"/>
                <a:gd name="T17" fmla="*/ 76 h 356"/>
                <a:gd name="T18" fmla="*/ 172 w 172"/>
                <a:gd name="T19" fmla="*/ 130 h 356"/>
                <a:gd name="T20" fmla="*/ 98 w 172"/>
                <a:gd name="T21" fmla="*/ 130 h 356"/>
                <a:gd name="T22" fmla="*/ 98 w 172"/>
                <a:gd name="T23" fmla="*/ 265 h 356"/>
                <a:gd name="T24" fmla="*/ 132 w 172"/>
                <a:gd name="T25" fmla="*/ 299 h 356"/>
                <a:gd name="T26" fmla="*/ 171 w 172"/>
                <a:gd name="T27" fmla="*/ 290 h 356"/>
                <a:gd name="T28" fmla="*/ 171 w 172"/>
                <a:gd name="T29" fmla="*/ 342 h 356"/>
                <a:gd name="T30" fmla="*/ 114 w 172"/>
                <a:gd name="T31" fmla="*/ 356 h 356"/>
                <a:gd name="T32" fmla="*/ 35 w 172"/>
                <a:gd name="T33" fmla="*/ 275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2" h="356">
                  <a:moveTo>
                    <a:pt x="35" y="275"/>
                  </a:moveTo>
                  <a:cubicBezTo>
                    <a:pt x="35" y="130"/>
                    <a:pt x="35" y="130"/>
                    <a:pt x="35" y="130"/>
                  </a:cubicBezTo>
                  <a:cubicBezTo>
                    <a:pt x="0" y="130"/>
                    <a:pt x="0" y="130"/>
                    <a:pt x="0" y="130"/>
                  </a:cubicBezTo>
                  <a:cubicBezTo>
                    <a:pt x="0" y="76"/>
                    <a:pt x="0" y="76"/>
                    <a:pt x="0" y="76"/>
                  </a:cubicBezTo>
                  <a:cubicBezTo>
                    <a:pt x="35" y="76"/>
                    <a:pt x="35" y="76"/>
                    <a:pt x="35" y="76"/>
                  </a:cubicBezTo>
                  <a:cubicBezTo>
                    <a:pt x="35" y="0"/>
                    <a:pt x="35" y="0"/>
                    <a:pt x="35" y="0"/>
                  </a:cubicBezTo>
                  <a:cubicBezTo>
                    <a:pt x="98" y="0"/>
                    <a:pt x="98" y="0"/>
                    <a:pt x="98" y="0"/>
                  </a:cubicBezTo>
                  <a:cubicBezTo>
                    <a:pt x="98" y="76"/>
                    <a:pt x="98" y="76"/>
                    <a:pt x="98" y="76"/>
                  </a:cubicBezTo>
                  <a:cubicBezTo>
                    <a:pt x="172" y="76"/>
                    <a:pt x="172" y="76"/>
                    <a:pt x="172" y="76"/>
                  </a:cubicBezTo>
                  <a:cubicBezTo>
                    <a:pt x="172" y="130"/>
                    <a:pt x="172" y="130"/>
                    <a:pt x="172" y="130"/>
                  </a:cubicBezTo>
                  <a:cubicBezTo>
                    <a:pt x="98" y="130"/>
                    <a:pt x="98" y="130"/>
                    <a:pt x="98" y="130"/>
                  </a:cubicBezTo>
                  <a:cubicBezTo>
                    <a:pt x="98" y="265"/>
                    <a:pt x="98" y="265"/>
                    <a:pt x="98" y="265"/>
                  </a:cubicBezTo>
                  <a:cubicBezTo>
                    <a:pt x="98" y="290"/>
                    <a:pt x="110" y="299"/>
                    <a:pt x="132" y="299"/>
                  </a:cubicBezTo>
                  <a:cubicBezTo>
                    <a:pt x="146" y="299"/>
                    <a:pt x="158" y="296"/>
                    <a:pt x="171" y="290"/>
                  </a:cubicBezTo>
                  <a:cubicBezTo>
                    <a:pt x="171" y="342"/>
                    <a:pt x="171" y="342"/>
                    <a:pt x="171" y="342"/>
                  </a:cubicBezTo>
                  <a:cubicBezTo>
                    <a:pt x="155" y="351"/>
                    <a:pt x="138" y="356"/>
                    <a:pt x="114" y="356"/>
                  </a:cubicBezTo>
                  <a:cubicBezTo>
                    <a:pt x="68" y="356"/>
                    <a:pt x="35" y="335"/>
                    <a:pt x="35" y="27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7" name="Freeform 40"/>
            <p:cNvSpPr>
              <a:spLocks noEditPoints="1"/>
            </p:cNvSpPr>
            <p:nvPr/>
          </p:nvSpPr>
          <p:spPr bwMode="auto">
            <a:xfrm>
              <a:off x="9747250" y="3884613"/>
              <a:ext cx="255588" cy="1414463"/>
            </a:xfrm>
            <a:custGeom>
              <a:avLst/>
              <a:gdLst>
                <a:gd name="T0" fmla="*/ 0 w 161"/>
                <a:gd name="T1" fmla="*/ 0 h 891"/>
                <a:gd name="T2" fmla="*/ 161 w 161"/>
                <a:gd name="T3" fmla="*/ 0 h 891"/>
                <a:gd name="T4" fmla="*/ 161 w 161"/>
                <a:gd name="T5" fmla="*/ 142 h 891"/>
                <a:gd name="T6" fmla="*/ 0 w 161"/>
                <a:gd name="T7" fmla="*/ 142 h 891"/>
                <a:gd name="T8" fmla="*/ 0 w 161"/>
                <a:gd name="T9" fmla="*/ 0 h 891"/>
                <a:gd name="T10" fmla="*/ 5 w 161"/>
                <a:gd name="T11" fmla="*/ 241 h 891"/>
                <a:gd name="T12" fmla="*/ 154 w 161"/>
                <a:gd name="T13" fmla="*/ 241 h 891"/>
                <a:gd name="T14" fmla="*/ 154 w 161"/>
                <a:gd name="T15" fmla="*/ 891 h 891"/>
                <a:gd name="T16" fmla="*/ 5 w 161"/>
                <a:gd name="T17" fmla="*/ 891 h 891"/>
                <a:gd name="T18" fmla="*/ 5 w 161"/>
                <a:gd name="T19" fmla="*/ 241 h 8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1" h="891">
                  <a:moveTo>
                    <a:pt x="0" y="0"/>
                  </a:moveTo>
                  <a:lnTo>
                    <a:pt x="161" y="0"/>
                  </a:lnTo>
                  <a:lnTo>
                    <a:pt x="161" y="142"/>
                  </a:lnTo>
                  <a:lnTo>
                    <a:pt x="0" y="142"/>
                  </a:lnTo>
                  <a:lnTo>
                    <a:pt x="0" y="0"/>
                  </a:lnTo>
                  <a:close/>
                  <a:moveTo>
                    <a:pt x="5" y="241"/>
                  </a:moveTo>
                  <a:lnTo>
                    <a:pt x="154" y="241"/>
                  </a:lnTo>
                  <a:lnTo>
                    <a:pt x="154" y="891"/>
                  </a:lnTo>
                  <a:lnTo>
                    <a:pt x="5" y="891"/>
                  </a:lnTo>
                  <a:lnTo>
                    <a:pt x="5" y="24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8" name="Freeform 41"/>
            <p:cNvSpPr>
              <a:spLocks noEditPoints="1"/>
            </p:cNvSpPr>
            <p:nvPr/>
          </p:nvSpPr>
          <p:spPr bwMode="auto">
            <a:xfrm>
              <a:off x="10155238" y="4244975"/>
              <a:ext cx="1103313" cy="1076325"/>
            </a:xfrm>
            <a:custGeom>
              <a:avLst/>
              <a:gdLst>
                <a:gd name="T0" fmla="*/ 0 w 294"/>
                <a:gd name="T1" fmla="*/ 145 h 287"/>
                <a:gd name="T2" fmla="*/ 0 w 294"/>
                <a:gd name="T3" fmla="*/ 144 h 287"/>
                <a:gd name="T4" fmla="*/ 147 w 294"/>
                <a:gd name="T5" fmla="*/ 0 h 287"/>
                <a:gd name="T6" fmla="*/ 294 w 294"/>
                <a:gd name="T7" fmla="*/ 143 h 287"/>
                <a:gd name="T8" fmla="*/ 294 w 294"/>
                <a:gd name="T9" fmla="*/ 144 h 287"/>
                <a:gd name="T10" fmla="*/ 146 w 294"/>
                <a:gd name="T11" fmla="*/ 287 h 287"/>
                <a:gd name="T12" fmla="*/ 0 w 294"/>
                <a:gd name="T13" fmla="*/ 145 h 287"/>
                <a:gd name="T14" fmla="*/ 231 w 294"/>
                <a:gd name="T15" fmla="*/ 145 h 287"/>
                <a:gd name="T16" fmla="*/ 231 w 294"/>
                <a:gd name="T17" fmla="*/ 144 h 287"/>
                <a:gd name="T18" fmla="*/ 146 w 294"/>
                <a:gd name="T19" fmla="*/ 55 h 287"/>
                <a:gd name="T20" fmla="*/ 63 w 294"/>
                <a:gd name="T21" fmla="*/ 143 h 287"/>
                <a:gd name="T22" fmla="*/ 63 w 294"/>
                <a:gd name="T23" fmla="*/ 144 h 287"/>
                <a:gd name="T24" fmla="*/ 147 w 294"/>
                <a:gd name="T25" fmla="*/ 232 h 287"/>
                <a:gd name="T26" fmla="*/ 231 w 294"/>
                <a:gd name="T27" fmla="*/ 145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94" h="287">
                  <a:moveTo>
                    <a:pt x="0" y="145"/>
                  </a:moveTo>
                  <a:cubicBezTo>
                    <a:pt x="0" y="144"/>
                    <a:pt x="0" y="144"/>
                    <a:pt x="0" y="144"/>
                  </a:cubicBezTo>
                  <a:cubicBezTo>
                    <a:pt x="0" y="65"/>
                    <a:pt x="63" y="0"/>
                    <a:pt x="147" y="0"/>
                  </a:cubicBezTo>
                  <a:cubicBezTo>
                    <a:pt x="232" y="0"/>
                    <a:pt x="294" y="64"/>
                    <a:pt x="294" y="143"/>
                  </a:cubicBezTo>
                  <a:cubicBezTo>
                    <a:pt x="294" y="144"/>
                    <a:pt x="294" y="144"/>
                    <a:pt x="294" y="144"/>
                  </a:cubicBezTo>
                  <a:cubicBezTo>
                    <a:pt x="294" y="222"/>
                    <a:pt x="231" y="287"/>
                    <a:pt x="146" y="287"/>
                  </a:cubicBezTo>
                  <a:cubicBezTo>
                    <a:pt x="62" y="287"/>
                    <a:pt x="0" y="223"/>
                    <a:pt x="0" y="145"/>
                  </a:cubicBezTo>
                  <a:close/>
                  <a:moveTo>
                    <a:pt x="231" y="145"/>
                  </a:moveTo>
                  <a:cubicBezTo>
                    <a:pt x="231" y="144"/>
                    <a:pt x="231" y="144"/>
                    <a:pt x="231" y="144"/>
                  </a:cubicBezTo>
                  <a:cubicBezTo>
                    <a:pt x="231" y="95"/>
                    <a:pt x="196" y="55"/>
                    <a:pt x="146" y="55"/>
                  </a:cubicBezTo>
                  <a:cubicBezTo>
                    <a:pt x="96" y="55"/>
                    <a:pt x="63" y="95"/>
                    <a:pt x="63" y="143"/>
                  </a:cubicBezTo>
                  <a:cubicBezTo>
                    <a:pt x="63" y="144"/>
                    <a:pt x="63" y="144"/>
                    <a:pt x="63" y="144"/>
                  </a:cubicBezTo>
                  <a:cubicBezTo>
                    <a:pt x="63" y="192"/>
                    <a:pt x="98" y="232"/>
                    <a:pt x="147" y="232"/>
                  </a:cubicBezTo>
                  <a:cubicBezTo>
                    <a:pt x="198" y="232"/>
                    <a:pt x="231" y="192"/>
                    <a:pt x="231" y="1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sp>
          <p:nvSpPr>
            <p:cNvPr id="89" name="Freeform 42"/>
            <p:cNvSpPr>
              <a:spLocks/>
            </p:cNvSpPr>
            <p:nvPr/>
          </p:nvSpPr>
          <p:spPr bwMode="auto">
            <a:xfrm>
              <a:off x="11407775" y="4244975"/>
              <a:ext cx="930275" cy="1054100"/>
            </a:xfrm>
            <a:custGeom>
              <a:avLst/>
              <a:gdLst>
                <a:gd name="T0" fmla="*/ 0 w 248"/>
                <a:gd name="T1" fmla="*/ 6 h 281"/>
                <a:gd name="T2" fmla="*/ 64 w 248"/>
                <a:gd name="T3" fmla="*/ 6 h 281"/>
                <a:gd name="T4" fmla="*/ 64 w 248"/>
                <a:gd name="T5" fmla="*/ 48 h 281"/>
                <a:gd name="T6" fmla="*/ 150 w 248"/>
                <a:gd name="T7" fmla="*/ 0 h 281"/>
                <a:gd name="T8" fmla="*/ 248 w 248"/>
                <a:gd name="T9" fmla="*/ 105 h 281"/>
                <a:gd name="T10" fmla="*/ 248 w 248"/>
                <a:gd name="T11" fmla="*/ 281 h 281"/>
                <a:gd name="T12" fmla="*/ 184 w 248"/>
                <a:gd name="T13" fmla="*/ 281 h 281"/>
                <a:gd name="T14" fmla="*/ 184 w 248"/>
                <a:gd name="T15" fmla="*/ 125 h 281"/>
                <a:gd name="T16" fmla="*/ 126 w 248"/>
                <a:gd name="T17" fmla="*/ 57 h 281"/>
                <a:gd name="T18" fmla="*/ 64 w 248"/>
                <a:gd name="T19" fmla="*/ 126 h 281"/>
                <a:gd name="T20" fmla="*/ 64 w 248"/>
                <a:gd name="T21" fmla="*/ 281 h 281"/>
                <a:gd name="T22" fmla="*/ 0 w 248"/>
                <a:gd name="T23" fmla="*/ 281 h 281"/>
                <a:gd name="T24" fmla="*/ 0 w 248"/>
                <a:gd name="T25" fmla="*/ 6 h 2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8" h="281">
                  <a:moveTo>
                    <a:pt x="0" y="6"/>
                  </a:moveTo>
                  <a:cubicBezTo>
                    <a:pt x="64" y="6"/>
                    <a:pt x="64" y="6"/>
                    <a:pt x="64" y="6"/>
                  </a:cubicBezTo>
                  <a:cubicBezTo>
                    <a:pt x="64" y="48"/>
                    <a:pt x="64" y="48"/>
                    <a:pt x="64" y="48"/>
                  </a:cubicBezTo>
                  <a:cubicBezTo>
                    <a:pt x="81" y="22"/>
                    <a:pt x="107" y="0"/>
                    <a:pt x="150" y="0"/>
                  </a:cubicBezTo>
                  <a:cubicBezTo>
                    <a:pt x="212" y="0"/>
                    <a:pt x="248" y="42"/>
                    <a:pt x="248" y="105"/>
                  </a:cubicBezTo>
                  <a:cubicBezTo>
                    <a:pt x="248" y="281"/>
                    <a:pt x="248" y="281"/>
                    <a:pt x="248" y="281"/>
                  </a:cubicBezTo>
                  <a:cubicBezTo>
                    <a:pt x="184" y="281"/>
                    <a:pt x="184" y="281"/>
                    <a:pt x="184" y="281"/>
                  </a:cubicBezTo>
                  <a:cubicBezTo>
                    <a:pt x="184" y="125"/>
                    <a:pt x="184" y="125"/>
                    <a:pt x="184" y="125"/>
                  </a:cubicBezTo>
                  <a:cubicBezTo>
                    <a:pt x="184" y="82"/>
                    <a:pt x="163" y="57"/>
                    <a:pt x="126" y="57"/>
                  </a:cubicBezTo>
                  <a:cubicBezTo>
                    <a:pt x="89" y="57"/>
                    <a:pt x="64" y="83"/>
                    <a:pt x="64" y="126"/>
                  </a:cubicBezTo>
                  <a:cubicBezTo>
                    <a:pt x="64" y="281"/>
                    <a:pt x="64" y="281"/>
                    <a:pt x="64" y="281"/>
                  </a:cubicBezTo>
                  <a:cubicBezTo>
                    <a:pt x="0" y="281"/>
                    <a:pt x="0" y="281"/>
                    <a:pt x="0" y="281"/>
                  </a:cubicBezTo>
                  <a:lnTo>
                    <a:pt x="0"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1800"/>
            </a:p>
          </p:txBody>
        </p:sp>
      </p:grpSp>
      <p:sp>
        <p:nvSpPr>
          <p:cNvPr id="4" name="Date Placeholder 3"/>
          <p:cNvSpPr>
            <a:spLocks noGrp="1"/>
          </p:cNvSpPr>
          <p:nvPr>
            <p:ph type="dt" sz="half" idx="10"/>
          </p:nvPr>
        </p:nvSpPr>
        <p:spPr/>
        <p:txBody>
          <a:bodyPr/>
          <a:lstStyle/>
          <a:p>
            <a:fld id="{63096F7A-287F-4082-88F1-9710DB334B53}" type="datetime1">
              <a:rPr lang="en-AU" smtClean="0"/>
              <a:t>30/11/2017</a:t>
            </a:fld>
            <a:endParaRPr lang="en-AU"/>
          </a:p>
        </p:txBody>
      </p:sp>
      <p:sp>
        <p:nvSpPr>
          <p:cNvPr id="5" name="Footer Placeholder 4"/>
          <p:cNvSpPr>
            <a:spLocks noGrp="1"/>
          </p:cNvSpPr>
          <p:nvPr>
            <p:ph type="ftr" sz="quarter" idx="11"/>
          </p:nvPr>
        </p:nvSpPr>
        <p:spPr/>
        <p:txBody>
          <a:bodyPr/>
          <a:lstStyle/>
          <a:p>
            <a:r>
              <a:rPr lang="en-AU"/>
              <a:t>Ms Taoube</a:t>
            </a:r>
          </a:p>
        </p:txBody>
      </p:sp>
      <p:sp>
        <p:nvSpPr>
          <p:cNvPr id="6" name="Slide Number Placeholder 5"/>
          <p:cNvSpPr>
            <a:spLocks noGrp="1"/>
          </p:cNvSpPr>
          <p:nvPr>
            <p:ph type="sldNum" sz="quarter" idx="12"/>
          </p:nvPr>
        </p:nvSpPr>
        <p:spPr/>
        <p:txBody>
          <a:bodyPr/>
          <a:lstStyle/>
          <a:p>
            <a:fld id="{8A93E3A5-9A42-4436-821C-A8F16A7E672E}" type="slidenum">
              <a:rPr lang="en-AU" smtClean="0"/>
              <a:t>‹#›</a:t>
            </a:fld>
            <a:endParaRPr lang="en-AU"/>
          </a:p>
        </p:txBody>
      </p:sp>
    </p:spTree>
    <p:extLst>
      <p:ext uri="{BB962C8B-B14F-4D97-AF65-F5344CB8AC3E}">
        <p14:creationId xmlns:p14="http://schemas.microsoft.com/office/powerpoint/2010/main" val="663661506"/>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4_Title Slide">
    <p:spTree>
      <p:nvGrpSpPr>
        <p:cNvPr id="1" name=""/>
        <p:cNvGrpSpPr/>
        <p:nvPr/>
      </p:nvGrpSpPr>
      <p:grpSpPr>
        <a:xfrm>
          <a:off x="0" y="0"/>
          <a:ext cx="0" cy="0"/>
          <a:chOff x="0" y="0"/>
          <a:chExt cx="0" cy="0"/>
        </a:xfrm>
      </p:grpSpPr>
      <p:pic>
        <p:nvPicPr>
          <p:cNvPr id="94" name="Picture 44"/>
          <p:cNvPicPr>
            <a:picLocks noChangeAspect="1" noChangeArrowheads="1"/>
          </p:cNvPicPr>
          <p:nvPr/>
        </p:nvPicPr>
        <p:blipFill rotWithShape="1">
          <a:blip r:embed="rId2">
            <a:extLst>
              <a:ext uri="{28A0092B-C50C-407E-A947-70E740481C1C}">
                <a14:useLocalDpi xmlns:a14="http://schemas.microsoft.com/office/drawing/2010/main" val="0"/>
              </a:ext>
            </a:extLst>
          </a:blip>
          <a:srcRect b="10140"/>
          <a:stretch/>
        </p:blipFill>
        <p:spPr bwMode="auto">
          <a:xfrm>
            <a:off x="0" y="2876"/>
            <a:ext cx="12192000" cy="6855125"/>
          </a:xfrm>
          <a:prstGeom prst="rect">
            <a:avLst/>
          </a:prstGeom>
          <a:noFill/>
          <a:extLst>
            <a:ext uri="{909E8E84-426E-40DD-AFC4-6F175D3DCCD1}">
              <a14:hiddenFill xmlns:a14="http://schemas.microsoft.com/office/drawing/2010/main">
                <a:solidFill>
                  <a:srgbClr val="FFFFFF"/>
                </a:solidFill>
              </a14:hiddenFill>
            </a:ext>
          </a:extLst>
        </p:spPr>
      </p:pic>
      <p:sp>
        <p:nvSpPr>
          <p:cNvPr id="1043" name="Rectangle 1042"/>
          <p:cNvSpPr/>
          <p:nvPr/>
        </p:nvSpPr>
        <p:spPr>
          <a:xfrm>
            <a:off x="0" y="0"/>
            <a:ext cx="12192000" cy="6858000"/>
          </a:xfrm>
          <a:prstGeom prst="rect">
            <a:avLst/>
          </a:prstGeom>
          <a:solidFill>
            <a:srgbClr val="425968">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2" name="Title 1"/>
          <p:cNvSpPr>
            <a:spLocks noGrp="1"/>
          </p:cNvSpPr>
          <p:nvPr>
            <p:ph type="ctrTitle"/>
          </p:nvPr>
        </p:nvSpPr>
        <p:spPr>
          <a:xfrm>
            <a:off x="527382" y="2084852"/>
            <a:ext cx="7104789" cy="1632181"/>
          </a:xfrm>
        </p:spPr>
        <p:txBody>
          <a:bodyPr lIns="0" anchor="b"/>
          <a:lstStyle>
            <a:lvl1pPr>
              <a:defRPr sz="2800" cap="all" baseline="0">
                <a:solidFill>
                  <a:schemeClr val="bg1"/>
                </a:solidFill>
              </a:defRPr>
            </a:lvl1pPr>
          </a:lstStyle>
          <a:p>
            <a:r>
              <a:rPr lang="en-US"/>
              <a:t>Click to edit Master title style</a:t>
            </a:r>
            <a:endParaRPr lang="en-AU" dirty="0"/>
          </a:p>
        </p:txBody>
      </p:sp>
      <p:sp>
        <p:nvSpPr>
          <p:cNvPr id="3" name="Subtitle 2"/>
          <p:cNvSpPr>
            <a:spLocks noGrp="1"/>
          </p:cNvSpPr>
          <p:nvPr>
            <p:ph type="subTitle" idx="1"/>
          </p:nvPr>
        </p:nvSpPr>
        <p:spPr>
          <a:xfrm>
            <a:off x="527382" y="3982212"/>
            <a:ext cx="7104789" cy="1174981"/>
          </a:xfrm>
          <a:solidFill>
            <a:srgbClr val="FFFFFF"/>
          </a:solidFill>
        </p:spPr>
        <p:txBody>
          <a:bodyPr lIns="90000" anchor="ctr">
            <a:normAutofit/>
          </a:bodyPr>
          <a:lstStyle>
            <a:lvl1pPr marL="0" indent="0" algn="l">
              <a:spcBef>
                <a:spcPts val="0"/>
              </a:spcBef>
              <a:buNone/>
              <a:defRPr sz="2000">
                <a:solidFill>
                  <a:schemeClr val="accent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dirty="0"/>
          </a:p>
        </p:txBody>
      </p:sp>
      <p:sp>
        <p:nvSpPr>
          <p:cNvPr id="39" name="Date Placeholder 38"/>
          <p:cNvSpPr>
            <a:spLocks noGrp="1"/>
          </p:cNvSpPr>
          <p:nvPr>
            <p:ph type="dt" sz="half" idx="10"/>
          </p:nvPr>
        </p:nvSpPr>
        <p:spPr/>
        <p:txBody>
          <a:bodyPr/>
          <a:lstStyle>
            <a:lvl1pPr>
              <a:defRPr>
                <a:solidFill>
                  <a:schemeClr val="bg1"/>
                </a:solidFill>
              </a:defRPr>
            </a:lvl1pPr>
          </a:lstStyle>
          <a:p>
            <a:fld id="{63096F7A-287F-4082-88F1-9710DB334B53}" type="datetime1">
              <a:rPr lang="en-AU" smtClean="0"/>
              <a:t>30/11/2017</a:t>
            </a:fld>
            <a:endParaRPr lang="en-AU"/>
          </a:p>
        </p:txBody>
      </p:sp>
      <p:sp>
        <p:nvSpPr>
          <p:cNvPr id="40" name="Footer Placeholder 39"/>
          <p:cNvSpPr>
            <a:spLocks noGrp="1"/>
          </p:cNvSpPr>
          <p:nvPr>
            <p:ph type="ftr" sz="quarter" idx="11"/>
          </p:nvPr>
        </p:nvSpPr>
        <p:spPr>
          <a:xfrm>
            <a:off x="527383" y="6332836"/>
            <a:ext cx="3648407" cy="365125"/>
          </a:xfrm>
        </p:spPr>
        <p:txBody>
          <a:bodyPr/>
          <a:lstStyle>
            <a:lvl1pPr>
              <a:defRPr>
                <a:solidFill>
                  <a:schemeClr val="bg1"/>
                </a:solidFill>
              </a:defRPr>
            </a:lvl1pPr>
          </a:lstStyle>
          <a:p>
            <a:r>
              <a:rPr lang="en-AU"/>
              <a:t>Ms Taoube</a:t>
            </a:r>
          </a:p>
        </p:txBody>
      </p:sp>
      <p:sp>
        <p:nvSpPr>
          <p:cNvPr id="41" name="Slide Number Placeholder 40"/>
          <p:cNvSpPr>
            <a:spLocks noGrp="1"/>
          </p:cNvSpPr>
          <p:nvPr>
            <p:ph type="sldNum" sz="quarter" idx="12"/>
          </p:nvPr>
        </p:nvSpPr>
        <p:spPr/>
        <p:txBody>
          <a:bodyPr/>
          <a:lstStyle>
            <a:lvl1pPr>
              <a:defRPr>
                <a:solidFill>
                  <a:schemeClr val="bg1"/>
                </a:solidFill>
              </a:defRPr>
            </a:lvl1pPr>
          </a:lstStyle>
          <a:p>
            <a:fld id="{8A93E3A5-9A42-4436-821C-A8F16A7E672E}" type="slidenum">
              <a:rPr lang="en-AU" smtClean="0"/>
              <a:t>‹#›</a:t>
            </a:fld>
            <a:endParaRPr lang="en-AU"/>
          </a:p>
        </p:txBody>
      </p:sp>
      <p:cxnSp>
        <p:nvCxnSpPr>
          <p:cNvPr id="91" name="Straight Connector 90"/>
          <p:cNvCxnSpPr/>
          <p:nvPr/>
        </p:nvCxnSpPr>
        <p:spPr>
          <a:xfrm>
            <a:off x="527381" y="1316765"/>
            <a:ext cx="11041227"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endCxn id="93" idx="2"/>
          </p:cNvCxnSpPr>
          <p:nvPr/>
        </p:nvCxnSpPr>
        <p:spPr>
          <a:xfrm>
            <a:off x="527382" y="3750836"/>
            <a:ext cx="768085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93" name="Oval 92"/>
          <p:cNvSpPr/>
          <p:nvPr/>
        </p:nvSpPr>
        <p:spPr>
          <a:xfrm>
            <a:off x="8208235" y="3174772"/>
            <a:ext cx="1152128" cy="1152128"/>
          </a:xfrm>
          <a:prstGeom prst="ellipse">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grpSp>
        <p:nvGrpSpPr>
          <p:cNvPr id="95" name="Group 94"/>
          <p:cNvGrpSpPr/>
          <p:nvPr/>
        </p:nvGrpSpPr>
        <p:grpSpPr>
          <a:xfrm>
            <a:off x="8522473" y="3582056"/>
            <a:ext cx="523651" cy="337560"/>
            <a:chOff x="5503863" y="2646363"/>
            <a:chExt cx="576262" cy="371476"/>
          </a:xfrm>
          <a:solidFill>
            <a:schemeClr val="bg1"/>
          </a:solidFill>
        </p:grpSpPr>
        <p:sp>
          <p:nvSpPr>
            <p:cNvPr id="96" name="Freeform 5"/>
            <p:cNvSpPr>
              <a:spLocks noEditPoints="1"/>
            </p:cNvSpPr>
            <p:nvPr/>
          </p:nvSpPr>
          <p:spPr bwMode="auto">
            <a:xfrm>
              <a:off x="5562600" y="2646363"/>
              <a:ext cx="457200" cy="323850"/>
            </a:xfrm>
            <a:custGeom>
              <a:avLst/>
              <a:gdLst>
                <a:gd name="T0" fmla="*/ 3 w 122"/>
                <a:gd name="T1" fmla="*/ 84 h 86"/>
                <a:gd name="T2" fmla="*/ 119 w 122"/>
                <a:gd name="T3" fmla="*/ 84 h 86"/>
                <a:gd name="T4" fmla="*/ 119 w 122"/>
                <a:gd name="T5" fmla="*/ 10 h 86"/>
                <a:gd name="T6" fmla="*/ 113 w 122"/>
                <a:gd name="T7" fmla="*/ 3 h 86"/>
                <a:gd name="T8" fmla="*/ 9 w 122"/>
                <a:gd name="T9" fmla="*/ 3 h 86"/>
                <a:gd name="T10" fmla="*/ 3 w 122"/>
                <a:gd name="T11" fmla="*/ 10 h 86"/>
                <a:gd name="T12" fmla="*/ 3 w 122"/>
                <a:gd name="T13" fmla="*/ 84 h 86"/>
                <a:gd name="T14" fmla="*/ 120 w 122"/>
                <a:gd name="T15" fmla="*/ 86 h 86"/>
                <a:gd name="T16" fmla="*/ 1 w 122"/>
                <a:gd name="T17" fmla="*/ 86 h 86"/>
                <a:gd name="T18" fmla="*/ 0 w 122"/>
                <a:gd name="T19" fmla="*/ 85 h 86"/>
                <a:gd name="T20" fmla="*/ 0 w 122"/>
                <a:gd name="T21" fmla="*/ 10 h 86"/>
                <a:gd name="T22" fmla="*/ 9 w 122"/>
                <a:gd name="T23" fmla="*/ 0 h 86"/>
                <a:gd name="T24" fmla="*/ 113 w 122"/>
                <a:gd name="T25" fmla="*/ 0 h 86"/>
                <a:gd name="T26" fmla="*/ 122 w 122"/>
                <a:gd name="T27" fmla="*/ 10 h 86"/>
                <a:gd name="T28" fmla="*/ 122 w 122"/>
                <a:gd name="T29" fmla="*/ 85 h 86"/>
                <a:gd name="T30" fmla="*/ 120 w 122"/>
                <a:gd name="T31" fmla="*/ 86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2" h="86">
                  <a:moveTo>
                    <a:pt x="3" y="84"/>
                  </a:moveTo>
                  <a:cubicBezTo>
                    <a:pt x="119" y="84"/>
                    <a:pt x="119" y="84"/>
                    <a:pt x="119" y="84"/>
                  </a:cubicBezTo>
                  <a:cubicBezTo>
                    <a:pt x="119" y="10"/>
                    <a:pt x="119" y="10"/>
                    <a:pt x="119" y="10"/>
                  </a:cubicBezTo>
                  <a:cubicBezTo>
                    <a:pt x="119" y="6"/>
                    <a:pt x="116" y="3"/>
                    <a:pt x="113" y="3"/>
                  </a:cubicBezTo>
                  <a:cubicBezTo>
                    <a:pt x="9" y="3"/>
                    <a:pt x="9" y="3"/>
                    <a:pt x="9" y="3"/>
                  </a:cubicBezTo>
                  <a:cubicBezTo>
                    <a:pt x="5" y="3"/>
                    <a:pt x="3" y="6"/>
                    <a:pt x="3" y="10"/>
                  </a:cubicBezTo>
                  <a:lnTo>
                    <a:pt x="3" y="84"/>
                  </a:lnTo>
                  <a:close/>
                  <a:moveTo>
                    <a:pt x="120" y="86"/>
                  </a:moveTo>
                  <a:cubicBezTo>
                    <a:pt x="1" y="86"/>
                    <a:pt x="1" y="86"/>
                    <a:pt x="1" y="86"/>
                  </a:cubicBezTo>
                  <a:cubicBezTo>
                    <a:pt x="1" y="86"/>
                    <a:pt x="0" y="86"/>
                    <a:pt x="0" y="85"/>
                  </a:cubicBezTo>
                  <a:cubicBezTo>
                    <a:pt x="0" y="10"/>
                    <a:pt x="0" y="10"/>
                    <a:pt x="0" y="10"/>
                  </a:cubicBezTo>
                  <a:cubicBezTo>
                    <a:pt x="0" y="5"/>
                    <a:pt x="4" y="0"/>
                    <a:pt x="9" y="0"/>
                  </a:cubicBezTo>
                  <a:cubicBezTo>
                    <a:pt x="113" y="0"/>
                    <a:pt x="113" y="0"/>
                    <a:pt x="113" y="0"/>
                  </a:cubicBezTo>
                  <a:cubicBezTo>
                    <a:pt x="118" y="0"/>
                    <a:pt x="122" y="5"/>
                    <a:pt x="122" y="10"/>
                  </a:cubicBezTo>
                  <a:cubicBezTo>
                    <a:pt x="122" y="85"/>
                    <a:pt x="122" y="85"/>
                    <a:pt x="122" y="85"/>
                  </a:cubicBezTo>
                  <a:cubicBezTo>
                    <a:pt x="122" y="86"/>
                    <a:pt x="121" y="86"/>
                    <a:pt x="120" y="8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97" name="Freeform 6"/>
            <p:cNvSpPr>
              <a:spLocks noEditPoints="1"/>
            </p:cNvSpPr>
            <p:nvPr/>
          </p:nvSpPr>
          <p:spPr bwMode="auto">
            <a:xfrm>
              <a:off x="5503863" y="2962276"/>
              <a:ext cx="576262" cy="55563"/>
            </a:xfrm>
            <a:custGeom>
              <a:avLst/>
              <a:gdLst>
                <a:gd name="T0" fmla="*/ 4 w 154"/>
                <a:gd name="T1" fmla="*/ 2 h 15"/>
                <a:gd name="T2" fmla="*/ 3 w 154"/>
                <a:gd name="T3" fmla="*/ 3 h 15"/>
                <a:gd name="T4" fmla="*/ 3 w 154"/>
                <a:gd name="T5" fmla="*/ 5 h 15"/>
                <a:gd name="T6" fmla="*/ 12 w 154"/>
                <a:gd name="T7" fmla="*/ 12 h 15"/>
                <a:gd name="T8" fmla="*/ 142 w 154"/>
                <a:gd name="T9" fmla="*/ 12 h 15"/>
                <a:gd name="T10" fmla="*/ 151 w 154"/>
                <a:gd name="T11" fmla="*/ 5 h 15"/>
                <a:gd name="T12" fmla="*/ 151 w 154"/>
                <a:gd name="T13" fmla="*/ 3 h 15"/>
                <a:gd name="T14" fmla="*/ 149 w 154"/>
                <a:gd name="T15" fmla="*/ 2 h 15"/>
                <a:gd name="T16" fmla="*/ 4 w 154"/>
                <a:gd name="T17" fmla="*/ 2 h 15"/>
                <a:gd name="T18" fmla="*/ 142 w 154"/>
                <a:gd name="T19" fmla="*/ 15 h 15"/>
                <a:gd name="T20" fmla="*/ 12 w 154"/>
                <a:gd name="T21" fmla="*/ 15 h 15"/>
                <a:gd name="T22" fmla="*/ 0 w 154"/>
                <a:gd name="T23" fmla="*/ 6 h 15"/>
                <a:gd name="T24" fmla="*/ 1 w 154"/>
                <a:gd name="T25" fmla="*/ 2 h 15"/>
                <a:gd name="T26" fmla="*/ 4 w 154"/>
                <a:gd name="T27" fmla="*/ 0 h 15"/>
                <a:gd name="T28" fmla="*/ 149 w 154"/>
                <a:gd name="T29" fmla="*/ 0 h 15"/>
                <a:gd name="T30" fmla="*/ 153 w 154"/>
                <a:gd name="T31" fmla="*/ 2 h 15"/>
                <a:gd name="T32" fmla="*/ 153 w 154"/>
                <a:gd name="T33" fmla="*/ 6 h 15"/>
                <a:gd name="T34" fmla="*/ 142 w 154"/>
                <a:gd name="T35"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54" h="15">
                  <a:moveTo>
                    <a:pt x="4" y="2"/>
                  </a:moveTo>
                  <a:cubicBezTo>
                    <a:pt x="4" y="2"/>
                    <a:pt x="3" y="3"/>
                    <a:pt x="3" y="3"/>
                  </a:cubicBezTo>
                  <a:cubicBezTo>
                    <a:pt x="3" y="4"/>
                    <a:pt x="3" y="4"/>
                    <a:pt x="3" y="5"/>
                  </a:cubicBezTo>
                  <a:cubicBezTo>
                    <a:pt x="4" y="10"/>
                    <a:pt x="8" y="12"/>
                    <a:pt x="12" y="12"/>
                  </a:cubicBezTo>
                  <a:cubicBezTo>
                    <a:pt x="142" y="12"/>
                    <a:pt x="142" y="12"/>
                    <a:pt x="142" y="12"/>
                  </a:cubicBezTo>
                  <a:cubicBezTo>
                    <a:pt x="146" y="12"/>
                    <a:pt x="149" y="10"/>
                    <a:pt x="151" y="5"/>
                  </a:cubicBezTo>
                  <a:cubicBezTo>
                    <a:pt x="151" y="4"/>
                    <a:pt x="151" y="4"/>
                    <a:pt x="151" y="3"/>
                  </a:cubicBezTo>
                  <a:cubicBezTo>
                    <a:pt x="150" y="3"/>
                    <a:pt x="150" y="2"/>
                    <a:pt x="149" y="2"/>
                  </a:cubicBezTo>
                  <a:lnTo>
                    <a:pt x="4" y="2"/>
                  </a:lnTo>
                  <a:close/>
                  <a:moveTo>
                    <a:pt x="142" y="15"/>
                  </a:moveTo>
                  <a:cubicBezTo>
                    <a:pt x="12" y="15"/>
                    <a:pt x="12" y="15"/>
                    <a:pt x="12" y="15"/>
                  </a:cubicBezTo>
                  <a:cubicBezTo>
                    <a:pt x="7" y="15"/>
                    <a:pt x="2" y="11"/>
                    <a:pt x="0" y="6"/>
                  </a:cubicBezTo>
                  <a:cubicBezTo>
                    <a:pt x="0" y="5"/>
                    <a:pt x="0" y="3"/>
                    <a:pt x="1" y="2"/>
                  </a:cubicBezTo>
                  <a:cubicBezTo>
                    <a:pt x="2" y="0"/>
                    <a:pt x="3" y="0"/>
                    <a:pt x="4" y="0"/>
                  </a:cubicBezTo>
                  <a:cubicBezTo>
                    <a:pt x="149" y="0"/>
                    <a:pt x="149" y="0"/>
                    <a:pt x="149" y="0"/>
                  </a:cubicBezTo>
                  <a:cubicBezTo>
                    <a:pt x="151" y="0"/>
                    <a:pt x="152" y="0"/>
                    <a:pt x="153" y="2"/>
                  </a:cubicBezTo>
                  <a:cubicBezTo>
                    <a:pt x="154" y="3"/>
                    <a:pt x="154" y="5"/>
                    <a:pt x="153" y="6"/>
                  </a:cubicBezTo>
                  <a:cubicBezTo>
                    <a:pt x="152" y="11"/>
                    <a:pt x="147" y="15"/>
                    <a:pt x="142" y="1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98" name="Freeform 7"/>
            <p:cNvSpPr>
              <a:spLocks noEditPoints="1"/>
            </p:cNvSpPr>
            <p:nvPr/>
          </p:nvSpPr>
          <p:spPr bwMode="auto">
            <a:xfrm>
              <a:off x="5597525" y="2687638"/>
              <a:ext cx="385762" cy="244475"/>
            </a:xfrm>
            <a:custGeom>
              <a:avLst/>
              <a:gdLst>
                <a:gd name="T0" fmla="*/ 3 w 103"/>
                <a:gd name="T1" fmla="*/ 62 h 65"/>
                <a:gd name="T2" fmla="*/ 101 w 103"/>
                <a:gd name="T3" fmla="*/ 62 h 65"/>
                <a:gd name="T4" fmla="*/ 101 w 103"/>
                <a:gd name="T5" fmla="*/ 6 h 65"/>
                <a:gd name="T6" fmla="*/ 97 w 103"/>
                <a:gd name="T7" fmla="*/ 3 h 65"/>
                <a:gd name="T8" fmla="*/ 6 w 103"/>
                <a:gd name="T9" fmla="*/ 3 h 65"/>
                <a:gd name="T10" fmla="*/ 3 w 103"/>
                <a:gd name="T11" fmla="*/ 6 h 65"/>
                <a:gd name="T12" fmla="*/ 3 w 103"/>
                <a:gd name="T13" fmla="*/ 62 h 65"/>
                <a:gd name="T14" fmla="*/ 102 w 103"/>
                <a:gd name="T15" fmla="*/ 65 h 65"/>
                <a:gd name="T16" fmla="*/ 2 w 103"/>
                <a:gd name="T17" fmla="*/ 65 h 65"/>
                <a:gd name="T18" fmla="*/ 0 w 103"/>
                <a:gd name="T19" fmla="*/ 64 h 65"/>
                <a:gd name="T20" fmla="*/ 0 w 103"/>
                <a:gd name="T21" fmla="*/ 6 h 65"/>
                <a:gd name="T22" fmla="*/ 6 w 103"/>
                <a:gd name="T23" fmla="*/ 0 h 65"/>
                <a:gd name="T24" fmla="*/ 97 w 103"/>
                <a:gd name="T25" fmla="*/ 0 h 65"/>
                <a:gd name="T26" fmla="*/ 103 w 103"/>
                <a:gd name="T27" fmla="*/ 6 h 65"/>
                <a:gd name="T28" fmla="*/ 103 w 103"/>
                <a:gd name="T29" fmla="*/ 64 h 65"/>
                <a:gd name="T30" fmla="*/ 102 w 103"/>
                <a:gd name="T31"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03" h="65">
                  <a:moveTo>
                    <a:pt x="3" y="62"/>
                  </a:moveTo>
                  <a:cubicBezTo>
                    <a:pt x="101" y="62"/>
                    <a:pt x="101" y="62"/>
                    <a:pt x="101" y="62"/>
                  </a:cubicBezTo>
                  <a:cubicBezTo>
                    <a:pt x="101" y="6"/>
                    <a:pt x="101" y="6"/>
                    <a:pt x="101" y="6"/>
                  </a:cubicBezTo>
                  <a:cubicBezTo>
                    <a:pt x="101" y="4"/>
                    <a:pt x="99" y="3"/>
                    <a:pt x="97" y="3"/>
                  </a:cubicBezTo>
                  <a:cubicBezTo>
                    <a:pt x="6" y="3"/>
                    <a:pt x="6" y="3"/>
                    <a:pt x="6" y="3"/>
                  </a:cubicBezTo>
                  <a:cubicBezTo>
                    <a:pt x="5" y="3"/>
                    <a:pt x="3" y="4"/>
                    <a:pt x="3" y="6"/>
                  </a:cubicBezTo>
                  <a:lnTo>
                    <a:pt x="3" y="62"/>
                  </a:lnTo>
                  <a:close/>
                  <a:moveTo>
                    <a:pt x="102" y="65"/>
                  </a:moveTo>
                  <a:cubicBezTo>
                    <a:pt x="2" y="65"/>
                    <a:pt x="2" y="65"/>
                    <a:pt x="2" y="65"/>
                  </a:cubicBezTo>
                  <a:cubicBezTo>
                    <a:pt x="1" y="65"/>
                    <a:pt x="0" y="64"/>
                    <a:pt x="0" y="64"/>
                  </a:cubicBezTo>
                  <a:cubicBezTo>
                    <a:pt x="0" y="6"/>
                    <a:pt x="0" y="6"/>
                    <a:pt x="0" y="6"/>
                  </a:cubicBezTo>
                  <a:cubicBezTo>
                    <a:pt x="0" y="3"/>
                    <a:pt x="3" y="0"/>
                    <a:pt x="6" y="0"/>
                  </a:cubicBezTo>
                  <a:cubicBezTo>
                    <a:pt x="97" y="0"/>
                    <a:pt x="97" y="0"/>
                    <a:pt x="97" y="0"/>
                  </a:cubicBezTo>
                  <a:cubicBezTo>
                    <a:pt x="101" y="0"/>
                    <a:pt x="103" y="3"/>
                    <a:pt x="103" y="6"/>
                  </a:cubicBezTo>
                  <a:cubicBezTo>
                    <a:pt x="103" y="64"/>
                    <a:pt x="103" y="64"/>
                    <a:pt x="103" y="64"/>
                  </a:cubicBezTo>
                  <a:cubicBezTo>
                    <a:pt x="103" y="64"/>
                    <a:pt x="103" y="65"/>
                    <a:pt x="102" y="65"/>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sp>
          <p:nvSpPr>
            <p:cNvPr id="99" name="Freeform 8"/>
            <p:cNvSpPr>
              <a:spLocks noEditPoints="1"/>
            </p:cNvSpPr>
            <p:nvPr/>
          </p:nvSpPr>
          <p:spPr bwMode="auto">
            <a:xfrm>
              <a:off x="5738813" y="2763838"/>
              <a:ext cx="101600" cy="96838"/>
            </a:xfrm>
            <a:custGeom>
              <a:avLst/>
              <a:gdLst>
                <a:gd name="T0" fmla="*/ 13 w 27"/>
                <a:gd name="T1" fmla="*/ 15 h 26"/>
                <a:gd name="T2" fmla="*/ 14 w 27"/>
                <a:gd name="T3" fmla="*/ 15 h 26"/>
                <a:gd name="T4" fmla="*/ 22 w 27"/>
                <a:gd name="T5" fmla="*/ 23 h 26"/>
                <a:gd name="T6" fmla="*/ 24 w 27"/>
                <a:gd name="T7" fmla="*/ 21 h 26"/>
                <a:gd name="T8" fmla="*/ 16 w 27"/>
                <a:gd name="T9" fmla="*/ 13 h 26"/>
                <a:gd name="T10" fmla="*/ 16 w 27"/>
                <a:gd name="T11" fmla="*/ 12 h 26"/>
                <a:gd name="T12" fmla="*/ 16 w 27"/>
                <a:gd name="T13" fmla="*/ 11 h 26"/>
                <a:gd name="T14" fmla="*/ 19 w 27"/>
                <a:gd name="T15" fmla="*/ 7 h 26"/>
                <a:gd name="T16" fmla="*/ 4 w 27"/>
                <a:gd name="T17" fmla="*/ 3 h 26"/>
                <a:gd name="T18" fmla="*/ 8 w 27"/>
                <a:gd name="T19" fmla="*/ 19 h 26"/>
                <a:gd name="T20" fmla="*/ 12 w 27"/>
                <a:gd name="T21" fmla="*/ 15 h 26"/>
                <a:gd name="T22" fmla="*/ 13 w 27"/>
                <a:gd name="T23" fmla="*/ 15 h 26"/>
                <a:gd name="T24" fmla="*/ 22 w 27"/>
                <a:gd name="T25" fmla="*/ 26 h 26"/>
                <a:gd name="T26" fmla="*/ 21 w 27"/>
                <a:gd name="T27" fmla="*/ 26 h 26"/>
                <a:gd name="T28" fmla="*/ 13 w 27"/>
                <a:gd name="T29" fmla="*/ 18 h 26"/>
                <a:gd name="T30" fmla="*/ 9 w 27"/>
                <a:gd name="T31" fmla="*/ 22 h 26"/>
                <a:gd name="T32" fmla="*/ 7 w 27"/>
                <a:gd name="T33" fmla="*/ 22 h 26"/>
                <a:gd name="T34" fmla="*/ 6 w 27"/>
                <a:gd name="T35" fmla="*/ 21 h 26"/>
                <a:gd name="T36" fmla="*/ 0 w 27"/>
                <a:gd name="T37" fmla="*/ 1 h 26"/>
                <a:gd name="T38" fmla="*/ 1 w 27"/>
                <a:gd name="T39" fmla="*/ 0 h 26"/>
                <a:gd name="T40" fmla="*/ 2 w 27"/>
                <a:gd name="T41" fmla="*/ 0 h 26"/>
                <a:gd name="T42" fmla="*/ 22 w 27"/>
                <a:gd name="T43" fmla="*/ 6 h 26"/>
                <a:gd name="T44" fmla="*/ 23 w 27"/>
                <a:gd name="T45" fmla="*/ 7 h 26"/>
                <a:gd name="T46" fmla="*/ 23 w 27"/>
                <a:gd name="T47" fmla="*/ 8 h 26"/>
                <a:gd name="T48" fmla="*/ 19 w 27"/>
                <a:gd name="T49" fmla="*/ 12 h 26"/>
                <a:gd name="T50" fmla="*/ 27 w 27"/>
                <a:gd name="T51" fmla="*/ 20 h 26"/>
                <a:gd name="T52" fmla="*/ 27 w 27"/>
                <a:gd name="T53" fmla="*/ 21 h 26"/>
                <a:gd name="T54" fmla="*/ 27 w 27"/>
                <a:gd name="T55" fmla="*/ 22 h 26"/>
                <a:gd name="T56" fmla="*/ 22 w 27"/>
                <a:gd name="T57" fmla="*/ 26 h 26"/>
                <a:gd name="T58" fmla="*/ 22 w 27"/>
                <a:gd name="T59"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27" h="26">
                  <a:moveTo>
                    <a:pt x="13" y="15"/>
                  </a:moveTo>
                  <a:cubicBezTo>
                    <a:pt x="13" y="15"/>
                    <a:pt x="13" y="15"/>
                    <a:pt x="14" y="15"/>
                  </a:cubicBezTo>
                  <a:cubicBezTo>
                    <a:pt x="22" y="23"/>
                    <a:pt x="22" y="23"/>
                    <a:pt x="22" y="23"/>
                  </a:cubicBezTo>
                  <a:cubicBezTo>
                    <a:pt x="24" y="21"/>
                    <a:pt x="24" y="21"/>
                    <a:pt x="24" y="21"/>
                  </a:cubicBezTo>
                  <a:cubicBezTo>
                    <a:pt x="16" y="13"/>
                    <a:pt x="16" y="13"/>
                    <a:pt x="16" y="13"/>
                  </a:cubicBezTo>
                  <a:cubicBezTo>
                    <a:pt x="16" y="12"/>
                    <a:pt x="16" y="12"/>
                    <a:pt x="16" y="12"/>
                  </a:cubicBezTo>
                  <a:cubicBezTo>
                    <a:pt x="16" y="11"/>
                    <a:pt x="16" y="11"/>
                    <a:pt x="16" y="11"/>
                  </a:cubicBezTo>
                  <a:cubicBezTo>
                    <a:pt x="19" y="7"/>
                    <a:pt x="19" y="7"/>
                    <a:pt x="19" y="7"/>
                  </a:cubicBezTo>
                  <a:cubicBezTo>
                    <a:pt x="4" y="3"/>
                    <a:pt x="4" y="3"/>
                    <a:pt x="4" y="3"/>
                  </a:cubicBezTo>
                  <a:cubicBezTo>
                    <a:pt x="8" y="19"/>
                    <a:pt x="8" y="19"/>
                    <a:pt x="8" y="19"/>
                  </a:cubicBezTo>
                  <a:cubicBezTo>
                    <a:pt x="12" y="15"/>
                    <a:pt x="12" y="15"/>
                    <a:pt x="12" y="15"/>
                  </a:cubicBezTo>
                  <a:cubicBezTo>
                    <a:pt x="12" y="15"/>
                    <a:pt x="12" y="15"/>
                    <a:pt x="13" y="15"/>
                  </a:cubicBezTo>
                  <a:moveTo>
                    <a:pt x="22" y="26"/>
                  </a:moveTo>
                  <a:cubicBezTo>
                    <a:pt x="21" y="26"/>
                    <a:pt x="21" y="26"/>
                    <a:pt x="21" y="26"/>
                  </a:cubicBezTo>
                  <a:cubicBezTo>
                    <a:pt x="13" y="18"/>
                    <a:pt x="13" y="18"/>
                    <a:pt x="13" y="18"/>
                  </a:cubicBezTo>
                  <a:cubicBezTo>
                    <a:pt x="9" y="22"/>
                    <a:pt x="9" y="22"/>
                    <a:pt x="9" y="22"/>
                  </a:cubicBezTo>
                  <a:cubicBezTo>
                    <a:pt x="8" y="22"/>
                    <a:pt x="8" y="22"/>
                    <a:pt x="7" y="22"/>
                  </a:cubicBezTo>
                  <a:cubicBezTo>
                    <a:pt x="7" y="22"/>
                    <a:pt x="7" y="22"/>
                    <a:pt x="6" y="21"/>
                  </a:cubicBezTo>
                  <a:cubicBezTo>
                    <a:pt x="0" y="1"/>
                    <a:pt x="0" y="1"/>
                    <a:pt x="0" y="1"/>
                  </a:cubicBezTo>
                  <a:cubicBezTo>
                    <a:pt x="0" y="1"/>
                    <a:pt x="0" y="0"/>
                    <a:pt x="1" y="0"/>
                  </a:cubicBezTo>
                  <a:cubicBezTo>
                    <a:pt x="1" y="0"/>
                    <a:pt x="2" y="0"/>
                    <a:pt x="2" y="0"/>
                  </a:cubicBezTo>
                  <a:cubicBezTo>
                    <a:pt x="22" y="6"/>
                    <a:pt x="22" y="6"/>
                    <a:pt x="22" y="6"/>
                  </a:cubicBezTo>
                  <a:cubicBezTo>
                    <a:pt x="23" y="6"/>
                    <a:pt x="23" y="6"/>
                    <a:pt x="23" y="7"/>
                  </a:cubicBezTo>
                  <a:cubicBezTo>
                    <a:pt x="23" y="7"/>
                    <a:pt x="23" y="7"/>
                    <a:pt x="23" y="8"/>
                  </a:cubicBezTo>
                  <a:cubicBezTo>
                    <a:pt x="19" y="12"/>
                    <a:pt x="19" y="12"/>
                    <a:pt x="19" y="12"/>
                  </a:cubicBezTo>
                  <a:cubicBezTo>
                    <a:pt x="27" y="20"/>
                    <a:pt x="27" y="20"/>
                    <a:pt x="27" y="20"/>
                  </a:cubicBezTo>
                  <a:cubicBezTo>
                    <a:pt x="27" y="20"/>
                    <a:pt x="27" y="20"/>
                    <a:pt x="27" y="21"/>
                  </a:cubicBezTo>
                  <a:cubicBezTo>
                    <a:pt x="27" y="21"/>
                    <a:pt x="27" y="21"/>
                    <a:pt x="27" y="22"/>
                  </a:cubicBezTo>
                  <a:cubicBezTo>
                    <a:pt x="22" y="26"/>
                    <a:pt x="22" y="26"/>
                    <a:pt x="22" y="26"/>
                  </a:cubicBezTo>
                  <a:cubicBezTo>
                    <a:pt x="22" y="26"/>
                    <a:pt x="22" y="26"/>
                    <a:pt x="22" y="26"/>
                  </a:cubicBezTo>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AU" sz="1800"/>
            </a:p>
          </p:txBody>
        </p:sp>
      </p:grpSp>
    </p:spTree>
    <p:extLst>
      <p:ext uri="{BB962C8B-B14F-4D97-AF65-F5344CB8AC3E}">
        <p14:creationId xmlns:p14="http://schemas.microsoft.com/office/powerpoint/2010/main" val="366562313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23" name="Picture 44"/>
          <p:cNvPicPr>
            <a:picLocks noChangeAspect="1" noChangeArrowheads="1"/>
          </p:cNvPicPr>
          <p:nvPr/>
        </p:nvPicPr>
        <p:blipFill rotWithShape="1">
          <a:blip r:embed="rId2">
            <a:extLst>
              <a:ext uri="{28A0092B-C50C-407E-A947-70E740481C1C}">
                <a14:useLocalDpi xmlns:a14="http://schemas.microsoft.com/office/drawing/2010/main" val="0"/>
              </a:ext>
            </a:extLst>
          </a:blip>
          <a:srcRect l="36214" r="32686" b="10140"/>
          <a:stretch/>
        </p:blipFill>
        <p:spPr bwMode="auto">
          <a:xfrm>
            <a:off x="8400256" y="2876"/>
            <a:ext cx="3791744" cy="6855125"/>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8400256" y="0"/>
            <a:ext cx="3791744" cy="6858000"/>
          </a:xfrm>
          <a:prstGeom prst="rect">
            <a:avLst/>
          </a:prstGeom>
          <a:solidFill>
            <a:srgbClr val="00ABC3">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cxnSp>
        <p:nvCxnSpPr>
          <p:cNvPr id="13" name="Straight Connector 12"/>
          <p:cNvCxnSpPr/>
          <p:nvPr/>
        </p:nvCxnSpPr>
        <p:spPr>
          <a:xfrm>
            <a:off x="8400256" y="1316765"/>
            <a:ext cx="307234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27381" y="356659"/>
            <a:ext cx="7488832" cy="946116"/>
          </a:xfrm>
        </p:spPr>
        <p:txBody>
          <a:bodyPr/>
          <a:lstStyle/>
          <a:p>
            <a:r>
              <a:rPr lang="en-US"/>
              <a:t>Click to edit Master title style</a:t>
            </a:r>
            <a:endParaRPr lang="en-AU" dirty="0"/>
          </a:p>
        </p:txBody>
      </p:sp>
      <p:sp>
        <p:nvSpPr>
          <p:cNvPr id="3" name="Content Placeholder 2"/>
          <p:cNvSpPr>
            <a:spLocks noGrp="1"/>
          </p:cNvSpPr>
          <p:nvPr>
            <p:ph idx="1"/>
          </p:nvPr>
        </p:nvSpPr>
        <p:spPr>
          <a:xfrm>
            <a:off x="527381" y="1600202"/>
            <a:ext cx="7488832" cy="4709119"/>
          </a:xfrm>
        </p:spPr>
        <p:txBody>
          <a:bodyPr>
            <a:normAutofit/>
          </a:bodyPr>
          <a:lstStyle>
            <a:lvl1pPr>
              <a:defRPr sz="1100"/>
            </a:lvl1pPr>
            <a:lvl2pPr>
              <a:defRPr sz="1000"/>
            </a:lvl2pPr>
            <a:lvl3pPr>
              <a:defRPr sz="1000"/>
            </a:lvl3pPr>
            <a:lvl4pPr>
              <a:defRPr sz="900"/>
            </a:lvl4pPr>
            <a:lvl5pPr>
              <a:defRPr sz="9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20" name="Date Placeholder 19"/>
          <p:cNvSpPr>
            <a:spLocks noGrp="1"/>
          </p:cNvSpPr>
          <p:nvPr>
            <p:ph type="dt" sz="half" idx="10"/>
          </p:nvPr>
        </p:nvSpPr>
        <p:spPr/>
        <p:txBody>
          <a:bodyPr/>
          <a:lstStyle>
            <a:lvl1pPr>
              <a:defRPr>
                <a:solidFill>
                  <a:schemeClr val="bg1"/>
                </a:solidFill>
              </a:defRPr>
            </a:lvl1pPr>
          </a:lstStyle>
          <a:p>
            <a:fld id="{9689614C-87F8-43AA-A260-3279E72BE701}" type="datetime1">
              <a:rPr lang="en-AU" smtClean="0"/>
              <a:t>30/11/2017</a:t>
            </a:fld>
            <a:endParaRPr lang="en-AU"/>
          </a:p>
        </p:txBody>
      </p:sp>
      <p:sp>
        <p:nvSpPr>
          <p:cNvPr id="21" name="Footer Placeholder 20"/>
          <p:cNvSpPr>
            <a:spLocks noGrp="1"/>
          </p:cNvSpPr>
          <p:nvPr>
            <p:ph type="ftr" sz="quarter" idx="11"/>
          </p:nvPr>
        </p:nvSpPr>
        <p:spPr/>
        <p:txBody>
          <a:bodyPr/>
          <a:lstStyle/>
          <a:p>
            <a:r>
              <a:rPr lang="en-AU"/>
              <a:t>Ms Taoube</a:t>
            </a:r>
          </a:p>
        </p:txBody>
      </p:sp>
      <p:sp>
        <p:nvSpPr>
          <p:cNvPr id="22" name="Slide Number Placeholder 21"/>
          <p:cNvSpPr>
            <a:spLocks noGrp="1"/>
          </p:cNvSpPr>
          <p:nvPr>
            <p:ph type="sldNum" sz="quarter" idx="12"/>
          </p:nvPr>
        </p:nvSpPr>
        <p:spPr/>
        <p:txBody>
          <a:bodyPr/>
          <a:lstStyle/>
          <a:p>
            <a:fld id="{8A93E3A5-9A42-4436-821C-A8F16A7E672E}" type="slidenum">
              <a:rPr lang="en-AU" smtClean="0"/>
              <a:t>‹#›</a:t>
            </a:fld>
            <a:endParaRPr lang="en-AU"/>
          </a:p>
        </p:txBody>
      </p:sp>
    </p:spTree>
    <p:extLst>
      <p:ext uri="{BB962C8B-B14F-4D97-AF65-F5344CB8AC3E}">
        <p14:creationId xmlns:p14="http://schemas.microsoft.com/office/powerpoint/2010/main" val="1932181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23" name="Picture 44"/>
          <p:cNvPicPr>
            <a:picLocks noChangeAspect="1" noChangeArrowheads="1"/>
          </p:cNvPicPr>
          <p:nvPr/>
        </p:nvPicPr>
        <p:blipFill rotWithShape="1">
          <a:blip r:embed="rId2">
            <a:extLst>
              <a:ext uri="{28A0092B-C50C-407E-A947-70E740481C1C}">
                <a14:useLocalDpi xmlns:a14="http://schemas.microsoft.com/office/drawing/2010/main" val="0"/>
              </a:ext>
            </a:extLst>
          </a:blip>
          <a:srcRect l="36214" r="32686" b="10140"/>
          <a:stretch/>
        </p:blipFill>
        <p:spPr bwMode="auto">
          <a:xfrm>
            <a:off x="8400256" y="2876"/>
            <a:ext cx="3791744" cy="6855125"/>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p:cNvSpPr/>
          <p:nvPr/>
        </p:nvSpPr>
        <p:spPr>
          <a:xfrm>
            <a:off x="8400256" y="0"/>
            <a:ext cx="3791744" cy="6858000"/>
          </a:xfrm>
          <a:prstGeom prst="rect">
            <a:avLst/>
          </a:prstGeom>
          <a:solidFill>
            <a:srgbClr val="00ABC3">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cxnSp>
        <p:nvCxnSpPr>
          <p:cNvPr id="13" name="Straight Connector 12"/>
          <p:cNvCxnSpPr/>
          <p:nvPr/>
        </p:nvCxnSpPr>
        <p:spPr>
          <a:xfrm>
            <a:off x="8400256" y="1316765"/>
            <a:ext cx="307234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527381" y="356659"/>
            <a:ext cx="7488832" cy="946116"/>
          </a:xfrm>
        </p:spPr>
        <p:txBody>
          <a:bodyPr/>
          <a:lstStyle/>
          <a:p>
            <a:r>
              <a:rPr lang="en-US"/>
              <a:t>Click to edit Master title style</a:t>
            </a:r>
            <a:endParaRPr lang="en-AU" dirty="0"/>
          </a:p>
        </p:txBody>
      </p:sp>
      <p:sp>
        <p:nvSpPr>
          <p:cNvPr id="3" name="Content Placeholder 2"/>
          <p:cNvSpPr>
            <a:spLocks noGrp="1"/>
          </p:cNvSpPr>
          <p:nvPr>
            <p:ph idx="1"/>
          </p:nvPr>
        </p:nvSpPr>
        <p:spPr>
          <a:xfrm>
            <a:off x="8688288" y="1600202"/>
            <a:ext cx="2880320" cy="4709119"/>
          </a:xfrm>
        </p:spPr>
        <p:txBody>
          <a:bodyPr>
            <a:normAutofit/>
          </a:bodyPr>
          <a:lstStyle>
            <a:lvl1pPr>
              <a:defRPr sz="1000">
                <a:solidFill>
                  <a:schemeClr val="bg1"/>
                </a:solidFill>
              </a:defRPr>
            </a:lvl1pPr>
            <a:lvl2pPr>
              <a:defRPr sz="1000">
                <a:solidFill>
                  <a:schemeClr val="bg1"/>
                </a:solidFill>
              </a:defRPr>
            </a:lvl2pPr>
            <a:lvl3pPr>
              <a:defRPr sz="1000">
                <a:solidFill>
                  <a:schemeClr val="bg1"/>
                </a:solidFill>
              </a:defRPr>
            </a:lvl3pPr>
            <a:lvl4pPr>
              <a:defRPr sz="900">
                <a:solidFill>
                  <a:schemeClr val="bg1"/>
                </a:solidFill>
              </a:defRPr>
            </a:lvl4pPr>
            <a:lvl5pPr>
              <a:defRPr sz="8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20" name="Date Placeholder 19"/>
          <p:cNvSpPr>
            <a:spLocks noGrp="1"/>
          </p:cNvSpPr>
          <p:nvPr>
            <p:ph type="dt" sz="half" idx="10"/>
          </p:nvPr>
        </p:nvSpPr>
        <p:spPr/>
        <p:txBody>
          <a:bodyPr/>
          <a:lstStyle>
            <a:lvl1pPr>
              <a:defRPr>
                <a:solidFill>
                  <a:schemeClr val="bg1"/>
                </a:solidFill>
              </a:defRPr>
            </a:lvl1pPr>
          </a:lstStyle>
          <a:p>
            <a:fld id="{63096F7A-287F-4082-88F1-9710DB334B53}" type="datetime1">
              <a:rPr lang="en-AU" smtClean="0"/>
              <a:t>30/11/2017</a:t>
            </a:fld>
            <a:endParaRPr lang="en-AU"/>
          </a:p>
        </p:txBody>
      </p:sp>
      <p:sp>
        <p:nvSpPr>
          <p:cNvPr id="21" name="Footer Placeholder 20"/>
          <p:cNvSpPr>
            <a:spLocks noGrp="1"/>
          </p:cNvSpPr>
          <p:nvPr>
            <p:ph type="ftr" sz="quarter" idx="11"/>
          </p:nvPr>
        </p:nvSpPr>
        <p:spPr/>
        <p:txBody>
          <a:bodyPr/>
          <a:lstStyle/>
          <a:p>
            <a:r>
              <a:rPr lang="en-AU"/>
              <a:t>Ms Taoube</a:t>
            </a:r>
          </a:p>
        </p:txBody>
      </p:sp>
      <p:sp>
        <p:nvSpPr>
          <p:cNvPr id="22" name="Slide Number Placeholder 21"/>
          <p:cNvSpPr>
            <a:spLocks noGrp="1"/>
          </p:cNvSpPr>
          <p:nvPr>
            <p:ph type="sldNum" sz="quarter" idx="12"/>
          </p:nvPr>
        </p:nvSpPr>
        <p:spPr/>
        <p:txBody>
          <a:bodyPr/>
          <a:lstStyle/>
          <a:p>
            <a:fld id="{8A93E3A5-9A42-4436-821C-A8F16A7E672E}" type="slidenum">
              <a:rPr lang="en-AU" smtClean="0"/>
              <a:t>‹#›</a:t>
            </a:fld>
            <a:endParaRPr lang="en-AU"/>
          </a:p>
        </p:txBody>
      </p:sp>
    </p:spTree>
    <p:extLst>
      <p:ext uri="{BB962C8B-B14F-4D97-AF65-F5344CB8AC3E}">
        <p14:creationId xmlns:p14="http://schemas.microsoft.com/office/powerpoint/2010/main" val="323218022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27381" y="356659"/>
            <a:ext cx="11041227" cy="946116"/>
          </a:xfrm>
        </p:spPr>
        <p:txBody>
          <a:bodyPr/>
          <a:lstStyle/>
          <a:p>
            <a:r>
              <a:rPr lang="en-US"/>
              <a:t>Click to edit Master title style</a:t>
            </a:r>
            <a:endParaRPr lang="en-AU" dirty="0"/>
          </a:p>
        </p:txBody>
      </p:sp>
      <p:sp>
        <p:nvSpPr>
          <p:cNvPr id="3" name="Content Placeholder 2"/>
          <p:cNvSpPr>
            <a:spLocks noGrp="1"/>
          </p:cNvSpPr>
          <p:nvPr>
            <p:ph idx="1"/>
          </p:nvPr>
        </p:nvSpPr>
        <p:spPr>
          <a:xfrm>
            <a:off x="527381" y="1600202"/>
            <a:ext cx="11041227" cy="4709119"/>
          </a:xfrm>
        </p:spPr>
        <p:txBody>
          <a:bodyPr>
            <a:normAutofit/>
          </a:bodyPr>
          <a:lstStyle>
            <a:lvl1pPr>
              <a:defRPr sz="1100"/>
            </a:lvl1pPr>
            <a:lvl2pPr>
              <a:defRPr sz="1000"/>
            </a:lvl2pPr>
            <a:lvl3pPr>
              <a:defRPr sz="1000"/>
            </a:lvl3pPr>
            <a:lvl4pPr>
              <a:defRPr sz="900"/>
            </a:lvl4pPr>
            <a:lvl5pPr>
              <a:defRPr sz="9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4" name="Date Placeholder 3"/>
          <p:cNvSpPr>
            <a:spLocks noGrp="1"/>
          </p:cNvSpPr>
          <p:nvPr>
            <p:ph type="dt" sz="half" idx="10"/>
          </p:nvPr>
        </p:nvSpPr>
        <p:spPr/>
        <p:txBody>
          <a:bodyPr/>
          <a:lstStyle/>
          <a:p>
            <a:fld id="{63096F7A-287F-4082-88F1-9710DB334B53}" type="datetime1">
              <a:rPr lang="en-AU" smtClean="0"/>
              <a:t>30/11/2017</a:t>
            </a:fld>
            <a:endParaRPr lang="en-AU"/>
          </a:p>
        </p:txBody>
      </p:sp>
      <p:sp>
        <p:nvSpPr>
          <p:cNvPr id="5" name="Footer Placeholder 4"/>
          <p:cNvSpPr>
            <a:spLocks noGrp="1"/>
          </p:cNvSpPr>
          <p:nvPr>
            <p:ph type="ftr" sz="quarter" idx="11"/>
          </p:nvPr>
        </p:nvSpPr>
        <p:spPr/>
        <p:txBody>
          <a:bodyPr/>
          <a:lstStyle/>
          <a:p>
            <a:r>
              <a:rPr lang="en-AU"/>
              <a:t>Ms Taoube</a:t>
            </a:r>
          </a:p>
        </p:txBody>
      </p:sp>
      <p:sp>
        <p:nvSpPr>
          <p:cNvPr id="6" name="Slide Number Placeholder 5"/>
          <p:cNvSpPr>
            <a:spLocks noGrp="1"/>
          </p:cNvSpPr>
          <p:nvPr>
            <p:ph type="sldNum" sz="quarter" idx="12"/>
          </p:nvPr>
        </p:nvSpPr>
        <p:spPr/>
        <p:txBody>
          <a:bodyPr/>
          <a:lstStyle/>
          <a:p>
            <a:fld id="{8A93E3A5-9A42-4436-821C-A8F16A7E672E}" type="slidenum">
              <a:rPr lang="en-AU" smtClean="0"/>
              <a:t>‹#›</a:t>
            </a:fld>
            <a:endParaRPr lang="en-AU"/>
          </a:p>
        </p:txBody>
      </p:sp>
    </p:spTree>
    <p:extLst>
      <p:ext uri="{BB962C8B-B14F-4D97-AF65-F5344CB8AC3E}">
        <p14:creationId xmlns:p14="http://schemas.microsoft.com/office/powerpoint/2010/main" val="3825807626"/>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3_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27381" y="356659"/>
            <a:ext cx="11041227" cy="946116"/>
          </a:xfrm>
        </p:spPr>
        <p:txBody>
          <a:bodyPr/>
          <a:lstStyle>
            <a:lvl1pPr>
              <a:defRPr>
                <a:solidFill>
                  <a:schemeClr val="bg1"/>
                </a:solidFill>
              </a:defRPr>
            </a:lvl1pPr>
          </a:lstStyle>
          <a:p>
            <a:r>
              <a:rPr lang="en-US"/>
              <a:t>Click to edit Master title style</a:t>
            </a:r>
            <a:endParaRPr lang="en-AU" dirty="0"/>
          </a:p>
        </p:txBody>
      </p:sp>
      <p:sp>
        <p:nvSpPr>
          <p:cNvPr id="3" name="Content Placeholder 2"/>
          <p:cNvSpPr>
            <a:spLocks noGrp="1"/>
          </p:cNvSpPr>
          <p:nvPr>
            <p:ph idx="1"/>
          </p:nvPr>
        </p:nvSpPr>
        <p:spPr>
          <a:xfrm>
            <a:off x="527381" y="1600202"/>
            <a:ext cx="11041227" cy="4709119"/>
          </a:xfrm>
        </p:spPr>
        <p:txBody>
          <a:bodyPr>
            <a:normAutofit/>
          </a:bodyPr>
          <a:lstStyle>
            <a:lvl1pPr>
              <a:defRPr sz="1100">
                <a:solidFill>
                  <a:schemeClr val="bg1"/>
                </a:solidFill>
              </a:defRPr>
            </a:lvl1pPr>
            <a:lvl2pPr>
              <a:defRPr sz="1000">
                <a:solidFill>
                  <a:schemeClr val="bg1"/>
                </a:solidFill>
              </a:defRPr>
            </a:lvl2pPr>
            <a:lvl3pPr>
              <a:defRPr sz="1000">
                <a:solidFill>
                  <a:schemeClr val="bg1"/>
                </a:solidFill>
              </a:defRPr>
            </a:lvl3pPr>
            <a:lvl4pPr>
              <a:defRPr sz="900">
                <a:solidFill>
                  <a:schemeClr val="bg1"/>
                </a:solidFill>
              </a:defRPr>
            </a:lvl4pPr>
            <a:lvl5pPr>
              <a:defRPr sz="9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20" name="Date Placeholder 19"/>
          <p:cNvSpPr>
            <a:spLocks noGrp="1"/>
          </p:cNvSpPr>
          <p:nvPr>
            <p:ph type="dt" sz="half" idx="10"/>
          </p:nvPr>
        </p:nvSpPr>
        <p:spPr/>
        <p:txBody>
          <a:bodyPr/>
          <a:lstStyle>
            <a:lvl1pPr>
              <a:defRPr>
                <a:solidFill>
                  <a:schemeClr val="bg1"/>
                </a:solidFill>
              </a:defRPr>
            </a:lvl1pPr>
          </a:lstStyle>
          <a:p>
            <a:fld id="{63096F7A-287F-4082-88F1-9710DB334B53}" type="datetime1">
              <a:rPr lang="en-AU" smtClean="0"/>
              <a:t>30/11/2017</a:t>
            </a:fld>
            <a:endParaRPr lang="en-AU"/>
          </a:p>
        </p:txBody>
      </p:sp>
      <p:sp>
        <p:nvSpPr>
          <p:cNvPr id="21" name="Footer Placeholder 20"/>
          <p:cNvSpPr>
            <a:spLocks noGrp="1"/>
          </p:cNvSpPr>
          <p:nvPr>
            <p:ph type="ftr" sz="quarter" idx="11"/>
          </p:nvPr>
        </p:nvSpPr>
        <p:spPr/>
        <p:txBody>
          <a:bodyPr/>
          <a:lstStyle>
            <a:lvl1pPr>
              <a:defRPr>
                <a:solidFill>
                  <a:schemeClr val="bg1"/>
                </a:solidFill>
              </a:defRPr>
            </a:lvl1pPr>
          </a:lstStyle>
          <a:p>
            <a:r>
              <a:rPr lang="en-AU"/>
              <a:t>Ms Taoube</a:t>
            </a:r>
          </a:p>
        </p:txBody>
      </p:sp>
      <p:sp>
        <p:nvSpPr>
          <p:cNvPr id="22" name="Slide Number Placeholder 21"/>
          <p:cNvSpPr>
            <a:spLocks noGrp="1"/>
          </p:cNvSpPr>
          <p:nvPr>
            <p:ph type="sldNum" sz="quarter" idx="12"/>
          </p:nvPr>
        </p:nvSpPr>
        <p:spPr/>
        <p:txBody>
          <a:bodyPr/>
          <a:lstStyle>
            <a:lvl1pPr>
              <a:defRPr>
                <a:solidFill>
                  <a:schemeClr val="bg1"/>
                </a:solidFill>
              </a:defRPr>
            </a:lvl1pPr>
          </a:lstStyle>
          <a:p>
            <a:fld id="{8A93E3A5-9A42-4436-821C-A8F16A7E672E}" type="slidenum">
              <a:rPr lang="en-AU" smtClean="0"/>
              <a:t>‹#›</a:t>
            </a:fld>
            <a:endParaRPr lang="en-AU"/>
          </a:p>
        </p:txBody>
      </p:sp>
      <p:cxnSp>
        <p:nvCxnSpPr>
          <p:cNvPr id="7" name="Straight Connector 6"/>
          <p:cNvCxnSpPr/>
          <p:nvPr/>
        </p:nvCxnSpPr>
        <p:spPr>
          <a:xfrm>
            <a:off x="527381" y="1316765"/>
            <a:ext cx="11041227"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9638425"/>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27381" y="356659"/>
            <a:ext cx="11041227" cy="946116"/>
          </a:xfrm>
          <a:prstGeom prst="rect">
            <a:avLst/>
          </a:prstGeom>
        </p:spPr>
        <p:txBody>
          <a:bodyPr vert="horz" lIns="0" tIns="45720" rIns="91440" bIns="45720" rtlCol="0" anchor="b">
            <a:noAutofit/>
          </a:bodyPr>
          <a:lstStyle/>
          <a:p>
            <a:r>
              <a:rPr lang="en-US"/>
              <a:t>Click to edit Master title style</a:t>
            </a:r>
            <a:endParaRPr lang="en-AU" dirty="0"/>
          </a:p>
        </p:txBody>
      </p:sp>
      <p:sp>
        <p:nvSpPr>
          <p:cNvPr id="3" name="Text Placeholder 2"/>
          <p:cNvSpPr>
            <a:spLocks noGrp="1"/>
          </p:cNvSpPr>
          <p:nvPr>
            <p:ph type="body" idx="1"/>
          </p:nvPr>
        </p:nvSpPr>
        <p:spPr>
          <a:xfrm>
            <a:off x="527381" y="1600202"/>
            <a:ext cx="11041227" cy="4709119"/>
          </a:xfrm>
          <a:prstGeom prst="rect">
            <a:avLst/>
          </a:prstGeom>
        </p:spPr>
        <p:txBody>
          <a:bodyPr vert="horz" lIns="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8" name="Date Placeholder 3"/>
          <p:cNvSpPr>
            <a:spLocks noGrp="1"/>
          </p:cNvSpPr>
          <p:nvPr>
            <p:ph type="dt" sz="half" idx="2"/>
          </p:nvPr>
        </p:nvSpPr>
        <p:spPr>
          <a:xfrm>
            <a:off x="9360363" y="6332836"/>
            <a:ext cx="2208245" cy="365125"/>
          </a:xfrm>
          <a:prstGeom prst="rect">
            <a:avLst/>
          </a:prstGeom>
        </p:spPr>
        <p:txBody>
          <a:bodyPr rIns="0" anchor="b"/>
          <a:lstStyle>
            <a:lvl1pPr algn="r">
              <a:defRPr sz="700">
                <a:solidFill>
                  <a:schemeClr val="tx2"/>
                </a:solidFill>
              </a:defRPr>
            </a:lvl1pPr>
          </a:lstStyle>
          <a:p>
            <a:fld id="{63096F7A-287F-4082-88F1-9710DB334B53}" type="datetime1">
              <a:rPr lang="en-AU" smtClean="0"/>
              <a:t>30/11/2017</a:t>
            </a:fld>
            <a:endParaRPr lang="en-AU"/>
          </a:p>
        </p:txBody>
      </p:sp>
      <p:sp>
        <p:nvSpPr>
          <p:cNvPr id="9" name="Footer Placeholder 4"/>
          <p:cNvSpPr>
            <a:spLocks noGrp="1"/>
          </p:cNvSpPr>
          <p:nvPr>
            <p:ph type="ftr" sz="quarter" idx="3"/>
          </p:nvPr>
        </p:nvSpPr>
        <p:spPr>
          <a:xfrm>
            <a:off x="527383" y="6332836"/>
            <a:ext cx="3648407" cy="365125"/>
          </a:xfrm>
          <a:prstGeom prst="rect">
            <a:avLst/>
          </a:prstGeom>
        </p:spPr>
        <p:txBody>
          <a:bodyPr lIns="0" anchor="b"/>
          <a:lstStyle>
            <a:lvl1pPr algn="l">
              <a:defRPr sz="700">
                <a:solidFill>
                  <a:schemeClr val="tx2"/>
                </a:solidFill>
              </a:defRPr>
            </a:lvl1pPr>
          </a:lstStyle>
          <a:p>
            <a:r>
              <a:rPr lang="en-AU"/>
              <a:t>Ms Taoube</a:t>
            </a:r>
          </a:p>
        </p:txBody>
      </p:sp>
      <p:sp>
        <p:nvSpPr>
          <p:cNvPr id="10" name="Slide Number Placeholder 5"/>
          <p:cNvSpPr>
            <a:spLocks noGrp="1"/>
          </p:cNvSpPr>
          <p:nvPr>
            <p:ph type="sldNum" sz="quarter" idx="4"/>
          </p:nvPr>
        </p:nvSpPr>
        <p:spPr>
          <a:xfrm>
            <a:off x="4673600" y="6332836"/>
            <a:ext cx="2844800" cy="365125"/>
          </a:xfrm>
          <a:prstGeom prst="rect">
            <a:avLst/>
          </a:prstGeom>
        </p:spPr>
        <p:txBody>
          <a:bodyPr anchor="b"/>
          <a:lstStyle>
            <a:lvl1pPr algn="ctr">
              <a:defRPr sz="700">
                <a:solidFill>
                  <a:schemeClr val="tx2"/>
                </a:solidFill>
              </a:defRPr>
            </a:lvl1pPr>
          </a:lstStyle>
          <a:p>
            <a:fld id="{8A93E3A5-9A42-4436-821C-A8F16A7E672E}" type="slidenum">
              <a:rPr lang="en-AU" smtClean="0"/>
              <a:t>‹#›</a:t>
            </a:fld>
            <a:endParaRPr lang="en-AU"/>
          </a:p>
        </p:txBody>
      </p:sp>
      <p:cxnSp>
        <p:nvCxnSpPr>
          <p:cNvPr id="13" name="Straight Connector 12"/>
          <p:cNvCxnSpPr/>
          <p:nvPr/>
        </p:nvCxnSpPr>
        <p:spPr>
          <a:xfrm>
            <a:off x="527381" y="1316765"/>
            <a:ext cx="11041227"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49218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sldNum="0" hdr="0" ftr="0" dt="0"/>
  <p:txStyles>
    <p:titleStyle>
      <a:lvl1pPr algn="l" defTabSz="914400" rtl="0" eaLnBrk="1" latinLnBrk="0" hangingPunct="1">
        <a:spcBef>
          <a:spcPct val="0"/>
        </a:spcBef>
        <a:buNone/>
        <a:defRPr sz="2400" kern="1200" cap="all" baseline="0">
          <a:solidFill>
            <a:schemeClr val="tx2"/>
          </a:solidFill>
          <a:latin typeface="+mj-lt"/>
          <a:ea typeface="+mj-ea"/>
          <a:cs typeface="+mj-cs"/>
        </a:defRPr>
      </a:lvl1pPr>
    </p:titleStyle>
    <p:bodyStyle>
      <a:lvl1pPr marL="0" indent="0" algn="l" defTabSz="914400" rtl="0" eaLnBrk="1" latinLnBrk="0" hangingPunct="1">
        <a:spcBef>
          <a:spcPts val="1200"/>
        </a:spcBef>
        <a:buFont typeface="Arial" panose="020B0604020202020204" pitchFamily="34" charset="0"/>
        <a:buNone/>
        <a:defRPr sz="1100" kern="1200">
          <a:solidFill>
            <a:schemeClr val="tx2"/>
          </a:solidFill>
          <a:latin typeface="+mj-lt"/>
          <a:ea typeface="+mn-ea"/>
          <a:cs typeface="+mn-cs"/>
        </a:defRPr>
      </a:lvl1pPr>
      <a:lvl2pPr marL="0" indent="0" algn="l" defTabSz="914400" rtl="0" eaLnBrk="1" latinLnBrk="0" hangingPunct="1">
        <a:spcBef>
          <a:spcPts val="600"/>
        </a:spcBef>
        <a:buFont typeface="Arial" panose="020B0604020202020204" pitchFamily="34" charset="0"/>
        <a:buNone/>
        <a:defRPr sz="1000" kern="1200">
          <a:solidFill>
            <a:schemeClr val="tx2"/>
          </a:solidFill>
          <a:latin typeface="+mn-lt"/>
          <a:ea typeface="+mn-ea"/>
          <a:cs typeface="+mn-cs"/>
        </a:defRPr>
      </a:lvl2pPr>
      <a:lvl3pPr marL="180975" indent="-180975" algn="l" defTabSz="914400" rtl="0" eaLnBrk="1" latinLnBrk="0" hangingPunct="1">
        <a:spcBef>
          <a:spcPts val="600"/>
        </a:spcBef>
        <a:buFont typeface="Wingdings" panose="05000000000000000000" pitchFamily="2" charset="2"/>
        <a:buChar char="§"/>
        <a:defRPr sz="1000" kern="1200">
          <a:solidFill>
            <a:schemeClr val="tx2"/>
          </a:solidFill>
          <a:latin typeface="+mn-lt"/>
          <a:ea typeface="+mn-ea"/>
          <a:cs typeface="+mn-cs"/>
        </a:defRPr>
      </a:lvl3pPr>
      <a:lvl4pPr marL="357188" indent="-176213" algn="l" defTabSz="914400" rtl="0" eaLnBrk="1" latinLnBrk="0" hangingPunct="1">
        <a:spcBef>
          <a:spcPct val="20000"/>
        </a:spcBef>
        <a:buFont typeface="Arial" panose="020B0604020202020204" pitchFamily="34" charset="0"/>
        <a:buChar char="–"/>
        <a:defRPr sz="900" kern="1200">
          <a:solidFill>
            <a:schemeClr val="tx2"/>
          </a:solidFill>
          <a:latin typeface="+mn-lt"/>
          <a:ea typeface="+mn-ea"/>
          <a:cs typeface="+mn-cs"/>
        </a:defRPr>
      </a:lvl4pPr>
      <a:lvl5pPr marL="538163" indent="-180975" algn="l" defTabSz="914400" rtl="0" eaLnBrk="1" latinLnBrk="0" hangingPunct="1">
        <a:spcBef>
          <a:spcPct val="20000"/>
        </a:spcBef>
        <a:buFont typeface="Courier New" panose="02070309020205020404" pitchFamily="49" charset="0"/>
        <a:buChar char="o"/>
        <a:defRPr sz="9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79376" y="2420888"/>
            <a:ext cx="6264696" cy="1251570"/>
          </a:xfrm>
        </p:spPr>
        <p:txBody>
          <a:bodyPr>
            <a:noAutofit/>
          </a:bodyPr>
          <a:lstStyle/>
          <a:p>
            <a:r>
              <a:rPr lang="en-AU" sz="5400" dirty="0">
                <a:latin typeface="Berlin Sans FB" panose="020E0602020502020306" pitchFamily="34" charset="0"/>
              </a:rPr>
              <a:t>Radio Interview </a:t>
            </a:r>
            <a:br>
              <a:rPr lang="en-AU" sz="5400" dirty="0">
                <a:latin typeface="Berlin Sans FB" panose="020E0602020502020306" pitchFamily="34" charset="0"/>
              </a:rPr>
            </a:br>
            <a:r>
              <a:rPr lang="en-AU" sz="5400" dirty="0">
                <a:latin typeface="Berlin Sans FB" panose="020E0602020502020306" pitchFamily="34" charset="0"/>
              </a:rPr>
              <a:t>Construction </a:t>
            </a:r>
          </a:p>
        </p:txBody>
      </p:sp>
    </p:spTree>
    <p:extLst>
      <p:ext uri="{BB962C8B-B14F-4D97-AF65-F5344CB8AC3E}">
        <p14:creationId xmlns:p14="http://schemas.microsoft.com/office/powerpoint/2010/main" val="3828385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Berlin Sans FB" panose="020E0602020502020306" pitchFamily="34" charset="0"/>
              </a:rPr>
              <a:t>Question and Answer Transitions </a:t>
            </a:r>
          </a:p>
        </p:txBody>
      </p:sp>
      <p:sp>
        <p:nvSpPr>
          <p:cNvPr id="3" name="Content Placeholder 2"/>
          <p:cNvSpPr>
            <a:spLocks noGrp="1"/>
          </p:cNvSpPr>
          <p:nvPr>
            <p:ph idx="1"/>
          </p:nvPr>
        </p:nvSpPr>
        <p:spPr/>
        <p:txBody>
          <a:bodyPr>
            <a:normAutofit/>
          </a:bodyPr>
          <a:lstStyle/>
          <a:p>
            <a:pPr marL="171450" indent="-171450">
              <a:buFont typeface="Arial" panose="020B0604020202020204" pitchFamily="34" charset="0"/>
              <a:buChar char="•"/>
            </a:pPr>
            <a:r>
              <a:rPr lang="en-AU" sz="2400" dirty="0"/>
              <a:t>Make sure that the </a:t>
            </a:r>
            <a:r>
              <a:rPr lang="en-AU" sz="2400" dirty="0">
                <a:solidFill>
                  <a:srgbClr val="211197"/>
                </a:solidFill>
              </a:rPr>
              <a:t>questions and answers flow naturally </a:t>
            </a:r>
            <a:r>
              <a:rPr lang="en-AU" sz="2400" dirty="0"/>
              <a:t>from one idea to the next. </a:t>
            </a:r>
          </a:p>
          <a:p>
            <a:pPr marL="171450" indent="-171450">
              <a:buFont typeface="Arial" panose="020B0604020202020204" pitchFamily="34" charset="0"/>
              <a:buChar char="•"/>
            </a:pPr>
            <a:r>
              <a:rPr lang="en-AU" sz="2400" dirty="0"/>
              <a:t>Try to find ways you can </a:t>
            </a:r>
            <a:r>
              <a:rPr lang="en-AU" sz="2400" dirty="0">
                <a:solidFill>
                  <a:srgbClr val="211197"/>
                </a:solidFill>
              </a:rPr>
              <a:t>segue neatly and logically</a:t>
            </a:r>
            <a:r>
              <a:rPr lang="en-AU" sz="2400" dirty="0">
                <a:solidFill>
                  <a:srgbClr val="FF0000"/>
                </a:solidFill>
              </a:rPr>
              <a:t> </a:t>
            </a:r>
            <a:r>
              <a:rPr lang="en-AU" sz="2400" dirty="0"/>
              <a:t>from one question and answer to the next. </a:t>
            </a:r>
          </a:p>
          <a:p>
            <a:pPr marL="171450" indent="-171450">
              <a:buFont typeface="Arial" panose="020B0604020202020204" pitchFamily="34" charset="0"/>
              <a:buChar char="•"/>
            </a:pPr>
            <a:r>
              <a:rPr lang="en-AU" sz="2400" dirty="0"/>
              <a:t>Make sure your guest and host actually respond to the information that has been stated rather than just move to the next question without showing a reaction or natural response </a:t>
            </a:r>
          </a:p>
        </p:txBody>
      </p:sp>
    </p:spTree>
    <p:extLst>
      <p:ext uri="{BB962C8B-B14F-4D97-AF65-F5344CB8AC3E}">
        <p14:creationId xmlns:p14="http://schemas.microsoft.com/office/powerpoint/2010/main" val="367016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Berlin Sans FB" panose="020E0602020502020306" pitchFamily="34" charset="0"/>
              </a:rPr>
              <a:t>Example from ABC radio </a:t>
            </a:r>
          </a:p>
        </p:txBody>
      </p:sp>
      <p:sp>
        <p:nvSpPr>
          <p:cNvPr id="3" name="Content Placeholder 2"/>
          <p:cNvSpPr>
            <a:spLocks noGrp="1"/>
          </p:cNvSpPr>
          <p:nvPr>
            <p:ph idx="1"/>
          </p:nvPr>
        </p:nvSpPr>
        <p:spPr/>
        <p:txBody>
          <a:bodyPr>
            <a:normAutofit/>
          </a:bodyPr>
          <a:lstStyle/>
          <a:p>
            <a:pPr marL="171450" indent="-171450">
              <a:buFont typeface="Arial" panose="020B0604020202020204" pitchFamily="34" charset="0"/>
              <a:buChar char="•"/>
            </a:pPr>
            <a:r>
              <a:rPr lang="en-AU" sz="3200" dirty="0"/>
              <a:t>Read or listen to radio interviews and get an idea of the questions and structure of their interviews </a:t>
            </a:r>
          </a:p>
          <a:p>
            <a:pPr marL="171450" indent="-171450">
              <a:buFont typeface="Arial" panose="020B0604020202020204" pitchFamily="34" charset="0"/>
              <a:buChar char="•"/>
            </a:pPr>
            <a:r>
              <a:rPr lang="en-AU" sz="3200" dirty="0"/>
              <a:t>Poetica </a:t>
            </a:r>
          </a:p>
          <a:p>
            <a:pPr marL="171450" indent="-171450">
              <a:buFont typeface="Arial" panose="020B0604020202020204" pitchFamily="34" charset="0"/>
              <a:buChar char="•"/>
            </a:pPr>
            <a:r>
              <a:rPr lang="en-AU" sz="3200" dirty="0"/>
              <a:t>ABC radio national </a:t>
            </a:r>
          </a:p>
          <a:p>
            <a:pPr marL="171450" indent="-171450">
              <a:buFont typeface="Arial" panose="020B0604020202020204" pitchFamily="34" charset="0"/>
              <a:buChar char="•"/>
            </a:pPr>
            <a:r>
              <a:rPr lang="en-AU" sz="3200" dirty="0"/>
              <a:t>‘Conversations’ with Richard Fidler - ABC</a:t>
            </a:r>
          </a:p>
          <a:p>
            <a:pPr marL="171450" indent="-171450">
              <a:buFont typeface="Arial" panose="020B0604020202020204" pitchFamily="34" charset="0"/>
              <a:buChar char="•"/>
            </a:pPr>
            <a:r>
              <a:rPr lang="en-AU" sz="3200" dirty="0"/>
              <a:t>‘Hack Half Hour’ on Triple M</a:t>
            </a:r>
          </a:p>
          <a:p>
            <a:endParaRPr lang="en-AU" dirty="0"/>
          </a:p>
        </p:txBody>
      </p:sp>
    </p:spTree>
    <p:extLst>
      <p:ext uri="{BB962C8B-B14F-4D97-AF65-F5344CB8AC3E}">
        <p14:creationId xmlns:p14="http://schemas.microsoft.com/office/powerpoint/2010/main" val="217780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Berlin Sans FB" panose="020E0602020502020306" pitchFamily="34" charset="0"/>
              </a:rPr>
              <a:t>Purpose of a Radio Interview </a:t>
            </a:r>
          </a:p>
        </p:txBody>
      </p:sp>
      <p:sp>
        <p:nvSpPr>
          <p:cNvPr id="3" name="Content Placeholder 2"/>
          <p:cNvSpPr>
            <a:spLocks noGrp="1"/>
          </p:cNvSpPr>
          <p:nvPr>
            <p:ph idx="1"/>
          </p:nvPr>
        </p:nvSpPr>
        <p:spPr>
          <a:solidFill>
            <a:schemeClr val="bg1"/>
          </a:solidFill>
        </p:spPr>
        <p:txBody>
          <a:bodyPr>
            <a:normAutofit/>
          </a:bodyPr>
          <a:lstStyle/>
          <a:p>
            <a:pPr marL="171450" indent="-171450">
              <a:buFont typeface="Arial" panose="020B0604020202020204" pitchFamily="34" charset="0"/>
              <a:buChar char="•"/>
            </a:pPr>
            <a:r>
              <a:rPr lang="en-AU" sz="2800" dirty="0">
                <a:latin typeface="+mj-lt"/>
              </a:rPr>
              <a:t>To entertain a particular audience </a:t>
            </a:r>
          </a:p>
          <a:p>
            <a:pPr marL="171450" indent="-171450">
              <a:buFont typeface="Arial" panose="020B0604020202020204" pitchFamily="34" charset="0"/>
              <a:buChar char="•"/>
            </a:pPr>
            <a:r>
              <a:rPr lang="en-AU" sz="2800" dirty="0">
                <a:latin typeface="+mj-lt"/>
              </a:rPr>
              <a:t>To inform and persuade the audience to share the views of the expert or at least provoke them into thinking about the topic</a:t>
            </a:r>
          </a:p>
          <a:p>
            <a:pPr marL="171450" indent="-171450">
              <a:buFont typeface="Arial" panose="020B0604020202020204" pitchFamily="34" charset="0"/>
              <a:buChar char="•"/>
            </a:pPr>
            <a:r>
              <a:rPr lang="en-AU" sz="2800" dirty="0">
                <a:latin typeface="+mj-lt"/>
              </a:rPr>
              <a:t>To discuss a particular topic – and may highlight differences in opinion </a:t>
            </a:r>
          </a:p>
          <a:p>
            <a:pPr marL="171450" indent="-171450">
              <a:buFont typeface="Arial" panose="020B0604020202020204" pitchFamily="34" charset="0"/>
              <a:buChar char="•"/>
            </a:pPr>
            <a:r>
              <a:rPr lang="en-AU" sz="2800" dirty="0">
                <a:latin typeface="+mj-lt"/>
              </a:rPr>
              <a:t>To consider </a:t>
            </a:r>
            <a:r>
              <a:rPr lang="en-AU" sz="2800" dirty="0"/>
              <a:t>a </a:t>
            </a:r>
            <a:r>
              <a:rPr lang="en-AU" sz="2800" dirty="0">
                <a:latin typeface="+mj-lt"/>
              </a:rPr>
              <a:t>topic from a particular perspective</a:t>
            </a:r>
          </a:p>
        </p:txBody>
      </p:sp>
    </p:spTree>
    <p:extLst>
      <p:ext uri="{BB962C8B-B14F-4D97-AF65-F5344CB8AC3E}">
        <p14:creationId xmlns:p14="http://schemas.microsoft.com/office/powerpoint/2010/main" val="1694569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Berlin Sans FB" panose="020E0602020502020306" pitchFamily="34" charset="0"/>
              </a:rPr>
              <a:t>Audience</a:t>
            </a:r>
            <a:r>
              <a:rPr lang="en-AU" dirty="0">
                <a:solidFill>
                  <a:srgbClr val="FF0000"/>
                </a:solidFill>
                <a:latin typeface="Berlin Sans FB" panose="020E0602020502020306" pitchFamily="34" charset="0"/>
              </a:rPr>
              <a:t> </a:t>
            </a:r>
          </a:p>
        </p:txBody>
      </p:sp>
      <p:sp>
        <p:nvSpPr>
          <p:cNvPr id="3" name="Content Placeholder 2"/>
          <p:cNvSpPr>
            <a:spLocks noGrp="1"/>
          </p:cNvSpPr>
          <p:nvPr>
            <p:ph idx="1"/>
          </p:nvPr>
        </p:nvSpPr>
        <p:spPr/>
        <p:txBody>
          <a:bodyPr>
            <a:normAutofit/>
          </a:bodyPr>
          <a:lstStyle/>
          <a:p>
            <a:pPr marL="571500" indent="-571500">
              <a:buFont typeface="Arial" panose="020B0604020202020204" pitchFamily="34" charset="0"/>
              <a:buChar char="•"/>
            </a:pPr>
            <a:r>
              <a:rPr lang="en-AU" sz="2800" dirty="0"/>
              <a:t>Educated and informed</a:t>
            </a:r>
          </a:p>
          <a:p>
            <a:pPr marL="571500" indent="-571500">
              <a:buFont typeface="Arial" panose="020B0604020202020204" pitchFamily="34" charset="0"/>
              <a:buChar char="•"/>
            </a:pPr>
            <a:r>
              <a:rPr lang="en-AU" sz="2800" dirty="0"/>
              <a:t>Australian with an awareness of the political content  </a:t>
            </a:r>
          </a:p>
        </p:txBody>
      </p:sp>
    </p:spTree>
    <p:extLst>
      <p:ext uri="{BB962C8B-B14F-4D97-AF65-F5344CB8AC3E}">
        <p14:creationId xmlns:p14="http://schemas.microsoft.com/office/powerpoint/2010/main" val="1642105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Berlin Sans FB" panose="020E0602020502020306" pitchFamily="34" charset="0"/>
              </a:rPr>
              <a:t>Language</a:t>
            </a:r>
            <a:r>
              <a:rPr lang="en-AU" dirty="0">
                <a:solidFill>
                  <a:srgbClr val="FF0000"/>
                </a:solidFill>
              </a:rPr>
              <a:t> </a:t>
            </a:r>
          </a:p>
        </p:txBody>
      </p:sp>
      <p:sp>
        <p:nvSpPr>
          <p:cNvPr id="3" name="Content Placeholder 2"/>
          <p:cNvSpPr>
            <a:spLocks noGrp="1"/>
          </p:cNvSpPr>
          <p:nvPr>
            <p:ph idx="1"/>
          </p:nvPr>
        </p:nvSpPr>
        <p:spPr/>
        <p:txBody>
          <a:bodyPr>
            <a:normAutofit/>
          </a:bodyPr>
          <a:lstStyle/>
          <a:p>
            <a:pPr marL="171450" indent="-171450">
              <a:buFont typeface="Arial" panose="020B0604020202020204" pitchFamily="34" charset="0"/>
              <a:buChar char="•"/>
            </a:pPr>
            <a:r>
              <a:rPr lang="en-AU" sz="2800" dirty="0">
                <a:solidFill>
                  <a:srgbClr val="211197"/>
                </a:solidFill>
              </a:rPr>
              <a:t>Formal</a:t>
            </a:r>
            <a:r>
              <a:rPr lang="en-AU" sz="2800" dirty="0"/>
              <a:t> but also conversational </a:t>
            </a:r>
          </a:p>
          <a:p>
            <a:pPr marL="171450" indent="-171450">
              <a:buFont typeface="Arial" panose="020B0604020202020204" pitchFamily="34" charset="0"/>
              <a:buChar char="•"/>
            </a:pPr>
            <a:r>
              <a:rPr lang="en-AU" sz="2800" dirty="0">
                <a:solidFill>
                  <a:srgbClr val="211197"/>
                </a:solidFill>
              </a:rPr>
              <a:t>High modality </a:t>
            </a:r>
            <a:r>
              <a:rPr lang="en-AU" sz="2800" dirty="0"/>
              <a:t>because we have two educated </a:t>
            </a:r>
            <a:r>
              <a:rPr lang="en-AU" sz="2800" dirty="0">
                <a:solidFill>
                  <a:srgbClr val="211197"/>
                </a:solidFill>
              </a:rPr>
              <a:t>people with authority </a:t>
            </a:r>
            <a:r>
              <a:rPr lang="en-AU" sz="2800" dirty="0">
                <a:solidFill>
                  <a:schemeClr val="tx1">
                    <a:lumMod val="65000"/>
                    <a:lumOff val="35000"/>
                  </a:schemeClr>
                </a:solidFill>
              </a:rPr>
              <a:t>in discussion </a:t>
            </a:r>
          </a:p>
          <a:p>
            <a:pPr marL="171450" indent="-171450">
              <a:buFont typeface="Arial" panose="020B0604020202020204" pitchFamily="34" charset="0"/>
              <a:buChar char="•"/>
            </a:pPr>
            <a:r>
              <a:rPr lang="en-AU" sz="2800" dirty="0"/>
              <a:t>Can refer to literary terms and</a:t>
            </a:r>
            <a:r>
              <a:rPr lang="en-AU" sz="2800" dirty="0">
                <a:solidFill>
                  <a:srgbClr val="211197"/>
                </a:solidFill>
              </a:rPr>
              <a:t> metalanguage </a:t>
            </a:r>
            <a:r>
              <a:rPr lang="en-AU" sz="2800" dirty="0"/>
              <a:t>because of educated audience </a:t>
            </a:r>
          </a:p>
          <a:p>
            <a:pPr marL="171450" indent="-171450">
              <a:buFont typeface="Arial" panose="020B0604020202020204" pitchFamily="34" charset="0"/>
              <a:buChar char="•"/>
            </a:pPr>
            <a:r>
              <a:rPr lang="en-AU" sz="2800" dirty="0"/>
              <a:t>Can have challenging, insightful questions and answers </a:t>
            </a:r>
          </a:p>
        </p:txBody>
      </p:sp>
    </p:spTree>
    <p:extLst>
      <p:ext uri="{BB962C8B-B14F-4D97-AF65-F5344CB8AC3E}">
        <p14:creationId xmlns:p14="http://schemas.microsoft.com/office/powerpoint/2010/main" val="2488465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Berlin Sans FB" panose="020E0602020502020306" pitchFamily="34" charset="0"/>
              </a:rPr>
              <a:t>Using Natural Speech </a:t>
            </a:r>
          </a:p>
        </p:txBody>
      </p:sp>
      <p:sp>
        <p:nvSpPr>
          <p:cNvPr id="3" name="Content Placeholder 2"/>
          <p:cNvSpPr>
            <a:spLocks noGrp="1"/>
          </p:cNvSpPr>
          <p:nvPr>
            <p:ph idx="1"/>
          </p:nvPr>
        </p:nvSpPr>
        <p:spPr/>
        <p:txBody>
          <a:bodyPr>
            <a:normAutofit/>
          </a:bodyPr>
          <a:lstStyle/>
          <a:p>
            <a:pPr marL="171450" indent="-171450">
              <a:buFont typeface="Arial" panose="020B0604020202020204" pitchFamily="34" charset="0"/>
              <a:buChar char="•"/>
            </a:pPr>
            <a:r>
              <a:rPr lang="en-AU" sz="2800" dirty="0"/>
              <a:t>Include </a:t>
            </a:r>
            <a:r>
              <a:rPr lang="en-AU" sz="2800" dirty="0">
                <a:solidFill>
                  <a:srgbClr val="211197"/>
                </a:solidFill>
              </a:rPr>
              <a:t>ellipsis</a:t>
            </a:r>
            <a:r>
              <a:rPr lang="en-AU" sz="2800" dirty="0">
                <a:solidFill>
                  <a:srgbClr val="FF0000"/>
                </a:solidFill>
              </a:rPr>
              <a:t> </a:t>
            </a:r>
          </a:p>
          <a:p>
            <a:pPr marL="171450" indent="-171450">
              <a:buFont typeface="Arial" panose="020B0604020202020204" pitchFamily="34" charset="0"/>
              <a:buChar char="•"/>
            </a:pPr>
            <a:r>
              <a:rPr lang="en-AU" sz="2800" dirty="0"/>
              <a:t>Include </a:t>
            </a:r>
            <a:r>
              <a:rPr lang="en-AU" sz="2800" dirty="0">
                <a:solidFill>
                  <a:srgbClr val="211197"/>
                </a:solidFill>
              </a:rPr>
              <a:t>exclamation marks </a:t>
            </a:r>
            <a:r>
              <a:rPr lang="en-AU" sz="2800" dirty="0"/>
              <a:t>where necessary</a:t>
            </a:r>
          </a:p>
          <a:p>
            <a:pPr marL="171450" indent="-171450">
              <a:buFont typeface="Arial" panose="020B0604020202020204" pitchFamily="34" charset="0"/>
              <a:buChar char="•"/>
            </a:pPr>
            <a:r>
              <a:rPr lang="en-AU" sz="2800" dirty="0"/>
              <a:t>You may use </a:t>
            </a:r>
            <a:r>
              <a:rPr lang="en-AU" sz="2800" dirty="0">
                <a:solidFill>
                  <a:srgbClr val="211197"/>
                </a:solidFill>
              </a:rPr>
              <a:t>laughter/humour</a:t>
            </a:r>
            <a:r>
              <a:rPr lang="en-AU" sz="2800" dirty="0"/>
              <a:t> – but don’t chuckle in every question </a:t>
            </a:r>
          </a:p>
          <a:p>
            <a:pPr marL="171450" indent="-171450">
              <a:buFont typeface="Arial" panose="020B0604020202020204" pitchFamily="34" charset="0"/>
              <a:buChar char="•"/>
            </a:pPr>
            <a:r>
              <a:rPr lang="en-AU" sz="2800" dirty="0"/>
              <a:t>You may use </a:t>
            </a:r>
            <a:r>
              <a:rPr lang="en-AU" sz="2800" dirty="0">
                <a:solidFill>
                  <a:srgbClr val="211197"/>
                </a:solidFill>
              </a:rPr>
              <a:t>capitalisation</a:t>
            </a:r>
            <a:r>
              <a:rPr lang="en-AU" sz="2800" dirty="0"/>
              <a:t> – to emphasise a point </a:t>
            </a:r>
          </a:p>
          <a:p>
            <a:pPr marL="171450" indent="-171450">
              <a:buFont typeface="Arial" panose="020B0604020202020204" pitchFamily="34" charset="0"/>
              <a:buChar char="•"/>
            </a:pPr>
            <a:r>
              <a:rPr lang="en-AU" sz="2800" dirty="0"/>
              <a:t>You may suggest an interruption as part of clarification of a point</a:t>
            </a:r>
          </a:p>
          <a:p>
            <a:endParaRPr lang="en-AU" dirty="0"/>
          </a:p>
        </p:txBody>
      </p:sp>
    </p:spTree>
    <p:extLst>
      <p:ext uri="{BB962C8B-B14F-4D97-AF65-F5344CB8AC3E}">
        <p14:creationId xmlns:p14="http://schemas.microsoft.com/office/powerpoint/2010/main" val="2130236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7380" y="356659"/>
            <a:ext cx="8520947" cy="946116"/>
          </a:xfrm>
        </p:spPr>
        <p:txBody>
          <a:bodyPr>
            <a:normAutofit/>
          </a:bodyPr>
          <a:lstStyle/>
          <a:p>
            <a:r>
              <a:rPr lang="en-AU" dirty="0">
                <a:latin typeface="Berlin Sans FB" panose="020E0602020502020306" pitchFamily="34" charset="0"/>
              </a:rPr>
              <a:t>Structure of an Interview </a:t>
            </a:r>
            <a:br>
              <a:rPr lang="en-AU" dirty="0">
                <a:latin typeface="Berlin Sans FB" panose="020E0602020502020306" pitchFamily="34" charset="0"/>
              </a:rPr>
            </a:br>
            <a:r>
              <a:rPr lang="en-AU" dirty="0">
                <a:latin typeface="Berlin Sans FB" panose="020E0602020502020306" pitchFamily="34" charset="0"/>
              </a:rPr>
              <a:t>Introduction</a:t>
            </a:r>
            <a:r>
              <a:rPr lang="en-AU" dirty="0">
                <a:solidFill>
                  <a:srgbClr val="FF0000"/>
                </a:solidFill>
                <a:latin typeface="Berlin Sans FB" panose="020E0602020502020306" pitchFamily="34" charset="0"/>
              </a:rPr>
              <a:t> </a:t>
            </a:r>
          </a:p>
        </p:txBody>
      </p:sp>
      <p:sp>
        <p:nvSpPr>
          <p:cNvPr id="3" name="Content Placeholder 2"/>
          <p:cNvSpPr>
            <a:spLocks noGrp="1"/>
          </p:cNvSpPr>
          <p:nvPr>
            <p:ph idx="1"/>
          </p:nvPr>
        </p:nvSpPr>
        <p:spPr/>
        <p:txBody>
          <a:bodyPr>
            <a:normAutofit lnSpcReduction="10000"/>
          </a:bodyPr>
          <a:lstStyle/>
          <a:p>
            <a:pPr marL="171450" indent="-171450">
              <a:buFont typeface="Arial" panose="020B0604020202020204" pitchFamily="34" charset="0"/>
              <a:buChar char="•"/>
            </a:pPr>
            <a:r>
              <a:rPr lang="en-AU" sz="2400" dirty="0"/>
              <a:t>Greetings/Salutation</a:t>
            </a:r>
          </a:p>
          <a:p>
            <a:pPr marL="171450" indent="-171450">
              <a:buFont typeface="Arial" panose="020B0604020202020204" pitchFamily="34" charset="0"/>
              <a:buChar char="•"/>
            </a:pPr>
            <a:r>
              <a:rPr lang="en-AU" sz="2400" dirty="0"/>
              <a:t>Acknowledgement of title of program </a:t>
            </a:r>
          </a:p>
          <a:p>
            <a:pPr marL="171450" indent="-171450">
              <a:buFont typeface="Arial" panose="020B0604020202020204" pitchFamily="34" charset="0"/>
              <a:buChar char="•"/>
            </a:pPr>
            <a:r>
              <a:rPr lang="en-AU" sz="2400" dirty="0"/>
              <a:t>Acknowledgement of host name </a:t>
            </a:r>
          </a:p>
          <a:p>
            <a:pPr marL="171450" indent="-171450">
              <a:buFont typeface="Arial" panose="020B0604020202020204" pitchFamily="34" charset="0"/>
              <a:buChar char="•"/>
            </a:pPr>
            <a:r>
              <a:rPr lang="en-AU" sz="2400" dirty="0"/>
              <a:t>Intro into the topic and the guest expert for today with brief personal context and what they are well known for – what ideas and topics </a:t>
            </a:r>
          </a:p>
          <a:p>
            <a:pPr marL="171450" indent="-171450">
              <a:buFont typeface="Arial" panose="020B0604020202020204" pitchFamily="34" charset="0"/>
              <a:buChar char="•"/>
            </a:pPr>
            <a:r>
              <a:rPr lang="en-AU" sz="2400" dirty="0">
                <a:solidFill>
                  <a:srgbClr val="211197"/>
                </a:solidFill>
              </a:rPr>
              <a:t>The introduction must include a thesis - what will be the angle of the interview today?</a:t>
            </a:r>
          </a:p>
          <a:p>
            <a:pPr marL="171450" indent="-171450">
              <a:buFont typeface="Arial" panose="020B0604020202020204" pitchFamily="34" charset="0"/>
              <a:buChar char="•"/>
            </a:pPr>
            <a:r>
              <a:rPr lang="en-AU" sz="2400" dirty="0"/>
              <a:t>You might even </a:t>
            </a:r>
            <a:r>
              <a:rPr lang="en-AU" sz="2400" dirty="0">
                <a:solidFill>
                  <a:srgbClr val="211197"/>
                </a:solidFill>
              </a:rPr>
              <a:t>suggest an occasion for why you are interviewing them today </a:t>
            </a:r>
            <a:r>
              <a:rPr lang="en-AU" sz="2400" dirty="0"/>
              <a:t>– anniversary of indigenous event, environmental day UN </a:t>
            </a:r>
          </a:p>
        </p:txBody>
      </p:sp>
    </p:spTree>
    <p:extLst>
      <p:ext uri="{BB962C8B-B14F-4D97-AF65-F5344CB8AC3E}">
        <p14:creationId xmlns:p14="http://schemas.microsoft.com/office/powerpoint/2010/main" val="535181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Berlin Sans FB" panose="020E0602020502020306" pitchFamily="34" charset="0"/>
              </a:rPr>
              <a:t>Body of the interview</a:t>
            </a:r>
            <a:r>
              <a:rPr lang="en-AU" dirty="0">
                <a:solidFill>
                  <a:srgbClr val="FF0000"/>
                </a:solidFill>
                <a:latin typeface="Berlin Sans FB" panose="020E0602020502020306" pitchFamily="34" charset="0"/>
              </a:rPr>
              <a:t> </a:t>
            </a:r>
          </a:p>
        </p:txBody>
      </p:sp>
      <p:sp>
        <p:nvSpPr>
          <p:cNvPr id="3" name="Content Placeholder 2"/>
          <p:cNvSpPr>
            <a:spLocks noGrp="1"/>
          </p:cNvSpPr>
          <p:nvPr>
            <p:ph idx="1"/>
          </p:nvPr>
        </p:nvSpPr>
        <p:spPr/>
        <p:txBody>
          <a:bodyPr>
            <a:normAutofit/>
          </a:bodyPr>
          <a:lstStyle/>
          <a:p>
            <a:pPr marL="171450" indent="-171450">
              <a:buFont typeface="Arial" panose="020B0604020202020204" pitchFamily="34" charset="0"/>
              <a:buChar char="•"/>
            </a:pPr>
            <a:r>
              <a:rPr lang="en-AU" sz="2800" dirty="0"/>
              <a:t>Avoid too many questions </a:t>
            </a:r>
          </a:p>
          <a:p>
            <a:pPr marL="171450" indent="-171450">
              <a:buFont typeface="Arial" panose="020B0604020202020204" pitchFamily="34" charset="0"/>
              <a:buChar char="•"/>
            </a:pPr>
            <a:r>
              <a:rPr lang="en-AU" sz="2800" dirty="0"/>
              <a:t>Avoid too many block answers – lengthy responses </a:t>
            </a:r>
          </a:p>
          <a:p>
            <a:pPr marL="171450" indent="-171450">
              <a:buFont typeface="Arial" panose="020B0604020202020204" pitchFamily="34" charset="0"/>
              <a:buChar char="•"/>
            </a:pPr>
            <a:r>
              <a:rPr lang="en-AU" sz="2800" dirty="0"/>
              <a:t>There should be a balance and a discussion that allows host and guest to show equal expertise </a:t>
            </a:r>
          </a:p>
          <a:p>
            <a:pPr marL="171450" indent="-171450">
              <a:buFont typeface="Arial" panose="020B0604020202020204" pitchFamily="34" charset="0"/>
              <a:buChar char="•"/>
            </a:pPr>
            <a:r>
              <a:rPr lang="en-AU" sz="2800" dirty="0"/>
              <a:t>It should be question and answer style but avoid closed questions – focus on open-ended questions</a:t>
            </a:r>
          </a:p>
        </p:txBody>
      </p:sp>
    </p:spTree>
    <p:extLst>
      <p:ext uri="{BB962C8B-B14F-4D97-AF65-F5344CB8AC3E}">
        <p14:creationId xmlns:p14="http://schemas.microsoft.com/office/powerpoint/2010/main" val="1863111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Berlin Sans FB" panose="020E0602020502020306" pitchFamily="34" charset="0"/>
              </a:rPr>
              <a:t>Conclusion</a:t>
            </a:r>
            <a:r>
              <a:rPr lang="en-AU" dirty="0">
                <a:solidFill>
                  <a:srgbClr val="FF0000"/>
                </a:solidFill>
                <a:latin typeface="Berlin Sans FB" panose="020E0602020502020306" pitchFamily="34" charset="0"/>
              </a:rPr>
              <a:t> </a:t>
            </a:r>
          </a:p>
        </p:txBody>
      </p:sp>
      <p:sp>
        <p:nvSpPr>
          <p:cNvPr id="3" name="Content Placeholder 2"/>
          <p:cNvSpPr>
            <a:spLocks noGrp="1"/>
          </p:cNvSpPr>
          <p:nvPr>
            <p:ph idx="1"/>
          </p:nvPr>
        </p:nvSpPr>
        <p:spPr>
          <a:xfrm>
            <a:off x="431371" y="1600202"/>
            <a:ext cx="7824869" cy="5069158"/>
          </a:xfrm>
        </p:spPr>
        <p:txBody>
          <a:bodyPr>
            <a:normAutofit fontScale="92500"/>
          </a:bodyPr>
          <a:lstStyle/>
          <a:p>
            <a:pPr marL="171450" indent="-171450">
              <a:buFont typeface="Arial" panose="020B0604020202020204" pitchFamily="34" charset="0"/>
              <a:buChar char="•"/>
            </a:pPr>
            <a:r>
              <a:rPr lang="en-AU" sz="2200" b="1" dirty="0">
                <a:solidFill>
                  <a:srgbClr val="211197"/>
                </a:solidFill>
              </a:rPr>
              <a:t>Try to round up the discussion </a:t>
            </a:r>
            <a:r>
              <a:rPr lang="en-AU" sz="2200" dirty="0">
                <a:solidFill>
                  <a:srgbClr val="211197"/>
                </a:solidFill>
              </a:rPr>
              <a:t>by </a:t>
            </a:r>
            <a:r>
              <a:rPr lang="en-AU" sz="2200" dirty="0"/>
              <a:t>either showing – as the host – how the discussion has broadened you awareness or perhaps the audience about the concept of representation and also the values of the composer. </a:t>
            </a:r>
          </a:p>
          <a:p>
            <a:pPr marL="171450" indent="-171450">
              <a:buFont typeface="Arial" panose="020B0604020202020204" pitchFamily="34" charset="0"/>
              <a:buChar char="•"/>
            </a:pPr>
            <a:endParaRPr lang="en-AU" sz="2200" dirty="0"/>
          </a:p>
          <a:p>
            <a:pPr marL="171450" indent="-171450">
              <a:buFont typeface="Arial" panose="020B0604020202020204" pitchFamily="34" charset="0"/>
              <a:buChar char="•"/>
            </a:pPr>
            <a:r>
              <a:rPr lang="en-AU" sz="2200" b="1" dirty="0">
                <a:solidFill>
                  <a:srgbClr val="211197"/>
                </a:solidFill>
              </a:rPr>
              <a:t>Alternatively, you can let the guest round </a:t>
            </a:r>
            <a:r>
              <a:rPr lang="en-AU" sz="2200" dirty="0"/>
              <a:t>it up and then make a comment along the lines of – </a:t>
            </a:r>
            <a:r>
              <a:rPr lang="en-AU" sz="2200" i="1" dirty="0"/>
              <a:t>and on that insightful note, unfortunately we have run out of time. We thank you for joining us today and we again congratulate you on your prolific body of work which has shaped the distinctive voice of Australia</a:t>
            </a:r>
            <a:r>
              <a:rPr lang="en-AU" sz="2200" dirty="0"/>
              <a:t>.  </a:t>
            </a:r>
          </a:p>
          <a:p>
            <a:pPr marL="171450" indent="-171450">
              <a:buFont typeface="Arial" panose="020B0604020202020204" pitchFamily="34" charset="0"/>
              <a:buChar char="•"/>
            </a:pPr>
            <a:endParaRPr lang="en-AU" sz="2200" dirty="0"/>
          </a:p>
          <a:p>
            <a:pPr marL="171450" indent="-171450">
              <a:buFont typeface="Arial" panose="020B0604020202020204" pitchFamily="34" charset="0"/>
              <a:buChar char="•"/>
            </a:pPr>
            <a:r>
              <a:rPr lang="en-AU" sz="2200" b="1" dirty="0">
                <a:solidFill>
                  <a:srgbClr val="211197"/>
                </a:solidFill>
              </a:rPr>
              <a:t>Use an ending such as </a:t>
            </a:r>
            <a:r>
              <a:rPr lang="en-AU" sz="2200" dirty="0"/>
              <a:t>– </a:t>
            </a:r>
            <a:r>
              <a:rPr lang="en-AU" sz="2200" i="1" dirty="0"/>
              <a:t>We welcome our audience to tune in next week for our special series of interviews on Australia’s most prominent playwrights and their perspectives on the volatile state of politics in our contemporary climate</a:t>
            </a:r>
            <a:r>
              <a:rPr lang="en-AU" sz="2200" dirty="0"/>
              <a:t>. </a:t>
            </a:r>
          </a:p>
          <a:p>
            <a:endParaRPr lang="en-AU" dirty="0"/>
          </a:p>
        </p:txBody>
      </p:sp>
    </p:spTree>
    <p:extLst>
      <p:ext uri="{BB962C8B-B14F-4D97-AF65-F5344CB8AC3E}">
        <p14:creationId xmlns:p14="http://schemas.microsoft.com/office/powerpoint/2010/main" val="2223897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latin typeface="Berlin Sans FB" panose="020E0602020502020306" pitchFamily="34" charset="0"/>
              </a:rPr>
              <a:t>Question Types </a:t>
            </a:r>
          </a:p>
        </p:txBody>
      </p:sp>
      <p:sp>
        <p:nvSpPr>
          <p:cNvPr id="3" name="Content Placeholder 2"/>
          <p:cNvSpPr>
            <a:spLocks noGrp="1"/>
          </p:cNvSpPr>
          <p:nvPr>
            <p:ph idx="4294967295"/>
          </p:nvPr>
        </p:nvSpPr>
        <p:spPr>
          <a:xfrm>
            <a:off x="527380" y="1484784"/>
            <a:ext cx="11401267" cy="5016557"/>
          </a:xfrm>
        </p:spPr>
        <p:txBody>
          <a:bodyPr>
            <a:normAutofit/>
          </a:bodyPr>
          <a:lstStyle/>
          <a:p>
            <a:r>
              <a:rPr lang="en-AU" sz="2000" b="1" dirty="0"/>
              <a:t>The host needs to be an expert and have read the texts and know the background. </a:t>
            </a:r>
          </a:p>
          <a:p>
            <a:r>
              <a:rPr lang="en-AU" sz="2000" i="1" dirty="0"/>
              <a:t>Different styles of questions: </a:t>
            </a:r>
          </a:p>
          <a:p>
            <a:pPr marL="514350" indent="-514350">
              <a:buAutoNum type="arabicPeriod"/>
            </a:pPr>
            <a:r>
              <a:rPr lang="en-AU" sz="2000" dirty="0"/>
              <a:t>I noticed that you have a propensity to use images of deterioration across your poems as part of your representation of the parallels between humans and nature. </a:t>
            </a:r>
            <a:r>
              <a:rPr lang="en-AU" sz="2000" b="1" dirty="0">
                <a:solidFill>
                  <a:srgbClr val="211197"/>
                </a:solidFill>
              </a:rPr>
              <a:t>Statement</a:t>
            </a:r>
          </a:p>
          <a:p>
            <a:pPr marL="514350" indent="-514350">
              <a:buAutoNum type="arabicPeriod"/>
            </a:pPr>
            <a:r>
              <a:rPr lang="en-AU" sz="2000" dirty="0"/>
              <a:t>Is it fair to say that your poetry is both personal and polemical? How would you define it? </a:t>
            </a:r>
            <a:r>
              <a:rPr lang="en-AU" sz="2000" b="1" dirty="0">
                <a:solidFill>
                  <a:srgbClr val="211197"/>
                </a:solidFill>
              </a:rPr>
              <a:t>Question with a judgement attached </a:t>
            </a:r>
          </a:p>
          <a:p>
            <a:pPr marL="514350" indent="-514350">
              <a:buAutoNum type="arabicPeriod"/>
            </a:pPr>
            <a:r>
              <a:rPr lang="en-AU" sz="2000" dirty="0"/>
              <a:t>Each composer uses representational devices to convey their specific attitudes and values. What would you say are some of your most effective examples of devices that convey your particular love for the landscape?  </a:t>
            </a:r>
            <a:r>
              <a:rPr lang="en-AU" sz="2000" b="1" dirty="0">
                <a:solidFill>
                  <a:srgbClr val="211197"/>
                </a:solidFill>
              </a:rPr>
              <a:t>Question asking about techniques</a:t>
            </a:r>
          </a:p>
          <a:p>
            <a:pPr marL="514350" indent="-514350">
              <a:buAutoNum type="arabicPeriod"/>
            </a:pPr>
            <a:r>
              <a:rPr lang="en-AU" sz="2000" dirty="0"/>
              <a:t>Fiona Capp points to her travels into your poems as controversial because the imagined landscape no longer resonates with the real landscape. </a:t>
            </a:r>
            <a:r>
              <a:rPr lang="en-AU" sz="2000" b="1" dirty="0">
                <a:solidFill>
                  <a:srgbClr val="211197"/>
                </a:solidFill>
              </a:rPr>
              <a:t>Statement using an outside author that compels the guest to comment on an interpretation of their work. </a:t>
            </a:r>
          </a:p>
          <a:p>
            <a:pPr marL="514350" indent="-514350">
              <a:buAutoNum type="arabicPeriod"/>
            </a:pPr>
            <a:endParaRPr lang="en-AU" dirty="0"/>
          </a:p>
          <a:p>
            <a:endParaRPr lang="en-AU" dirty="0"/>
          </a:p>
        </p:txBody>
      </p:sp>
    </p:spTree>
    <p:extLst>
      <p:ext uri="{BB962C8B-B14F-4D97-AF65-F5344CB8AC3E}">
        <p14:creationId xmlns:p14="http://schemas.microsoft.com/office/powerpoint/2010/main" val="88657681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Radio Interview &amp;#x0D;&amp;#x0A;Construction &amp;quot;&quot;/&gt;&lt;property id=&quot;20307&quot; value=&quot;256&quot;/&gt;&lt;/object&gt;&lt;object type=&quot;3&quot; unique_id=&quot;10005&quot;&gt;&lt;property id=&quot;20148&quot; value=&quot;5&quot;/&gt;&lt;property id=&quot;20300&quot; value=&quot;Slide 2 - &amp;quot;Purpose of a Radio Interview &amp;quot;&quot;/&gt;&lt;property id=&quot;20307&quot; value=&quot;257&quot;/&gt;&lt;/object&gt;&lt;object type=&quot;3&quot; unique_id=&quot;10006&quot;&gt;&lt;property id=&quot;20148&quot; value=&quot;5&quot;/&gt;&lt;property id=&quot;20300&quot; value=&quot;Slide 6 - &amp;quot;Structure of an Interview &amp;#x0D;&amp;#x0A;Introduction &amp;quot;&quot;/&gt;&lt;property id=&quot;20307&quot; value=&quot;258&quot;/&gt;&lt;/object&gt;&lt;object type=&quot;3&quot; unique_id=&quot;10007&quot;&gt;&lt;property id=&quot;20148&quot; value=&quot;5&quot;/&gt;&lt;property id=&quot;20300&quot; value=&quot;Slide 4 - &amp;quot;Language &amp;quot;&quot;/&gt;&lt;property id=&quot;20307&quot; value=&quot;259&quot;/&gt;&lt;/object&gt;&lt;object type=&quot;3&quot; unique_id=&quot;10008&quot;&gt;&lt;property id=&quot;20148&quot; value=&quot;5&quot;/&gt;&lt;property id=&quot;20300&quot; value=&quot;Slide 9 - &amp;quot;Question Types &amp;quot;&quot;/&gt;&lt;property id=&quot;20307&quot; value=&quot;260&quot;/&gt;&lt;/object&gt;&lt;object type=&quot;3&quot; unique_id=&quot;10009&quot;&gt;&lt;property id=&quot;20148&quot; value=&quot;5&quot;/&gt;&lt;property id=&quot;20300&quot; value=&quot;Slide 10 - &amp;quot;Question and Answer Transitions &amp;quot;&quot;/&gt;&lt;property id=&quot;20307&quot; value=&quot;263&quot;/&gt;&lt;/object&gt;&lt;object type=&quot;3&quot; unique_id=&quot;10010&quot;&gt;&lt;property id=&quot;20148&quot; value=&quot;5&quot;/&gt;&lt;property id=&quot;20300&quot; value=&quot;Slide 5 - &amp;quot;Using Natural Speech &amp;quot;&quot;/&gt;&lt;property id=&quot;20307&quot; value=&quot;261&quot;/&gt;&lt;/object&gt;&lt;object type=&quot;3&quot; unique_id=&quot;10011&quot;&gt;&lt;property id=&quot;20148&quot; value=&quot;5&quot;/&gt;&lt;property id=&quot;20300&quot; value=&quot;Slide 11 - &amp;quot;Example from ABC radio &amp;quot;&quot;/&gt;&lt;property id=&quot;20307&quot; value=&quot;262&quot;/&gt;&lt;/object&gt;&lt;object type=&quot;3&quot; unique_id=&quot;10012&quot;&gt;&lt;property id=&quot;20148&quot; value=&quot;5&quot;/&gt;&lt;property id=&quot;20300&quot; value=&quot;Slide 3 - &amp;quot;Audience &amp;quot;&quot;/&gt;&lt;property id=&quot;20307&quot; value=&quot;264&quot;/&gt;&lt;/object&gt;&lt;object type=&quot;3&quot; unique_id=&quot;10112&quot;&gt;&lt;property id=&quot;20148&quot; value=&quot;5&quot;/&gt;&lt;property id=&quot;20300&quot; value=&quot;Slide 7 - &amp;quot;Body &amp;quot;&quot;/&gt;&lt;property id=&quot;20307&quot; value=&quot;265&quot;/&gt;&lt;/object&gt;&lt;object type=&quot;3&quot; unique_id=&quot;10114&quot;&gt;&lt;property id=&quot;20148&quot; value=&quot;5&quot;/&gt;&lt;property id=&quot;20300&quot; value=&quot;Slide 8 - &amp;quot;Conclusion &amp;quot;&quot;/&gt;&lt;property id=&quot;20307&quot; value=&quot;266&quot;/&gt;&lt;/object&gt;&lt;/object&gt;&lt;/object&gt;&lt;/database&gt;"/>
  <p:tag name="SECTOMILLISECCONVERTED" val="1"/>
</p:tagLst>
</file>

<file path=ppt/theme/theme1.xml><?xml version="1.0" encoding="utf-8"?>
<a:theme xmlns:a="http://schemas.openxmlformats.org/drawingml/2006/main" name="DoE">
  <a:themeElements>
    <a:clrScheme name="Dept of Education">
      <a:dk1>
        <a:sysClr val="windowText" lastClr="000000"/>
      </a:dk1>
      <a:lt1>
        <a:sysClr val="window" lastClr="FFFFFF"/>
      </a:lt1>
      <a:dk2>
        <a:srgbClr val="425968"/>
      </a:dk2>
      <a:lt2>
        <a:srgbClr val="EEECE1"/>
      </a:lt2>
      <a:accent1>
        <a:srgbClr val="00ABC3"/>
      </a:accent1>
      <a:accent2>
        <a:srgbClr val="00B178"/>
      </a:accent2>
      <a:accent3>
        <a:srgbClr val="9ACAEB"/>
      </a:accent3>
      <a:accent4>
        <a:srgbClr val="A87EB1"/>
      </a:accent4>
      <a:accent5>
        <a:srgbClr val="4BACC6"/>
      </a:accent5>
      <a:accent6>
        <a:srgbClr val="FFC623"/>
      </a:accent6>
      <a:hlink>
        <a:srgbClr val="0000FF"/>
      </a:hlink>
      <a:folHlink>
        <a:srgbClr val="800080"/>
      </a:folHlink>
    </a:clrScheme>
    <a:fontScheme name="Dept of Education">
      <a:majorFont>
        <a:latin typeface="Montserrat"/>
        <a:ea typeface=""/>
        <a:cs typeface=""/>
      </a:majorFont>
      <a:minorFont>
        <a:latin typeface="Montserrat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12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DoE" id="{08E860C7-DC44-42D5-97DC-8B2A22A76695}" vid="{FB03A350-19DA-474F-9FEF-892448A82DF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DoE</Template>
  <TotalTime>1115</TotalTime>
  <Words>686</Words>
  <Application>Microsoft Office PowerPoint</Application>
  <PresentationFormat>Widescreen</PresentationFormat>
  <Paragraphs>55</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Berlin Sans FB</vt:lpstr>
      <vt:lpstr>Calibri</vt:lpstr>
      <vt:lpstr>Courier New</vt:lpstr>
      <vt:lpstr>Montserrat</vt:lpstr>
      <vt:lpstr>Montserrat Light</vt:lpstr>
      <vt:lpstr>Wingdings</vt:lpstr>
      <vt:lpstr>DoE</vt:lpstr>
      <vt:lpstr>Radio Interview  Construction </vt:lpstr>
      <vt:lpstr>Purpose of a Radio Interview </vt:lpstr>
      <vt:lpstr>Audience </vt:lpstr>
      <vt:lpstr>Language </vt:lpstr>
      <vt:lpstr>Using Natural Speech </vt:lpstr>
      <vt:lpstr>Structure of an Interview  Introduction </vt:lpstr>
      <vt:lpstr>Body of the interview </vt:lpstr>
      <vt:lpstr>Conclusion </vt:lpstr>
      <vt:lpstr>Question Types </vt:lpstr>
      <vt:lpstr>Question and Answer Transitions </vt:lpstr>
      <vt:lpstr>Example from ABC radio </vt:lpstr>
    </vt:vector>
  </TitlesOfParts>
  <Company>NSW, Department of Education and Training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Radio Interview</dc:title>
  <dc:creator>Taoube, Wafa</dc:creator>
  <cp:lastModifiedBy>Greene, Prudence</cp:lastModifiedBy>
  <cp:revision>39</cp:revision>
  <dcterms:created xsi:type="dcterms:W3CDTF">2016-07-12T10:21:23Z</dcterms:created>
  <dcterms:modified xsi:type="dcterms:W3CDTF">2017-11-30T21:24:27Z</dcterms:modified>
</cp:coreProperties>
</file>