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21"/>
  </p:notesMasterIdLst>
  <p:handoutMasterIdLst>
    <p:handoutMasterId r:id="rId22"/>
  </p:handoutMasterIdLst>
  <p:sldIdLst>
    <p:sldId id="323" r:id="rId2"/>
    <p:sldId id="329" r:id="rId3"/>
    <p:sldId id="402" r:id="rId4"/>
    <p:sldId id="325" r:id="rId5"/>
    <p:sldId id="324" r:id="rId6"/>
    <p:sldId id="403" r:id="rId7"/>
    <p:sldId id="326" r:id="rId8"/>
    <p:sldId id="328" r:id="rId9"/>
    <p:sldId id="327" r:id="rId10"/>
    <p:sldId id="330" r:id="rId11"/>
    <p:sldId id="331" r:id="rId12"/>
    <p:sldId id="333" r:id="rId13"/>
    <p:sldId id="332" r:id="rId14"/>
    <p:sldId id="334" r:id="rId15"/>
    <p:sldId id="335" r:id="rId16"/>
    <p:sldId id="336" r:id="rId17"/>
    <p:sldId id="337" r:id="rId18"/>
    <p:sldId id="338" r:id="rId19"/>
    <p:sldId id="406" r:id="rId20"/>
  </p:sldIdLst>
  <p:sldSz cx="12192000" cy="6858000"/>
  <p:notesSz cx="6858000" cy="9144000"/>
  <p:embeddedFontLst>
    <p:embeddedFont>
      <p:font typeface="Public Sans" panose="020B0604020202020204" charset="0"/>
      <p:regular r:id="rId23"/>
      <p:bold r:id="rId24"/>
      <p:italic r:id="rId25"/>
      <p:boldItalic r:id="rId26"/>
    </p:embeddedFont>
    <p:embeddedFont>
      <p:font typeface="Public Sans Light" panose="020B0604020202020204" charset="0"/>
      <p:regular r:id="rId27"/>
      <p:italic r:id="rId28"/>
    </p:embeddedFont>
    <p:embeddedFont>
      <p:font typeface="Quattrocento" panose="02020502030000000404" pitchFamily="18" charset="0"/>
      <p:regular r:id="rId29"/>
      <p:bold r:id="rId30"/>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6ACB6"/>
    <a:srgbClr val="630019"/>
    <a:srgbClr val="EBEBEB"/>
    <a:srgbClr val="F3E2E6"/>
    <a:srgbClr val="CBEDFD"/>
    <a:srgbClr val="D7153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4" d="100"/>
          <a:sy n="94" d="100"/>
        </p:scale>
        <p:origin x="894" y="9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microsoft.com/office/2018/10/relationships/authors" Target="author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15/06/2023</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15/06/2023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8355196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accent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356856507"/>
      </p:ext>
    </p:extLst>
  </p:cSld>
  <p:clrMapOvr>
    <a:masterClrMapping/>
  </p:clrMapOvr>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360000" y="360000"/>
            <a:ext cx="4500000" cy="684000"/>
          </a:xfrm>
          <a:prstGeom prst="rect">
            <a:avLst/>
          </a:prstGeom>
        </p:spPr>
        <p:txBody>
          <a:bodyPr vert="horz" lIns="0" tIns="0" rIns="0" bIns="0" rtlCol="0" anchor="t">
            <a:noAutofit/>
          </a:bodyPr>
          <a:lstStyle>
            <a:lvl1pPr algn="l">
              <a:defRPr sz="1400">
                <a:solidFill>
                  <a:schemeClr val="tx1"/>
                </a:solidFill>
                <a:latin typeface="Public Sans" pitchFamily="2" charset="0"/>
              </a:defRPr>
            </a:lvl1pPr>
          </a:lstStyle>
          <a:p>
            <a:r>
              <a:rPr lang="en-US"/>
              <a:t>NSW Department of Education</a:t>
            </a:r>
            <a:endParaRPr lang="en-AU"/>
          </a:p>
        </p:txBody>
      </p:sp>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1548000"/>
            <a:ext cx="12192001" cy="18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3348000"/>
            <a:ext cx="12192001" cy="351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hasCustomPrompt="1"/>
          </p:nvPr>
        </p:nvSpPr>
        <p:spPr>
          <a:xfrm>
            <a:off x="360000" y="3600000"/>
            <a:ext cx="7200000" cy="2520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59999" y="1908000"/>
            <a:ext cx="7200000" cy="108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8952000" y="3978000"/>
            <a:ext cx="2880000" cy="2880000"/>
          </a:xfrm>
        </p:spPr>
        <p:txBody>
          <a:bodyPr anchor="b">
            <a:noAutofit/>
          </a:bodyPr>
          <a:lstStyle>
            <a:lvl1pPr algn="r">
              <a:lnSpc>
                <a:spcPct val="80000"/>
              </a:lnSpc>
              <a:spcAft>
                <a:spcPts val="0"/>
              </a:spcAft>
              <a:defRPr sz="190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4282873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Divider 1">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360000" y="360000"/>
            <a:ext cx="4500000" cy="684000"/>
          </a:xfrm>
          <a:prstGeom prst="rect">
            <a:avLst/>
          </a:prstGeom>
        </p:spPr>
        <p:txBody>
          <a:bodyPr vert="horz" lIns="0" tIns="0" rIns="0" bIns="0" rtlCol="0" anchor="t">
            <a:noAutofit/>
          </a:bodyPr>
          <a:lstStyle>
            <a:lvl1pPr algn="l">
              <a:defRPr sz="1400">
                <a:solidFill>
                  <a:schemeClr val="tx1"/>
                </a:solidFill>
                <a:latin typeface="Public Sans" pitchFamily="2" charset="0"/>
              </a:defRPr>
            </a:lvl1pPr>
          </a:lstStyle>
          <a:p>
            <a:r>
              <a:rPr lang="en-US"/>
              <a:t>NSW Department of Education</a:t>
            </a:r>
            <a:endParaRPr lang="en-AU"/>
          </a:p>
        </p:txBody>
      </p:sp>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1548000"/>
            <a:ext cx="12192001" cy="1800000"/>
          </a:xfrm>
          <a:prstGeom prst="rect">
            <a:avLst/>
          </a:prstGeom>
          <a:solidFill>
            <a:srgbClr val="630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3348000"/>
            <a:ext cx="12192001" cy="351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hasCustomPrompt="1"/>
          </p:nvPr>
        </p:nvSpPr>
        <p:spPr>
          <a:xfrm>
            <a:off x="360000" y="3600000"/>
            <a:ext cx="7200000" cy="2520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59999" y="1908000"/>
            <a:ext cx="7200000" cy="1080000"/>
          </a:xfrm>
        </p:spPr>
        <p:txBody>
          <a:bodyPr>
            <a:noAutofit/>
          </a:bodyPr>
          <a:lstStyle>
            <a:lvl1pPr>
              <a:defRPr sz="2000">
                <a:solidFill>
                  <a:srgbClr val="F6ACB6"/>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8952000" y="3978000"/>
            <a:ext cx="2880000" cy="2880000"/>
          </a:xfrm>
        </p:spPr>
        <p:txBody>
          <a:bodyPr anchor="b">
            <a:noAutofit/>
          </a:bodyPr>
          <a:lstStyle>
            <a:lvl1pPr algn="r">
              <a:lnSpc>
                <a:spcPct val="80000"/>
              </a:lnSpc>
              <a:spcAft>
                <a:spcPts val="0"/>
              </a:spcAft>
              <a:defRPr sz="190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3426555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10080000"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760000"/>
            <a:ext cx="10079997"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4438495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ivider 2">
    <p:bg>
      <p:bgPr>
        <a:solidFill>
          <a:schemeClr val="accent6"/>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10080000"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tx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760000"/>
            <a:ext cx="10079997"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395496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Divider 2_Image">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6343602"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343602"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10232408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Divider 2_Image">
    <p:bg>
      <p:bgPr>
        <a:solidFill>
          <a:schemeClr val="accent6"/>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6407991"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tx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407990"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Picture Placeholder 4">
            <a:extLst>
              <a:ext uri="{FF2B5EF4-FFF2-40B4-BE49-F238E27FC236}">
                <a16:creationId xmlns:a16="http://schemas.microsoft.com/office/drawing/2014/main" id="{43B0A989-8C17-718F-1784-DAD10FB92D0A}"/>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2271565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10080000" cy="1008000"/>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5616000" cy="2160000"/>
          </a:xfrm>
        </p:spPr>
        <p:txBody>
          <a:bodyPr/>
          <a:lstStyle>
            <a:lvl1pPr>
              <a:defRPr>
                <a:latin typeface="+mn-lt"/>
              </a:defRPr>
            </a:lvl1pPr>
          </a:lstStyle>
          <a:p>
            <a:r>
              <a:rPr lang="en-US"/>
              <a:t>Click icon to add table</a:t>
            </a:r>
            <a:endParaRPr lang="en-AU"/>
          </a:p>
        </p:txBody>
      </p:sp>
      <p:sp>
        <p:nvSpPr>
          <p:cNvPr id="6" name="Table Placeholder 9">
            <a:extLst>
              <a:ext uri="{FF2B5EF4-FFF2-40B4-BE49-F238E27FC236}">
                <a16:creationId xmlns:a16="http://schemas.microsoft.com/office/drawing/2014/main" id="{41FBA3B0-0275-0235-9CEA-C5CEA00EBD48}"/>
              </a:ext>
            </a:extLst>
          </p:cNvPr>
          <p:cNvSpPr>
            <a:spLocks noGrp="1"/>
          </p:cNvSpPr>
          <p:nvPr>
            <p:ph type="tbl" sz="quarter" idx="16"/>
          </p:nvPr>
        </p:nvSpPr>
        <p:spPr>
          <a:xfrm>
            <a:off x="360362" y="4248000"/>
            <a:ext cx="5616000" cy="2160000"/>
          </a:xfrm>
        </p:spPr>
        <p:txBody>
          <a:bodyPr/>
          <a:lstStyle>
            <a:lvl1pPr>
              <a:defRPr>
                <a:latin typeface="+mn-lt"/>
              </a:defRPr>
            </a:lvl1pPr>
          </a:lstStyle>
          <a:p>
            <a:r>
              <a:rPr lang="en-US"/>
              <a:t>Click icon to add table</a:t>
            </a:r>
            <a:endParaRPr lang="en-AU"/>
          </a:p>
        </p:txBody>
      </p:sp>
      <p:sp>
        <p:nvSpPr>
          <p:cNvPr id="5" name="Table Placeholder 9">
            <a:extLst>
              <a:ext uri="{FF2B5EF4-FFF2-40B4-BE49-F238E27FC236}">
                <a16:creationId xmlns:a16="http://schemas.microsoft.com/office/drawing/2014/main" id="{3A833504-810D-E90D-EEAD-6FD03511C6AA}"/>
              </a:ext>
            </a:extLst>
          </p:cNvPr>
          <p:cNvSpPr>
            <a:spLocks noGrp="1"/>
          </p:cNvSpPr>
          <p:nvPr>
            <p:ph type="tbl" sz="quarter" idx="15"/>
          </p:nvPr>
        </p:nvSpPr>
        <p:spPr>
          <a:xfrm>
            <a:off x="6228000" y="1908000"/>
            <a:ext cx="5616000" cy="2160000"/>
          </a:xfrm>
        </p:spPr>
        <p:txBody>
          <a:bodyPr/>
          <a:lstStyle>
            <a:lvl1pPr>
              <a:defRPr>
                <a:latin typeface="+mn-lt"/>
              </a:defRPr>
            </a:lvl1pPr>
          </a:lstStyle>
          <a:p>
            <a:r>
              <a:rPr lang="en-US"/>
              <a:t>Click icon to add table</a:t>
            </a:r>
            <a:endParaRPr lang="en-AU"/>
          </a:p>
        </p:txBody>
      </p:sp>
      <p:sp>
        <p:nvSpPr>
          <p:cNvPr id="7" name="Table Placeholder 9">
            <a:extLst>
              <a:ext uri="{FF2B5EF4-FFF2-40B4-BE49-F238E27FC236}">
                <a16:creationId xmlns:a16="http://schemas.microsoft.com/office/drawing/2014/main" id="{45BE7F48-2F3F-5684-3640-86C10E7CF416}"/>
              </a:ext>
            </a:extLst>
          </p:cNvPr>
          <p:cNvSpPr>
            <a:spLocks noGrp="1"/>
          </p:cNvSpPr>
          <p:nvPr>
            <p:ph type="tbl" sz="quarter" idx="17"/>
          </p:nvPr>
        </p:nvSpPr>
        <p:spPr>
          <a:xfrm>
            <a:off x="6228000" y="4248000"/>
            <a:ext cx="5616000" cy="2160000"/>
          </a:xfrm>
        </p:spPr>
        <p:txBody>
          <a:bodyPr/>
          <a:lstStyle>
            <a:lvl1pPr>
              <a:defRPr>
                <a:latin typeface="+mn-lt"/>
              </a:defRPr>
            </a:lvl1pPr>
          </a:lstStyle>
          <a:p>
            <a:r>
              <a:rPr lang="en-US"/>
              <a:t>Click icon to add table</a:t>
            </a: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5651723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005139-C098-2BAF-1D2B-4D4D8D4937FC}"/>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620000"/>
            <a:ext cx="5616000" cy="4680000"/>
          </a:xfrm>
        </p:spPr>
        <p:txBody>
          <a:bodyPr/>
          <a:lstStyle>
            <a:lvl1pPr>
              <a:defRPr>
                <a:latin typeface="+mn-lt"/>
              </a:defRPr>
            </a:lvl1pPr>
          </a:lstStyle>
          <a:p>
            <a:r>
              <a:rPr lang="en-US"/>
              <a:t>Click icon to add table</a:t>
            </a:r>
            <a:endParaRPr lang="en-AU"/>
          </a:p>
        </p:txBody>
      </p:sp>
      <p:sp>
        <p:nvSpPr>
          <p:cNvPr id="2" name="Table Placeholder 9">
            <a:extLst>
              <a:ext uri="{FF2B5EF4-FFF2-40B4-BE49-F238E27FC236}">
                <a16:creationId xmlns:a16="http://schemas.microsoft.com/office/drawing/2014/main" id="{92BD0FCE-0804-4AAE-615C-566A4F2FAFEF}"/>
              </a:ext>
            </a:extLst>
          </p:cNvPr>
          <p:cNvSpPr>
            <a:spLocks noGrp="1"/>
          </p:cNvSpPr>
          <p:nvPr>
            <p:ph type="tbl" sz="quarter" idx="15"/>
          </p:nvPr>
        </p:nvSpPr>
        <p:spPr>
          <a:xfrm>
            <a:off x="6228000" y="1620000"/>
            <a:ext cx="5616000" cy="4680000"/>
          </a:xfrm>
        </p:spPr>
        <p:txBody>
          <a:bodyPr/>
          <a:lstStyle>
            <a:lvl1pPr>
              <a:defRPr>
                <a:latin typeface="+mn-lt"/>
              </a:defRPr>
            </a:lvl1pPr>
          </a:lstStyle>
          <a:p>
            <a:r>
              <a:rPr lang="en-US"/>
              <a:t>Click icon to add table</a:t>
            </a:r>
            <a:endParaRPr lang="en-AU"/>
          </a:p>
        </p:txBody>
      </p:sp>
      <p:sp>
        <p:nvSpPr>
          <p:cNvPr id="4" name="Slide Number Placeholder 3">
            <a:extLst>
              <a:ext uri="{FF2B5EF4-FFF2-40B4-BE49-F238E27FC236}">
                <a16:creationId xmlns:a16="http://schemas.microsoft.com/office/drawing/2014/main" id="{119A8057-F61F-CB11-BD7F-686904EB0E67}"/>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505727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p:txBody>
          <a:bodyPr/>
          <a:lstStyle>
            <a:lvl1pPr>
              <a:defRPr>
                <a:latin typeface="+mn-lt"/>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70407630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_no Lin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3" name="Content Placeholder 2"/>
          <p:cNvSpPr>
            <a:spLocks noGrp="1"/>
          </p:cNvSpPr>
          <p:nvPr>
            <p:ph idx="1"/>
          </p:nvPr>
        </p:nvSpPr>
        <p:spPr/>
        <p:txBody>
          <a:bodyPr/>
          <a:lstStyle>
            <a:lvl1pPr>
              <a:defRPr>
                <a:latin typeface="+mn-lt"/>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797119284"/>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accent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bg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4018397184"/>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CE0587-CE28-E673-2798-12F5DFA4543B}"/>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800000"/>
            <a:ext cx="11473200" cy="4351339"/>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13DA8821-872D-DA98-FD86-2667B05FAE90}"/>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583723895"/>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2 Column Content_no Lin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CE0587-CE28-E673-2798-12F5DFA4543B}"/>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3" name="Content Placeholder 2"/>
          <p:cNvSpPr>
            <a:spLocks noGrp="1"/>
          </p:cNvSpPr>
          <p:nvPr>
            <p:ph idx="1"/>
          </p:nvPr>
        </p:nvSpPr>
        <p:spPr>
          <a:xfrm>
            <a:off x="360000" y="1800000"/>
            <a:ext cx="11473200" cy="4351339"/>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223972593"/>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Text box and 2 Column Conten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9C3ABC-6C4C-FAD8-5C90-97C9B2C4F508}"/>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2339999"/>
            <a:ext cx="468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Content Placeholder 2"/>
          <p:cNvSpPr>
            <a:spLocks noGrp="1"/>
          </p:cNvSpPr>
          <p:nvPr>
            <p:ph idx="1"/>
          </p:nvPr>
        </p:nvSpPr>
        <p:spPr>
          <a:xfrm>
            <a:off x="5220000" y="2339999"/>
            <a:ext cx="6624000" cy="396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699944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Text box and 2 Column Content box_no Lin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9C3ABC-6C4C-FAD8-5C90-97C9B2C4F508}"/>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2339999"/>
            <a:ext cx="468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Content Placeholder 2"/>
          <p:cNvSpPr>
            <a:spLocks noGrp="1"/>
          </p:cNvSpPr>
          <p:nvPr>
            <p:ph idx="1"/>
          </p:nvPr>
        </p:nvSpPr>
        <p:spPr>
          <a:xfrm>
            <a:off x="5220000" y="2339999"/>
            <a:ext cx="6624000" cy="396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7108675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pullout text and captio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7997" cy="4140000"/>
          </a:xfrm>
        </p:spPr>
        <p:txBody>
          <a:bodyPr>
            <a:noAutofit/>
          </a:bodyPr>
          <a:lstStyle>
            <a:lvl1pPr>
              <a:defRPr sz="3600">
                <a:solidFill>
                  <a:schemeClr val="accent2"/>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a:p>
            <a:pPr lvl="1"/>
            <a:r>
              <a:rPr lang="en-US"/>
              <a:t>Second level</a:t>
            </a:r>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6" cy="360000"/>
          </a:xfrm>
        </p:spPr>
        <p:txBody>
          <a:bodyPr anchor="b">
            <a:noAutofit/>
          </a:bodyPr>
          <a:lstStyle>
            <a:lvl1pPr>
              <a:defRPr sz="1400">
                <a:latin typeface="+mn-lt"/>
              </a:defRPr>
            </a:lvl1pPr>
          </a:lstStyle>
          <a:p>
            <a:pPr lvl="0"/>
            <a:r>
              <a:rPr lang="en-US"/>
              <a:t>Caption</a:t>
            </a:r>
            <a:endParaRPr lang="en-AU"/>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8893420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3">
            <a:extLst>
              <a:ext uri="{FF2B5EF4-FFF2-40B4-BE49-F238E27FC236}">
                <a16:creationId xmlns:a16="http://schemas.microsoft.com/office/drawing/2014/main" id="{7FE002FA-5983-1B5A-189B-F350B609A505}"/>
              </a:ext>
            </a:extLst>
          </p:cNvPr>
          <p:cNvSpPr>
            <a:spLocks noGrp="1"/>
          </p:cNvSpPr>
          <p:nvPr>
            <p:ph type="title"/>
          </p:nvPr>
        </p:nvSpPr>
        <p:spPr>
          <a:xfrm>
            <a:off x="360000" y="360000"/>
            <a:ext cx="10080000" cy="1008000"/>
          </a:xfrm>
        </p:spPr>
        <p:txBody>
          <a:bodyPr/>
          <a:lstStyle>
            <a:lvl1pPr>
              <a:defRPr>
                <a:solidFill>
                  <a:schemeClr val="accent1"/>
                </a:solidFill>
              </a:defRPr>
            </a:lvl1pPr>
          </a:lstStyle>
          <a:p>
            <a:r>
              <a:rPr lang="en-US"/>
              <a:t>Click to edit Master title style</a:t>
            </a:r>
            <a:endParaRPr lang="en-AU"/>
          </a:p>
        </p:txBody>
      </p:sp>
      <p:sp>
        <p:nvSpPr>
          <p:cNvPr id="16" name="Content Placeholder 2">
            <a:extLst>
              <a:ext uri="{FF2B5EF4-FFF2-40B4-BE49-F238E27FC236}">
                <a16:creationId xmlns:a16="http://schemas.microsoft.com/office/drawing/2014/main" id="{1CB43674-C40D-7D08-3098-549DEE754BFD}"/>
              </a:ext>
            </a:extLst>
          </p:cNvPr>
          <p:cNvSpPr>
            <a:spLocks noGrp="1"/>
          </p:cNvSpPr>
          <p:nvPr>
            <p:ph idx="1"/>
          </p:nvPr>
        </p:nvSpPr>
        <p:spPr>
          <a:xfrm>
            <a:off x="360000" y="1800000"/>
            <a:ext cx="6587996" cy="4536000"/>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46634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3">
            <a:extLst>
              <a:ext uri="{FF2B5EF4-FFF2-40B4-BE49-F238E27FC236}">
                <a16:creationId xmlns:a16="http://schemas.microsoft.com/office/drawing/2014/main" id="{7FE002FA-5983-1B5A-189B-F350B609A505}"/>
              </a:ext>
            </a:extLst>
          </p:cNvPr>
          <p:cNvSpPr>
            <a:spLocks noGrp="1"/>
          </p:cNvSpPr>
          <p:nvPr>
            <p:ph type="title"/>
          </p:nvPr>
        </p:nvSpPr>
        <p:spPr>
          <a:xfrm>
            <a:off x="360000" y="360000"/>
            <a:ext cx="10080000" cy="1008000"/>
          </a:xfrm>
        </p:spPr>
        <p:txBody>
          <a:bodyPr/>
          <a:lstStyle>
            <a:lvl1pPr>
              <a:defRPr>
                <a:solidFill>
                  <a:schemeClr val="accent1"/>
                </a:solidFill>
              </a:defRPr>
            </a:lvl1pPr>
          </a:lstStyle>
          <a:p>
            <a:r>
              <a:rPr lang="en-US"/>
              <a:t>Click to edit Master title style</a:t>
            </a:r>
            <a:endParaRPr lang="en-AU"/>
          </a:p>
        </p:txBody>
      </p:sp>
      <p:sp>
        <p:nvSpPr>
          <p:cNvPr id="16" name="Content Placeholder 2">
            <a:extLst>
              <a:ext uri="{FF2B5EF4-FFF2-40B4-BE49-F238E27FC236}">
                <a16:creationId xmlns:a16="http://schemas.microsoft.com/office/drawing/2014/main" id="{1CB43674-C40D-7D08-3098-549DEE754BFD}"/>
              </a:ext>
            </a:extLst>
          </p:cNvPr>
          <p:cNvSpPr>
            <a:spLocks noGrp="1"/>
          </p:cNvSpPr>
          <p:nvPr>
            <p:ph idx="1"/>
          </p:nvPr>
        </p:nvSpPr>
        <p:spPr>
          <a:xfrm>
            <a:off x="360000" y="1800000"/>
            <a:ext cx="6587996" cy="4536000"/>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91957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7413180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123783-B36F-FC9F-CD55-EDC756E5452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3489BCDB-A0CC-B54C-ECE2-9EFE4F58BD01}"/>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0163793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wo Content_no Lin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123783-B36F-FC9F-CD55-EDC756E5452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3" name="Content Placeholder 2"/>
          <p:cNvSpPr>
            <a:spLocks noGrp="1"/>
          </p:cNvSpPr>
          <p:nvPr>
            <p:ph sz="half" idx="1"/>
          </p:nvPr>
        </p:nvSpPr>
        <p:spPr>
          <a:xfrm>
            <a:off x="360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969581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2385288"/>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2385288"/>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2673288"/>
            <a:ext cx="3599999" cy="792000"/>
          </a:xfrm>
        </p:spPr>
        <p:txBody>
          <a:bodyPr/>
          <a:lstStyle>
            <a:lvl1pPr>
              <a:defRPr sz="1800">
                <a:solidFill>
                  <a:schemeClr val="accent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2385288"/>
            <a:ext cx="2772000" cy="287999"/>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042575"/>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a:p>
        </p:txBody>
      </p:sp>
    </p:spTree>
    <p:extLst>
      <p:ext uri="{BB962C8B-B14F-4D97-AF65-F5344CB8AC3E}">
        <p14:creationId xmlns:p14="http://schemas.microsoft.com/office/powerpoint/2010/main" val="1787055479"/>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lower">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7E1452-9E62-6F19-C714-37630E42A238}"/>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4C0B6C8A-6222-B0CE-D530-EA6C14EF245A}"/>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0162768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wo Content lower_no Lin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7E1452-9E62-6F19-C714-37630E42A238}"/>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3" name="Content Placeholder 2"/>
          <p:cNvSpPr>
            <a:spLocks noGrp="1"/>
          </p:cNvSpPr>
          <p:nvPr>
            <p:ph sz="half" idx="1"/>
          </p:nvPr>
        </p:nvSpPr>
        <p:spPr>
          <a:xfrm>
            <a:off x="360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1862383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ubheading, two column text and image">
    <p:bg>
      <p:bgPr>
        <a:solidFill>
          <a:schemeClr val="tx2">
            <a:lumMod val="20000"/>
            <a:lumOff val="80000"/>
            <a:alpha val="3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2C143A-765A-9867-B018-133C6C026A1C}"/>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64000"/>
            <a:ext cx="7560000" cy="900000"/>
          </a:xfrm>
        </p:spPr>
        <p:txBody>
          <a:bodyPr/>
          <a:lstStyle>
            <a:lvl1pPr>
              <a:defRPr b="1">
                <a:latin typeface="+mn-lt"/>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08000"/>
            <a:ext cx="7560000" cy="3311998"/>
          </a:xfrm>
        </p:spPr>
        <p:txBody>
          <a:bodyPr numCol="2" spcCol="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8172000" y="1764000"/>
            <a:ext cx="3672000" cy="43559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7" name="Straight Connector 16">
            <a:extLst>
              <a:ext uri="{FF2B5EF4-FFF2-40B4-BE49-F238E27FC236}">
                <a16:creationId xmlns:a16="http://schemas.microsoft.com/office/drawing/2014/main" id="{FE2A9009-B980-F33D-351A-CB3398BF3C05}"/>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DDC80FCE-1988-2F0C-DC0A-CD7B9BE7D354}"/>
              </a:ext>
            </a:extLst>
          </p:cNvPr>
          <p:cNvSpPr>
            <a:spLocks noGrp="1"/>
          </p:cNvSpPr>
          <p:nvPr>
            <p:ph type="sldNum" sz="quarter" idx="15"/>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3942643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Subheading, two column text and image_no Line">
    <p:bg>
      <p:bgPr>
        <a:solidFill>
          <a:schemeClr val="tx2">
            <a:lumMod val="20000"/>
            <a:lumOff val="80000"/>
            <a:alpha val="3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2C143A-765A-9867-B018-133C6C026A1C}"/>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64000"/>
            <a:ext cx="7560000" cy="900000"/>
          </a:xfrm>
        </p:spPr>
        <p:txBody>
          <a:bodyPr/>
          <a:lstStyle>
            <a:lvl1pPr>
              <a:defRPr b="1">
                <a:latin typeface="+mn-lt"/>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08000"/>
            <a:ext cx="7560000" cy="3311998"/>
          </a:xfrm>
        </p:spPr>
        <p:txBody>
          <a:bodyPr numCol="2" spcCol="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8172000" y="1764000"/>
            <a:ext cx="3672000" cy="43559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DDC80FCE-1988-2F0C-DC0A-CD7B9BE7D354}"/>
              </a:ext>
            </a:extLst>
          </p:cNvPr>
          <p:cNvSpPr>
            <a:spLocks noGrp="1"/>
          </p:cNvSpPr>
          <p:nvPr>
            <p:ph type="sldNum" sz="quarter" idx="15"/>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8415640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ubheading box with three column text box and image box">
    <p:bg>
      <p:bgPr>
        <a:solidFill>
          <a:schemeClr val="accent4"/>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929215-48B2-3734-8B2B-2DD43514EE1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a:t>Click icon to add picture</a:t>
            </a:r>
            <a:endParaRPr lang="en-AU"/>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28878998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Subheading box with three column text box and image box_no Line">
    <p:bg>
      <p:bgPr>
        <a:solidFill>
          <a:schemeClr val="accent4"/>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929215-48B2-3734-8B2B-2DD43514EE1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a:t>Click icon to add picture</a:t>
            </a:r>
            <a:endParaRPr lang="en-AU"/>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26735954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mage with caption at right over tex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45A3A4-C916-02CF-411A-DF8992EDA210}"/>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5" name="Picture Placeholder 4">
            <a:extLst>
              <a:ext uri="{FF2B5EF4-FFF2-40B4-BE49-F238E27FC236}">
                <a16:creationId xmlns:a16="http://schemas.microsoft.com/office/drawing/2014/main" id="{0AA01239-4425-4D06-9E14-E14F3426FB3F}"/>
              </a:ext>
              <a:ext uri="{C183D7F6-B498-43B3-948B-1728B52AA6E4}">
                <adec:decorative xmlns:adec="http://schemas.microsoft.com/office/drawing/2017/decorative" val="1"/>
              </a:ext>
            </a:extLst>
          </p:cNvPr>
          <p:cNvSpPr>
            <a:spLocks noGrp="1"/>
          </p:cNvSpPr>
          <p:nvPr>
            <p:ph type="pic" sz="quarter" idx="15"/>
          </p:nvPr>
        </p:nvSpPr>
        <p:spPr>
          <a:xfrm>
            <a:off x="0" y="1548000"/>
            <a:ext cx="5976000" cy="4680000"/>
          </a:xfrm>
        </p:spPr>
        <p:txBody>
          <a:bodyPr/>
          <a:lstStyle/>
          <a:p>
            <a:r>
              <a:rPr lang="en-US"/>
              <a:t>Click icon to add picture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6192000" y="1548000"/>
            <a:ext cx="568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6192000" y="1728000"/>
            <a:ext cx="5688000" cy="900000"/>
          </a:xfrm>
        </p:spPr>
        <p:txBody>
          <a:bodyPr>
            <a:noAutofit/>
          </a:bodyPr>
          <a:lstStyle>
            <a:lvl1pPr>
              <a:defRPr sz="1400">
                <a:latin typeface="+mn-lt"/>
              </a:defRPr>
            </a:lvl1pPr>
          </a:lstStyle>
          <a:p>
            <a:pPr lvl="0"/>
            <a:r>
              <a:rPr lang="en-US"/>
              <a:t>Caption</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6192000" y="2771999"/>
            <a:ext cx="5688000" cy="324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15" name="Straight Connector 14">
            <a:extLst>
              <a:ext uri="{FF2B5EF4-FFF2-40B4-BE49-F238E27FC236}">
                <a16:creationId xmlns:a16="http://schemas.microsoft.com/office/drawing/2014/main" id="{D55E9072-3A33-4C6D-A549-4A012107B65C}"/>
              </a:ext>
              <a:ext uri="{C183D7F6-B498-43B3-948B-1728B52AA6E4}">
                <adec:decorative xmlns:adec="http://schemas.microsoft.com/office/drawing/2017/decorative" val="1"/>
              </a:ext>
            </a:extLst>
          </p:cNvPr>
          <p:cNvCxnSpPr>
            <a:cxnSpLocks/>
          </p:cNvCxnSpPr>
          <p:nvPr userDrawn="1"/>
        </p:nvCxnSpPr>
        <p:spPr>
          <a:xfrm>
            <a:off x="6192000" y="6228000"/>
            <a:ext cx="5688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6C6E195-08D8-B578-8FC3-04019FAB2860}"/>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42250978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arge quote">
    <p:spTree>
      <p:nvGrpSpPr>
        <p:cNvPr id="1" name=""/>
        <p:cNvGrpSpPr/>
        <p:nvPr/>
      </p:nvGrpSpPr>
      <p:grpSpPr>
        <a:xfrm>
          <a:off x="0" y="0"/>
          <a:ext cx="0" cy="0"/>
          <a:chOff x="0" y="0"/>
          <a:chExt cx="0" cy="0"/>
        </a:xfrm>
      </p:grpSpPr>
      <p:sp>
        <p:nvSpPr>
          <p:cNvPr id="2" name="Title 1"/>
          <p:cNvSpPr>
            <a:spLocks noGrp="1"/>
          </p:cNvSpPr>
          <p:nvPr>
            <p:ph type="title"/>
          </p:nvPr>
        </p:nvSpPr>
        <p:spPr>
          <a:xfrm>
            <a:off x="360000" y="359998"/>
            <a:ext cx="2520000" cy="5976002"/>
          </a:xfrm>
        </p:spPr>
        <p:txBody>
          <a:bodyPr>
            <a:noAutofit/>
          </a:bodyPr>
          <a:lstStyle>
            <a:lvl1pPr>
              <a:defRPr sz="1800">
                <a:latin typeface="+mj-lt"/>
              </a:defRPr>
            </a:lvl1pPr>
          </a:lstStyle>
          <a:p>
            <a:r>
              <a:rPr lang="en-US"/>
              <a:t>Click to edit Master title style</a:t>
            </a:r>
          </a:p>
        </p:txBody>
      </p:sp>
      <p:cxnSp>
        <p:nvCxnSpPr>
          <p:cNvPr id="12" name="Straight Connector 11">
            <a:extLst>
              <a:ext uri="{FF2B5EF4-FFF2-40B4-BE49-F238E27FC236}">
                <a16:creationId xmlns:a16="http://schemas.microsoft.com/office/drawing/2014/main" id="{80B8F80F-22E3-47D7-8D99-80BFFDFB35CD}"/>
              </a:ext>
              <a:ext uri="{C183D7F6-B498-43B3-948B-1728B52AA6E4}">
                <adec:decorative xmlns:adec="http://schemas.microsoft.com/office/drawing/2017/decorative" val="1"/>
              </a:ext>
            </a:extLst>
          </p:cNvPr>
          <p:cNvCxnSpPr>
            <a:cxnSpLocks/>
          </p:cNvCxnSpPr>
          <p:nvPr userDrawn="1"/>
        </p:nvCxnSpPr>
        <p:spPr>
          <a:xfrm>
            <a:off x="3096000" y="360000"/>
            <a:ext cx="0" cy="5976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312002" y="360000"/>
            <a:ext cx="7560000" cy="5976000"/>
          </a:xfrm>
        </p:spPr>
        <p:txBody>
          <a:bodyPr numCol="1" spcCol="180000"/>
          <a:lstStyle>
            <a:lvl1pPr>
              <a:defRPr sz="3600">
                <a:solidFill>
                  <a:schemeClr val="accent1"/>
                </a:solidFill>
              </a:defRPr>
            </a:lvl1pPr>
            <a:lvl2pPr>
              <a:defRPr sz="1800">
                <a:latin typeface="+mn-lt"/>
              </a:defRPr>
            </a:lvl2pPr>
          </a:lstStyle>
          <a:p>
            <a:pPr lvl="0"/>
            <a:r>
              <a:rPr lang="en-US"/>
              <a:t>Click to edit Master text styles</a:t>
            </a:r>
          </a:p>
          <a:p>
            <a:pPr lvl="1"/>
            <a:r>
              <a:rPr lang="en-US"/>
              <a:t>Second level</a:t>
            </a:r>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6187384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column text above graphic">
    <p:spTree>
      <p:nvGrpSpPr>
        <p:cNvPr id="1" name=""/>
        <p:cNvGrpSpPr/>
        <p:nvPr/>
      </p:nvGrpSpPr>
      <p:grpSpPr>
        <a:xfrm>
          <a:off x="0" y="0"/>
          <a:ext cx="0" cy="0"/>
          <a:chOff x="0" y="0"/>
          <a:chExt cx="0" cy="0"/>
        </a:xfrm>
      </p:grpSpPr>
      <p:sp>
        <p:nvSpPr>
          <p:cNvPr id="2" name="Title 1"/>
          <p:cNvSpPr>
            <a:spLocks noGrp="1"/>
          </p:cNvSpPr>
          <p:nvPr>
            <p:ph type="title"/>
          </p:nvPr>
        </p:nvSpPr>
        <p:spPr>
          <a:xfrm>
            <a:off x="359999" y="360000"/>
            <a:ext cx="10080000" cy="1008000"/>
          </a:xfrm>
        </p:spPr>
        <p:txBody>
          <a:bodyPr numCol="2" spcCol="180000">
            <a:noAutofit/>
          </a:bodyPr>
          <a:lstStyle>
            <a:lvl1pPr>
              <a:defRPr sz="1800">
                <a:latin typeface="+mj-lt"/>
              </a:defRPr>
            </a:lvl1pPr>
          </a:lstStyle>
          <a:p>
            <a:r>
              <a:rPr lang="en-US"/>
              <a:t>Click to edit Master title style</a:t>
            </a:r>
          </a:p>
        </p:txBody>
      </p:sp>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84884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2 column text above graphic">
    <p:spTree>
      <p:nvGrpSpPr>
        <p:cNvPr id="1" name=""/>
        <p:cNvGrpSpPr/>
        <p:nvPr/>
      </p:nvGrpSpPr>
      <p:grpSpPr>
        <a:xfrm>
          <a:off x="0" y="0"/>
          <a:ext cx="0" cy="0"/>
          <a:chOff x="0" y="0"/>
          <a:chExt cx="0" cy="0"/>
        </a:xfrm>
      </p:grpSpPr>
      <p:sp>
        <p:nvSpPr>
          <p:cNvPr id="2" name="Title 1"/>
          <p:cNvSpPr>
            <a:spLocks noGrp="1"/>
          </p:cNvSpPr>
          <p:nvPr>
            <p:ph type="title"/>
          </p:nvPr>
        </p:nvSpPr>
        <p:spPr>
          <a:xfrm>
            <a:off x="359999" y="360000"/>
            <a:ext cx="10080000" cy="1008000"/>
          </a:xfrm>
        </p:spPr>
        <p:txBody>
          <a:bodyPr numCol="2" spcCol="180000">
            <a:noAutofit/>
          </a:bodyPr>
          <a:lstStyle>
            <a:lvl1pPr>
              <a:defRPr sz="1800">
                <a:latin typeface="+mj-lt"/>
              </a:defRPr>
            </a:lvl1pPr>
          </a:lstStyle>
          <a:p>
            <a:r>
              <a:rPr lang="en-US"/>
              <a:t>Click to edit Master title style</a:t>
            </a:r>
          </a:p>
        </p:txBody>
      </p:sp>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451219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bg1"/>
                </a:solidFill>
                <a:latin typeface="+mj-lt"/>
              </a:defRPr>
            </a:lvl1pPr>
          </a:lstStyle>
          <a:p>
            <a:r>
              <a:rPr lang="en-US"/>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bg1"/>
                </a:solidFill>
                <a:latin typeface="Public Sans" pitchFamily="2" charset="0"/>
              </a:defRPr>
            </a:lvl1pPr>
          </a:lstStyle>
          <a:p>
            <a:r>
              <a:rPr lang="en-US"/>
              <a:t>NSW Department of Education</a:t>
            </a:r>
            <a:endParaRPr lang="en-AU"/>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bg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bg1"/>
                </a:solidFill>
              </a:defRPr>
            </a:lvl1pPr>
          </a:lstStyle>
          <a:p>
            <a:pPr lvl="0"/>
            <a:r>
              <a:rPr lang="en-US"/>
              <a:t>Presenter title</a:t>
            </a:r>
            <a:endParaRPr lang="en-AU"/>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a:t>Click icon to add picture</a:t>
            </a:r>
            <a:endParaRPr lang="en-AU"/>
          </a:p>
        </p:txBody>
      </p:sp>
    </p:spTree>
    <p:extLst>
      <p:ext uri="{BB962C8B-B14F-4D97-AF65-F5344CB8AC3E}">
        <p14:creationId xmlns:p14="http://schemas.microsoft.com/office/powerpoint/2010/main" val="4986268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mage with two multi-content boxes">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E937FAD-09C4-B9AC-E0F8-D88B1E980AFF}"/>
              </a:ext>
              <a:ext uri="{C183D7F6-B498-43B3-948B-1728B52AA6E4}">
                <adec:decorative xmlns:adec="http://schemas.microsoft.com/office/drawing/2017/decorative" val="1"/>
              </a:ext>
            </a:extLst>
          </p:cNvPr>
          <p:cNvCxnSpPr>
            <a:cxnSpLocks/>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1491CDD6-AF2B-7135-AE3A-404BB16DE4A8}"/>
              </a:ext>
            </a:extLst>
          </p:cNvPr>
          <p:cNvSpPr>
            <a:spLocks noGrp="1"/>
          </p:cNvSpPr>
          <p:nvPr>
            <p:ph type="title"/>
          </p:nvPr>
        </p:nvSpPr>
        <p:spPr>
          <a:xfrm>
            <a:off x="540000" y="360000"/>
            <a:ext cx="10080000" cy="1008000"/>
          </a:xfrm>
        </p:spPr>
        <p:txBody>
          <a:bodyPr/>
          <a:lstStyle>
            <a:lvl1pPr>
              <a:defRPr>
                <a:solidFill>
                  <a:schemeClr val="accent1"/>
                </a:solidFill>
              </a:defRPr>
            </a:lvl1pPr>
          </a:lstStyle>
          <a:p>
            <a:r>
              <a:rPr lang="en-US"/>
              <a:t>Click to edit Master title style</a:t>
            </a:r>
            <a:endParaRPr lang="en-AU"/>
          </a:p>
        </p:txBody>
      </p:sp>
      <p:sp>
        <p:nvSpPr>
          <p:cNvPr id="15" name="Picture Placeholder 14">
            <a:extLst>
              <a:ext uri="{FF2B5EF4-FFF2-40B4-BE49-F238E27FC236}">
                <a16:creationId xmlns:a16="http://schemas.microsoft.com/office/drawing/2014/main" id="{A1EC6F40-A8A0-4128-90D0-E467B30278DC}"/>
              </a:ext>
              <a:ext uri="{C183D7F6-B498-43B3-948B-1728B52AA6E4}">
                <adec:decorative xmlns:adec="http://schemas.microsoft.com/office/drawing/2017/decorative" val="1"/>
              </a:ext>
            </a:extLst>
          </p:cNvPr>
          <p:cNvSpPr>
            <a:spLocks noGrp="1"/>
          </p:cNvSpPr>
          <p:nvPr>
            <p:ph type="pic" sz="quarter" idx="13"/>
          </p:nvPr>
        </p:nvSpPr>
        <p:spPr>
          <a:xfrm>
            <a:off x="539750" y="1728788"/>
            <a:ext cx="6229350" cy="4607212"/>
          </a:xfrm>
        </p:spPr>
        <p:txBody>
          <a:bodyPr/>
          <a:lstStyle/>
          <a:p>
            <a:r>
              <a:rPr lang="en-US"/>
              <a:t>Click icon to add picture</a:t>
            </a:r>
            <a:endParaRPr lang="en-AU"/>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6948000" y="1728000"/>
            <a:ext cx="0" cy="46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7127999" y="1727999"/>
            <a:ext cx="4715997"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28000" y="3924000"/>
            <a:ext cx="4715996"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2">
            <a:extLst>
              <a:ext uri="{FF2B5EF4-FFF2-40B4-BE49-F238E27FC236}">
                <a16:creationId xmlns:a16="http://schemas.microsoft.com/office/drawing/2014/main" id="{0EAFF04E-EED2-4901-9136-39CEC8DFA263}"/>
              </a:ext>
            </a:extLst>
          </p:cNvPr>
          <p:cNvSpPr>
            <a:spLocks noGrp="1"/>
          </p:cNvSpPr>
          <p:nvPr>
            <p:ph type="body" sz="quarter" idx="14" hasCustomPrompt="1"/>
          </p:nvPr>
        </p:nvSpPr>
        <p:spPr>
          <a:xfrm>
            <a:off x="7127998" y="6048000"/>
            <a:ext cx="4716000" cy="288000"/>
          </a:xfrm>
        </p:spPr>
        <p:txBody>
          <a:bodyPr anchor="b" anchorCtr="0">
            <a:normAutofit/>
          </a:bodyPr>
          <a:lstStyle>
            <a:lvl1pPr>
              <a:defRPr sz="1000">
                <a:latin typeface="+mn-lt"/>
              </a:defRPr>
            </a:lvl1pPr>
          </a:lstStyle>
          <a:p>
            <a:pPr lvl="0"/>
            <a:r>
              <a:rPr lang="en-US"/>
              <a:t>Caption</a:t>
            </a:r>
            <a:endParaRPr lang="en-AU"/>
          </a:p>
        </p:txBody>
      </p:sp>
      <p:sp>
        <p:nvSpPr>
          <p:cNvPr id="6" name="Slide Number Placeholder 5">
            <a:extLst>
              <a:ext uri="{FF2B5EF4-FFF2-40B4-BE49-F238E27FC236}">
                <a16:creationId xmlns:a16="http://schemas.microsoft.com/office/drawing/2014/main" id="{AD7D6739-5371-B762-58B3-DA849DE6A79E}"/>
              </a:ext>
            </a:extLst>
          </p:cNvPr>
          <p:cNvSpPr>
            <a:spLocks noGrp="1"/>
          </p:cNvSpPr>
          <p:nvPr>
            <p:ph type="sldNum" sz="quarter" idx="15"/>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563696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 charts with supporting tex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36E96714-DAB5-89E1-9A49-F9D9F3DE01D0}"/>
              </a:ext>
              <a:ext uri="{C183D7F6-B498-43B3-948B-1728B52AA6E4}">
                <adec:decorative xmlns:adec="http://schemas.microsoft.com/office/drawing/2017/decorative" val="1"/>
              </a:ext>
            </a:extLst>
          </p:cNvPr>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A5F073A6-78DC-D556-A6E7-C245EAE45D1D}"/>
              </a:ext>
            </a:extLst>
          </p:cNvPr>
          <p:cNvSpPr>
            <a:spLocks noGrp="1"/>
          </p:cNvSpPr>
          <p:nvPr>
            <p:ph type="title"/>
          </p:nvPr>
        </p:nvSpPr>
        <p:spPr>
          <a:xfrm>
            <a:off x="540000" y="360000"/>
            <a:ext cx="10080000" cy="1008000"/>
          </a:xfrm>
        </p:spPr>
        <p:txBody>
          <a:bodyPr/>
          <a:lstStyle>
            <a:lvl1pPr>
              <a:defRPr>
                <a:solidFill>
                  <a:schemeClr val="accent1"/>
                </a:solidFill>
              </a:defRPr>
            </a:lvl1pPr>
          </a:lstStyle>
          <a:p>
            <a:r>
              <a:rPr lang="en-US"/>
              <a:t>Click to edit Master title style</a:t>
            </a:r>
            <a:endParaRPr lang="en-AU"/>
          </a:p>
        </p:txBody>
      </p:sp>
      <p:sp>
        <p:nvSpPr>
          <p:cNvPr id="12" name="Chart Placeholder 11">
            <a:extLst>
              <a:ext uri="{FF2B5EF4-FFF2-40B4-BE49-F238E27FC236}">
                <a16:creationId xmlns:a16="http://schemas.microsoft.com/office/drawing/2014/main" id="{D7E1CAC4-88FF-4E85-8A37-9D1F4A8514EE}"/>
              </a:ext>
            </a:extLst>
          </p:cNvPr>
          <p:cNvSpPr>
            <a:spLocks noGrp="1"/>
          </p:cNvSpPr>
          <p:nvPr>
            <p:ph type="chart" sz="quarter" idx="15"/>
          </p:nvPr>
        </p:nvSpPr>
        <p:spPr>
          <a:xfrm>
            <a:off x="539750" y="1547999"/>
            <a:ext cx="7560000" cy="3888000"/>
          </a:xfrm>
        </p:spPr>
        <p:txBody>
          <a:bodyPr/>
          <a:lstStyle/>
          <a:p>
            <a:r>
              <a:rPr lang="en-US"/>
              <a:t>Click icon to add chart</a:t>
            </a:r>
            <a:endParaRPr lang="en-AU"/>
          </a:p>
        </p:txBody>
      </p:sp>
      <p:sp>
        <p:nvSpPr>
          <p:cNvPr id="20" name="Text Placeholder 19">
            <a:extLst>
              <a:ext uri="{FF2B5EF4-FFF2-40B4-BE49-F238E27FC236}">
                <a16:creationId xmlns:a16="http://schemas.microsoft.com/office/drawing/2014/main" id="{CD3768AF-49AB-464E-9DF6-68376B8AC32E}"/>
              </a:ext>
            </a:extLst>
          </p:cNvPr>
          <p:cNvSpPr>
            <a:spLocks noGrp="1"/>
          </p:cNvSpPr>
          <p:nvPr>
            <p:ph type="body" sz="quarter" idx="17"/>
          </p:nvPr>
        </p:nvSpPr>
        <p:spPr>
          <a:xfrm>
            <a:off x="539750" y="5544000"/>
            <a:ext cx="7560000"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a:t>Click to edit Master text styles</a:t>
            </a:r>
          </a:p>
          <a:p>
            <a:pPr lvl="1"/>
            <a:r>
              <a:rPr lang="en-US"/>
              <a:t>Second level</a:t>
            </a:r>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8928000" y="3276000"/>
            <a:ext cx="0" cy="306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hart Placeholder 17">
            <a:extLst>
              <a:ext uri="{FF2B5EF4-FFF2-40B4-BE49-F238E27FC236}">
                <a16:creationId xmlns:a16="http://schemas.microsoft.com/office/drawing/2014/main" id="{0F4F51DE-C82F-4C69-9901-7D4EF2CBE8D4}"/>
              </a:ext>
            </a:extLst>
          </p:cNvPr>
          <p:cNvSpPr>
            <a:spLocks noGrp="1"/>
          </p:cNvSpPr>
          <p:nvPr>
            <p:ph type="chart" sz="quarter" idx="16"/>
          </p:nvPr>
        </p:nvSpPr>
        <p:spPr>
          <a:xfrm>
            <a:off x="9108000" y="3276000"/>
            <a:ext cx="2736000" cy="2159999"/>
          </a:xfrm>
        </p:spPr>
        <p:txBody>
          <a:bodyPr/>
          <a:lstStyle/>
          <a:p>
            <a:r>
              <a:rPr lang="en-US"/>
              <a:t>Click icon to add chart</a:t>
            </a:r>
            <a:endParaRPr lang="en-AU"/>
          </a:p>
        </p:txBody>
      </p:sp>
      <p:sp>
        <p:nvSpPr>
          <p:cNvPr id="21" name="Text Placeholder 19">
            <a:extLst>
              <a:ext uri="{FF2B5EF4-FFF2-40B4-BE49-F238E27FC236}">
                <a16:creationId xmlns:a16="http://schemas.microsoft.com/office/drawing/2014/main" id="{2A94C0C8-30F5-4B00-BC99-C6DFC381A6C9}"/>
              </a:ext>
            </a:extLst>
          </p:cNvPr>
          <p:cNvSpPr>
            <a:spLocks noGrp="1"/>
          </p:cNvSpPr>
          <p:nvPr>
            <p:ph type="body" sz="quarter" idx="18" hasCustomPrompt="1"/>
          </p:nvPr>
        </p:nvSpPr>
        <p:spPr>
          <a:xfrm>
            <a:off x="9108000" y="5544000"/>
            <a:ext cx="2735999"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a:t>Click to edit text styles</a:t>
            </a:r>
          </a:p>
          <a:p>
            <a:pPr lvl="1"/>
            <a:r>
              <a:rPr lang="en-US"/>
              <a:t>Second level</a:t>
            </a:r>
          </a:p>
        </p:txBody>
      </p:sp>
      <p:sp>
        <p:nvSpPr>
          <p:cNvPr id="4" name="Slide Number Placeholder 3">
            <a:extLst>
              <a:ext uri="{FF2B5EF4-FFF2-40B4-BE49-F238E27FC236}">
                <a16:creationId xmlns:a16="http://schemas.microsoft.com/office/drawing/2014/main" id="{22B538D5-1269-AD49-5ECE-E3F740C2007D}"/>
              </a:ext>
            </a:extLst>
          </p:cNvPr>
          <p:cNvSpPr>
            <a:spLocks noGrp="1"/>
          </p:cNvSpPr>
          <p:nvPr>
            <p:ph type="sldNum" sz="quarter" idx="19"/>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9125962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ED457-3C24-5974-7940-E92CE3CEEBA5}"/>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12" name="Straight Connector 11">
            <a:extLst>
              <a:ext uri="{FF2B5EF4-FFF2-40B4-BE49-F238E27FC236}">
                <a16:creationId xmlns:a16="http://schemas.microsoft.com/office/drawing/2014/main" id="{E70612CD-1BF1-42B5-8546-A674A0B86640}"/>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360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59999"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8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08000"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D1BAADAD-B302-2C54-28BE-DE627A1513A5}"/>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8CC0920B-AC4B-0EAF-B89F-B7D590469196}"/>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9659563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9668512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039702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accent1"/>
                </a:solidFill>
                <a:latin typeface="+mj-lt"/>
              </a:defRPr>
            </a:lvl1pPr>
          </a:lstStyle>
          <a:p>
            <a:r>
              <a:rPr lang="en-US"/>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accent1"/>
                </a:solidFill>
                <a:latin typeface="Public Sans" pitchFamily="2" charset="0"/>
              </a:defRPr>
            </a:lvl1pPr>
          </a:lstStyle>
          <a:p>
            <a:r>
              <a:rPr lang="en-US"/>
              <a:t>NSW Department of Education</a:t>
            </a:r>
            <a:endParaRPr lang="en-AU"/>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accent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accent1"/>
                </a:solidFill>
              </a:defRPr>
            </a:lvl1pPr>
          </a:lstStyle>
          <a:p>
            <a:pPr lvl="0"/>
            <a:r>
              <a:rPr lang="en-US"/>
              <a:t>Presenter title</a:t>
            </a:r>
            <a:endParaRPr lang="en-AU"/>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a:t>Click icon to add picture</a:t>
            </a:r>
            <a:endParaRPr lang="en-AU"/>
          </a:p>
        </p:txBody>
      </p:sp>
    </p:spTree>
    <p:extLst>
      <p:ext uri="{BB962C8B-B14F-4D97-AF65-F5344CB8AC3E}">
        <p14:creationId xmlns:p14="http://schemas.microsoft.com/office/powerpoint/2010/main" val="587953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5040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360000" y="359998"/>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360001" y="1044000"/>
            <a:ext cx="4500000" cy="2520000"/>
          </a:xfrm>
          <a:ln>
            <a:noFill/>
          </a:ln>
        </p:spPr>
        <p:txBody>
          <a:bodyPr anchor="b">
            <a:noAutofit/>
          </a:bodyPr>
          <a:lstStyle>
            <a:lvl1pPr algn="l">
              <a:lnSpc>
                <a:spcPct val="90000"/>
              </a:lnSpc>
              <a:defRPr sz="4800">
                <a:solidFill>
                  <a:schemeClr val="accent1"/>
                </a:solidFill>
                <a:latin typeface="+mj-lt"/>
              </a:defRPr>
            </a:lvl1pPr>
          </a:lstStyle>
          <a:p>
            <a:r>
              <a:rPr lang="en-US"/>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1" y="3707999"/>
            <a:ext cx="4500000"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6" name="Text Placeholder 14">
            <a:extLst>
              <a:ext uri="{FF2B5EF4-FFF2-40B4-BE49-F238E27FC236}">
                <a16:creationId xmlns:a16="http://schemas.microsoft.com/office/drawing/2014/main" id="{CBD988A2-69DC-6498-35F1-5A52AD30CEAC}"/>
              </a:ext>
            </a:extLst>
          </p:cNvPr>
          <p:cNvSpPr>
            <a:spLocks noGrp="1"/>
          </p:cNvSpPr>
          <p:nvPr>
            <p:ph type="body" sz="quarter" idx="14" hasCustomPrompt="1"/>
          </p:nvPr>
        </p:nvSpPr>
        <p:spPr>
          <a:xfrm>
            <a:off x="359997" y="5039998"/>
            <a:ext cx="4499999"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F1B4A246-8750-3B76-6335-2AB142573783}"/>
              </a:ext>
            </a:extLst>
          </p:cNvPr>
          <p:cNvSpPr>
            <a:spLocks noGrp="1"/>
          </p:cNvSpPr>
          <p:nvPr>
            <p:ph type="body" sz="quarter" idx="16" hasCustomPrompt="1"/>
          </p:nvPr>
        </p:nvSpPr>
        <p:spPr>
          <a:xfrm>
            <a:off x="359997" y="5327998"/>
            <a:ext cx="4499999" cy="792000"/>
          </a:xfrm>
        </p:spPr>
        <p:txBody>
          <a:bodyPr/>
          <a:lstStyle>
            <a:lvl1pPr>
              <a:defRPr sz="1800">
                <a:solidFill>
                  <a:schemeClr val="accent1"/>
                </a:solidFill>
              </a:defRPr>
            </a:lvl1pPr>
          </a:lstStyle>
          <a:p>
            <a:pPr lvl="0"/>
            <a:r>
              <a:rPr lang="en-US"/>
              <a:t>Presenter title</a:t>
            </a:r>
            <a:endParaRPr lang="en-AU"/>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59999" y="6192000"/>
            <a:ext cx="4499999"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5040000" y="0"/>
            <a:ext cx="2880000" cy="6858000"/>
          </a:xfrm>
        </p:spPr>
        <p:txBody>
          <a:bodyPr/>
          <a:lstStyle/>
          <a:p>
            <a:r>
              <a:rPr lang="en-US"/>
              <a:t>Click icon to add picture</a:t>
            </a:r>
            <a:endParaRPr lang="en-AU"/>
          </a:p>
        </p:txBody>
      </p:sp>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7919999" y="0"/>
            <a:ext cx="265187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Tree>
    <p:extLst>
      <p:ext uri="{BB962C8B-B14F-4D97-AF65-F5344CB8AC3E}">
        <p14:creationId xmlns:p14="http://schemas.microsoft.com/office/powerpoint/2010/main" val="3458132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5040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360000" y="359998"/>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360001" y="1044000"/>
            <a:ext cx="4500000" cy="2520000"/>
          </a:xfrm>
          <a:ln>
            <a:noFill/>
          </a:ln>
        </p:spPr>
        <p:txBody>
          <a:bodyPr anchor="b">
            <a:noAutofit/>
          </a:bodyPr>
          <a:lstStyle>
            <a:lvl1pPr algn="l">
              <a:lnSpc>
                <a:spcPct val="90000"/>
              </a:lnSpc>
              <a:defRPr sz="4800">
                <a:solidFill>
                  <a:schemeClr val="bg1"/>
                </a:solidFill>
                <a:latin typeface="+mj-lt"/>
              </a:defRPr>
            </a:lvl1pPr>
          </a:lstStyle>
          <a:p>
            <a:r>
              <a:rPr lang="en-US"/>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1" y="3707999"/>
            <a:ext cx="4500000"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6" name="Text Placeholder 14">
            <a:extLst>
              <a:ext uri="{FF2B5EF4-FFF2-40B4-BE49-F238E27FC236}">
                <a16:creationId xmlns:a16="http://schemas.microsoft.com/office/drawing/2014/main" id="{CBD988A2-69DC-6498-35F1-5A52AD30CEAC}"/>
              </a:ext>
            </a:extLst>
          </p:cNvPr>
          <p:cNvSpPr>
            <a:spLocks noGrp="1"/>
          </p:cNvSpPr>
          <p:nvPr>
            <p:ph type="body" sz="quarter" idx="14" hasCustomPrompt="1"/>
          </p:nvPr>
        </p:nvSpPr>
        <p:spPr>
          <a:xfrm>
            <a:off x="359997" y="5039998"/>
            <a:ext cx="4499999"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F1B4A246-8750-3B76-6335-2AB142573783}"/>
              </a:ext>
            </a:extLst>
          </p:cNvPr>
          <p:cNvSpPr>
            <a:spLocks noGrp="1"/>
          </p:cNvSpPr>
          <p:nvPr>
            <p:ph type="body" sz="quarter" idx="16" hasCustomPrompt="1"/>
          </p:nvPr>
        </p:nvSpPr>
        <p:spPr>
          <a:xfrm>
            <a:off x="359997" y="5327998"/>
            <a:ext cx="4499999" cy="792000"/>
          </a:xfrm>
        </p:spPr>
        <p:txBody>
          <a:bodyPr/>
          <a:lstStyle>
            <a:lvl1pPr>
              <a:defRPr sz="1800">
                <a:solidFill>
                  <a:schemeClr val="bg1"/>
                </a:solidFill>
              </a:defRPr>
            </a:lvl1pPr>
          </a:lstStyle>
          <a:p>
            <a:pPr lvl="0"/>
            <a:r>
              <a:rPr lang="en-US"/>
              <a:t>Presenter title</a:t>
            </a:r>
            <a:endParaRPr lang="en-AU"/>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59999" y="6192000"/>
            <a:ext cx="4499999" cy="360000"/>
          </a:xfrm>
        </p:spPr>
        <p:txBody>
          <a:bodyPr anchor="b" anchorCtr="0">
            <a:noAutofit/>
          </a:bodyPr>
          <a:lstStyle>
            <a:lvl1pPr algn="l">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5040000" y="0"/>
            <a:ext cx="2880000" cy="6858000"/>
          </a:xfrm>
        </p:spPr>
        <p:txBody>
          <a:bodyPr/>
          <a:lstStyle/>
          <a:p>
            <a:r>
              <a:rPr lang="en-US"/>
              <a:t>Click icon to add picture</a:t>
            </a:r>
            <a:endParaRPr lang="en-AU"/>
          </a:p>
        </p:txBody>
      </p:sp>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7919999" y="0"/>
            <a:ext cx="265187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Tree>
    <p:extLst>
      <p:ext uri="{BB962C8B-B14F-4D97-AF65-F5344CB8AC3E}">
        <p14:creationId xmlns:p14="http://schemas.microsoft.com/office/powerpoint/2010/main" val="4236561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accent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accent1"/>
                </a:solidFill>
              </a:defRPr>
            </a:lvl1pPr>
          </a:lstStyle>
          <a:p>
            <a:pPr lvl="0"/>
            <a:r>
              <a:rPr lang="en-US"/>
              <a:t>Presenter title</a:t>
            </a:r>
            <a:endParaRPr lang="en-AU"/>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4199414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bg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bg1"/>
                </a:solidFill>
              </a:defRPr>
            </a:lvl1pPr>
          </a:lstStyle>
          <a:p>
            <a:pPr lvl="0"/>
            <a:r>
              <a:rPr lang="en-US"/>
              <a:t>Presenter title</a:t>
            </a:r>
            <a:endParaRPr lang="en-AU"/>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132944443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2.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png"/><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46"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
        <p:nvSpPr>
          <p:cNvPr id="9" name="TextBox 8">
            <a:extLst>
              <a:ext uri="{FF2B5EF4-FFF2-40B4-BE49-F238E27FC236}">
                <a16:creationId xmlns:a16="http://schemas.microsoft.com/office/drawing/2014/main" id="{E98AFF8C-6EAC-4301-9800-49DD3EDD38B8}"/>
              </a:ext>
              <a:ext uri="{C183D7F6-B498-43B3-948B-1728B52AA6E4}">
                <adec:decorative xmlns:adec="http://schemas.microsoft.com/office/drawing/2017/decorative" val="1"/>
              </a:ext>
            </a:extLst>
          </p:cNvPr>
          <p:cNvSpPr txBox="1"/>
          <p:nvPr userDrawn="1"/>
        </p:nvSpPr>
        <p:spPr>
          <a:xfrm>
            <a:off x="-2622931" y="14626"/>
            <a:ext cx="2544960" cy="5539978"/>
          </a:xfrm>
          <a:prstGeom prst="rect">
            <a:avLst/>
          </a:prstGeom>
          <a:noFill/>
        </p:spPr>
        <p:txBody>
          <a:bodyPr wrap="square" lIns="0" tIns="0" rIns="0" bIns="0" rtlCol="0">
            <a:spAutoFit/>
          </a:bodyPr>
          <a:lstStyle/>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OPEN IN DESKTOP APP</a:t>
            </a:r>
          </a:p>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This will enable full functionality of the template.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CHOOSE A SLIDE STYLE FROM </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Home tab</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New Slide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Choose layout</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If layout goes awry, select Reset</a:t>
            </a: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TEXT</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There are 5 levels of formatted text available.</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Please move between text  levels using the increase/decrease button on the menu above.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CHANGE SLIDE BACKGROUND/COLOUR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Design Menu</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Format Background</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Select colour from palette OR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Picture or Texture Fill</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Find image </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REPLACE IMAGE IN SHAPE OR ON PAGE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Right click on image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Change Picture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Select your image</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OR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Delete the image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Click on icon</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Find the new image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TO REPOSITION IMAGE WITHIN SHAPE </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Click on image</a:t>
            </a:r>
          </a:p>
          <a:p>
            <a:pPr marL="239178" indent="-239178" algn="l">
              <a:buFont typeface="+mj-lt"/>
              <a:buAutoNum type="arabicPeriod"/>
            </a:pPr>
            <a:r>
              <a:rPr lang="en-US" sz="800" b="0" kern="1200" baseline="0" noProof="0">
                <a:solidFill>
                  <a:schemeClr val="bg1">
                    <a:lumMod val="65000"/>
                  </a:schemeClr>
                </a:solidFill>
                <a:latin typeface="Arial" panose="020B0604020202020204" pitchFamily="34" charset="0"/>
                <a:ea typeface="+mn-ea"/>
                <a:cs typeface="Arial" panose="020B0604020202020204" pitchFamily="34" charset="0"/>
              </a:rPr>
              <a:t>Picture Format menu</a:t>
            </a:r>
          </a:p>
          <a:p>
            <a:pPr marL="239178" indent="-239178" algn="l">
              <a:buFont typeface="+mj-lt"/>
              <a:buAutoNum type="arabicPeriod"/>
            </a:pPr>
            <a:r>
              <a:rPr lang="en-US" sz="800" b="0" kern="1200" baseline="0" noProof="0">
                <a:solidFill>
                  <a:schemeClr val="bg1">
                    <a:lumMod val="65000"/>
                  </a:schemeClr>
                </a:solidFill>
                <a:latin typeface="Arial" panose="020B0604020202020204" pitchFamily="34" charset="0"/>
                <a:ea typeface="+mn-ea"/>
                <a:cs typeface="Arial" panose="020B0604020202020204" pitchFamily="34" charset="0"/>
              </a:rPr>
              <a:t>Click on Crop button dropdown</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To fit the whole image inside select FIT</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To use only a portion select FILL then crop, move or resize image to show properly within shape.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ADD/CHANGE FOOTER</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Insert Menu</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Header &amp; Footer</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Tick to activate/Untick to remove</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Change text</a:t>
            </a:r>
          </a:p>
        </p:txBody>
      </p:sp>
      <p:pic>
        <p:nvPicPr>
          <p:cNvPr id="11" name="Picture 10">
            <a:extLst>
              <a:ext uri="{FF2B5EF4-FFF2-40B4-BE49-F238E27FC236}">
                <a16:creationId xmlns:a16="http://schemas.microsoft.com/office/drawing/2014/main" id="{95497C0B-0C24-4334-9150-A2D01FE29EBB}"/>
              </a:ext>
              <a:ext uri="{C183D7F6-B498-43B3-948B-1728B52AA6E4}">
                <adec:decorative xmlns:adec="http://schemas.microsoft.com/office/drawing/2017/decorative" val="1"/>
              </a:ext>
            </a:extLst>
          </p:cNvPr>
          <p:cNvPicPr>
            <a:picLocks noChangeAspect="1"/>
          </p:cNvPicPr>
          <p:nvPr userDrawn="1"/>
        </p:nvPicPr>
        <p:blipFill>
          <a:blip r:embed="rId47">
            <a:extLst>
              <a:ext uri="{28A0092B-C50C-407E-A947-70E740481C1C}">
                <a14:useLocalDpi xmlns:a14="http://schemas.microsoft.com/office/drawing/2010/main"/>
              </a:ext>
            </a:extLst>
          </a:blip>
          <a:stretch>
            <a:fillRect/>
          </a:stretch>
        </p:blipFill>
        <p:spPr>
          <a:xfrm>
            <a:off x="-2622931" y="1682950"/>
            <a:ext cx="632972" cy="215628"/>
          </a:xfrm>
          <a:prstGeom prst="rect">
            <a:avLst/>
          </a:prstGeom>
        </p:spPr>
      </p:pic>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688" r:id="rId4"/>
    <p:sldLayoutId id="2147483705" r:id="rId5"/>
    <p:sldLayoutId id="2147483668" r:id="rId6"/>
    <p:sldLayoutId id="2147483704" r:id="rId7"/>
    <p:sldLayoutId id="2147483671" r:id="rId8"/>
    <p:sldLayoutId id="2147483706" r:id="rId9"/>
    <p:sldLayoutId id="2147483673" r:id="rId10"/>
    <p:sldLayoutId id="2147483700" r:id="rId11"/>
    <p:sldLayoutId id="2147483674" r:id="rId12"/>
    <p:sldLayoutId id="2147483701" r:id="rId13"/>
    <p:sldLayoutId id="2147483707" r:id="rId14"/>
    <p:sldLayoutId id="2147483708" r:id="rId15"/>
    <p:sldLayoutId id="2147483675" r:id="rId16"/>
    <p:sldLayoutId id="2147483676" r:id="rId17"/>
    <p:sldLayoutId id="2147483662" r:id="rId18"/>
    <p:sldLayoutId id="2147483690" r:id="rId19"/>
    <p:sldLayoutId id="2147483672" r:id="rId20"/>
    <p:sldLayoutId id="2147483691" r:id="rId21"/>
    <p:sldLayoutId id="2147483677" r:id="rId22"/>
    <p:sldLayoutId id="2147483692" r:id="rId23"/>
    <p:sldLayoutId id="2147483678" r:id="rId24"/>
    <p:sldLayoutId id="2147483698" r:id="rId25"/>
    <p:sldLayoutId id="2147483699" r:id="rId26"/>
    <p:sldLayoutId id="2147483689" r:id="rId27"/>
    <p:sldLayoutId id="2147483664" r:id="rId28"/>
    <p:sldLayoutId id="2147483693" r:id="rId29"/>
    <p:sldLayoutId id="2147483684" r:id="rId30"/>
    <p:sldLayoutId id="2147483694" r:id="rId31"/>
    <p:sldLayoutId id="2147483679" r:id="rId32"/>
    <p:sldLayoutId id="2147483695" r:id="rId33"/>
    <p:sldLayoutId id="2147483687" r:id="rId34"/>
    <p:sldLayoutId id="2147483696" r:id="rId35"/>
    <p:sldLayoutId id="2147483680" r:id="rId36"/>
    <p:sldLayoutId id="2147483681" r:id="rId37"/>
    <p:sldLayoutId id="2147483682" r:id="rId38"/>
    <p:sldLayoutId id="2147483697" r:id="rId39"/>
    <p:sldLayoutId id="2147483685" r:id="rId40"/>
    <p:sldLayoutId id="2147483686" r:id="rId41"/>
    <p:sldLayoutId id="2147483665" r:id="rId42"/>
    <p:sldLayoutId id="2147483666" r:id="rId43"/>
    <p:sldLayoutId id="2147483667" r:id="rId44"/>
  </p:sldLayoutIdLs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14.xml"/><Relationship Id="rId1" Type="http://schemas.openxmlformats.org/officeDocument/2006/relationships/slideLayout" Target="../slideLayouts/slideLayout18.xml"/><Relationship Id="rId4" Type="http://schemas.openxmlformats.org/officeDocument/2006/relationships/image" Target="../media/image16.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16.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hyperlink" Target="https://educationstandards.nsw.edu.au/wps/portal/nesa/11-12/hsc/hsc-student-guide/glossary-keywords" TargetMode="External"/><Relationship Id="rId2" Type="http://schemas.openxmlformats.org/officeDocument/2006/relationships/hyperlink" Target="https://education.nsw.gov.au/about-us/copyright" TargetMode="External"/><Relationship Id="rId1" Type="http://schemas.openxmlformats.org/officeDocument/2006/relationships/slideLayout" Target="../slideLayouts/slideLayout19.xml"/><Relationship Id="rId6" Type="http://schemas.openxmlformats.org/officeDocument/2006/relationships/hyperlink" Target="https://www.pexels.com/photo/woman-in-black-and-white-plaid-shirt-and-blue-denim-jeans-jumping-on-brown-concrete-floor-3680771/" TargetMode="External"/><Relationship Id="rId5" Type="http://schemas.openxmlformats.org/officeDocument/2006/relationships/hyperlink" Target="https://www.educationstandards.nsw.edu.au/wps/portal/nesa/11-12/stage-6-learning-areas/stage-6-creative-arts/visual-arts-syllabus" TargetMode="External"/><Relationship Id="rId4" Type="http://schemas.openxmlformats.org/officeDocument/2006/relationships/hyperlink" Target="https://www.educationstandards.nsw.edu.au/wps/portal/nesa/resource-finder/hsc-exam-papers/2017/visual-arts-2017-hsc-exam-pack"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hyperlink" Target="https://education.nsw.gov.au/teaching-and-learning/curriculum/creative-arts/planning-programming-and-assessing-creative-arts-11-12/visual-arts-11-12/writing-about-visual-arts-in-stage-6" TargetMode="External"/><Relationship Id="rId2" Type="http://schemas.openxmlformats.org/officeDocument/2006/relationships/hyperlink" Target="https://www.educationstandards.nsw.edu.au/wps/portal/nesa/resource-finder/hsc-exam-papers/2017/visual-arts-2017-hsc-exam-pack" TargetMode="External"/><Relationship Id="rId1" Type="http://schemas.openxmlformats.org/officeDocument/2006/relationships/slideLayout" Target="../slideLayouts/slideLayout26.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8" Type="http://schemas.openxmlformats.org/officeDocument/2006/relationships/hyperlink" Target="https://education.nsw.gov.au/content/dam/main-education/teaching-and-learning/curriculum/key-learning-areas/creative-arts/media/documents/creative-arts-s6-visual-arts-hsc-writing-module-1-planning.pptx" TargetMode="External"/><Relationship Id="rId13" Type="http://schemas.openxmlformats.org/officeDocument/2006/relationships/hyperlink" Target="https://education.nsw.gov.au/content/dam/main-education/teaching-and-learning/curriculum/key-learning-areas/creative-arts/media/documents/creative-arts-s6-visual-arts-hsc-writing-module-1-review-and-edit.pptx" TargetMode="External"/><Relationship Id="rId3" Type="http://schemas.openxmlformats.org/officeDocument/2006/relationships/slide" Target="slide9.xml"/><Relationship Id="rId7" Type="http://schemas.openxmlformats.org/officeDocument/2006/relationships/hyperlink" Target="https://education.nsw.gov.au/content/dam/main-education/teaching-and-learning/curriculum/key-learning-areas/creative-arts/media/documents/creative-arts-s6-visual-arts-hsc-writing-module-1-break-down.pptx" TargetMode="External"/><Relationship Id="rId12" Type="http://schemas.openxmlformats.org/officeDocument/2006/relationships/hyperlink" Target="https://education.nsw.gov.au/content/dam/main-education/teaching-and-learning/curriculum/key-learning-areas/creative-arts/media/documents/creative-arts-s6-visual-arts-hsc-writing-module-1-concluding-sentences.pptx" TargetMode="External"/><Relationship Id="rId2" Type="http://schemas.openxmlformats.org/officeDocument/2006/relationships/slide" Target="slide7.xml"/><Relationship Id="rId1" Type="http://schemas.openxmlformats.org/officeDocument/2006/relationships/slideLayout" Target="../slideLayouts/slideLayout19.xml"/><Relationship Id="rId6" Type="http://schemas.openxmlformats.org/officeDocument/2006/relationships/hyperlink" Target="https://education.nsw.gov.au/content/dam/main-education/teaching-and-learning/curriculum/key-learning-areas/creative-arts/media/documents/creative-arts-s6-visual-arts-hsc-writing-module-1-preparing.pptx" TargetMode="External"/><Relationship Id="rId11" Type="http://schemas.openxmlformats.org/officeDocument/2006/relationships/hyperlink" Target="https://education.nsw.gov.au/content/dam/main-education/teaching-and-learning/curriculum/key-learning-areas/creative-arts/media/documents/creative-arts-s6-visual-arts-hsc-writing-module-1-scaffold-body.pptx" TargetMode="External"/><Relationship Id="rId5" Type="http://schemas.openxmlformats.org/officeDocument/2006/relationships/slide" Target="slide15.xml"/><Relationship Id="rId15" Type="http://schemas.openxmlformats.org/officeDocument/2006/relationships/hyperlink" Target="https://education.nsw.gov.au/content/dam/main-education/teaching-and-learning/curriculum/key-learning-areas/creative-arts/media/documents/creative-arts-s6-visual-arts-hsc-writing-module-1-advice-for-teachers.pptx" TargetMode="External"/><Relationship Id="rId10" Type="http://schemas.openxmlformats.org/officeDocument/2006/relationships/hyperlink" Target="https://education.nsw.gov.au/content/dam/main-education/teaching-and-learning/curriculum/key-learning-areas/creative-arts/media/documents/creative-arts-s6-visual-arts-hsc-writing-module-1-introductory-sentences.pptx" TargetMode="External"/><Relationship Id="rId4" Type="http://schemas.openxmlformats.org/officeDocument/2006/relationships/slide" Target="slide12.xml"/><Relationship Id="rId9" Type="http://schemas.openxmlformats.org/officeDocument/2006/relationships/hyperlink" Target="https://education.nsw.gov.au/content/dam/main-education/teaching-and-learning/curriculum/key-learning-areas/creative-arts/media/documents/creative-arts-s6-visual-arts-hsc-writing-module-1-deconstructing-responses.pptx" TargetMode="External"/><Relationship Id="rId14" Type="http://schemas.openxmlformats.org/officeDocument/2006/relationships/hyperlink" Target="https://education.nsw.gov.au/content/dam/main-education/teaching-and-learning/curriculum/key-learning-areas/creative-arts/media/documents/creative-arts-s6-visual-arts-hsc-writing-module-1-further-advice.pptx"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9.xml"/><Relationship Id="rId4" Type="http://schemas.openxmlformats.org/officeDocument/2006/relationships/hyperlink" Target="https://educationstandards.nsw.edu.au/wps/portal/nesa/11-12/stage-6-learning-areas/stage-6-creative-arts/visual-arts-syllabu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educationstandards.nsw.edu.au/wps/portal/nesa/resource-finder/hsc-exam-papers/2017/visual-arts-2017-hsc-exam-pack" TargetMode="Externa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9293ED8-297F-D250-24BF-56D4C9D0EE09}"/>
              </a:ext>
            </a:extLst>
          </p:cNvPr>
          <p:cNvSpPr>
            <a:spLocks noGrp="1"/>
          </p:cNvSpPr>
          <p:nvPr>
            <p:ph type="ctrTitle"/>
          </p:nvPr>
        </p:nvSpPr>
        <p:spPr>
          <a:xfrm>
            <a:off x="3599997" y="1259999"/>
            <a:ext cx="6948000" cy="2700000"/>
          </a:xfrm>
        </p:spPr>
        <p:txBody>
          <a:bodyPr anchor="t">
            <a:normAutofit/>
          </a:bodyPr>
          <a:lstStyle/>
          <a:p>
            <a:r>
              <a:rPr lang="en-AU" dirty="0"/>
              <a:t>LEAP! </a:t>
            </a:r>
            <a:br>
              <a:rPr lang="en-AU" dirty="0"/>
            </a:br>
            <a:r>
              <a:rPr lang="en-AU" dirty="0"/>
              <a:t>Level up your skills in section I </a:t>
            </a:r>
            <a:r>
              <a:rPr lang="en-AU" dirty="0">
                <a:ea typeface="+mj-lt"/>
                <a:cs typeface="+mj-lt"/>
              </a:rPr>
              <a:t>– </a:t>
            </a:r>
            <a:r>
              <a:rPr lang="en-AU" dirty="0">
                <a:solidFill>
                  <a:schemeClr val="accent4"/>
                </a:solidFill>
              </a:rPr>
              <a:t>overview</a:t>
            </a:r>
          </a:p>
        </p:txBody>
      </p:sp>
      <p:sp>
        <p:nvSpPr>
          <p:cNvPr id="2" name="Footer Placeholder 2">
            <a:extLst>
              <a:ext uri="{FF2B5EF4-FFF2-40B4-BE49-F238E27FC236}">
                <a16:creationId xmlns:a16="http://schemas.microsoft.com/office/drawing/2014/main" id="{CB15FC2A-10F7-3FEE-8F0A-8FCCC5B40757}"/>
              </a:ext>
            </a:extLst>
          </p:cNvPr>
          <p:cNvSpPr>
            <a:spLocks noGrp="1"/>
          </p:cNvSpPr>
          <p:nvPr>
            <p:ph type="ftr" sz="quarter" idx="10"/>
          </p:nvPr>
        </p:nvSpPr>
        <p:spPr>
          <a:xfrm>
            <a:off x="3599997" y="360000"/>
            <a:ext cx="3599996" cy="684000"/>
          </a:xfrm>
        </p:spPr>
        <p:txBody>
          <a:bodyPr/>
          <a:lstStyle/>
          <a:p>
            <a:r>
              <a:rPr lang="en-US" dirty="0"/>
              <a:t>NSW Department of Education</a:t>
            </a:r>
            <a:endParaRPr lang="en-AU" dirty="0"/>
          </a:p>
        </p:txBody>
      </p:sp>
      <p:sp>
        <p:nvSpPr>
          <p:cNvPr id="9" name="Text Placeholder 8">
            <a:extLst>
              <a:ext uri="{FF2B5EF4-FFF2-40B4-BE49-F238E27FC236}">
                <a16:creationId xmlns:a16="http://schemas.microsoft.com/office/drawing/2014/main" id="{F18866E8-4A90-9FEF-A343-F3FD9D57546A}"/>
              </a:ext>
            </a:extLst>
          </p:cNvPr>
          <p:cNvSpPr>
            <a:spLocks noGrp="1"/>
          </p:cNvSpPr>
          <p:nvPr>
            <p:ph type="body" sz="quarter" idx="14"/>
          </p:nvPr>
        </p:nvSpPr>
        <p:spPr>
          <a:xfrm>
            <a:off x="3599997" y="4248000"/>
            <a:ext cx="6947996" cy="1152000"/>
          </a:xfrm>
        </p:spPr>
        <p:txBody>
          <a:bodyPr anchor="b">
            <a:normAutofit/>
          </a:bodyPr>
          <a:lstStyle/>
          <a:p>
            <a:r>
              <a:rPr lang="en-AU" dirty="0">
                <a:effectLst/>
              </a:rPr>
              <a:t>Writing about HSC visual arts</a:t>
            </a:r>
            <a:endParaRPr lang="en-AU" dirty="0"/>
          </a:p>
        </p:txBody>
      </p:sp>
      <p:sp>
        <p:nvSpPr>
          <p:cNvPr id="6" name="Text Placeholder 5">
            <a:extLst>
              <a:ext uri="{FF2B5EF4-FFF2-40B4-BE49-F238E27FC236}">
                <a16:creationId xmlns:a16="http://schemas.microsoft.com/office/drawing/2014/main" id="{FD17CA8E-A67C-88EF-B799-9923252A495E}"/>
              </a:ext>
            </a:extLst>
          </p:cNvPr>
          <p:cNvSpPr>
            <a:spLocks noGrp="1"/>
          </p:cNvSpPr>
          <p:nvPr>
            <p:ph type="body" sz="quarter" idx="11"/>
          </p:nvPr>
        </p:nvSpPr>
        <p:spPr>
          <a:xfrm>
            <a:off x="3599997" y="5832773"/>
            <a:ext cx="3600000" cy="396000"/>
          </a:xfrm>
        </p:spPr>
        <p:txBody>
          <a:bodyPr anchor="b">
            <a:normAutofit/>
          </a:bodyPr>
          <a:lstStyle/>
          <a:p>
            <a:pPr>
              <a:spcAft>
                <a:spcPts val="600"/>
              </a:spcAft>
            </a:pPr>
            <a:r>
              <a:rPr lang="en-AU" b="0" dirty="0"/>
              <a:t>Creative arts curriculum team </a:t>
            </a:r>
          </a:p>
        </p:txBody>
      </p:sp>
      <p:pic>
        <p:nvPicPr>
          <p:cNvPr id="15" name="Picture 14">
            <a:extLst>
              <a:ext uri="{FF2B5EF4-FFF2-40B4-BE49-F238E27FC236}">
                <a16:creationId xmlns:a16="http://schemas.microsoft.com/office/drawing/2014/main" id="{D12B8F33-B6CB-95DC-B277-B7C737FD3451}"/>
              </a:ext>
              <a:ext uri="{C183D7F6-B498-43B3-948B-1728B52AA6E4}">
                <adec:decorative xmlns:adec="http://schemas.microsoft.com/office/drawing/2017/decorative" val="1"/>
              </a:ext>
            </a:extLst>
          </p:cNvPr>
          <p:cNvPicPr>
            <a:picLocks noChangeAspect="1"/>
          </p:cNvPicPr>
          <p:nvPr/>
        </p:nvPicPr>
        <p:blipFill rotWithShape="1">
          <a:blip r:embed="rId3"/>
          <a:srcRect l="36724" r="33492" b="-1"/>
          <a:stretch/>
        </p:blipFill>
        <p:spPr>
          <a:xfrm>
            <a:off x="20" y="10"/>
            <a:ext cx="3059980" cy="6857990"/>
          </a:xfrm>
          <a:prstGeom prst="rect">
            <a:avLst/>
          </a:prstGeom>
          <a:noFill/>
        </p:spPr>
      </p:pic>
    </p:spTree>
    <p:extLst>
      <p:ext uri="{BB962C8B-B14F-4D97-AF65-F5344CB8AC3E}">
        <p14:creationId xmlns:p14="http://schemas.microsoft.com/office/powerpoint/2010/main" val="36903944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B88E4-D5ED-55A9-EAF0-0C485C3E7B85}"/>
              </a:ext>
            </a:extLst>
          </p:cNvPr>
          <p:cNvSpPr>
            <a:spLocks noGrp="1"/>
          </p:cNvSpPr>
          <p:nvPr>
            <p:ph type="title"/>
          </p:nvPr>
        </p:nvSpPr>
        <p:spPr/>
        <p:txBody>
          <a:bodyPr/>
          <a:lstStyle/>
          <a:p>
            <a:r>
              <a:rPr lang="en-AU" dirty="0"/>
              <a:t>Section I answer guidelines</a:t>
            </a:r>
            <a:endParaRPr lang="en-AU" sz="1600" dirty="0"/>
          </a:p>
        </p:txBody>
      </p:sp>
      <p:sp>
        <p:nvSpPr>
          <p:cNvPr id="6" name="Rectangle 1">
            <a:extLst>
              <a:ext uri="{FF2B5EF4-FFF2-40B4-BE49-F238E27FC236}">
                <a16:creationId xmlns:a16="http://schemas.microsoft.com/office/drawing/2014/main" id="{2354472B-F56E-BC20-5175-A17A9D76ECFF}"/>
              </a:ext>
            </a:extLst>
          </p:cNvPr>
          <p:cNvSpPr>
            <a:spLocks noChangeArrowheads="1"/>
          </p:cNvSpPr>
          <p:nvPr/>
        </p:nvSpPr>
        <p:spPr bwMode="auto">
          <a:xfrm>
            <a:off x="360000" y="1384670"/>
            <a:ext cx="2232212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800" i="0" u="none" strike="noStrike" cap="none" normalizeH="0" baseline="0" dirty="0">
                <a:ln>
                  <a:noFill/>
                </a:ln>
                <a:effectLst/>
                <a:latin typeface="+mj-lt"/>
                <a:ea typeface="Calibri" panose="020F0502020204030204" pitchFamily="34" charset="0"/>
                <a:cs typeface="Arial"/>
              </a:rPr>
              <a:t>Table 1 – section I question </a:t>
            </a:r>
            <a:r>
              <a:rPr lang="en-AU" altLang="en-US" sz="1800" dirty="0">
                <a:latin typeface="+mj-lt"/>
                <a:ea typeface="Calibri" panose="020F0502020204030204" pitchFamily="34" charset="0"/>
                <a:cs typeface="Arial"/>
              </a:rPr>
              <a:t>guidelines</a:t>
            </a:r>
            <a:endParaRPr kumimoji="0" lang="en-AU" altLang="en-US" sz="1800" i="0" u="none" strike="noStrike" cap="none" normalizeH="0" baseline="0" dirty="0">
              <a:ln>
                <a:noFill/>
              </a:ln>
              <a:solidFill>
                <a:schemeClr val="tx1"/>
              </a:solidFill>
              <a:effectLst/>
              <a:latin typeface="+mj-lt"/>
            </a:endParaRPr>
          </a:p>
        </p:txBody>
      </p:sp>
      <p:graphicFrame>
        <p:nvGraphicFramePr>
          <p:cNvPr id="7" name="Table 6" descr="Table 1 - Section 1 question requirements table. 8 coloumns called question, mark value range, question verb examples, number of source material/s, response tructure, number of points, length in words, time to respond (approximately). 4 rows underneath called 1,2,3,and total.">
            <a:extLst>
              <a:ext uri="{FF2B5EF4-FFF2-40B4-BE49-F238E27FC236}">
                <a16:creationId xmlns:a16="http://schemas.microsoft.com/office/drawing/2014/main" id="{60634F7A-4B4C-4028-3639-911923B2CB15}"/>
              </a:ext>
            </a:extLst>
          </p:cNvPr>
          <p:cNvGraphicFramePr>
            <a:graphicFrameLocks noGrp="1"/>
          </p:cNvGraphicFramePr>
          <p:nvPr>
            <p:extLst>
              <p:ext uri="{D42A27DB-BD31-4B8C-83A1-F6EECF244321}">
                <p14:modId xmlns:p14="http://schemas.microsoft.com/office/powerpoint/2010/main" val="1306738788"/>
              </p:ext>
            </p:extLst>
          </p:nvPr>
        </p:nvGraphicFramePr>
        <p:xfrm>
          <a:off x="360000" y="1754002"/>
          <a:ext cx="11206107" cy="4306985"/>
        </p:xfrm>
        <a:graphic>
          <a:graphicData uri="http://schemas.openxmlformats.org/drawingml/2006/table">
            <a:tbl>
              <a:tblPr firstRow="1" firstCol="1" bandRow="1">
                <a:tableStyleId>{69012ECD-51FC-41F1-AA8D-1B2483CD663E}</a:tableStyleId>
              </a:tblPr>
              <a:tblGrid>
                <a:gridCol w="968468">
                  <a:extLst>
                    <a:ext uri="{9D8B030D-6E8A-4147-A177-3AD203B41FA5}">
                      <a16:colId xmlns:a16="http://schemas.microsoft.com/office/drawing/2014/main" val="412530512"/>
                    </a:ext>
                  </a:extLst>
                </a:gridCol>
                <a:gridCol w="949852">
                  <a:extLst>
                    <a:ext uri="{9D8B030D-6E8A-4147-A177-3AD203B41FA5}">
                      <a16:colId xmlns:a16="http://schemas.microsoft.com/office/drawing/2014/main" val="2170403746"/>
                    </a:ext>
                  </a:extLst>
                </a:gridCol>
                <a:gridCol w="2120344">
                  <a:extLst>
                    <a:ext uri="{9D8B030D-6E8A-4147-A177-3AD203B41FA5}">
                      <a16:colId xmlns:a16="http://schemas.microsoft.com/office/drawing/2014/main" val="3248033067"/>
                    </a:ext>
                  </a:extLst>
                </a:gridCol>
                <a:gridCol w="1108681">
                  <a:extLst>
                    <a:ext uri="{9D8B030D-6E8A-4147-A177-3AD203B41FA5}">
                      <a16:colId xmlns:a16="http://schemas.microsoft.com/office/drawing/2014/main" val="3914454705"/>
                    </a:ext>
                  </a:extLst>
                </a:gridCol>
                <a:gridCol w="2812377">
                  <a:extLst>
                    <a:ext uri="{9D8B030D-6E8A-4147-A177-3AD203B41FA5}">
                      <a16:colId xmlns:a16="http://schemas.microsoft.com/office/drawing/2014/main" val="630836063"/>
                    </a:ext>
                  </a:extLst>
                </a:gridCol>
                <a:gridCol w="853232">
                  <a:extLst>
                    <a:ext uri="{9D8B030D-6E8A-4147-A177-3AD203B41FA5}">
                      <a16:colId xmlns:a16="http://schemas.microsoft.com/office/drawing/2014/main" val="2758709951"/>
                    </a:ext>
                  </a:extLst>
                </a:gridCol>
                <a:gridCol w="934883">
                  <a:extLst>
                    <a:ext uri="{9D8B030D-6E8A-4147-A177-3AD203B41FA5}">
                      <a16:colId xmlns:a16="http://schemas.microsoft.com/office/drawing/2014/main" val="422346895"/>
                    </a:ext>
                  </a:extLst>
                </a:gridCol>
                <a:gridCol w="1458270">
                  <a:extLst>
                    <a:ext uri="{9D8B030D-6E8A-4147-A177-3AD203B41FA5}">
                      <a16:colId xmlns:a16="http://schemas.microsoft.com/office/drawing/2014/main" val="2862593850"/>
                    </a:ext>
                  </a:extLst>
                </a:gridCol>
              </a:tblGrid>
              <a:tr h="993406">
                <a:tc>
                  <a:txBody>
                    <a:bodyPr/>
                    <a:lstStyle/>
                    <a:p>
                      <a:pPr algn="l">
                        <a:lnSpc>
                          <a:spcPct val="115000"/>
                        </a:lnSpc>
                        <a:spcBef>
                          <a:spcPts val="960"/>
                        </a:spcBef>
                        <a:spcAft>
                          <a:spcPts val="960"/>
                        </a:spcAft>
                      </a:pPr>
                      <a:r>
                        <a:rPr lang="en-US" sz="1400" dirty="0">
                          <a:effectLst/>
                          <a:latin typeface="+mn-lt"/>
                        </a:rPr>
                        <a:t>Question</a:t>
                      </a:r>
                      <a:endParaRPr lang="en-AU"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Bef>
                          <a:spcPts val="400"/>
                        </a:spcBef>
                        <a:spcAft>
                          <a:spcPts val="400"/>
                        </a:spcAft>
                      </a:pPr>
                      <a:r>
                        <a:rPr lang="en-US" sz="1400" dirty="0">
                          <a:effectLst/>
                          <a:latin typeface="+mn-lt"/>
                        </a:rPr>
                        <a:t>Mark value range</a:t>
                      </a:r>
                      <a:endParaRPr lang="en-AU"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Bef>
                          <a:spcPts val="400"/>
                        </a:spcBef>
                        <a:spcAft>
                          <a:spcPts val="400"/>
                        </a:spcAft>
                      </a:pPr>
                      <a:r>
                        <a:rPr lang="en-US" sz="1400">
                          <a:effectLst/>
                          <a:latin typeface="+mn-lt"/>
                        </a:rPr>
                        <a:t>Question verb </a:t>
                      </a:r>
                      <a:r>
                        <a:rPr lang="en-US" sz="1400" b="0">
                          <a:effectLst/>
                          <a:latin typeface="+mn-lt"/>
                        </a:rPr>
                        <a:t>e</a:t>
                      </a:r>
                      <a:r>
                        <a:rPr lang="en-US" sz="1400" b="0">
                          <a:effectLst/>
                          <a:latin typeface="+mn-lt"/>
                          <a:ea typeface="Calibri" panose="020F0502020204030204" pitchFamily="34" charset="0"/>
                          <a:cs typeface="Times New Roman" panose="02020603050405020304" pitchFamily="18" charset="0"/>
                        </a:rPr>
                        <a:t>xamples</a:t>
                      </a:r>
                      <a:endParaRPr lang="en-AU" sz="1400" b="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Bef>
                          <a:spcPts val="400"/>
                        </a:spcBef>
                        <a:spcAft>
                          <a:spcPts val="400"/>
                        </a:spcAft>
                      </a:pPr>
                      <a:r>
                        <a:rPr lang="en-US" sz="1400">
                          <a:effectLst/>
                          <a:latin typeface="+mn-lt"/>
                        </a:rPr>
                        <a:t>Number of source material/s</a:t>
                      </a:r>
                      <a:endParaRPr lang="en-AU"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Bef>
                          <a:spcPts val="400"/>
                        </a:spcBef>
                        <a:spcAft>
                          <a:spcPts val="400"/>
                        </a:spcAft>
                      </a:pPr>
                      <a:r>
                        <a:rPr lang="en-US" sz="1400">
                          <a:effectLst/>
                          <a:latin typeface="+mn-lt"/>
                        </a:rPr>
                        <a:t>Response structure</a:t>
                      </a:r>
                      <a:endParaRPr lang="en-AU"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Bef>
                          <a:spcPts val="400"/>
                        </a:spcBef>
                        <a:spcAft>
                          <a:spcPts val="400"/>
                        </a:spcAft>
                      </a:pPr>
                      <a:r>
                        <a:rPr lang="en-US" sz="1400">
                          <a:effectLst/>
                          <a:latin typeface="+mn-lt"/>
                        </a:rPr>
                        <a:t>Number of points</a:t>
                      </a:r>
                      <a:endParaRPr lang="en-AU"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Bef>
                          <a:spcPts val="400"/>
                        </a:spcBef>
                        <a:spcAft>
                          <a:spcPts val="400"/>
                        </a:spcAft>
                      </a:pPr>
                      <a:r>
                        <a:rPr lang="en-US" sz="1400">
                          <a:effectLst/>
                          <a:latin typeface="+mn-lt"/>
                        </a:rPr>
                        <a:t>Length in words</a:t>
                      </a:r>
                      <a:endParaRPr lang="en-AU"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Bef>
                          <a:spcPts val="400"/>
                        </a:spcBef>
                        <a:spcAft>
                          <a:spcPts val="400"/>
                        </a:spcAft>
                      </a:pPr>
                      <a:r>
                        <a:rPr lang="en-US" sz="1400" dirty="0">
                          <a:effectLst/>
                          <a:latin typeface="+mn-lt"/>
                        </a:rPr>
                        <a:t>Time to respond</a:t>
                      </a:r>
                      <a:endParaRPr lang="en-AU" sz="1400" dirty="0">
                        <a:effectLst/>
                        <a:latin typeface="+mn-lt"/>
                      </a:endParaRPr>
                    </a:p>
                    <a:p>
                      <a:pPr algn="l">
                        <a:lnSpc>
                          <a:spcPct val="115000"/>
                        </a:lnSpc>
                        <a:spcBef>
                          <a:spcPts val="400"/>
                        </a:spcBef>
                        <a:spcAft>
                          <a:spcPts val="400"/>
                        </a:spcAft>
                      </a:pPr>
                      <a:r>
                        <a:rPr lang="en-US" sz="1400" dirty="0">
                          <a:effectLst/>
                          <a:latin typeface="+mn-lt"/>
                        </a:rPr>
                        <a:t>(approx.)</a:t>
                      </a:r>
                      <a:endParaRPr lang="en-AU"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90508442"/>
                  </a:ext>
                </a:extLst>
              </a:tr>
              <a:tr h="999810">
                <a:tc>
                  <a:txBody>
                    <a:bodyPr/>
                    <a:lstStyle/>
                    <a:p>
                      <a:pPr algn="l">
                        <a:lnSpc>
                          <a:spcPct val="115000"/>
                        </a:lnSpc>
                        <a:spcBef>
                          <a:spcPts val="400"/>
                        </a:spcBef>
                        <a:spcAft>
                          <a:spcPts val="400"/>
                        </a:spcAft>
                      </a:pPr>
                      <a:r>
                        <a:rPr lang="en-US" sz="1400">
                          <a:effectLst/>
                          <a:latin typeface="+mn-lt"/>
                        </a:rPr>
                        <a:t>1</a:t>
                      </a:r>
                      <a:endParaRPr lang="en-AU" sz="1400">
                        <a:effectLst/>
                        <a:latin typeface="+mn-lt"/>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l">
                        <a:lnSpc>
                          <a:spcPct val="115000"/>
                        </a:lnSpc>
                        <a:spcBef>
                          <a:spcPts val="400"/>
                        </a:spcBef>
                        <a:spcAft>
                          <a:spcPts val="400"/>
                        </a:spcAft>
                      </a:pPr>
                      <a:r>
                        <a:rPr lang="en-US" sz="1400" dirty="0">
                          <a:effectLst/>
                          <a:latin typeface="+mn-lt"/>
                        </a:rPr>
                        <a:t>3</a:t>
                      </a:r>
                      <a:r>
                        <a:rPr kumimoji="0" lang="en-AU" altLang="en-US" sz="1400" i="0" u="none" strike="noStrike" kern="1200" cap="none" normalizeH="0" baseline="0" dirty="0">
                          <a:ln>
                            <a:noFill/>
                          </a:ln>
                          <a:solidFill>
                            <a:schemeClr val="tx1"/>
                          </a:solidFill>
                          <a:effectLst/>
                          <a:latin typeface="+mn-lt"/>
                          <a:ea typeface="Calibri" panose="020F0502020204030204" pitchFamily="34" charset="0"/>
                          <a:cs typeface="Arial"/>
                        </a:rPr>
                        <a:t>–</a:t>
                      </a:r>
                      <a:r>
                        <a:rPr lang="en-US" sz="1400" dirty="0">
                          <a:effectLst/>
                          <a:latin typeface="+mn-lt"/>
                        </a:rPr>
                        <a:t>5</a:t>
                      </a:r>
                      <a:endParaRPr lang="en-AU" sz="1400" dirty="0">
                        <a:effectLst/>
                        <a:latin typeface="+mn-lt"/>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l">
                        <a:lnSpc>
                          <a:spcPct val="115000"/>
                        </a:lnSpc>
                        <a:spcBef>
                          <a:spcPts val="400"/>
                        </a:spcBef>
                        <a:spcAft>
                          <a:spcPts val="400"/>
                        </a:spcAft>
                      </a:pPr>
                      <a:r>
                        <a:rPr lang="en-US" sz="1400" dirty="0">
                          <a:effectLst/>
                          <a:latin typeface="+mn-lt"/>
                        </a:rPr>
                        <a:t>Basic such as, describe, identify, what, how, or outline.</a:t>
                      </a:r>
                      <a:endParaRPr lang="en-AU" sz="1400" dirty="0">
                        <a:effectLst/>
                        <a:latin typeface="+mn-lt"/>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l">
                        <a:lnSpc>
                          <a:spcPct val="115000"/>
                        </a:lnSpc>
                        <a:spcBef>
                          <a:spcPts val="400"/>
                        </a:spcBef>
                        <a:spcAft>
                          <a:spcPts val="400"/>
                        </a:spcAft>
                      </a:pPr>
                      <a:r>
                        <a:rPr lang="en-US" sz="1400">
                          <a:effectLst/>
                          <a:latin typeface="+mn-lt"/>
                        </a:rPr>
                        <a:t>1</a:t>
                      </a:r>
                      <a:endParaRPr lang="en-AU" sz="1400">
                        <a:effectLst/>
                        <a:latin typeface="+mn-lt"/>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l">
                        <a:lnSpc>
                          <a:spcPct val="115000"/>
                        </a:lnSpc>
                        <a:spcBef>
                          <a:spcPts val="400"/>
                        </a:spcBef>
                        <a:spcAft>
                          <a:spcPts val="400"/>
                        </a:spcAft>
                      </a:pPr>
                      <a:r>
                        <a:rPr lang="en-US" sz="1400" dirty="0">
                          <a:effectLst/>
                          <a:latin typeface="+mn-lt"/>
                        </a:rPr>
                        <a:t>1 paragraph, with a short introductory sentence and concluding sentence.</a:t>
                      </a:r>
                      <a:endParaRPr lang="en-AU" sz="1400" dirty="0">
                        <a:effectLst/>
                        <a:latin typeface="+mn-lt"/>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l">
                        <a:lnSpc>
                          <a:spcPct val="115000"/>
                        </a:lnSpc>
                        <a:spcBef>
                          <a:spcPts val="400"/>
                        </a:spcBef>
                        <a:spcAft>
                          <a:spcPts val="400"/>
                        </a:spcAft>
                      </a:pPr>
                      <a:r>
                        <a:rPr lang="en-US" sz="1400">
                          <a:effectLst/>
                          <a:latin typeface="+mn-lt"/>
                        </a:rPr>
                        <a:t>3</a:t>
                      </a:r>
                      <a:endParaRPr lang="en-AU" sz="1400">
                        <a:effectLst/>
                        <a:latin typeface="+mn-lt"/>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l">
                        <a:lnSpc>
                          <a:spcPct val="115000"/>
                        </a:lnSpc>
                        <a:spcBef>
                          <a:spcPts val="400"/>
                        </a:spcBef>
                        <a:spcAft>
                          <a:spcPts val="400"/>
                        </a:spcAft>
                      </a:pPr>
                      <a:r>
                        <a:rPr lang="en-US" sz="1400" dirty="0">
                          <a:effectLst/>
                          <a:latin typeface="+mn-lt"/>
                        </a:rPr>
                        <a:t>130</a:t>
                      </a:r>
                      <a:r>
                        <a:rPr kumimoji="0" lang="en-AU" altLang="en-US" sz="1400" i="0" u="none" strike="noStrike" kern="1200" cap="none" normalizeH="0" baseline="0" dirty="0">
                          <a:ln>
                            <a:noFill/>
                          </a:ln>
                          <a:solidFill>
                            <a:schemeClr val="tx1"/>
                          </a:solidFill>
                          <a:effectLst/>
                          <a:latin typeface="+mn-lt"/>
                          <a:ea typeface="Calibri" panose="020F0502020204030204" pitchFamily="34" charset="0"/>
                          <a:cs typeface="Arial"/>
                        </a:rPr>
                        <a:t>–</a:t>
                      </a:r>
                      <a:r>
                        <a:rPr lang="en-US" sz="1400" dirty="0">
                          <a:effectLst/>
                          <a:latin typeface="+mn-lt"/>
                        </a:rPr>
                        <a:t>200</a:t>
                      </a:r>
                      <a:endParaRPr lang="en-AU" sz="1400" dirty="0">
                        <a:effectLst/>
                        <a:latin typeface="+mn-lt"/>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l">
                        <a:lnSpc>
                          <a:spcPct val="115000"/>
                        </a:lnSpc>
                        <a:spcBef>
                          <a:spcPts val="400"/>
                        </a:spcBef>
                        <a:spcAft>
                          <a:spcPts val="400"/>
                        </a:spcAft>
                      </a:pPr>
                      <a:r>
                        <a:rPr lang="en-US" sz="1400" dirty="0">
                          <a:effectLst/>
                          <a:latin typeface="+mn-lt"/>
                        </a:rPr>
                        <a:t>8 minutes</a:t>
                      </a:r>
                      <a:endParaRPr lang="en-AU" sz="1400" dirty="0">
                        <a:effectLst/>
                        <a:latin typeface="+mn-lt"/>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1752362721"/>
                  </a:ext>
                </a:extLst>
              </a:tr>
              <a:tr h="999810">
                <a:tc>
                  <a:txBody>
                    <a:bodyPr/>
                    <a:lstStyle/>
                    <a:p>
                      <a:pPr algn="l">
                        <a:lnSpc>
                          <a:spcPct val="115000"/>
                        </a:lnSpc>
                        <a:spcBef>
                          <a:spcPts val="400"/>
                        </a:spcBef>
                        <a:spcAft>
                          <a:spcPts val="400"/>
                        </a:spcAft>
                      </a:pPr>
                      <a:r>
                        <a:rPr lang="en-US" sz="1400">
                          <a:effectLst/>
                          <a:latin typeface="+mn-lt"/>
                        </a:rPr>
                        <a:t>2</a:t>
                      </a:r>
                      <a:endParaRPr lang="en-AU" sz="1400">
                        <a:effectLst/>
                        <a:latin typeface="+mn-lt"/>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algn="l">
                        <a:lnSpc>
                          <a:spcPct val="115000"/>
                        </a:lnSpc>
                        <a:spcBef>
                          <a:spcPts val="400"/>
                        </a:spcBef>
                        <a:spcAft>
                          <a:spcPts val="400"/>
                        </a:spcAft>
                      </a:pPr>
                      <a:r>
                        <a:rPr lang="en-US" sz="1400" dirty="0">
                          <a:effectLst/>
                          <a:latin typeface="+mn-lt"/>
                        </a:rPr>
                        <a:t>7</a:t>
                      </a:r>
                      <a:r>
                        <a:rPr kumimoji="0" lang="en-AU" altLang="en-US" sz="1400" i="0" u="none" strike="noStrike" kern="1200" cap="none" normalizeH="0" baseline="0" dirty="0">
                          <a:ln>
                            <a:noFill/>
                          </a:ln>
                          <a:solidFill>
                            <a:schemeClr val="tx1"/>
                          </a:solidFill>
                          <a:effectLst/>
                          <a:latin typeface="+mn-lt"/>
                          <a:ea typeface="Calibri" panose="020F0502020204030204" pitchFamily="34" charset="0"/>
                          <a:cs typeface="Arial"/>
                        </a:rPr>
                        <a:t>–</a:t>
                      </a:r>
                      <a:r>
                        <a:rPr lang="en-US" sz="1400" dirty="0">
                          <a:effectLst/>
                          <a:latin typeface="+mn-lt"/>
                        </a:rPr>
                        <a:t>9</a:t>
                      </a:r>
                      <a:endParaRPr lang="en-AU" sz="1400" dirty="0">
                        <a:effectLst/>
                        <a:latin typeface="+mn-lt"/>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algn="l">
                        <a:lnSpc>
                          <a:spcPct val="115000"/>
                        </a:lnSpc>
                        <a:spcBef>
                          <a:spcPts val="400"/>
                        </a:spcBef>
                        <a:spcAft>
                          <a:spcPts val="400"/>
                        </a:spcAft>
                      </a:pPr>
                      <a:r>
                        <a:rPr lang="en-US" sz="1400">
                          <a:effectLst/>
                          <a:latin typeface="+mn-lt"/>
                        </a:rPr>
                        <a:t>In-depth such as </a:t>
                      </a:r>
                      <a:r>
                        <a:rPr lang="en-US" sz="1400" err="1">
                          <a:effectLst/>
                          <a:latin typeface="+mn-lt"/>
                        </a:rPr>
                        <a:t>analyse</a:t>
                      </a:r>
                      <a:r>
                        <a:rPr lang="en-US" sz="1400">
                          <a:effectLst/>
                          <a:latin typeface="+mn-lt"/>
                        </a:rPr>
                        <a:t> or explain.</a:t>
                      </a:r>
                      <a:endParaRPr lang="en-AU" sz="1400">
                        <a:effectLst/>
                        <a:latin typeface="+mn-lt"/>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algn="l">
                        <a:lnSpc>
                          <a:spcPct val="115000"/>
                        </a:lnSpc>
                        <a:spcBef>
                          <a:spcPts val="400"/>
                        </a:spcBef>
                        <a:spcAft>
                          <a:spcPts val="400"/>
                        </a:spcAft>
                      </a:pPr>
                      <a:r>
                        <a:rPr lang="en-US" sz="1400" dirty="0">
                          <a:effectLst/>
                          <a:latin typeface="+mn-lt"/>
                        </a:rPr>
                        <a:t>2</a:t>
                      </a:r>
                      <a:r>
                        <a:rPr kumimoji="0" lang="en-AU" altLang="en-US" sz="1400" i="0" u="none" strike="noStrike" kern="1200" cap="none" normalizeH="0" baseline="0" dirty="0">
                          <a:ln>
                            <a:noFill/>
                          </a:ln>
                          <a:solidFill>
                            <a:schemeClr val="tx1"/>
                          </a:solidFill>
                          <a:effectLst/>
                          <a:latin typeface="+mn-lt"/>
                          <a:ea typeface="Calibri" panose="020F0502020204030204" pitchFamily="34" charset="0"/>
                          <a:cs typeface="Arial"/>
                        </a:rPr>
                        <a:t>–</a:t>
                      </a:r>
                      <a:r>
                        <a:rPr lang="en-US" sz="1400" dirty="0">
                          <a:effectLst/>
                          <a:latin typeface="+mn-lt"/>
                        </a:rPr>
                        <a:t>3</a:t>
                      </a:r>
                      <a:endParaRPr lang="en-AU" sz="1400" dirty="0">
                        <a:effectLst/>
                        <a:latin typeface="+mn-lt"/>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algn="l">
                        <a:lnSpc>
                          <a:spcPct val="115000"/>
                        </a:lnSpc>
                        <a:spcBef>
                          <a:spcPts val="400"/>
                        </a:spcBef>
                        <a:spcAft>
                          <a:spcPts val="400"/>
                        </a:spcAft>
                      </a:pPr>
                      <a:r>
                        <a:rPr lang="en-US" sz="1400">
                          <a:effectLst/>
                          <a:latin typeface="+mn-lt"/>
                        </a:rPr>
                        <a:t>1 introductory sentence, 2 paragraphs, 1 concluding sentence.</a:t>
                      </a:r>
                      <a:endParaRPr lang="en-AU" sz="1400">
                        <a:effectLst/>
                        <a:latin typeface="+mn-lt"/>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algn="l">
                        <a:lnSpc>
                          <a:spcPct val="115000"/>
                        </a:lnSpc>
                        <a:spcBef>
                          <a:spcPts val="400"/>
                        </a:spcBef>
                        <a:spcAft>
                          <a:spcPts val="400"/>
                        </a:spcAft>
                      </a:pPr>
                      <a:r>
                        <a:rPr lang="en-US" sz="1400" dirty="0">
                          <a:effectLst/>
                          <a:latin typeface="+mn-lt"/>
                        </a:rPr>
                        <a:t>5</a:t>
                      </a:r>
                      <a:r>
                        <a:rPr kumimoji="0" lang="en-AU" altLang="en-US" sz="1400" i="0" u="none" strike="noStrike" kern="1200" cap="none" normalizeH="0" baseline="0" dirty="0">
                          <a:ln>
                            <a:noFill/>
                          </a:ln>
                          <a:solidFill>
                            <a:schemeClr val="tx1"/>
                          </a:solidFill>
                          <a:effectLst/>
                          <a:latin typeface="+mn-lt"/>
                          <a:ea typeface="Calibri" panose="020F0502020204030204" pitchFamily="34" charset="0"/>
                          <a:cs typeface="Arial"/>
                        </a:rPr>
                        <a:t>–</a:t>
                      </a:r>
                      <a:r>
                        <a:rPr lang="en-US" sz="1400" dirty="0">
                          <a:effectLst/>
                          <a:latin typeface="+mn-lt"/>
                        </a:rPr>
                        <a:t>6</a:t>
                      </a:r>
                      <a:endParaRPr lang="en-AU" sz="1400" dirty="0">
                        <a:effectLst/>
                        <a:latin typeface="+mn-lt"/>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algn="l">
                        <a:lnSpc>
                          <a:spcPct val="115000"/>
                        </a:lnSpc>
                        <a:spcBef>
                          <a:spcPts val="400"/>
                        </a:spcBef>
                        <a:spcAft>
                          <a:spcPts val="400"/>
                        </a:spcAft>
                      </a:pPr>
                      <a:r>
                        <a:rPr lang="en-US" sz="1400" dirty="0">
                          <a:effectLst/>
                          <a:latin typeface="+mn-lt"/>
                        </a:rPr>
                        <a:t>250</a:t>
                      </a:r>
                      <a:r>
                        <a:rPr kumimoji="0" lang="en-AU" altLang="en-US" sz="1400" i="0" u="none" strike="noStrike" kern="1200" cap="none" normalizeH="0" baseline="0" dirty="0">
                          <a:ln>
                            <a:noFill/>
                          </a:ln>
                          <a:solidFill>
                            <a:schemeClr val="tx1"/>
                          </a:solidFill>
                          <a:effectLst/>
                          <a:latin typeface="+mn-lt"/>
                          <a:ea typeface="Calibri" panose="020F0502020204030204" pitchFamily="34" charset="0"/>
                          <a:cs typeface="Arial"/>
                        </a:rPr>
                        <a:t>–</a:t>
                      </a:r>
                      <a:r>
                        <a:rPr lang="en-US" sz="1400" dirty="0">
                          <a:effectLst/>
                          <a:latin typeface="+mn-lt"/>
                        </a:rPr>
                        <a:t>350</a:t>
                      </a:r>
                      <a:endParaRPr lang="en-AU" sz="1400" dirty="0">
                        <a:effectLst/>
                        <a:latin typeface="+mn-lt"/>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algn="l">
                        <a:lnSpc>
                          <a:spcPct val="115000"/>
                        </a:lnSpc>
                        <a:spcBef>
                          <a:spcPts val="400"/>
                        </a:spcBef>
                        <a:spcAft>
                          <a:spcPts val="400"/>
                        </a:spcAft>
                      </a:pPr>
                      <a:r>
                        <a:rPr lang="en-US" sz="1400" dirty="0">
                          <a:effectLst/>
                          <a:latin typeface="+mn-lt"/>
                        </a:rPr>
                        <a:t>16 minutes</a:t>
                      </a:r>
                      <a:endParaRPr lang="en-AU" sz="1400" dirty="0">
                        <a:effectLst/>
                        <a:latin typeface="+mn-lt"/>
                        <a:ea typeface="Calibri" panose="020F0502020204030204" pitchFamily="34" charset="0"/>
                        <a:cs typeface="Times New Roman" panose="02020603050405020304" pitchFamily="18" charset="0"/>
                      </a:endParaRPr>
                    </a:p>
                  </a:txBody>
                  <a:tcPr marL="68580" marR="68580" marT="0" marB="0" anchor="ctr">
                    <a:solidFill>
                      <a:schemeClr val="bg2"/>
                    </a:solidFill>
                  </a:tcPr>
                </a:tc>
                <a:extLst>
                  <a:ext uri="{0D108BD9-81ED-4DB2-BD59-A6C34878D82A}">
                    <a16:rowId xmlns:a16="http://schemas.microsoft.com/office/drawing/2014/main" val="2025461148"/>
                  </a:ext>
                </a:extLst>
              </a:tr>
              <a:tr h="999810">
                <a:tc>
                  <a:txBody>
                    <a:bodyPr/>
                    <a:lstStyle/>
                    <a:p>
                      <a:pPr algn="l">
                        <a:lnSpc>
                          <a:spcPct val="115000"/>
                        </a:lnSpc>
                        <a:spcBef>
                          <a:spcPts val="400"/>
                        </a:spcBef>
                        <a:spcAft>
                          <a:spcPts val="400"/>
                        </a:spcAft>
                      </a:pPr>
                      <a:r>
                        <a:rPr lang="en-US" sz="1400">
                          <a:effectLst/>
                          <a:latin typeface="+mn-lt"/>
                        </a:rPr>
                        <a:t>3</a:t>
                      </a:r>
                      <a:endParaRPr lang="en-AU" sz="1400">
                        <a:effectLst/>
                        <a:latin typeface="+mn-lt"/>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l">
                        <a:lnSpc>
                          <a:spcPct val="115000"/>
                        </a:lnSpc>
                        <a:spcBef>
                          <a:spcPts val="400"/>
                        </a:spcBef>
                        <a:spcAft>
                          <a:spcPts val="400"/>
                        </a:spcAft>
                      </a:pPr>
                      <a:r>
                        <a:rPr lang="en-US" sz="1400" dirty="0">
                          <a:effectLst/>
                          <a:latin typeface="+mn-lt"/>
                        </a:rPr>
                        <a:t>12</a:t>
                      </a:r>
                      <a:r>
                        <a:rPr kumimoji="0" lang="en-AU" altLang="en-US" sz="1400" i="0" u="none" strike="noStrike" kern="1200" cap="none" normalizeH="0" baseline="0" dirty="0">
                          <a:ln>
                            <a:noFill/>
                          </a:ln>
                          <a:solidFill>
                            <a:schemeClr val="tx1"/>
                          </a:solidFill>
                          <a:effectLst/>
                          <a:latin typeface="+mn-lt"/>
                          <a:ea typeface="Calibri" panose="020F0502020204030204" pitchFamily="34" charset="0"/>
                          <a:cs typeface="Arial"/>
                        </a:rPr>
                        <a:t>–</a:t>
                      </a:r>
                      <a:r>
                        <a:rPr lang="en-US" sz="1400" dirty="0">
                          <a:effectLst/>
                          <a:latin typeface="+mn-lt"/>
                        </a:rPr>
                        <a:t>15</a:t>
                      </a:r>
                      <a:endParaRPr lang="en-AU" sz="1400" dirty="0">
                        <a:effectLst/>
                        <a:latin typeface="+mn-lt"/>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l">
                        <a:lnSpc>
                          <a:spcPct val="115000"/>
                        </a:lnSpc>
                        <a:spcBef>
                          <a:spcPts val="400"/>
                        </a:spcBef>
                        <a:spcAft>
                          <a:spcPts val="400"/>
                        </a:spcAft>
                      </a:pPr>
                      <a:r>
                        <a:rPr lang="en-US" sz="1400">
                          <a:effectLst/>
                          <a:latin typeface="+mn-lt"/>
                        </a:rPr>
                        <a:t>Sustained such as </a:t>
                      </a:r>
                      <a:r>
                        <a:rPr lang="en-US" sz="1400" err="1">
                          <a:effectLst/>
                          <a:latin typeface="+mn-lt"/>
                        </a:rPr>
                        <a:t>analyse</a:t>
                      </a:r>
                      <a:r>
                        <a:rPr lang="en-US" sz="1400">
                          <a:effectLst/>
                          <a:latin typeface="+mn-lt"/>
                        </a:rPr>
                        <a:t>, evaluate, compare, or explain.</a:t>
                      </a:r>
                      <a:endParaRPr lang="en-AU" sz="1400">
                        <a:effectLst/>
                        <a:latin typeface="+mn-lt"/>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l">
                        <a:lnSpc>
                          <a:spcPct val="115000"/>
                        </a:lnSpc>
                        <a:spcBef>
                          <a:spcPts val="400"/>
                        </a:spcBef>
                        <a:spcAft>
                          <a:spcPts val="400"/>
                        </a:spcAft>
                      </a:pPr>
                      <a:r>
                        <a:rPr lang="en-US" sz="1400" dirty="0">
                          <a:effectLst/>
                          <a:latin typeface="+mn-lt"/>
                        </a:rPr>
                        <a:t>3</a:t>
                      </a:r>
                      <a:r>
                        <a:rPr kumimoji="0" lang="en-AU" altLang="en-US" sz="1400" i="0" u="none" strike="noStrike" kern="1200" cap="none" normalizeH="0" baseline="0" dirty="0">
                          <a:ln>
                            <a:noFill/>
                          </a:ln>
                          <a:solidFill>
                            <a:schemeClr val="tx1"/>
                          </a:solidFill>
                          <a:effectLst/>
                          <a:latin typeface="+mn-lt"/>
                          <a:ea typeface="Calibri" panose="020F0502020204030204" pitchFamily="34" charset="0"/>
                          <a:cs typeface="Arial"/>
                        </a:rPr>
                        <a:t>–</a:t>
                      </a:r>
                      <a:r>
                        <a:rPr lang="en-US" sz="1400" dirty="0">
                          <a:effectLst/>
                          <a:latin typeface="+mn-lt"/>
                        </a:rPr>
                        <a:t>4</a:t>
                      </a:r>
                      <a:endParaRPr lang="en-AU" sz="1400" dirty="0">
                        <a:effectLst/>
                        <a:latin typeface="+mn-lt"/>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l">
                        <a:lnSpc>
                          <a:spcPct val="115000"/>
                        </a:lnSpc>
                        <a:spcBef>
                          <a:spcPts val="400"/>
                        </a:spcBef>
                        <a:spcAft>
                          <a:spcPts val="400"/>
                        </a:spcAft>
                      </a:pPr>
                      <a:r>
                        <a:rPr lang="en-US" sz="1400">
                          <a:effectLst/>
                          <a:latin typeface="+mn-lt"/>
                        </a:rPr>
                        <a:t>Short introduction, body paragraphs and conclusion (mini essay).</a:t>
                      </a:r>
                      <a:endParaRPr lang="en-AU" sz="1400">
                        <a:effectLst/>
                        <a:latin typeface="+mn-lt"/>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l">
                        <a:lnSpc>
                          <a:spcPct val="115000"/>
                        </a:lnSpc>
                        <a:spcBef>
                          <a:spcPts val="400"/>
                        </a:spcBef>
                        <a:spcAft>
                          <a:spcPts val="400"/>
                        </a:spcAft>
                      </a:pPr>
                      <a:r>
                        <a:rPr lang="en-US" sz="1400" dirty="0">
                          <a:effectLst/>
                          <a:latin typeface="+mn-lt"/>
                        </a:rPr>
                        <a:t>8</a:t>
                      </a:r>
                      <a:r>
                        <a:rPr kumimoji="0" lang="en-AU" altLang="en-US" sz="1400" i="0" u="none" strike="noStrike" kern="1200" cap="none" normalizeH="0" baseline="0" dirty="0">
                          <a:ln>
                            <a:noFill/>
                          </a:ln>
                          <a:solidFill>
                            <a:schemeClr val="tx1"/>
                          </a:solidFill>
                          <a:effectLst/>
                          <a:latin typeface="+mn-lt"/>
                          <a:ea typeface="Calibri" panose="020F0502020204030204" pitchFamily="34" charset="0"/>
                          <a:cs typeface="Arial"/>
                        </a:rPr>
                        <a:t>–</a:t>
                      </a:r>
                      <a:r>
                        <a:rPr lang="en-US" sz="1400" dirty="0">
                          <a:effectLst/>
                          <a:latin typeface="+mn-lt"/>
                        </a:rPr>
                        <a:t>9</a:t>
                      </a:r>
                      <a:endParaRPr lang="en-AU" sz="1400" dirty="0">
                        <a:effectLst/>
                        <a:latin typeface="+mn-lt"/>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l">
                        <a:lnSpc>
                          <a:spcPct val="115000"/>
                        </a:lnSpc>
                        <a:spcBef>
                          <a:spcPts val="400"/>
                        </a:spcBef>
                        <a:spcAft>
                          <a:spcPts val="400"/>
                        </a:spcAft>
                      </a:pPr>
                      <a:r>
                        <a:rPr lang="en-US" sz="1400" dirty="0">
                          <a:effectLst/>
                          <a:latin typeface="+mn-lt"/>
                        </a:rPr>
                        <a:t>400</a:t>
                      </a:r>
                      <a:r>
                        <a:rPr kumimoji="0" lang="en-AU" altLang="en-US" sz="1400" i="0" u="none" strike="noStrike" kern="1200" cap="none" normalizeH="0" baseline="0" dirty="0">
                          <a:ln>
                            <a:noFill/>
                          </a:ln>
                          <a:solidFill>
                            <a:schemeClr val="tx1"/>
                          </a:solidFill>
                          <a:effectLst/>
                          <a:latin typeface="+mn-lt"/>
                          <a:ea typeface="Calibri" panose="020F0502020204030204" pitchFamily="34" charset="0"/>
                          <a:cs typeface="Arial"/>
                        </a:rPr>
                        <a:t>–</a:t>
                      </a:r>
                      <a:r>
                        <a:rPr lang="en-US" sz="1400" dirty="0">
                          <a:effectLst/>
                          <a:latin typeface="+mn-lt"/>
                        </a:rPr>
                        <a:t>500</a:t>
                      </a:r>
                      <a:endParaRPr lang="en-AU" sz="1400" dirty="0">
                        <a:effectLst/>
                        <a:latin typeface="+mn-lt"/>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l">
                        <a:lnSpc>
                          <a:spcPct val="115000"/>
                        </a:lnSpc>
                        <a:spcBef>
                          <a:spcPts val="400"/>
                        </a:spcBef>
                        <a:spcAft>
                          <a:spcPts val="400"/>
                        </a:spcAft>
                      </a:pPr>
                      <a:r>
                        <a:rPr lang="en-US" sz="1400" dirty="0">
                          <a:effectLst/>
                          <a:latin typeface="+mn-lt"/>
                        </a:rPr>
                        <a:t>21 minutes</a:t>
                      </a:r>
                      <a:endParaRPr lang="en-AU" sz="1400" dirty="0">
                        <a:effectLst/>
                        <a:latin typeface="+mn-lt"/>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4054281655"/>
                  </a:ext>
                </a:extLst>
              </a:tr>
              <a:tr h="314149">
                <a:tc>
                  <a:txBody>
                    <a:bodyPr/>
                    <a:lstStyle/>
                    <a:p>
                      <a:pPr algn="l">
                        <a:lnSpc>
                          <a:spcPct val="115000"/>
                        </a:lnSpc>
                        <a:spcBef>
                          <a:spcPts val="400"/>
                        </a:spcBef>
                        <a:spcAft>
                          <a:spcPts val="400"/>
                        </a:spcAft>
                      </a:pPr>
                      <a:r>
                        <a:rPr lang="en-US" sz="1400" dirty="0">
                          <a:effectLst/>
                          <a:latin typeface="+mn-lt"/>
                        </a:rPr>
                        <a:t>Total</a:t>
                      </a:r>
                      <a:endParaRPr lang="en-AU" sz="1400" dirty="0">
                        <a:effectLst/>
                        <a:latin typeface="+mn-lt"/>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algn="l">
                        <a:lnSpc>
                          <a:spcPct val="115000"/>
                        </a:lnSpc>
                        <a:spcBef>
                          <a:spcPts val="400"/>
                        </a:spcBef>
                        <a:spcAft>
                          <a:spcPts val="400"/>
                        </a:spcAft>
                      </a:pPr>
                      <a:r>
                        <a:rPr lang="en-US" sz="1400">
                          <a:effectLst/>
                          <a:latin typeface="+mn-lt"/>
                        </a:rPr>
                        <a:t>25</a:t>
                      </a:r>
                      <a:endParaRPr lang="en-AU" sz="1400">
                        <a:effectLst/>
                        <a:latin typeface="+mn-lt"/>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algn="l">
                        <a:lnSpc>
                          <a:spcPct val="115000"/>
                        </a:lnSpc>
                        <a:spcBef>
                          <a:spcPts val="400"/>
                        </a:spcBef>
                        <a:spcAft>
                          <a:spcPts val="400"/>
                        </a:spcAft>
                      </a:pPr>
                      <a:r>
                        <a:rPr lang="en-US" sz="1400">
                          <a:effectLst/>
                          <a:latin typeface="+mn-lt"/>
                        </a:rPr>
                        <a:t> </a:t>
                      </a:r>
                      <a:endParaRPr lang="en-AU" sz="1400">
                        <a:effectLst/>
                        <a:latin typeface="+mn-lt"/>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algn="l">
                        <a:lnSpc>
                          <a:spcPct val="115000"/>
                        </a:lnSpc>
                        <a:spcBef>
                          <a:spcPts val="400"/>
                        </a:spcBef>
                        <a:spcAft>
                          <a:spcPts val="400"/>
                        </a:spcAft>
                      </a:pPr>
                      <a:r>
                        <a:rPr lang="en-US" sz="1400">
                          <a:effectLst/>
                          <a:latin typeface="+mn-lt"/>
                        </a:rPr>
                        <a:t> </a:t>
                      </a:r>
                      <a:endParaRPr lang="en-AU" sz="1400">
                        <a:effectLst/>
                        <a:latin typeface="+mn-lt"/>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algn="l">
                        <a:lnSpc>
                          <a:spcPct val="115000"/>
                        </a:lnSpc>
                        <a:spcBef>
                          <a:spcPts val="400"/>
                        </a:spcBef>
                        <a:spcAft>
                          <a:spcPts val="400"/>
                        </a:spcAft>
                      </a:pPr>
                      <a:r>
                        <a:rPr lang="en-US" sz="1400">
                          <a:effectLst/>
                          <a:latin typeface="+mn-lt"/>
                        </a:rPr>
                        <a:t> </a:t>
                      </a:r>
                      <a:endParaRPr lang="en-AU" sz="1400">
                        <a:effectLst/>
                        <a:latin typeface="+mn-lt"/>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algn="l">
                        <a:lnSpc>
                          <a:spcPct val="115000"/>
                        </a:lnSpc>
                        <a:spcBef>
                          <a:spcPts val="400"/>
                        </a:spcBef>
                        <a:spcAft>
                          <a:spcPts val="400"/>
                        </a:spcAft>
                      </a:pPr>
                      <a:r>
                        <a:rPr lang="en-US" sz="1400">
                          <a:effectLst/>
                          <a:latin typeface="+mn-lt"/>
                        </a:rPr>
                        <a:t> </a:t>
                      </a:r>
                      <a:endParaRPr lang="en-AU" sz="1400">
                        <a:effectLst/>
                        <a:latin typeface="+mn-lt"/>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algn="l">
                        <a:lnSpc>
                          <a:spcPct val="115000"/>
                        </a:lnSpc>
                        <a:spcBef>
                          <a:spcPts val="400"/>
                        </a:spcBef>
                        <a:spcAft>
                          <a:spcPts val="400"/>
                        </a:spcAft>
                      </a:pPr>
                      <a:r>
                        <a:rPr lang="en-US" sz="1400">
                          <a:effectLst/>
                          <a:latin typeface="+mn-lt"/>
                        </a:rPr>
                        <a:t> </a:t>
                      </a:r>
                      <a:endParaRPr lang="en-AU" sz="1400">
                        <a:effectLst/>
                        <a:latin typeface="+mn-lt"/>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algn="l">
                        <a:lnSpc>
                          <a:spcPct val="115000"/>
                        </a:lnSpc>
                        <a:spcBef>
                          <a:spcPts val="400"/>
                        </a:spcBef>
                        <a:spcAft>
                          <a:spcPts val="400"/>
                        </a:spcAft>
                      </a:pPr>
                      <a:r>
                        <a:rPr lang="en-US" sz="1400" dirty="0">
                          <a:effectLst/>
                          <a:latin typeface="+mn-lt"/>
                        </a:rPr>
                        <a:t>45 minutes</a:t>
                      </a:r>
                      <a:endParaRPr lang="en-AU" sz="1400" dirty="0">
                        <a:effectLst/>
                        <a:latin typeface="+mn-lt"/>
                        <a:ea typeface="Calibri" panose="020F0502020204030204" pitchFamily="34" charset="0"/>
                        <a:cs typeface="Times New Roman" panose="02020603050405020304" pitchFamily="18" charset="0"/>
                      </a:endParaRPr>
                    </a:p>
                  </a:txBody>
                  <a:tcPr marL="68580" marR="68580" marT="0" marB="0" anchor="ctr">
                    <a:solidFill>
                      <a:schemeClr val="bg2"/>
                    </a:solidFill>
                  </a:tcPr>
                </a:tc>
                <a:extLst>
                  <a:ext uri="{0D108BD9-81ED-4DB2-BD59-A6C34878D82A}">
                    <a16:rowId xmlns:a16="http://schemas.microsoft.com/office/drawing/2014/main" val="1699955117"/>
                  </a:ext>
                </a:extLst>
              </a:tr>
            </a:tbl>
          </a:graphicData>
        </a:graphic>
      </p:graphicFrame>
      <p:sp>
        <p:nvSpPr>
          <p:cNvPr id="4" name="Slide Number Placeholder 3">
            <a:extLst>
              <a:ext uri="{FF2B5EF4-FFF2-40B4-BE49-F238E27FC236}">
                <a16:creationId xmlns:a16="http://schemas.microsoft.com/office/drawing/2014/main" id="{74AD048D-EFF4-C83A-08EC-57EB885F2778}"/>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10</a:t>
            </a:fld>
            <a:endParaRPr lang="en-AU"/>
          </a:p>
        </p:txBody>
      </p:sp>
    </p:spTree>
    <p:extLst>
      <p:ext uri="{BB962C8B-B14F-4D97-AF65-F5344CB8AC3E}">
        <p14:creationId xmlns:p14="http://schemas.microsoft.com/office/powerpoint/2010/main" val="795443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760DA-D1DE-878B-48C6-333E18834938}"/>
              </a:ext>
            </a:extLst>
          </p:cNvPr>
          <p:cNvSpPr>
            <a:spLocks noGrp="1"/>
          </p:cNvSpPr>
          <p:nvPr>
            <p:ph type="title"/>
          </p:nvPr>
        </p:nvSpPr>
        <p:spPr/>
        <p:txBody>
          <a:bodyPr/>
          <a:lstStyle/>
          <a:p>
            <a:r>
              <a:rPr lang="en-AU" dirty="0"/>
              <a:t>Section I requirements continued</a:t>
            </a:r>
            <a:endParaRPr lang="en-AU" sz="1600" dirty="0"/>
          </a:p>
        </p:txBody>
      </p:sp>
      <p:sp>
        <p:nvSpPr>
          <p:cNvPr id="3" name="Content Placeholder 2">
            <a:extLst>
              <a:ext uri="{FF2B5EF4-FFF2-40B4-BE49-F238E27FC236}">
                <a16:creationId xmlns:a16="http://schemas.microsoft.com/office/drawing/2014/main" id="{21692C4F-B826-27BD-BE17-622894561E9C}"/>
              </a:ext>
            </a:extLst>
          </p:cNvPr>
          <p:cNvSpPr>
            <a:spLocks noGrp="1"/>
          </p:cNvSpPr>
          <p:nvPr>
            <p:ph idx="1"/>
          </p:nvPr>
        </p:nvSpPr>
        <p:spPr>
          <a:xfrm>
            <a:off x="360000" y="1620000"/>
            <a:ext cx="8240536" cy="4339366"/>
          </a:xfrm>
        </p:spPr>
        <p:txBody>
          <a:bodyPr/>
          <a:lstStyle/>
          <a:p>
            <a:pPr>
              <a:lnSpc>
                <a:spcPct val="150000"/>
              </a:lnSpc>
            </a:pPr>
            <a:r>
              <a:rPr lang="en-AU" sz="1800" dirty="0"/>
              <a:t>The suggested time limits can be found at the beginning of section I. It will look like this:</a:t>
            </a:r>
          </a:p>
          <a:p>
            <a:pPr>
              <a:lnSpc>
                <a:spcPct val="150000"/>
              </a:lnSpc>
            </a:pPr>
            <a:r>
              <a:rPr lang="en-AU" sz="1800" dirty="0"/>
              <a:t>Section I 25 marks </a:t>
            </a:r>
          </a:p>
          <a:p>
            <a:pPr>
              <a:lnSpc>
                <a:spcPct val="150000"/>
              </a:lnSpc>
            </a:pPr>
            <a:r>
              <a:rPr lang="en-AU" sz="1800" dirty="0"/>
              <a:t>Attempt questions 1–3 </a:t>
            </a:r>
          </a:p>
          <a:p>
            <a:pPr>
              <a:lnSpc>
                <a:spcPct val="150000"/>
              </a:lnSpc>
            </a:pPr>
            <a:r>
              <a:rPr lang="en-AU" sz="1800" dirty="0"/>
              <a:t>Allow about 45 minutes for this section </a:t>
            </a:r>
          </a:p>
          <a:p>
            <a:pPr>
              <a:lnSpc>
                <a:spcPct val="150000"/>
              </a:lnSpc>
            </a:pPr>
            <a:r>
              <a:rPr lang="en-AU" sz="1800" dirty="0"/>
              <a:t>Allow about 8 minutes for question 1 </a:t>
            </a:r>
          </a:p>
          <a:p>
            <a:pPr>
              <a:lnSpc>
                <a:spcPct val="150000"/>
              </a:lnSpc>
            </a:pPr>
            <a:r>
              <a:rPr lang="en-AU" sz="1800" dirty="0"/>
              <a:t>Allow about 16 minutes for question 2 </a:t>
            </a:r>
          </a:p>
          <a:p>
            <a:pPr>
              <a:lnSpc>
                <a:spcPct val="150000"/>
              </a:lnSpc>
            </a:pPr>
            <a:r>
              <a:rPr lang="en-AU" sz="1800" dirty="0"/>
              <a:t>Allow about 21 minutes for question 3 </a:t>
            </a:r>
          </a:p>
          <a:p>
            <a:endParaRPr lang="en-AU" sz="1800" dirty="0"/>
          </a:p>
          <a:p>
            <a:endParaRPr lang="en-AU" sz="1800" dirty="0"/>
          </a:p>
        </p:txBody>
      </p:sp>
      <p:grpSp>
        <p:nvGrpSpPr>
          <p:cNvPr id="5" name="Group 4">
            <a:extLst>
              <a:ext uri="{FF2B5EF4-FFF2-40B4-BE49-F238E27FC236}">
                <a16:creationId xmlns:a16="http://schemas.microsoft.com/office/drawing/2014/main" id="{6654EEFB-1FE9-274C-AB30-C4FC2A69EE8D}"/>
              </a:ext>
              <a:ext uri="{C183D7F6-B498-43B3-948B-1728B52AA6E4}">
                <adec:decorative xmlns:adec="http://schemas.microsoft.com/office/drawing/2017/decorative" val="1"/>
              </a:ext>
            </a:extLst>
          </p:cNvPr>
          <p:cNvGrpSpPr/>
          <p:nvPr/>
        </p:nvGrpSpPr>
        <p:grpSpPr>
          <a:xfrm>
            <a:off x="5052201" y="2091566"/>
            <a:ext cx="3798501" cy="3798501"/>
            <a:chOff x="5052201" y="2091566"/>
            <a:chExt cx="3798501" cy="3798501"/>
          </a:xfrm>
        </p:grpSpPr>
        <p:sp>
          <p:nvSpPr>
            <p:cNvPr id="13" name="Oval 12">
              <a:extLst>
                <a:ext uri="{FF2B5EF4-FFF2-40B4-BE49-F238E27FC236}">
                  <a16:creationId xmlns:a16="http://schemas.microsoft.com/office/drawing/2014/main" id="{6C87AC6F-8FC1-1498-2DBE-423A0AEA56F3}"/>
                </a:ext>
                <a:ext uri="{C183D7F6-B498-43B3-948B-1728B52AA6E4}">
                  <adec:decorative xmlns:adec="http://schemas.microsoft.com/office/drawing/2017/decorative" val="1"/>
                </a:ext>
              </a:extLst>
            </p:cNvPr>
            <p:cNvSpPr/>
            <p:nvPr/>
          </p:nvSpPr>
          <p:spPr>
            <a:xfrm>
              <a:off x="6096000" y="3050537"/>
              <a:ext cx="1889185" cy="188055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AU"/>
            </a:p>
          </p:txBody>
        </p:sp>
        <p:pic>
          <p:nvPicPr>
            <p:cNvPr id="9" name="Graphic 8">
              <a:extLst>
                <a:ext uri="{FF2B5EF4-FFF2-40B4-BE49-F238E27FC236}">
                  <a16:creationId xmlns:a16="http://schemas.microsoft.com/office/drawing/2014/main" id="{8D04CB9F-89EE-BD02-EB56-99A40DDF352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52201" y="2091566"/>
              <a:ext cx="3798501" cy="3798501"/>
            </a:xfrm>
            <a:prstGeom prst="rect">
              <a:avLst/>
            </a:prstGeom>
          </p:spPr>
        </p:pic>
      </p:grpSp>
      <p:sp>
        <p:nvSpPr>
          <p:cNvPr id="10" name="Oval 9">
            <a:extLst>
              <a:ext uri="{FF2B5EF4-FFF2-40B4-BE49-F238E27FC236}">
                <a16:creationId xmlns:a16="http://schemas.microsoft.com/office/drawing/2014/main" id="{81885C49-BE6C-9134-77BE-F857793E12DD}"/>
              </a:ext>
            </a:extLst>
          </p:cNvPr>
          <p:cNvSpPr/>
          <p:nvPr/>
        </p:nvSpPr>
        <p:spPr>
          <a:xfrm>
            <a:off x="7946735" y="1826398"/>
            <a:ext cx="4188075" cy="4267302"/>
          </a:xfrm>
          <a:prstGeom prst="ellipse">
            <a:avLst/>
          </a:prstGeom>
          <a:solidFill>
            <a:schemeClr val="accent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AU" sz="1600" dirty="0">
                <a:solidFill>
                  <a:schemeClr val="bg1"/>
                </a:solidFill>
              </a:rPr>
              <a:t>Hint 1 – </a:t>
            </a:r>
          </a:p>
          <a:p>
            <a:pPr algn="ctr"/>
            <a:r>
              <a:rPr lang="en-AU" sz="1600" dirty="0">
                <a:solidFill>
                  <a:schemeClr val="bg1"/>
                </a:solidFill>
              </a:rPr>
              <a:t> Timed practises are really helpful.</a:t>
            </a:r>
          </a:p>
          <a:p>
            <a:pPr algn="ctr"/>
            <a:endParaRPr lang="en-AU" sz="1600" dirty="0">
              <a:solidFill>
                <a:schemeClr val="bg1"/>
              </a:solidFill>
            </a:endParaRPr>
          </a:p>
          <a:p>
            <a:pPr algn="ctr"/>
            <a:r>
              <a:rPr lang="en-AU" sz="1600" dirty="0">
                <a:solidFill>
                  <a:schemeClr val="bg1"/>
                </a:solidFill>
              </a:rPr>
              <a:t>Hint 2 – </a:t>
            </a:r>
          </a:p>
          <a:p>
            <a:pPr algn="ctr"/>
            <a:r>
              <a:rPr lang="en-AU" sz="1600" dirty="0">
                <a:solidFill>
                  <a:schemeClr val="bg1"/>
                </a:solidFill>
              </a:rPr>
              <a:t>Consider wearing a watch to keep track of the time in your exam.</a:t>
            </a:r>
          </a:p>
          <a:p>
            <a:pPr algn="ctr"/>
            <a:endParaRPr lang="en-AU" sz="1600" dirty="0">
              <a:solidFill>
                <a:schemeClr val="bg1"/>
              </a:solidFill>
            </a:endParaRPr>
          </a:p>
          <a:p>
            <a:pPr algn="ctr"/>
            <a:r>
              <a:rPr lang="en-AU" sz="1600" dirty="0">
                <a:solidFill>
                  <a:schemeClr val="bg1"/>
                </a:solidFill>
              </a:rPr>
              <a:t>Hint 3 – </a:t>
            </a:r>
          </a:p>
          <a:p>
            <a:pPr algn="ctr"/>
            <a:r>
              <a:rPr lang="en-AU" sz="1600" dirty="0">
                <a:solidFill>
                  <a:schemeClr val="bg1"/>
                </a:solidFill>
              </a:rPr>
              <a:t>Smart watches are not allowed in the HSC examination. Use a standard watch instead.</a:t>
            </a:r>
          </a:p>
        </p:txBody>
      </p:sp>
      <p:sp>
        <p:nvSpPr>
          <p:cNvPr id="4" name="Slide Number Placeholder 3">
            <a:extLst>
              <a:ext uri="{FF2B5EF4-FFF2-40B4-BE49-F238E27FC236}">
                <a16:creationId xmlns:a16="http://schemas.microsoft.com/office/drawing/2014/main" id="{A034035C-6EF4-14D6-8D73-78764927B24C}"/>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11</a:t>
            </a:fld>
            <a:endParaRPr lang="en-AU"/>
          </a:p>
        </p:txBody>
      </p:sp>
    </p:spTree>
    <p:extLst>
      <p:ext uri="{BB962C8B-B14F-4D97-AF65-F5344CB8AC3E}">
        <p14:creationId xmlns:p14="http://schemas.microsoft.com/office/powerpoint/2010/main" val="3083516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B205C-0D39-05A6-9D62-EC187D109DAB}"/>
              </a:ext>
            </a:extLst>
          </p:cNvPr>
          <p:cNvSpPr>
            <a:spLocks noGrp="1"/>
          </p:cNvSpPr>
          <p:nvPr>
            <p:ph type="title"/>
          </p:nvPr>
        </p:nvSpPr>
        <p:spPr/>
        <p:txBody>
          <a:bodyPr/>
          <a:lstStyle/>
          <a:p>
            <a:r>
              <a:rPr lang="en-AU" dirty="0"/>
              <a:t>Plates booklet – part 1</a:t>
            </a:r>
            <a:endParaRPr lang="en-AU" sz="1600" dirty="0"/>
          </a:p>
        </p:txBody>
      </p:sp>
      <p:sp>
        <p:nvSpPr>
          <p:cNvPr id="7" name="Rectangle 6">
            <a:extLst>
              <a:ext uri="{FF2B5EF4-FFF2-40B4-BE49-F238E27FC236}">
                <a16:creationId xmlns:a16="http://schemas.microsoft.com/office/drawing/2014/main" id="{1F77EE70-BDFE-2F94-8D19-7A0B4FC42633}"/>
              </a:ext>
              <a:ext uri="{C183D7F6-B498-43B3-948B-1728B52AA6E4}">
                <adec:decorative xmlns:adec="http://schemas.microsoft.com/office/drawing/2017/decorative" val="0"/>
              </a:ext>
            </a:extLst>
          </p:cNvPr>
          <p:cNvSpPr/>
          <p:nvPr/>
        </p:nvSpPr>
        <p:spPr>
          <a:xfrm>
            <a:off x="476653" y="1578633"/>
            <a:ext cx="3709358" cy="4382219"/>
          </a:xfrm>
          <a:prstGeom prst="rect">
            <a:avLst/>
          </a:prstGeom>
          <a:solidFill>
            <a:schemeClr val="accent4"/>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4000"/>
              </a:lnSpc>
            </a:pPr>
            <a:r>
              <a:rPr lang="en-AU" sz="1800" dirty="0">
                <a:solidFill>
                  <a:schemeClr val="tx1"/>
                </a:solidFill>
                <a:effectLst/>
                <a:ea typeface="Calibri" panose="020F0502020204030204" pitchFamily="34" charset="0"/>
              </a:rPr>
              <a:t>Each question in section I refers to plates (images) and source material, which are found in the plates booklet of the visual arts HSC written examination. This is the evidence you need to include in your response. Interpret the plates by applying your knowledge of syllabus content, and artworld concepts, identified in the question.</a:t>
            </a:r>
            <a:endParaRPr lang="en-AU" sz="1800" dirty="0">
              <a:solidFill>
                <a:schemeClr val="tx1"/>
              </a:solidFill>
            </a:endParaRPr>
          </a:p>
        </p:txBody>
      </p:sp>
      <p:sp>
        <p:nvSpPr>
          <p:cNvPr id="11" name="Oval 10">
            <a:extLst>
              <a:ext uri="{FF2B5EF4-FFF2-40B4-BE49-F238E27FC236}">
                <a16:creationId xmlns:a16="http://schemas.microsoft.com/office/drawing/2014/main" id="{FC0545C8-A9C3-55AA-129B-EABE89F559DF}"/>
              </a:ext>
            </a:extLst>
          </p:cNvPr>
          <p:cNvSpPr/>
          <p:nvPr/>
        </p:nvSpPr>
        <p:spPr>
          <a:xfrm>
            <a:off x="7235595" y="1937410"/>
            <a:ext cx="1540792" cy="1597929"/>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b="1" dirty="0"/>
              <a:t>Did you know?</a:t>
            </a:r>
          </a:p>
        </p:txBody>
      </p:sp>
      <p:sp>
        <p:nvSpPr>
          <p:cNvPr id="10" name="TextBox 9">
            <a:extLst>
              <a:ext uri="{FF2B5EF4-FFF2-40B4-BE49-F238E27FC236}">
                <a16:creationId xmlns:a16="http://schemas.microsoft.com/office/drawing/2014/main" id="{E3EA59CB-3C3C-EF2A-DEF4-5817022E98D0}"/>
              </a:ext>
            </a:extLst>
          </p:cNvPr>
          <p:cNvSpPr txBox="1"/>
          <p:nvPr/>
        </p:nvSpPr>
        <p:spPr>
          <a:xfrm>
            <a:off x="4839419" y="3665737"/>
            <a:ext cx="7004581" cy="2614114"/>
          </a:xfrm>
          <a:prstGeom prst="rect">
            <a:avLst/>
          </a:prstGeom>
          <a:noFill/>
        </p:spPr>
        <p:txBody>
          <a:bodyPr wrap="square">
            <a:spAutoFit/>
          </a:bodyPr>
          <a:lstStyle/>
          <a:p>
            <a:pPr>
              <a:lnSpc>
                <a:spcPct val="115000"/>
              </a:lnSpc>
              <a:spcBef>
                <a:spcPts val="1200"/>
              </a:spcBef>
            </a:pPr>
            <a:r>
              <a:rPr lang="en-AU" sz="1800" dirty="0">
                <a:effectLst/>
                <a:ea typeface="Calibri" panose="020F0502020204030204" pitchFamily="34" charset="0"/>
                <a:cs typeface="Times New Roman" panose="02020603050405020304" pitchFamily="18" charset="0"/>
              </a:rPr>
              <a:t>A section I question is sometimes referred to as an ‘unseen plate’. The plates and source material will generally be unfamiliar and not an artist you may have previously studied. To correctly answer the question, you need to interpret the plates through your knowledge of syllabus content. For example, if the question includes references to an artist, or the world, you will apply your knowledge of the conceptual framework in your response. </a:t>
            </a:r>
          </a:p>
        </p:txBody>
      </p:sp>
      <p:sp>
        <p:nvSpPr>
          <p:cNvPr id="4" name="Slide Number Placeholder 3">
            <a:extLst>
              <a:ext uri="{FF2B5EF4-FFF2-40B4-BE49-F238E27FC236}">
                <a16:creationId xmlns:a16="http://schemas.microsoft.com/office/drawing/2014/main" id="{1E6ACD06-A691-4C0C-257E-E373B7F32A28}"/>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12</a:t>
            </a:fld>
            <a:endParaRPr lang="en-AU"/>
          </a:p>
        </p:txBody>
      </p:sp>
    </p:spTree>
    <p:extLst>
      <p:ext uri="{BB962C8B-B14F-4D97-AF65-F5344CB8AC3E}">
        <p14:creationId xmlns:p14="http://schemas.microsoft.com/office/powerpoint/2010/main" val="2268996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B205C-0D39-05A6-9D62-EC187D109DAB}"/>
              </a:ext>
            </a:extLst>
          </p:cNvPr>
          <p:cNvSpPr>
            <a:spLocks noGrp="1"/>
          </p:cNvSpPr>
          <p:nvPr>
            <p:ph type="title"/>
          </p:nvPr>
        </p:nvSpPr>
        <p:spPr/>
        <p:txBody>
          <a:bodyPr/>
          <a:lstStyle/>
          <a:p>
            <a:r>
              <a:rPr lang="en-AU" dirty="0"/>
              <a:t>Plates booklet – part 2</a:t>
            </a:r>
            <a:endParaRPr lang="en-AU" sz="1600" dirty="0"/>
          </a:p>
        </p:txBody>
      </p:sp>
      <p:sp>
        <p:nvSpPr>
          <p:cNvPr id="11" name="Rectangle: Rounded Corners 10">
            <a:extLst>
              <a:ext uri="{FF2B5EF4-FFF2-40B4-BE49-F238E27FC236}">
                <a16:creationId xmlns:a16="http://schemas.microsoft.com/office/drawing/2014/main" id="{CCAA06F5-A9E6-625C-096F-EDAD79F0A808}"/>
              </a:ext>
            </a:extLst>
          </p:cNvPr>
          <p:cNvSpPr/>
          <p:nvPr/>
        </p:nvSpPr>
        <p:spPr>
          <a:xfrm>
            <a:off x="360000" y="1664718"/>
            <a:ext cx="8071503" cy="267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Bef>
                <a:spcPts val="1200"/>
              </a:spcBef>
            </a:pPr>
            <a:r>
              <a:rPr lang="en-AU" sz="1800" dirty="0">
                <a:effectLst/>
                <a:ea typeface="Calibri" panose="020F0502020204030204" pitchFamily="34" charset="0"/>
                <a:cs typeface="Times New Roman" panose="02020603050405020304" pitchFamily="18" charset="0"/>
              </a:rPr>
              <a:t>The plates booklet includes source material which can take the form of:</a:t>
            </a:r>
          </a:p>
          <a:p>
            <a:pPr marL="342900" lvl="0" indent="-342900">
              <a:lnSpc>
                <a:spcPct val="115000"/>
              </a:lnSpc>
              <a:spcBef>
                <a:spcPts val="400"/>
              </a:spcBef>
              <a:buFont typeface="Symbol" panose="05050102010706020507" pitchFamily="18" charset="2"/>
              <a:buChar char=""/>
              <a:tabLst>
                <a:tab pos="228600" algn="l"/>
                <a:tab pos="414020" algn="l"/>
              </a:tabLst>
            </a:pPr>
            <a:r>
              <a:rPr lang="en-AU" sz="1800" dirty="0">
                <a:effectLst/>
                <a:ea typeface="Calibri" panose="020F0502020204030204" pitchFamily="34" charset="0"/>
                <a:cs typeface="Times New Roman" panose="02020603050405020304" pitchFamily="18" charset="0"/>
              </a:rPr>
              <a:t>photographic images (plates) of artworks</a:t>
            </a:r>
          </a:p>
          <a:p>
            <a:pPr marL="342900" lvl="0" indent="-342900">
              <a:lnSpc>
                <a:spcPct val="115000"/>
              </a:lnSpc>
              <a:spcBef>
                <a:spcPts val="400"/>
              </a:spcBef>
              <a:buFont typeface="Symbol" panose="05050102010706020507" pitchFamily="18" charset="2"/>
              <a:buChar char=""/>
              <a:tabLst>
                <a:tab pos="228600" algn="l"/>
                <a:tab pos="414020" algn="l"/>
              </a:tabLst>
            </a:pPr>
            <a:r>
              <a:rPr lang="en-AU" sz="1800" dirty="0">
                <a:effectLst/>
                <a:ea typeface="Calibri" panose="020F0502020204030204" pitchFamily="34" charset="0"/>
                <a:cs typeface="Times New Roman" panose="02020603050405020304" pitchFamily="18" charset="0"/>
              </a:rPr>
              <a:t>documentation of the artist’s studio, installation, or exhibition</a:t>
            </a:r>
          </a:p>
          <a:p>
            <a:pPr marL="342900" lvl="0" indent="-342900">
              <a:lnSpc>
                <a:spcPct val="115000"/>
              </a:lnSpc>
              <a:spcBef>
                <a:spcPts val="400"/>
              </a:spcBef>
              <a:buFont typeface="Symbol" panose="05050102010706020507" pitchFamily="18" charset="2"/>
              <a:buChar char=""/>
              <a:tabLst>
                <a:tab pos="228600" algn="l"/>
                <a:tab pos="414020" algn="l"/>
              </a:tabLst>
            </a:pPr>
            <a:r>
              <a:rPr lang="en-AU" sz="1800" dirty="0">
                <a:effectLst/>
                <a:ea typeface="Calibri" panose="020F0502020204030204" pitchFamily="34" charset="0"/>
                <a:cs typeface="Times New Roman" panose="02020603050405020304" pitchFamily="18" charset="0"/>
              </a:rPr>
              <a:t>preliminary sketches, research material, quotations about the artwork</a:t>
            </a:r>
          </a:p>
          <a:p>
            <a:pPr marL="342900" lvl="0" indent="-342900">
              <a:lnSpc>
                <a:spcPct val="115000"/>
              </a:lnSpc>
              <a:spcBef>
                <a:spcPts val="400"/>
              </a:spcBef>
              <a:buFont typeface="Symbol" panose="05050102010706020507" pitchFamily="18" charset="2"/>
              <a:buChar char=""/>
              <a:tabLst>
                <a:tab pos="228600" algn="l"/>
                <a:tab pos="414020" algn="l"/>
              </a:tabLst>
            </a:pPr>
            <a:r>
              <a:rPr lang="en-AU" sz="1800" dirty="0">
                <a:solidFill>
                  <a:schemeClr val="bg1"/>
                </a:solidFill>
                <a:ea typeface="Calibri" panose="020F0502020204030204" pitchFamily="34" charset="0"/>
                <a:cs typeface="Times New Roman" panose="02020603050405020304" pitchFamily="18" charset="0"/>
                <a:hlinkClick r:id="rId2" action="ppaction://hlinksldjump">
                  <a:extLst>
                    <a:ext uri="{A12FA001-AC4F-418D-AE19-62706E023703}">
                      <ahyp:hlinkClr xmlns:ahyp="http://schemas.microsoft.com/office/drawing/2018/hyperlinkcolor" val="tx"/>
                    </a:ext>
                  </a:extLst>
                </a:hlinkClick>
              </a:rPr>
              <a:t>a </a:t>
            </a:r>
            <a:r>
              <a:rPr lang="en-AU" sz="1800" dirty="0">
                <a:solidFill>
                  <a:schemeClr val="bg1"/>
                </a:solidFill>
                <a:effectLst/>
                <a:ea typeface="Calibri" panose="020F0502020204030204" pitchFamily="34" charset="0"/>
                <a:cs typeface="Times New Roman" panose="02020603050405020304" pitchFamily="18" charset="0"/>
                <a:hlinkClick r:id="rId2" action="ppaction://hlinksldjump">
                  <a:extLst>
                    <a:ext uri="{A12FA001-AC4F-418D-AE19-62706E023703}">
                      <ahyp:hlinkClr xmlns:ahyp="http://schemas.microsoft.com/office/drawing/2018/hyperlinkcolor" val="tx"/>
                    </a:ext>
                  </a:extLst>
                </a:hlinkClick>
              </a:rPr>
              <a:t>citation.</a:t>
            </a:r>
            <a:endParaRPr lang="en-AU" sz="1800" dirty="0">
              <a:solidFill>
                <a:schemeClr val="bg1"/>
              </a:solidFill>
              <a:effectLst/>
              <a:ea typeface="Calibri" panose="020F0502020204030204" pitchFamily="34" charset="0"/>
              <a:cs typeface="Times New Roman" panose="02020603050405020304" pitchFamily="18" charset="0"/>
            </a:endParaRPr>
          </a:p>
        </p:txBody>
      </p:sp>
      <p:grpSp>
        <p:nvGrpSpPr>
          <p:cNvPr id="3" name="Group 2" descr="To learn more about citations go to the next slide.">
            <a:extLst>
              <a:ext uri="{FF2B5EF4-FFF2-40B4-BE49-F238E27FC236}">
                <a16:creationId xmlns:a16="http://schemas.microsoft.com/office/drawing/2014/main" id="{5DEBE29F-8CBE-250C-70F8-F9D808414DDE}"/>
              </a:ext>
            </a:extLst>
          </p:cNvPr>
          <p:cNvGrpSpPr/>
          <p:nvPr/>
        </p:nvGrpSpPr>
        <p:grpSpPr>
          <a:xfrm>
            <a:off x="7389893" y="4633485"/>
            <a:ext cx="4454107" cy="1321983"/>
            <a:chOff x="557841" y="4380076"/>
            <a:chExt cx="4454107" cy="1321983"/>
          </a:xfrm>
        </p:grpSpPr>
        <p:pic>
          <p:nvPicPr>
            <p:cNvPr id="14" name="Graphic 13">
              <a:extLst>
                <a:ext uri="{FF2B5EF4-FFF2-40B4-BE49-F238E27FC236}">
                  <a16:creationId xmlns:a16="http://schemas.microsoft.com/office/drawing/2014/main" id="{DD3868CD-EF16-F8AF-8138-2A6A6E443BA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7841" y="4380076"/>
              <a:ext cx="1321983" cy="1321983"/>
            </a:xfrm>
            <a:prstGeom prst="rect">
              <a:avLst/>
            </a:prstGeom>
          </p:spPr>
        </p:pic>
        <p:sp>
          <p:nvSpPr>
            <p:cNvPr id="16" name="Rectangle: Rounded Corners 15">
              <a:extLst>
                <a:ext uri="{FF2B5EF4-FFF2-40B4-BE49-F238E27FC236}">
                  <a16:creationId xmlns:a16="http://schemas.microsoft.com/office/drawing/2014/main" id="{EB28B0AB-CE47-0B50-F460-9ACD5F185E9C}"/>
                </a:ext>
              </a:extLst>
            </p:cNvPr>
            <p:cNvSpPr/>
            <p:nvPr/>
          </p:nvSpPr>
          <p:spPr>
            <a:xfrm>
              <a:off x="1940944" y="4494362"/>
              <a:ext cx="3071004" cy="1207697"/>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800" dirty="0">
                  <a:solidFill>
                    <a:schemeClr val="tx2"/>
                  </a:solidFill>
                </a:rPr>
                <a:t>To learn more about citations go to the next slide.</a:t>
              </a:r>
            </a:p>
          </p:txBody>
        </p:sp>
      </p:grpSp>
      <p:sp>
        <p:nvSpPr>
          <p:cNvPr id="4" name="Slide Number Placeholder 3">
            <a:extLst>
              <a:ext uri="{FF2B5EF4-FFF2-40B4-BE49-F238E27FC236}">
                <a16:creationId xmlns:a16="http://schemas.microsoft.com/office/drawing/2014/main" id="{1E6ACD06-A691-4C0C-257E-E373B7F32A28}"/>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13</a:t>
            </a:fld>
            <a:endParaRPr lang="en-AU"/>
          </a:p>
        </p:txBody>
      </p:sp>
    </p:spTree>
    <p:extLst>
      <p:ext uri="{BB962C8B-B14F-4D97-AF65-F5344CB8AC3E}">
        <p14:creationId xmlns:p14="http://schemas.microsoft.com/office/powerpoint/2010/main" val="1949022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BE909-C2DB-7AE8-8340-D33681643B80}"/>
              </a:ext>
            </a:extLst>
          </p:cNvPr>
          <p:cNvSpPr>
            <a:spLocks noGrp="1"/>
          </p:cNvSpPr>
          <p:nvPr>
            <p:ph type="title"/>
          </p:nvPr>
        </p:nvSpPr>
        <p:spPr/>
        <p:txBody>
          <a:bodyPr/>
          <a:lstStyle/>
          <a:p>
            <a:r>
              <a:rPr lang="en-AU" dirty="0"/>
              <a:t>Plates booklet – citation</a:t>
            </a:r>
            <a:endParaRPr lang="en-AU" sz="1600" dirty="0"/>
          </a:p>
        </p:txBody>
      </p:sp>
      <p:sp>
        <p:nvSpPr>
          <p:cNvPr id="6" name="Rectangle: Rounded Corners 5">
            <a:extLst>
              <a:ext uri="{FF2B5EF4-FFF2-40B4-BE49-F238E27FC236}">
                <a16:creationId xmlns:a16="http://schemas.microsoft.com/office/drawing/2014/main" id="{1FCE61FD-1ADE-B90E-62CC-E5A5FE9F22C3}"/>
              </a:ext>
            </a:extLst>
          </p:cNvPr>
          <p:cNvSpPr/>
          <p:nvPr/>
        </p:nvSpPr>
        <p:spPr>
          <a:xfrm>
            <a:off x="1267948" y="1552754"/>
            <a:ext cx="4132052" cy="4563373"/>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4000"/>
              </a:lnSpc>
              <a:spcBef>
                <a:spcPts val="1200"/>
              </a:spcBef>
              <a:spcAft>
                <a:spcPts val="1200"/>
              </a:spcAft>
            </a:pPr>
            <a:r>
              <a:rPr lang="en-AU" sz="1800" dirty="0">
                <a:solidFill>
                  <a:schemeClr val="accent1"/>
                </a:solidFill>
                <a:effectLst/>
                <a:ea typeface="Calibri" panose="020F0502020204030204" pitchFamily="34" charset="0"/>
                <a:cs typeface="Arial" panose="020B0604020202020204" pitchFamily="34" charset="0"/>
              </a:rPr>
              <a:t>Citations provide factual information about the artwork represented in the plate. A citation details contextual information, such as – the artist’s name, title of the work, physical size, length of time (for video), date of production, medium, location, country of origin. </a:t>
            </a:r>
            <a:endParaRPr lang="en-AU" sz="1800" dirty="0">
              <a:solidFill>
                <a:schemeClr val="accent1"/>
              </a:solidFill>
              <a:effectLst/>
              <a:ea typeface="Calibri" panose="020F0502020204030204" pitchFamily="34" charset="0"/>
              <a:cs typeface="Times New Roman" panose="02020603050405020304" pitchFamily="18" charset="0"/>
            </a:endParaRPr>
          </a:p>
          <a:p>
            <a:pPr algn="ctr">
              <a:lnSpc>
                <a:spcPct val="114000"/>
              </a:lnSpc>
              <a:spcBef>
                <a:spcPts val="1200"/>
              </a:spcBef>
              <a:spcAft>
                <a:spcPts val="1200"/>
              </a:spcAft>
            </a:pPr>
            <a:endParaRPr lang="en-AU" sz="1800" dirty="0">
              <a:effectLst/>
              <a:ea typeface="Calibri" panose="020F0502020204030204" pitchFamily="34"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D913CCF6-77F4-28E7-1685-89CB0B4E832A}"/>
              </a:ext>
            </a:extLst>
          </p:cNvPr>
          <p:cNvSpPr/>
          <p:nvPr/>
        </p:nvSpPr>
        <p:spPr>
          <a:xfrm>
            <a:off x="6003985" y="1552753"/>
            <a:ext cx="4132052" cy="45633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4000"/>
              </a:lnSpc>
              <a:spcBef>
                <a:spcPts val="1200"/>
              </a:spcBef>
              <a:spcAft>
                <a:spcPts val="1200"/>
              </a:spcAft>
            </a:pPr>
            <a:r>
              <a:rPr lang="en-AU" sz="1800" dirty="0">
                <a:effectLst/>
                <a:ea typeface="Calibri" panose="020F0502020204030204" pitchFamily="34" charset="0"/>
                <a:cs typeface="Arial" panose="020B0604020202020204" pitchFamily="34" charset="0"/>
              </a:rPr>
              <a:t>In your answers refer to the citation information. The title can help you understand the meaning of the work. Choice of medium, expressive form, materials, and techniques can influence an artist’s actions. The date and location identify the time and place in which the work was made, or exhibited, and inform how audiences view and interpret the artwork.</a:t>
            </a:r>
            <a:endParaRPr lang="en-AU" sz="1800" dirty="0">
              <a:effectLst/>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149F898-4920-FF0A-523D-27BFC90E2480}"/>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14</a:t>
            </a:fld>
            <a:endParaRPr lang="en-AU"/>
          </a:p>
        </p:txBody>
      </p:sp>
    </p:spTree>
    <p:extLst>
      <p:ext uri="{BB962C8B-B14F-4D97-AF65-F5344CB8AC3E}">
        <p14:creationId xmlns:p14="http://schemas.microsoft.com/office/powerpoint/2010/main" val="1955414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CCA62-E58E-D34A-5C83-7A5E7A11D21B}"/>
              </a:ext>
            </a:extLst>
          </p:cNvPr>
          <p:cNvSpPr>
            <a:spLocks noGrp="1"/>
          </p:cNvSpPr>
          <p:nvPr>
            <p:ph type="title"/>
          </p:nvPr>
        </p:nvSpPr>
        <p:spPr/>
        <p:txBody>
          <a:bodyPr/>
          <a:lstStyle/>
          <a:p>
            <a:r>
              <a:rPr lang="en-AU" dirty="0"/>
              <a:t>Writing a section I response – part 1</a:t>
            </a:r>
            <a:br>
              <a:rPr lang="en-AU" dirty="0"/>
            </a:br>
            <a:endParaRPr lang="en-AU" sz="1600" dirty="0"/>
          </a:p>
        </p:txBody>
      </p:sp>
      <p:sp>
        <p:nvSpPr>
          <p:cNvPr id="5" name="Rectangle 4">
            <a:extLst>
              <a:ext uri="{FF2B5EF4-FFF2-40B4-BE49-F238E27FC236}">
                <a16:creationId xmlns:a16="http://schemas.microsoft.com/office/drawing/2014/main" id="{9EAC9B34-D536-F37F-0BBE-E1884260DB34}"/>
              </a:ext>
              <a:ext uri="{C183D7F6-B498-43B3-948B-1728B52AA6E4}">
                <adec:decorative xmlns:adec="http://schemas.microsoft.com/office/drawing/2017/decorative" val="0"/>
              </a:ext>
            </a:extLst>
          </p:cNvPr>
          <p:cNvSpPr/>
          <p:nvPr/>
        </p:nvSpPr>
        <p:spPr>
          <a:xfrm>
            <a:off x="221842" y="1759788"/>
            <a:ext cx="6179390" cy="1854679"/>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4000"/>
              </a:lnSpc>
            </a:pPr>
            <a:r>
              <a:rPr lang="en-US" sz="1800" dirty="0">
                <a:solidFill>
                  <a:schemeClr val="accent1"/>
                </a:solidFill>
                <a:effectLst/>
                <a:ea typeface="Arial" panose="020B0604020202020204" pitchFamily="34" charset="0"/>
                <a:cs typeface="Arial"/>
              </a:rPr>
              <a:t>In a section I response, you will present an informed point of </a:t>
            </a:r>
            <a:r>
              <a:rPr lang="en-US" sz="1800" dirty="0">
                <a:solidFill>
                  <a:schemeClr val="accent1"/>
                </a:solidFill>
                <a:ea typeface="Arial" panose="020B0604020202020204" pitchFamily="34" charset="0"/>
                <a:cs typeface="Arial"/>
              </a:rPr>
              <a:t>view by</a:t>
            </a:r>
            <a:r>
              <a:rPr lang="en-AU" sz="1800" dirty="0">
                <a:solidFill>
                  <a:schemeClr val="accent1"/>
                </a:solidFill>
                <a:effectLst/>
                <a:ea typeface="Calibri" panose="020F0502020204030204" pitchFamily="34" charset="0"/>
                <a:cs typeface="Arial"/>
              </a:rPr>
              <a:t>  demonstrating your knowledge and understanding of visual arts, </a:t>
            </a:r>
            <a:r>
              <a:rPr lang="en-AU" sz="1800" dirty="0">
                <a:solidFill>
                  <a:schemeClr val="accent1"/>
                </a:solidFill>
                <a:ea typeface="Calibri" panose="020F0502020204030204" pitchFamily="34" charset="0"/>
                <a:cs typeface="Arial"/>
              </a:rPr>
              <a:t>and </a:t>
            </a:r>
            <a:r>
              <a:rPr lang="en-AU" sz="1800" dirty="0">
                <a:solidFill>
                  <a:schemeClr val="accent1"/>
                </a:solidFill>
                <a:effectLst/>
                <a:ea typeface="Calibri" panose="020F0502020204030204" pitchFamily="34" charset="0"/>
                <a:cs typeface="Arial"/>
              </a:rPr>
              <a:t>making connections between syllabus content, questions, plates, and source material.</a:t>
            </a:r>
          </a:p>
        </p:txBody>
      </p:sp>
      <p:sp>
        <p:nvSpPr>
          <p:cNvPr id="3" name="Content Placeholder 2">
            <a:extLst>
              <a:ext uri="{FF2B5EF4-FFF2-40B4-BE49-F238E27FC236}">
                <a16:creationId xmlns:a16="http://schemas.microsoft.com/office/drawing/2014/main" id="{19E38EBB-3B6C-F06C-B391-A8CCFA23A9B5}"/>
              </a:ext>
            </a:extLst>
          </p:cNvPr>
          <p:cNvSpPr>
            <a:spLocks noGrp="1"/>
          </p:cNvSpPr>
          <p:nvPr>
            <p:ph idx="1"/>
          </p:nvPr>
        </p:nvSpPr>
        <p:spPr>
          <a:xfrm>
            <a:off x="235840" y="3785196"/>
            <a:ext cx="6165392" cy="2712804"/>
          </a:xfrm>
        </p:spPr>
        <p:txBody>
          <a:bodyPr vert="horz" lIns="0" tIns="0" rIns="0" bIns="0" rtlCol="0" anchor="t">
            <a:noAutofit/>
          </a:bodyPr>
          <a:lstStyle/>
          <a:p>
            <a:pPr>
              <a:lnSpc>
                <a:spcPct val="115000"/>
              </a:lnSpc>
              <a:spcBef>
                <a:spcPts val="1200"/>
              </a:spcBef>
            </a:pPr>
            <a:r>
              <a:rPr lang="en-US" sz="1800" dirty="0">
                <a:solidFill>
                  <a:schemeClr val="accent1"/>
                </a:solidFill>
                <a:effectLst/>
                <a:ea typeface="Arial" panose="020B0604020202020204" pitchFamily="34" charset="0"/>
                <a:cs typeface="Arial"/>
              </a:rPr>
              <a:t>An informed point of view is an interpretation supported by facts. </a:t>
            </a:r>
            <a:r>
              <a:rPr lang="en-AU" sz="1800" dirty="0">
                <a:solidFill>
                  <a:schemeClr val="accent1"/>
                </a:solidFill>
                <a:effectLst/>
                <a:ea typeface="Calibri" panose="020F0502020204030204" pitchFamily="34" charset="0"/>
                <a:cs typeface="Times New Roman"/>
              </a:rPr>
              <a:t> </a:t>
            </a:r>
            <a:r>
              <a:rPr lang="en-US" sz="1800" b="1" dirty="0">
                <a:solidFill>
                  <a:schemeClr val="accent1"/>
                </a:solidFill>
                <a:effectLst/>
                <a:ea typeface="Arial" panose="020B0604020202020204" pitchFamily="34" charset="0"/>
                <a:cs typeface="Arial"/>
                <a:hlinkClick r:id="rId2" action="ppaction://hlinksldjump">
                  <a:extLst>
                    <a:ext uri="{A12FA001-AC4F-418D-AE19-62706E023703}">
                      <ahyp:hlinkClr xmlns:ahyp="http://schemas.microsoft.com/office/drawing/2018/hyperlinkcolor" val="tx"/>
                    </a:ext>
                  </a:extLst>
                </a:hlinkClick>
              </a:rPr>
              <a:t>Factual information </a:t>
            </a:r>
            <a:r>
              <a:rPr lang="en-US" sz="1800" dirty="0">
                <a:solidFill>
                  <a:schemeClr val="accent1"/>
                </a:solidFill>
                <a:effectLst/>
                <a:ea typeface="Arial" panose="020B0604020202020204" pitchFamily="34" charset="0"/>
                <a:cs typeface="Arial"/>
              </a:rPr>
              <a:t>is based on evidence from syllabus content and source material, while </a:t>
            </a:r>
            <a:r>
              <a:rPr lang="en-US" sz="1800" b="1" dirty="0">
                <a:solidFill>
                  <a:schemeClr val="accent1"/>
                </a:solidFill>
                <a:effectLst/>
                <a:ea typeface="Arial" panose="020B0604020202020204" pitchFamily="34" charset="0"/>
                <a:cs typeface="Arial"/>
                <a:hlinkClick r:id="rId3" action="ppaction://hlinksldjump">
                  <a:extLst>
                    <a:ext uri="{A12FA001-AC4F-418D-AE19-62706E023703}">
                      <ahyp:hlinkClr xmlns:ahyp="http://schemas.microsoft.com/office/drawing/2018/hyperlinkcolor" val="tx"/>
                    </a:ext>
                  </a:extLst>
                </a:hlinkClick>
              </a:rPr>
              <a:t>persuasive writing </a:t>
            </a:r>
            <a:r>
              <a:rPr lang="en-US" sz="1800" dirty="0">
                <a:solidFill>
                  <a:schemeClr val="accent1"/>
                </a:solidFill>
                <a:effectLst/>
                <a:ea typeface="Arial" panose="020B0604020202020204" pitchFamily="34" charset="0"/>
                <a:cs typeface="Arial"/>
              </a:rPr>
              <a:t>convinces the audience of your point of view. Good persuasive writing blends fact and opinion seamlessly together, to reinforce your argument.</a:t>
            </a:r>
            <a:endParaRPr lang="en-AU" sz="1800" dirty="0">
              <a:solidFill>
                <a:schemeClr val="accent1"/>
              </a:solidFill>
              <a:effectLst/>
              <a:ea typeface="Calibri" panose="020F0502020204030204" pitchFamily="34" charset="0"/>
              <a:cs typeface="Arial"/>
            </a:endParaRPr>
          </a:p>
          <a:p>
            <a:endParaRPr lang="en-AU" sz="1800" dirty="0"/>
          </a:p>
        </p:txBody>
      </p:sp>
      <p:sp>
        <p:nvSpPr>
          <p:cNvPr id="6" name="Rectangle: Rounded Corners 5">
            <a:hlinkClick r:id="rId2" action="ppaction://hlinksldjump"/>
            <a:extLst>
              <a:ext uri="{FF2B5EF4-FFF2-40B4-BE49-F238E27FC236}">
                <a16:creationId xmlns:a16="http://schemas.microsoft.com/office/drawing/2014/main" id="{FA906B85-9652-4930-00EA-9A7B0109AEE2}"/>
              </a:ext>
            </a:extLst>
          </p:cNvPr>
          <p:cNvSpPr/>
          <p:nvPr/>
        </p:nvSpPr>
        <p:spPr>
          <a:xfrm>
            <a:off x="6653844" y="2330422"/>
            <a:ext cx="3752491" cy="1371566"/>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800" dirty="0"/>
              <a:t>For more on </a:t>
            </a:r>
          </a:p>
          <a:p>
            <a:r>
              <a:rPr lang="en-AU" sz="1800" b="1" dirty="0"/>
              <a:t>factual information go to slide 16</a:t>
            </a:r>
          </a:p>
        </p:txBody>
      </p:sp>
      <p:sp>
        <p:nvSpPr>
          <p:cNvPr id="7" name="Rectangle: Rounded Corners 6">
            <a:hlinkClick r:id="rId3" action="ppaction://hlinksldjump"/>
            <a:extLst>
              <a:ext uri="{FF2B5EF4-FFF2-40B4-BE49-F238E27FC236}">
                <a16:creationId xmlns:a16="http://schemas.microsoft.com/office/drawing/2014/main" id="{6062BFC1-27AA-77F8-7AF4-74E1FB325116}"/>
              </a:ext>
            </a:extLst>
          </p:cNvPr>
          <p:cNvSpPr/>
          <p:nvPr/>
        </p:nvSpPr>
        <p:spPr>
          <a:xfrm>
            <a:off x="6653843" y="4262342"/>
            <a:ext cx="3752491" cy="1371565"/>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800" dirty="0"/>
              <a:t>For </a:t>
            </a:r>
            <a:r>
              <a:rPr lang="en-AU" sz="1800" dirty="0">
                <a:solidFill>
                  <a:schemeClr val="bg1"/>
                </a:solidFill>
              </a:rPr>
              <a:t>more </a:t>
            </a:r>
            <a:r>
              <a:rPr lang="en-AU" sz="1800" dirty="0"/>
              <a:t>on</a:t>
            </a:r>
          </a:p>
          <a:p>
            <a:r>
              <a:rPr lang="en-AU" sz="1800" b="1" dirty="0"/>
              <a:t>persuasive writing go to slide 17</a:t>
            </a:r>
          </a:p>
        </p:txBody>
      </p:sp>
      <p:sp>
        <p:nvSpPr>
          <p:cNvPr id="4" name="Slide Number Placeholder 3">
            <a:extLst>
              <a:ext uri="{FF2B5EF4-FFF2-40B4-BE49-F238E27FC236}">
                <a16:creationId xmlns:a16="http://schemas.microsoft.com/office/drawing/2014/main" id="{199B2999-961B-5DBD-E75A-A62BF98D7472}"/>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15</a:t>
            </a:fld>
            <a:endParaRPr lang="en-AU"/>
          </a:p>
        </p:txBody>
      </p:sp>
    </p:spTree>
    <p:extLst>
      <p:ext uri="{BB962C8B-B14F-4D97-AF65-F5344CB8AC3E}">
        <p14:creationId xmlns:p14="http://schemas.microsoft.com/office/powerpoint/2010/main" val="3973319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CCA62-E58E-D34A-5C83-7A5E7A11D21B}"/>
              </a:ext>
            </a:extLst>
          </p:cNvPr>
          <p:cNvSpPr>
            <a:spLocks noGrp="1"/>
          </p:cNvSpPr>
          <p:nvPr>
            <p:ph type="title"/>
          </p:nvPr>
        </p:nvSpPr>
        <p:spPr/>
        <p:txBody>
          <a:bodyPr/>
          <a:lstStyle/>
          <a:p>
            <a:r>
              <a:rPr lang="en-AU" dirty="0"/>
              <a:t>Factual information</a:t>
            </a:r>
            <a:endParaRPr lang="en-AU" sz="1600" dirty="0"/>
          </a:p>
        </p:txBody>
      </p:sp>
      <p:pic>
        <p:nvPicPr>
          <p:cNvPr id="9218" name="Picture 2">
            <a:extLst>
              <a:ext uri="{FF2B5EF4-FFF2-40B4-BE49-F238E27FC236}">
                <a16:creationId xmlns:a16="http://schemas.microsoft.com/office/drawing/2014/main" id="{194CE509-B9AC-3296-107E-9BA3D96DF438}"/>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000" y="2339998"/>
            <a:ext cx="4721787" cy="3146401"/>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13">
            <a:extLst>
              <a:ext uri="{FF2B5EF4-FFF2-40B4-BE49-F238E27FC236}">
                <a16:creationId xmlns:a16="http://schemas.microsoft.com/office/drawing/2014/main" id="{ED59F29B-4948-F0A9-2E1B-8DC40FBE4B39}"/>
              </a:ext>
            </a:extLst>
          </p:cNvPr>
          <p:cNvSpPr>
            <a:spLocks noGrp="1"/>
          </p:cNvSpPr>
          <p:nvPr>
            <p:ph idx="1"/>
          </p:nvPr>
        </p:nvSpPr>
        <p:spPr/>
        <p:txBody>
          <a:bodyPr/>
          <a:lstStyle/>
          <a:p>
            <a:pPr>
              <a:lnSpc>
                <a:spcPct val="115000"/>
              </a:lnSpc>
              <a:spcBef>
                <a:spcPts val="1200"/>
              </a:spcBef>
            </a:pPr>
            <a:r>
              <a:rPr lang="en-US" sz="1800" dirty="0">
                <a:solidFill>
                  <a:schemeClr val="accent1"/>
                </a:solidFill>
                <a:effectLst/>
                <a:ea typeface="Arial" panose="020B0604020202020204" pitchFamily="34" charset="0"/>
                <a:cs typeface="Arial" panose="020B0604020202020204" pitchFamily="34" charset="0"/>
              </a:rPr>
              <a:t>Factual information includes referencing: </a:t>
            </a:r>
            <a:r>
              <a:rPr lang="en-AU" sz="1800" dirty="0">
                <a:solidFill>
                  <a:schemeClr val="accent1"/>
                </a:solidFill>
                <a:effectLst/>
                <a:ea typeface="Calibri" panose="020F0502020204030204" pitchFamily="34" charset="0"/>
                <a:cs typeface="Times New Roman" panose="02020603050405020304" pitchFamily="18" charset="0"/>
              </a:rPr>
              <a:t> </a:t>
            </a:r>
          </a:p>
          <a:p>
            <a:pPr marL="342900" lvl="0" indent="-342900">
              <a:lnSpc>
                <a:spcPct val="115000"/>
              </a:lnSpc>
              <a:spcBef>
                <a:spcPts val="400"/>
              </a:spcBef>
              <a:buFont typeface="Symbol" panose="05050102010706020507" pitchFamily="18" charset="2"/>
              <a:buChar char=""/>
              <a:tabLst>
                <a:tab pos="228600" algn="l"/>
                <a:tab pos="414020" algn="l"/>
              </a:tabLst>
            </a:pPr>
            <a:r>
              <a:rPr lang="en-US" sz="1800" dirty="0">
                <a:solidFill>
                  <a:schemeClr val="accent1"/>
                </a:solidFill>
                <a:effectLst/>
                <a:ea typeface="Calibri" panose="020F0502020204030204" pitchFamily="34" charset="0"/>
                <a:cs typeface="Times New Roman" panose="02020603050405020304" pitchFamily="18" charset="0"/>
              </a:rPr>
              <a:t>plates and source material linked to the question</a:t>
            </a:r>
            <a:endParaRPr lang="en-AU" sz="1800" dirty="0">
              <a:solidFill>
                <a:schemeClr val="accent1"/>
              </a:solidFill>
              <a:effectLst/>
              <a:ea typeface="Calibri" panose="020F0502020204030204" pitchFamily="34" charset="0"/>
              <a:cs typeface="Times New Roman" panose="02020603050405020304" pitchFamily="18" charset="0"/>
            </a:endParaRPr>
          </a:p>
          <a:p>
            <a:pPr marL="342900" lvl="0" indent="-342900">
              <a:lnSpc>
                <a:spcPct val="115000"/>
              </a:lnSpc>
              <a:spcBef>
                <a:spcPts val="400"/>
              </a:spcBef>
              <a:buFont typeface="Symbol" panose="05050102010706020507" pitchFamily="18" charset="2"/>
              <a:buChar char=""/>
              <a:tabLst>
                <a:tab pos="228600" algn="l"/>
                <a:tab pos="414020" algn="l"/>
              </a:tabLst>
            </a:pPr>
            <a:r>
              <a:rPr lang="en-US" sz="1800" dirty="0">
                <a:solidFill>
                  <a:schemeClr val="accent1"/>
                </a:solidFill>
                <a:effectLst/>
                <a:ea typeface="Calibri" panose="020F0502020204030204" pitchFamily="34" charset="0"/>
                <a:cs typeface="Times New Roman" panose="02020603050405020304" pitchFamily="18" charset="0"/>
              </a:rPr>
              <a:t>citation information – the artist's name, country of origin, time and place they worked, artwork title, expressive form and dimensions of the work </a:t>
            </a:r>
            <a:endParaRPr lang="en-AU" sz="1800" dirty="0">
              <a:solidFill>
                <a:schemeClr val="accent1"/>
              </a:solidFill>
              <a:effectLst/>
              <a:ea typeface="Calibri" panose="020F0502020204030204" pitchFamily="34" charset="0"/>
              <a:cs typeface="Times New Roman" panose="02020603050405020304" pitchFamily="18" charset="0"/>
            </a:endParaRPr>
          </a:p>
          <a:p>
            <a:pPr marL="342900" lvl="0" indent="-342900">
              <a:lnSpc>
                <a:spcPct val="115000"/>
              </a:lnSpc>
              <a:spcBef>
                <a:spcPts val="400"/>
              </a:spcBef>
              <a:buFont typeface="Symbol" panose="05050102010706020507" pitchFamily="18" charset="2"/>
              <a:buChar char=""/>
              <a:tabLst>
                <a:tab pos="228600" algn="l"/>
                <a:tab pos="414020" algn="l"/>
              </a:tabLst>
            </a:pPr>
            <a:r>
              <a:rPr lang="en-US" sz="1800" dirty="0">
                <a:solidFill>
                  <a:schemeClr val="accent1"/>
                </a:solidFill>
                <a:effectLst/>
                <a:ea typeface="Calibri" panose="020F0502020204030204" pitchFamily="34" charset="0"/>
                <a:cs typeface="Times New Roman" panose="02020603050405020304" pitchFamily="18" charset="0"/>
              </a:rPr>
              <a:t>syllabus content –  practice, frames and conceptual framework </a:t>
            </a:r>
            <a:endParaRPr lang="en-AU" sz="1800" dirty="0">
              <a:solidFill>
                <a:schemeClr val="accent1"/>
              </a:solidFill>
              <a:effectLst/>
              <a:ea typeface="Calibri" panose="020F0502020204030204" pitchFamily="34" charset="0"/>
              <a:cs typeface="Times New Roman" panose="02020603050405020304" pitchFamily="18" charset="0"/>
            </a:endParaRPr>
          </a:p>
          <a:p>
            <a:pPr marL="342900" lvl="0" indent="-342900">
              <a:lnSpc>
                <a:spcPct val="115000"/>
              </a:lnSpc>
              <a:spcBef>
                <a:spcPts val="400"/>
              </a:spcBef>
              <a:buFont typeface="Symbol" panose="05050102010706020507" pitchFamily="18" charset="2"/>
              <a:buChar char=""/>
              <a:tabLst>
                <a:tab pos="228600" algn="l"/>
                <a:tab pos="414020" algn="l"/>
              </a:tabLst>
            </a:pPr>
            <a:r>
              <a:rPr lang="en-US" sz="1800" dirty="0">
                <a:solidFill>
                  <a:schemeClr val="accent1"/>
                </a:solidFill>
                <a:effectLst/>
                <a:ea typeface="Calibri" panose="020F0502020204030204" pitchFamily="34" charset="0"/>
                <a:cs typeface="Times New Roman" panose="02020603050405020304" pitchFamily="18" charset="0"/>
              </a:rPr>
              <a:t>the artist’s technique, ideas, or career history</a:t>
            </a:r>
            <a:endParaRPr lang="en-AU" sz="1800" dirty="0">
              <a:solidFill>
                <a:schemeClr val="accent1"/>
              </a:solidFill>
              <a:effectLst/>
              <a:ea typeface="Calibri" panose="020F0502020204030204" pitchFamily="34" charset="0"/>
              <a:cs typeface="Times New Roman" panose="02020603050405020304" pitchFamily="18" charset="0"/>
            </a:endParaRPr>
          </a:p>
          <a:p>
            <a:pPr marL="342900" lvl="0" indent="-342900">
              <a:lnSpc>
                <a:spcPct val="115000"/>
              </a:lnSpc>
              <a:spcBef>
                <a:spcPts val="400"/>
              </a:spcBef>
              <a:buFont typeface="Symbol" panose="05050102010706020507" pitchFamily="18" charset="2"/>
              <a:buChar char=""/>
              <a:tabLst>
                <a:tab pos="228600" algn="l"/>
                <a:tab pos="414020" algn="l"/>
              </a:tabLst>
            </a:pPr>
            <a:r>
              <a:rPr lang="en-US" sz="1800" dirty="0">
                <a:solidFill>
                  <a:schemeClr val="accent1"/>
                </a:solidFill>
                <a:effectLst/>
                <a:ea typeface="Calibri" panose="020F0502020204030204" pitchFamily="34" charset="0"/>
                <a:cs typeface="Times New Roman" panose="02020603050405020304" pitchFamily="18" charset="0"/>
              </a:rPr>
              <a:t>source material, </a:t>
            </a:r>
            <a:r>
              <a:rPr lang="en-AU" sz="1800" dirty="0">
                <a:solidFill>
                  <a:schemeClr val="accent1"/>
                </a:solidFill>
                <a:effectLst/>
                <a:ea typeface="Calibri" panose="020F0502020204030204" pitchFamily="34" charset="0"/>
                <a:cs typeface="Times New Roman" panose="02020603050405020304" pitchFamily="18" charset="0"/>
              </a:rPr>
              <a:t> </a:t>
            </a:r>
            <a:r>
              <a:rPr lang="en-US" sz="1800" dirty="0">
                <a:solidFill>
                  <a:schemeClr val="accent1"/>
                </a:solidFill>
                <a:effectLst/>
                <a:ea typeface="Calibri" panose="020F0502020204030204" pitchFamily="34" charset="0"/>
                <a:cs typeface="Times New Roman" panose="02020603050405020304" pitchFamily="18" charset="0"/>
              </a:rPr>
              <a:t>including quotes from an artist, or art critic.</a:t>
            </a:r>
            <a:endParaRPr lang="en-AU" sz="1800" dirty="0">
              <a:solidFill>
                <a:schemeClr val="accent1"/>
              </a:solidFill>
              <a:effectLst/>
              <a:ea typeface="Calibri" panose="020F0502020204030204" pitchFamily="34" charset="0"/>
              <a:cs typeface="Times New Roman" panose="02020603050405020304" pitchFamily="18" charset="0"/>
            </a:endParaRPr>
          </a:p>
          <a:p>
            <a:endParaRPr lang="en-AU" sz="1800" dirty="0"/>
          </a:p>
        </p:txBody>
      </p:sp>
      <p:sp>
        <p:nvSpPr>
          <p:cNvPr id="4" name="Slide Number Placeholder 3">
            <a:extLst>
              <a:ext uri="{FF2B5EF4-FFF2-40B4-BE49-F238E27FC236}">
                <a16:creationId xmlns:a16="http://schemas.microsoft.com/office/drawing/2014/main" id="{199B2999-961B-5DBD-E75A-A62BF98D7472}"/>
              </a:ext>
              <a:ext uri="{C183D7F6-B498-43B3-948B-1728B52AA6E4}">
                <adec:decorative xmlns:adec="http://schemas.microsoft.com/office/drawing/2017/decorative" val="1"/>
              </a:ext>
            </a:extLst>
          </p:cNvPr>
          <p:cNvSpPr>
            <a:spLocks noGrp="1"/>
          </p:cNvSpPr>
          <p:nvPr>
            <p:ph type="sldNum" sz="quarter" idx="14"/>
          </p:nvPr>
        </p:nvSpPr>
        <p:spPr/>
        <p:txBody>
          <a:bodyPr/>
          <a:lstStyle/>
          <a:p>
            <a:fld id="{10A01DC5-1685-4615-8240-15192985C6A2}" type="slidenum">
              <a:rPr lang="en-AU" smtClean="0"/>
              <a:pPr/>
              <a:t>16</a:t>
            </a:fld>
            <a:endParaRPr lang="en-AU"/>
          </a:p>
        </p:txBody>
      </p:sp>
    </p:spTree>
    <p:extLst>
      <p:ext uri="{BB962C8B-B14F-4D97-AF65-F5344CB8AC3E}">
        <p14:creationId xmlns:p14="http://schemas.microsoft.com/office/powerpoint/2010/main" val="17196772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CCA62-E58E-D34A-5C83-7A5E7A11D21B}"/>
              </a:ext>
            </a:extLst>
          </p:cNvPr>
          <p:cNvSpPr>
            <a:spLocks noGrp="1"/>
          </p:cNvSpPr>
          <p:nvPr>
            <p:ph type="title"/>
          </p:nvPr>
        </p:nvSpPr>
        <p:spPr/>
        <p:txBody>
          <a:bodyPr/>
          <a:lstStyle/>
          <a:p>
            <a:r>
              <a:rPr lang="en-AU" dirty="0"/>
              <a:t>Persuasive writing</a:t>
            </a:r>
            <a:endParaRPr lang="en-AU" sz="1600" dirty="0"/>
          </a:p>
        </p:txBody>
      </p:sp>
      <p:pic>
        <p:nvPicPr>
          <p:cNvPr id="6" name="Graphic 5">
            <a:extLst>
              <a:ext uri="{FF2B5EF4-FFF2-40B4-BE49-F238E27FC236}">
                <a16:creationId xmlns:a16="http://schemas.microsoft.com/office/drawing/2014/main" id="{9CEA97D9-4888-D6BD-C298-3C28A11B7033}"/>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8000" y="1368000"/>
            <a:ext cx="4859547" cy="4859547"/>
          </a:xfrm>
          <a:prstGeom prst="rect">
            <a:avLst/>
          </a:prstGeom>
        </p:spPr>
      </p:pic>
      <p:sp>
        <p:nvSpPr>
          <p:cNvPr id="3" name="Content Placeholder 2">
            <a:extLst>
              <a:ext uri="{FF2B5EF4-FFF2-40B4-BE49-F238E27FC236}">
                <a16:creationId xmlns:a16="http://schemas.microsoft.com/office/drawing/2014/main" id="{19E38EBB-3B6C-F06C-B391-A8CCFA23A9B5}"/>
              </a:ext>
            </a:extLst>
          </p:cNvPr>
          <p:cNvSpPr>
            <a:spLocks noGrp="1"/>
          </p:cNvSpPr>
          <p:nvPr>
            <p:ph idx="1"/>
          </p:nvPr>
        </p:nvSpPr>
        <p:spPr>
          <a:xfrm>
            <a:off x="5639298" y="1870167"/>
            <a:ext cx="6204702" cy="4536000"/>
          </a:xfrm>
        </p:spPr>
        <p:txBody>
          <a:bodyPr/>
          <a:lstStyle/>
          <a:p>
            <a:pPr>
              <a:lnSpc>
                <a:spcPct val="115000"/>
              </a:lnSpc>
              <a:spcBef>
                <a:spcPts val="1200"/>
              </a:spcBef>
            </a:pPr>
            <a:r>
              <a:rPr lang="en-US" sz="1800" dirty="0">
                <a:effectLst/>
                <a:ea typeface="Arial" panose="020B0604020202020204" pitchFamily="34" charset="0"/>
                <a:cs typeface="Arial" panose="020B0604020202020204" pitchFamily="34" charset="0"/>
              </a:rPr>
              <a:t>Persuasive writing:</a:t>
            </a:r>
            <a:endParaRPr lang="en-AU" sz="1800" dirty="0">
              <a:effectLst/>
              <a:ea typeface="Calibri" panose="020F0502020204030204" pitchFamily="34" charset="0"/>
              <a:cs typeface="Times New Roman" panose="02020603050405020304" pitchFamily="18" charset="0"/>
            </a:endParaRPr>
          </a:p>
          <a:p>
            <a:pPr marL="342900" lvl="0" indent="-342900">
              <a:lnSpc>
                <a:spcPct val="115000"/>
              </a:lnSpc>
              <a:spcBef>
                <a:spcPts val="400"/>
              </a:spcBef>
              <a:buFont typeface="Symbol" panose="05050102010706020507" pitchFamily="18" charset="2"/>
              <a:buChar char=""/>
              <a:tabLst>
                <a:tab pos="228600" algn="l"/>
                <a:tab pos="414020" algn="l"/>
              </a:tabLst>
            </a:pPr>
            <a:r>
              <a:rPr lang="en-US" sz="1800" dirty="0">
                <a:effectLst/>
                <a:ea typeface="Calibri" panose="020F0502020204030204" pitchFamily="34" charset="0"/>
                <a:cs typeface="Times New Roman" panose="02020603050405020304" pitchFamily="18" charset="0"/>
              </a:rPr>
              <a:t>aims to convince the reader that your point of view is correct </a:t>
            </a:r>
            <a:endParaRPr lang="en-AU" sz="1800" dirty="0">
              <a:effectLst/>
              <a:ea typeface="Calibri" panose="020F0502020204030204" pitchFamily="34" charset="0"/>
              <a:cs typeface="Times New Roman" panose="02020603050405020304" pitchFamily="18" charset="0"/>
            </a:endParaRPr>
          </a:p>
          <a:p>
            <a:pPr marL="342900" lvl="0" indent="-342900">
              <a:lnSpc>
                <a:spcPct val="115000"/>
              </a:lnSpc>
              <a:spcBef>
                <a:spcPts val="400"/>
              </a:spcBef>
              <a:buFont typeface="Symbol" panose="05050102010706020507" pitchFamily="18" charset="2"/>
              <a:buChar char=""/>
              <a:tabLst>
                <a:tab pos="228600" algn="l"/>
                <a:tab pos="414020" algn="l"/>
              </a:tabLst>
            </a:pPr>
            <a:r>
              <a:rPr lang="en-US" sz="1800" dirty="0">
                <a:effectLst/>
                <a:ea typeface="Calibri" panose="020F0502020204030204" pitchFamily="34" charset="0"/>
                <a:cs typeface="Times New Roman" panose="02020603050405020304" pitchFamily="18" charset="0"/>
              </a:rPr>
              <a:t>helps to make a logical and complex argument in your response</a:t>
            </a:r>
            <a:endParaRPr lang="en-AU" sz="1800" dirty="0">
              <a:effectLst/>
              <a:ea typeface="Calibri" panose="020F0502020204030204" pitchFamily="34" charset="0"/>
              <a:cs typeface="Times New Roman" panose="02020603050405020304" pitchFamily="18" charset="0"/>
            </a:endParaRPr>
          </a:p>
          <a:p>
            <a:pPr marL="342900" lvl="0" indent="-342900">
              <a:lnSpc>
                <a:spcPct val="115000"/>
              </a:lnSpc>
              <a:spcBef>
                <a:spcPts val="400"/>
              </a:spcBef>
              <a:buFont typeface="Symbol" panose="05050102010706020507" pitchFamily="18" charset="2"/>
              <a:buChar char=""/>
              <a:tabLst>
                <a:tab pos="228600" algn="l"/>
                <a:tab pos="414020" algn="l"/>
              </a:tabLst>
            </a:pPr>
            <a:r>
              <a:rPr lang="en-US" sz="1800" dirty="0">
                <a:effectLst/>
                <a:ea typeface="Calibri" panose="020F0502020204030204" pitchFamily="34" charset="0"/>
                <a:cs typeface="Times New Roman" panose="02020603050405020304" pitchFamily="18" charset="0"/>
              </a:rPr>
              <a:t>shows a highly developed understanding of the visual arts</a:t>
            </a:r>
            <a:endParaRPr lang="en-AU" sz="1800" dirty="0">
              <a:effectLst/>
              <a:ea typeface="Calibri" panose="020F0502020204030204" pitchFamily="34" charset="0"/>
              <a:cs typeface="Times New Roman" panose="02020603050405020304" pitchFamily="18" charset="0"/>
            </a:endParaRPr>
          </a:p>
          <a:p>
            <a:pPr marL="342900" lvl="0" indent="-342900">
              <a:lnSpc>
                <a:spcPct val="115000"/>
              </a:lnSpc>
              <a:spcBef>
                <a:spcPts val="400"/>
              </a:spcBef>
              <a:buFont typeface="Symbol" panose="05050102010706020507" pitchFamily="18" charset="2"/>
              <a:buChar char=""/>
              <a:tabLst>
                <a:tab pos="228600" algn="l"/>
                <a:tab pos="414020" algn="l"/>
              </a:tabLst>
            </a:pPr>
            <a:r>
              <a:rPr lang="en-US" sz="1800" dirty="0">
                <a:effectLst/>
                <a:ea typeface="Calibri" panose="020F0502020204030204" pitchFamily="34" charset="0"/>
                <a:cs typeface="Times New Roman" panose="02020603050405020304" pitchFamily="18" charset="0"/>
              </a:rPr>
              <a:t>relies on interpretation rather than description. </a:t>
            </a:r>
            <a:endParaRPr lang="en-AU" sz="1800" dirty="0">
              <a:effectLst/>
              <a:ea typeface="Calibri" panose="020F0502020204030204" pitchFamily="34" charset="0"/>
              <a:cs typeface="Times New Roman" panose="02020603050405020304" pitchFamily="18" charset="0"/>
            </a:endParaRPr>
          </a:p>
          <a:p>
            <a:endParaRPr lang="en-AU" dirty="0"/>
          </a:p>
        </p:txBody>
      </p:sp>
      <p:sp>
        <p:nvSpPr>
          <p:cNvPr id="4" name="Slide Number Placeholder 3">
            <a:extLst>
              <a:ext uri="{FF2B5EF4-FFF2-40B4-BE49-F238E27FC236}">
                <a16:creationId xmlns:a16="http://schemas.microsoft.com/office/drawing/2014/main" id="{199B2999-961B-5DBD-E75A-A62BF98D7472}"/>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17</a:t>
            </a:fld>
            <a:endParaRPr lang="en-AU"/>
          </a:p>
        </p:txBody>
      </p:sp>
    </p:spTree>
    <p:extLst>
      <p:ext uri="{BB962C8B-B14F-4D97-AF65-F5344CB8AC3E}">
        <p14:creationId xmlns:p14="http://schemas.microsoft.com/office/powerpoint/2010/main" val="24006888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CCA62-E58E-D34A-5C83-7A5E7A11D21B}"/>
              </a:ext>
            </a:extLst>
          </p:cNvPr>
          <p:cNvSpPr>
            <a:spLocks noGrp="1"/>
          </p:cNvSpPr>
          <p:nvPr>
            <p:ph type="title"/>
          </p:nvPr>
        </p:nvSpPr>
        <p:spPr/>
        <p:txBody>
          <a:bodyPr/>
          <a:lstStyle/>
          <a:p>
            <a:r>
              <a:rPr lang="en-AU" dirty="0"/>
              <a:t>Writing a section I response – part 2</a:t>
            </a:r>
            <a:endParaRPr lang="en-AU" sz="1600" dirty="0"/>
          </a:p>
        </p:txBody>
      </p:sp>
      <p:sp>
        <p:nvSpPr>
          <p:cNvPr id="3" name="Content Placeholder 2">
            <a:extLst>
              <a:ext uri="{FF2B5EF4-FFF2-40B4-BE49-F238E27FC236}">
                <a16:creationId xmlns:a16="http://schemas.microsoft.com/office/drawing/2014/main" id="{19E38EBB-3B6C-F06C-B391-A8CCFA23A9B5}"/>
              </a:ext>
            </a:extLst>
          </p:cNvPr>
          <p:cNvSpPr>
            <a:spLocks noGrp="1"/>
          </p:cNvSpPr>
          <p:nvPr>
            <p:ph idx="1"/>
          </p:nvPr>
        </p:nvSpPr>
        <p:spPr>
          <a:xfrm>
            <a:off x="360000" y="1714891"/>
            <a:ext cx="10164226" cy="4536000"/>
          </a:xfrm>
        </p:spPr>
        <p:txBody>
          <a:bodyPr/>
          <a:lstStyle/>
          <a:p>
            <a:pPr>
              <a:lnSpc>
                <a:spcPct val="115000"/>
              </a:lnSpc>
              <a:spcBef>
                <a:spcPts val="1200"/>
              </a:spcBef>
            </a:pPr>
            <a:r>
              <a:rPr lang="en-US" sz="1800" dirty="0">
                <a:effectLst/>
                <a:ea typeface="Arial" panose="020B0604020202020204" pitchFamily="34" charset="0"/>
                <a:cs typeface="Arial" panose="020B0604020202020204" pitchFamily="34" charset="0"/>
              </a:rPr>
              <a:t>How you write is just as important as what you write in each response. Always:</a:t>
            </a:r>
            <a:endParaRPr lang="en-AU" sz="1800" dirty="0">
              <a:effectLst/>
              <a:ea typeface="Calibri" panose="020F0502020204030204" pitchFamily="34" charset="0"/>
              <a:cs typeface="Times New Roman" panose="02020603050405020304" pitchFamily="18" charset="0"/>
            </a:endParaRPr>
          </a:p>
          <a:p>
            <a:pPr marL="342900" lvl="0" indent="-342900">
              <a:lnSpc>
                <a:spcPct val="115000"/>
              </a:lnSpc>
              <a:spcBef>
                <a:spcPts val="400"/>
              </a:spcBef>
              <a:buFont typeface="Symbol" panose="05050102010706020507" pitchFamily="18" charset="2"/>
              <a:buChar char=""/>
              <a:tabLst>
                <a:tab pos="228600" algn="l"/>
                <a:tab pos="414020" algn="l"/>
              </a:tabLst>
            </a:pPr>
            <a:r>
              <a:rPr lang="en-US" sz="1800" dirty="0">
                <a:effectLst/>
                <a:ea typeface="Calibri" panose="020F0502020204030204" pitchFamily="34" charset="0"/>
                <a:cs typeface="Times New Roman" panose="02020603050405020304" pitchFamily="18" charset="0"/>
              </a:rPr>
              <a:t>use formal language</a:t>
            </a:r>
            <a:endParaRPr lang="en-AU" sz="1800" dirty="0">
              <a:effectLst/>
              <a:ea typeface="Calibri" panose="020F0502020204030204" pitchFamily="34" charset="0"/>
              <a:cs typeface="Times New Roman" panose="02020603050405020304" pitchFamily="18" charset="0"/>
            </a:endParaRPr>
          </a:p>
          <a:p>
            <a:pPr marL="342900" lvl="0" indent="-342900">
              <a:lnSpc>
                <a:spcPct val="115000"/>
              </a:lnSpc>
              <a:spcBef>
                <a:spcPts val="400"/>
              </a:spcBef>
              <a:buFont typeface="Symbol" panose="05050102010706020507" pitchFamily="18" charset="2"/>
              <a:buChar char=""/>
              <a:tabLst>
                <a:tab pos="228600" algn="l"/>
                <a:tab pos="414020" algn="l"/>
              </a:tabLst>
            </a:pPr>
            <a:r>
              <a:rPr lang="en-US" sz="1800" dirty="0">
                <a:effectLst/>
                <a:ea typeface="Calibri" panose="020F0502020204030204" pitchFamily="34" charset="0"/>
                <a:cs typeface="Times New Roman" panose="02020603050405020304" pitchFamily="18" charset="0"/>
              </a:rPr>
              <a:t>write in third person</a:t>
            </a:r>
            <a:endParaRPr lang="en-AU" sz="1800" dirty="0">
              <a:effectLst/>
              <a:ea typeface="Calibri" panose="020F0502020204030204" pitchFamily="34" charset="0"/>
              <a:cs typeface="Times New Roman" panose="02020603050405020304" pitchFamily="18" charset="0"/>
            </a:endParaRPr>
          </a:p>
          <a:p>
            <a:pPr marL="342900" lvl="0" indent="-342900">
              <a:lnSpc>
                <a:spcPct val="115000"/>
              </a:lnSpc>
              <a:spcBef>
                <a:spcPts val="400"/>
              </a:spcBef>
              <a:buFont typeface="Symbol" panose="05050102010706020507" pitchFamily="18" charset="2"/>
              <a:buChar char=""/>
              <a:tabLst>
                <a:tab pos="228600" algn="l"/>
                <a:tab pos="414020" algn="l"/>
              </a:tabLst>
            </a:pPr>
            <a:r>
              <a:rPr lang="en-US" sz="1800" dirty="0">
                <a:effectLst/>
                <a:ea typeface="Calibri" panose="020F0502020204030204" pitchFamily="34" charset="0"/>
                <a:cs typeface="Times New Roman" panose="02020603050405020304" pitchFamily="18" charset="0"/>
              </a:rPr>
              <a:t>use subject-specific language, including visual arts syllabus words and terms</a:t>
            </a:r>
            <a:endParaRPr lang="en-AU" sz="1800" dirty="0">
              <a:effectLst/>
              <a:ea typeface="Calibri" panose="020F0502020204030204" pitchFamily="34" charset="0"/>
              <a:cs typeface="Times New Roman" panose="02020603050405020304" pitchFamily="18" charset="0"/>
            </a:endParaRPr>
          </a:p>
          <a:p>
            <a:pPr marL="342900" lvl="0" indent="-342900">
              <a:lnSpc>
                <a:spcPct val="115000"/>
              </a:lnSpc>
              <a:spcBef>
                <a:spcPts val="400"/>
              </a:spcBef>
              <a:buFont typeface="Symbol" panose="05050102010706020507" pitchFamily="18" charset="2"/>
              <a:buChar char=""/>
              <a:tabLst>
                <a:tab pos="228600" algn="l"/>
                <a:tab pos="414020" algn="l"/>
              </a:tabLst>
            </a:pPr>
            <a:r>
              <a:rPr lang="en-US" sz="1800" dirty="0">
                <a:effectLst/>
                <a:ea typeface="Calibri" panose="020F0502020204030204" pitchFamily="34" charset="0"/>
                <a:cs typeface="Times New Roman" panose="02020603050405020304" pitchFamily="18" charset="0"/>
              </a:rPr>
              <a:t>make your sentences direct and concise</a:t>
            </a:r>
            <a:endParaRPr lang="en-AU" sz="1800" dirty="0">
              <a:effectLst/>
              <a:ea typeface="Calibri" panose="020F0502020204030204" pitchFamily="34" charset="0"/>
              <a:cs typeface="Times New Roman" panose="02020603050405020304" pitchFamily="18" charset="0"/>
            </a:endParaRPr>
          </a:p>
          <a:p>
            <a:pPr marL="342900" lvl="0" indent="-342900">
              <a:lnSpc>
                <a:spcPct val="115000"/>
              </a:lnSpc>
              <a:spcBef>
                <a:spcPts val="400"/>
              </a:spcBef>
              <a:buFont typeface="Symbol" panose="05050102010706020507" pitchFamily="18" charset="2"/>
              <a:buChar char=""/>
              <a:tabLst>
                <a:tab pos="228600" algn="l"/>
                <a:tab pos="414020" algn="l"/>
              </a:tabLst>
            </a:pPr>
            <a:r>
              <a:rPr lang="en-US" sz="1800" dirty="0">
                <a:effectLst/>
                <a:ea typeface="Calibri" panose="020F0502020204030204" pitchFamily="34" charset="0"/>
                <a:cs typeface="Times New Roman" panose="02020603050405020304" pitchFamily="18" charset="0"/>
              </a:rPr>
              <a:t>divide longer sentences into two shorter sentences that link ideas together</a:t>
            </a:r>
            <a:endParaRPr lang="en-AU" sz="1800" dirty="0">
              <a:effectLst/>
              <a:ea typeface="Calibri" panose="020F0502020204030204" pitchFamily="34" charset="0"/>
              <a:cs typeface="Times New Roman" panose="02020603050405020304" pitchFamily="18" charset="0"/>
            </a:endParaRPr>
          </a:p>
          <a:p>
            <a:pPr marL="342900" lvl="0" indent="-342900">
              <a:lnSpc>
                <a:spcPct val="115000"/>
              </a:lnSpc>
              <a:spcBef>
                <a:spcPts val="400"/>
              </a:spcBef>
              <a:buFont typeface="Symbol" panose="05050102010706020507" pitchFamily="18" charset="2"/>
              <a:buChar char=""/>
              <a:tabLst>
                <a:tab pos="228600" algn="l"/>
                <a:tab pos="414020" algn="l"/>
              </a:tabLst>
            </a:pPr>
            <a:r>
              <a:rPr lang="en-US" sz="1800" dirty="0">
                <a:effectLst/>
                <a:ea typeface="Calibri" panose="020F0502020204030204" pitchFamily="34" charset="0"/>
                <a:cs typeface="Times New Roman" panose="02020603050405020304" pitchFamily="18" charset="0"/>
              </a:rPr>
              <a:t>construct a response using a scaffolded writing structure.</a:t>
            </a:r>
            <a:endParaRPr lang="en-AU" sz="1800" dirty="0">
              <a:effectLst/>
              <a:ea typeface="Calibri" panose="020F0502020204030204" pitchFamily="34" charset="0"/>
              <a:cs typeface="Times New Roman" panose="02020603050405020304" pitchFamily="18" charset="0"/>
            </a:endParaRPr>
          </a:p>
          <a:p>
            <a:endParaRPr lang="en-AU" dirty="0"/>
          </a:p>
        </p:txBody>
      </p:sp>
      <p:pic>
        <p:nvPicPr>
          <p:cNvPr id="6" name="Graphic 5">
            <a:extLst>
              <a:ext uri="{FF2B5EF4-FFF2-40B4-BE49-F238E27FC236}">
                <a16:creationId xmlns:a16="http://schemas.microsoft.com/office/drawing/2014/main" id="{561523CD-9C77-1D9C-753B-3DB2C215BBF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12347" y="1672086"/>
            <a:ext cx="3752491" cy="3752491"/>
          </a:xfrm>
          <a:prstGeom prst="rect">
            <a:avLst/>
          </a:prstGeom>
        </p:spPr>
      </p:pic>
      <p:sp>
        <p:nvSpPr>
          <p:cNvPr id="4" name="Slide Number Placeholder 3">
            <a:extLst>
              <a:ext uri="{FF2B5EF4-FFF2-40B4-BE49-F238E27FC236}">
                <a16:creationId xmlns:a16="http://schemas.microsoft.com/office/drawing/2014/main" id="{199B2999-961B-5DBD-E75A-A62BF98D7472}"/>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18</a:t>
            </a:fld>
            <a:endParaRPr lang="en-AU"/>
          </a:p>
        </p:txBody>
      </p:sp>
    </p:spTree>
    <p:extLst>
      <p:ext uri="{BB962C8B-B14F-4D97-AF65-F5344CB8AC3E}">
        <p14:creationId xmlns:p14="http://schemas.microsoft.com/office/powerpoint/2010/main" val="15605400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C8A34-D78B-618E-AFFF-945C582A39FC}"/>
              </a:ext>
            </a:extLst>
          </p:cNvPr>
          <p:cNvSpPr>
            <a:spLocks noGrp="1"/>
          </p:cNvSpPr>
          <p:nvPr>
            <p:ph type="title"/>
          </p:nvPr>
        </p:nvSpPr>
        <p:spPr/>
        <p:txBody>
          <a:bodyPr/>
          <a:lstStyle/>
          <a:p>
            <a:r>
              <a:rPr lang="en-AU" dirty="0"/>
              <a:t>References</a:t>
            </a:r>
          </a:p>
        </p:txBody>
      </p:sp>
      <p:sp>
        <p:nvSpPr>
          <p:cNvPr id="3" name="Content Placeholder 2">
            <a:extLst>
              <a:ext uri="{FF2B5EF4-FFF2-40B4-BE49-F238E27FC236}">
                <a16:creationId xmlns:a16="http://schemas.microsoft.com/office/drawing/2014/main" id="{25C7F44E-A7AC-B8BF-7BFC-04C347738F9E}"/>
              </a:ext>
            </a:extLst>
          </p:cNvPr>
          <p:cNvSpPr>
            <a:spLocks noGrp="1"/>
          </p:cNvSpPr>
          <p:nvPr>
            <p:ph idx="1"/>
          </p:nvPr>
        </p:nvSpPr>
        <p:spPr>
          <a:xfrm>
            <a:off x="360000" y="2597949"/>
            <a:ext cx="11484000" cy="4098051"/>
          </a:xfrm>
        </p:spPr>
        <p:txBody>
          <a:bodyPr vert="horz" lIns="0" tIns="0" rIns="0" bIns="0" rtlCol="0" anchor="t">
            <a:noAutofit/>
          </a:bodyPr>
          <a:lstStyle/>
          <a:p>
            <a:pPr algn="l" rtl="0" fontAlgn="base">
              <a:lnSpc>
                <a:spcPct val="150000"/>
              </a:lnSpc>
            </a:pPr>
            <a:r>
              <a:rPr lang="en-AU" sz="1600" b="0" i="0" dirty="0">
                <a:solidFill>
                  <a:srgbClr val="000000"/>
                </a:solidFill>
                <a:effectLst/>
              </a:rPr>
              <a:t>All material © </a:t>
            </a:r>
            <a:r>
              <a:rPr lang="en-AU" sz="1600" b="0" i="0" u="sng" strike="noStrike" dirty="0">
                <a:solidFill>
                  <a:schemeClr val="accent2"/>
                </a:solidFill>
                <a:effectLst/>
                <a:hlinkClick r:id="rId2">
                  <a:extLst>
                    <a:ext uri="{A12FA001-AC4F-418D-AE19-62706E023703}">
                      <ahyp:hlinkClr xmlns:ahyp="http://schemas.microsoft.com/office/drawing/2018/hyperlinkcolor" val="tx"/>
                    </a:ext>
                  </a:extLst>
                </a:hlinkClick>
              </a:rPr>
              <a:t>State of New South Wales (Department of Education), 2021</a:t>
            </a:r>
            <a:r>
              <a:rPr lang="en-AU" sz="1600" b="0" i="0" dirty="0">
                <a:solidFill>
                  <a:schemeClr val="accent2"/>
                </a:solidFill>
                <a:effectLst/>
              </a:rPr>
              <a:t> </a:t>
            </a:r>
            <a:r>
              <a:rPr lang="en-AU" sz="1600" b="0" i="0" dirty="0">
                <a:solidFill>
                  <a:srgbClr val="000000"/>
                </a:solidFill>
                <a:effectLst/>
              </a:rPr>
              <a:t>unless otherwise indicated. All other material used by permission or under licence. </a:t>
            </a:r>
          </a:p>
          <a:p>
            <a:pPr algn="l" rtl="0" fontAlgn="base">
              <a:lnSpc>
                <a:spcPct val="150000"/>
              </a:lnSpc>
            </a:pPr>
            <a:r>
              <a:rPr lang="en-AU" sz="1600" b="0" i="0" dirty="0">
                <a:solidFill>
                  <a:srgbClr val="000000"/>
                </a:solidFill>
                <a:effectLst/>
              </a:rPr>
              <a:t>NSW Education Standards Authority (NESA) </a:t>
            </a:r>
            <a:r>
              <a:rPr lang="en-AU" sz="1600" b="0" i="0" u="sng" strike="noStrike" dirty="0">
                <a:solidFill>
                  <a:schemeClr val="accent2"/>
                </a:solidFill>
                <a:effectLst/>
                <a:hlinkClick r:id="rId3">
                  <a:extLst>
                    <a:ext uri="{A12FA001-AC4F-418D-AE19-62706E023703}">
                      <ahyp:hlinkClr xmlns:ahyp="http://schemas.microsoft.com/office/drawing/2018/hyperlinkcolor" val="tx"/>
                    </a:ext>
                  </a:extLst>
                </a:hlinkClick>
              </a:rPr>
              <a:t>Glossary of Key Words</a:t>
            </a:r>
            <a:r>
              <a:rPr lang="en-AU" sz="1600" b="0" i="0" dirty="0">
                <a:solidFill>
                  <a:schemeClr val="accent2"/>
                </a:solidFill>
                <a:effectLst/>
              </a:rPr>
              <a:t> </a:t>
            </a:r>
            <a:r>
              <a:rPr lang="en-AU" sz="1600" b="0" i="0" dirty="0">
                <a:solidFill>
                  <a:srgbClr val="000000"/>
                </a:solidFill>
                <a:effectLst/>
              </a:rPr>
              <a:t>NESA website, accessed 03/02/2023. </a:t>
            </a:r>
          </a:p>
          <a:p>
            <a:pPr algn="l" rtl="0" fontAlgn="base">
              <a:lnSpc>
                <a:spcPct val="150000"/>
              </a:lnSpc>
            </a:pPr>
            <a:r>
              <a:rPr lang="en-AU" sz="1600" b="0" i="0" dirty="0">
                <a:solidFill>
                  <a:srgbClr val="000000"/>
                </a:solidFill>
                <a:effectLst/>
              </a:rPr>
              <a:t>NSW Education Standards Authority (NESA) </a:t>
            </a:r>
            <a:r>
              <a:rPr lang="en-AU" sz="1600" b="0" i="0" u="sng" strike="noStrike" dirty="0">
                <a:solidFill>
                  <a:schemeClr val="accent2"/>
                </a:solidFill>
                <a:effectLst/>
                <a:hlinkClick r:id="rId4">
                  <a:extLst>
                    <a:ext uri="{A12FA001-AC4F-418D-AE19-62706E023703}">
                      <ahyp:hlinkClr xmlns:ahyp="http://schemas.microsoft.com/office/drawing/2018/hyperlinkcolor" val="tx"/>
                    </a:ext>
                  </a:extLst>
                </a:hlinkClick>
              </a:rPr>
              <a:t>Visual Arts 2017 HSC exam pack</a:t>
            </a:r>
            <a:r>
              <a:rPr lang="en-AU" sz="1600" b="0" i="0" dirty="0">
                <a:solidFill>
                  <a:schemeClr val="accent2"/>
                </a:solidFill>
                <a:effectLst/>
              </a:rPr>
              <a:t> </a:t>
            </a:r>
            <a:r>
              <a:rPr lang="en-AU" sz="1600" b="0" i="0" dirty="0">
                <a:solidFill>
                  <a:srgbClr val="000000"/>
                </a:solidFill>
                <a:effectLst/>
              </a:rPr>
              <a:t>NESA website, accessed 03/02/2023. </a:t>
            </a:r>
          </a:p>
          <a:p>
            <a:pPr algn="l" rtl="0" fontAlgn="base">
              <a:lnSpc>
                <a:spcPct val="150000"/>
              </a:lnSpc>
            </a:pPr>
            <a:r>
              <a:rPr lang="en-AU" sz="1600" b="0" i="0" u="sng" strike="noStrike" dirty="0">
                <a:solidFill>
                  <a:schemeClr val="accent2"/>
                </a:solidFill>
                <a:effectLst/>
                <a:hlinkClick r:id="rId4">
                  <a:extLst>
                    <a:ext uri="{A12FA001-AC4F-418D-AE19-62706E023703}">
                      <ahyp:hlinkClr xmlns:ahyp="http://schemas.microsoft.com/office/drawing/2018/hyperlinkcolor" val="tx"/>
                    </a:ext>
                  </a:extLst>
                </a:hlinkClick>
              </a:rPr>
              <a:t>Visual Arts HSC exam paper 2017</a:t>
            </a:r>
            <a:r>
              <a:rPr lang="en-AU" sz="1600" b="0" i="0" dirty="0">
                <a:solidFill>
                  <a:schemeClr val="accent2"/>
                </a:solidFill>
                <a:effectLst/>
              </a:rPr>
              <a:t> </a:t>
            </a:r>
            <a:r>
              <a:rPr lang="en-AU" sz="1600" b="0" i="0" dirty="0">
                <a:solidFill>
                  <a:srgbClr val="000000"/>
                </a:solidFill>
                <a:effectLst/>
              </a:rPr>
              <a:t>© NSW Education Standards Authority (NESA) for and on behalf of the Crown in right of the State of New South Wales, [2017] accessed 03/02/2023. </a:t>
            </a:r>
          </a:p>
          <a:p>
            <a:pPr>
              <a:lnSpc>
                <a:spcPct val="150000"/>
              </a:lnSpc>
            </a:pPr>
            <a:r>
              <a:rPr lang="en-AU" sz="1600" u="sng" dirty="0">
                <a:solidFill>
                  <a:schemeClr val="accent2"/>
                </a:solidFill>
                <a:cs typeface="Arial"/>
                <a:hlinkClick r:id="rId5">
                  <a:extLst>
                    <a:ext uri="{A12FA001-AC4F-418D-AE19-62706E023703}">
                      <ahyp:hlinkClr xmlns:ahyp="http://schemas.microsoft.com/office/drawing/2018/hyperlinkcolor" val="tx"/>
                    </a:ext>
                  </a:extLst>
                </a:hlinkClick>
              </a:rPr>
              <a:t>Visual Arts Stage 6 syllabus 2016</a:t>
            </a:r>
            <a:r>
              <a:rPr lang="en-AU" sz="1600" u="sng" dirty="0">
                <a:solidFill>
                  <a:schemeClr val="accent2"/>
                </a:solidFill>
                <a:cs typeface="Arial"/>
              </a:rPr>
              <a:t> </a:t>
            </a:r>
            <a:r>
              <a:rPr lang="en-AU" sz="1600" dirty="0">
                <a:solidFill>
                  <a:srgbClr val="000000"/>
                </a:solidFill>
                <a:cs typeface="Arial"/>
              </a:rPr>
              <a:t>© </a:t>
            </a:r>
            <a:r>
              <a:rPr lang="en-AU" sz="1600" dirty="0">
                <a:cs typeface="Arial"/>
              </a:rPr>
              <a:t>NSW</a:t>
            </a:r>
            <a:r>
              <a:rPr lang="en-AU" sz="1600" dirty="0">
                <a:solidFill>
                  <a:srgbClr val="000000"/>
                </a:solidFill>
                <a:cs typeface="Arial"/>
              </a:rPr>
              <a:t> Education Standards Authority (NESA) for and on behalf of the Crown in right of the State of New South Wales, [2016] accessed 03/02/2023. </a:t>
            </a:r>
            <a:endParaRPr lang="en-AU" sz="1600" dirty="0"/>
          </a:p>
          <a:p>
            <a:pPr algn="l" rtl="0" fontAlgn="base">
              <a:lnSpc>
                <a:spcPct val="150000"/>
              </a:lnSpc>
            </a:pPr>
            <a:r>
              <a:rPr lang="en-AU" sz="1600" dirty="0" err="1">
                <a:solidFill>
                  <a:srgbClr val="000000"/>
                </a:solidFill>
              </a:rPr>
              <a:t>Pexels</a:t>
            </a:r>
            <a:r>
              <a:rPr lang="en-AU" sz="1600" dirty="0">
                <a:solidFill>
                  <a:srgbClr val="000000"/>
                </a:solidFill>
              </a:rPr>
              <a:t> (2022) </a:t>
            </a:r>
            <a:r>
              <a:rPr lang="en-AU" sz="1600" dirty="0">
                <a:solidFill>
                  <a:schemeClr val="accent2"/>
                </a:solidFill>
                <a:hlinkClick r:id="rId6">
                  <a:extLst>
                    <a:ext uri="{A12FA001-AC4F-418D-AE19-62706E023703}">
                      <ahyp:hlinkClr xmlns:ahyp="http://schemas.microsoft.com/office/drawing/2018/hyperlinkcolor" val="tx"/>
                    </a:ext>
                  </a:extLst>
                </a:hlinkClick>
              </a:rPr>
              <a:t>Woman jumping</a:t>
            </a:r>
            <a:r>
              <a:rPr lang="en-AU" sz="1600" dirty="0">
                <a:solidFill>
                  <a:schemeClr val="accent2"/>
                </a:solidFill>
              </a:rPr>
              <a:t> </a:t>
            </a:r>
            <a:r>
              <a:rPr lang="en-AU" sz="1600" dirty="0">
                <a:solidFill>
                  <a:srgbClr val="000000"/>
                </a:solidFill>
              </a:rPr>
              <a:t>[image] accessed 11/02/2023.</a:t>
            </a:r>
            <a:endParaRPr lang="en-AU" sz="1600" b="0" i="0" dirty="0">
              <a:solidFill>
                <a:srgbClr val="000000"/>
              </a:solidFill>
              <a:effectLst/>
            </a:endParaRPr>
          </a:p>
          <a:p>
            <a:pPr>
              <a:lnSpc>
                <a:spcPct val="150000"/>
              </a:lnSpc>
            </a:pPr>
            <a:endParaRPr lang="en-AU" sz="1800" dirty="0"/>
          </a:p>
        </p:txBody>
      </p:sp>
      <p:sp>
        <p:nvSpPr>
          <p:cNvPr id="4" name="Slide Number Placeholder 3">
            <a:extLst>
              <a:ext uri="{FF2B5EF4-FFF2-40B4-BE49-F238E27FC236}">
                <a16:creationId xmlns:a16="http://schemas.microsoft.com/office/drawing/2014/main" id="{F9AC7B93-0B98-1BA6-4330-60425DBB7198}"/>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19</a:t>
            </a:fld>
            <a:endParaRPr lang="en-AU"/>
          </a:p>
        </p:txBody>
      </p:sp>
      <p:sp>
        <p:nvSpPr>
          <p:cNvPr id="5" name="Rectangle 4">
            <a:extLst>
              <a:ext uri="{FF2B5EF4-FFF2-40B4-BE49-F238E27FC236}">
                <a16:creationId xmlns:a16="http://schemas.microsoft.com/office/drawing/2014/main" id="{530B7186-2138-3735-45D5-D3D7839A5511}"/>
              </a:ext>
            </a:extLst>
          </p:cNvPr>
          <p:cNvSpPr/>
          <p:nvPr/>
        </p:nvSpPr>
        <p:spPr>
          <a:xfrm>
            <a:off x="360000" y="1251772"/>
            <a:ext cx="11484000" cy="1156855"/>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4000"/>
              </a:lnSpc>
              <a:spcBef>
                <a:spcPts val="1200"/>
              </a:spcBef>
            </a:pPr>
            <a:r>
              <a:rPr lang="en-US" sz="1400" b="1" dirty="0">
                <a:solidFill>
                  <a:srgbClr val="041F42"/>
                </a:solidFill>
                <a:effectLst/>
                <a:ea typeface="Arial" panose="020B0604020202020204" pitchFamily="34" charset="0"/>
                <a:cs typeface="Arial" panose="020B0604020202020204" pitchFamily="34" charset="0"/>
              </a:rPr>
              <a:t>Links to third-party material and websites</a:t>
            </a:r>
            <a:endParaRPr lang="en-AU" sz="1400" b="1" dirty="0">
              <a:effectLst/>
              <a:ea typeface="Calibri" panose="020F0502020204030204" pitchFamily="34" charset="0"/>
              <a:cs typeface="Arial" panose="020B0604020202020204" pitchFamily="34" charset="0"/>
            </a:endParaRPr>
          </a:p>
          <a:p>
            <a:pPr>
              <a:lnSpc>
                <a:spcPct val="114000"/>
              </a:lnSpc>
              <a:spcBef>
                <a:spcPts val="1200"/>
              </a:spcBef>
            </a:pPr>
            <a:r>
              <a:rPr lang="en-US" sz="1400" dirty="0">
                <a:solidFill>
                  <a:srgbClr val="000000"/>
                </a:solidFill>
                <a:effectLst/>
                <a:ea typeface="Arial" panose="020B0604020202020204" pitchFamily="34" charset="0"/>
                <a:cs typeface="Arial" panose="020B0604020202020204" pitchFamily="34" charset="0"/>
              </a:rPr>
              <a:t>If you use the links provided in this document to access a third-party's website, you acknowledge that the terms of use, including license terms set out on the third-party's website apply to the use which may be made of the materials on that third-party website or were permitted by the </a:t>
            </a:r>
            <a:r>
              <a:rPr lang="en-US" sz="1400" i="1" dirty="0">
                <a:solidFill>
                  <a:srgbClr val="000000"/>
                </a:solidFill>
                <a:effectLst/>
                <a:ea typeface="Arial" panose="020B0604020202020204" pitchFamily="34" charset="0"/>
                <a:cs typeface="Arial" panose="020B0604020202020204" pitchFamily="34" charset="0"/>
              </a:rPr>
              <a:t>Copyright Act 1968</a:t>
            </a:r>
            <a:r>
              <a:rPr lang="en-US" sz="1400" dirty="0">
                <a:solidFill>
                  <a:srgbClr val="000000"/>
                </a:solidFill>
                <a:effectLst/>
                <a:ea typeface="Arial" panose="020B0604020202020204" pitchFamily="34" charset="0"/>
                <a:cs typeface="Arial" panose="020B0604020202020204" pitchFamily="34" charset="0"/>
              </a:rPr>
              <a:t> (</a:t>
            </a:r>
            <a:r>
              <a:rPr lang="en-US" sz="1400" dirty="0" err="1">
                <a:solidFill>
                  <a:srgbClr val="000000"/>
                </a:solidFill>
                <a:effectLst/>
                <a:ea typeface="Arial" panose="020B0604020202020204" pitchFamily="34" charset="0"/>
                <a:cs typeface="Arial" panose="020B0604020202020204" pitchFamily="34" charset="0"/>
              </a:rPr>
              <a:t>Cth</a:t>
            </a:r>
            <a:r>
              <a:rPr lang="en-US" sz="1400" dirty="0">
                <a:solidFill>
                  <a:srgbClr val="000000"/>
                </a:solidFill>
                <a:effectLst/>
                <a:ea typeface="Arial" panose="020B0604020202020204" pitchFamily="34" charset="0"/>
                <a:cs typeface="Arial" panose="020B0604020202020204" pitchFamily="34" charset="0"/>
              </a:rPr>
              <a:t>). The department accepts no responsibility for content on third-party websites.</a:t>
            </a:r>
            <a:endParaRPr lang="en-AU" sz="14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76103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E069DEE-94C4-2926-156E-115680670FEC}"/>
              </a:ext>
            </a:extLst>
          </p:cNvPr>
          <p:cNvSpPr>
            <a:spLocks noGrp="1"/>
          </p:cNvSpPr>
          <p:nvPr>
            <p:ph type="title"/>
          </p:nvPr>
        </p:nvSpPr>
        <p:spPr/>
        <p:txBody>
          <a:bodyPr/>
          <a:lstStyle/>
          <a:p>
            <a:r>
              <a:rPr lang="en-AU" dirty="0"/>
              <a:t>Purpose</a:t>
            </a:r>
          </a:p>
        </p:txBody>
      </p:sp>
      <p:sp>
        <p:nvSpPr>
          <p:cNvPr id="6" name="Rectangle 5">
            <a:extLst>
              <a:ext uri="{FF2B5EF4-FFF2-40B4-BE49-F238E27FC236}">
                <a16:creationId xmlns:a16="http://schemas.microsoft.com/office/drawing/2014/main" id="{477517AC-42F5-C107-AB4E-C14F3FF5B387}"/>
              </a:ext>
            </a:extLst>
          </p:cNvPr>
          <p:cNvSpPr/>
          <p:nvPr/>
        </p:nvSpPr>
        <p:spPr>
          <a:xfrm>
            <a:off x="360000" y="2278219"/>
            <a:ext cx="5492160" cy="3884746"/>
          </a:xfrm>
          <a:prstGeom prst="rect">
            <a:avLst/>
          </a:prstGeom>
          <a:solidFill>
            <a:schemeClr val="accent4"/>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Bef>
                <a:spcPts val="600"/>
              </a:spcBef>
            </a:pPr>
            <a:r>
              <a:rPr lang="en-AU" sz="1800" dirty="0">
                <a:solidFill>
                  <a:schemeClr val="tx1"/>
                </a:solidFill>
                <a:effectLst/>
                <a:ea typeface="Calibri" panose="020F0502020204030204" pitchFamily="34" charset="0"/>
                <a:cs typeface="Arial"/>
              </a:rPr>
              <a:t>The purpose of this student learning guide is to help you write insightful, concise and well-informed section I responses for the visual arts HSC written examination. By reading the information and completing the</a:t>
            </a:r>
            <a:r>
              <a:rPr lang="en-AU" sz="1800" dirty="0">
                <a:solidFill>
                  <a:schemeClr val="tx1"/>
                </a:solidFill>
                <a:ea typeface="Calibri" panose="020F0502020204030204" pitchFamily="34" charset="0"/>
                <a:cs typeface="Arial"/>
              </a:rPr>
              <a:t> </a:t>
            </a:r>
            <a:r>
              <a:rPr lang="en-AU" sz="1800" dirty="0">
                <a:solidFill>
                  <a:schemeClr val="tx1"/>
                </a:solidFill>
                <a:effectLst/>
                <a:ea typeface="Calibri" panose="020F0502020204030204" pitchFamily="34" charset="0"/>
                <a:cs typeface="Arial"/>
              </a:rPr>
              <a:t>activities, y</a:t>
            </a:r>
            <a:r>
              <a:rPr lang="en-AU" sz="1800" dirty="0">
                <a:solidFill>
                  <a:schemeClr val="tx1"/>
                </a:solidFill>
                <a:effectLst/>
                <a:ea typeface="Arial" panose="020B0604020202020204" pitchFamily="34" charset="0"/>
                <a:cs typeface="Arial"/>
              </a:rPr>
              <a:t>ou will learn how to </a:t>
            </a:r>
            <a:r>
              <a:rPr lang="en-AU" sz="1800" dirty="0">
                <a:solidFill>
                  <a:schemeClr val="tx1"/>
                </a:solidFill>
                <a:effectLst/>
                <a:ea typeface="Calibri" panose="020F0502020204030204" pitchFamily="34" charset="0"/>
                <a:cs typeface="Arial"/>
              </a:rPr>
              <a:t>apply your knowledge and understanding of the visual arts syllabus to answer each question in section I of the examination.</a:t>
            </a:r>
            <a:endParaRPr lang="en-AU" sz="1800" dirty="0">
              <a:solidFill>
                <a:schemeClr val="tx1"/>
              </a:solidFill>
            </a:endParaRPr>
          </a:p>
          <a:p>
            <a:pPr algn="ctr"/>
            <a:endParaRPr lang="en-AU" sz="1800" dirty="0">
              <a:solidFill>
                <a:schemeClr val="tx1"/>
              </a:solidFill>
            </a:endParaRPr>
          </a:p>
        </p:txBody>
      </p:sp>
      <p:pic>
        <p:nvPicPr>
          <p:cNvPr id="3" name="Picture 3">
            <a:extLst>
              <a:ext uri="{FF2B5EF4-FFF2-40B4-BE49-F238E27FC236}">
                <a16:creationId xmlns:a16="http://schemas.microsoft.com/office/drawing/2014/main" id="{3011DFA1-136E-73F1-552D-150F1FA2A66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041254" y="2278219"/>
            <a:ext cx="5798598" cy="3884746"/>
          </a:xfrm>
          <a:prstGeom prst="rect">
            <a:avLst/>
          </a:prstGeom>
        </p:spPr>
      </p:pic>
      <p:sp>
        <p:nvSpPr>
          <p:cNvPr id="7" name="Slide Number Placeholder 4">
            <a:extLst>
              <a:ext uri="{FF2B5EF4-FFF2-40B4-BE49-F238E27FC236}">
                <a16:creationId xmlns:a16="http://schemas.microsoft.com/office/drawing/2014/main" id="{7E841595-A4D8-78A2-C214-D7E67FAC2694}"/>
              </a:ext>
              <a:ext uri="{C183D7F6-B498-43B3-948B-1728B52AA6E4}">
                <adec:decorative xmlns:adec="http://schemas.microsoft.com/office/drawing/2017/decorative" val="1"/>
              </a:ext>
            </a:extLst>
          </p:cNvPr>
          <p:cNvSpPr>
            <a:spLocks noGrp="1"/>
          </p:cNvSpPr>
          <p:nvPr>
            <p:ph type="sldNum" sz="quarter" idx="14"/>
          </p:nvPr>
        </p:nvSpPr>
        <p:spPr>
          <a:xfrm>
            <a:off x="11124000" y="6516000"/>
            <a:ext cx="720000" cy="180000"/>
          </a:xfrm>
        </p:spPr>
        <p:txBody>
          <a:bodyPr/>
          <a:lstStyle/>
          <a:p>
            <a:fld id="{10A01DC5-1685-4615-8240-15192985C6A2}" type="slidenum">
              <a:rPr lang="en-AU" smtClean="0"/>
              <a:pPr/>
              <a:t>2</a:t>
            </a:fld>
            <a:endParaRPr lang="en-AU" dirty="0"/>
          </a:p>
        </p:txBody>
      </p:sp>
    </p:spTree>
    <p:extLst>
      <p:ext uri="{BB962C8B-B14F-4D97-AF65-F5344CB8AC3E}">
        <p14:creationId xmlns:p14="http://schemas.microsoft.com/office/powerpoint/2010/main" val="2724387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92949-FD9A-6CDA-D5AB-16080C60C47E}"/>
              </a:ext>
            </a:extLst>
          </p:cNvPr>
          <p:cNvSpPr>
            <a:spLocks noGrp="1"/>
          </p:cNvSpPr>
          <p:nvPr>
            <p:ph type="title"/>
          </p:nvPr>
        </p:nvSpPr>
        <p:spPr/>
        <p:txBody>
          <a:bodyPr/>
          <a:lstStyle/>
          <a:p>
            <a:r>
              <a:rPr lang="en-US" dirty="0"/>
              <a:t>Overview</a:t>
            </a:r>
          </a:p>
        </p:txBody>
      </p:sp>
      <p:pic>
        <p:nvPicPr>
          <p:cNvPr id="7" name="Picture 7">
            <a:extLst>
              <a:ext uri="{FF2B5EF4-FFF2-40B4-BE49-F238E27FC236}">
                <a16:creationId xmlns:a16="http://schemas.microsoft.com/office/drawing/2014/main" id="{E17CF08F-6F9F-EDD4-C22F-22130928AFF8}"/>
              </a:ext>
              <a:ext uri="{C183D7F6-B498-43B3-948B-1728B52AA6E4}">
                <adec:decorative xmlns:adec="http://schemas.microsoft.com/office/drawing/2017/decorative" val="1"/>
              </a:ext>
            </a:extLst>
          </p:cNvPr>
          <p:cNvPicPr>
            <a:picLocks noChangeAspect="1"/>
          </p:cNvPicPr>
          <p:nvPr/>
        </p:nvPicPr>
        <p:blipFill rotWithShape="1">
          <a:blip r:embed="rId2"/>
          <a:srcRect l="25350" r="384"/>
          <a:stretch/>
        </p:blipFill>
        <p:spPr>
          <a:xfrm>
            <a:off x="358923" y="2344041"/>
            <a:ext cx="4253299" cy="3807861"/>
          </a:xfrm>
          <a:prstGeom prst="rect">
            <a:avLst/>
          </a:prstGeom>
        </p:spPr>
      </p:pic>
      <p:sp>
        <p:nvSpPr>
          <p:cNvPr id="6" name="TextBox 1">
            <a:extLst>
              <a:ext uri="{FF2B5EF4-FFF2-40B4-BE49-F238E27FC236}">
                <a16:creationId xmlns:a16="http://schemas.microsoft.com/office/drawing/2014/main" id="{6B0B2F52-37DA-FFFA-56C3-975618A30055}"/>
              </a:ext>
            </a:extLst>
          </p:cNvPr>
          <p:cNvSpPr txBox="1"/>
          <p:nvPr/>
        </p:nvSpPr>
        <p:spPr>
          <a:xfrm>
            <a:off x="5399999" y="2274533"/>
            <a:ext cx="6432001" cy="4317592"/>
          </a:xfrm>
          <a:prstGeom prst="rect">
            <a:avLst/>
          </a:prstGeom>
          <a:noFill/>
        </p:spPr>
        <p:txBody>
          <a:bodyPr wrap="square" lIns="91440" tIns="45720" rIns="91440" bIns="45720" anchor="t">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nSpc>
                <a:spcPct val="114000"/>
              </a:lnSpc>
            </a:pPr>
            <a:r>
              <a:rPr lang="en-AU" sz="1800" dirty="0"/>
              <a:t>In this learning guide, you will unpack the demands of a section I question. This involves:</a:t>
            </a:r>
          </a:p>
          <a:p>
            <a:pPr>
              <a:lnSpc>
                <a:spcPct val="114000"/>
              </a:lnSpc>
            </a:pPr>
            <a:endParaRPr lang="en-AU" sz="1800" dirty="0"/>
          </a:p>
          <a:p>
            <a:pPr marL="285750" indent="-285750">
              <a:lnSpc>
                <a:spcPct val="114000"/>
              </a:lnSpc>
              <a:spcAft>
                <a:spcPts val="600"/>
              </a:spcAft>
              <a:buFont typeface="Arial" panose="020B0604020202020204" pitchFamily="34" charset="0"/>
              <a:buChar char="•"/>
            </a:pPr>
            <a:r>
              <a:rPr lang="en-AU" sz="1800" dirty="0"/>
              <a:t>understanding the requirements of questions 1, 2 and 3 in section I</a:t>
            </a:r>
          </a:p>
          <a:p>
            <a:pPr marL="285750" indent="-285750">
              <a:lnSpc>
                <a:spcPct val="114000"/>
              </a:lnSpc>
              <a:spcAft>
                <a:spcPts val="600"/>
              </a:spcAft>
              <a:buFont typeface="Arial" panose="020B0604020202020204" pitchFamily="34" charset="0"/>
              <a:buChar char="•"/>
            </a:pPr>
            <a:r>
              <a:rPr lang="en-AU" sz="1800" dirty="0"/>
              <a:t>developing a summary of subject-specific terms  </a:t>
            </a:r>
          </a:p>
          <a:p>
            <a:pPr marL="285750" indent="-285750">
              <a:lnSpc>
                <a:spcPct val="114000"/>
              </a:lnSpc>
              <a:spcAft>
                <a:spcPts val="600"/>
              </a:spcAft>
              <a:buFont typeface="Arial" panose="020B0604020202020204" pitchFamily="34" charset="0"/>
              <a:buChar char="•"/>
            </a:pPr>
            <a:r>
              <a:rPr lang="en-AU" sz="1800" dirty="0"/>
              <a:t>breaking down each question into parts</a:t>
            </a:r>
          </a:p>
          <a:p>
            <a:pPr marL="285750" indent="-285750">
              <a:lnSpc>
                <a:spcPct val="114000"/>
              </a:lnSpc>
              <a:spcAft>
                <a:spcPts val="600"/>
              </a:spcAft>
              <a:buFont typeface="Arial" panose="020B0604020202020204" pitchFamily="34" charset="0"/>
              <a:buChar char="•"/>
            </a:pPr>
            <a:r>
              <a:rPr lang="en-AU" sz="1800" dirty="0"/>
              <a:t>planning your written response </a:t>
            </a:r>
          </a:p>
          <a:p>
            <a:pPr marL="285750" indent="-285750">
              <a:lnSpc>
                <a:spcPct val="114000"/>
              </a:lnSpc>
              <a:spcAft>
                <a:spcPts val="600"/>
              </a:spcAft>
              <a:buFont typeface="Arial" panose="020B0604020202020204" pitchFamily="34" charset="0"/>
              <a:buChar char="•"/>
            </a:pPr>
            <a:r>
              <a:rPr lang="en-AU" sz="1800" dirty="0"/>
              <a:t>deconstructing a modelled response</a:t>
            </a:r>
          </a:p>
          <a:p>
            <a:pPr marL="285750" indent="-285750">
              <a:lnSpc>
                <a:spcPct val="114000"/>
              </a:lnSpc>
              <a:spcAft>
                <a:spcPts val="600"/>
              </a:spcAft>
              <a:buFont typeface="Arial" panose="020B0604020202020204" pitchFamily="34" charset="0"/>
              <a:buChar char="•"/>
            </a:pPr>
            <a:r>
              <a:rPr lang="en-AU" sz="1800" dirty="0"/>
              <a:t>producing a response</a:t>
            </a:r>
          </a:p>
          <a:p>
            <a:pPr marL="285750" indent="-285750">
              <a:lnSpc>
                <a:spcPct val="114000"/>
              </a:lnSpc>
              <a:spcAft>
                <a:spcPts val="600"/>
              </a:spcAft>
              <a:buFont typeface="Arial" panose="020B0604020202020204" pitchFamily="34" charset="0"/>
              <a:buChar char="•"/>
            </a:pPr>
            <a:r>
              <a:rPr lang="en-AU" sz="1800" dirty="0"/>
              <a:t>reviewing and refining the response against the marking guidelines.</a:t>
            </a:r>
          </a:p>
        </p:txBody>
      </p:sp>
      <p:sp>
        <p:nvSpPr>
          <p:cNvPr id="5" name="Slide Number Placeholder 4">
            <a:extLst>
              <a:ext uri="{FF2B5EF4-FFF2-40B4-BE49-F238E27FC236}">
                <a16:creationId xmlns:a16="http://schemas.microsoft.com/office/drawing/2014/main" id="{A4B577CF-FBED-0A09-513B-5FC817A9D43B}"/>
              </a:ext>
              <a:ext uri="{C183D7F6-B498-43B3-948B-1728B52AA6E4}">
                <adec:decorative xmlns:adec="http://schemas.microsoft.com/office/drawing/2017/decorative" val="1"/>
              </a:ext>
            </a:extLst>
          </p:cNvPr>
          <p:cNvSpPr>
            <a:spLocks noGrp="1"/>
          </p:cNvSpPr>
          <p:nvPr>
            <p:ph type="sldNum" sz="quarter" idx="14"/>
          </p:nvPr>
        </p:nvSpPr>
        <p:spPr/>
        <p:txBody>
          <a:bodyPr/>
          <a:lstStyle/>
          <a:p>
            <a:fld id="{10A01DC5-1685-4615-8240-15192985C6A2}" type="slidenum">
              <a:rPr lang="en-AU" smtClean="0"/>
              <a:pPr/>
              <a:t>3</a:t>
            </a:fld>
            <a:endParaRPr lang="en-AU" dirty="0"/>
          </a:p>
        </p:txBody>
      </p:sp>
    </p:spTree>
    <p:extLst>
      <p:ext uri="{BB962C8B-B14F-4D97-AF65-F5344CB8AC3E}">
        <p14:creationId xmlns:p14="http://schemas.microsoft.com/office/powerpoint/2010/main" val="2777219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96FAA59-166F-FB6C-2522-610ABB4A7B31}"/>
              </a:ext>
            </a:extLst>
          </p:cNvPr>
          <p:cNvSpPr>
            <a:spLocks noGrp="1"/>
          </p:cNvSpPr>
          <p:nvPr>
            <p:ph type="title"/>
          </p:nvPr>
        </p:nvSpPr>
        <p:spPr>
          <a:xfrm>
            <a:off x="348000" y="383358"/>
            <a:ext cx="10080000" cy="1008000"/>
          </a:xfrm>
        </p:spPr>
        <p:txBody>
          <a:bodyPr/>
          <a:lstStyle/>
          <a:p>
            <a:r>
              <a:rPr lang="en-AU" dirty="0"/>
              <a:t>What do I need to get started?</a:t>
            </a:r>
          </a:p>
        </p:txBody>
      </p:sp>
      <p:sp>
        <p:nvSpPr>
          <p:cNvPr id="5" name="Content Placeholder 4">
            <a:extLst>
              <a:ext uri="{FF2B5EF4-FFF2-40B4-BE49-F238E27FC236}">
                <a16:creationId xmlns:a16="http://schemas.microsoft.com/office/drawing/2014/main" id="{E3D94F9E-69C2-2F37-B09D-234BB38FDB73}"/>
              </a:ext>
            </a:extLst>
          </p:cNvPr>
          <p:cNvSpPr>
            <a:spLocks noGrp="1"/>
          </p:cNvSpPr>
          <p:nvPr>
            <p:ph idx="1"/>
          </p:nvPr>
        </p:nvSpPr>
        <p:spPr>
          <a:xfrm>
            <a:off x="348000" y="1391358"/>
            <a:ext cx="11019436" cy="5304642"/>
          </a:xfrm>
        </p:spPr>
        <p:txBody>
          <a:bodyPr vert="horz" lIns="0" tIns="0" rIns="0" bIns="0" numCol="2" spcCol="180000" rtlCol="0" anchor="t">
            <a:noAutofit/>
          </a:bodyPr>
          <a:lstStyle/>
          <a:p>
            <a:pPr>
              <a:lnSpc>
                <a:spcPct val="150000"/>
              </a:lnSpc>
            </a:pPr>
            <a:r>
              <a:rPr lang="en-AU" sz="1800" dirty="0"/>
              <a:t>To make the most of this resource you will need:</a:t>
            </a:r>
          </a:p>
          <a:p>
            <a:pPr marL="342900" indent="-342900">
              <a:lnSpc>
                <a:spcPct val="150000"/>
              </a:lnSpc>
              <a:buClr>
                <a:schemeClr val="tx1"/>
              </a:buClr>
              <a:buFont typeface="Arial" panose="020B0604020202020204" pitchFamily="34" charset="0"/>
              <a:buChar char="•"/>
            </a:pPr>
            <a:r>
              <a:rPr lang="en-AU" sz="1800" dirty="0"/>
              <a:t>to access the plates and other source material in the </a:t>
            </a:r>
            <a:r>
              <a:rPr lang="en-AU" sz="1800" dirty="0">
                <a:solidFill>
                  <a:schemeClr val="accent2"/>
                </a:solidFill>
                <a:hlinkClick r:id="rId2">
                  <a:extLst>
                    <a:ext uri="{A12FA001-AC4F-418D-AE19-62706E023703}">
                      <ahyp:hlinkClr xmlns:ahyp="http://schemas.microsoft.com/office/drawing/2018/hyperlinkcolor" val="tx"/>
                    </a:ext>
                  </a:extLst>
                </a:hlinkClick>
              </a:rPr>
              <a:t>Visual Arts 2017 HSC exam pack</a:t>
            </a:r>
            <a:endParaRPr lang="en-AU" sz="1800" dirty="0">
              <a:solidFill>
                <a:schemeClr val="accent2"/>
              </a:solidFill>
            </a:endParaRPr>
          </a:p>
          <a:p>
            <a:pPr marL="342900" indent="-342900">
              <a:lnSpc>
                <a:spcPct val="150000"/>
              </a:lnSpc>
              <a:buClr>
                <a:schemeClr val="tx1"/>
              </a:buClr>
              <a:buFont typeface="Arial" panose="020B0604020202020204" pitchFamily="34" charset="0"/>
              <a:buChar char="•"/>
            </a:pPr>
            <a:r>
              <a:rPr lang="en-AU" sz="1800" dirty="0">
                <a:solidFill>
                  <a:schemeClr val="accent2"/>
                </a:solidFill>
                <a:hlinkClick r:id="rId3">
                  <a:extLst>
                    <a:ext uri="{A12FA001-AC4F-418D-AE19-62706E023703}">
                      <ahyp:hlinkClr xmlns:ahyp="http://schemas.microsoft.com/office/drawing/2018/hyperlinkcolor" val="tx"/>
                    </a:ext>
                  </a:extLst>
                </a:hlinkClick>
              </a:rPr>
              <a:t>LEAP! Level up your skills in section I resources</a:t>
            </a:r>
            <a:endParaRPr lang="en-AU" sz="1800" dirty="0">
              <a:solidFill>
                <a:schemeClr val="accent2"/>
              </a:solidFill>
            </a:endParaRPr>
          </a:p>
          <a:p>
            <a:pPr marL="342900" indent="-342900">
              <a:lnSpc>
                <a:spcPct val="150000"/>
              </a:lnSpc>
              <a:buClr>
                <a:schemeClr val="tx1"/>
              </a:buClr>
              <a:buFont typeface="Arial" panose="020B0604020202020204" pitchFamily="34" charset="0"/>
              <a:buChar char="•"/>
            </a:pPr>
            <a:r>
              <a:rPr lang="en-AU" sz="1800" dirty="0"/>
              <a:t>a device to work on the tasks digitally, if a device is not available it can also be completed with a pen and paper.</a:t>
            </a:r>
          </a:p>
          <a:p>
            <a:pPr>
              <a:lnSpc>
                <a:spcPct val="150000"/>
              </a:lnSpc>
            </a:pPr>
            <a:endParaRPr lang="en-AU" sz="1800" dirty="0"/>
          </a:p>
        </p:txBody>
      </p:sp>
      <p:pic>
        <p:nvPicPr>
          <p:cNvPr id="12" name="Content Placeholder 11">
            <a:extLst>
              <a:ext uri="{FF2B5EF4-FFF2-40B4-BE49-F238E27FC236}">
                <a16:creationId xmlns:a16="http://schemas.microsoft.com/office/drawing/2014/main" id="{F2346865-7C58-003B-896B-57374D14A127}"/>
              </a:ext>
              <a:ext uri="{C183D7F6-B498-43B3-948B-1728B52AA6E4}">
                <adec:decorative xmlns:adec="http://schemas.microsoft.com/office/drawing/2017/decorative" val="1"/>
              </a:ext>
            </a:extLst>
          </p:cNvPr>
          <p:cNvPicPr>
            <a:picLocks noGrp="1" noChangeAspect="1"/>
          </p:cNvPicPr>
          <p:nvPr>
            <p:ph sz="half" idx="2"/>
          </p:nvPr>
        </p:nvPicPr>
        <p:blipFill rotWithShape="1">
          <a:blip r:embed="rId4"/>
          <a:srcRect l="17428" r="22955"/>
          <a:stretch/>
        </p:blipFill>
        <p:spPr>
          <a:xfrm>
            <a:off x="7151571" y="1275907"/>
            <a:ext cx="5040430" cy="5582093"/>
          </a:xfrm>
          <a:prstGeom prst="rect">
            <a:avLst/>
          </a:prstGeom>
        </p:spPr>
      </p:pic>
      <p:sp>
        <p:nvSpPr>
          <p:cNvPr id="2" name="Slide Number Placeholder 1">
            <a:extLst>
              <a:ext uri="{FF2B5EF4-FFF2-40B4-BE49-F238E27FC236}">
                <a16:creationId xmlns:a16="http://schemas.microsoft.com/office/drawing/2014/main" id="{5CD58666-E626-1835-981F-45ADCC2C4630}"/>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solidFill>
                  <a:schemeClr val="bg1"/>
                </a:solidFill>
              </a:rPr>
              <a:pPr/>
              <a:t>4</a:t>
            </a:fld>
            <a:endParaRPr lang="en-AU" dirty="0">
              <a:solidFill>
                <a:schemeClr val="bg1"/>
              </a:solidFill>
            </a:endParaRPr>
          </a:p>
        </p:txBody>
      </p:sp>
    </p:spTree>
    <p:extLst>
      <p:ext uri="{BB962C8B-B14F-4D97-AF65-F5344CB8AC3E}">
        <p14:creationId xmlns:p14="http://schemas.microsoft.com/office/powerpoint/2010/main" val="2040679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22F02989-4365-9F18-F1F8-1E215B2F36D1}"/>
              </a:ext>
            </a:extLst>
          </p:cNvPr>
          <p:cNvSpPr>
            <a:spLocks noGrp="1"/>
          </p:cNvSpPr>
          <p:nvPr>
            <p:ph type="title"/>
          </p:nvPr>
        </p:nvSpPr>
        <p:spPr/>
        <p:txBody>
          <a:bodyPr/>
          <a:lstStyle/>
          <a:p>
            <a:r>
              <a:rPr lang="en-AU" dirty="0"/>
              <a:t>Using this resource</a:t>
            </a:r>
          </a:p>
        </p:txBody>
      </p:sp>
      <p:sp>
        <p:nvSpPr>
          <p:cNvPr id="16" name="Content Placeholder 15">
            <a:extLst>
              <a:ext uri="{FF2B5EF4-FFF2-40B4-BE49-F238E27FC236}">
                <a16:creationId xmlns:a16="http://schemas.microsoft.com/office/drawing/2014/main" id="{9A1CA9A9-D3D1-37D1-F09D-61F1FE56C090}"/>
              </a:ext>
            </a:extLst>
          </p:cNvPr>
          <p:cNvSpPr>
            <a:spLocks noGrp="1"/>
          </p:cNvSpPr>
          <p:nvPr>
            <p:ph idx="1"/>
          </p:nvPr>
        </p:nvSpPr>
        <p:spPr>
          <a:xfrm>
            <a:off x="348000" y="1609553"/>
            <a:ext cx="11484000" cy="4536000"/>
          </a:xfrm>
        </p:spPr>
        <p:txBody>
          <a:bodyPr vert="horz" lIns="0" tIns="0" rIns="0" bIns="0" rtlCol="0" anchor="t">
            <a:noAutofit/>
          </a:bodyPr>
          <a:lstStyle/>
          <a:p>
            <a:pPr>
              <a:lnSpc>
                <a:spcPct val="150000"/>
              </a:lnSpc>
            </a:pPr>
            <a:r>
              <a:rPr lang="en-AU" sz="1800" dirty="0"/>
              <a:t>This resource includes the overview and LEAP lessons over a series of PowerPoints. </a:t>
            </a:r>
          </a:p>
          <a:p>
            <a:pPr>
              <a:lnSpc>
                <a:spcPct val="150000"/>
              </a:lnSpc>
            </a:pPr>
            <a:r>
              <a:rPr lang="en-AU" sz="1800" dirty="0"/>
              <a:t>To learn more about section I and how to answer the examination questions you can:</a:t>
            </a:r>
          </a:p>
          <a:p>
            <a:pPr marL="342900" lvl="3" indent="-342900">
              <a:lnSpc>
                <a:spcPct val="150000"/>
              </a:lnSpc>
            </a:pPr>
            <a:r>
              <a:rPr lang="en-AU" dirty="0"/>
              <a:t>work through the PowerPoints in order</a:t>
            </a:r>
          </a:p>
          <a:p>
            <a:pPr marL="342900" lvl="3" indent="-342900">
              <a:lnSpc>
                <a:spcPct val="150000"/>
              </a:lnSpc>
            </a:pPr>
            <a:r>
              <a:rPr lang="en-AU" dirty="0"/>
              <a:t>use the PowerPoint names to navigate to the information/tasks you need.</a:t>
            </a:r>
          </a:p>
          <a:p>
            <a:pPr lvl="3" indent="0">
              <a:lnSpc>
                <a:spcPct val="150000"/>
              </a:lnSpc>
              <a:buNone/>
            </a:pPr>
            <a:endParaRPr lang="en-AU" sz="800" dirty="0"/>
          </a:p>
        </p:txBody>
      </p:sp>
    </p:spTree>
    <p:extLst>
      <p:ext uri="{BB962C8B-B14F-4D97-AF65-F5344CB8AC3E}">
        <p14:creationId xmlns:p14="http://schemas.microsoft.com/office/powerpoint/2010/main" val="3363759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BDBBA-2412-9C1B-41C5-6FC4C9E91BB8}"/>
              </a:ext>
            </a:extLst>
          </p:cNvPr>
          <p:cNvSpPr>
            <a:spLocks noGrp="1"/>
          </p:cNvSpPr>
          <p:nvPr>
            <p:ph type="title"/>
          </p:nvPr>
        </p:nvSpPr>
        <p:spPr/>
        <p:txBody>
          <a:bodyPr/>
          <a:lstStyle/>
          <a:p>
            <a:r>
              <a:rPr lang="en-AU" dirty="0"/>
              <a:t>Resource contents</a:t>
            </a:r>
          </a:p>
        </p:txBody>
      </p:sp>
      <p:sp>
        <p:nvSpPr>
          <p:cNvPr id="6" name="Rectangle: Rounded Corners 5">
            <a:extLst>
              <a:ext uri="{FF2B5EF4-FFF2-40B4-BE49-F238E27FC236}">
                <a16:creationId xmlns:a16="http://schemas.microsoft.com/office/drawing/2014/main" id="{C291200C-6F0C-3B96-C153-8F5B477083C8}"/>
              </a:ext>
            </a:extLst>
          </p:cNvPr>
          <p:cNvSpPr/>
          <p:nvPr/>
        </p:nvSpPr>
        <p:spPr>
          <a:xfrm>
            <a:off x="508066" y="1580793"/>
            <a:ext cx="3366610" cy="583202"/>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800" dirty="0">
                <a:solidFill>
                  <a:schemeClr val="accent1"/>
                </a:solidFill>
              </a:rPr>
              <a:t>The overview covers:</a:t>
            </a:r>
          </a:p>
        </p:txBody>
      </p:sp>
      <p:sp>
        <p:nvSpPr>
          <p:cNvPr id="5" name="Rectangle: Rounded Corners 4">
            <a:extLst>
              <a:ext uri="{FF2B5EF4-FFF2-40B4-BE49-F238E27FC236}">
                <a16:creationId xmlns:a16="http://schemas.microsoft.com/office/drawing/2014/main" id="{40CB1523-9478-0208-832C-6424E34E308D}"/>
              </a:ext>
            </a:extLst>
          </p:cNvPr>
          <p:cNvSpPr/>
          <p:nvPr/>
        </p:nvSpPr>
        <p:spPr>
          <a:xfrm>
            <a:off x="508065" y="2286789"/>
            <a:ext cx="3366611" cy="2503086"/>
          </a:xfrm>
          <a:prstGeom prst="roundRect">
            <a:avLst>
              <a:gd name="adj" fmla="val 59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539750" lvl="3" indent="-469900">
              <a:spcBef>
                <a:spcPts val="400"/>
              </a:spcBef>
              <a:spcAft>
                <a:spcPts val="400"/>
              </a:spcAft>
              <a:buClr>
                <a:schemeClr val="tx1"/>
              </a:buClr>
              <a:buFont typeface="Arial" panose="020B0604020202020204" pitchFamily="34" charset="0"/>
              <a:buChar char="•"/>
            </a:pPr>
            <a:r>
              <a:rPr lang="en-AU" sz="1800" dirty="0">
                <a:solidFill>
                  <a:schemeClr val="accent2"/>
                </a:solidFill>
                <a:hlinkClick r:id="rId2" action="ppaction://hlinksldjump">
                  <a:extLst>
                    <a:ext uri="{A12FA001-AC4F-418D-AE19-62706E023703}">
                      <ahyp:hlinkClr xmlns:ahyp="http://schemas.microsoft.com/office/drawing/2018/hyperlinkcolor" val="tx"/>
                    </a:ext>
                  </a:extLst>
                </a:hlinkClick>
              </a:rPr>
              <a:t>general advice</a:t>
            </a:r>
            <a:endParaRPr lang="en-AU" sz="1800" dirty="0">
              <a:solidFill>
                <a:schemeClr val="accent2"/>
              </a:solidFill>
            </a:endParaRPr>
          </a:p>
          <a:p>
            <a:pPr marL="539750" lvl="3" indent="-469900">
              <a:spcBef>
                <a:spcPts val="400"/>
              </a:spcBef>
              <a:spcAft>
                <a:spcPts val="400"/>
              </a:spcAft>
              <a:buClr>
                <a:schemeClr val="tx1"/>
              </a:buClr>
              <a:buFont typeface="Arial" panose="020B0604020202020204" pitchFamily="34" charset="0"/>
              <a:buChar char="•"/>
            </a:pPr>
            <a:r>
              <a:rPr lang="en-AU" sz="1800" dirty="0">
                <a:solidFill>
                  <a:schemeClr val="accent2"/>
                </a:solidFill>
                <a:hlinkClick r:id="rId3" action="ppaction://hlinksldjump">
                  <a:extLst>
                    <a:ext uri="{A12FA001-AC4F-418D-AE19-62706E023703}">
                      <ahyp:hlinkClr xmlns:ahyp="http://schemas.microsoft.com/office/drawing/2018/hyperlinkcolor" val="tx"/>
                    </a:ext>
                  </a:extLst>
                </a:hlinkClick>
              </a:rPr>
              <a:t>section I requirements</a:t>
            </a:r>
            <a:endParaRPr lang="en-AU" sz="1800" dirty="0">
              <a:solidFill>
                <a:schemeClr val="accent2"/>
              </a:solidFill>
            </a:endParaRPr>
          </a:p>
          <a:p>
            <a:pPr marL="539750" lvl="3" indent="-469900">
              <a:spcBef>
                <a:spcPts val="400"/>
              </a:spcBef>
              <a:spcAft>
                <a:spcPts val="400"/>
              </a:spcAft>
              <a:buClr>
                <a:schemeClr val="tx1"/>
              </a:buClr>
              <a:buFont typeface="Arial" panose="020B0604020202020204" pitchFamily="34" charset="0"/>
              <a:buChar char="•"/>
            </a:pPr>
            <a:r>
              <a:rPr lang="en-AU" sz="1800" dirty="0">
                <a:solidFill>
                  <a:schemeClr val="accent2"/>
                </a:solidFill>
                <a:hlinkClick r:id="rId4" action="ppaction://hlinksldjump">
                  <a:extLst>
                    <a:ext uri="{A12FA001-AC4F-418D-AE19-62706E023703}">
                      <ahyp:hlinkClr xmlns:ahyp="http://schemas.microsoft.com/office/drawing/2018/hyperlinkcolor" val="tx"/>
                    </a:ext>
                  </a:extLst>
                </a:hlinkClick>
              </a:rPr>
              <a:t>plates booklet</a:t>
            </a:r>
            <a:endParaRPr lang="en-AU" sz="1800" dirty="0">
              <a:solidFill>
                <a:schemeClr val="accent2"/>
              </a:solidFill>
            </a:endParaRPr>
          </a:p>
          <a:p>
            <a:pPr marL="539750" lvl="3" indent="-469900">
              <a:spcBef>
                <a:spcPts val="400"/>
              </a:spcBef>
              <a:spcAft>
                <a:spcPts val="400"/>
              </a:spcAft>
              <a:buClr>
                <a:schemeClr val="tx1"/>
              </a:buClr>
              <a:buFont typeface="Arial" panose="020B0604020202020204" pitchFamily="34" charset="0"/>
              <a:buChar char="•"/>
            </a:pPr>
            <a:r>
              <a:rPr lang="en-AU" sz="1800" dirty="0">
                <a:solidFill>
                  <a:schemeClr val="accent2"/>
                </a:solidFill>
                <a:hlinkClick r:id="rId5" action="ppaction://hlinksldjump">
                  <a:extLst>
                    <a:ext uri="{A12FA001-AC4F-418D-AE19-62706E023703}">
                      <ahyp:hlinkClr xmlns:ahyp="http://schemas.microsoft.com/office/drawing/2018/hyperlinkcolor" val="tx"/>
                    </a:ext>
                  </a:extLst>
                </a:hlinkClick>
              </a:rPr>
              <a:t>writing a response</a:t>
            </a:r>
            <a:r>
              <a:rPr lang="en-AU" sz="1800" dirty="0">
                <a:solidFill>
                  <a:schemeClr val="accent2"/>
                </a:solidFill>
              </a:rPr>
              <a:t>.</a:t>
            </a:r>
          </a:p>
        </p:txBody>
      </p:sp>
      <p:sp>
        <p:nvSpPr>
          <p:cNvPr id="7" name="Rectangle: Rounded Corners 6">
            <a:extLst>
              <a:ext uri="{FF2B5EF4-FFF2-40B4-BE49-F238E27FC236}">
                <a16:creationId xmlns:a16="http://schemas.microsoft.com/office/drawing/2014/main" id="{5B466C3F-0071-0ED0-11A2-313D32236874}"/>
              </a:ext>
            </a:extLst>
          </p:cNvPr>
          <p:cNvSpPr/>
          <p:nvPr/>
        </p:nvSpPr>
        <p:spPr>
          <a:xfrm>
            <a:off x="4529132" y="1580793"/>
            <a:ext cx="3366611" cy="583202"/>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800" dirty="0">
                <a:solidFill>
                  <a:schemeClr val="accent1"/>
                </a:solidFill>
              </a:rPr>
              <a:t>LEAP lessons cover:</a:t>
            </a:r>
          </a:p>
        </p:txBody>
      </p:sp>
      <p:sp>
        <p:nvSpPr>
          <p:cNvPr id="8" name="Rectangle: Rounded Corners 7">
            <a:extLst>
              <a:ext uri="{FF2B5EF4-FFF2-40B4-BE49-F238E27FC236}">
                <a16:creationId xmlns:a16="http://schemas.microsoft.com/office/drawing/2014/main" id="{8C86013C-5F04-6F8A-FEE4-3B3C3EF2B086}"/>
              </a:ext>
            </a:extLst>
          </p:cNvPr>
          <p:cNvSpPr/>
          <p:nvPr/>
        </p:nvSpPr>
        <p:spPr>
          <a:xfrm>
            <a:off x="4529132" y="2286789"/>
            <a:ext cx="3366611" cy="4319211"/>
          </a:xfrm>
          <a:prstGeom prst="roundRect">
            <a:avLst>
              <a:gd name="adj" fmla="val 3515"/>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355600" lvl="3" indent="-285750">
              <a:spcBef>
                <a:spcPts val="400"/>
              </a:spcBef>
              <a:spcAft>
                <a:spcPts val="400"/>
              </a:spcAft>
              <a:buClr>
                <a:schemeClr val="tx1"/>
              </a:buClr>
              <a:buFont typeface="Arial" panose="020B0604020202020204" pitchFamily="34" charset="0"/>
              <a:buChar char="•"/>
            </a:pPr>
            <a:r>
              <a:rPr lang="en-AU" sz="1800" dirty="0">
                <a:solidFill>
                  <a:schemeClr val="accent2"/>
                </a:solidFill>
                <a:hlinkClick r:id="rId6">
                  <a:extLst>
                    <a:ext uri="{A12FA001-AC4F-418D-AE19-62706E023703}">
                      <ahyp:hlinkClr xmlns:ahyp="http://schemas.microsoft.com/office/drawing/2018/hyperlinkcolor" val="tx"/>
                    </a:ext>
                  </a:extLst>
                </a:hlinkClick>
              </a:rPr>
              <a:t>preparing to write a response</a:t>
            </a:r>
            <a:endParaRPr lang="en-AU" sz="1800" dirty="0">
              <a:solidFill>
                <a:schemeClr val="accent2"/>
              </a:solidFill>
            </a:endParaRPr>
          </a:p>
          <a:p>
            <a:pPr marL="355600" lvl="3" indent="-285750">
              <a:spcBef>
                <a:spcPts val="400"/>
              </a:spcBef>
              <a:spcAft>
                <a:spcPts val="400"/>
              </a:spcAft>
              <a:buClr>
                <a:schemeClr val="tx1"/>
              </a:buClr>
              <a:buFont typeface="Arial" panose="020B0604020202020204" pitchFamily="34" charset="0"/>
              <a:buChar char="•"/>
            </a:pPr>
            <a:r>
              <a:rPr lang="en-AU" sz="1800" dirty="0">
                <a:solidFill>
                  <a:schemeClr val="accent2"/>
                </a:solidFill>
                <a:hlinkClick r:id="rId7">
                  <a:extLst>
                    <a:ext uri="{A12FA001-AC4F-418D-AE19-62706E023703}">
                      <ahyp:hlinkClr xmlns:ahyp="http://schemas.microsoft.com/office/drawing/2018/hyperlinkcolor" val="tx"/>
                    </a:ext>
                  </a:extLst>
                </a:hlinkClick>
              </a:rPr>
              <a:t>breaking down the question</a:t>
            </a:r>
            <a:endParaRPr lang="en-AU" sz="1800" dirty="0">
              <a:solidFill>
                <a:schemeClr val="accent2"/>
              </a:solidFill>
            </a:endParaRPr>
          </a:p>
          <a:p>
            <a:pPr marL="355600" lvl="3" indent="-285750">
              <a:spcBef>
                <a:spcPts val="400"/>
              </a:spcBef>
              <a:spcAft>
                <a:spcPts val="400"/>
              </a:spcAft>
              <a:buClr>
                <a:schemeClr val="tx1"/>
              </a:buClr>
              <a:buFont typeface="Arial" panose="020B0604020202020204" pitchFamily="34" charset="0"/>
              <a:buChar char="•"/>
            </a:pPr>
            <a:r>
              <a:rPr lang="en-AU" sz="1800" dirty="0">
                <a:solidFill>
                  <a:schemeClr val="accent2"/>
                </a:solidFill>
                <a:hlinkClick r:id="rId8">
                  <a:extLst>
                    <a:ext uri="{A12FA001-AC4F-418D-AE19-62706E023703}">
                      <ahyp:hlinkClr xmlns:ahyp="http://schemas.microsoft.com/office/drawing/2018/hyperlinkcolor" val="tx"/>
                    </a:ext>
                  </a:extLst>
                </a:hlinkClick>
              </a:rPr>
              <a:t>planning your response</a:t>
            </a:r>
            <a:endParaRPr lang="en-AU" sz="1800" dirty="0">
              <a:solidFill>
                <a:schemeClr val="accent2"/>
              </a:solidFill>
            </a:endParaRPr>
          </a:p>
          <a:p>
            <a:pPr marL="355600" lvl="3" indent="-285750">
              <a:spcBef>
                <a:spcPts val="400"/>
              </a:spcBef>
              <a:spcAft>
                <a:spcPts val="400"/>
              </a:spcAft>
              <a:buClr>
                <a:schemeClr val="tx1"/>
              </a:buClr>
              <a:buFont typeface="Arial" panose="020B0604020202020204" pitchFamily="34" charset="0"/>
              <a:buChar char="•"/>
            </a:pPr>
            <a:r>
              <a:rPr lang="en-AU" sz="1800" dirty="0">
                <a:solidFill>
                  <a:schemeClr val="accent2"/>
                </a:solidFill>
                <a:hlinkClick r:id="rId9">
                  <a:extLst>
                    <a:ext uri="{A12FA001-AC4F-418D-AE19-62706E023703}">
                      <ahyp:hlinkClr xmlns:ahyp="http://schemas.microsoft.com/office/drawing/2018/hyperlinkcolor" val="tx"/>
                    </a:ext>
                  </a:extLst>
                </a:hlinkClick>
              </a:rPr>
              <a:t>deconstructing a modelled response</a:t>
            </a:r>
            <a:endParaRPr lang="en-AU" sz="1800" dirty="0">
              <a:solidFill>
                <a:schemeClr val="accent2"/>
              </a:solidFill>
            </a:endParaRPr>
          </a:p>
          <a:p>
            <a:pPr marL="355600" lvl="3" indent="-285750">
              <a:spcBef>
                <a:spcPts val="400"/>
              </a:spcBef>
              <a:spcAft>
                <a:spcPts val="400"/>
              </a:spcAft>
              <a:buClr>
                <a:schemeClr val="tx1"/>
              </a:buClr>
              <a:buFont typeface="Arial" panose="020B0604020202020204" pitchFamily="34" charset="0"/>
              <a:buChar char="•"/>
            </a:pPr>
            <a:r>
              <a:rPr lang="en-AU" sz="1800" dirty="0">
                <a:solidFill>
                  <a:schemeClr val="accent2"/>
                </a:solidFill>
                <a:hlinkClick r:id="rId10">
                  <a:extLst>
                    <a:ext uri="{A12FA001-AC4F-418D-AE19-62706E023703}">
                      <ahyp:hlinkClr xmlns:ahyp="http://schemas.microsoft.com/office/drawing/2018/hyperlinkcolor" val="tx"/>
                    </a:ext>
                  </a:extLst>
                </a:hlinkClick>
              </a:rPr>
              <a:t>introductory sentence(s)</a:t>
            </a:r>
            <a:endParaRPr lang="en-AU" sz="1800" dirty="0">
              <a:solidFill>
                <a:schemeClr val="accent2"/>
              </a:solidFill>
            </a:endParaRPr>
          </a:p>
          <a:p>
            <a:pPr marL="355600" lvl="3" indent="-285750">
              <a:spcBef>
                <a:spcPts val="400"/>
              </a:spcBef>
              <a:spcAft>
                <a:spcPts val="400"/>
              </a:spcAft>
              <a:buClr>
                <a:schemeClr val="tx1"/>
              </a:buClr>
              <a:buFont typeface="Arial" panose="020B0604020202020204" pitchFamily="34" charset="0"/>
              <a:buChar char="•"/>
            </a:pPr>
            <a:r>
              <a:rPr lang="en-AU" sz="1800" dirty="0">
                <a:solidFill>
                  <a:schemeClr val="accent2"/>
                </a:solidFill>
                <a:hlinkClick r:id="rId11">
                  <a:extLst>
                    <a:ext uri="{A12FA001-AC4F-418D-AE19-62706E023703}">
                      <ahyp:hlinkClr xmlns:ahyp="http://schemas.microsoft.com/office/drawing/2018/hyperlinkcolor" val="tx"/>
                    </a:ext>
                  </a:extLst>
                </a:hlinkClick>
              </a:rPr>
              <a:t>scaffold the body of your response</a:t>
            </a:r>
            <a:endParaRPr lang="en-AU" sz="1800" dirty="0">
              <a:solidFill>
                <a:schemeClr val="accent2"/>
              </a:solidFill>
            </a:endParaRPr>
          </a:p>
          <a:p>
            <a:pPr marL="355600" lvl="3" indent="-285750">
              <a:spcBef>
                <a:spcPts val="400"/>
              </a:spcBef>
              <a:spcAft>
                <a:spcPts val="400"/>
              </a:spcAft>
              <a:buClr>
                <a:schemeClr val="tx1"/>
              </a:buClr>
              <a:buFont typeface="Arial" panose="020B0604020202020204" pitchFamily="34" charset="0"/>
              <a:buChar char="•"/>
            </a:pPr>
            <a:r>
              <a:rPr lang="en-AU" sz="1800" dirty="0">
                <a:solidFill>
                  <a:schemeClr val="accent2"/>
                </a:solidFill>
                <a:hlinkClick r:id="rId12">
                  <a:extLst>
                    <a:ext uri="{A12FA001-AC4F-418D-AE19-62706E023703}">
                      <ahyp:hlinkClr xmlns:ahyp="http://schemas.microsoft.com/office/drawing/2018/hyperlinkcolor" val="tx"/>
                    </a:ext>
                  </a:extLst>
                </a:hlinkClick>
              </a:rPr>
              <a:t>concluding sentence(s)</a:t>
            </a:r>
            <a:endParaRPr lang="en-AU" sz="1800" dirty="0">
              <a:solidFill>
                <a:schemeClr val="accent2"/>
              </a:solidFill>
            </a:endParaRPr>
          </a:p>
          <a:p>
            <a:pPr marL="355600" lvl="3" indent="-285750">
              <a:spcBef>
                <a:spcPts val="400"/>
              </a:spcBef>
              <a:spcAft>
                <a:spcPts val="400"/>
              </a:spcAft>
              <a:buClr>
                <a:schemeClr val="tx1"/>
              </a:buClr>
              <a:buFont typeface="Arial" panose="020B0604020202020204" pitchFamily="34" charset="0"/>
              <a:buChar char="•"/>
            </a:pPr>
            <a:r>
              <a:rPr lang="en-AU" sz="1800" dirty="0">
                <a:solidFill>
                  <a:schemeClr val="accent2"/>
                </a:solidFill>
                <a:hlinkClick r:id="rId13">
                  <a:extLst>
                    <a:ext uri="{A12FA001-AC4F-418D-AE19-62706E023703}">
                      <ahyp:hlinkClr xmlns:ahyp="http://schemas.microsoft.com/office/drawing/2018/hyperlinkcolor" val="tx"/>
                    </a:ext>
                  </a:extLst>
                </a:hlinkClick>
              </a:rPr>
              <a:t>review and refine.</a:t>
            </a:r>
            <a:endParaRPr lang="en-AU" sz="1800" dirty="0">
              <a:solidFill>
                <a:schemeClr val="accent2"/>
              </a:solidFill>
            </a:endParaRPr>
          </a:p>
        </p:txBody>
      </p:sp>
      <p:sp>
        <p:nvSpPr>
          <p:cNvPr id="9" name="Rectangle: Rounded Corners 8">
            <a:extLst>
              <a:ext uri="{FF2B5EF4-FFF2-40B4-BE49-F238E27FC236}">
                <a16:creationId xmlns:a16="http://schemas.microsoft.com/office/drawing/2014/main" id="{89A9AC57-2492-536A-FB61-3FD06880FFB0}"/>
              </a:ext>
            </a:extLst>
          </p:cNvPr>
          <p:cNvSpPr/>
          <p:nvPr/>
        </p:nvSpPr>
        <p:spPr>
          <a:xfrm>
            <a:off x="8550199" y="1580793"/>
            <a:ext cx="3366611" cy="583202"/>
          </a:xfrm>
          <a:prstGeom prst="roundRect">
            <a:avLst/>
          </a:prstGeom>
          <a:solidFill>
            <a:schemeClr val="bg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800" dirty="0">
                <a:solidFill>
                  <a:schemeClr val="accent1"/>
                </a:solidFill>
              </a:rPr>
              <a:t>Extra information:</a:t>
            </a:r>
          </a:p>
        </p:txBody>
      </p:sp>
      <p:sp>
        <p:nvSpPr>
          <p:cNvPr id="11" name="Rectangle: Rounded Corners 10">
            <a:extLst>
              <a:ext uri="{FF2B5EF4-FFF2-40B4-BE49-F238E27FC236}">
                <a16:creationId xmlns:a16="http://schemas.microsoft.com/office/drawing/2014/main" id="{091DB57C-9046-B954-7C03-3D41556A16E7}"/>
              </a:ext>
            </a:extLst>
          </p:cNvPr>
          <p:cNvSpPr/>
          <p:nvPr/>
        </p:nvSpPr>
        <p:spPr>
          <a:xfrm>
            <a:off x="8550200" y="2286789"/>
            <a:ext cx="3366611" cy="2503086"/>
          </a:xfrm>
          <a:prstGeom prst="roundRect">
            <a:avLst>
              <a:gd name="adj" fmla="val 5131"/>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lvl="3" indent="-285750">
              <a:spcBef>
                <a:spcPts val="400"/>
              </a:spcBef>
              <a:spcAft>
                <a:spcPts val="400"/>
              </a:spcAft>
              <a:buClr>
                <a:schemeClr val="tx1"/>
              </a:buClr>
              <a:buFont typeface="Arial" panose="020B0604020202020204" pitchFamily="34" charset="0"/>
              <a:buChar char="•"/>
            </a:pPr>
            <a:r>
              <a:rPr lang="en-AU" sz="1800" dirty="0">
                <a:solidFill>
                  <a:schemeClr val="accent2"/>
                </a:solidFill>
                <a:hlinkClick r:id="rId14">
                  <a:extLst>
                    <a:ext uri="{A12FA001-AC4F-418D-AE19-62706E023703}">
                      <ahyp:hlinkClr xmlns:ahyp="http://schemas.microsoft.com/office/drawing/2018/hyperlinkcolor" val="tx"/>
                    </a:ext>
                  </a:extLst>
                </a:hlinkClick>
              </a:rPr>
              <a:t>further advice for section I</a:t>
            </a:r>
            <a:endParaRPr lang="en-AU" sz="1800" dirty="0">
              <a:solidFill>
                <a:schemeClr val="accent2"/>
              </a:solidFill>
            </a:endParaRPr>
          </a:p>
          <a:p>
            <a:pPr marL="285750" lvl="3" indent="-285750">
              <a:spcBef>
                <a:spcPts val="400"/>
              </a:spcBef>
              <a:spcAft>
                <a:spcPts val="400"/>
              </a:spcAft>
              <a:buClr>
                <a:schemeClr val="tx1"/>
              </a:buClr>
              <a:buFont typeface="Arial" panose="020B0604020202020204" pitchFamily="34" charset="0"/>
              <a:buChar char="•"/>
            </a:pPr>
            <a:r>
              <a:rPr lang="en-AU" sz="1800" dirty="0">
                <a:solidFill>
                  <a:schemeClr val="accent2"/>
                </a:solidFill>
                <a:hlinkClick r:id="rId15">
                  <a:extLst>
                    <a:ext uri="{A12FA001-AC4F-418D-AE19-62706E023703}">
                      <ahyp:hlinkClr xmlns:ahyp="http://schemas.microsoft.com/office/drawing/2018/hyperlinkcolor" val="tx"/>
                    </a:ext>
                  </a:extLst>
                </a:hlinkClick>
              </a:rPr>
              <a:t>advice for teachers.</a:t>
            </a:r>
            <a:endParaRPr lang="en-AU" sz="1800" dirty="0">
              <a:solidFill>
                <a:schemeClr val="accent2"/>
              </a:solidFill>
            </a:endParaRPr>
          </a:p>
        </p:txBody>
      </p:sp>
      <p:sp>
        <p:nvSpPr>
          <p:cNvPr id="4" name="Slide Number Placeholder 3">
            <a:extLst>
              <a:ext uri="{FF2B5EF4-FFF2-40B4-BE49-F238E27FC236}">
                <a16:creationId xmlns:a16="http://schemas.microsoft.com/office/drawing/2014/main" id="{495FBE4A-776F-7AA9-C661-76179D169A11}"/>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6</a:t>
            </a:fld>
            <a:endParaRPr lang="en-AU"/>
          </a:p>
        </p:txBody>
      </p:sp>
    </p:spTree>
    <p:extLst>
      <p:ext uri="{BB962C8B-B14F-4D97-AF65-F5344CB8AC3E}">
        <p14:creationId xmlns:p14="http://schemas.microsoft.com/office/powerpoint/2010/main" val="3854255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B205C-0D39-05A6-9D62-EC187D109DAB}"/>
              </a:ext>
            </a:extLst>
          </p:cNvPr>
          <p:cNvSpPr>
            <a:spLocks noGrp="1"/>
          </p:cNvSpPr>
          <p:nvPr>
            <p:ph type="title"/>
          </p:nvPr>
        </p:nvSpPr>
        <p:spPr/>
        <p:txBody>
          <a:bodyPr/>
          <a:lstStyle/>
          <a:p>
            <a:r>
              <a:rPr lang="en-AU" dirty="0"/>
              <a:t>General advice – part 1</a:t>
            </a:r>
            <a:endParaRPr lang="en-AU" sz="1600" dirty="0"/>
          </a:p>
        </p:txBody>
      </p:sp>
      <p:sp>
        <p:nvSpPr>
          <p:cNvPr id="3" name="Content Placeholder 2">
            <a:extLst>
              <a:ext uri="{FF2B5EF4-FFF2-40B4-BE49-F238E27FC236}">
                <a16:creationId xmlns:a16="http://schemas.microsoft.com/office/drawing/2014/main" id="{FF972FDF-30EB-380E-182F-BC00101727C3}"/>
              </a:ext>
            </a:extLst>
          </p:cNvPr>
          <p:cNvSpPr>
            <a:spLocks noGrp="1"/>
          </p:cNvSpPr>
          <p:nvPr>
            <p:ph idx="1"/>
          </p:nvPr>
        </p:nvSpPr>
        <p:spPr>
          <a:xfrm>
            <a:off x="360000" y="1302887"/>
            <a:ext cx="5521036" cy="4536000"/>
          </a:xfrm>
        </p:spPr>
        <p:txBody>
          <a:bodyPr/>
          <a:lstStyle/>
          <a:p>
            <a:pPr>
              <a:lnSpc>
                <a:spcPct val="115000"/>
              </a:lnSpc>
              <a:spcBef>
                <a:spcPts val="600"/>
              </a:spcBef>
              <a:spcAft>
                <a:spcPts val="0"/>
              </a:spcAft>
            </a:pPr>
            <a:r>
              <a:rPr lang="en-US" sz="1600" dirty="0">
                <a:solidFill>
                  <a:schemeClr val="accent1"/>
                </a:solidFill>
                <a:effectLst/>
                <a:ea typeface="Calibri" panose="020F0502020204030204" pitchFamily="34" charset="0"/>
                <a:cs typeface="Times New Roman" panose="02020603050405020304" pitchFamily="18" charset="0"/>
              </a:rPr>
              <a:t>In section I of the </a:t>
            </a:r>
            <a:r>
              <a:rPr lang="en-US" sz="1600" dirty="0">
                <a:solidFill>
                  <a:schemeClr val="accent1"/>
                </a:solidFill>
                <a:ea typeface="Calibri" panose="020F0502020204030204" pitchFamily="34" charset="0"/>
                <a:cs typeface="Times New Roman" panose="02020603050405020304" pitchFamily="18" charset="0"/>
              </a:rPr>
              <a:t>visual arts </a:t>
            </a:r>
            <a:r>
              <a:rPr lang="en-US" sz="1600" dirty="0">
                <a:solidFill>
                  <a:schemeClr val="accent1"/>
                </a:solidFill>
                <a:effectLst/>
                <a:ea typeface="Calibri" panose="020F0502020204030204" pitchFamily="34" charset="0"/>
                <a:cs typeface="Times New Roman" panose="02020603050405020304" pitchFamily="18" charset="0"/>
              </a:rPr>
              <a:t>examination, </a:t>
            </a:r>
            <a:r>
              <a:rPr lang="en-AU" sz="1600" dirty="0">
                <a:solidFill>
                  <a:schemeClr val="accent1"/>
                </a:solidFill>
                <a:effectLst/>
                <a:ea typeface="Calibri" panose="020F0502020204030204" pitchFamily="34" charset="0"/>
                <a:cs typeface="Times New Roman" panose="02020603050405020304" pitchFamily="18" charset="0"/>
              </a:rPr>
              <a:t>you will be required to:</a:t>
            </a:r>
          </a:p>
          <a:p>
            <a:pPr marL="342900" indent="-342900">
              <a:lnSpc>
                <a:spcPct val="115000"/>
              </a:lnSpc>
              <a:spcBef>
                <a:spcPts val="600"/>
              </a:spcBef>
              <a:spcAft>
                <a:spcPts val="0"/>
              </a:spcAft>
              <a:buFont typeface="Symbol" panose="05050102010706020507" pitchFamily="18" charset="2"/>
              <a:buChar char=""/>
              <a:tabLst>
                <a:tab pos="228600" algn="l"/>
                <a:tab pos="414020" algn="l"/>
              </a:tabLst>
            </a:pPr>
            <a:r>
              <a:rPr lang="en-AU" sz="1600" dirty="0">
                <a:solidFill>
                  <a:schemeClr val="accent1"/>
                </a:solidFill>
                <a:effectLst/>
                <a:ea typeface="Calibri" panose="020F0502020204030204" pitchFamily="34" charset="0"/>
                <a:cs typeface="Times New Roman" panose="02020603050405020304" pitchFamily="18" charset="0"/>
              </a:rPr>
              <a:t>apply your knowledge and deep understanding of the syllabus content to interpret the question</a:t>
            </a:r>
          </a:p>
          <a:p>
            <a:pPr marL="342900" indent="-342900">
              <a:lnSpc>
                <a:spcPct val="115000"/>
              </a:lnSpc>
              <a:spcBef>
                <a:spcPts val="600"/>
              </a:spcBef>
              <a:spcAft>
                <a:spcPts val="0"/>
              </a:spcAft>
              <a:buFont typeface="Symbol" panose="05050102010706020507" pitchFamily="18" charset="2"/>
              <a:buChar char=""/>
              <a:tabLst>
                <a:tab pos="228600" algn="l"/>
                <a:tab pos="414020" algn="l"/>
              </a:tabLst>
            </a:pPr>
            <a:r>
              <a:rPr lang="en-AU" sz="1600" dirty="0">
                <a:solidFill>
                  <a:schemeClr val="accent1"/>
                </a:solidFill>
                <a:effectLst/>
                <a:ea typeface="Calibri" panose="020F0502020204030204" pitchFamily="34" charset="0"/>
                <a:cs typeface="Times New Roman" panose="02020603050405020304" pitchFamily="18" charset="0"/>
              </a:rPr>
              <a:t>use the plates and source material as evidence to support your point of view.</a:t>
            </a:r>
            <a:r>
              <a:rPr lang="en-AU" sz="1600" dirty="0">
                <a:solidFill>
                  <a:schemeClr val="accent1"/>
                </a:solidFill>
                <a:effectLst/>
                <a:ea typeface="Arial" panose="020B0604020202020204" pitchFamily="34" charset="0"/>
                <a:cs typeface="Arial" panose="020B0604020202020204" pitchFamily="34" charset="0"/>
              </a:rPr>
              <a:t> </a:t>
            </a:r>
            <a:endParaRPr lang="en-AU" sz="1600" dirty="0">
              <a:solidFill>
                <a:schemeClr val="accent1"/>
              </a:solidFill>
              <a:effectLst/>
              <a:ea typeface="Calibri" panose="020F0502020204030204" pitchFamily="34" charset="0"/>
              <a:cs typeface="Times New Roman" panose="02020603050405020304" pitchFamily="18" charset="0"/>
            </a:endParaRPr>
          </a:p>
          <a:p>
            <a:pPr>
              <a:lnSpc>
                <a:spcPct val="115000"/>
              </a:lnSpc>
              <a:spcBef>
                <a:spcPts val="600"/>
              </a:spcBef>
              <a:spcAft>
                <a:spcPts val="0"/>
              </a:spcAft>
            </a:pPr>
            <a:endParaRPr lang="en-AU" sz="1600" dirty="0"/>
          </a:p>
        </p:txBody>
      </p:sp>
      <p:pic>
        <p:nvPicPr>
          <p:cNvPr id="10" name="Graphic 9">
            <a:extLst>
              <a:ext uri="{FF2B5EF4-FFF2-40B4-BE49-F238E27FC236}">
                <a16:creationId xmlns:a16="http://schemas.microsoft.com/office/drawing/2014/main" id="{82781250-8414-1D9A-251F-DB55C91AADE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1981" y="3430126"/>
            <a:ext cx="2252071" cy="2252071"/>
          </a:xfrm>
          <a:prstGeom prst="rect">
            <a:avLst/>
          </a:prstGeom>
        </p:spPr>
      </p:pic>
      <p:sp>
        <p:nvSpPr>
          <p:cNvPr id="8" name="TextBox 7">
            <a:extLst>
              <a:ext uri="{FF2B5EF4-FFF2-40B4-BE49-F238E27FC236}">
                <a16:creationId xmlns:a16="http://schemas.microsoft.com/office/drawing/2014/main" id="{A7B85420-53EF-D68E-E2D2-43A7C45BE904}"/>
              </a:ext>
            </a:extLst>
          </p:cNvPr>
          <p:cNvSpPr txBox="1"/>
          <p:nvPr/>
        </p:nvSpPr>
        <p:spPr>
          <a:xfrm>
            <a:off x="5846870" y="864000"/>
            <a:ext cx="6081622" cy="4740721"/>
          </a:xfrm>
          <a:prstGeom prst="rect">
            <a:avLst/>
          </a:prstGeom>
          <a:noFill/>
        </p:spPr>
        <p:txBody>
          <a:bodyPr wrap="square">
            <a:spAutoFit/>
          </a:bodyPr>
          <a:lstStyle/>
          <a:p>
            <a:pPr>
              <a:lnSpc>
                <a:spcPct val="115000"/>
              </a:lnSpc>
              <a:spcBef>
                <a:spcPts val="600"/>
              </a:spcBef>
              <a:spcAft>
                <a:spcPts val="0"/>
              </a:spcAft>
            </a:pPr>
            <a:r>
              <a:rPr lang="en-US" sz="1600" dirty="0">
                <a:solidFill>
                  <a:schemeClr val="accent1"/>
                </a:solidFill>
                <a:ea typeface="Arial" panose="020B0604020202020204" pitchFamily="34" charset="0"/>
                <a:cs typeface="Arial" panose="020B0604020202020204" pitchFamily="34" charset="0"/>
              </a:rPr>
              <a:t>S</a:t>
            </a:r>
            <a:r>
              <a:rPr lang="en-US" sz="1600" dirty="0">
                <a:solidFill>
                  <a:schemeClr val="accent1"/>
                </a:solidFill>
                <a:effectLst/>
                <a:ea typeface="Arial" panose="020B0604020202020204" pitchFamily="34" charset="0"/>
                <a:cs typeface="Arial" panose="020B0604020202020204" pitchFamily="34" charset="0"/>
              </a:rPr>
              <a:t>ection I:</a:t>
            </a:r>
            <a:endParaRPr lang="en-AU" sz="1600" dirty="0">
              <a:solidFill>
                <a:schemeClr val="accent1"/>
              </a:solidFill>
              <a:effectLst/>
              <a:ea typeface="Calibri" panose="020F0502020204030204" pitchFamily="34" charset="0"/>
              <a:cs typeface="Times New Roman" panose="02020603050405020304" pitchFamily="18" charset="0"/>
            </a:endParaRPr>
          </a:p>
          <a:p>
            <a:pPr marL="342900" indent="-342900">
              <a:lnSpc>
                <a:spcPct val="115000"/>
              </a:lnSpc>
              <a:spcBef>
                <a:spcPts val="600"/>
              </a:spcBef>
              <a:spcAft>
                <a:spcPts val="0"/>
              </a:spcAft>
              <a:buFont typeface="Symbol" panose="05050102010706020507" pitchFamily="18" charset="2"/>
              <a:buChar char=""/>
              <a:tabLst>
                <a:tab pos="228600" algn="l"/>
                <a:tab pos="414020" algn="l"/>
              </a:tabLst>
            </a:pPr>
            <a:r>
              <a:rPr lang="en-US" sz="1600" dirty="0">
                <a:solidFill>
                  <a:schemeClr val="accent1"/>
                </a:solidFill>
                <a:effectLst/>
                <a:ea typeface="Calibri" panose="020F0502020204030204" pitchFamily="34" charset="0"/>
                <a:cs typeface="Times New Roman" panose="02020603050405020304" pitchFamily="18" charset="0"/>
              </a:rPr>
              <a:t>is worth 25 marks in total and consists of three short response questions </a:t>
            </a:r>
            <a:endParaRPr lang="en-AU" sz="1600" dirty="0">
              <a:solidFill>
                <a:schemeClr val="accent1"/>
              </a:solidFill>
              <a:effectLst/>
              <a:ea typeface="Calibri" panose="020F0502020204030204" pitchFamily="34" charset="0"/>
              <a:cs typeface="Times New Roman" panose="02020603050405020304" pitchFamily="18" charset="0"/>
            </a:endParaRPr>
          </a:p>
          <a:p>
            <a:pPr marL="342900" indent="-342900">
              <a:lnSpc>
                <a:spcPct val="115000"/>
              </a:lnSpc>
              <a:spcBef>
                <a:spcPts val="600"/>
              </a:spcBef>
              <a:spcAft>
                <a:spcPts val="0"/>
              </a:spcAft>
              <a:buFont typeface="Symbol" panose="05050102010706020507" pitchFamily="18" charset="2"/>
              <a:buChar char=""/>
              <a:tabLst>
                <a:tab pos="228600" algn="l"/>
                <a:tab pos="414020" algn="l"/>
              </a:tabLst>
            </a:pPr>
            <a:r>
              <a:rPr lang="en-US" sz="1600" dirty="0">
                <a:solidFill>
                  <a:schemeClr val="accent1"/>
                </a:solidFill>
                <a:effectLst/>
                <a:ea typeface="Calibri" panose="020F0502020204030204" pitchFamily="34" charset="0"/>
                <a:cs typeface="Times New Roman" panose="02020603050405020304" pitchFamily="18" charset="0"/>
              </a:rPr>
              <a:t>each questions mark value is different and usually increases from question 1 to 3</a:t>
            </a:r>
            <a:endParaRPr lang="en-AU" sz="1600" dirty="0">
              <a:solidFill>
                <a:schemeClr val="accent1"/>
              </a:solidFill>
              <a:effectLst/>
              <a:ea typeface="Calibri" panose="020F0502020204030204" pitchFamily="34" charset="0"/>
              <a:cs typeface="Times New Roman" panose="02020603050405020304" pitchFamily="18" charset="0"/>
            </a:endParaRPr>
          </a:p>
          <a:p>
            <a:pPr marL="342900" indent="-342900">
              <a:lnSpc>
                <a:spcPct val="115000"/>
              </a:lnSpc>
              <a:spcBef>
                <a:spcPts val="600"/>
              </a:spcBef>
              <a:spcAft>
                <a:spcPts val="0"/>
              </a:spcAft>
              <a:buFont typeface="Symbol" panose="05050102010706020507" pitchFamily="18" charset="2"/>
              <a:buChar char=""/>
              <a:tabLst>
                <a:tab pos="228600" algn="l"/>
                <a:tab pos="414020" algn="l"/>
              </a:tabLst>
            </a:pPr>
            <a:r>
              <a:rPr lang="en-US" sz="1600" dirty="0">
                <a:solidFill>
                  <a:schemeClr val="accent1"/>
                </a:solidFill>
                <a:effectLst/>
                <a:ea typeface="Calibri" panose="020F0502020204030204" pitchFamily="34" charset="0"/>
                <a:cs typeface="Times New Roman" panose="02020603050405020304" pitchFamily="18" charset="0"/>
              </a:rPr>
              <a:t>you must complete all three questions</a:t>
            </a:r>
            <a:endParaRPr lang="en-AU" sz="1600" dirty="0">
              <a:solidFill>
                <a:schemeClr val="accent1"/>
              </a:solidFill>
              <a:effectLst/>
              <a:ea typeface="Calibri" panose="020F0502020204030204" pitchFamily="34" charset="0"/>
              <a:cs typeface="Times New Roman" panose="02020603050405020304" pitchFamily="18" charset="0"/>
            </a:endParaRPr>
          </a:p>
          <a:p>
            <a:pPr marL="342900" indent="-342900">
              <a:lnSpc>
                <a:spcPct val="115000"/>
              </a:lnSpc>
              <a:spcBef>
                <a:spcPts val="600"/>
              </a:spcBef>
              <a:spcAft>
                <a:spcPts val="0"/>
              </a:spcAft>
              <a:buFont typeface="Symbol" panose="05050102010706020507" pitchFamily="18" charset="2"/>
              <a:buChar char=""/>
              <a:tabLst>
                <a:tab pos="228600" algn="l"/>
                <a:tab pos="414020" algn="l"/>
              </a:tabLst>
            </a:pPr>
            <a:r>
              <a:rPr lang="en-US" sz="1600" dirty="0">
                <a:solidFill>
                  <a:schemeClr val="accent1"/>
                </a:solidFill>
                <a:effectLst/>
                <a:ea typeface="Calibri" panose="020F0502020204030204" pitchFamily="34" charset="0"/>
                <a:cs typeface="Times New Roman" panose="02020603050405020304" pitchFamily="18" charset="0"/>
              </a:rPr>
              <a:t>allow 45 minutes to complete this section of the examination.</a:t>
            </a:r>
            <a:endParaRPr lang="en-AU" sz="1600" dirty="0">
              <a:solidFill>
                <a:schemeClr val="accent1"/>
              </a:solidFill>
              <a:effectLst/>
              <a:ea typeface="Calibri" panose="020F0502020204030204" pitchFamily="34" charset="0"/>
              <a:cs typeface="Times New Roman" panose="02020603050405020304" pitchFamily="18" charset="0"/>
            </a:endParaRPr>
          </a:p>
          <a:p>
            <a:pPr marL="342900" indent="-342900">
              <a:lnSpc>
                <a:spcPct val="115000"/>
              </a:lnSpc>
              <a:spcBef>
                <a:spcPts val="600"/>
              </a:spcBef>
              <a:spcAft>
                <a:spcPts val="0"/>
              </a:spcAft>
              <a:buFont typeface="Symbol" panose="05050102010706020507" pitchFamily="18" charset="2"/>
              <a:buChar char=""/>
              <a:tabLst>
                <a:tab pos="228600" algn="l"/>
                <a:tab pos="414020" algn="l"/>
              </a:tabLst>
            </a:pPr>
            <a:r>
              <a:rPr lang="en-US" sz="1600" dirty="0">
                <a:solidFill>
                  <a:schemeClr val="accent1"/>
                </a:solidFill>
                <a:effectLst/>
                <a:ea typeface="Calibri" panose="020F0502020204030204" pitchFamily="34" charset="0"/>
                <a:cs typeface="Times New Roman" panose="02020603050405020304" pitchFamily="18" charset="0"/>
              </a:rPr>
              <a:t>questions are based on three content areas from the </a:t>
            </a:r>
            <a:r>
              <a:rPr lang="en-US" sz="1600" u="sng" dirty="0">
                <a:solidFill>
                  <a:schemeClr val="accent2"/>
                </a:solidFill>
                <a:effectLst/>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Stage 6 visual arts syllabus</a:t>
            </a:r>
            <a:r>
              <a:rPr lang="en-AU" sz="1600" dirty="0">
                <a:solidFill>
                  <a:schemeClr val="accent2"/>
                </a:solidFill>
                <a:effectLst/>
                <a:ea typeface="Calibri" panose="020F0502020204030204" pitchFamily="34" charset="0"/>
                <a:cs typeface="Times New Roman" panose="02020603050405020304" pitchFamily="18" charset="0"/>
              </a:rPr>
              <a:t> </a:t>
            </a:r>
          </a:p>
          <a:p>
            <a:pPr marL="742950" lvl="1" indent="-285750">
              <a:lnSpc>
                <a:spcPct val="125000"/>
              </a:lnSpc>
              <a:spcBef>
                <a:spcPts val="600"/>
              </a:spcBef>
              <a:spcAft>
                <a:spcPts val="0"/>
              </a:spcAft>
              <a:buFont typeface="Quattrocento" panose="02020502030000000404" pitchFamily="18" charset="0"/>
              <a:buChar char="–"/>
            </a:pPr>
            <a:r>
              <a:rPr lang="en-AU" sz="1600" b="0" dirty="0">
                <a:solidFill>
                  <a:schemeClr val="accent1"/>
                </a:solidFill>
                <a:effectLst/>
                <a:ea typeface="SimSun" panose="02010600030101010101" pitchFamily="2" charset="-122"/>
                <a:cs typeface="Times New Roman" panose="02020603050405020304" pitchFamily="18" charset="0"/>
              </a:rPr>
              <a:t>practice: artmaking; art criticism and art history</a:t>
            </a:r>
          </a:p>
          <a:p>
            <a:pPr marL="742950" lvl="1" indent="-285750">
              <a:lnSpc>
                <a:spcPct val="125000"/>
              </a:lnSpc>
              <a:spcBef>
                <a:spcPts val="600"/>
              </a:spcBef>
              <a:spcAft>
                <a:spcPts val="0"/>
              </a:spcAft>
              <a:buFont typeface="Quattrocento" panose="02020502030000000404" pitchFamily="18" charset="0"/>
              <a:buChar char="–"/>
            </a:pPr>
            <a:r>
              <a:rPr lang="en-AU" sz="1600" b="0" dirty="0">
                <a:solidFill>
                  <a:schemeClr val="accent1"/>
                </a:solidFill>
                <a:effectLst/>
                <a:ea typeface="SimSun" panose="02010600030101010101" pitchFamily="2" charset="-122"/>
                <a:cs typeface="Times New Roman" panose="02020603050405020304" pitchFamily="18" charset="0"/>
              </a:rPr>
              <a:t>frames: subjective; structural; cultural; postmodern</a:t>
            </a:r>
          </a:p>
          <a:p>
            <a:pPr marL="742950" lvl="1" indent="-285750">
              <a:lnSpc>
                <a:spcPct val="125000"/>
              </a:lnSpc>
              <a:spcBef>
                <a:spcPts val="600"/>
              </a:spcBef>
              <a:spcAft>
                <a:spcPts val="0"/>
              </a:spcAft>
              <a:buFont typeface="Quattrocento" panose="02020502030000000404" pitchFamily="18" charset="0"/>
              <a:buChar char="–"/>
            </a:pPr>
            <a:r>
              <a:rPr lang="en-AU" sz="1600" b="0" dirty="0">
                <a:solidFill>
                  <a:schemeClr val="accent1"/>
                </a:solidFill>
                <a:effectLst/>
                <a:ea typeface="SimSun" panose="02010600030101010101" pitchFamily="2" charset="-122"/>
                <a:cs typeface="Times New Roman" panose="02020603050405020304" pitchFamily="18" charset="0"/>
              </a:rPr>
              <a:t>conceptual framework: artist; artwork; world; audience. </a:t>
            </a:r>
          </a:p>
        </p:txBody>
      </p:sp>
      <p:sp>
        <p:nvSpPr>
          <p:cNvPr id="4" name="Slide Number Placeholder 3">
            <a:extLst>
              <a:ext uri="{FF2B5EF4-FFF2-40B4-BE49-F238E27FC236}">
                <a16:creationId xmlns:a16="http://schemas.microsoft.com/office/drawing/2014/main" id="{1E6ACD06-A691-4C0C-257E-E373B7F32A28}"/>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7</a:t>
            </a:fld>
            <a:endParaRPr lang="en-AU"/>
          </a:p>
        </p:txBody>
      </p:sp>
    </p:spTree>
    <p:extLst>
      <p:ext uri="{BB962C8B-B14F-4D97-AF65-F5344CB8AC3E}">
        <p14:creationId xmlns:p14="http://schemas.microsoft.com/office/powerpoint/2010/main" val="4086903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B205C-0D39-05A6-9D62-EC187D109DAB}"/>
              </a:ext>
            </a:extLst>
          </p:cNvPr>
          <p:cNvSpPr>
            <a:spLocks noGrp="1"/>
          </p:cNvSpPr>
          <p:nvPr>
            <p:ph type="title"/>
          </p:nvPr>
        </p:nvSpPr>
        <p:spPr/>
        <p:txBody>
          <a:bodyPr/>
          <a:lstStyle/>
          <a:p>
            <a:r>
              <a:rPr lang="en-AU" dirty="0"/>
              <a:t>General advice – part 2</a:t>
            </a:r>
            <a:br>
              <a:rPr lang="en-AU" dirty="0"/>
            </a:br>
            <a:endParaRPr lang="en-AU" dirty="0"/>
          </a:p>
        </p:txBody>
      </p:sp>
      <p:sp>
        <p:nvSpPr>
          <p:cNvPr id="3" name="Content Placeholder 2">
            <a:extLst>
              <a:ext uri="{FF2B5EF4-FFF2-40B4-BE49-F238E27FC236}">
                <a16:creationId xmlns:a16="http://schemas.microsoft.com/office/drawing/2014/main" id="{FF972FDF-30EB-380E-182F-BC00101727C3}"/>
              </a:ext>
            </a:extLst>
          </p:cNvPr>
          <p:cNvSpPr>
            <a:spLocks noGrp="1"/>
          </p:cNvSpPr>
          <p:nvPr>
            <p:ph idx="1"/>
          </p:nvPr>
        </p:nvSpPr>
        <p:spPr>
          <a:xfrm>
            <a:off x="360000" y="1285563"/>
            <a:ext cx="6868573" cy="4536000"/>
          </a:xfrm>
        </p:spPr>
        <p:txBody>
          <a:bodyPr vert="horz" lIns="0" tIns="0" rIns="0" bIns="0" rtlCol="0" anchor="t">
            <a:noAutofit/>
          </a:bodyPr>
          <a:lstStyle/>
          <a:p>
            <a:pPr>
              <a:lnSpc>
                <a:spcPct val="115000"/>
              </a:lnSpc>
              <a:spcBef>
                <a:spcPts val="1200"/>
              </a:spcBef>
            </a:pPr>
            <a:r>
              <a:rPr lang="en-US" sz="1800" dirty="0">
                <a:solidFill>
                  <a:schemeClr val="accent1"/>
                </a:solidFill>
                <a:effectLst/>
                <a:ea typeface="Arial" panose="020B0604020202020204" pitchFamily="34" charset="0"/>
                <a:cs typeface="Arial" panose="020B0604020202020204" pitchFamily="34" charset="0"/>
              </a:rPr>
              <a:t>In section I, your answer will be assessed on how well you: </a:t>
            </a:r>
            <a:endParaRPr lang="en-AU" sz="1800" dirty="0">
              <a:solidFill>
                <a:schemeClr val="accent1"/>
              </a:solidFill>
              <a:effectLst/>
              <a:ea typeface="Calibri" panose="020F0502020204030204" pitchFamily="34" charset="0"/>
              <a:cs typeface="Times New Roman" panose="02020603050405020304" pitchFamily="18" charset="0"/>
            </a:endParaRPr>
          </a:p>
          <a:p>
            <a:pPr marL="342900" lvl="0" indent="-342900">
              <a:lnSpc>
                <a:spcPct val="115000"/>
              </a:lnSpc>
              <a:spcBef>
                <a:spcPts val="400"/>
              </a:spcBef>
              <a:buFont typeface="Symbol" panose="05050102010706020507" pitchFamily="18" charset="2"/>
              <a:buChar char=""/>
              <a:tabLst>
                <a:tab pos="228600" algn="l"/>
                <a:tab pos="414020" algn="l"/>
              </a:tabLst>
            </a:pPr>
            <a:r>
              <a:rPr lang="en-AU" sz="1800" dirty="0">
                <a:solidFill>
                  <a:schemeClr val="accent1"/>
                </a:solidFill>
                <a:effectLst/>
                <a:ea typeface="Calibri" panose="020F0502020204030204" pitchFamily="34" charset="0"/>
                <a:cs typeface="Times New Roman" panose="02020603050405020304" pitchFamily="18" charset="0"/>
              </a:rPr>
              <a:t>write in a concise and well-reasoned way </a:t>
            </a:r>
          </a:p>
          <a:p>
            <a:pPr marL="342900" lvl="0" indent="-342900">
              <a:lnSpc>
                <a:spcPct val="115000"/>
              </a:lnSpc>
              <a:spcBef>
                <a:spcPts val="400"/>
              </a:spcBef>
              <a:buFont typeface="Symbol" panose="05050102010706020507" pitchFamily="18" charset="2"/>
              <a:buChar char=""/>
              <a:tabLst>
                <a:tab pos="228600" algn="l"/>
                <a:tab pos="414020" algn="l"/>
              </a:tabLst>
            </a:pPr>
            <a:r>
              <a:rPr lang="en-AU" sz="1800" dirty="0">
                <a:solidFill>
                  <a:schemeClr val="accent1"/>
                </a:solidFill>
                <a:effectLst/>
                <a:ea typeface="Calibri" panose="020F0502020204030204" pitchFamily="34" charset="0"/>
                <a:cs typeface="Times New Roman" panose="02020603050405020304" pitchFamily="18" charset="0"/>
              </a:rPr>
              <a:t>present an informed point of view </a:t>
            </a:r>
          </a:p>
          <a:p>
            <a:pPr marL="342900" lvl="0" indent="-342900">
              <a:lnSpc>
                <a:spcPct val="115000"/>
              </a:lnSpc>
              <a:spcBef>
                <a:spcPts val="400"/>
              </a:spcBef>
              <a:buFont typeface="Symbol" panose="05050102010706020507" pitchFamily="18" charset="2"/>
              <a:buChar char=""/>
              <a:tabLst>
                <a:tab pos="228600" algn="l"/>
                <a:tab pos="414020" algn="l"/>
              </a:tabLst>
            </a:pPr>
            <a:r>
              <a:rPr lang="en-AU" sz="1800" dirty="0">
                <a:solidFill>
                  <a:schemeClr val="accent1"/>
                </a:solidFill>
                <a:effectLst/>
                <a:ea typeface="Calibri" panose="020F0502020204030204" pitchFamily="34" charset="0"/>
                <a:cs typeface="Times New Roman" panose="02020603050405020304" pitchFamily="18" charset="0"/>
              </a:rPr>
              <a:t>use the plates and any other source material provided to inform your response.</a:t>
            </a:r>
          </a:p>
          <a:p>
            <a:pPr>
              <a:lnSpc>
                <a:spcPct val="115000"/>
              </a:lnSpc>
              <a:spcBef>
                <a:spcPts val="1200"/>
              </a:spcBef>
            </a:pPr>
            <a:r>
              <a:rPr lang="en-US" sz="1800" dirty="0">
                <a:solidFill>
                  <a:schemeClr val="accent1"/>
                </a:solidFill>
                <a:effectLst/>
                <a:ea typeface="Arial" panose="020B0604020202020204" pitchFamily="34" charset="0"/>
                <a:cs typeface="Arial"/>
              </a:rPr>
              <a:t>Your response will be assessed against the examination rubric and marking criteria. Examples of these marking guidelines can be found in the </a:t>
            </a:r>
            <a:r>
              <a:rPr lang="en-AU" sz="1800" u="sng" dirty="0">
                <a:solidFill>
                  <a:schemeClr val="accent2"/>
                </a:solidFill>
                <a:ea typeface="Arial" panose="020B0604020202020204" pitchFamily="34" charset="0"/>
                <a:cs typeface="Times New Roman"/>
                <a:hlinkClick r:id="rId2">
                  <a:extLst>
                    <a:ext uri="{A12FA001-AC4F-418D-AE19-62706E023703}">
                      <ahyp:hlinkClr xmlns:ahyp="http://schemas.microsoft.com/office/drawing/2018/hyperlinkcolor" val="tx"/>
                    </a:ext>
                  </a:extLst>
                </a:hlinkClick>
              </a:rPr>
              <a:t>visual arts 2017 HSC exam pack</a:t>
            </a:r>
            <a:r>
              <a:rPr lang="en-US" sz="1800" dirty="0">
                <a:solidFill>
                  <a:schemeClr val="accent1"/>
                </a:solidFill>
                <a:effectLst/>
                <a:ea typeface="Arial" panose="020B0604020202020204" pitchFamily="34" charset="0"/>
                <a:cs typeface="Arial"/>
              </a:rPr>
              <a:t>.</a:t>
            </a:r>
            <a:endParaRPr lang="en-AU" sz="1800" dirty="0">
              <a:solidFill>
                <a:schemeClr val="accent1"/>
              </a:solidFill>
              <a:effectLst/>
              <a:ea typeface="Calibri" panose="020F0502020204030204" pitchFamily="34" charset="0"/>
              <a:cs typeface="Arial"/>
            </a:endParaRPr>
          </a:p>
          <a:p>
            <a:pPr>
              <a:lnSpc>
                <a:spcPct val="115000"/>
              </a:lnSpc>
              <a:spcBef>
                <a:spcPts val="600"/>
              </a:spcBef>
              <a:spcAft>
                <a:spcPts val="0"/>
              </a:spcAft>
            </a:pPr>
            <a:endParaRPr lang="en-AU" dirty="0"/>
          </a:p>
        </p:txBody>
      </p:sp>
      <p:pic>
        <p:nvPicPr>
          <p:cNvPr id="11" name="Picture 10" descr="Front cover of 2017 Visual arts Art criticism and art history examination paper.">
            <a:extLst>
              <a:ext uri="{FF2B5EF4-FFF2-40B4-BE49-F238E27FC236}">
                <a16:creationId xmlns:a16="http://schemas.microsoft.com/office/drawing/2014/main" id="{606B9B81-ED14-C18C-0A15-D1E855BA324F}"/>
              </a:ext>
            </a:extLst>
          </p:cNvPr>
          <p:cNvPicPr>
            <a:picLocks noChangeAspect="1"/>
          </p:cNvPicPr>
          <p:nvPr/>
        </p:nvPicPr>
        <p:blipFill>
          <a:blip r:embed="rId3"/>
          <a:stretch>
            <a:fillRect/>
          </a:stretch>
        </p:blipFill>
        <p:spPr>
          <a:xfrm>
            <a:off x="7055019" y="1285563"/>
            <a:ext cx="3979707" cy="5166717"/>
          </a:xfrm>
          <a:prstGeom prst="rect">
            <a:avLst/>
          </a:prstGeom>
        </p:spPr>
      </p:pic>
      <p:sp>
        <p:nvSpPr>
          <p:cNvPr id="4" name="Slide Number Placeholder 3">
            <a:extLst>
              <a:ext uri="{FF2B5EF4-FFF2-40B4-BE49-F238E27FC236}">
                <a16:creationId xmlns:a16="http://schemas.microsoft.com/office/drawing/2014/main" id="{1E6ACD06-A691-4C0C-257E-E373B7F32A28}"/>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8</a:t>
            </a:fld>
            <a:endParaRPr lang="en-AU"/>
          </a:p>
        </p:txBody>
      </p:sp>
    </p:spTree>
    <p:extLst>
      <p:ext uri="{BB962C8B-B14F-4D97-AF65-F5344CB8AC3E}">
        <p14:creationId xmlns:p14="http://schemas.microsoft.com/office/powerpoint/2010/main" val="3150489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C49F6-8975-B46E-56BB-AB48FCDBFE09}"/>
              </a:ext>
            </a:extLst>
          </p:cNvPr>
          <p:cNvSpPr>
            <a:spLocks noGrp="1"/>
          </p:cNvSpPr>
          <p:nvPr>
            <p:ph type="title"/>
          </p:nvPr>
        </p:nvSpPr>
        <p:spPr/>
        <p:txBody>
          <a:bodyPr/>
          <a:lstStyle/>
          <a:p>
            <a:r>
              <a:rPr lang="en-AU" dirty="0"/>
              <a:t>Section I guidelines</a:t>
            </a:r>
            <a:endParaRPr lang="en-AU" sz="1600" dirty="0"/>
          </a:p>
        </p:txBody>
      </p:sp>
      <p:pic>
        <p:nvPicPr>
          <p:cNvPr id="6" name="Graphic 5">
            <a:extLst>
              <a:ext uri="{FF2B5EF4-FFF2-40B4-BE49-F238E27FC236}">
                <a16:creationId xmlns:a16="http://schemas.microsoft.com/office/drawing/2014/main" id="{82B20D14-B5A1-4590-F965-07DBE97B975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317" y="1368001"/>
            <a:ext cx="3868753" cy="4137256"/>
          </a:xfrm>
          <a:prstGeom prst="rect">
            <a:avLst/>
          </a:prstGeom>
        </p:spPr>
      </p:pic>
      <p:sp>
        <p:nvSpPr>
          <p:cNvPr id="9" name="Rectangle 8">
            <a:extLst>
              <a:ext uri="{FF2B5EF4-FFF2-40B4-BE49-F238E27FC236}">
                <a16:creationId xmlns:a16="http://schemas.microsoft.com/office/drawing/2014/main" id="{269BE467-EE50-682B-436F-4CF073EB26A9}"/>
              </a:ext>
              <a:ext uri="{C183D7F6-B498-43B3-948B-1728B52AA6E4}">
                <adec:decorative xmlns:adec="http://schemas.microsoft.com/office/drawing/2017/decorative" val="0"/>
              </a:ext>
            </a:extLst>
          </p:cNvPr>
          <p:cNvSpPr/>
          <p:nvPr/>
        </p:nvSpPr>
        <p:spPr>
          <a:xfrm>
            <a:off x="3761117" y="1879646"/>
            <a:ext cx="8005246" cy="3722164"/>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AU" sz="1800" dirty="0">
                <a:solidFill>
                  <a:schemeClr val="tx1"/>
                </a:solidFill>
                <a:latin typeface="+mj-lt"/>
                <a:ea typeface="Calibri" panose="020F0502020204030204" pitchFamily="34" charset="0"/>
              </a:rPr>
              <a:t>S</a:t>
            </a:r>
            <a:r>
              <a:rPr lang="en-AU" sz="1800" dirty="0">
                <a:solidFill>
                  <a:schemeClr val="tx1"/>
                </a:solidFill>
                <a:effectLst/>
                <a:latin typeface="+mj-lt"/>
                <a:ea typeface="Calibri" panose="020F0502020204030204" pitchFamily="34" charset="0"/>
              </a:rPr>
              <a:t>ection I responses need to be written in a concise and well-reasoned way. </a:t>
            </a:r>
            <a:r>
              <a:rPr lang="en-US" sz="1800" dirty="0">
                <a:solidFill>
                  <a:schemeClr val="tx1"/>
                </a:solidFill>
                <a:effectLst/>
                <a:latin typeface="+mj-lt"/>
                <a:ea typeface="Arial" panose="020B0604020202020204" pitchFamily="34" charset="0"/>
              </a:rPr>
              <a:t>The length and detail of your response should be based on the mark and suggested times of each question, which are outlined at the top of the examination paper. It is essential that you keep to the suggested time limits, as the mark values can alter from year to year. Example time limits are provided for reference. The table in the next slide </a:t>
            </a:r>
            <a:r>
              <a:rPr lang="en-US" sz="1800" dirty="0" err="1">
                <a:solidFill>
                  <a:schemeClr val="tx1"/>
                </a:solidFill>
                <a:latin typeface="+mj-lt"/>
                <a:ea typeface="Arial" panose="020B0604020202020204" pitchFamily="34" charset="0"/>
              </a:rPr>
              <a:t>summarises</a:t>
            </a:r>
            <a:r>
              <a:rPr lang="en-US" sz="1800" dirty="0">
                <a:solidFill>
                  <a:schemeClr val="tx1"/>
                </a:solidFill>
                <a:effectLst/>
                <a:latin typeface="+mj-lt"/>
                <a:ea typeface="Arial" panose="020B0604020202020204" pitchFamily="34" charset="0"/>
              </a:rPr>
              <a:t> the general parameters of each question. These are guidelines, not mandated requirements to support you in </a:t>
            </a:r>
            <a:r>
              <a:rPr lang="en-AU" sz="1800" dirty="0">
                <a:solidFill>
                  <a:schemeClr val="tx1"/>
                </a:solidFill>
                <a:effectLst/>
                <a:latin typeface="+mj-lt"/>
                <a:ea typeface="Arial" panose="020B0604020202020204" pitchFamily="34" charset="0"/>
              </a:rPr>
              <a:t>responding.</a:t>
            </a:r>
            <a:endParaRPr lang="en-AU" sz="1800" dirty="0">
              <a:solidFill>
                <a:schemeClr val="tx1"/>
              </a:solidFill>
            </a:endParaRPr>
          </a:p>
        </p:txBody>
      </p:sp>
      <p:sp>
        <p:nvSpPr>
          <p:cNvPr id="4" name="Slide Number Placeholder 3">
            <a:extLst>
              <a:ext uri="{FF2B5EF4-FFF2-40B4-BE49-F238E27FC236}">
                <a16:creationId xmlns:a16="http://schemas.microsoft.com/office/drawing/2014/main" id="{A18CAD81-FE52-F449-5EB2-ECAD34C2C924}"/>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9</a:t>
            </a:fld>
            <a:endParaRPr lang="en-AU"/>
          </a:p>
        </p:txBody>
      </p:sp>
    </p:spTree>
    <p:extLst>
      <p:ext uri="{BB962C8B-B14F-4D97-AF65-F5344CB8AC3E}">
        <p14:creationId xmlns:p14="http://schemas.microsoft.com/office/powerpoint/2010/main" val="1299805197"/>
      </p:ext>
    </p:extLst>
  </p:cSld>
  <p:clrMapOvr>
    <a:masterClrMapping/>
  </p:clrMapOvr>
</p:sld>
</file>

<file path=ppt/theme/theme1.xml><?xml version="1.0" encoding="utf-8"?>
<a:theme xmlns:a="http://schemas.openxmlformats.org/drawingml/2006/main" name="NSWG Corporate">
  <a:themeElements>
    <a:clrScheme name="NSWGOV Corporate Red04 Sept 2022">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22272B"/>
      </a:hlink>
      <a:folHlink>
        <a:srgbClr val="22272B"/>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DoE PPT Template 2022 DRAFT" id="{EE3A526C-8D38-9A4D-A42A-078C80723416}" vid="{3CBC06BA-A92D-1648-A71C-24BD71284C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DoE_PPT_Template</Template>
  <TotalTime>0</TotalTime>
  <Words>1813</Words>
  <Application>Microsoft Office PowerPoint</Application>
  <PresentationFormat>Widescreen</PresentationFormat>
  <Paragraphs>193</Paragraphs>
  <Slides>19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Symbol</vt:lpstr>
      <vt:lpstr>Times New Roman</vt:lpstr>
      <vt:lpstr>Public Sans</vt:lpstr>
      <vt:lpstr>Public Sans Light</vt:lpstr>
      <vt:lpstr>Arial</vt:lpstr>
      <vt:lpstr>Quattrocento</vt:lpstr>
      <vt:lpstr>NSWG Corporate</vt:lpstr>
      <vt:lpstr>LEAP!  Level up your skills in section I – overview</vt:lpstr>
      <vt:lpstr>Purpose</vt:lpstr>
      <vt:lpstr>Overview</vt:lpstr>
      <vt:lpstr>What do I need to get started?</vt:lpstr>
      <vt:lpstr>Using this resource</vt:lpstr>
      <vt:lpstr>Resource contents</vt:lpstr>
      <vt:lpstr>General advice – part 1</vt:lpstr>
      <vt:lpstr>General advice – part 2 </vt:lpstr>
      <vt:lpstr>Section I guidelines</vt:lpstr>
      <vt:lpstr>Section I answer guidelines</vt:lpstr>
      <vt:lpstr>Section I requirements continued</vt:lpstr>
      <vt:lpstr>Plates booklet – part 1</vt:lpstr>
      <vt:lpstr>Plates booklet – part 2</vt:lpstr>
      <vt:lpstr>Plates booklet – citation</vt:lpstr>
      <vt:lpstr>Writing a section I response – part 1 </vt:lpstr>
      <vt:lpstr>Factual information</vt:lpstr>
      <vt:lpstr>Persuasive writing</vt:lpstr>
      <vt:lpstr>Writing a section I response – part 2</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LEAP! Level up your skills in section I – overview</dc:title>
  <dc:creator>NSW Department of Education</dc:creator>
  <cp:keywords/>
  <cp:revision>2</cp:revision>
  <dcterms:created xsi:type="dcterms:W3CDTF">2023-06-14T23:55:36Z</dcterms:created>
  <dcterms:modified xsi:type="dcterms:W3CDTF">2023-06-14T23:55:54Z</dcterms:modified>
</cp:coreProperties>
</file>