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97" r:id="rId7"/>
    <p:sldId id="300" r:id="rId8"/>
    <p:sldId id="275" r:id="rId9"/>
    <p:sldId id="274" r:id="rId10"/>
    <p:sldId id="269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8" autoAdjust="0"/>
    <p:restoredTop sz="89757" autoAdjust="0"/>
  </p:normalViewPr>
  <p:slideViewPr>
    <p:cSldViewPr snapToGrid="0">
      <p:cViewPr varScale="1">
        <p:scale>
          <a:sx n="80" d="100"/>
          <a:sy n="80" d="100"/>
        </p:scale>
        <p:origin x="60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ECFB-D574-4553-9C76-F8A90275752C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BCE-3859-4ACB-B9A4-F18B0C7E2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7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one: http://oberon481.typepad.com/.a/6a00d8341c4e3853ef0162fd1312a0970d-pi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2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06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3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71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5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one: https://c1.staticflickr.com/2/1641/25808095920_b0a9eb68f5_b.jpg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29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one: http://images.glaciermedia.ca/polopoly_fs/1.23060700.1507674031!/fileImage/httpImage/image.jpg_gen/derivatives/landscape_804/workspace-iii-the-response.jpg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33D5-70AC-42B2-937B-DEBBD8676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33798-7454-491C-9FF5-3E5B093B1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9979-463A-475C-B705-A27E04BF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7746-D7FC-424C-8AED-9E1A75DB7425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4E8FE-6D45-4574-A1FA-F76882ED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A810-5BFB-4F6E-841A-74C06A95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FAB2-1293-4929-931C-5795FCCF64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5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CB1FB-3CB8-0E43-8A91-4B0F05ECAEC1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  <p:extLst>
      <p:ext uri="{BB962C8B-B14F-4D97-AF65-F5344CB8AC3E}">
        <p14:creationId xmlns:p14="http://schemas.microsoft.com/office/powerpoint/2010/main" val="15594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368" userDrawn="1">
          <p15:clr>
            <a:srgbClr val="FBAE40"/>
          </p15:clr>
        </p15:guide>
        <p15:guide id="5" pos="3817" userDrawn="1">
          <p15:clr>
            <a:srgbClr val="FBAE40"/>
          </p15:clr>
        </p15:guide>
        <p15:guide id="6" orient="horz" pos="35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19065-68EB-4D2E-B327-8975A395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A191-42E2-44D1-8C52-A8E43F775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6B796-6C25-40BE-9E19-86790D95E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7746-D7FC-424C-8AED-9E1A75DB7425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6295-1B0E-4966-A704-58C98DDBC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9D96-405F-418E-814F-F59E3FDC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FAB2-1293-4929-931C-5795FCCF64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4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ZwN3CEgX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QHFdDfp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Dvdl09j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258-610E-41D4-96BC-C1180C83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24548"/>
            <a:ext cx="12192000" cy="697229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Constructing a composition work</a:t>
            </a:r>
          </a:p>
        </p:txBody>
      </p:sp>
    </p:spTree>
    <p:extLst>
      <p:ext uri="{BB962C8B-B14F-4D97-AF65-F5344CB8AC3E}">
        <p14:creationId xmlns:p14="http://schemas.microsoft.com/office/powerpoint/2010/main" val="72005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15875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What is abstraction?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66FD-147C-493E-BB94-1882F172E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5543550" cy="4213226"/>
          </a:xfrm>
        </p:spPr>
        <p:txBody>
          <a:bodyPr>
            <a:noAutofit/>
          </a:bodyPr>
          <a:lstStyle/>
          <a:p>
            <a:r>
              <a:rPr lang="en-AU" sz="2100" dirty="0"/>
              <a:t>Abstraction means how to manipulate your choreography.</a:t>
            </a:r>
          </a:p>
          <a:p>
            <a:r>
              <a:rPr lang="en-AU" sz="2100" dirty="0"/>
              <a:t>There are many ways to abstract your movement, exploring space, time and dynamics, which we will go through in a later PowerPoint. </a:t>
            </a:r>
          </a:p>
          <a:p>
            <a:r>
              <a:rPr lang="en-AU" sz="2100" dirty="0"/>
              <a:t>Once you have your motif, phrases, and sections of movements planned, manipulate your choreography to create engagement within your work.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51719-2F34-4244-88D9-B37A6B2C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70" y="1484313"/>
            <a:ext cx="4613493" cy="30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275916"/>
            <a:ext cx="7551233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We will explore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D81A-7B56-4D85-90E3-548D40A5EA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5543550" cy="4213225"/>
          </a:xfrm>
        </p:spPr>
        <p:txBody>
          <a:bodyPr>
            <a:noAutofit/>
          </a:bodyPr>
          <a:lstStyle/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Motif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Motif into phrase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Transitions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Sections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Repetition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Variation and contrast 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Abstraction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1573896" cy="73251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What is a motif?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9" y="1484313"/>
            <a:ext cx="5543550" cy="3652887"/>
          </a:xfrm>
        </p:spPr>
        <p:txBody>
          <a:bodyPr numCol="1">
            <a:noAutofit/>
          </a:bodyPr>
          <a:lstStyle/>
          <a:p>
            <a:pPr marL="539750" indent="-28575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 motif is a recurring sequence of four to eight counts in length, that represents the intent (idea) of the dance.</a:t>
            </a:r>
          </a:p>
          <a:p>
            <a:pPr marL="539750" indent="-28575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It is generally symbolic or gestural movement based from your concept or intent.</a:t>
            </a:r>
          </a:p>
          <a:p>
            <a:pPr marL="539750" indent="-28575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 motif is one of the first movements we see in a dance.</a:t>
            </a:r>
          </a:p>
          <a:p>
            <a:pPr marL="539750" indent="-28575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All other movements dance are developed from a motif.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E0F28-EF52-4ED1-849A-CFF23084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722" y="1484313"/>
            <a:ext cx="4425341" cy="29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746" y="15875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Motif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0EFD4-4A28-4D00-81C1-DF4D4CD93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769" y="1484313"/>
            <a:ext cx="11168294" cy="4213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Once you have your intent (idea/story) selected, it is time to start creating your motif! </a:t>
            </a:r>
          </a:p>
          <a:p>
            <a:pPr marL="0" indent="0">
              <a:buNone/>
            </a:pPr>
            <a:r>
              <a:rPr lang="en-US" sz="2100" b="1" dirty="0" smtClean="0"/>
              <a:t>Task one</a:t>
            </a:r>
            <a:endParaRPr lang="en-US" sz="21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G</a:t>
            </a:r>
            <a:r>
              <a:rPr lang="en-US" sz="2100" dirty="0" smtClean="0"/>
              <a:t>esture</a:t>
            </a:r>
            <a:r>
              <a:rPr lang="en-US" sz="2100" dirty="0"/>
              <a:t>: brainstorm three gestures that are literal representations of your intent. This could include waving, yawning, collapsing, shaking a hand, pushing, checking the time, wiping the brow, etc. Whatever it is, it has to relate to your intent!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Connect each gesture through a linking movement. You should now have a six to eight count phrase. This is now your motif.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Explain and perform your motif for the rest of the class.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Discuss and write an entry in your process diary on the success of developing your motif.</a:t>
            </a:r>
          </a:p>
        </p:txBody>
      </p:sp>
    </p:spTree>
    <p:extLst>
      <p:ext uri="{BB962C8B-B14F-4D97-AF65-F5344CB8AC3E}">
        <p14:creationId xmlns:p14="http://schemas.microsoft.com/office/powerpoint/2010/main" val="489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94DCB5-E3A5-4742-AFB2-BF0941B6A4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11160125" cy="4213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/>
              <a:t>Task </a:t>
            </a:r>
            <a:r>
              <a:rPr lang="en-US" sz="2100" b="1" dirty="0" smtClean="0"/>
              <a:t>two</a:t>
            </a:r>
            <a:endParaRPr lang="en-US" sz="2100" b="1" dirty="0"/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Abstract (manipulate/change) your motif to create a longer phrase by using  several of the elements of dance below. </a:t>
            </a:r>
          </a:p>
          <a:p>
            <a:pPr lvl="1"/>
            <a:r>
              <a:rPr lang="en-US" sz="2100" dirty="0"/>
              <a:t>Space: level, shape, dimension, direction, planes or pathways</a:t>
            </a:r>
          </a:p>
          <a:p>
            <a:pPr lvl="1"/>
            <a:r>
              <a:rPr lang="en-US" sz="2100" dirty="0"/>
              <a:t>Time: </a:t>
            </a:r>
            <a:r>
              <a:rPr lang="en-US" sz="2100" dirty="0" err="1"/>
              <a:t>metre</a:t>
            </a:r>
            <a:r>
              <a:rPr lang="en-US" sz="2100" dirty="0"/>
              <a:t>, tempo, phrasing, accent, rhythmic patterns or stillness.</a:t>
            </a:r>
          </a:p>
          <a:p>
            <a:pPr lvl="1"/>
            <a:r>
              <a:rPr lang="en-US" sz="2100" dirty="0"/>
              <a:t>Dynamics: release of energy, weight/force or qualities of movement (sustained, suspended, swinging, collapsing, vibratory and percussive movements</a:t>
            </a:r>
            <a:r>
              <a:rPr lang="en-US" sz="2100" dirty="0" smtClean="0"/>
              <a:t>).</a:t>
            </a:r>
            <a:endParaRPr lang="en-US" sz="2100" dirty="0"/>
          </a:p>
          <a:p>
            <a:pPr marL="342900" indent="-342900">
              <a:buFont typeface="+mj-lt"/>
              <a:buAutoNum type="arabicPeriod"/>
            </a:pPr>
            <a:r>
              <a:rPr lang="en-AU" sz="2100" dirty="0"/>
              <a:t>Write which elements you selected for your motif and explain and why you chose those particular ones in your process </a:t>
            </a:r>
            <a:r>
              <a:rPr lang="en-AU" sz="2100" dirty="0" smtClean="0"/>
              <a:t>diaries.</a:t>
            </a:r>
            <a:endParaRPr lang="en-AU" sz="2100" dirty="0"/>
          </a:p>
          <a:p>
            <a:pPr marL="342900" indent="-342900">
              <a:buFont typeface="+mj-lt"/>
              <a:buAutoNum type="arabicPeriod"/>
            </a:pPr>
            <a:r>
              <a:rPr lang="en-AU" sz="2100" dirty="0"/>
              <a:t>Perform your motifs to the </a:t>
            </a:r>
            <a:r>
              <a:rPr lang="en-AU" sz="2100" dirty="0" smtClean="0"/>
              <a:t>class.</a:t>
            </a:r>
            <a:endParaRPr lang="en-AU" sz="2100" dirty="0"/>
          </a:p>
          <a:p>
            <a:pPr marL="342900" indent="-342900">
              <a:buFont typeface="+mj-lt"/>
              <a:buAutoNum type="arabicPeriod"/>
            </a:pPr>
            <a:r>
              <a:rPr lang="en-AU" sz="2100" dirty="0"/>
              <a:t>Thinking about your favourite performance (it does not have to be yours), write a process diary entry about the use of space, time and dynamics in the motif.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29F7CF-3E4E-4D6C-9F03-B590F1BAB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592" y="254049"/>
            <a:ext cx="10240027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Motif into phrase</a:t>
            </a:r>
          </a:p>
        </p:txBody>
      </p:sp>
    </p:spTree>
    <p:extLst>
      <p:ext uri="{BB962C8B-B14F-4D97-AF65-F5344CB8AC3E}">
        <p14:creationId xmlns:p14="http://schemas.microsoft.com/office/powerpoint/2010/main" val="40016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263490"/>
            <a:ext cx="10400095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Transitions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58428-58FD-4253-AD74-3DA455461066}"/>
              </a:ext>
            </a:extLst>
          </p:cNvPr>
          <p:cNvSpPr txBox="1"/>
          <p:nvPr/>
        </p:nvSpPr>
        <p:spPr>
          <a:xfrm>
            <a:off x="515938" y="1484313"/>
            <a:ext cx="11160125" cy="3785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1900" dirty="0"/>
              <a:t>When you create a transition from one phrase or section to another, it must be purposeful and relevant to the intent and movement quality.</a:t>
            </a:r>
          </a:p>
          <a:p>
            <a:endParaRPr lang="en-AU" sz="1900" dirty="0"/>
          </a:p>
          <a:p>
            <a:r>
              <a:rPr lang="en-AU" sz="1900" dirty="0"/>
              <a:t>Consider the following when creating your transition: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locomotor movement travelling to a new stage space for a new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gestural movement exploring your intent to show the transition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use of levels and direction to create </a:t>
            </a:r>
            <a:r>
              <a:rPr lang="en-AU" sz="1900" dirty="0" smtClean="0"/>
              <a:t>engagement.</a:t>
            </a:r>
            <a:endParaRPr lang="en-AU" sz="1900" dirty="0"/>
          </a:p>
          <a:p>
            <a:endParaRPr lang="en-AU" sz="1900" dirty="0"/>
          </a:p>
          <a:p>
            <a:r>
              <a:rPr lang="en-AU" sz="1900" b="1" dirty="0"/>
              <a:t>Task </a:t>
            </a:r>
            <a:r>
              <a:rPr lang="en-AU" sz="1900" b="1" dirty="0" smtClean="0"/>
              <a:t>three</a:t>
            </a:r>
            <a:endParaRPr lang="en-AU" sz="1900" b="1" dirty="0"/>
          </a:p>
          <a:p>
            <a:pPr marL="342900" indent="-342900">
              <a:buFont typeface="+mj-lt"/>
              <a:buAutoNum type="arabicPeriod"/>
            </a:pPr>
            <a:r>
              <a:rPr lang="en-AU" sz="1900" dirty="0"/>
              <a:t>Imagine you have a completed work of three different sections.  Discuss in pairs what your intent would be, and therefore what each different section would be about. Create a transition of eight counts, explaining each movement and what it represents, moving from one section to the next. 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900" dirty="0"/>
              <a:t>Perform these transitions for the class, and discuss the purpose of each movement.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900" dirty="0"/>
              <a:t>Write an entry in your process diary on the success of the transitions and what you could add or alter next time. </a:t>
            </a:r>
          </a:p>
          <a:p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68974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712" y="158750"/>
            <a:ext cx="10373638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7682" y="1144346"/>
            <a:ext cx="11488381" cy="3967797"/>
          </a:xfrm>
        </p:spPr>
        <p:txBody>
          <a:bodyPr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When creating a composition you will have a minimum of two and a maximum of five sections within your work, depending on the structure or choreographic form you choose. 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16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We will explore the different structures in the next PowerPoint, however, it is important to know that each section must be different from the others. 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Why is it important to have differences in your sections?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What would be different between the sections?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How would the meaning change?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How would the movement change?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What would change within the elements of dance?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And what is the overall purpose of showing these differences within the sections?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16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View the clip on 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So you think you can dance- contemporary duo </a:t>
            </a: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and describe the different sections. 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16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1600" b="1" dirty="0">
                <a:solidFill>
                  <a:schemeClr val="bg2">
                    <a:lumMod val="10000"/>
                  </a:schemeClr>
                </a:solidFill>
              </a:rPr>
              <a:t>Task </a:t>
            </a:r>
            <a:r>
              <a:rPr lang="en-AU" sz="1600" b="1" dirty="0" smtClean="0">
                <a:solidFill>
                  <a:schemeClr val="bg2">
                    <a:lumMod val="10000"/>
                  </a:schemeClr>
                </a:solidFill>
              </a:rPr>
              <a:t>four</a:t>
            </a:r>
            <a:endParaRPr lang="en-AU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711200" indent="-457200">
              <a:spcBef>
                <a:spcPts val="400"/>
              </a:spcBef>
              <a:buSzPct val="80000"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AU" sz="1600" dirty="0">
                <a:solidFill>
                  <a:schemeClr val="bg2">
                    <a:lumMod val="10000"/>
                  </a:schemeClr>
                </a:solidFill>
              </a:rPr>
              <a:t>Discuss in pairs your same intent from the previous task, or make up a new intent. Using this intent discuss how you could create different sections, and different movement qualities within the sections, to explore the chosen intent. </a:t>
            </a:r>
          </a:p>
        </p:txBody>
      </p:sp>
    </p:spTree>
    <p:extLst>
      <p:ext uri="{BB962C8B-B14F-4D97-AF65-F5344CB8AC3E}">
        <p14:creationId xmlns:p14="http://schemas.microsoft.com/office/powerpoint/2010/main" val="382012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2910" y="15875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Repetition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66FD-147C-493E-BB94-1882F172E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910" y="1484313"/>
            <a:ext cx="8404964" cy="3407079"/>
          </a:xfrm>
        </p:spPr>
        <p:txBody>
          <a:bodyPr>
            <a:noAutofit/>
          </a:bodyPr>
          <a:lstStyle/>
          <a:p>
            <a:r>
              <a:rPr lang="en-AU" sz="2100" dirty="0"/>
              <a:t>What is repetition? Discuss this in a dance concept.</a:t>
            </a:r>
          </a:p>
          <a:p>
            <a:r>
              <a:rPr lang="en-AU" sz="2100" dirty="0"/>
              <a:t>Why would repetition be important to a dance work?</a:t>
            </a:r>
          </a:p>
          <a:p>
            <a:r>
              <a:rPr lang="en-AU" sz="2100" dirty="0"/>
              <a:t>How would you successfully utilise repetition in your work?</a:t>
            </a:r>
          </a:p>
          <a:p>
            <a:pPr marL="0" indent="0">
              <a:buNone/>
            </a:pPr>
            <a:endParaRPr lang="en-AU" sz="2100" dirty="0"/>
          </a:p>
          <a:p>
            <a:pPr marL="0" indent="0">
              <a:buNone/>
            </a:pPr>
            <a:r>
              <a:rPr lang="en-AU" sz="2100" b="1" dirty="0"/>
              <a:t>Task </a:t>
            </a:r>
            <a:r>
              <a:rPr lang="en-AU" sz="2100" b="1" dirty="0" smtClean="0"/>
              <a:t>five</a:t>
            </a:r>
            <a:endParaRPr lang="en-AU" sz="2100" b="1" dirty="0"/>
          </a:p>
          <a:p>
            <a:r>
              <a:rPr lang="en-AU" sz="2100" dirty="0"/>
              <a:t>Watch the clip on </a:t>
            </a:r>
            <a:r>
              <a:rPr lang="en-AU" sz="2100" dirty="0">
                <a:hlinkClick r:id="rId3"/>
              </a:rPr>
              <a:t>Hallelujah- So you think you can dance </a:t>
            </a:r>
            <a:r>
              <a:rPr lang="en-AU" sz="2100" dirty="0"/>
              <a:t>and discuss the use of repetition in the work. How has it added to the work? </a:t>
            </a:r>
          </a:p>
          <a:p>
            <a:r>
              <a:rPr lang="en-AU" sz="2100" dirty="0"/>
              <a:t>Write a TEEEC paragraph on the success of this.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E6FCE-A35E-4964-AE24-62C5F92DD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688" y="1999978"/>
            <a:ext cx="281659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340" y="15875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Variation and contrast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66FD-147C-493E-BB94-1882F172E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4341" y="1484313"/>
            <a:ext cx="5612130" cy="3625265"/>
          </a:xfrm>
        </p:spPr>
        <p:txBody>
          <a:bodyPr>
            <a:noAutofit/>
          </a:bodyPr>
          <a:lstStyle/>
          <a:p>
            <a:r>
              <a:rPr lang="en-AU" sz="2100" dirty="0"/>
              <a:t>What is variation and contrast?</a:t>
            </a:r>
          </a:p>
          <a:p>
            <a:r>
              <a:rPr lang="en-AU" sz="2100" dirty="0"/>
              <a:t>What is the purpose of using variation and contrast in your composition work? </a:t>
            </a:r>
          </a:p>
          <a:p>
            <a:pPr marL="0" indent="0">
              <a:buNone/>
            </a:pPr>
            <a:endParaRPr lang="en-AU" sz="2100" dirty="0"/>
          </a:p>
          <a:p>
            <a:pPr marL="0" indent="0">
              <a:buNone/>
            </a:pPr>
            <a:r>
              <a:rPr lang="en-AU" sz="2100" b="1" dirty="0"/>
              <a:t>Task six</a:t>
            </a:r>
          </a:p>
          <a:p>
            <a:r>
              <a:rPr lang="en-AU" sz="2100" dirty="0"/>
              <a:t>Watch the clip from </a:t>
            </a:r>
            <a:r>
              <a:rPr lang="en-AU" sz="2100" dirty="0">
                <a:hlinkClick r:id="rId3"/>
              </a:rPr>
              <a:t>So you think you can dance- Halo </a:t>
            </a:r>
            <a:r>
              <a:rPr lang="en-AU" sz="2100" dirty="0"/>
              <a:t>and discuss the contrast in the work. </a:t>
            </a:r>
          </a:p>
          <a:p>
            <a:r>
              <a:rPr lang="en-AU" sz="2100" dirty="0"/>
              <a:t>Write a TEEEC paragraph describing the change in dynamic styles and how this adds to the overall unity of the </a:t>
            </a:r>
            <a:r>
              <a:rPr lang="en-AU" sz="2100" dirty="0" smtClean="0"/>
              <a:t>work.</a:t>
            </a:r>
            <a:endParaRPr lang="en-AU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22F78-C2D1-4DB2-BBA3-1312D204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461" y="1484313"/>
            <a:ext cx="5254037" cy="33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5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0B6BA-1978-41DB-8105-E6189ADEA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69973-E5B9-490A-9E7A-106AA75D8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5B7DE-7466-4105-9149-84B97AA57154}">
  <ds:schemaRefs>
    <ds:schemaRef ds:uri="http://purl.org/dc/elements/1.1/"/>
    <ds:schemaRef ds:uri="031f4bbe-2dea-43e9-b264-4a13c49315a6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99e3732-e69e-4531-8f09-0a2675998c6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919</Words>
  <Application>Microsoft Office PowerPoint</Application>
  <PresentationFormat>Widescreen</PresentationFormat>
  <Paragraphs>88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Constructing a composition work</vt:lpstr>
      <vt:lpstr>We will explore </vt:lpstr>
      <vt:lpstr>What is a motif?</vt:lpstr>
      <vt:lpstr>Motif development</vt:lpstr>
      <vt:lpstr>Motif into phrase</vt:lpstr>
      <vt:lpstr>Transitions</vt:lpstr>
      <vt:lpstr>Sections</vt:lpstr>
      <vt:lpstr>Repetition</vt:lpstr>
      <vt:lpstr>Variation and contrast</vt:lpstr>
      <vt:lpstr>What is abstraction?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to stage</dc:title>
  <dc:creator>Ricketts, Cathryn</dc:creator>
  <cp:lastModifiedBy>Cathryn Ricketts</cp:lastModifiedBy>
  <cp:revision>174</cp:revision>
  <dcterms:created xsi:type="dcterms:W3CDTF">2017-11-15T00:40:17Z</dcterms:created>
  <dcterms:modified xsi:type="dcterms:W3CDTF">2018-07-03T04:49:09Z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