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97" r:id="rId7"/>
    <p:sldId id="300" r:id="rId8"/>
    <p:sldId id="275" r:id="rId9"/>
    <p:sldId id="274" r:id="rId10"/>
    <p:sldId id="30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 autoAdjust="0"/>
    <p:restoredTop sz="89757" autoAdjust="0"/>
  </p:normalViewPr>
  <p:slideViewPr>
    <p:cSldViewPr snapToGrid="0">
      <p:cViewPr varScale="1">
        <p:scale>
          <a:sx n="80" d="100"/>
          <a:sy n="80" d="100"/>
        </p:scale>
        <p:origin x="78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ECFB-D574-4553-9C76-F8A90275752C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BCE-3859-4ACB-B9A4-F18B0C7E2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7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one: http://ryersonfolio.com/the-shapes-and-forms-of-choreographic-works/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2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one: http://ryersonfolio.com/the-shapes-and-forms-of-choreographic-works/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06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3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ACBCE-3859-4ACB-B9A4-F18B0C7E2FE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5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http://ryersonfolio.com/the-shapes-and-forms-of-choreographic-works/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71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5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A882B0-FA63-AF41-BE3D-4FE3A82B261E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  <p:extLst>
      <p:ext uri="{BB962C8B-B14F-4D97-AF65-F5344CB8AC3E}">
        <p14:creationId xmlns:p14="http://schemas.microsoft.com/office/powerpoint/2010/main" val="15594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pos="3817" userDrawn="1">
          <p15:clr>
            <a:srgbClr val="FBAE40"/>
          </p15:clr>
        </p15:guide>
        <p15:guide id="6" orient="horz" pos="3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fPoqE21k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urjDa1hp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-SE6Q9Le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258-610E-41D4-96BC-C1180C83FEB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091454"/>
            <a:ext cx="12192000" cy="6972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Choreographic forms</a:t>
            </a:r>
          </a:p>
        </p:txBody>
      </p:sp>
    </p:spTree>
    <p:extLst>
      <p:ext uri="{BB962C8B-B14F-4D97-AF65-F5344CB8AC3E}">
        <p14:creationId xmlns:p14="http://schemas.microsoft.com/office/powerpoint/2010/main" val="7200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1488957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We will explore the different choreographic forms: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D81A-7B56-4D85-90E3-548D40A5EA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5543550" cy="3516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Structures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narrative form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binary form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ternary form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rondo form.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Choreographic techniques</a:t>
            </a:r>
          </a:p>
          <a:p>
            <a:pPr marL="711200" indent="-4572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canon.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1573896" cy="7325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Choreographic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705" y="1484313"/>
            <a:ext cx="5238091" cy="3652887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>
                <a:solidFill>
                  <a:schemeClr val="bg2">
                    <a:lumMod val="10000"/>
                  </a:schemeClr>
                </a:solidFill>
              </a:rPr>
              <a:t>What is a choreographic form?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Choreographic forms structure a dance work and their music. A normal pop song usually is structured with a simple verse/chorus form. However, when we create compositions, we aim to show the structure through the music, movement qualities and use of stage space. 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56A79-8DFB-4313-ACFC-3085FB42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37" y="1510907"/>
            <a:ext cx="5690838" cy="37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388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Narrative 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0EFD4-4A28-4D00-81C1-DF4D4CD93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9" y="1484312"/>
            <a:ext cx="6095876" cy="4249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This tells a story, and usually has three sections: A B C. </a:t>
            </a:r>
          </a:p>
          <a:p>
            <a:pPr marL="0" indent="0">
              <a:buNone/>
            </a:pPr>
            <a:r>
              <a:rPr lang="en-US" sz="2100" dirty="0"/>
              <a:t>Each section conveys a different part of the story.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Task</a:t>
            </a:r>
          </a:p>
          <a:p>
            <a:r>
              <a:rPr lang="en-US" sz="2100" dirty="0"/>
              <a:t>In pairs, compose a story.</a:t>
            </a:r>
          </a:p>
          <a:p>
            <a:r>
              <a:rPr lang="en-US" sz="2100" dirty="0"/>
              <a:t>Break down your story into 3 sections in your process diary.</a:t>
            </a:r>
          </a:p>
          <a:p>
            <a:r>
              <a:rPr lang="en-US" sz="2100" dirty="0"/>
              <a:t>Watch </a:t>
            </a:r>
            <a:r>
              <a:rPr lang="en-US" sz="2100" dirty="0">
                <a:hlinkClick r:id="rId3"/>
              </a:rPr>
              <a:t>So you think you can dance- Dreaming with a broken heart </a:t>
            </a:r>
            <a:r>
              <a:rPr lang="en-US" sz="2100" dirty="0"/>
              <a:t>and discuss the narrative form.</a:t>
            </a:r>
          </a:p>
          <a:p>
            <a:r>
              <a:rPr lang="en-US" sz="2100" dirty="0"/>
              <a:t>Write a process diary entry discussing the success of the  narrative form within the work. </a:t>
            </a:r>
          </a:p>
          <a:p>
            <a:pPr marL="0" indent="0" algn="ctr">
              <a:buNone/>
            </a:pPr>
            <a:r>
              <a:rPr lang="en-US" sz="2100" b="1" dirty="0"/>
              <a:t>Your turn!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A028B-9735-41DC-9801-5A71490A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240" y="1484313"/>
            <a:ext cx="4966335" cy="33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94DCB5-E3A5-4742-AFB2-BF0941B6A4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11196637" cy="3194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Binary form has two sections, A B. </a:t>
            </a:r>
          </a:p>
          <a:p>
            <a:pPr marL="0" indent="0">
              <a:buNone/>
            </a:pPr>
            <a:r>
              <a:rPr lang="en-US" sz="2100" dirty="0"/>
              <a:t>The two sections are very different to each other, particularly in meaning and movement quality. </a:t>
            </a:r>
          </a:p>
          <a:p>
            <a:pPr marL="0" indent="0">
              <a:buNone/>
            </a:pPr>
            <a:r>
              <a:rPr lang="en-US" sz="2100" b="1" dirty="0"/>
              <a:t>Task</a:t>
            </a:r>
          </a:p>
          <a:p>
            <a:r>
              <a:rPr lang="en-US" sz="2100" dirty="0"/>
              <a:t>Discuss various ideas you could explore through binary form. In pairs, choose one idea and develop a separate motif for each of the two sections, A and B. Remembering both sections movement has to be original and convey the difference within the intent. </a:t>
            </a:r>
          </a:p>
          <a:p>
            <a:r>
              <a:rPr lang="en-US" sz="2100" dirty="0"/>
              <a:t>Perform this for the class. Discuss as a group the success in other pairs motifs to show the two different sections. Apply constructive feedback to your motif.</a:t>
            </a:r>
          </a:p>
          <a:p>
            <a:r>
              <a:rPr lang="en-US" sz="2100" dirty="0"/>
              <a:t>Write a process diary entry on today’s task. 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29F7CF-3E4E-4D6C-9F03-B590F1BAB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240027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Binary form</a:t>
            </a:r>
          </a:p>
        </p:txBody>
      </p:sp>
    </p:spTree>
    <p:extLst>
      <p:ext uri="{BB962C8B-B14F-4D97-AF65-F5344CB8AC3E}">
        <p14:creationId xmlns:p14="http://schemas.microsoft.com/office/powerpoint/2010/main" val="40016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400095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Ternary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58428-58FD-4253-AD74-3DA455461066}"/>
              </a:ext>
            </a:extLst>
          </p:cNvPr>
          <p:cNvSpPr txBox="1"/>
          <p:nvPr/>
        </p:nvSpPr>
        <p:spPr>
          <a:xfrm>
            <a:off x="515938" y="1484313"/>
            <a:ext cx="11196637" cy="3493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2100" dirty="0"/>
              <a:t>Ternary form has three sections, A B A. The first and last sections are very similar in movement qualities, representing the same idea.</a:t>
            </a:r>
          </a:p>
          <a:p>
            <a:endParaRPr lang="en-AU" sz="2100" dirty="0"/>
          </a:p>
          <a:p>
            <a:r>
              <a:rPr lang="en-AU" sz="2100" b="1" dirty="0" smtClean="0"/>
              <a:t>Example</a:t>
            </a:r>
            <a:endParaRPr lang="en-AU" sz="2100" b="1" dirty="0"/>
          </a:p>
          <a:p>
            <a:r>
              <a:rPr lang="en-AU" sz="2100" dirty="0"/>
              <a:t>A- Someone is alone, scared and captured, shown through small soft </a:t>
            </a:r>
            <a:r>
              <a:rPr lang="en-AU" sz="2100" dirty="0" smtClean="0"/>
              <a:t>movements.</a:t>
            </a:r>
            <a:endParaRPr lang="en-AU" sz="2100" dirty="0"/>
          </a:p>
          <a:p>
            <a:r>
              <a:rPr lang="en-AU" sz="2100" dirty="0"/>
              <a:t>B- The person fights to escape, shown through sharp and hard </a:t>
            </a:r>
            <a:r>
              <a:rPr lang="en-AU" sz="2100" dirty="0" smtClean="0"/>
              <a:t>movements.</a:t>
            </a:r>
            <a:endParaRPr lang="en-AU" sz="2100" dirty="0"/>
          </a:p>
          <a:p>
            <a:r>
              <a:rPr lang="en-AU" sz="2100" dirty="0"/>
              <a:t>A- They are recaptured and alone again, shown through small soft </a:t>
            </a:r>
            <a:r>
              <a:rPr lang="en-AU" sz="2100" dirty="0" smtClean="0"/>
              <a:t>movements.</a:t>
            </a:r>
            <a:endParaRPr lang="en-AU" sz="2100" dirty="0"/>
          </a:p>
          <a:p>
            <a:endParaRPr lang="en-AU" sz="2100" dirty="0"/>
          </a:p>
          <a:p>
            <a:r>
              <a:rPr lang="en-AU" sz="2100" b="1" dirty="0"/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100" dirty="0"/>
              <a:t>View </a:t>
            </a:r>
            <a:r>
              <a:rPr lang="en-AU" sz="2100" dirty="0">
                <a:hlinkClick r:id="rId3"/>
              </a:rPr>
              <a:t>So you think you can dance- Fix you </a:t>
            </a:r>
            <a:r>
              <a:rPr lang="en-AU" sz="2100" dirty="0"/>
              <a:t>and discuss in pairs the success of the intent. Describe the movement quality conveying both section A’s.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100" dirty="0"/>
              <a:t>Discuss what other elements within composition could be used to enhance ternary form, aside from movement quality?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100" dirty="0"/>
              <a:t>Write a process diary reflecting on the dance from above, and the benefits of using Ternary form.</a:t>
            </a:r>
          </a:p>
        </p:txBody>
      </p:sp>
    </p:spTree>
    <p:extLst>
      <p:ext uri="{BB962C8B-B14F-4D97-AF65-F5344CB8AC3E}">
        <p14:creationId xmlns:p14="http://schemas.microsoft.com/office/powerpoint/2010/main" val="68974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373638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Rondo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024" y="1484313"/>
            <a:ext cx="11811000" cy="37378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This has several sections, but keeps coming back to the same theme in A in between each section: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 B A C A D A Each time, section A has the same </a:t>
            </a:r>
            <a:r>
              <a:rPr lang="en-AU" sz="2100" dirty="0" smtClean="0">
                <a:solidFill>
                  <a:schemeClr val="bg2">
                    <a:lumMod val="10000"/>
                  </a:schemeClr>
                </a:solidFill>
              </a:rPr>
              <a:t>meaning.</a:t>
            </a: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 smtClean="0">
                <a:solidFill>
                  <a:schemeClr val="bg2">
                    <a:lumMod val="10000"/>
                  </a:schemeClr>
                </a:solidFill>
              </a:rPr>
              <a:t>Task</a:t>
            </a:r>
            <a:endParaRPr lang="en-AU" sz="2100" b="1" dirty="0">
              <a:solidFill>
                <a:schemeClr val="bg2">
                  <a:lumMod val="10000"/>
                </a:schemeClr>
              </a:solidFill>
            </a:endParaRP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In pairs or groups of three, discuss a story and meaning you could explore within rondo form.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Brainstorm what would occur in each section. Remember - it must come back to the same central theme in section A each time.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Make a list of a few different story options.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Present one idea to the class. As a group discuss the possibilities within each pairs ideas.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Choose one of the story's created by another group. Choreograph a performance based on that story in Rondo form.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Perform for the class.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Reflect in your process diary addressing the use of the Rondo form in a classmate’s performance, and your own.</a:t>
            </a:r>
          </a:p>
        </p:txBody>
      </p:sp>
    </p:spTree>
    <p:extLst>
      <p:ext uri="{BB962C8B-B14F-4D97-AF65-F5344CB8AC3E}">
        <p14:creationId xmlns:p14="http://schemas.microsoft.com/office/powerpoint/2010/main" val="368093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373638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Canon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021C-CA40-4AEE-AB25-D172D3DDEE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415" y="1484313"/>
            <a:ext cx="6716039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What is a Canon?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Why are Canons used in dance?</a:t>
            </a: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AU" sz="2100" dirty="0">
              <a:solidFill>
                <a:schemeClr val="bg2">
                  <a:lumMod val="10000"/>
                </a:schemeClr>
              </a:solidFill>
            </a:endParaRPr>
          </a:p>
          <a:p>
            <a:pPr marL="254000" indent="0">
              <a:spcBef>
                <a:spcPts val="4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AU" sz="2100" b="1" dirty="0">
                <a:solidFill>
                  <a:schemeClr val="bg2">
                    <a:lumMod val="10000"/>
                  </a:schemeClr>
                </a:solidFill>
              </a:rPr>
              <a:t>Task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Watch </a:t>
            </a:r>
            <a:r>
              <a:rPr lang="en-AU" sz="21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Cry me a river- dance video </a:t>
            </a: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and discuss the successful use of canon. 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In small groups of three or four, create your own canon sequence. What did/didn’t work?</a:t>
            </a:r>
          </a:p>
          <a:p>
            <a:pPr marL="596900" indent="-342900">
              <a:spcBef>
                <a:spcPts val="400"/>
              </a:spcBef>
              <a:buSzPct val="80000"/>
              <a:defRPr sz="1800">
                <a:solidFill>
                  <a:srgbClr val="000000"/>
                </a:solidFill>
              </a:defRPr>
            </a:pPr>
            <a:r>
              <a:rPr lang="en-AU" sz="2100" dirty="0">
                <a:solidFill>
                  <a:schemeClr val="bg2">
                    <a:lumMod val="10000"/>
                  </a:schemeClr>
                </a:solidFill>
              </a:rPr>
              <a:t>Write a TEEEC paragraph on the technique. Discuss how you could use canon in your dance. Do you think it could be overused?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DE0B9-2575-45E0-AA9F-DBE1DFBF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574" y="1484313"/>
            <a:ext cx="4572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0B6BA-1978-41DB-8105-E6189ADEA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69973-E5B9-490A-9E7A-106AA75D8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5B7DE-7466-4105-9149-84B97AA5715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99e3732-e69e-4531-8f09-0a2675998c62"/>
    <ds:schemaRef ds:uri="http://schemas.microsoft.com/office/2006/documentManagement/types"/>
    <ds:schemaRef ds:uri="http://schemas.microsoft.com/office/2006/metadata/properties"/>
    <ds:schemaRef ds:uri="031f4bbe-2dea-43e9-b264-4a13c49315a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680</Words>
  <Application>Microsoft Office PowerPoint</Application>
  <PresentationFormat>Widescreen</PresentationFormat>
  <Paragraphs>73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Choreographic forms</vt:lpstr>
      <vt:lpstr>We will explore the different choreographic forms:  </vt:lpstr>
      <vt:lpstr>Choreographic forms</vt:lpstr>
      <vt:lpstr>Narrative form</vt:lpstr>
      <vt:lpstr>Binary form</vt:lpstr>
      <vt:lpstr>Ternary form</vt:lpstr>
      <vt:lpstr>Rondo form</vt:lpstr>
      <vt:lpstr>Canon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to stage</dc:title>
  <dc:creator>Ricketts, Cathryn</dc:creator>
  <cp:lastModifiedBy>Cathryn Ricketts</cp:lastModifiedBy>
  <cp:revision>194</cp:revision>
  <dcterms:created xsi:type="dcterms:W3CDTF">2017-11-15T00:40:17Z</dcterms:created>
  <dcterms:modified xsi:type="dcterms:W3CDTF">2018-07-03T04:48:32Z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