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0"/>
  </p:notesMasterIdLst>
  <p:handoutMasterIdLst>
    <p:handoutMasterId r:id="rId31"/>
  </p:handoutMasterIdLst>
  <p:sldIdLst>
    <p:sldId id="266" r:id="rId5"/>
    <p:sldId id="296" r:id="rId6"/>
    <p:sldId id="314" r:id="rId7"/>
    <p:sldId id="315" r:id="rId8"/>
    <p:sldId id="278" r:id="rId9"/>
    <p:sldId id="322" r:id="rId10"/>
    <p:sldId id="321" r:id="rId11"/>
    <p:sldId id="323" r:id="rId12"/>
    <p:sldId id="324" r:id="rId13"/>
    <p:sldId id="325" r:id="rId14"/>
    <p:sldId id="327" r:id="rId15"/>
    <p:sldId id="326" r:id="rId16"/>
    <p:sldId id="319" r:id="rId17"/>
    <p:sldId id="316" r:id="rId18"/>
    <p:sldId id="317" r:id="rId19"/>
    <p:sldId id="328" r:id="rId20"/>
    <p:sldId id="297" r:id="rId21"/>
    <p:sldId id="300" r:id="rId22"/>
    <p:sldId id="320" r:id="rId23"/>
    <p:sldId id="304" r:id="rId24"/>
    <p:sldId id="318" r:id="rId25"/>
    <p:sldId id="306" r:id="rId26"/>
    <p:sldId id="329" r:id="rId27"/>
    <p:sldId id="330" r:id="rId28"/>
    <p:sldId id="313" r:id="rId29"/>
  </p:sldIdLst>
  <p:sldSz cx="9144000" cy="6858000" type="screen4x3"/>
  <p:notesSz cx="6858000" cy="123825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6"/>
            <p14:sldId id="296"/>
            <p14:sldId id="314"/>
            <p14:sldId id="315"/>
            <p14:sldId id="278"/>
            <p14:sldId id="322"/>
            <p14:sldId id="321"/>
            <p14:sldId id="323"/>
            <p14:sldId id="324"/>
            <p14:sldId id="325"/>
            <p14:sldId id="327"/>
            <p14:sldId id="326"/>
            <p14:sldId id="319"/>
            <p14:sldId id="316"/>
            <p14:sldId id="317"/>
            <p14:sldId id="328"/>
            <p14:sldId id="297"/>
            <p14:sldId id="300"/>
            <p14:sldId id="320"/>
            <p14:sldId id="304"/>
            <p14:sldId id="318"/>
            <p14:sldId id="306"/>
            <p14:sldId id="329"/>
            <p14:sldId id="330"/>
            <p14:sldId id="313"/>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1AFC5-0200-4969-A4C8-6D2395680578}" v="20" dt="2020-03-24T05:34:04.715"/>
    <p1510:client id="{4BB9AB7F-791A-4373-ACB6-CBD7DAC32745}" v="700" dt="2020-03-18T06:33:45.814"/>
    <p1510:client id="{5E40D56C-1B60-4395-976C-0FA25848EC60}" v="1143" dt="2020-03-23T07:15:04.508"/>
    <p1510:client id="{FFEAC152-A184-4646-B801-B2B4B0D0DADE}" v="3382" dt="2020-03-23T22:27:28.63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2" autoAdjust="0"/>
    <p:restoredTop sz="95464" autoAdjust="0"/>
  </p:normalViewPr>
  <p:slideViewPr>
    <p:cSldViewPr snapToGrid="0" showGuides="1">
      <p:cViewPr varScale="1">
        <p:scale>
          <a:sx n="126" d="100"/>
          <a:sy n="126" d="100"/>
        </p:scale>
        <p:origin x="984" y="66"/>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rennan" userId="S::julia.m.brennan@det.nsw.edu.au::1045d983-bf90-4085-aa55-c91669d42378" providerId="AD" clId="Web-{4BB9AB7F-791A-4373-ACB6-CBD7DAC32745}"/>
    <pc:docChg chg="addSld delSld modSld sldOrd modSection">
      <pc:chgData name="Julia Brennan" userId="S::julia.m.brennan@det.nsw.edu.au::1045d983-bf90-4085-aa55-c91669d42378" providerId="AD" clId="Web-{4BB9AB7F-791A-4373-ACB6-CBD7DAC32745}" dt="2020-03-18T06:33:41.767" v="660" actId="20577"/>
      <pc:docMkLst>
        <pc:docMk/>
      </pc:docMkLst>
      <pc:sldChg chg="modSp">
        <pc:chgData name="Julia Brennan" userId="S::julia.m.brennan@det.nsw.edu.au::1045d983-bf90-4085-aa55-c91669d42378" providerId="AD" clId="Web-{4BB9AB7F-791A-4373-ACB6-CBD7DAC32745}" dt="2020-03-18T05:34:43.058" v="5" actId="20577"/>
        <pc:sldMkLst>
          <pc:docMk/>
          <pc:sldMk cId="773994904" sldId="266"/>
        </pc:sldMkLst>
        <pc:spChg chg="mod">
          <ac:chgData name="Julia Brennan" userId="S::julia.m.brennan@det.nsw.edu.au::1045d983-bf90-4085-aa55-c91669d42378" providerId="AD" clId="Web-{4BB9AB7F-791A-4373-ACB6-CBD7DAC32745}" dt="2020-03-18T05:34:43.058" v="5" actId="20577"/>
          <ac:spMkLst>
            <pc:docMk/>
            <pc:sldMk cId="773994904" sldId="266"/>
            <ac:spMk id="2" creationId="{00000000-0000-0000-0000-000000000000}"/>
          </ac:spMkLst>
        </pc:spChg>
      </pc:sldChg>
      <pc:sldChg chg="addSp modSp">
        <pc:chgData name="Julia Brennan" userId="S::julia.m.brennan@det.nsw.edu.au::1045d983-bf90-4085-aa55-c91669d42378" providerId="AD" clId="Web-{4BB9AB7F-791A-4373-ACB6-CBD7DAC32745}" dt="2020-03-18T06:12:17.572" v="378" actId="20577"/>
        <pc:sldMkLst>
          <pc:docMk/>
          <pc:sldMk cId="1977176640" sldId="278"/>
        </pc:sldMkLst>
        <pc:spChg chg="mod">
          <ac:chgData name="Julia Brennan" userId="S::julia.m.brennan@det.nsw.edu.au::1045d983-bf90-4085-aa55-c91669d42378" providerId="AD" clId="Web-{4BB9AB7F-791A-4373-ACB6-CBD7DAC32745}" dt="2020-03-18T06:05:02.444" v="329" actId="20577"/>
          <ac:spMkLst>
            <pc:docMk/>
            <pc:sldMk cId="1977176640" sldId="278"/>
            <ac:spMk id="4" creationId="{00000000-0000-0000-0000-000000000000}"/>
          </ac:spMkLst>
        </pc:spChg>
        <pc:spChg chg="mod">
          <ac:chgData name="Julia Brennan" userId="S::julia.m.brennan@det.nsw.edu.au::1045d983-bf90-4085-aa55-c91669d42378" providerId="AD" clId="Web-{4BB9AB7F-791A-4373-ACB6-CBD7DAC32745}" dt="2020-03-18T06:12:17.572" v="378" actId="20577"/>
          <ac:spMkLst>
            <pc:docMk/>
            <pc:sldMk cId="1977176640" sldId="278"/>
            <ac:spMk id="6" creationId="{00000000-0000-0000-0000-000000000000}"/>
          </ac:spMkLst>
        </pc:spChg>
        <pc:spChg chg="mod">
          <ac:chgData name="Julia Brennan" userId="S::julia.m.brennan@det.nsw.edu.au::1045d983-bf90-4085-aa55-c91669d42378" providerId="AD" clId="Web-{4BB9AB7F-791A-4373-ACB6-CBD7DAC32745}" dt="2020-03-18T06:00:02.848" v="285" actId="20577"/>
          <ac:spMkLst>
            <pc:docMk/>
            <pc:sldMk cId="1977176640" sldId="278"/>
            <ac:spMk id="7" creationId="{00000000-0000-0000-0000-000000000000}"/>
          </ac:spMkLst>
        </pc:spChg>
        <pc:picChg chg="add">
          <ac:chgData name="Julia Brennan" userId="S::julia.m.brennan@det.nsw.edu.au::1045d983-bf90-4085-aa55-c91669d42378" providerId="AD" clId="Web-{4BB9AB7F-791A-4373-ACB6-CBD7DAC32745}" dt="2020-03-18T06:00:15.723" v="286"/>
          <ac:picMkLst>
            <pc:docMk/>
            <pc:sldMk cId="1977176640" sldId="278"/>
            <ac:picMk id="2" creationId="{8F2AF084-D9FA-4F77-A75B-97ADDA20FA81}"/>
          </ac:picMkLst>
        </pc:picChg>
      </pc:sldChg>
      <pc:sldChg chg="del">
        <pc:chgData name="Julia Brennan" userId="S::julia.m.brennan@det.nsw.edu.au::1045d983-bf90-4085-aa55-c91669d42378" providerId="AD" clId="Web-{4BB9AB7F-791A-4373-ACB6-CBD7DAC32745}" dt="2020-03-18T06:31:06.110" v="633"/>
        <pc:sldMkLst>
          <pc:docMk/>
          <pc:sldMk cId="982121594" sldId="279"/>
        </pc:sldMkLst>
      </pc:sldChg>
      <pc:sldChg chg="del">
        <pc:chgData name="Julia Brennan" userId="S::julia.m.brennan@det.nsw.edu.au::1045d983-bf90-4085-aa55-c91669d42378" providerId="AD" clId="Web-{4BB9AB7F-791A-4373-ACB6-CBD7DAC32745}" dt="2020-03-18T06:30:57.547" v="628"/>
        <pc:sldMkLst>
          <pc:docMk/>
          <pc:sldMk cId="53068302" sldId="284"/>
        </pc:sldMkLst>
      </pc:sldChg>
      <pc:sldChg chg="addSp delSp modSp">
        <pc:chgData name="Julia Brennan" userId="S::julia.m.brennan@det.nsw.edu.au::1045d983-bf90-4085-aa55-c91669d42378" providerId="AD" clId="Web-{4BB9AB7F-791A-4373-ACB6-CBD7DAC32745}" dt="2020-03-18T06:21:19.012" v="490" actId="20577"/>
        <pc:sldMkLst>
          <pc:docMk/>
          <pc:sldMk cId="2629672525" sldId="297"/>
        </pc:sldMkLst>
        <pc:spChg chg="mod">
          <ac:chgData name="Julia Brennan" userId="S::julia.m.brennan@det.nsw.edu.au::1045d983-bf90-4085-aa55-c91669d42378" providerId="AD" clId="Web-{4BB9AB7F-791A-4373-ACB6-CBD7DAC32745}" dt="2020-03-18T06:21:19.012" v="490" actId="20577"/>
          <ac:spMkLst>
            <pc:docMk/>
            <pc:sldMk cId="2629672525" sldId="297"/>
            <ac:spMk id="4" creationId="{00000000-0000-0000-0000-000000000000}"/>
          </ac:spMkLst>
        </pc:spChg>
        <pc:spChg chg="mod">
          <ac:chgData name="Julia Brennan" userId="S::julia.m.brennan@det.nsw.edu.au::1045d983-bf90-4085-aa55-c91669d42378" providerId="AD" clId="Web-{4BB9AB7F-791A-4373-ACB6-CBD7DAC32745}" dt="2020-03-18T06:18:13.886" v="427" actId="20577"/>
          <ac:spMkLst>
            <pc:docMk/>
            <pc:sldMk cId="2629672525" sldId="297"/>
            <ac:spMk id="6" creationId="{00000000-0000-0000-0000-000000000000}"/>
          </ac:spMkLst>
        </pc:spChg>
        <pc:spChg chg="mod">
          <ac:chgData name="Julia Brennan" userId="S::julia.m.brennan@det.nsw.edu.au::1045d983-bf90-4085-aa55-c91669d42378" providerId="AD" clId="Web-{4BB9AB7F-791A-4373-ACB6-CBD7DAC32745}" dt="2020-03-18T06:16:40.495" v="423" actId="20577"/>
          <ac:spMkLst>
            <pc:docMk/>
            <pc:sldMk cId="2629672525" sldId="297"/>
            <ac:spMk id="7" creationId="{00000000-0000-0000-0000-000000000000}"/>
          </ac:spMkLst>
        </pc:spChg>
        <pc:picChg chg="add del">
          <ac:chgData name="Julia Brennan" userId="S::julia.m.brennan@det.nsw.edu.au::1045d983-bf90-4085-aa55-c91669d42378" providerId="AD" clId="Web-{4BB9AB7F-791A-4373-ACB6-CBD7DAC32745}" dt="2020-03-18T06:09:36.602" v="358"/>
          <ac:picMkLst>
            <pc:docMk/>
            <pc:sldMk cId="2629672525" sldId="297"/>
            <ac:picMk id="2" creationId="{DD8CE0E1-AD66-40AB-A73D-7F8908575DA6}"/>
          </ac:picMkLst>
        </pc:picChg>
        <pc:picChg chg="del">
          <ac:chgData name="Julia Brennan" userId="S::julia.m.brennan@det.nsw.edu.au::1045d983-bf90-4085-aa55-c91669d42378" providerId="AD" clId="Web-{4BB9AB7F-791A-4373-ACB6-CBD7DAC32745}" dt="2020-03-18T06:18:02.871" v="424"/>
          <ac:picMkLst>
            <pc:docMk/>
            <pc:sldMk cId="2629672525" sldId="297"/>
            <ac:picMk id="5" creationId="{00000000-0000-0000-0000-000000000000}"/>
          </ac:picMkLst>
        </pc:picChg>
        <pc:picChg chg="add mod">
          <ac:chgData name="Julia Brennan" userId="S::julia.m.brennan@det.nsw.edu.au::1045d983-bf90-4085-aa55-c91669d42378" providerId="AD" clId="Web-{4BB9AB7F-791A-4373-ACB6-CBD7DAC32745}" dt="2020-03-18T06:18:08.542" v="426" actId="1076"/>
          <ac:picMkLst>
            <pc:docMk/>
            <pc:sldMk cId="2629672525" sldId="297"/>
            <ac:picMk id="9" creationId="{2180D524-4257-4E60-B435-531BFE4D5540}"/>
          </ac:picMkLst>
        </pc:picChg>
      </pc:sldChg>
      <pc:sldChg chg="del">
        <pc:chgData name="Julia Brennan" userId="S::julia.m.brennan@det.nsw.edu.au::1045d983-bf90-4085-aa55-c91669d42378" providerId="AD" clId="Web-{4BB9AB7F-791A-4373-ACB6-CBD7DAC32745}" dt="2020-03-18T06:31:05.266" v="632"/>
        <pc:sldMkLst>
          <pc:docMk/>
          <pc:sldMk cId="4186625045" sldId="298"/>
        </pc:sldMkLst>
      </pc:sldChg>
      <pc:sldChg chg="del">
        <pc:chgData name="Julia Brennan" userId="S::julia.m.brennan@det.nsw.edu.au::1045d983-bf90-4085-aa55-c91669d42378" providerId="AD" clId="Web-{4BB9AB7F-791A-4373-ACB6-CBD7DAC32745}" dt="2020-03-18T06:31:08.110" v="635"/>
        <pc:sldMkLst>
          <pc:docMk/>
          <pc:sldMk cId="3469010716" sldId="299"/>
        </pc:sldMkLst>
      </pc:sldChg>
      <pc:sldChg chg="addSp delSp modSp">
        <pc:chgData name="Julia Brennan" userId="S::julia.m.brennan@det.nsw.edu.au::1045d983-bf90-4085-aa55-c91669d42378" providerId="AD" clId="Web-{4BB9AB7F-791A-4373-ACB6-CBD7DAC32745}" dt="2020-03-18T06:21:03.403" v="485" actId="20577"/>
        <pc:sldMkLst>
          <pc:docMk/>
          <pc:sldMk cId="1354965822" sldId="300"/>
        </pc:sldMkLst>
        <pc:spChg chg="mod">
          <ac:chgData name="Julia Brennan" userId="S::julia.m.brennan@det.nsw.edu.au::1045d983-bf90-4085-aa55-c91669d42378" providerId="AD" clId="Web-{4BB9AB7F-791A-4373-ACB6-CBD7DAC32745}" dt="2020-03-18T06:21:03.403" v="485" actId="20577"/>
          <ac:spMkLst>
            <pc:docMk/>
            <pc:sldMk cId="1354965822" sldId="300"/>
            <ac:spMk id="4" creationId="{00000000-0000-0000-0000-000000000000}"/>
          </ac:spMkLst>
        </pc:spChg>
        <pc:spChg chg="mod">
          <ac:chgData name="Julia Brennan" userId="S::julia.m.brennan@det.nsw.edu.au::1045d983-bf90-4085-aa55-c91669d42378" providerId="AD" clId="Web-{4BB9AB7F-791A-4373-ACB6-CBD7DAC32745}" dt="2020-03-18T06:20:35.231" v="474" actId="20577"/>
          <ac:spMkLst>
            <pc:docMk/>
            <pc:sldMk cId="1354965822" sldId="300"/>
            <ac:spMk id="6" creationId="{00000000-0000-0000-0000-000000000000}"/>
          </ac:spMkLst>
        </pc:spChg>
        <pc:spChg chg="mod">
          <ac:chgData name="Julia Brennan" userId="S::julia.m.brennan@det.nsw.edu.au::1045d983-bf90-4085-aa55-c91669d42378" providerId="AD" clId="Web-{4BB9AB7F-791A-4373-ACB6-CBD7DAC32745}" dt="2020-03-18T06:20:47.856" v="484" actId="20577"/>
          <ac:spMkLst>
            <pc:docMk/>
            <pc:sldMk cId="1354965822" sldId="300"/>
            <ac:spMk id="7" creationId="{00000000-0000-0000-0000-000000000000}"/>
          </ac:spMkLst>
        </pc:spChg>
        <pc:picChg chg="add mod">
          <ac:chgData name="Julia Brennan" userId="S::julia.m.brennan@det.nsw.edu.au::1045d983-bf90-4085-aa55-c91669d42378" providerId="AD" clId="Web-{4BB9AB7F-791A-4373-ACB6-CBD7DAC32745}" dt="2020-03-18T06:20:12.621" v="464" actId="1076"/>
          <ac:picMkLst>
            <pc:docMk/>
            <pc:sldMk cId="1354965822" sldId="300"/>
            <ac:picMk id="2" creationId="{000752AF-326E-4AB8-ACA5-5C85A6D9A39D}"/>
          </ac:picMkLst>
        </pc:picChg>
        <pc:picChg chg="del">
          <ac:chgData name="Julia Brennan" userId="S::julia.m.brennan@det.nsw.edu.au::1045d983-bf90-4085-aa55-c91669d42378" providerId="AD" clId="Web-{4BB9AB7F-791A-4373-ACB6-CBD7DAC32745}" dt="2020-03-18T06:18:43.433" v="438"/>
          <ac:picMkLst>
            <pc:docMk/>
            <pc:sldMk cId="1354965822" sldId="300"/>
            <ac:picMk id="5" creationId="{00000000-0000-0000-0000-000000000000}"/>
          </ac:picMkLst>
        </pc:picChg>
        <pc:picChg chg="add mod">
          <ac:chgData name="Julia Brennan" userId="S::julia.m.brennan@det.nsw.edu.au::1045d983-bf90-4085-aa55-c91669d42378" providerId="AD" clId="Web-{4BB9AB7F-791A-4373-ACB6-CBD7DAC32745}" dt="2020-03-18T06:20:19.449" v="466" actId="1076"/>
          <ac:picMkLst>
            <pc:docMk/>
            <pc:sldMk cId="1354965822" sldId="300"/>
            <ac:picMk id="9" creationId="{600BB6F5-4A4F-4F94-9969-54A6EE0FC390}"/>
          </ac:picMkLst>
        </pc:picChg>
      </pc:sldChg>
      <pc:sldChg chg="del">
        <pc:chgData name="Julia Brennan" userId="S::julia.m.brennan@det.nsw.edu.au::1045d983-bf90-4085-aa55-c91669d42378" providerId="AD" clId="Web-{4BB9AB7F-791A-4373-ACB6-CBD7DAC32745}" dt="2020-03-18T06:31:01.094" v="630"/>
        <pc:sldMkLst>
          <pc:docMk/>
          <pc:sldMk cId="2645780195" sldId="302"/>
        </pc:sldMkLst>
      </pc:sldChg>
      <pc:sldChg chg="del">
        <pc:chgData name="Julia Brennan" userId="S::julia.m.brennan@det.nsw.edu.au::1045d983-bf90-4085-aa55-c91669d42378" providerId="AD" clId="Web-{4BB9AB7F-791A-4373-ACB6-CBD7DAC32745}" dt="2020-03-18T06:30:58.422" v="629"/>
        <pc:sldMkLst>
          <pc:docMk/>
          <pc:sldMk cId="1419606461" sldId="303"/>
        </pc:sldMkLst>
      </pc:sldChg>
      <pc:sldChg chg="addSp delSp modSp">
        <pc:chgData name="Julia Brennan" userId="S::julia.m.brennan@det.nsw.edu.au::1045d983-bf90-4085-aa55-c91669d42378" providerId="AD" clId="Web-{4BB9AB7F-791A-4373-ACB6-CBD7DAC32745}" dt="2020-03-18T06:26:29.889" v="540" actId="20577"/>
        <pc:sldMkLst>
          <pc:docMk/>
          <pc:sldMk cId="1596339224" sldId="304"/>
        </pc:sldMkLst>
        <pc:spChg chg="mod">
          <ac:chgData name="Julia Brennan" userId="S::julia.m.brennan@det.nsw.edu.au::1045d983-bf90-4085-aa55-c91669d42378" providerId="AD" clId="Web-{4BB9AB7F-791A-4373-ACB6-CBD7DAC32745}" dt="2020-03-18T06:26:29.889" v="540" actId="20577"/>
          <ac:spMkLst>
            <pc:docMk/>
            <pc:sldMk cId="1596339224" sldId="304"/>
            <ac:spMk id="4" creationId="{00000000-0000-0000-0000-000000000000}"/>
          </ac:spMkLst>
        </pc:spChg>
        <pc:spChg chg="mod">
          <ac:chgData name="Julia Brennan" userId="S::julia.m.brennan@det.nsw.edu.au::1045d983-bf90-4085-aa55-c91669d42378" providerId="AD" clId="Web-{4BB9AB7F-791A-4373-ACB6-CBD7DAC32745}" dt="2020-03-18T06:23:09.076" v="504" actId="20577"/>
          <ac:spMkLst>
            <pc:docMk/>
            <pc:sldMk cId="1596339224" sldId="304"/>
            <ac:spMk id="6" creationId="{00000000-0000-0000-0000-000000000000}"/>
          </ac:spMkLst>
        </pc:spChg>
        <pc:spChg chg="mod">
          <ac:chgData name="Julia Brennan" userId="S::julia.m.brennan@det.nsw.edu.au::1045d983-bf90-4085-aa55-c91669d42378" providerId="AD" clId="Web-{4BB9AB7F-791A-4373-ACB6-CBD7DAC32745}" dt="2020-03-18T06:24:13.717" v="516" actId="20577"/>
          <ac:spMkLst>
            <pc:docMk/>
            <pc:sldMk cId="1596339224" sldId="304"/>
            <ac:spMk id="7" creationId="{00000000-0000-0000-0000-000000000000}"/>
          </ac:spMkLst>
        </pc:spChg>
        <pc:picChg chg="del">
          <ac:chgData name="Julia Brennan" userId="S::julia.m.brennan@det.nsw.edu.au::1045d983-bf90-4085-aa55-c91669d42378" providerId="AD" clId="Web-{4BB9AB7F-791A-4373-ACB6-CBD7DAC32745}" dt="2020-03-18T06:22:49.325" v="497"/>
          <ac:picMkLst>
            <pc:docMk/>
            <pc:sldMk cId="1596339224" sldId="304"/>
            <ac:picMk id="2" creationId="{00000000-0000-0000-0000-000000000000}"/>
          </ac:picMkLst>
        </pc:picChg>
        <pc:picChg chg="add mod">
          <ac:chgData name="Julia Brennan" userId="S::julia.m.brennan@det.nsw.edu.au::1045d983-bf90-4085-aa55-c91669d42378" providerId="AD" clId="Web-{4BB9AB7F-791A-4373-ACB6-CBD7DAC32745}" dt="2020-03-18T06:25:15.404" v="529" actId="1076"/>
          <ac:picMkLst>
            <pc:docMk/>
            <pc:sldMk cId="1596339224" sldId="304"/>
            <ac:picMk id="5" creationId="{7D539BF4-4DAB-460C-AE84-228084ABE0A3}"/>
          </ac:picMkLst>
        </pc:picChg>
        <pc:picChg chg="add mod">
          <ac:chgData name="Julia Brennan" userId="S::julia.m.brennan@det.nsw.edu.au::1045d983-bf90-4085-aa55-c91669d42378" providerId="AD" clId="Web-{4BB9AB7F-791A-4373-ACB6-CBD7DAC32745}" dt="2020-03-18T06:25:21.983" v="531" actId="1076"/>
          <ac:picMkLst>
            <pc:docMk/>
            <pc:sldMk cId="1596339224" sldId="304"/>
            <ac:picMk id="9" creationId="{982CF1BB-06B7-45B8-866A-6A61CEF63F45}"/>
          </ac:picMkLst>
        </pc:picChg>
      </pc:sldChg>
      <pc:sldChg chg="del">
        <pc:chgData name="Julia Brennan" userId="S::julia.m.brennan@det.nsw.edu.au::1045d983-bf90-4085-aa55-c91669d42378" providerId="AD" clId="Web-{4BB9AB7F-791A-4373-ACB6-CBD7DAC32745}" dt="2020-03-18T06:31:09.157" v="636"/>
        <pc:sldMkLst>
          <pc:docMk/>
          <pc:sldMk cId="1467699757" sldId="305"/>
        </pc:sldMkLst>
      </pc:sldChg>
      <pc:sldChg chg="addSp modSp">
        <pc:chgData name="Julia Brennan" userId="S::julia.m.brennan@det.nsw.edu.au::1045d983-bf90-4085-aa55-c91669d42378" providerId="AD" clId="Web-{4BB9AB7F-791A-4373-ACB6-CBD7DAC32745}" dt="2020-03-18T06:30:14.875" v="625" actId="20577"/>
        <pc:sldMkLst>
          <pc:docMk/>
          <pc:sldMk cId="2418294774" sldId="306"/>
        </pc:sldMkLst>
        <pc:spChg chg="mod">
          <ac:chgData name="Julia Brennan" userId="S::julia.m.brennan@det.nsw.edu.au::1045d983-bf90-4085-aa55-c91669d42378" providerId="AD" clId="Web-{4BB9AB7F-791A-4373-ACB6-CBD7DAC32745}" dt="2020-03-18T06:28:29.437" v="601" actId="20577"/>
          <ac:spMkLst>
            <pc:docMk/>
            <pc:sldMk cId="2418294774" sldId="306"/>
            <ac:spMk id="4" creationId="{00000000-0000-0000-0000-000000000000}"/>
          </ac:spMkLst>
        </pc:spChg>
        <pc:spChg chg="mod">
          <ac:chgData name="Julia Brennan" userId="S::julia.m.brennan@det.nsw.edu.au::1045d983-bf90-4085-aa55-c91669d42378" providerId="AD" clId="Web-{4BB9AB7F-791A-4373-ACB6-CBD7DAC32745}" dt="2020-03-18T06:29:56.516" v="613" actId="20577"/>
          <ac:spMkLst>
            <pc:docMk/>
            <pc:sldMk cId="2418294774" sldId="306"/>
            <ac:spMk id="6" creationId="{00000000-0000-0000-0000-000000000000}"/>
          </ac:spMkLst>
        </pc:spChg>
        <pc:spChg chg="mod">
          <ac:chgData name="Julia Brennan" userId="S::julia.m.brennan@det.nsw.edu.au::1045d983-bf90-4085-aa55-c91669d42378" providerId="AD" clId="Web-{4BB9AB7F-791A-4373-ACB6-CBD7DAC32745}" dt="2020-03-18T06:30:14.875" v="625" actId="20577"/>
          <ac:spMkLst>
            <pc:docMk/>
            <pc:sldMk cId="2418294774" sldId="306"/>
            <ac:spMk id="7" creationId="{00000000-0000-0000-0000-000000000000}"/>
          </ac:spMkLst>
        </pc:spChg>
        <pc:picChg chg="add mod">
          <ac:chgData name="Julia Brennan" userId="S::julia.m.brennan@det.nsw.edu.au::1045d983-bf90-4085-aa55-c91669d42378" providerId="AD" clId="Web-{4BB9AB7F-791A-4373-ACB6-CBD7DAC32745}" dt="2020-03-18T06:29:22.250" v="607" actId="14100"/>
          <ac:picMkLst>
            <pc:docMk/>
            <pc:sldMk cId="2418294774" sldId="306"/>
            <ac:picMk id="2" creationId="{2500CF7E-09BD-4B86-B801-982E0525F96B}"/>
          </ac:picMkLst>
        </pc:picChg>
        <pc:picChg chg="mod">
          <ac:chgData name="Julia Brennan" userId="S::julia.m.brennan@det.nsw.edu.au::1045d983-bf90-4085-aa55-c91669d42378" providerId="AD" clId="Web-{4BB9AB7F-791A-4373-ACB6-CBD7DAC32745}" dt="2020-03-18T06:29:42.031" v="610" actId="1076"/>
          <ac:picMkLst>
            <pc:docMk/>
            <pc:sldMk cId="2418294774" sldId="306"/>
            <ac:picMk id="5" creationId="{00000000-0000-0000-0000-000000000000}"/>
          </ac:picMkLst>
        </pc:picChg>
      </pc:sldChg>
      <pc:sldChg chg="del">
        <pc:chgData name="Julia Brennan" userId="S::julia.m.brennan@det.nsw.edu.au::1045d983-bf90-4085-aa55-c91669d42378" providerId="AD" clId="Web-{4BB9AB7F-791A-4373-ACB6-CBD7DAC32745}" dt="2020-03-18T06:31:10.922" v="637"/>
        <pc:sldMkLst>
          <pc:docMk/>
          <pc:sldMk cId="1046529526" sldId="307"/>
        </pc:sldMkLst>
      </pc:sldChg>
      <pc:sldChg chg="del">
        <pc:chgData name="Julia Brennan" userId="S::julia.m.brennan@det.nsw.edu.au::1045d983-bf90-4085-aa55-c91669d42378" providerId="AD" clId="Web-{4BB9AB7F-791A-4373-ACB6-CBD7DAC32745}" dt="2020-03-18T06:30:55.672" v="626"/>
        <pc:sldMkLst>
          <pc:docMk/>
          <pc:sldMk cId="4024590900" sldId="308"/>
        </pc:sldMkLst>
      </pc:sldChg>
      <pc:sldChg chg="del">
        <pc:chgData name="Julia Brennan" userId="S::julia.m.brennan@det.nsw.edu.au::1045d983-bf90-4085-aa55-c91669d42378" providerId="AD" clId="Web-{4BB9AB7F-791A-4373-ACB6-CBD7DAC32745}" dt="2020-03-18T06:31:04.407" v="631"/>
        <pc:sldMkLst>
          <pc:docMk/>
          <pc:sldMk cId="3282122779" sldId="309"/>
        </pc:sldMkLst>
      </pc:sldChg>
      <pc:sldChg chg="del">
        <pc:chgData name="Julia Brennan" userId="S::julia.m.brennan@det.nsw.edu.au::1045d983-bf90-4085-aa55-c91669d42378" providerId="AD" clId="Web-{4BB9AB7F-791A-4373-ACB6-CBD7DAC32745}" dt="2020-03-18T06:31:07.094" v="634"/>
        <pc:sldMkLst>
          <pc:docMk/>
          <pc:sldMk cId="4187899685" sldId="310"/>
        </pc:sldMkLst>
      </pc:sldChg>
      <pc:sldChg chg="del">
        <pc:chgData name="Julia Brennan" userId="S::julia.m.brennan@det.nsw.edu.au::1045d983-bf90-4085-aa55-c91669d42378" providerId="AD" clId="Web-{4BB9AB7F-791A-4373-ACB6-CBD7DAC32745}" dt="2020-03-18T06:30:56.672" v="627"/>
        <pc:sldMkLst>
          <pc:docMk/>
          <pc:sldMk cId="2762425492" sldId="311"/>
        </pc:sldMkLst>
      </pc:sldChg>
      <pc:sldChg chg="modSp">
        <pc:chgData name="Julia Brennan" userId="S::julia.m.brennan@det.nsw.edu.au::1045d983-bf90-4085-aa55-c91669d42378" providerId="AD" clId="Web-{4BB9AB7F-791A-4373-ACB6-CBD7DAC32745}" dt="2020-03-18T06:12:44.853" v="385" actId="20577"/>
        <pc:sldMkLst>
          <pc:docMk/>
          <pc:sldMk cId="1206318478" sldId="314"/>
        </pc:sldMkLst>
        <pc:spChg chg="mod">
          <ac:chgData name="Julia Brennan" userId="S::julia.m.brennan@det.nsw.edu.au::1045d983-bf90-4085-aa55-c91669d42378" providerId="AD" clId="Web-{4BB9AB7F-791A-4373-ACB6-CBD7DAC32745}" dt="2020-03-18T05:43:55.952" v="64" actId="20577"/>
          <ac:spMkLst>
            <pc:docMk/>
            <pc:sldMk cId="1206318478" sldId="314"/>
            <ac:spMk id="4" creationId="{00000000-0000-0000-0000-000000000000}"/>
          </ac:spMkLst>
        </pc:spChg>
        <pc:spChg chg="mod">
          <ac:chgData name="Julia Brennan" userId="S::julia.m.brennan@det.nsw.edu.au::1045d983-bf90-4085-aa55-c91669d42378" providerId="AD" clId="Web-{4BB9AB7F-791A-4373-ACB6-CBD7DAC32745}" dt="2020-03-18T06:12:44.853" v="385" actId="20577"/>
          <ac:spMkLst>
            <pc:docMk/>
            <pc:sldMk cId="1206318478" sldId="314"/>
            <ac:spMk id="6" creationId="{00000000-0000-0000-0000-000000000000}"/>
          </ac:spMkLst>
        </pc:spChg>
        <pc:spChg chg="mod">
          <ac:chgData name="Julia Brennan" userId="S::julia.m.brennan@det.nsw.edu.au::1045d983-bf90-4085-aa55-c91669d42378" providerId="AD" clId="Web-{4BB9AB7F-791A-4373-ACB6-CBD7DAC32745}" dt="2020-03-18T05:40:15.935" v="38" actId="20577"/>
          <ac:spMkLst>
            <pc:docMk/>
            <pc:sldMk cId="1206318478" sldId="314"/>
            <ac:spMk id="7" creationId="{00000000-0000-0000-0000-000000000000}"/>
          </ac:spMkLst>
        </pc:spChg>
      </pc:sldChg>
      <pc:sldChg chg="addSp delSp modSp add replId">
        <pc:chgData name="Julia Brennan" userId="S::julia.m.brennan@det.nsw.edu.au::1045d983-bf90-4085-aa55-c91669d42378" providerId="AD" clId="Web-{4BB9AB7F-791A-4373-ACB6-CBD7DAC32745}" dt="2020-03-18T06:33:01.845" v="656" actId="20577"/>
        <pc:sldMkLst>
          <pc:docMk/>
          <pc:sldMk cId="2543004561" sldId="315"/>
        </pc:sldMkLst>
        <pc:spChg chg="mod">
          <ac:chgData name="Julia Brennan" userId="S::julia.m.brennan@det.nsw.edu.au::1045d983-bf90-4085-aa55-c91669d42378" providerId="AD" clId="Web-{4BB9AB7F-791A-4373-ACB6-CBD7DAC32745}" dt="2020-03-18T05:58:30.363" v="277" actId="1076"/>
          <ac:spMkLst>
            <pc:docMk/>
            <pc:sldMk cId="2543004561" sldId="315"/>
            <ac:spMk id="4" creationId="{00000000-0000-0000-0000-000000000000}"/>
          </ac:spMkLst>
        </pc:spChg>
        <pc:spChg chg="add del">
          <ac:chgData name="Julia Brennan" userId="S::julia.m.brennan@det.nsw.edu.au::1045d983-bf90-4085-aa55-c91669d42378" providerId="AD" clId="Web-{4BB9AB7F-791A-4373-ACB6-CBD7DAC32745}" dt="2020-03-18T05:45:48.874" v="85"/>
          <ac:spMkLst>
            <pc:docMk/>
            <pc:sldMk cId="2543004561" sldId="315"/>
            <ac:spMk id="5" creationId="{B7D97A1A-0AE9-4A1C-A5C8-F2A579C929C7}"/>
          </ac:spMkLst>
        </pc:spChg>
        <pc:spChg chg="mod">
          <ac:chgData name="Julia Brennan" userId="S::julia.m.brennan@det.nsw.edu.au::1045d983-bf90-4085-aa55-c91669d42378" providerId="AD" clId="Web-{4BB9AB7F-791A-4373-ACB6-CBD7DAC32745}" dt="2020-03-18T06:12:31.103" v="380" actId="20577"/>
          <ac:spMkLst>
            <pc:docMk/>
            <pc:sldMk cId="2543004561" sldId="315"/>
            <ac:spMk id="6" creationId="{00000000-0000-0000-0000-000000000000}"/>
          </ac:spMkLst>
        </pc:spChg>
        <pc:spChg chg="mod">
          <ac:chgData name="Julia Brennan" userId="S::julia.m.brennan@det.nsw.edu.au::1045d983-bf90-4085-aa55-c91669d42378" providerId="AD" clId="Web-{4BB9AB7F-791A-4373-ACB6-CBD7DAC32745}" dt="2020-03-18T06:33:01.845" v="656" actId="20577"/>
          <ac:spMkLst>
            <pc:docMk/>
            <pc:sldMk cId="2543004561" sldId="315"/>
            <ac:spMk id="7" creationId="{00000000-0000-0000-0000-000000000000}"/>
          </ac:spMkLst>
        </pc:spChg>
        <pc:spChg chg="add mod">
          <ac:chgData name="Julia Brennan" userId="S::julia.m.brennan@det.nsw.edu.au::1045d983-bf90-4085-aa55-c91669d42378" providerId="AD" clId="Web-{4BB9AB7F-791A-4373-ACB6-CBD7DAC32745}" dt="2020-03-18T05:58:18.301" v="275" actId="20577"/>
          <ac:spMkLst>
            <pc:docMk/>
            <pc:sldMk cId="2543004561" sldId="315"/>
            <ac:spMk id="8" creationId="{7D91EB08-6A8A-4AB4-B6EE-2023E2B6F49E}"/>
          </ac:spMkLst>
        </pc:spChg>
      </pc:sldChg>
      <pc:sldChg chg="add del replId">
        <pc:chgData name="Julia Brennan" userId="S::julia.m.brennan@det.nsw.edu.au::1045d983-bf90-4085-aa55-c91669d42378" providerId="AD" clId="Web-{4BB9AB7F-791A-4373-ACB6-CBD7DAC32745}" dt="2020-03-18T05:45:41.218" v="82"/>
        <pc:sldMkLst>
          <pc:docMk/>
          <pc:sldMk cId="130015057" sldId="316"/>
        </pc:sldMkLst>
      </pc:sldChg>
      <pc:sldChg chg="addSp delSp modSp add replId">
        <pc:chgData name="Julia Brennan" userId="S::julia.m.brennan@det.nsw.edu.au::1045d983-bf90-4085-aa55-c91669d42378" providerId="AD" clId="Web-{4BB9AB7F-791A-4373-ACB6-CBD7DAC32745}" dt="2020-03-18T06:11:43.712" v="372"/>
        <pc:sldMkLst>
          <pc:docMk/>
          <pc:sldMk cId="407119039" sldId="316"/>
        </pc:sldMkLst>
        <pc:spChg chg="mod">
          <ac:chgData name="Julia Brennan" userId="S::julia.m.brennan@det.nsw.edu.au::1045d983-bf90-4085-aa55-c91669d42378" providerId="AD" clId="Web-{4BB9AB7F-791A-4373-ACB6-CBD7DAC32745}" dt="2020-03-18T06:08:24.586" v="354" actId="20577"/>
          <ac:spMkLst>
            <pc:docMk/>
            <pc:sldMk cId="407119039" sldId="316"/>
            <ac:spMk id="4" creationId="{00000000-0000-0000-0000-000000000000}"/>
          </ac:spMkLst>
        </pc:spChg>
        <pc:spChg chg="mod">
          <ac:chgData name="Julia Brennan" userId="S::julia.m.brennan@det.nsw.edu.au::1045d983-bf90-4085-aa55-c91669d42378" providerId="AD" clId="Web-{4BB9AB7F-791A-4373-ACB6-CBD7DAC32745}" dt="2020-03-18T06:10:08.649" v="362" actId="20577"/>
          <ac:spMkLst>
            <pc:docMk/>
            <pc:sldMk cId="407119039" sldId="316"/>
            <ac:spMk id="6" creationId="{00000000-0000-0000-0000-000000000000}"/>
          </ac:spMkLst>
        </pc:spChg>
        <pc:spChg chg="mod">
          <ac:chgData name="Julia Brennan" userId="S::julia.m.brennan@det.nsw.edu.au::1045d983-bf90-4085-aa55-c91669d42378" providerId="AD" clId="Web-{4BB9AB7F-791A-4373-ACB6-CBD7DAC32745}" dt="2020-03-18T06:06:09.835" v="335" actId="20577"/>
          <ac:spMkLst>
            <pc:docMk/>
            <pc:sldMk cId="407119039" sldId="316"/>
            <ac:spMk id="7" creationId="{00000000-0000-0000-0000-000000000000}"/>
          </ac:spMkLst>
        </pc:spChg>
        <pc:picChg chg="add">
          <ac:chgData name="Julia Brennan" userId="S::julia.m.brennan@det.nsw.edu.au::1045d983-bf90-4085-aa55-c91669d42378" providerId="AD" clId="Web-{4BB9AB7F-791A-4373-ACB6-CBD7DAC32745}" dt="2020-03-18T06:05:59.491" v="332"/>
          <ac:picMkLst>
            <pc:docMk/>
            <pc:sldMk cId="407119039" sldId="316"/>
            <ac:picMk id="9" creationId="{50C9398D-9523-4BDB-9A24-E0441871EB7D}"/>
          </ac:picMkLst>
        </pc:picChg>
        <pc:picChg chg="add">
          <ac:chgData name="Julia Brennan" userId="S::julia.m.brennan@det.nsw.edu.au::1045d983-bf90-4085-aa55-c91669d42378" providerId="AD" clId="Web-{4BB9AB7F-791A-4373-ACB6-CBD7DAC32745}" dt="2020-03-18T06:09:47.852" v="360"/>
          <ac:picMkLst>
            <pc:docMk/>
            <pc:sldMk cId="407119039" sldId="316"/>
            <ac:picMk id="11" creationId="{808317B7-1FC3-4B0A-B8AC-BCE472F8D3D5}"/>
          </ac:picMkLst>
        </pc:picChg>
        <pc:picChg chg="add del mod">
          <ac:chgData name="Julia Brennan" userId="S::julia.m.brennan@det.nsw.edu.au::1045d983-bf90-4085-aa55-c91669d42378" providerId="AD" clId="Web-{4BB9AB7F-791A-4373-ACB6-CBD7DAC32745}" dt="2020-03-18T06:11:41.571" v="371"/>
          <ac:picMkLst>
            <pc:docMk/>
            <pc:sldMk cId="407119039" sldId="316"/>
            <ac:picMk id="13" creationId="{DFBC0512-312C-4407-8B60-4BAB194D5D33}"/>
          </ac:picMkLst>
        </pc:picChg>
        <pc:picChg chg="add del mod">
          <ac:chgData name="Julia Brennan" userId="S::julia.m.brennan@det.nsw.edu.au::1045d983-bf90-4085-aa55-c91669d42378" providerId="AD" clId="Web-{4BB9AB7F-791A-4373-ACB6-CBD7DAC32745}" dt="2020-03-18T06:11:43.712" v="372"/>
          <ac:picMkLst>
            <pc:docMk/>
            <pc:sldMk cId="407119039" sldId="316"/>
            <ac:picMk id="15" creationId="{FBE2D25A-42FC-4469-8641-323895F276D9}"/>
          </ac:picMkLst>
        </pc:picChg>
      </pc:sldChg>
      <pc:sldChg chg="modSp add replId">
        <pc:chgData name="Julia Brennan" userId="S::julia.m.brennan@det.nsw.edu.au::1045d983-bf90-4085-aa55-c91669d42378" providerId="AD" clId="Web-{4BB9AB7F-791A-4373-ACB6-CBD7DAC32745}" dt="2020-03-18T06:33:41.767" v="660" actId="20577"/>
        <pc:sldMkLst>
          <pc:docMk/>
          <pc:sldMk cId="3735447600" sldId="317"/>
        </pc:sldMkLst>
        <pc:spChg chg="mod">
          <ac:chgData name="Julia Brennan" userId="S::julia.m.brennan@det.nsw.edu.au::1045d983-bf90-4085-aa55-c91669d42378" providerId="AD" clId="Web-{4BB9AB7F-791A-4373-ACB6-CBD7DAC32745}" dt="2020-03-18T06:13:57.494" v="394" actId="20577"/>
          <ac:spMkLst>
            <pc:docMk/>
            <pc:sldMk cId="3735447600" sldId="317"/>
            <ac:spMk id="4" creationId="{00000000-0000-0000-0000-000000000000}"/>
          </ac:spMkLst>
        </pc:spChg>
        <pc:spChg chg="mod">
          <ac:chgData name="Julia Brennan" userId="S::julia.m.brennan@det.nsw.edu.au::1045d983-bf90-4085-aa55-c91669d42378" providerId="AD" clId="Web-{4BB9AB7F-791A-4373-ACB6-CBD7DAC32745}" dt="2020-03-18T06:33:41.767" v="660" actId="20577"/>
          <ac:spMkLst>
            <pc:docMk/>
            <pc:sldMk cId="3735447600" sldId="317"/>
            <ac:spMk id="6" creationId="{00000000-0000-0000-0000-000000000000}"/>
          </ac:spMkLst>
        </pc:spChg>
      </pc:sldChg>
      <pc:sldChg chg="modSp add ord replId">
        <pc:chgData name="Julia Brennan" userId="S::julia.m.brennan@det.nsw.edu.au::1045d983-bf90-4085-aa55-c91669d42378" providerId="AD" clId="Web-{4BB9AB7F-791A-4373-ACB6-CBD7DAC32745}" dt="2020-03-18T06:27:16.140" v="550" actId="20577"/>
        <pc:sldMkLst>
          <pc:docMk/>
          <pc:sldMk cId="574828291" sldId="318"/>
        </pc:sldMkLst>
        <pc:spChg chg="mod">
          <ac:chgData name="Julia Brennan" userId="S::julia.m.brennan@det.nsw.edu.au::1045d983-bf90-4085-aa55-c91669d42378" providerId="AD" clId="Web-{4BB9AB7F-791A-4373-ACB6-CBD7DAC32745}" dt="2020-03-18T06:27:16.140" v="550" actId="20577"/>
          <ac:spMkLst>
            <pc:docMk/>
            <pc:sldMk cId="574828291" sldId="318"/>
            <ac:spMk id="4" creationId="{00000000-0000-0000-0000-000000000000}"/>
          </ac:spMkLst>
        </pc:spChg>
      </pc:sldChg>
      <pc:sldChg chg="modSp add ord replId">
        <pc:chgData name="Julia Brennan" userId="S::julia.m.brennan@det.nsw.edu.au::1045d983-bf90-4085-aa55-c91669d42378" providerId="AD" clId="Web-{4BB9AB7F-791A-4373-ACB6-CBD7DAC32745}" dt="2020-03-18T06:32:03.844" v="642" actId="20577"/>
        <pc:sldMkLst>
          <pc:docMk/>
          <pc:sldMk cId="446792796" sldId="319"/>
        </pc:sldMkLst>
        <pc:spChg chg="mod">
          <ac:chgData name="Julia Brennan" userId="S::julia.m.brennan@det.nsw.edu.au::1045d983-bf90-4085-aa55-c91669d42378" providerId="AD" clId="Web-{4BB9AB7F-791A-4373-ACB6-CBD7DAC32745}" dt="2020-03-18T06:32:03.844" v="642" actId="20577"/>
          <ac:spMkLst>
            <pc:docMk/>
            <pc:sldMk cId="446792796" sldId="319"/>
            <ac:spMk id="3" creationId="{00000000-0000-0000-0000-000000000000}"/>
          </ac:spMkLst>
        </pc:spChg>
      </pc:sldChg>
      <pc:sldChg chg="modSp add ord replId">
        <pc:chgData name="Julia Brennan" userId="S::julia.m.brennan@det.nsw.edu.au::1045d983-bf90-4085-aa55-c91669d42378" providerId="AD" clId="Web-{4BB9AB7F-791A-4373-ACB6-CBD7DAC32745}" dt="2020-03-18T06:32:43.438" v="647" actId="20577"/>
        <pc:sldMkLst>
          <pc:docMk/>
          <pc:sldMk cId="61145713" sldId="320"/>
        </pc:sldMkLst>
        <pc:spChg chg="mod">
          <ac:chgData name="Julia Brennan" userId="S::julia.m.brennan@det.nsw.edu.au::1045d983-bf90-4085-aa55-c91669d42378" providerId="AD" clId="Web-{4BB9AB7F-791A-4373-ACB6-CBD7DAC32745}" dt="2020-03-18T06:32:43.438" v="647" actId="20577"/>
          <ac:spMkLst>
            <pc:docMk/>
            <pc:sldMk cId="61145713" sldId="320"/>
            <ac:spMk id="3" creationId="{00000000-0000-0000-0000-000000000000}"/>
          </ac:spMkLst>
        </pc:spChg>
      </pc:sldChg>
    </pc:docChg>
  </pc:docChgLst>
  <pc:docChgLst>
    <pc:chgData name="Julia Brennan" userId="S::julia.m.brennan@det.nsw.edu.au::1045d983-bf90-4085-aa55-c91669d42378" providerId="AD" clId="Web-{5E40D56C-1B60-4395-976C-0FA25848EC60}"/>
    <pc:docChg chg="addSld modSld sldOrd modSection">
      <pc:chgData name="Julia Brennan" userId="S::julia.m.brennan@det.nsw.edu.au::1045d983-bf90-4085-aa55-c91669d42378" providerId="AD" clId="Web-{5E40D56C-1B60-4395-976C-0FA25848EC60}" dt="2020-03-23T07:15:04.508" v="1153" actId="20577"/>
      <pc:docMkLst>
        <pc:docMk/>
      </pc:docMkLst>
      <pc:sldChg chg="modSp">
        <pc:chgData name="Julia Brennan" userId="S::julia.m.brennan@det.nsw.edu.au::1045d983-bf90-4085-aa55-c91669d42378" providerId="AD" clId="Web-{5E40D56C-1B60-4395-976C-0FA25848EC60}" dt="2020-03-23T06:31:24.836" v="208" actId="20577"/>
        <pc:sldMkLst>
          <pc:docMk/>
          <pc:sldMk cId="1977176640" sldId="278"/>
        </pc:sldMkLst>
        <pc:spChg chg="mod">
          <ac:chgData name="Julia Brennan" userId="S::julia.m.brennan@det.nsw.edu.au::1045d983-bf90-4085-aa55-c91669d42378" providerId="AD" clId="Web-{5E40D56C-1B60-4395-976C-0FA25848EC60}" dt="2020-03-23T06:31:24.836" v="208" actId="20577"/>
          <ac:spMkLst>
            <pc:docMk/>
            <pc:sldMk cId="1977176640" sldId="278"/>
            <ac:spMk id="4" creationId="{00000000-0000-0000-0000-000000000000}"/>
          </ac:spMkLst>
        </pc:spChg>
      </pc:sldChg>
      <pc:sldChg chg="modSp">
        <pc:chgData name="Julia Brennan" userId="S::julia.m.brennan@det.nsw.edu.au::1045d983-bf90-4085-aa55-c91669d42378" providerId="AD" clId="Web-{5E40D56C-1B60-4395-976C-0FA25848EC60}" dt="2020-03-23T06:08:36.671" v="40" actId="20577"/>
        <pc:sldMkLst>
          <pc:docMk/>
          <pc:sldMk cId="1206318478" sldId="314"/>
        </pc:sldMkLst>
        <pc:spChg chg="mod">
          <ac:chgData name="Julia Brennan" userId="S::julia.m.brennan@det.nsw.edu.au::1045d983-bf90-4085-aa55-c91669d42378" providerId="AD" clId="Web-{5E40D56C-1B60-4395-976C-0FA25848EC60}" dt="2020-03-23T06:08:36.671" v="40" actId="20577"/>
          <ac:spMkLst>
            <pc:docMk/>
            <pc:sldMk cId="1206318478" sldId="314"/>
            <ac:spMk id="4" creationId="{00000000-0000-0000-0000-000000000000}"/>
          </ac:spMkLst>
        </pc:spChg>
      </pc:sldChg>
      <pc:sldChg chg="addSp modSp">
        <pc:chgData name="Julia Brennan" userId="S::julia.m.brennan@det.nsw.edu.au::1045d983-bf90-4085-aa55-c91669d42378" providerId="AD" clId="Web-{5E40D56C-1B60-4395-976C-0FA25848EC60}" dt="2020-03-23T06:14:00.298" v="136" actId="20577"/>
        <pc:sldMkLst>
          <pc:docMk/>
          <pc:sldMk cId="2543004561" sldId="315"/>
        </pc:sldMkLst>
        <pc:spChg chg="mod">
          <ac:chgData name="Julia Brennan" userId="S::julia.m.brennan@det.nsw.edu.au::1045d983-bf90-4085-aa55-c91669d42378" providerId="AD" clId="Web-{5E40D56C-1B60-4395-976C-0FA25848EC60}" dt="2020-03-23T06:10:54.281" v="95" actId="20577"/>
          <ac:spMkLst>
            <pc:docMk/>
            <pc:sldMk cId="2543004561" sldId="315"/>
            <ac:spMk id="4" creationId="{00000000-0000-0000-0000-000000000000}"/>
          </ac:spMkLst>
        </pc:spChg>
        <pc:spChg chg="add mod">
          <ac:chgData name="Julia Brennan" userId="S::julia.m.brennan@det.nsw.edu.au::1045d983-bf90-4085-aa55-c91669d42378" providerId="AD" clId="Web-{5E40D56C-1B60-4395-976C-0FA25848EC60}" dt="2020-03-23T06:13:38.345" v="131" actId="1076"/>
          <ac:spMkLst>
            <pc:docMk/>
            <pc:sldMk cId="2543004561" sldId="315"/>
            <ac:spMk id="5" creationId="{AA4D4BAF-8824-4675-A9C2-C7F59DADE847}"/>
          </ac:spMkLst>
        </pc:spChg>
        <pc:spChg chg="mod">
          <ac:chgData name="Julia Brennan" userId="S::julia.m.brennan@det.nsw.edu.au::1045d983-bf90-4085-aa55-c91669d42378" providerId="AD" clId="Web-{5E40D56C-1B60-4395-976C-0FA25848EC60}" dt="2020-03-23T06:14:00.298" v="136" actId="20577"/>
          <ac:spMkLst>
            <pc:docMk/>
            <pc:sldMk cId="2543004561" sldId="315"/>
            <ac:spMk id="6" creationId="{00000000-0000-0000-0000-000000000000}"/>
          </ac:spMkLst>
        </pc:spChg>
        <pc:spChg chg="mod">
          <ac:chgData name="Julia Brennan" userId="S::julia.m.brennan@det.nsw.edu.au::1045d983-bf90-4085-aa55-c91669d42378" providerId="AD" clId="Web-{5E40D56C-1B60-4395-976C-0FA25848EC60}" dt="2020-03-23T06:09:17.421" v="50" actId="20577"/>
          <ac:spMkLst>
            <pc:docMk/>
            <pc:sldMk cId="2543004561" sldId="315"/>
            <ac:spMk id="7" creationId="{00000000-0000-0000-0000-000000000000}"/>
          </ac:spMkLst>
        </pc:spChg>
        <pc:spChg chg="mod">
          <ac:chgData name="Julia Brennan" userId="S::julia.m.brennan@det.nsw.edu.au::1045d983-bf90-4085-aa55-c91669d42378" providerId="AD" clId="Web-{5E40D56C-1B60-4395-976C-0FA25848EC60}" dt="2020-03-23T06:13:30.407" v="130" actId="1076"/>
          <ac:spMkLst>
            <pc:docMk/>
            <pc:sldMk cId="2543004561" sldId="315"/>
            <ac:spMk id="8" creationId="{7D91EB08-6A8A-4AB4-B6EE-2023E2B6F49E}"/>
          </ac:spMkLst>
        </pc:spChg>
      </pc:sldChg>
      <pc:sldChg chg="delSp modSp add ord replId">
        <pc:chgData name="Julia Brennan" userId="S::julia.m.brennan@det.nsw.edu.au::1045d983-bf90-4085-aa55-c91669d42378" providerId="AD" clId="Web-{5E40D56C-1B60-4395-976C-0FA25848EC60}" dt="2020-03-23T06:44:00.872" v="457" actId="20577"/>
        <pc:sldMkLst>
          <pc:docMk/>
          <pc:sldMk cId="1444613604" sldId="321"/>
        </pc:sldMkLst>
        <pc:spChg chg="del">
          <ac:chgData name="Julia Brennan" userId="S::julia.m.brennan@det.nsw.edu.au::1045d983-bf90-4085-aa55-c91669d42378" providerId="AD" clId="Web-{5E40D56C-1B60-4395-976C-0FA25848EC60}" dt="2020-03-23T06:15:12.971" v="146"/>
          <ac:spMkLst>
            <pc:docMk/>
            <pc:sldMk cId="1444613604" sldId="321"/>
            <ac:spMk id="5" creationId="{AA4D4BAF-8824-4675-A9C2-C7F59DADE847}"/>
          </ac:spMkLst>
        </pc:spChg>
        <pc:spChg chg="mod">
          <ac:chgData name="Julia Brennan" userId="S::julia.m.brennan@det.nsw.edu.au::1045d983-bf90-4085-aa55-c91669d42378" providerId="AD" clId="Web-{5E40D56C-1B60-4395-976C-0FA25848EC60}" dt="2020-03-23T06:44:00.872" v="457" actId="20577"/>
          <ac:spMkLst>
            <pc:docMk/>
            <pc:sldMk cId="1444613604" sldId="321"/>
            <ac:spMk id="6" creationId="{00000000-0000-0000-0000-000000000000}"/>
          </ac:spMkLst>
        </pc:spChg>
        <pc:spChg chg="mod">
          <ac:chgData name="Julia Brennan" userId="S::julia.m.brennan@det.nsw.edu.au::1045d983-bf90-4085-aa55-c91669d42378" providerId="AD" clId="Web-{5E40D56C-1B60-4395-976C-0FA25848EC60}" dt="2020-03-23T06:43:09.262" v="446" actId="20577"/>
          <ac:spMkLst>
            <pc:docMk/>
            <pc:sldMk cId="1444613604" sldId="321"/>
            <ac:spMk id="7" creationId="{00000000-0000-0000-0000-000000000000}"/>
          </ac:spMkLst>
        </pc:spChg>
        <pc:spChg chg="mod">
          <ac:chgData name="Julia Brennan" userId="S::julia.m.brennan@det.nsw.edu.au::1045d983-bf90-4085-aa55-c91669d42378" providerId="AD" clId="Web-{5E40D56C-1B60-4395-976C-0FA25848EC60}" dt="2020-03-23T06:43:13.278" v="447" actId="1076"/>
          <ac:spMkLst>
            <pc:docMk/>
            <pc:sldMk cId="1444613604" sldId="321"/>
            <ac:spMk id="8" creationId="{7D91EB08-6A8A-4AB4-B6EE-2023E2B6F49E}"/>
          </ac:spMkLst>
        </pc:spChg>
      </pc:sldChg>
      <pc:sldChg chg="modSp add replId">
        <pc:chgData name="Julia Brennan" userId="S::julia.m.brennan@det.nsw.edu.au::1045d983-bf90-4085-aa55-c91669d42378" providerId="AD" clId="Web-{5E40D56C-1B60-4395-976C-0FA25848EC60}" dt="2020-03-23T06:35:27.228" v="326" actId="20577"/>
        <pc:sldMkLst>
          <pc:docMk/>
          <pc:sldMk cId="2533741810" sldId="322"/>
        </pc:sldMkLst>
        <pc:spChg chg="mod">
          <ac:chgData name="Julia Brennan" userId="S::julia.m.brennan@det.nsw.edu.au::1045d983-bf90-4085-aa55-c91669d42378" providerId="AD" clId="Web-{5E40D56C-1B60-4395-976C-0FA25848EC60}" dt="2020-03-23T06:35:27.228" v="326" actId="20577"/>
          <ac:spMkLst>
            <pc:docMk/>
            <pc:sldMk cId="2533741810" sldId="322"/>
            <ac:spMk id="4" creationId="{00000000-0000-0000-0000-000000000000}"/>
          </ac:spMkLst>
        </pc:spChg>
      </pc:sldChg>
      <pc:sldChg chg="modSp add replId">
        <pc:chgData name="Julia Brennan" userId="S::julia.m.brennan@det.nsw.edu.au::1045d983-bf90-4085-aa55-c91669d42378" providerId="AD" clId="Web-{5E40D56C-1B60-4395-976C-0FA25848EC60}" dt="2020-03-23T06:50:47.859" v="491" actId="20577"/>
        <pc:sldMkLst>
          <pc:docMk/>
          <pc:sldMk cId="3342398747" sldId="323"/>
        </pc:sldMkLst>
        <pc:spChg chg="mod">
          <ac:chgData name="Julia Brennan" userId="S::julia.m.brennan@det.nsw.edu.au::1045d983-bf90-4085-aa55-c91669d42378" providerId="AD" clId="Web-{5E40D56C-1B60-4395-976C-0FA25848EC60}" dt="2020-03-23T06:41:19.152" v="434" actId="20577"/>
          <ac:spMkLst>
            <pc:docMk/>
            <pc:sldMk cId="3342398747" sldId="323"/>
            <ac:spMk id="4" creationId="{00000000-0000-0000-0000-000000000000}"/>
          </ac:spMkLst>
        </pc:spChg>
        <pc:spChg chg="mod">
          <ac:chgData name="Julia Brennan" userId="S::julia.m.brennan@det.nsw.edu.au::1045d983-bf90-4085-aa55-c91669d42378" providerId="AD" clId="Web-{5E40D56C-1B60-4395-976C-0FA25848EC60}" dt="2020-03-23T06:43:51.622" v="454" actId="20577"/>
          <ac:spMkLst>
            <pc:docMk/>
            <pc:sldMk cId="3342398747" sldId="323"/>
            <ac:spMk id="6" creationId="{00000000-0000-0000-0000-000000000000}"/>
          </ac:spMkLst>
        </pc:spChg>
        <pc:spChg chg="mod">
          <ac:chgData name="Julia Brennan" userId="S::julia.m.brennan@det.nsw.edu.au::1045d983-bf90-4085-aa55-c91669d42378" providerId="AD" clId="Web-{5E40D56C-1B60-4395-976C-0FA25848EC60}" dt="2020-03-23T06:50:47.859" v="491" actId="20577"/>
          <ac:spMkLst>
            <pc:docMk/>
            <pc:sldMk cId="3342398747" sldId="323"/>
            <ac:spMk id="7" creationId="{00000000-0000-0000-0000-000000000000}"/>
          </ac:spMkLst>
        </pc:spChg>
        <pc:spChg chg="mod">
          <ac:chgData name="Julia Brennan" userId="S::julia.m.brennan@det.nsw.edu.au::1045d983-bf90-4085-aa55-c91669d42378" providerId="AD" clId="Web-{5E40D56C-1B60-4395-976C-0FA25848EC60}" dt="2020-03-23T06:50:18.858" v="464" actId="20577"/>
          <ac:spMkLst>
            <pc:docMk/>
            <pc:sldMk cId="3342398747" sldId="323"/>
            <ac:spMk id="8" creationId="{7D91EB08-6A8A-4AB4-B6EE-2023E2B6F49E}"/>
          </ac:spMkLst>
        </pc:spChg>
      </pc:sldChg>
      <pc:sldChg chg="addSp delSp modSp add replId">
        <pc:chgData name="Julia Brennan" userId="S::julia.m.brennan@det.nsw.edu.au::1045d983-bf90-4085-aa55-c91669d42378" providerId="AD" clId="Web-{5E40D56C-1B60-4395-976C-0FA25848EC60}" dt="2020-03-23T07:11:56.398" v="1095" actId="20577"/>
        <pc:sldMkLst>
          <pc:docMk/>
          <pc:sldMk cId="3344899425" sldId="324"/>
        </pc:sldMkLst>
        <pc:spChg chg="mod">
          <ac:chgData name="Julia Brennan" userId="S::julia.m.brennan@det.nsw.edu.au::1045d983-bf90-4085-aa55-c91669d42378" providerId="AD" clId="Web-{5E40D56C-1B60-4395-976C-0FA25848EC60}" dt="2020-03-23T06:51:46.828" v="494" actId="20577"/>
          <ac:spMkLst>
            <pc:docMk/>
            <pc:sldMk cId="3344899425" sldId="324"/>
            <ac:spMk id="4" creationId="{00000000-0000-0000-0000-000000000000}"/>
          </ac:spMkLst>
        </pc:spChg>
        <pc:spChg chg="add mod">
          <ac:chgData name="Julia Brennan" userId="S::julia.m.brennan@det.nsw.edu.au::1045d983-bf90-4085-aa55-c91669d42378" providerId="AD" clId="Web-{5E40D56C-1B60-4395-976C-0FA25848EC60}" dt="2020-03-23T07:11:56.398" v="1095" actId="20577"/>
          <ac:spMkLst>
            <pc:docMk/>
            <pc:sldMk cId="3344899425" sldId="324"/>
            <ac:spMk id="5" creationId="{70315A07-800C-43D7-BE8B-E7FF54A42E21}"/>
          </ac:spMkLst>
        </pc:spChg>
        <pc:spChg chg="mod">
          <ac:chgData name="Julia Brennan" userId="S::julia.m.brennan@det.nsw.edu.au::1045d983-bf90-4085-aa55-c91669d42378" providerId="AD" clId="Web-{5E40D56C-1B60-4395-976C-0FA25848EC60}" dt="2020-03-23T06:55:48.267" v="697" actId="20577"/>
          <ac:spMkLst>
            <pc:docMk/>
            <pc:sldMk cId="3344899425" sldId="324"/>
            <ac:spMk id="6" creationId="{00000000-0000-0000-0000-000000000000}"/>
          </ac:spMkLst>
        </pc:spChg>
        <pc:spChg chg="mod">
          <ac:chgData name="Julia Brennan" userId="S::julia.m.brennan@det.nsw.edu.au::1045d983-bf90-4085-aa55-c91669d42378" providerId="AD" clId="Web-{5E40D56C-1B60-4395-976C-0FA25848EC60}" dt="2020-03-23T06:56:16.486" v="714" actId="20577"/>
          <ac:spMkLst>
            <pc:docMk/>
            <pc:sldMk cId="3344899425" sldId="324"/>
            <ac:spMk id="7" creationId="{00000000-0000-0000-0000-000000000000}"/>
          </ac:spMkLst>
        </pc:spChg>
        <pc:spChg chg="del mod">
          <ac:chgData name="Julia Brennan" userId="S::julia.m.brennan@det.nsw.edu.au::1045d983-bf90-4085-aa55-c91669d42378" providerId="AD" clId="Web-{5E40D56C-1B60-4395-976C-0FA25848EC60}" dt="2020-03-23T06:51:52.734" v="499"/>
          <ac:spMkLst>
            <pc:docMk/>
            <pc:sldMk cId="3344899425" sldId="324"/>
            <ac:spMk id="8" creationId="{7D91EB08-6A8A-4AB4-B6EE-2023E2B6F49E}"/>
          </ac:spMkLst>
        </pc:spChg>
      </pc:sldChg>
      <pc:sldChg chg="addSp delSp modSp add replId">
        <pc:chgData name="Julia Brennan" userId="S::julia.m.brennan@det.nsw.edu.au::1045d983-bf90-4085-aa55-c91669d42378" providerId="AD" clId="Web-{5E40D56C-1B60-4395-976C-0FA25848EC60}" dt="2020-03-23T07:10:12.538" v="1083"/>
        <pc:sldMkLst>
          <pc:docMk/>
          <pc:sldMk cId="3031274383" sldId="325"/>
        </pc:sldMkLst>
        <pc:spChg chg="del">
          <ac:chgData name="Julia Brennan" userId="S::julia.m.brennan@det.nsw.edu.au::1045d983-bf90-4085-aa55-c91669d42378" providerId="AD" clId="Web-{5E40D56C-1B60-4395-976C-0FA25848EC60}" dt="2020-03-23T07:02:37.066" v="836"/>
          <ac:spMkLst>
            <pc:docMk/>
            <pc:sldMk cId="3031274383" sldId="325"/>
            <ac:spMk id="4" creationId="{00000000-0000-0000-0000-000000000000}"/>
          </ac:spMkLst>
        </pc:spChg>
        <pc:spChg chg="del mod">
          <ac:chgData name="Julia Brennan" userId="S::julia.m.brennan@det.nsw.edu.au::1045d983-bf90-4085-aa55-c91669d42378" providerId="AD" clId="Web-{5E40D56C-1B60-4395-976C-0FA25848EC60}" dt="2020-03-23T07:02:01.332" v="835"/>
          <ac:spMkLst>
            <pc:docMk/>
            <pc:sldMk cId="3031274383" sldId="325"/>
            <ac:spMk id="5" creationId="{70315A07-800C-43D7-BE8B-E7FF54A42E21}"/>
          </ac:spMkLst>
        </pc:spChg>
        <pc:spChg chg="add mod">
          <ac:chgData name="Julia Brennan" userId="S::julia.m.brennan@det.nsw.edu.au::1045d983-bf90-4085-aa55-c91669d42378" providerId="AD" clId="Web-{5E40D56C-1B60-4395-976C-0FA25848EC60}" dt="2020-03-23T07:05:19.395" v="877" actId="20577"/>
          <ac:spMkLst>
            <pc:docMk/>
            <pc:sldMk cId="3031274383" sldId="325"/>
            <ac:spMk id="12" creationId="{624E2E69-9E1A-4B56-8EFB-92F18E004A93}"/>
          </ac:spMkLst>
        </pc:spChg>
        <pc:spChg chg="add mod">
          <ac:chgData name="Julia Brennan" userId="S::julia.m.brennan@det.nsw.edu.au::1045d983-bf90-4085-aa55-c91669d42378" providerId="AD" clId="Web-{5E40D56C-1B60-4395-976C-0FA25848EC60}" dt="2020-03-23T07:06:06.349" v="885" actId="1076"/>
          <ac:spMkLst>
            <pc:docMk/>
            <pc:sldMk cId="3031274383" sldId="325"/>
            <ac:spMk id="14" creationId="{C5667B74-5F7B-4C29-868B-B9E5754CA281}"/>
          </ac:spMkLst>
        </pc:spChg>
        <pc:spChg chg="add mod">
          <ac:chgData name="Julia Brennan" userId="S::julia.m.brennan@det.nsw.edu.au::1045d983-bf90-4085-aa55-c91669d42378" providerId="AD" clId="Web-{5E40D56C-1B60-4395-976C-0FA25848EC60}" dt="2020-03-23T07:06:59.974" v="978" actId="20577"/>
          <ac:spMkLst>
            <pc:docMk/>
            <pc:sldMk cId="3031274383" sldId="325"/>
            <ac:spMk id="15" creationId="{EDE28925-B0E2-4EEB-9652-5FBDE7032383}"/>
          </ac:spMkLst>
        </pc:spChg>
        <pc:graphicFrameChg chg="add mod modGraphic">
          <ac:chgData name="Julia Brennan" userId="S::julia.m.brennan@det.nsw.edu.au::1045d983-bf90-4085-aa55-c91669d42378" providerId="AD" clId="Web-{5E40D56C-1B60-4395-976C-0FA25848EC60}" dt="2020-03-23T07:10:12.538" v="1083"/>
          <ac:graphicFrameMkLst>
            <pc:docMk/>
            <pc:sldMk cId="3031274383" sldId="325"/>
            <ac:graphicFrameMk id="9" creationId="{DCC3452B-2F4C-4AFD-9545-B6D186CF5C6F}"/>
          </ac:graphicFrameMkLst>
        </pc:graphicFrameChg>
        <pc:graphicFrameChg chg="add del mod modGraphic">
          <ac:chgData name="Julia Brennan" userId="S::julia.m.brennan@det.nsw.edu.au::1045d983-bf90-4085-aa55-c91669d42378" providerId="AD" clId="Web-{5E40D56C-1B60-4395-976C-0FA25848EC60}" dt="2020-03-23T06:59:28.768" v="809"/>
          <ac:graphicFrameMkLst>
            <pc:docMk/>
            <pc:sldMk cId="3031274383" sldId="325"/>
            <ac:graphicFrameMk id="11" creationId="{AA5F0E8F-B06C-42D2-9729-891984BE66E8}"/>
          </ac:graphicFrameMkLst>
        </pc:graphicFrameChg>
      </pc:sldChg>
      <pc:sldChg chg="modSp add replId">
        <pc:chgData name="Julia Brennan" userId="S::julia.m.brennan@det.nsw.edu.au::1045d983-bf90-4085-aa55-c91669d42378" providerId="AD" clId="Web-{5E40D56C-1B60-4395-976C-0FA25848EC60}" dt="2020-03-23T07:14:40.867" v="1152" actId="20577"/>
        <pc:sldMkLst>
          <pc:docMk/>
          <pc:sldMk cId="2577622959" sldId="326"/>
        </pc:sldMkLst>
        <pc:spChg chg="mod">
          <ac:chgData name="Julia Brennan" userId="S::julia.m.brennan@det.nsw.edu.au::1045d983-bf90-4085-aa55-c91669d42378" providerId="AD" clId="Web-{5E40D56C-1B60-4395-976C-0FA25848EC60}" dt="2020-03-23T07:14:40.867" v="1152" actId="20577"/>
          <ac:spMkLst>
            <pc:docMk/>
            <pc:sldMk cId="2577622959" sldId="326"/>
            <ac:spMk id="5" creationId="{70315A07-800C-43D7-BE8B-E7FF54A42E21}"/>
          </ac:spMkLst>
        </pc:spChg>
      </pc:sldChg>
      <pc:sldChg chg="delSp modSp add replId">
        <pc:chgData name="Julia Brennan" userId="S::julia.m.brennan@det.nsw.edu.au::1045d983-bf90-4085-aa55-c91669d42378" providerId="AD" clId="Web-{5E40D56C-1B60-4395-976C-0FA25848EC60}" dt="2020-03-23T07:10:31.303" v="1084"/>
        <pc:sldMkLst>
          <pc:docMk/>
          <pc:sldMk cId="3163752271" sldId="327"/>
        </pc:sldMkLst>
        <pc:spChg chg="del">
          <ac:chgData name="Julia Brennan" userId="S::julia.m.brennan@det.nsw.edu.au::1045d983-bf90-4085-aa55-c91669d42378" providerId="AD" clId="Web-{5E40D56C-1B60-4395-976C-0FA25848EC60}" dt="2020-03-23T07:10:31.303" v="1084"/>
          <ac:spMkLst>
            <pc:docMk/>
            <pc:sldMk cId="3163752271" sldId="327"/>
            <ac:spMk id="12" creationId="{624E2E69-9E1A-4B56-8EFB-92F18E004A93}"/>
          </ac:spMkLst>
        </pc:spChg>
        <pc:spChg chg="mod">
          <ac:chgData name="Julia Brennan" userId="S::julia.m.brennan@det.nsw.edu.au::1045d983-bf90-4085-aa55-c91669d42378" providerId="AD" clId="Web-{5E40D56C-1B60-4395-976C-0FA25848EC60}" dt="2020-03-23T07:07:53.677" v="989" actId="1076"/>
          <ac:spMkLst>
            <pc:docMk/>
            <pc:sldMk cId="3163752271" sldId="327"/>
            <ac:spMk id="15" creationId="{EDE28925-B0E2-4EEB-9652-5FBDE7032383}"/>
          </ac:spMkLst>
        </pc:spChg>
        <pc:graphicFrameChg chg="mod modGraphic">
          <ac:chgData name="Julia Brennan" userId="S::julia.m.brennan@det.nsw.edu.au::1045d983-bf90-4085-aa55-c91669d42378" providerId="AD" clId="Web-{5E40D56C-1B60-4395-976C-0FA25848EC60}" dt="2020-03-23T07:08:52.318" v="1036"/>
          <ac:graphicFrameMkLst>
            <pc:docMk/>
            <pc:sldMk cId="3163752271" sldId="327"/>
            <ac:graphicFrameMk id="9" creationId="{DCC3452B-2F4C-4AFD-9545-B6D186CF5C6F}"/>
          </ac:graphicFrameMkLst>
        </pc:graphicFrameChg>
      </pc:sldChg>
    </pc:docChg>
  </pc:docChgLst>
  <pc:docChgLst>
    <pc:chgData name="Ananda Horton" userId="S::ananda.horton@det.nsw.edu.au::250a84de-ba9a-4cea-ad5d-070fe767cf35" providerId="AD" clId="Web-{27C1AFC5-0200-4969-A4C8-6D2395680578}"/>
    <pc:docChg chg="modSld">
      <pc:chgData name="Ananda Horton" userId="S::ananda.horton@det.nsw.edu.au::250a84de-ba9a-4cea-ad5d-070fe767cf35" providerId="AD" clId="Web-{27C1AFC5-0200-4969-A4C8-6D2395680578}" dt="2020-03-24T05:34:04.715" v="17" actId="20577"/>
      <pc:docMkLst>
        <pc:docMk/>
      </pc:docMkLst>
      <pc:sldChg chg="modSp">
        <pc:chgData name="Ananda Horton" userId="S::ananda.horton@det.nsw.edu.au::250a84de-ba9a-4cea-ad5d-070fe767cf35" providerId="AD" clId="Web-{27C1AFC5-0200-4969-A4C8-6D2395680578}" dt="2020-03-24T05:33:01.216" v="13" actId="20577"/>
        <pc:sldMkLst>
          <pc:docMk/>
          <pc:sldMk cId="2418294774" sldId="306"/>
        </pc:sldMkLst>
        <pc:spChg chg="mod">
          <ac:chgData name="Ananda Horton" userId="S::ananda.horton@det.nsw.edu.au::250a84de-ba9a-4cea-ad5d-070fe767cf35" providerId="AD" clId="Web-{27C1AFC5-0200-4969-A4C8-6D2395680578}" dt="2020-03-24T05:33:01.216" v="13" actId="20577"/>
          <ac:spMkLst>
            <pc:docMk/>
            <pc:sldMk cId="2418294774" sldId="306"/>
            <ac:spMk id="4" creationId="{00000000-0000-0000-0000-000000000000}"/>
          </ac:spMkLst>
        </pc:spChg>
      </pc:sldChg>
      <pc:sldChg chg="modSp">
        <pc:chgData name="Ananda Horton" userId="S::ananda.horton@det.nsw.edu.au::250a84de-ba9a-4cea-ad5d-070fe767cf35" providerId="AD" clId="Web-{27C1AFC5-0200-4969-A4C8-6D2395680578}" dt="2020-03-24T04:56:21.109" v="2" actId="20577"/>
        <pc:sldMkLst>
          <pc:docMk/>
          <pc:sldMk cId="3344899425" sldId="324"/>
        </pc:sldMkLst>
        <pc:spChg chg="mod">
          <ac:chgData name="Ananda Horton" userId="S::ananda.horton@det.nsw.edu.au::250a84de-ba9a-4cea-ad5d-070fe767cf35" providerId="AD" clId="Web-{27C1AFC5-0200-4969-A4C8-6D2395680578}" dt="2020-03-24T04:56:21.109" v="2" actId="20577"/>
          <ac:spMkLst>
            <pc:docMk/>
            <pc:sldMk cId="3344899425" sldId="324"/>
            <ac:spMk id="5" creationId="{70315A07-800C-43D7-BE8B-E7FF54A42E21}"/>
          </ac:spMkLst>
        </pc:spChg>
      </pc:sldChg>
      <pc:sldChg chg="modSp">
        <pc:chgData name="Ananda Horton" userId="S::ananda.horton@det.nsw.edu.au::250a84de-ba9a-4cea-ad5d-070fe767cf35" providerId="AD" clId="Web-{27C1AFC5-0200-4969-A4C8-6D2395680578}" dt="2020-03-24T04:57:08.952" v="12" actId="1076"/>
        <pc:sldMkLst>
          <pc:docMk/>
          <pc:sldMk cId="3163752271" sldId="327"/>
        </pc:sldMkLst>
        <pc:spChg chg="mod">
          <ac:chgData name="Ananda Horton" userId="S::ananda.horton@det.nsw.edu.au::250a84de-ba9a-4cea-ad5d-070fe767cf35" providerId="AD" clId="Web-{27C1AFC5-0200-4969-A4C8-6D2395680578}" dt="2020-03-24T04:56:48.124" v="7" actId="14100"/>
          <ac:spMkLst>
            <pc:docMk/>
            <pc:sldMk cId="3163752271" sldId="327"/>
            <ac:spMk id="7" creationId="{00000000-0000-0000-0000-000000000000}"/>
          </ac:spMkLst>
        </pc:spChg>
        <pc:spChg chg="mod">
          <ac:chgData name="Ananda Horton" userId="S::ananda.horton@det.nsw.edu.au::250a84de-ba9a-4cea-ad5d-070fe767cf35" providerId="AD" clId="Web-{27C1AFC5-0200-4969-A4C8-6D2395680578}" dt="2020-03-24T04:57:08.952" v="12" actId="1076"/>
          <ac:spMkLst>
            <pc:docMk/>
            <pc:sldMk cId="3163752271" sldId="327"/>
            <ac:spMk id="15" creationId="{EDE28925-B0E2-4EEB-9652-5FBDE7032383}"/>
          </ac:spMkLst>
        </pc:spChg>
        <pc:graphicFrameChg chg="mod">
          <ac:chgData name="Ananda Horton" userId="S::ananda.horton@det.nsw.edu.au::250a84de-ba9a-4cea-ad5d-070fe767cf35" providerId="AD" clId="Web-{27C1AFC5-0200-4969-A4C8-6D2395680578}" dt="2020-03-24T04:57:02.656" v="11" actId="1076"/>
          <ac:graphicFrameMkLst>
            <pc:docMk/>
            <pc:sldMk cId="3163752271" sldId="327"/>
            <ac:graphicFrameMk id="9" creationId="{DCC3452B-2F4C-4AFD-9545-B6D186CF5C6F}"/>
          </ac:graphicFrameMkLst>
        </pc:graphicFrameChg>
      </pc:sldChg>
      <pc:sldChg chg="modSp">
        <pc:chgData name="Ananda Horton" userId="S::ananda.horton@det.nsw.edu.au::250a84de-ba9a-4cea-ad5d-070fe767cf35" providerId="AD" clId="Web-{27C1AFC5-0200-4969-A4C8-6D2395680578}" dt="2020-03-24T05:34:04.715" v="17" actId="20577"/>
        <pc:sldMkLst>
          <pc:docMk/>
          <pc:sldMk cId="2679294009" sldId="330"/>
        </pc:sldMkLst>
        <pc:spChg chg="mod">
          <ac:chgData name="Ananda Horton" userId="S::ananda.horton@det.nsw.edu.au::250a84de-ba9a-4cea-ad5d-070fe767cf35" providerId="AD" clId="Web-{27C1AFC5-0200-4969-A4C8-6D2395680578}" dt="2020-03-24T05:34:04.715" v="17" actId="20577"/>
          <ac:spMkLst>
            <pc:docMk/>
            <pc:sldMk cId="2679294009" sldId="330"/>
            <ac:spMk id="4" creationId="{00000000-0000-0000-0000-000000000000}"/>
          </ac:spMkLst>
        </pc:spChg>
      </pc:sldChg>
    </pc:docChg>
  </pc:docChgLst>
  <pc:docChgLst>
    <pc:chgData name="Julia Brennan" userId="S::julia.m.brennan@det.nsw.edu.au::1045d983-bf90-4085-aa55-c91669d42378" providerId="AD" clId="Web-{FFEAC152-A184-4646-B801-B2B4B0D0DADE}"/>
    <pc:docChg chg="addSld modSld modSection">
      <pc:chgData name="Julia Brennan" userId="S::julia.m.brennan@det.nsw.edu.au::1045d983-bf90-4085-aa55-c91669d42378" providerId="AD" clId="Web-{FFEAC152-A184-4646-B801-B2B4B0D0DADE}" dt="2020-03-23T22:27:28.635" v="3389" actId="1076"/>
      <pc:docMkLst>
        <pc:docMk/>
      </pc:docMkLst>
      <pc:sldChg chg="modSp">
        <pc:chgData name="Julia Brennan" userId="S::julia.m.brennan@det.nsw.edu.au::1045d983-bf90-4085-aa55-c91669d42378" providerId="AD" clId="Web-{FFEAC152-A184-4646-B801-B2B4B0D0DADE}" dt="2020-03-23T19:46:49.684" v="3" actId="20577"/>
        <pc:sldMkLst>
          <pc:docMk/>
          <pc:sldMk cId="773994904" sldId="266"/>
        </pc:sldMkLst>
        <pc:spChg chg="mod">
          <ac:chgData name="Julia Brennan" userId="S::julia.m.brennan@det.nsw.edu.au::1045d983-bf90-4085-aa55-c91669d42378" providerId="AD" clId="Web-{FFEAC152-A184-4646-B801-B2B4B0D0DADE}" dt="2020-03-23T19:46:49.684" v="3" actId="20577"/>
          <ac:spMkLst>
            <pc:docMk/>
            <pc:sldMk cId="773994904" sldId="266"/>
            <ac:spMk id="2" creationId="{00000000-0000-0000-0000-000000000000}"/>
          </ac:spMkLst>
        </pc:spChg>
      </pc:sldChg>
      <pc:sldChg chg="addSp delSp modSp">
        <pc:chgData name="Julia Brennan" userId="S::julia.m.brennan@det.nsw.edu.au::1045d983-bf90-4085-aa55-c91669d42378" providerId="AD" clId="Web-{FFEAC152-A184-4646-B801-B2B4B0D0DADE}" dt="2020-03-23T22:27:28.635" v="3389" actId="1076"/>
        <pc:sldMkLst>
          <pc:docMk/>
          <pc:sldMk cId="1977176640" sldId="278"/>
        </pc:sldMkLst>
        <pc:spChg chg="mod">
          <ac:chgData name="Julia Brennan" userId="S::julia.m.brennan@det.nsw.edu.au::1045d983-bf90-4085-aa55-c91669d42378" providerId="AD" clId="Web-{FFEAC152-A184-4646-B801-B2B4B0D0DADE}" dt="2020-03-23T22:25:01.527" v="3367" actId="20577"/>
          <ac:spMkLst>
            <pc:docMk/>
            <pc:sldMk cId="1977176640" sldId="278"/>
            <ac:spMk id="4" creationId="{00000000-0000-0000-0000-000000000000}"/>
          </ac:spMkLst>
        </pc:spChg>
        <pc:spChg chg="mod">
          <ac:chgData name="Julia Brennan" userId="S::julia.m.brennan@det.nsw.edu.au::1045d983-bf90-4085-aa55-c91669d42378" providerId="AD" clId="Web-{FFEAC152-A184-4646-B801-B2B4B0D0DADE}" dt="2020-03-23T22:23:28.840" v="3284" actId="20577"/>
          <ac:spMkLst>
            <pc:docMk/>
            <pc:sldMk cId="1977176640" sldId="278"/>
            <ac:spMk id="6" creationId="{00000000-0000-0000-0000-000000000000}"/>
          </ac:spMkLst>
        </pc:spChg>
        <pc:spChg chg="mod">
          <ac:chgData name="Julia Brennan" userId="S::julia.m.brennan@det.nsw.edu.au::1045d983-bf90-4085-aa55-c91669d42378" providerId="AD" clId="Web-{FFEAC152-A184-4646-B801-B2B4B0D0DADE}" dt="2020-03-23T22:23:37.731" v="3291" actId="20577"/>
          <ac:spMkLst>
            <pc:docMk/>
            <pc:sldMk cId="1977176640" sldId="278"/>
            <ac:spMk id="7" creationId="{00000000-0000-0000-0000-000000000000}"/>
          </ac:spMkLst>
        </pc:spChg>
        <pc:picChg chg="mod">
          <ac:chgData name="Julia Brennan" userId="S::julia.m.brennan@det.nsw.edu.au::1045d983-bf90-4085-aa55-c91669d42378" providerId="AD" clId="Web-{FFEAC152-A184-4646-B801-B2B4B0D0DADE}" dt="2020-03-23T22:27:23.963" v="3388" actId="1076"/>
          <ac:picMkLst>
            <pc:docMk/>
            <pc:sldMk cId="1977176640" sldId="278"/>
            <ac:picMk id="2" creationId="{8F2AF084-D9FA-4F77-A75B-97ADDA20FA81}"/>
          </ac:picMkLst>
        </pc:picChg>
        <pc:picChg chg="del">
          <ac:chgData name="Julia Brennan" userId="S::julia.m.brennan@det.nsw.edu.au::1045d983-bf90-4085-aa55-c91669d42378" providerId="AD" clId="Web-{FFEAC152-A184-4646-B801-B2B4B0D0DADE}" dt="2020-03-23T22:25:11.355" v="3372"/>
          <ac:picMkLst>
            <pc:docMk/>
            <pc:sldMk cId="1977176640" sldId="278"/>
            <ac:picMk id="5" creationId="{00000000-0000-0000-0000-000000000000}"/>
          </ac:picMkLst>
        </pc:picChg>
        <pc:picChg chg="add mod">
          <ac:chgData name="Julia Brennan" userId="S::julia.m.brennan@det.nsw.edu.au::1045d983-bf90-4085-aa55-c91669d42378" providerId="AD" clId="Web-{FFEAC152-A184-4646-B801-B2B4B0D0DADE}" dt="2020-03-23T22:25:53.917" v="3380" actId="1076"/>
          <ac:picMkLst>
            <pc:docMk/>
            <pc:sldMk cId="1977176640" sldId="278"/>
            <ac:picMk id="9" creationId="{2503A590-E425-4A2D-BC3E-2E3B84263C2A}"/>
          </ac:picMkLst>
        </pc:picChg>
        <pc:picChg chg="add mod">
          <ac:chgData name="Julia Brennan" userId="S::julia.m.brennan@det.nsw.edu.au::1045d983-bf90-4085-aa55-c91669d42378" providerId="AD" clId="Web-{FFEAC152-A184-4646-B801-B2B4B0D0DADE}" dt="2020-03-23T22:25:58.604" v="3381" actId="14100"/>
          <ac:picMkLst>
            <pc:docMk/>
            <pc:sldMk cId="1977176640" sldId="278"/>
            <ac:picMk id="11" creationId="{621BA5DC-8A58-4869-B3E2-50683658B187}"/>
          </ac:picMkLst>
        </pc:picChg>
        <pc:picChg chg="add mod">
          <ac:chgData name="Julia Brennan" userId="S::julia.m.brennan@det.nsw.edu.au::1045d983-bf90-4085-aa55-c91669d42378" providerId="AD" clId="Web-{FFEAC152-A184-4646-B801-B2B4B0D0DADE}" dt="2020-03-23T22:27:28.635" v="3389" actId="1076"/>
          <ac:picMkLst>
            <pc:docMk/>
            <pc:sldMk cId="1977176640" sldId="278"/>
            <ac:picMk id="13" creationId="{CBC4C7B9-E037-457B-A9ED-8FE8D0ACE0D7}"/>
          </ac:picMkLst>
        </pc:picChg>
      </pc:sldChg>
      <pc:sldChg chg="addSp delSp modSp">
        <pc:chgData name="Julia Brennan" userId="S::julia.m.brennan@det.nsw.edu.au::1045d983-bf90-4085-aa55-c91669d42378" providerId="AD" clId="Web-{FFEAC152-A184-4646-B801-B2B4B0D0DADE}" dt="2020-03-23T21:20:32.300" v="2165" actId="14100"/>
        <pc:sldMkLst>
          <pc:docMk/>
          <pc:sldMk cId="2629672525" sldId="297"/>
        </pc:sldMkLst>
        <pc:spChg chg="mod">
          <ac:chgData name="Julia Brennan" userId="S::julia.m.brennan@det.nsw.edu.au::1045d983-bf90-4085-aa55-c91669d42378" providerId="AD" clId="Web-{FFEAC152-A184-4646-B801-B2B4B0D0DADE}" dt="2020-03-23T21:19:43.910" v="2157" actId="20577"/>
          <ac:spMkLst>
            <pc:docMk/>
            <pc:sldMk cId="2629672525" sldId="297"/>
            <ac:spMk id="4" creationId="{00000000-0000-0000-0000-000000000000}"/>
          </ac:spMkLst>
        </pc:spChg>
        <pc:spChg chg="mod">
          <ac:chgData name="Julia Brennan" userId="S::julia.m.brennan@det.nsw.edu.au::1045d983-bf90-4085-aa55-c91669d42378" providerId="AD" clId="Web-{FFEAC152-A184-4646-B801-B2B4B0D0DADE}" dt="2020-03-23T21:13:03.039" v="2059" actId="20577"/>
          <ac:spMkLst>
            <pc:docMk/>
            <pc:sldMk cId="2629672525" sldId="297"/>
            <ac:spMk id="6" creationId="{00000000-0000-0000-0000-000000000000}"/>
          </ac:spMkLst>
        </pc:spChg>
        <pc:spChg chg="mod">
          <ac:chgData name="Julia Brennan" userId="S::julia.m.brennan@det.nsw.edu.au::1045d983-bf90-4085-aa55-c91669d42378" providerId="AD" clId="Web-{FFEAC152-A184-4646-B801-B2B4B0D0DADE}" dt="2020-03-23T21:13:41.633" v="2073" actId="20577"/>
          <ac:spMkLst>
            <pc:docMk/>
            <pc:sldMk cId="2629672525" sldId="297"/>
            <ac:spMk id="7" creationId="{00000000-0000-0000-0000-000000000000}"/>
          </ac:spMkLst>
        </pc:spChg>
        <pc:picChg chg="add mod">
          <ac:chgData name="Julia Brennan" userId="S::julia.m.brennan@det.nsw.edu.au::1045d983-bf90-4085-aa55-c91669d42378" providerId="AD" clId="Web-{FFEAC152-A184-4646-B801-B2B4B0D0DADE}" dt="2020-03-23T21:20:21.847" v="2163" actId="1076"/>
          <ac:picMkLst>
            <pc:docMk/>
            <pc:sldMk cId="2629672525" sldId="297"/>
            <ac:picMk id="2" creationId="{6CBD941D-864C-4A8B-AADF-52001F0A9CC2}"/>
          </ac:picMkLst>
        </pc:picChg>
        <pc:picChg chg="add mod">
          <ac:chgData name="Julia Brennan" userId="S::julia.m.brennan@det.nsw.edu.au::1045d983-bf90-4085-aa55-c91669d42378" providerId="AD" clId="Web-{FFEAC152-A184-4646-B801-B2B4B0D0DADE}" dt="2020-03-23T21:20:18.738" v="2162" actId="14100"/>
          <ac:picMkLst>
            <pc:docMk/>
            <pc:sldMk cId="2629672525" sldId="297"/>
            <ac:picMk id="5" creationId="{41B3A661-5109-4C53-89E5-53B9B88FE791}"/>
          </ac:picMkLst>
        </pc:picChg>
        <pc:picChg chg="del">
          <ac:chgData name="Julia Brennan" userId="S::julia.m.brennan@det.nsw.edu.au::1045d983-bf90-4085-aa55-c91669d42378" providerId="AD" clId="Web-{FFEAC152-A184-4646-B801-B2B4B0D0DADE}" dt="2020-03-23T21:12:06.555" v="2043"/>
          <ac:picMkLst>
            <pc:docMk/>
            <pc:sldMk cId="2629672525" sldId="297"/>
            <ac:picMk id="9" creationId="{2180D524-4257-4E60-B435-531BFE4D5540}"/>
          </ac:picMkLst>
        </pc:picChg>
        <pc:picChg chg="add mod">
          <ac:chgData name="Julia Brennan" userId="S::julia.m.brennan@det.nsw.edu.au::1045d983-bf90-4085-aa55-c91669d42378" providerId="AD" clId="Web-{FFEAC152-A184-4646-B801-B2B4B0D0DADE}" dt="2020-03-23T21:20:32.300" v="2165" actId="14100"/>
          <ac:picMkLst>
            <pc:docMk/>
            <pc:sldMk cId="2629672525" sldId="297"/>
            <ac:picMk id="12" creationId="{381CB226-8436-425A-94F2-6830482945B8}"/>
          </ac:picMkLst>
        </pc:picChg>
      </pc:sldChg>
      <pc:sldChg chg="addSp modSp">
        <pc:chgData name="Julia Brennan" userId="S::julia.m.brennan@det.nsw.edu.au::1045d983-bf90-4085-aa55-c91669d42378" providerId="AD" clId="Web-{FFEAC152-A184-4646-B801-B2B4B0D0DADE}" dt="2020-03-23T21:25:18.735" v="2176" actId="20577"/>
        <pc:sldMkLst>
          <pc:docMk/>
          <pc:sldMk cId="1354965822" sldId="300"/>
        </pc:sldMkLst>
        <pc:spChg chg="mod">
          <ac:chgData name="Julia Brennan" userId="S::julia.m.brennan@det.nsw.edu.au::1045d983-bf90-4085-aa55-c91669d42378" providerId="AD" clId="Web-{FFEAC152-A184-4646-B801-B2B4B0D0DADE}" dt="2020-03-23T21:25:01.032" v="2173" actId="20577"/>
          <ac:spMkLst>
            <pc:docMk/>
            <pc:sldMk cId="1354965822" sldId="300"/>
            <ac:spMk id="4" creationId="{00000000-0000-0000-0000-000000000000}"/>
          </ac:spMkLst>
        </pc:spChg>
        <pc:spChg chg="mod">
          <ac:chgData name="Julia Brennan" userId="S::julia.m.brennan@det.nsw.edu.au::1045d983-bf90-4085-aa55-c91669d42378" providerId="AD" clId="Web-{FFEAC152-A184-4646-B801-B2B4B0D0DADE}" dt="2020-03-23T21:25:18.735" v="2176" actId="20577"/>
          <ac:spMkLst>
            <pc:docMk/>
            <pc:sldMk cId="1354965822" sldId="300"/>
            <ac:spMk id="6" creationId="{00000000-0000-0000-0000-000000000000}"/>
          </ac:spMkLst>
        </pc:spChg>
        <pc:picChg chg="add mod">
          <ac:chgData name="Julia Brennan" userId="S::julia.m.brennan@det.nsw.edu.au::1045d983-bf90-4085-aa55-c91669d42378" providerId="AD" clId="Web-{FFEAC152-A184-4646-B801-B2B4B0D0DADE}" dt="2020-03-23T21:12:21.743" v="2045" actId="1076"/>
          <ac:picMkLst>
            <pc:docMk/>
            <pc:sldMk cId="1354965822" sldId="300"/>
            <ac:picMk id="5" creationId="{C4619916-4EA3-4836-B353-6C3A0DC0AD24}"/>
          </ac:picMkLst>
        </pc:picChg>
      </pc:sldChg>
      <pc:sldChg chg="addSp modSp">
        <pc:chgData name="Julia Brennan" userId="S::julia.m.brennan@det.nsw.edu.au::1045d983-bf90-4085-aa55-c91669d42378" providerId="AD" clId="Web-{FFEAC152-A184-4646-B801-B2B4B0D0DADE}" dt="2020-03-23T21:35:06.120" v="2306" actId="20577"/>
        <pc:sldMkLst>
          <pc:docMk/>
          <pc:sldMk cId="1596339224" sldId="304"/>
        </pc:sldMkLst>
        <pc:spChg chg="mod">
          <ac:chgData name="Julia Brennan" userId="S::julia.m.brennan@det.nsw.edu.au::1045d983-bf90-4085-aa55-c91669d42378" providerId="AD" clId="Web-{FFEAC152-A184-4646-B801-B2B4B0D0DADE}" dt="2020-03-23T21:35:06.120" v="2306" actId="20577"/>
          <ac:spMkLst>
            <pc:docMk/>
            <pc:sldMk cId="1596339224" sldId="304"/>
            <ac:spMk id="4" creationId="{00000000-0000-0000-0000-000000000000}"/>
          </ac:spMkLst>
        </pc:spChg>
        <pc:spChg chg="mod">
          <ac:chgData name="Julia Brennan" userId="S::julia.m.brennan@det.nsw.edu.au::1045d983-bf90-4085-aa55-c91669d42378" providerId="AD" clId="Web-{FFEAC152-A184-4646-B801-B2B4B0D0DADE}" dt="2020-03-23T21:30:01.826" v="2237" actId="20577"/>
          <ac:spMkLst>
            <pc:docMk/>
            <pc:sldMk cId="1596339224" sldId="304"/>
            <ac:spMk id="6" creationId="{00000000-0000-0000-0000-000000000000}"/>
          </ac:spMkLst>
        </pc:spChg>
        <pc:spChg chg="mod">
          <ac:chgData name="Julia Brennan" userId="S::julia.m.brennan@det.nsw.edu.au::1045d983-bf90-4085-aa55-c91669d42378" providerId="AD" clId="Web-{FFEAC152-A184-4646-B801-B2B4B0D0DADE}" dt="2020-03-23T21:30:27.997" v="2249" actId="20577"/>
          <ac:spMkLst>
            <pc:docMk/>
            <pc:sldMk cId="1596339224" sldId="304"/>
            <ac:spMk id="7" creationId="{00000000-0000-0000-0000-000000000000}"/>
          </ac:spMkLst>
        </pc:spChg>
        <pc:picChg chg="add mod">
          <ac:chgData name="Julia Brennan" userId="S::julia.m.brennan@det.nsw.edu.au::1045d983-bf90-4085-aa55-c91669d42378" providerId="AD" clId="Web-{FFEAC152-A184-4646-B801-B2B4B0D0DADE}" dt="2020-03-23T21:31:13.997" v="2256" actId="1076"/>
          <ac:picMkLst>
            <pc:docMk/>
            <pc:sldMk cId="1596339224" sldId="304"/>
            <ac:picMk id="2" creationId="{725B5904-FDF6-47D3-931A-430789F6A7E2}"/>
          </ac:picMkLst>
        </pc:picChg>
        <pc:picChg chg="mod">
          <ac:chgData name="Julia Brennan" userId="S::julia.m.brennan@det.nsw.edu.au::1045d983-bf90-4085-aa55-c91669d42378" providerId="AD" clId="Web-{FFEAC152-A184-4646-B801-B2B4B0D0DADE}" dt="2020-03-23T21:31:23.231" v="2258" actId="1076"/>
          <ac:picMkLst>
            <pc:docMk/>
            <pc:sldMk cId="1596339224" sldId="304"/>
            <ac:picMk id="5" creationId="{7D539BF4-4DAB-460C-AE84-228084ABE0A3}"/>
          </ac:picMkLst>
        </pc:picChg>
        <pc:picChg chg="mod">
          <ac:chgData name="Julia Brennan" userId="S::julia.m.brennan@det.nsw.edu.au::1045d983-bf90-4085-aa55-c91669d42378" providerId="AD" clId="Web-{FFEAC152-A184-4646-B801-B2B4B0D0DADE}" dt="2020-03-23T21:31:20.200" v="2257" actId="1076"/>
          <ac:picMkLst>
            <pc:docMk/>
            <pc:sldMk cId="1596339224" sldId="304"/>
            <ac:picMk id="9" creationId="{982CF1BB-06B7-45B8-866A-6A61CEF63F45}"/>
          </ac:picMkLst>
        </pc:picChg>
        <pc:picChg chg="add mod">
          <ac:chgData name="Julia Brennan" userId="S::julia.m.brennan@det.nsw.edu.au::1045d983-bf90-4085-aa55-c91669d42378" providerId="AD" clId="Web-{FFEAC152-A184-4646-B801-B2B4B0D0DADE}" dt="2020-03-23T21:31:08.466" v="2255" actId="1076"/>
          <ac:picMkLst>
            <pc:docMk/>
            <pc:sldMk cId="1596339224" sldId="304"/>
            <ac:picMk id="11" creationId="{F7671BC7-ED6A-4063-8CC2-B9F47152A7CC}"/>
          </ac:picMkLst>
        </pc:picChg>
      </pc:sldChg>
      <pc:sldChg chg="addSp delSp modSp">
        <pc:chgData name="Julia Brennan" userId="S::julia.m.brennan@det.nsw.edu.au::1045d983-bf90-4085-aa55-c91669d42378" providerId="AD" clId="Web-{FFEAC152-A184-4646-B801-B2B4B0D0DADE}" dt="2020-03-23T22:12:07.300" v="3128" actId="20577"/>
        <pc:sldMkLst>
          <pc:docMk/>
          <pc:sldMk cId="2418294774" sldId="306"/>
        </pc:sldMkLst>
        <pc:spChg chg="mod">
          <ac:chgData name="Julia Brennan" userId="S::julia.m.brennan@det.nsw.edu.au::1045d983-bf90-4085-aa55-c91669d42378" providerId="AD" clId="Web-{FFEAC152-A184-4646-B801-B2B4B0D0DADE}" dt="2020-03-23T21:51:29.813" v="2648" actId="20577"/>
          <ac:spMkLst>
            <pc:docMk/>
            <pc:sldMk cId="2418294774" sldId="306"/>
            <ac:spMk id="4" creationId="{00000000-0000-0000-0000-000000000000}"/>
          </ac:spMkLst>
        </pc:spChg>
        <pc:spChg chg="mod">
          <ac:chgData name="Julia Brennan" userId="S::julia.m.brennan@det.nsw.edu.au::1045d983-bf90-4085-aa55-c91669d42378" providerId="AD" clId="Web-{FFEAC152-A184-4646-B801-B2B4B0D0DADE}" dt="2020-03-23T22:11:20.785" v="3101" actId="20577"/>
          <ac:spMkLst>
            <pc:docMk/>
            <pc:sldMk cId="2418294774" sldId="306"/>
            <ac:spMk id="6" creationId="{00000000-0000-0000-0000-000000000000}"/>
          </ac:spMkLst>
        </pc:spChg>
        <pc:spChg chg="mod">
          <ac:chgData name="Julia Brennan" userId="S::julia.m.brennan@det.nsw.edu.au::1045d983-bf90-4085-aa55-c91669d42378" providerId="AD" clId="Web-{FFEAC152-A184-4646-B801-B2B4B0D0DADE}" dt="2020-03-23T22:12:07.300" v="3128" actId="20577"/>
          <ac:spMkLst>
            <pc:docMk/>
            <pc:sldMk cId="2418294774" sldId="306"/>
            <ac:spMk id="7" creationId="{00000000-0000-0000-0000-000000000000}"/>
          </ac:spMkLst>
        </pc:spChg>
        <pc:picChg chg="del">
          <ac:chgData name="Julia Brennan" userId="S::julia.m.brennan@det.nsw.edu.au::1045d983-bf90-4085-aa55-c91669d42378" providerId="AD" clId="Web-{FFEAC152-A184-4646-B801-B2B4B0D0DADE}" dt="2020-03-23T21:51:30.391" v="2650"/>
          <ac:picMkLst>
            <pc:docMk/>
            <pc:sldMk cId="2418294774" sldId="306"/>
            <ac:picMk id="2" creationId="{2500CF7E-09BD-4B86-B801-982E0525F96B}"/>
          </ac:picMkLst>
        </pc:picChg>
        <pc:picChg chg="mod">
          <ac:chgData name="Julia Brennan" userId="S::julia.m.brennan@det.nsw.edu.au::1045d983-bf90-4085-aa55-c91669d42378" providerId="AD" clId="Web-{FFEAC152-A184-4646-B801-B2B4B0D0DADE}" dt="2020-03-23T22:01:59.478" v="2927" actId="14100"/>
          <ac:picMkLst>
            <pc:docMk/>
            <pc:sldMk cId="2418294774" sldId="306"/>
            <ac:picMk id="5" creationId="{00000000-0000-0000-0000-000000000000}"/>
          </ac:picMkLst>
        </pc:picChg>
        <pc:picChg chg="add mod">
          <ac:chgData name="Julia Brennan" userId="S::julia.m.brennan@det.nsw.edu.au::1045d983-bf90-4085-aa55-c91669d42378" providerId="AD" clId="Web-{FFEAC152-A184-4646-B801-B2B4B0D0DADE}" dt="2020-03-23T22:02:03.400" v="2928" actId="1076"/>
          <ac:picMkLst>
            <pc:docMk/>
            <pc:sldMk cId="2418294774" sldId="306"/>
            <ac:picMk id="9" creationId="{A6339A8C-4F05-44D6-98A6-F93EBD008755}"/>
          </ac:picMkLst>
        </pc:picChg>
        <pc:picChg chg="add mod">
          <ac:chgData name="Julia Brennan" userId="S::julia.m.brennan@det.nsw.edu.au::1045d983-bf90-4085-aa55-c91669d42378" providerId="AD" clId="Web-{FFEAC152-A184-4646-B801-B2B4B0D0DADE}" dt="2020-03-23T22:02:08.900" v="2929" actId="1076"/>
          <ac:picMkLst>
            <pc:docMk/>
            <pc:sldMk cId="2418294774" sldId="306"/>
            <ac:picMk id="11" creationId="{85E8F6EE-3C29-4556-8553-BF450B56039C}"/>
          </ac:picMkLst>
        </pc:picChg>
      </pc:sldChg>
      <pc:sldChg chg="addSp delSp modSp">
        <pc:chgData name="Julia Brennan" userId="S::julia.m.brennan@det.nsw.edu.au::1045d983-bf90-4085-aa55-c91669d42378" providerId="AD" clId="Web-{FFEAC152-A184-4646-B801-B2B4B0D0DADE}" dt="2020-03-23T22:23:02.700" v="3282" actId="20577"/>
        <pc:sldMkLst>
          <pc:docMk/>
          <pc:sldMk cId="1206318478" sldId="314"/>
        </pc:sldMkLst>
        <pc:spChg chg="mod">
          <ac:chgData name="Julia Brennan" userId="S::julia.m.brennan@det.nsw.edu.au::1045d983-bf90-4085-aa55-c91669d42378" providerId="AD" clId="Web-{FFEAC152-A184-4646-B801-B2B4B0D0DADE}" dt="2020-03-23T22:23:02.700" v="3282" actId="20577"/>
          <ac:spMkLst>
            <pc:docMk/>
            <pc:sldMk cId="1206318478" sldId="314"/>
            <ac:spMk id="6" creationId="{00000000-0000-0000-0000-000000000000}"/>
          </ac:spMkLst>
        </pc:spChg>
        <pc:spChg chg="mod">
          <ac:chgData name="Julia Brennan" userId="S::julia.m.brennan@det.nsw.edu.au::1045d983-bf90-4085-aa55-c91669d42378" providerId="AD" clId="Web-{FFEAC152-A184-4646-B801-B2B4B0D0DADE}" dt="2020-03-23T22:23:02.669" v="3281" actId="20577"/>
          <ac:spMkLst>
            <pc:docMk/>
            <pc:sldMk cId="1206318478" sldId="314"/>
            <ac:spMk id="7" creationId="{00000000-0000-0000-0000-000000000000}"/>
          </ac:spMkLst>
        </pc:spChg>
        <pc:picChg chg="del">
          <ac:chgData name="Julia Brennan" userId="S::julia.m.brennan@det.nsw.edu.au::1045d983-bf90-4085-aa55-c91669d42378" providerId="AD" clId="Web-{FFEAC152-A184-4646-B801-B2B4B0D0DADE}" dt="2020-03-23T22:22:20.950" v="3279"/>
          <ac:picMkLst>
            <pc:docMk/>
            <pc:sldMk cId="1206318478" sldId="314"/>
            <ac:picMk id="2" creationId="{00000000-0000-0000-0000-000000000000}"/>
          </ac:picMkLst>
        </pc:picChg>
        <pc:picChg chg="add mod">
          <ac:chgData name="Julia Brennan" userId="S::julia.m.brennan@det.nsw.edu.au::1045d983-bf90-4085-aa55-c91669d42378" providerId="AD" clId="Web-{FFEAC152-A184-4646-B801-B2B4B0D0DADE}" dt="2020-03-23T22:23:02.637" v="3280" actId="1076"/>
          <ac:picMkLst>
            <pc:docMk/>
            <pc:sldMk cId="1206318478" sldId="314"/>
            <ac:picMk id="5" creationId="{C38FE943-81FA-4DFE-86E0-CF728399F625}"/>
          </ac:picMkLst>
        </pc:picChg>
      </pc:sldChg>
      <pc:sldChg chg="addSp delSp modSp">
        <pc:chgData name="Julia Brennan" userId="S::julia.m.brennan@det.nsw.edu.au::1045d983-bf90-4085-aa55-c91669d42378" providerId="AD" clId="Web-{FFEAC152-A184-4646-B801-B2B4B0D0DADE}" dt="2020-03-23T22:22:10.419" v="3277" actId="1076"/>
        <pc:sldMkLst>
          <pc:docMk/>
          <pc:sldMk cId="2543004561" sldId="315"/>
        </pc:sldMkLst>
        <pc:picChg chg="del">
          <ac:chgData name="Julia Brennan" userId="S::julia.m.brennan@det.nsw.edu.au::1045d983-bf90-4085-aa55-c91669d42378" providerId="AD" clId="Web-{FFEAC152-A184-4646-B801-B2B4B0D0DADE}" dt="2020-03-23T22:22:03.810" v="3275"/>
          <ac:picMkLst>
            <pc:docMk/>
            <pc:sldMk cId="2543004561" sldId="315"/>
            <ac:picMk id="2" creationId="{00000000-0000-0000-0000-000000000000}"/>
          </ac:picMkLst>
        </pc:picChg>
        <pc:picChg chg="add mod">
          <ac:chgData name="Julia Brennan" userId="S::julia.m.brennan@det.nsw.edu.au::1045d983-bf90-4085-aa55-c91669d42378" providerId="AD" clId="Web-{FFEAC152-A184-4646-B801-B2B4B0D0DADE}" dt="2020-03-23T22:22:10.419" v="3277" actId="1076"/>
          <ac:picMkLst>
            <pc:docMk/>
            <pc:sldMk cId="2543004561" sldId="315"/>
            <ac:picMk id="10" creationId="{E983B30A-78D9-4EB1-A754-EC1782637A96}"/>
          </ac:picMkLst>
        </pc:picChg>
      </pc:sldChg>
      <pc:sldChg chg="addSp delSp modSp">
        <pc:chgData name="Julia Brennan" userId="S::julia.m.brennan@det.nsw.edu.au::1045d983-bf90-4085-aa55-c91669d42378" providerId="AD" clId="Web-{FFEAC152-A184-4646-B801-B2B4B0D0DADE}" dt="2020-03-23T22:17:01.813" v="3223" actId="20577"/>
        <pc:sldMkLst>
          <pc:docMk/>
          <pc:sldMk cId="407119039" sldId="316"/>
        </pc:sldMkLst>
        <pc:spChg chg="mod">
          <ac:chgData name="Julia Brennan" userId="S::julia.m.brennan@det.nsw.edu.au::1045d983-bf90-4085-aa55-c91669d42378" providerId="AD" clId="Web-{FFEAC152-A184-4646-B801-B2B4B0D0DADE}" dt="2020-03-23T20:53:35.613" v="1645" actId="20577"/>
          <ac:spMkLst>
            <pc:docMk/>
            <pc:sldMk cId="407119039" sldId="316"/>
            <ac:spMk id="4" creationId="{00000000-0000-0000-0000-000000000000}"/>
          </ac:spMkLst>
        </pc:spChg>
        <pc:spChg chg="mod">
          <ac:chgData name="Julia Brennan" userId="S::julia.m.brennan@det.nsw.edu.au::1045d983-bf90-4085-aa55-c91669d42378" providerId="AD" clId="Web-{FFEAC152-A184-4646-B801-B2B4B0D0DADE}" dt="2020-03-23T22:17:01.813" v="3223" actId="20577"/>
          <ac:spMkLst>
            <pc:docMk/>
            <pc:sldMk cId="407119039" sldId="316"/>
            <ac:spMk id="7" creationId="{00000000-0000-0000-0000-000000000000}"/>
          </ac:spMkLst>
        </pc:spChg>
        <pc:picChg chg="del">
          <ac:chgData name="Julia Brennan" userId="S::julia.m.brennan@det.nsw.edu.au::1045d983-bf90-4085-aa55-c91669d42378" providerId="AD" clId="Web-{FFEAC152-A184-4646-B801-B2B4B0D0DADE}" dt="2020-03-23T20:48:58.288" v="1455"/>
          <ac:picMkLst>
            <pc:docMk/>
            <pc:sldMk cId="407119039" sldId="316"/>
            <ac:picMk id="2" creationId="{8F2AF084-D9FA-4F77-A75B-97ADDA20FA81}"/>
          </ac:picMkLst>
        </pc:picChg>
        <pc:picChg chg="del">
          <ac:chgData name="Julia Brennan" userId="S::julia.m.brennan@det.nsw.edu.au::1045d983-bf90-4085-aa55-c91669d42378" providerId="AD" clId="Web-{FFEAC152-A184-4646-B801-B2B4B0D0DADE}" dt="2020-03-23T20:49:01.257" v="1456"/>
          <ac:picMkLst>
            <pc:docMk/>
            <pc:sldMk cId="407119039" sldId="316"/>
            <ac:picMk id="5" creationId="{00000000-0000-0000-0000-000000000000}"/>
          </ac:picMkLst>
        </pc:picChg>
        <pc:picChg chg="add mod">
          <ac:chgData name="Julia Brennan" userId="S::julia.m.brennan@det.nsw.edu.au::1045d983-bf90-4085-aa55-c91669d42378" providerId="AD" clId="Web-{FFEAC152-A184-4646-B801-B2B4B0D0DADE}" dt="2020-03-23T21:26:33.015" v="2178" actId="14100"/>
          <ac:picMkLst>
            <pc:docMk/>
            <pc:sldMk cId="407119039" sldId="316"/>
            <ac:picMk id="8" creationId="{D9C148F3-53EE-4FD5-AD59-CE66715E616C}"/>
          </ac:picMkLst>
        </pc:picChg>
        <pc:picChg chg="del">
          <ac:chgData name="Julia Brennan" userId="S::julia.m.brennan@det.nsw.edu.au::1045d983-bf90-4085-aa55-c91669d42378" providerId="AD" clId="Web-{FFEAC152-A184-4646-B801-B2B4B0D0DADE}" dt="2020-03-23T20:48:53.335" v="1454"/>
          <ac:picMkLst>
            <pc:docMk/>
            <pc:sldMk cId="407119039" sldId="316"/>
            <ac:picMk id="9" creationId="{50C9398D-9523-4BDB-9A24-E0441871EB7D}"/>
          </ac:picMkLst>
        </pc:picChg>
        <pc:picChg chg="mod">
          <ac:chgData name="Julia Brennan" userId="S::julia.m.brennan@det.nsw.edu.au::1045d983-bf90-4085-aa55-c91669d42378" providerId="AD" clId="Web-{FFEAC152-A184-4646-B801-B2B4B0D0DADE}" dt="2020-03-23T21:26:27.890" v="2177" actId="14100"/>
          <ac:picMkLst>
            <pc:docMk/>
            <pc:sldMk cId="407119039" sldId="316"/>
            <ac:picMk id="11" creationId="{808317B7-1FC3-4B0A-B8AC-BCE472F8D3D5}"/>
          </ac:picMkLst>
        </pc:picChg>
        <pc:picChg chg="add mod">
          <ac:chgData name="Julia Brennan" userId="S::julia.m.brennan@det.nsw.edu.au::1045d983-bf90-4085-aa55-c91669d42378" providerId="AD" clId="Web-{FFEAC152-A184-4646-B801-B2B4B0D0DADE}" dt="2020-03-23T21:26:38.937" v="2179" actId="14100"/>
          <ac:picMkLst>
            <pc:docMk/>
            <pc:sldMk cId="407119039" sldId="316"/>
            <ac:picMk id="13" creationId="{F0E0E6E4-A8B0-4ED7-949D-396731BB84D8}"/>
          </ac:picMkLst>
        </pc:picChg>
      </pc:sldChg>
      <pc:sldChg chg="addSp delSp modSp">
        <pc:chgData name="Julia Brennan" userId="S::julia.m.brennan@det.nsw.edu.au::1045d983-bf90-4085-aa55-c91669d42378" providerId="AD" clId="Web-{FFEAC152-A184-4646-B801-B2B4B0D0DADE}" dt="2020-03-23T22:16:40.829" v="3213" actId="20577"/>
        <pc:sldMkLst>
          <pc:docMk/>
          <pc:sldMk cId="3735447600" sldId="317"/>
        </pc:sldMkLst>
        <pc:spChg chg="mod">
          <ac:chgData name="Julia Brennan" userId="S::julia.m.brennan@det.nsw.edu.au::1045d983-bf90-4085-aa55-c91669d42378" providerId="AD" clId="Web-{FFEAC152-A184-4646-B801-B2B4B0D0DADE}" dt="2020-03-23T22:15:37.564" v="3174" actId="20577"/>
          <ac:spMkLst>
            <pc:docMk/>
            <pc:sldMk cId="3735447600" sldId="317"/>
            <ac:spMk id="4" creationId="{00000000-0000-0000-0000-000000000000}"/>
          </ac:spMkLst>
        </pc:spChg>
        <pc:spChg chg="mod">
          <ac:chgData name="Julia Brennan" userId="S::julia.m.brennan@det.nsw.edu.au::1045d983-bf90-4085-aa55-c91669d42378" providerId="AD" clId="Web-{FFEAC152-A184-4646-B801-B2B4B0D0DADE}" dt="2020-03-23T22:15:06.502" v="3170" actId="20577"/>
          <ac:spMkLst>
            <pc:docMk/>
            <pc:sldMk cId="3735447600" sldId="317"/>
            <ac:spMk id="6" creationId="{00000000-0000-0000-0000-000000000000}"/>
          </ac:spMkLst>
        </pc:spChg>
        <pc:spChg chg="mod">
          <ac:chgData name="Julia Brennan" userId="S::julia.m.brennan@det.nsw.edu.au::1045d983-bf90-4085-aa55-c91669d42378" providerId="AD" clId="Web-{FFEAC152-A184-4646-B801-B2B4B0D0DADE}" dt="2020-03-23T22:16:40.829" v="3213" actId="20577"/>
          <ac:spMkLst>
            <pc:docMk/>
            <pc:sldMk cId="3735447600" sldId="317"/>
            <ac:spMk id="7" creationId="{00000000-0000-0000-0000-000000000000}"/>
          </ac:spMkLst>
        </pc:spChg>
        <pc:picChg chg="mod">
          <ac:chgData name="Julia Brennan" userId="S::julia.m.brennan@det.nsw.edu.au::1045d983-bf90-4085-aa55-c91669d42378" providerId="AD" clId="Web-{FFEAC152-A184-4646-B801-B2B4B0D0DADE}" dt="2020-03-23T20:55:33.909" v="1661" actId="1076"/>
          <ac:picMkLst>
            <pc:docMk/>
            <pc:sldMk cId="3735447600" sldId="317"/>
            <ac:picMk id="2" creationId="{8F2AF084-D9FA-4F77-A75B-97ADDA20FA81}"/>
          </ac:picMkLst>
        </pc:picChg>
        <pc:picChg chg="del">
          <ac:chgData name="Julia Brennan" userId="S::julia.m.brennan@det.nsw.edu.au::1045d983-bf90-4085-aa55-c91669d42378" providerId="AD" clId="Web-{FFEAC152-A184-4646-B801-B2B4B0D0DADE}" dt="2020-03-23T20:55:00.988" v="1656"/>
          <ac:picMkLst>
            <pc:docMk/>
            <pc:sldMk cId="3735447600" sldId="317"/>
            <ac:picMk id="5" creationId="{00000000-0000-0000-0000-000000000000}"/>
          </ac:picMkLst>
        </pc:picChg>
        <pc:picChg chg="add mod">
          <ac:chgData name="Julia Brennan" userId="S::julia.m.brennan@det.nsw.edu.au::1045d983-bf90-4085-aa55-c91669d42378" providerId="AD" clId="Web-{FFEAC152-A184-4646-B801-B2B4B0D0DADE}" dt="2020-03-23T20:55:38.847" v="1662" actId="1076"/>
          <ac:picMkLst>
            <pc:docMk/>
            <pc:sldMk cId="3735447600" sldId="317"/>
            <ac:picMk id="8" creationId="{292414CD-B3E2-4791-8D31-8A3C07CDC32B}"/>
          </ac:picMkLst>
        </pc:picChg>
        <pc:picChg chg="del mod">
          <ac:chgData name="Julia Brennan" userId="S::julia.m.brennan@det.nsw.edu.au::1045d983-bf90-4085-aa55-c91669d42378" providerId="AD" clId="Web-{FFEAC152-A184-4646-B801-B2B4B0D0DADE}" dt="2020-03-23T20:57:57.251" v="1753"/>
          <ac:picMkLst>
            <pc:docMk/>
            <pc:sldMk cId="3735447600" sldId="317"/>
            <ac:picMk id="9" creationId="{50C9398D-9523-4BDB-9A24-E0441871EB7D}"/>
          </ac:picMkLst>
        </pc:picChg>
        <pc:picChg chg="add mod">
          <ac:chgData name="Julia Brennan" userId="S::julia.m.brennan@det.nsw.edu.au::1045d983-bf90-4085-aa55-c91669d42378" providerId="AD" clId="Web-{FFEAC152-A184-4646-B801-B2B4B0D0DADE}" dt="2020-03-23T20:58:33.814" v="1757" actId="1076"/>
          <ac:picMkLst>
            <pc:docMk/>
            <pc:sldMk cId="3735447600" sldId="317"/>
            <ac:picMk id="12" creationId="{BB7D0881-D309-468E-8B6C-24A03233602F}"/>
          </ac:picMkLst>
        </pc:picChg>
      </pc:sldChg>
      <pc:sldChg chg="addSp modSp">
        <pc:chgData name="Julia Brennan" userId="S::julia.m.brennan@det.nsw.edu.au::1045d983-bf90-4085-aa55-c91669d42378" providerId="AD" clId="Web-{FFEAC152-A184-4646-B801-B2B4B0D0DADE}" dt="2020-03-23T21:45:37.207" v="2472" actId="20577"/>
        <pc:sldMkLst>
          <pc:docMk/>
          <pc:sldMk cId="574828291" sldId="318"/>
        </pc:sldMkLst>
        <pc:spChg chg="mod">
          <ac:chgData name="Julia Brennan" userId="S::julia.m.brennan@det.nsw.edu.au::1045d983-bf90-4085-aa55-c91669d42378" providerId="AD" clId="Web-{FFEAC152-A184-4646-B801-B2B4B0D0DADE}" dt="2020-03-23T21:45:37.207" v="2472" actId="20577"/>
          <ac:spMkLst>
            <pc:docMk/>
            <pc:sldMk cId="574828291" sldId="318"/>
            <ac:spMk id="4" creationId="{00000000-0000-0000-0000-000000000000}"/>
          </ac:spMkLst>
        </pc:spChg>
        <pc:spChg chg="mod">
          <ac:chgData name="Julia Brennan" userId="S::julia.m.brennan@det.nsw.edu.au::1045d983-bf90-4085-aa55-c91669d42378" providerId="AD" clId="Web-{FFEAC152-A184-4646-B801-B2B4B0D0DADE}" dt="2020-03-23T21:38:23.321" v="2320" actId="20577"/>
          <ac:spMkLst>
            <pc:docMk/>
            <pc:sldMk cId="574828291" sldId="318"/>
            <ac:spMk id="6" creationId="{00000000-0000-0000-0000-000000000000}"/>
          </ac:spMkLst>
        </pc:spChg>
        <pc:spChg chg="mod">
          <ac:chgData name="Julia Brennan" userId="S::julia.m.brennan@det.nsw.edu.au::1045d983-bf90-4085-aa55-c91669d42378" providerId="AD" clId="Web-{FFEAC152-A184-4646-B801-B2B4B0D0DADE}" dt="2020-03-23T21:38:38.696" v="2328" actId="20577"/>
          <ac:spMkLst>
            <pc:docMk/>
            <pc:sldMk cId="574828291" sldId="318"/>
            <ac:spMk id="7" creationId="{00000000-0000-0000-0000-000000000000}"/>
          </ac:spMkLst>
        </pc:spChg>
        <pc:picChg chg="add mod">
          <ac:chgData name="Julia Brennan" userId="S::julia.m.brennan@det.nsw.edu.au::1045d983-bf90-4085-aa55-c91669d42378" providerId="AD" clId="Web-{FFEAC152-A184-4646-B801-B2B4B0D0DADE}" dt="2020-03-23T21:39:56.242" v="2361" actId="14100"/>
          <ac:picMkLst>
            <pc:docMk/>
            <pc:sldMk cId="574828291" sldId="318"/>
            <ac:picMk id="5" creationId="{EE2624B8-A319-4DAB-8BE0-CB304BCFE2D2}"/>
          </ac:picMkLst>
        </pc:picChg>
        <pc:picChg chg="add mod">
          <ac:chgData name="Julia Brennan" userId="S::julia.m.brennan@det.nsw.edu.au::1045d983-bf90-4085-aa55-c91669d42378" providerId="AD" clId="Web-{FFEAC152-A184-4646-B801-B2B4B0D0DADE}" dt="2020-03-23T21:40:21.288" v="2365" actId="1076"/>
          <ac:picMkLst>
            <pc:docMk/>
            <pc:sldMk cId="574828291" sldId="318"/>
            <ac:picMk id="11" creationId="{CDFDF6DB-6915-459D-A124-4590E4A16053}"/>
          </ac:picMkLst>
        </pc:picChg>
      </pc:sldChg>
      <pc:sldChg chg="delSp">
        <pc:chgData name="Julia Brennan" userId="S::julia.m.brennan@det.nsw.edu.au::1045d983-bf90-4085-aa55-c91669d42378" providerId="AD" clId="Web-{FFEAC152-A184-4646-B801-B2B4B0D0DADE}" dt="2020-03-23T22:21:44.607" v="3274"/>
        <pc:sldMkLst>
          <pc:docMk/>
          <pc:sldMk cId="3342398747" sldId="323"/>
        </pc:sldMkLst>
        <pc:picChg chg="del">
          <ac:chgData name="Julia Brennan" userId="S::julia.m.brennan@det.nsw.edu.au::1045d983-bf90-4085-aa55-c91669d42378" providerId="AD" clId="Web-{FFEAC152-A184-4646-B801-B2B4B0D0DADE}" dt="2020-03-23T22:21:44.607" v="3274"/>
          <ac:picMkLst>
            <pc:docMk/>
            <pc:sldMk cId="3342398747" sldId="323"/>
            <ac:picMk id="2" creationId="{00000000-0000-0000-0000-000000000000}"/>
          </ac:picMkLst>
        </pc:picChg>
      </pc:sldChg>
      <pc:sldChg chg="addSp delSp modSp">
        <pc:chgData name="Julia Brennan" userId="S::julia.m.brennan@det.nsw.edu.au::1045d983-bf90-4085-aa55-c91669d42378" providerId="AD" clId="Web-{FFEAC152-A184-4646-B801-B2B4B0D0DADE}" dt="2020-03-23T22:21:36.607" v="3273" actId="1076"/>
        <pc:sldMkLst>
          <pc:docMk/>
          <pc:sldMk cId="3344899425" sldId="324"/>
        </pc:sldMkLst>
        <pc:picChg chg="del">
          <ac:chgData name="Julia Brennan" userId="S::julia.m.brennan@det.nsw.edu.au::1045d983-bf90-4085-aa55-c91669d42378" providerId="AD" clId="Web-{FFEAC152-A184-4646-B801-B2B4B0D0DADE}" dt="2020-03-23T22:20:42.904" v="3266"/>
          <ac:picMkLst>
            <pc:docMk/>
            <pc:sldMk cId="3344899425" sldId="324"/>
            <ac:picMk id="2" creationId="{00000000-0000-0000-0000-000000000000}"/>
          </ac:picMkLst>
        </pc:picChg>
        <pc:picChg chg="add mod">
          <ac:chgData name="Julia Brennan" userId="S::julia.m.brennan@det.nsw.edu.au::1045d983-bf90-4085-aa55-c91669d42378" providerId="AD" clId="Web-{FFEAC152-A184-4646-B801-B2B4B0D0DADE}" dt="2020-03-23T22:21:36.607" v="3273" actId="1076"/>
          <ac:picMkLst>
            <pc:docMk/>
            <pc:sldMk cId="3344899425" sldId="324"/>
            <ac:picMk id="9" creationId="{866EFAE1-5135-4387-B486-6A4E81900CEC}"/>
          </ac:picMkLst>
        </pc:picChg>
        <pc:picChg chg="add">
          <ac:chgData name="Julia Brennan" userId="S::julia.m.brennan@det.nsw.edu.au::1045d983-bf90-4085-aa55-c91669d42378" providerId="AD" clId="Web-{FFEAC152-A184-4646-B801-B2B4B0D0DADE}" dt="2020-03-23T22:21:18.154" v="3269"/>
          <ac:picMkLst>
            <pc:docMk/>
            <pc:sldMk cId="3344899425" sldId="324"/>
            <ac:picMk id="11" creationId="{11521DA4-512C-4CD2-9D74-D2C45BC8F600}"/>
          </ac:picMkLst>
        </pc:picChg>
      </pc:sldChg>
      <pc:sldChg chg="addSp delSp modSp">
        <pc:chgData name="Julia Brennan" userId="S::julia.m.brennan@det.nsw.edu.au::1045d983-bf90-4085-aa55-c91669d42378" providerId="AD" clId="Web-{FFEAC152-A184-4646-B801-B2B4B0D0DADE}" dt="2020-03-23T22:20:35.139" v="3265" actId="1076"/>
        <pc:sldMkLst>
          <pc:docMk/>
          <pc:sldMk cId="3031274383" sldId="325"/>
        </pc:sldMkLst>
        <pc:picChg chg="del">
          <ac:chgData name="Julia Brennan" userId="S::julia.m.brennan@det.nsw.edu.au::1045d983-bf90-4085-aa55-c91669d42378" providerId="AD" clId="Web-{FFEAC152-A184-4646-B801-B2B4B0D0DADE}" dt="2020-03-23T22:20:16.530" v="3261"/>
          <ac:picMkLst>
            <pc:docMk/>
            <pc:sldMk cId="3031274383" sldId="325"/>
            <ac:picMk id="2" creationId="{00000000-0000-0000-0000-000000000000}"/>
          </ac:picMkLst>
        </pc:picChg>
        <pc:picChg chg="add mod">
          <ac:chgData name="Julia Brennan" userId="S::julia.m.brennan@det.nsw.edu.au::1045d983-bf90-4085-aa55-c91669d42378" providerId="AD" clId="Web-{FFEAC152-A184-4646-B801-B2B4B0D0DADE}" dt="2020-03-23T22:20:23.655" v="3263" actId="1076"/>
          <ac:picMkLst>
            <pc:docMk/>
            <pc:sldMk cId="3031274383" sldId="325"/>
            <ac:picMk id="4" creationId="{25FE827F-5FBF-4A5D-AA47-977B9833E24D}"/>
          </ac:picMkLst>
        </pc:picChg>
        <pc:picChg chg="add mod">
          <ac:chgData name="Julia Brennan" userId="S::julia.m.brennan@det.nsw.edu.au::1045d983-bf90-4085-aa55-c91669d42378" providerId="AD" clId="Web-{FFEAC152-A184-4646-B801-B2B4B0D0DADE}" dt="2020-03-23T22:20:35.139" v="3265" actId="1076"/>
          <ac:picMkLst>
            <pc:docMk/>
            <pc:sldMk cId="3031274383" sldId="325"/>
            <ac:picMk id="5" creationId="{8D6AAF98-8188-4B08-B895-C70A037984CF}"/>
          </ac:picMkLst>
        </pc:picChg>
      </pc:sldChg>
      <pc:sldChg chg="addSp delSp modSp">
        <pc:chgData name="Julia Brennan" userId="S::julia.m.brennan@det.nsw.edu.au::1045d983-bf90-4085-aa55-c91669d42378" providerId="AD" clId="Web-{FFEAC152-A184-4646-B801-B2B4B0D0DADE}" dt="2020-03-23T22:19:31.952" v="3255" actId="14100"/>
        <pc:sldMkLst>
          <pc:docMk/>
          <pc:sldMk cId="2577622959" sldId="326"/>
        </pc:sldMkLst>
        <pc:picChg chg="del">
          <ac:chgData name="Julia Brennan" userId="S::julia.m.brennan@det.nsw.edu.au::1045d983-bf90-4085-aa55-c91669d42378" providerId="AD" clId="Web-{FFEAC152-A184-4646-B801-B2B4B0D0DADE}" dt="2020-03-23T22:18:12.625" v="3243"/>
          <ac:picMkLst>
            <pc:docMk/>
            <pc:sldMk cId="2577622959" sldId="326"/>
            <ac:picMk id="2" creationId="{00000000-0000-0000-0000-000000000000}"/>
          </ac:picMkLst>
        </pc:picChg>
        <pc:picChg chg="add mod">
          <ac:chgData name="Julia Brennan" userId="S::julia.m.brennan@det.nsw.edu.au::1045d983-bf90-4085-aa55-c91669d42378" providerId="AD" clId="Web-{FFEAC152-A184-4646-B801-B2B4B0D0DADE}" dt="2020-03-23T22:19:31.952" v="3255" actId="14100"/>
          <ac:picMkLst>
            <pc:docMk/>
            <pc:sldMk cId="2577622959" sldId="326"/>
            <ac:picMk id="9" creationId="{FEDB96D7-981C-43B7-8F72-4C79B48A5AAE}"/>
          </ac:picMkLst>
        </pc:picChg>
        <pc:picChg chg="add mod">
          <ac:chgData name="Julia Brennan" userId="S::julia.m.brennan@det.nsw.edu.au::1045d983-bf90-4085-aa55-c91669d42378" providerId="AD" clId="Web-{FFEAC152-A184-4646-B801-B2B4B0D0DADE}" dt="2020-03-23T22:19:06.640" v="3250" actId="14100"/>
          <ac:picMkLst>
            <pc:docMk/>
            <pc:sldMk cId="2577622959" sldId="326"/>
            <ac:picMk id="11" creationId="{2A94740C-93AE-4CFF-AEB0-3C8B94107253}"/>
          </ac:picMkLst>
        </pc:picChg>
        <pc:picChg chg="add mod">
          <ac:chgData name="Julia Brennan" userId="S::julia.m.brennan@det.nsw.edu.au::1045d983-bf90-4085-aa55-c91669d42378" providerId="AD" clId="Web-{FFEAC152-A184-4646-B801-B2B4B0D0DADE}" dt="2020-03-23T22:19:11.546" v="3251" actId="14100"/>
          <ac:picMkLst>
            <pc:docMk/>
            <pc:sldMk cId="2577622959" sldId="326"/>
            <ac:picMk id="13" creationId="{444F6153-40E1-4BC2-9207-16DBE399AF5C}"/>
          </ac:picMkLst>
        </pc:picChg>
      </pc:sldChg>
      <pc:sldChg chg="addSp delSp modSp">
        <pc:chgData name="Julia Brennan" userId="S::julia.m.brennan@det.nsw.edu.au::1045d983-bf90-4085-aa55-c91669d42378" providerId="AD" clId="Web-{FFEAC152-A184-4646-B801-B2B4B0D0DADE}" dt="2020-03-23T22:20:10.967" v="3260" actId="1076"/>
        <pc:sldMkLst>
          <pc:docMk/>
          <pc:sldMk cId="3163752271" sldId="327"/>
        </pc:sldMkLst>
        <pc:spChg chg="mod">
          <ac:chgData name="Julia Brennan" userId="S::julia.m.brennan@det.nsw.edu.au::1045d983-bf90-4085-aa55-c91669d42378" providerId="AD" clId="Web-{FFEAC152-A184-4646-B801-B2B4B0D0DADE}" dt="2020-03-23T22:17:51.266" v="3240" actId="20577"/>
          <ac:spMkLst>
            <pc:docMk/>
            <pc:sldMk cId="3163752271" sldId="327"/>
            <ac:spMk id="7" creationId="{00000000-0000-0000-0000-000000000000}"/>
          </ac:spMkLst>
        </pc:spChg>
        <pc:picChg chg="del">
          <ac:chgData name="Julia Brennan" userId="S::julia.m.brennan@det.nsw.edu.au::1045d983-bf90-4085-aa55-c91669d42378" providerId="AD" clId="Web-{FFEAC152-A184-4646-B801-B2B4B0D0DADE}" dt="2020-03-23T22:17:53.781" v="3241"/>
          <ac:picMkLst>
            <pc:docMk/>
            <pc:sldMk cId="3163752271" sldId="327"/>
            <ac:picMk id="2" creationId="{00000000-0000-0000-0000-000000000000}"/>
          </ac:picMkLst>
        </pc:picChg>
        <pc:picChg chg="add mod">
          <ac:chgData name="Julia Brennan" userId="S::julia.m.brennan@det.nsw.edu.au::1045d983-bf90-4085-aa55-c91669d42378" providerId="AD" clId="Web-{FFEAC152-A184-4646-B801-B2B4B0D0DADE}" dt="2020-03-23T22:20:10.967" v="3260" actId="1076"/>
          <ac:picMkLst>
            <pc:docMk/>
            <pc:sldMk cId="3163752271" sldId="327"/>
            <ac:picMk id="4" creationId="{42CB9496-B047-4E1E-99CA-F1452867A61E}"/>
          </ac:picMkLst>
        </pc:picChg>
        <pc:picChg chg="add mod">
          <ac:chgData name="Julia Brennan" userId="S::julia.m.brennan@det.nsw.edu.au::1045d983-bf90-4085-aa55-c91669d42378" providerId="AD" clId="Web-{FFEAC152-A184-4646-B801-B2B4B0D0DADE}" dt="2020-03-23T22:20:07.420" v="3259" actId="1076"/>
          <ac:picMkLst>
            <pc:docMk/>
            <pc:sldMk cId="3163752271" sldId="327"/>
            <ac:picMk id="5" creationId="{094141D7-5BA7-4B79-BEEF-7D7F6C07ECBD}"/>
          </ac:picMkLst>
        </pc:picChg>
      </pc:sldChg>
      <pc:sldChg chg="addSp delSp modSp add replId">
        <pc:chgData name="Julia Brennan" userId="S::julia.m.brennan@det.nsw.edu.au::1045d983-bf90-4085-aa55-c91669d42378" providerId="AD" clId="Web-{FFEAC152-A184-4646-B801-B2B4B0D0DADE}" dt="2020-03-23T22:14:51.517" v="3162" actId="1076"/>
        <pc:sldMkLst>
          <pc:docMk/>
          <pc:sldMk cId="580034826" sldId="328"/>
        </pc:sldMkLst>
        <pc:spChg chg="mod">
          <ac:chgData name="Julia Brennan" userId="S::julia.m.brennan@det.nsw.edu.au::1045d983-bf90-4085-aa55-c91669d42378" providerId="AD" clId="Web-{FFEAC152-A184-4646-B801-B2B4B0D0DADE}" dt="2020-03-23T21:08:57.885" v="2028" actId="20577"/>
          <ac:spMkLst>
            <pc:docMk/>
            <pc:sldMk cId="580034826" sldId="328"/>
            <ac:spMk id="4" creationId="{00000000-0000-0000-0000-000000000000}"/>
          </ac:spMkLst>
        </pc:spChg>
        <pc:spChg chg="mod">
          <ac:chgData name="Julia Brennan" userId="S::julia.m.brennan@det.nsw.edu.au::1045d983-bf90-4085-aa55-c91669d42378" providerId="AD" clId="Web-{FFEAC152-A184-4646-B801-B2B4B0D0DADE}" dt="2020-03-23T22:14:07.955" v="3139" actId="20577"/>
          <ac:spMkLst>
            <pc:docMk/>
            <pc:sldMk cId="580034826" sldId="328"/>
            <ac:spMk id="6" creationId="{00000000-0000-0000-0000-000000000000}"/>
          </ac:spMkLst>
        </pc:spChg>
        <pc:spChg chg="mod">
          <ac:chgData name="Julia Brennan" userId="S::julia.m.brennan@det.nsw.edu.au::1045d983-bf90-4085-aa55-c91669d42378" providerId="AD" clId="Web-{FFEAC152-A184-4646-B801-B2B4B0D0DADE}" dt="2020-03-23T22:14:41.377" v="3159" actId="20577"/>
          <ac:spMkLst>
            <pc:docMk/>
            <pc:sldMk cId="580034826" sldId="328"/>
            <ac:spMk id="7" creationId="{00000000-0000-0000-0000-000000000000}"/>
          </ac:spMkLst>
        </pc:spChg>
        <pc:picChg chg="mod">
          <ac:chgData name="Julia Brennan" userId="S::julia.m.brennan@det.nsw.edu.au::1045d983-bf90-4085-aa55-c91669d42378" providerId="AD" clId="Web-{FFEAC152-A184-4646-B801-B2B4B0D0DADE}" dt="2020-03-23T22:14:45.424" v="3160" actId="1076"/>
          <ac:picMkLst>
            <pc:docMk/>
            <pc:sldMk cId="580034826" sldId="328"/>
            <ac:picMk id="2" creationId="{8F2AF084-D9FA-4F77-A75B-97ADDA20FA81}"/>
          </ac:picMkLst>
        </pc:picChg>
        <pc:picChg chg="del">
          <ac:chgData name="Julia Brennan" userId="S::julia.m.brennan@det.nsw.edu.au::1045d983-bf90-4085-aa55-c91669d42378" providerId="AD" clId="Web-{FFEAC152-A184-4646-B801-B2B4B0D0DADE}" dt="2020-03-23T21:02:35.764" v="1878"/>
          <ac:picMkLst>
            <pc:docMk/>
            <pc:sldMk cId="580034826" sldId="328"/>
            <ac:picMk id="5" creationId="{00000000-0000-0000-0000-000000000000}"/>
          </ac:picMkLst>
        </pc:picChg>
        <pc:picChg chg="add mod">
          <ac:chgData name="Julia Brennan" userId="S::julia.m.brennan@det.nsw.edu.au::1045d983-bf90-4085-aa55-c91669d42378" providerId="AD" clId="Web-{FFEAC152-A184-4646-B801-B2B4B0D0DADE}" dt="2020-03-23T22:14:51.517" v="3162" actId="1076"/>
          <ac:picMkLst>
            <pc:docMk/>
            <pc:sldMk cId="580034826" sldId="328"/>
            <ac:picMk id="8" creationId="{B2E54AA8-F998-44CF-B638-D34B556AE5FD}"/>
          </ac:picMkLst>
        </pc:picChg>
        <pc:picChg chg="mod">
          <ac:chgData name="Julia Brennan" userId="S::julia.m.brennan@det.nsw.edu.au::1045d983-bf90-4085-aa55-c91669d42378" providerId="AD" clId="Web-{FFEAC152-A184-4646-B801-B2B4B0D0DADE}" dt="2020-03-23T22:14:47.986" v="3161" actId="1076"/>
          <ac:picMkLst>
            <pc:docMk/>
            <pc:sldMk cId="580034826" sldId="328"/>
            <ac:picMk id="9" creationId="{50C9398D-9523-4BDB-9A24-E0441871EB7D}"/>
          </ac:picMkLst>
        </pc:picChg>
      </pc:sldChg>
      <pc:sldChg chg="addSp delSp modSp add replId">
        <pc:chgData name="Julia Brennan" userId="S::julia.m.brennan@det.nsw.edu.au::1045d983-bf90-4085-aa55-c91669d42378" providerId="AD" clId="Web-{FFEAC152-A184-4646-B801-B2B4B0D0DADE}" dt="2020-03-23T22:10:24.473" v="3097" actId="20577"/>
        <pc:sldMkLst>
          <pc:docMk/>
          <pc:sldMk cId="3359669954" sldId="329"/>
        </pc:sldMkLst>
        <pc:spChg chg="mod">
          <ac:chgData name="Julia Brennan" userId="S::julia.m.brennan@det.nsw.edu.au::1045d983-bf90-4085-aa55-c91669d42378" providerId="AD" clId="Web-{FFEAC152-A184-4646-B801-B2B4B0D0DADE}" dt="2020-03-23T22:00:06.042" v="2909" actId="20577"/>
          <ac:spMkLst>
            <pc:docMk/>
            <pc:sldMk cId="3359669954" sldId="329"/>
            <ac:spMk id="4" creationId="{00000000-0000-0000-0000-000000000000}"/>
          </ac:spMkLst>
        </pc:spChg>
        <pc:spChg chg="mod">
          <ac:chgData name="Julia Brennan" userId="S::julia.m.brennan@det.nsw.edu.au::1045d983-bf90-4085-aa55-c91669d42378" providerId="AD" clId="Web-{FFEAC152-A184-4646-B801-B2B4B0D0DADE}" dt="2020-03-23T22:10:24.473" v="3097" actId="20577"/>
          <ac:spMkLst>
            <pc:docMk/>
            <pc:sldMk cId="3359669954" sldId="329"/>
            <ac:spMk id="7" creationId="{00000000-0000-0000-0000-000000000000}"/>
          </ac:spMkLst>
        </pc:spChg>
        <pc:picChg chg="add mod">
          <ac:chgData name="Julia Brennan" userId="S::julia.m.brennan@det.nsw.edu.au::1045d983-bf90-4085-aa55-c91669d42378" providerId="AD" clId="Web-{FFEAC152-A184-4646-B801-B2B4B0D0DADE}" dt="2020-03-23T22:00:31.245" v="2913" actId="1076"/>
          <ac:picMkLst>
            <pc:docMk/>
            <pc:sldMk cId="3359669954" sldId="329"/>
            <ac:picMk id="2" creationId="{DF92210B-D0B4-4A4B-99B8-67BF7F54C584}"/>
          </ac:picMkLst>
        </pc:picChg>
        <pc:picChg chg="mod">
          <ac:chgData name="Julia Brennan" userId="S::julia.m.brennan@det.nsw.edu.au::1045d983-bf90-4085-aa55-c91669d42378" providerId="AD" clId="Web-{FFEAC152-A184-4646-B801-B2B4B0D0DADE}" dt="2020-03-23T22:01:28.525" v="2922" actId="1076"/>
          <ac:picMkLst>
            <pc:docMk/>
            <pc:sldMk cId="3359669954" sldId="329"/>
            <ac:picMk id="5" creationId="{00000000-0000-0000-0000-000000000000}"/>
          </ac:picMkLst>
        </pc:picChg>
        <pc:picChg chg="del">
          <ac:chgData name="Julia Brennan" userId="S::julia.m.brennan@det.nsw.edu.au::1045d983-bf90-4085-aa55-c91669d42378" providerId="AD" clId="Web-{FFEAC152-A184-4646-B801-B2B4B0D0DADE}" dt="2020-03-23T22:00:12.745" v="2910"/>
          <ac:picMkLst>
            <pc:docMk/>
            <pc:sldMk cId="3359669954" sldId="329"/>
            <ac:picMk id="9" creationId="{A6339A8C-4F05-44D6-98A6-F93EBD008755}"/>
          </ac:picMkLst>
        </pc:picChg>
        <pc:picChg chg="add mod">
          <ac:chgData name="Julia Brennan" userId="S::julia.m.brennan@det.nsw.edu.au::1045d983-bf90-4085-aa55-c91669d42378" providerId="AD" clId="Web-{FFEAC152-A184-4646-B801-B2B4B0D0DADE}" dt="2020-03-23T22:00:48.370" v="2915" actId="1076"/>
          <ac:picMkLst>
            <pc:docMk/>
            <pc:sldMk cId="3359669954" sldId="329"/>
            <ac:picMk id="11" creationId="{D97D145E-A8EC-45AF-85B2-AEB3ED1BFF77}"/>
          </ac:picMkLst>
        </pc:picChg>
        <pc:picChg chg="add mod">
          <ac:chgData name="Julia Brennan" userId="S::julia.m.brennan@det.nsw.edu.au::1045d983-bf90-4085-aa55-c91669d42378" providerId="AD" clId="Web-{FFEAC152-A184-4646-B801-B2B4B0D0DADE}" dt="2020-03-23T22:01:03.494" v="2917" actId="1076"/>
          <ac:picMkLst>
            <pc:docMk/>
            <pc:sldMk cId="3359669954" sldId="329"/>
            <ac:picMk id="13" creationId="{0118BDB8-DEC1-4432-8173-B262DF6ACBE5}"/>
          </ac:picMkLst>
        </pc:picChg>
      </pc:sldChg>
      <pc:sldChg chg="addSp delSp modSp add replId">
        <pc:chgData name="Julia Brennan" userId="S::julia.m.brennan@det.nsw.edu.au::1045d983-bf90-4085-aa55-c91669d42378" providerId="AD" clId="Web-{FFEAC152-A184-4646-B801-B2B4B0D0DADE}" dt="2020-03-23T22:11:56.175" v="3127" actId="20577"/>
        <pc:sldMkLst>
          <pc:docMk/>
          <pc:sldMk cId="2679294009" sldId="330"/>
        </pc:sldMkLst>
        <pc:spChg chg="mod">
          <ac:chgData name="Julia Brennan" userId="S::julia.m.brennan@det.nsw.edu.au::1045d983-bf90-4085-aa55-c91669d42378" providerId="AD" clId="Web-{FFEAC152-A184-4646-B801-B2B4B0D0DADE}" dt="2020-03-23T22:09:00.193" v="3079" actId="20577"/>
          <ac:spMkLst>
            <pc:docMk/>
            <pc:sldMk cId="2679294009" sldId="330"/>
            <ac:spMk id="4" creationId="{00000000-0000-0000-0000-000000000000}"/>
          </ac:spMkLst>
        </pc:spChg>
        <pc:spChg chg="mod">
          <ac:chgData name="Julia Brennan" userId="S::julia.m.brennan@det.nsw.edu.au::1045d983-bf90-4085-aa55-c91669d42378" providerId="AD" clId="Web-{FFEAC152-A184-4646-B801-B2B4B0D0DADE}" dt="2020-03-23T22:09:44.489" v="3083" actId="20577"/>
          <ac:spMkLst>
            <pc:docMk/>
            <pc:sldMk cId="2679294009" sldId="330"/>
            <ac:spMk id="6" creationId="{00000000-0000-0000-0000-000000000000}"/>
          </ac:spMkLst>
        </pc:spChg>
        <pc:spChg chg="mod">
          <ac:chgData name="Julia Brennan" userId="S::julia.m.brennan@det.nsw.edu.au::1045d983-bf90-4085-aa55-c91669d42378" providerId="AD" clId="Web-{FFEAC152-A184-4646-B801-B2B4B0D0DADE}" dt="2020-03-23T22:11:56.175" v="3127" actId="20577"/>
          <ac:spMkLst>
            <pc:docMk/>
            <pc:sldMk cId="2679294009" sldId="330"/>
            <ac:spMk id="7" creationId="{00000000-0000-0000-0000-000000000000}"/>
          </ac:spMkLst>
        </pc:spChg>
        <pc:picChg chg="del">
          <ac:chgData name="Julia Brennan" userId="S::julia.m.brennan@det.nsw.edu.au::1045d983-bf90-4085-aa55-c91669d42378" providerId="AD" clId="Web-{FFEAC152-A184-4646-B801-B2B4B0D0DADE}" dt="2020-03-23T22:08:04.303" v="3061"/>
          <ac:picMkLst>
            <pc:docMk/>
            <pc:sldMk cId="2679294009" sldId="330"/>
            <ac:picMk id="2" creationId="{DF92210B-D0B4-4A4B-99B8-67BF7F54C584}"/>
          </ac:picMkLst>
        </pc:picChg>
        <pc:picChg chg="del">
          <ac:chgData name="Julia Brennan" userId="S::julia.m.brennan@det.nsw.edu.au::1045d983-bf90-4085-aa55-c91669d42378" providerId="AD" clId="Web-{FFEAC152-A184-4646-B801-B2B4B0D0DADE}" dt="2020-03-23T22:08:03.334" v="3060"/>
          <ac:picMkLst>
            <pc:docMk/>
            <pc:sldMk cId="2679294009" sldId="330"/>
            <ac:picMk id="5" creationId="{00000000-0000-0000-0000-000000000000}"/>
          </ac:picMkLst>
        </pc:picChg>
        <pc:picChg chg="add mod">
          <ac:chgData name="Julia Brennan" userId="S::julia.m.brennan@det.nsw.edu.au::1045d983-bf90-4085-aa55-c91669d42378" providerId="AD" clId="Web-{FFEAC152-A184-4646-B801-B2B4B0D0DADE}" dt="2020-03-23T22:08:36.193" v="3063" actId="1076"/>
          <ac:picMkLst>
            <pc:docMk/>
            <pc:sldMk cId="2679294009" sldId="330"/>
            <ac:picMk id="8" creationId="{C813890E-68B4-48D9-89DC-AD851DFEC6C8}"/>
          </ac:picMkLst>
        </pc:picChg>
        <pc:picChg chg="add mod">
          <ac:chgData name="Julia Brennan" userId="S::julia.m.brennan@det.nsw.edu.au::1045d983-bf90-4085-aa55-c91669d42378" providerId="AD" clId="Web-{FFEAC152-A184-4646-B801-B2B4B0D0DADE}" dt="2020-03-23T22:09:21.333" v="3082" actId="1076"/>
          <ac:picMkLst>
            <pc:docMk/>
            <pc:sldMk cId="2679294009" sldId="330"/>
            <ac:picMk id="9" creationId="{08EE39D9-EA8D-47D5-94A8-6B1AF810EC8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3/23/2020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23/03/2020</a:t>
            </a:fld>
            <a:endParaRPr lang="en-AU"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333273043" TargetMode="External"/><Relationship Id="rId7" Type="http://schemas.openxmlformats.org/officeDocument/2006/relationships/image" Target="../media/image17.png"/><Relationship Id="rId2" Type="http://schemas.openxmlformats.org/officeDocument/2006/relationships/hyperlink" Target="https://schoolsequella.det.nsw.edu.au/file/761ed995-daad-47ca-9805-00613f5ff953/1/vocaleasemoremodule1.zip/course/assets/Rubbish-Rap_st1_bkng.mp3" TargetMode="Externa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21.jpeg"/><Relationship Id="rId4" Type="http://schemas.openxmlformats.org/officeDocument/2006/relationships/hyperlink" Target="https://schoolsequella.det.nsw.edu.au/file/761ed995-daad-47ca-9805-00613f5ff953/1/vocaleasemoremodule1.zip/index.html#/id/5d72e485c3a1b03e4c53554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7mVfHrTaYmY" TargetMode="Externa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Broadway_(Manhattan)" TargetMode="External"/><Relationship Id="rId7" Type="http://schemas.openxmlformats.org/officeDocument/2006/relationships/image" Target="../media/image18.png"/><Relationship Id="rId2" Type="http://schemas.openxmlformats.org/officeDocument/2006/relationships/hyperlink" Target="https://www.piet-mondrian.org/broadway-boogie-woogie.jsp" TargetMode="Externa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hyperlink" Target="https://www.bing.com/videos/search?q=broadway+boogie+woogie+piet+mondrian&amp;view=detail&amp;mid=32515A5773C7496A793132515A5773C7496A7931&amp;FORM=VI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vimeo.com/360963101" TargetMode="Externa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en.wikipedia.org/wiki/Piet_Mondrian#/media/File:Piet_Mondriaan_Victory_Boogie_Woogie.jpg" TargetMode="External"/><Relationship Id="rId7" Type="http://schemas.openxmlformats.org/officeDocument/2006/relationships/image" Target="../media/image15.png"/><Relationship Id="rId2" Type="http://schemas.openxmlformats.org/officeDocument/2006/relationships/hyperlink" Target="https://en.wikipedia.org/wiki/Piet_Mondrian" TargetMode="External"/><Relationship Id="rId1" Type="http://schemas.openxmlformats.org/officeDocument/2006/relationships/slideLayout" Target="../slideLayouts/slideLayout11.xml"/><Relationship Id="rId6" Type="http://schemas.openxmlformats.org/officeDocument/2006/relationships/hyperlink" Target="https://openmusiclibrary.org/videos/5720/" TargetMode="External"/><Relationship Id="rId5" Type="http://schemas.openxmlformats.org/officeDocument/2006/relationships/hyperlink" Target="https://en.wikipedia.org/wiki/Piet_Mondrian#/media/File:Piet_Mondriaan,_1930_-_Mondrian_Composition_II_in_Red,_Blue,_and_Yellow.jpg" TargetMode="External"/><Relationship Id="rId4" Type="http://schemas.openxmlformats.org/officeDocument/2006/relationships/hyperlink" Target="https://en.wikipedia.org/wiki/Piet_Mondrian#/media/File:Piet_Mondriaan,_1939-1942_-_Composition_10.jpg" TargetMode="Externa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imeo.com/194276412" TargetMode="Externa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vimeo.com/showcase/6294864?page=4" TargetMode="Externa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EsfpRrfXf4" TargetMode="External"/><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hyperlink" Target="https://www.thespruce.com/how-to-play-charades-with-kids-32676" TargetMode="External"/><Relationship Id="rId4" Type="http://schemas.openxmlformats.org/officeDocument/2006/relationships/hyperlink" Target="https://www.youtube.com/watch?v=CwzjlmBLfr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choolsequella.det.nsw.edu.au/file/02f3d1ba-0509-400a-858a-d066546e4a62/1/act-ease.zip/index.html#/id/5e43ea0d78219b124d2afd48" TargetMode="Externa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choolsequella.det.nsw.edu.au/file/761ed995-daad-47ca-9805-00613f5ff953/1/vocaleasemoremodule1.zip/course/assets/Rubbish-Rap_full_fmix.mp3"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schoolsequella.det.nsw.edu.au/file/761ed995-daad-47ca-9805-00613f5ff953/1/vocaleasemoremodule1.zip/course/assets/Rubbish-Rap_st1.mp3" TargetMode="External"/><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dirty="0"/>
              <a:t>Student activity resources</a:t>
            </a:r>
          </a:p>
        </p:txBody>
      </p:sp>
      <p:sp>
        <p:nvSpPr>
          <p:cNvPr id="2" name="Title 1"/>
          <p:cNvSpPr>
            <a:spLocks noGrp="1"/>
          </p:cNvSpPr>
          <p:nvPr>
            <p:ph type="title"/>
          </p:nvPr>
        </p:nvSpPr>
        <p:spPr>
          <a:xfrm>
            <a:off x="263807" y="2823581"/>
            <a:ext cx="6909567" cy="1107996"/>
          </a:xfrm>
        </p:spPr>
        <p:txBody>
          <a:bodyPr/>
          <a:lstStyle/>
          <a:p>
            <a:r>
              <a:rPr lang="en-AU" dirty="0">
                <a:latin typeface="Arial"/>
                <a:cs typeface="Arial"/>
              </a:rPr>
              <a:t>Creative arts Learning Sequence – </a:t>
            </a:r>
            <a:r>
              <a:rPr lang="en-AU">
                <a:latin typeface="Arial"/>
                <a:cs typeface="Arial"/>
              </a:rPr>
              <a:t>Stage 3</a:t>
            </a:r>
          </a:p>
        </p:txBody>
      </p:sp>
    </p:spTree>
    <p:extLst>
      <p:ext uri="{BB962C8B-B14F-4D97-AF65-F5344CB8AC3E}">
        <p14:creationId xmlns:p14="http://schemas.microsoft.com/office/powerpoint/2010/main" val="7739949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Make a rap</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Make your own rap using the shortened backing track</a:t>
            </a: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10</a:t>
            </a:fld>
            <a:endParaRPr lang="en-US" dirty="0"/>
          </a:p>
        </p:txBody>
      </p:sp>
      <p:graphicFrame>
        <p:nvGraphicFramePr>
          <p:cNvPr id="9" name="Table 8">
            <a:extLst>
              <a:ext uri="{FF2B5EF4-FFF2-40B4-BE49-F238E27FC236}">
                <a16:creationId xmlns:a16="http://schemas.microsoft.com/office/drawing/2014/main" id="{DCC3452B-2F4C-4AFD-9545-B6D186CF5C6F}"/>
              </a:ext>
            </a:extLst>
          </p:cNvPr>
          <p:cNvGraphicFramePr>
            <a:graphicFrameLocks noGrp="1"/>
          </p:cNvGraphicFramePr>
          <p:nvPr>
            <p:extLst>
              <p:ext uri="{D42A27DB-BD31-4B8C-83A1-F6EECF244321}">
                <p14:modId xmlns:p14="http://schemas.microsoft.com/office/powerpoint/2010/main" val="2156875744"/>
              </p:ext>
            </p:extLst>
          </p:nvPr>
        </p:nvGraphicFramePr>
        <p:xfrm>
          <a:off x="445213" y="2200382"/>
          <a:ext cx="8088800" cy="3439179"/>
        </p:xfrm>
        <a:graphic>
          <a:graphicData uri="http://schemas.openxmlformats.org/drawingml/2006/table">
            <a:tbl>
              <a:tblPr firstRow="1" firstCol="1" bandRow="1">
                <a:tableStyleId>{5940675A-B579-460E-94D1-54222C63F5DA}</a:tableStyleId>
              </a:tblPr>
              <a:tblGrid>
                <a:gridCol w="1617760">
                  <a:extLst>
                    <a:ext uri="{9D8B030D-6E8A-4147-A177-3AD203B41FA5}">
                      <a16:colId xmlns:a16="http://schemas.microsoft.com/office/drawing/2014/main" val="1641213925"/>
                    </a:ext>
                  </a:extLst>
                </a:gridCol>
                <a:gridCol w="1617760">
                  <a:extLst>
                    <a:ext uri="{9D8B030D-6E8A-4147-A177-3AD203B41FA5}">
                      <a16:colId xmlns:a16="http://schemas.microsoft.com/office/drawing/2014/main" val="3351201675"/>
                    </a:ext>
                  </a:extLst>
                </a:gridCol>
                <a:gridCol w="1617760">
                  <a:extLst>
                    <a:ext uri="{9D8B030D-6E8A-4147-A177-3AD203B41FA5}">
                      <a16:colId xmlns:a16="http://schemas.microsoft.com/office/drawing/2014/main" val="4093158143"/>
                    </a:ext>
                  </a:extLst>
                </a:gridCol>
                <a:gridCol w="1617760">
                  <a:extLst>
                    <a:ext uri="{9D8B030D-6E8A-4147-A177-3AD203B41FA5}">
                      <a16:colId xmlns:a16="http://schemas.microsoft.com/office/drawing/2014/main" val="2941518548"/>
                    </a:ext>
                  </a:extLst>
                </a:gridCol>
                <a:gridCol w="1617760">
                  <a:extLst>
                    <a:ext uri="{9D8B030D-6E8A-4147-A177-3AD203B41FA5}">
                      <a16:colId xmlns:a16="http://schemas.microsoft.com/office/drawing/2014/main" val="1704001169"/>
                    </a:ext>
                  </a:extLst>
                </a:gridCol>
              </a:tblGrid>
              <a:tr h="382131">
                <a:tc>
                  <a:txBody>
                    <a:bodyPr/>
                    <a:lstStyle/>
                    <a:p>
                      <a:pPr>
                        <a:lnSpc>
                          <a:spcPct val="115000"/>
                        </a:lnSpc>
                        <a:spcBef>
                          <a:spcPts val="960"/>
                        </a:spcBef>
                        <a:spcAft>
                          <a:spcPts val="960"/>
                        </a:spcAft>
                      </a:pPr>
                      <a:r>
                        <a:rPr lang="en-US" sz="1400">
                          <a:effectLst/>
                        </a:rPr>
                        <a:t>Beat Number</a:t>
                      </a:r>
                      <a:endParaRPr lang="en-US" sz="1400" dirty="0">
                        <a:effectLst/>
                      </a:endParaRPr>
                    </a:p>
                  </a:txBody>
                  <a:tcPr marL="68580" marR="68580" marT="0" marB="0"/>
                </a:tc>
                <a:tc>
                  <a:txBody>
                    <a:bodyPr/>
                    <a:lstStyle/>
                    <a:p>
                      <a:pPr>
                        <a:lnSpc>
                          <a:spcPct val="115000"/>
                        </a:lnSpc>
                        <a:spcBef>
                          <a:spcPts val="960"/>
                        </a:spcBef>
                        <a:spcAft>
                          <a:spcPts val="960"/>
                        </a:spcAft>
                      </a:pPr>
                      <a:r>
                        <a:rPr lang="en-US" sz="1400">
                          <a:effectLst/>
                        </a:rPr>
                        <a:t>1</a:t>
                      </a:r>
                      <a:endParaRPr lang="en-US" sz="1400" dirty="0">
                        <a:effectLst/>
                      </a:endParaRPr>
                    </a:p>
                  </a:txBody>
                  <a:tcPr marL="68580" marR="68580" marT="0" marB="0"/>
                </a:tc>
                <a:tc>
                  <a:txBody>
                    <a:bodyPr/>
                    <a:lstStyle/>
                    <a:p>
                      <a:pPr>
                        <a:lnSpc>
                          <a:spcPct val="115000"/>
                        </a:lnSpc>
                        <a:spcBef>
                          <a:spcPts val="960"/>
                        </a:spcBef>
                        <a:spcAft>
                          <a:spcPts val="960"/>
                        </a:spcAft>
                      </a:pPr>
                      <a:r>
                        <a:rPr lang="en-US" sz="1400">
                          <a:effectLst/>
                        </a:rPr>
                        <a:t>2</a:t>
                      </a:r>
                      <a:endParaRPr lang="en-US" sz="1400" dirty="0">
                        <a:effectLst/>
                      </a:endParaRPr>
                    </a:p>
                  </a:txBody>
                  <a:tcPr marL="68580" marR="68580" marT="0" marB="0"/>
                </a:tc>
                <a:tc>
                  <a:txBody>
                    <a:bodyPr/>
                    <a:lstStyle/>
                    <a:p>
                      <a:pPr>
                        <a:lnSpc>
                          <a:spcPct val="115000"/>
                        </a:lnSpc>
                        <a:spcBef>
                          <a:spcPts val="960"/>
                        </a:spcBef>
                        <a:spcAft>
                          <a:spcPts val="960"/>
                        </a:spcAft>
                      </a:pPr>
                      <a:r>
                        <a:rPr lang="en-US" sz="1400">
                          <a:effectLst/>
                        </a:rPr>
                        <a:t>3</a:t>
                      </a:r>
                      <a:endParaRPr lang="en-US" sz="1400" dirty="0">
                        <a:effectLst/>
                      </a:endParaRPr>
                    </a:p>
                  </a:txBody>
                  <a:tcPr marL="68580" marR="68580" marT="0" marB="0"/>
                </a:tc>
                <a:tc>
                  <a:txBody>
                    <a:bodyPr/>
                    <a:lstStyle/>
                    <a:p>
                      <a:pPr>
                        <a:lnSpc>
                          <a:spcPct val="115000"/>
                        </a:lnSpc>
                        <a:spcBef>
                          <a:spcPts val="960"/>
                        </a:spcBef>
                        <a:spcAft>
                          <a:spcPts val="960"/>
                        </a:spcAft>
                      </a:pPr>
                      <a:r>
                        <a:rPr lang="en-US" sz="1400">
                          <a:effectLst/>
                        </a:rPr>
                        <a:t>4</a:t>
                      </a:r>
                      <a:endParaRPr lang="en-US" sz="1400" dirty="0">
                        <a:effectLst/>
                      </a:endParaRPr>
                    </a:p>
                  </a:txBody>
                  <a:tcPr marL="68580" marR="68580" marT="0" marB="0"/>
                </a:tc>
                <a:extLst>
                  <a:ext uri="{0D108BD9-81ED-4DB2-BD59-A6C34878D82A}">
                    <a16:rowId xmlns:a16="http://schemas.microsoft.com/office/drawing/2014/main" val="3772407670"/>
                  </a:ext>
                </a:extLst>
              </a:tr>
              <a:tr h="382131">
                <a:tc>
                  <a:txBody>
                    <a:bodyPr/>
                    <a:lstStyle/>
                    <a:p>
                      <a:r>
                        <a:rPr lang="en-US" sz="1400">
                          <a:effectLst/>
                        </a:rPr>
                        <a:t>Line 1</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1400277965"/>
                  </a:ext>
                </a:extLst>
              </a:tr>
              <a:tr h="382131">
                <a:tc>
                  <a:txBody>
                    <a:bodyPr/>
                    <a:lstStyle/>
                    <a:p>
                      <a:r>
                        <a:rPr lang="en-US" sz="1400">
                          <a:effectLst/>
                        </a:rPr>
                        <a:t>Line 2</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2415743494"/>
                  </a:ext>
                </a:extLst>
              </a:tr>
              <a:tr h="382131">
                <a:tc>
                  <a:txBody>
                    <a:bodyPr/>
                    <a:lstStyle/>
                    <a:p>
                      <a:r>
                        <a:rPr lang="en-US" sz="1400">
                          <a:effectLst/>
                        </a:rPr>
                        <a:t>Line 3</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456568422"/>
                  </a:ext>
                </a:extLst>
              </a:tr>
              <a:tr h="382131">
                <a:tc>
                  <a:txBody>
                    <a:bodyPr/>
                    <a:lstStyle/>
                    <a:p>
                      <a:r>
                        <a:rPr lang="en-US" sz="1400">
                          <a:effectLst/>
                        </a:rPr>
                        <a:t>Line 4</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1913264804"/>
                  </a:ext>
                </a:extLst>
              </a:tr>
              <a:tr h="382131">
                <a:tc>
                  <a:txBody>
                    <a:bodyPr/>
                    <a:lstStyle/>
                    <a:p>
                      <a:r>
                        <a:rPr lang="en-US" sz="1400">
                          <a:effectLst/>
                        </a:rPr>
                        <a:t>Line 5</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2304914700"/>
                  </a:ext>
                </a:extLst>
              </a:tr>
              <a:tr h="382131">
                <a:tc>
                  <a:txBody>
                    <a:bodyPr/>
                    <a:lstStyle/>
                    <a:p>
                      <a:r>
                        <a:rPr lang="en-US" sz="1400">
                          <a:effectLst/>
                        </a:rPr>
                        <a:t>Line 6</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1891513802"/>
                  </a:ext>
                </a:extLst>
              </a:tr>
              <a:tr h="382131">
                <a:tc>
                  <a:txBody>
                    <a:bodyPr/>
                    <a:lstStyle/>
                    <a:p>
                      <a:r>
                        <a:rPr lang="en-US" sz="1400">
                          <a:effectLst/>
                        </a:rPr>
                        <a:t>Line 7</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1390455007"/>
                  </a:ext>
                </a:extLst>
              </a:tr>
              <a:tr h="382131">
                <a:tc>
                  <a:txBody>
                    <a:bodyPr/>
                    <a:lstStyle/>
                    <a:p>
                      <a:r>
                        <a:rPr lang="en-US" sz="1400">
                          <a:effectLst/>
                        </a:rPr>
                        <a:t>Line 8</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4128108267"/>
                  </a:ext>
                </a:extLst>
              </a:tr>
            </a:tbl>
          </a:graphicData>
        </a:graphic>
      </p:graphicFrame>
      <p:sp>
        <p:nvSpPr>
          <p:cNvPr id="12" name="TextBox 11">
            <a:extLst>
              <a:ext uri="{FF2B5EF4-FFF2-40B4-BE49-F238E27FC236}">
                <a16:creationId xmlns:a16="http://schemas.microsoft.com/office/drawing/2014/main" id="{624E2E69-9E1A-4B56-8EFB-92F18E004A93}"/>
              </a:ext>
            </a:extLst>
          </p:cNvPr>
          <p:cNvSpPr txBox="1"/>
          <p:nvPr/>
        </p:nvSpPr>
        <p:spPr>
          <a:xfrm>
            <a:off x="477749" y="5486400"/>
            <a:ext cx="8042951"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b="1" dirty="0"/>
          </a:p>
          <a:p>
            <a:r>
              <a:rPr lang="en-US" dirty="0">
                <a:latin typeface="Arial"/>
                <a:cs typeface="Arial"/>
              </a:rPr>
              <a:t>Tag line:</a:t>
            </a:r>
            <a:r>
              <a:rPr lang="en-US" dirty="0"/>
              <a:t> </a:t>
            </a:r>
            <a:r>
              <a:rPr lang="en-US"/>
              <a:t>____________________________________________________________</a:t>
            </a:r>
            <a:endParaRPr lang="en-US" dirty="0"/>
          </a:p>
        </p:txBody>
      </p:sp>
      <p:sp>
        <p:nvSpPr>
          <p:cNvPr id="14" name="Text Placeholder 13">
            <a:extLst>
              <a:ext uri="{FF2B5EF4-FFF2-40B4-BE49-F238E27FC236}">
                <a16:creationId xmlns:a16="http://schemas.microsoft.com/office/drawing/2014/main" id="{C5667B74-5F7B-4C29-868B-B9E5754CA281}"/>
              </a:ext>
            </a:extLst>
          </p:cNvPr>
          <p:cNvSpPr>
            <a:spLocks noGrp="1"/>
          </p:cNvSpPr>
          <p:nvPr>
            <p:ph type="body" sz="quarter" idx="16"/>
          </p:nvPr>
        </p:nvSpPr>
        <p:spPr>
          <a:xfrm>
            <a:off x="-253295" y="2409754"/>
            <a:ext cx="8628224" cy="4236529"/>
          </a:xfrm>
        </p:spPr>
        <p:txBody>
          <a:bodyPr vert="horz" lIns="91440" tIns="45720" rIns="91440" bIns="45720" rtlCol="0" anchor="t">
            <a:normAutofit/>
          </a:bodyPr>
          <a:lstStyle/>
          <a:p>
            <a:pPr marL="0" indent="0">
              <a:buNone/>
            </a:pPr>
            <a:endParaRPr lang="en-US" dirty="0"/>
          </a:p>
          <a:p>
            <a:pPr marL="0" indent="0">
              <a:buNone/>
            </a:pPr>
            <a:endParaRPr lang="en-US" dirty="0"/>
          </a:p>
        </p:txBody>
      </p:sp>
      <p:sp>
        <p:nvSpPr>
          <p:cNvPr id="15" name="TextBox 14">
            <a:extLst>
              <a:ext uri="{FF2B5EF4-FFF2-40B4-BE49-F238E27FC236}">
                <a16:creationId xmlns:a16="http://schemas.microsoft.com/office/drawing/2014/main" id="{EDE28925-B0E2-4EEB-9652-5FBDE7032383}"/>
              </a:ext>
            </a:extLst>
          </p:cNvPr>
          <p:cNvSpPr txBox="1"/>
          <p:nvPr/>
        </p:nvSpPr>
        <p:spPr>
          <a:xfrm>
            <a:off x="409252" y="1830512"/>
            <a:ext cx="2743199"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400" b="1">
                <a:latin typeface="Arial"/>
                <a:cs typeface="Arial"/>
              </a:rPr>
              <a:t>Chorus</a:t>
            </a:r>
            <a:endParaRPr lang="en-US" sz="1400" b="1" dirty="0">
              <a:latin typeface="Arial"/>
              <a:cs typeface="Arial"/>
            </a:endParaRPr>
          </a:p>
        </p:txBody>
      </p:sp>
      <p:pic>
        <p:nvPicPr>
          <p:cNvPr id="4" name="Picture 3" descr="You will write during this activity." title="Write">
            <a:extLst>
              <a:ext uri="{FF2B5EF4-FFF2-40B4-BE49-F238E27FC236}">
                <a16:creationId xmlns:a16="http://schemas.microsoft.com/office/drawing/2014/main" id="{25FE827F-5FBF-4A5D-AA47-977B9833E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2410" y="746594"/>
            <a:ext cx="734689" cy="705471"/>
          </a:xfrm>
          <a:prstGeom prst="rect">
            <a:avLst/>
          </a:prstGeom>
        </p:spPr>
      </p:pic>
      <p:pic>
        <p:nvPicPr>
          <p:cNvPr id="5" name="Picture 7" descr="A picture containing clock&#10;&#10;Description generated with very high confidence">
            <a:extLst>
              <a:ext uri="{FF2B5EF4-FFF2-40B4-BE49-F238E27FC236}">
                <a16:creationId xmlns:a16="http://schemas.microsoft.com/office/drawing/2014/main" id="{8D6AAF98-8188-4B08-B895-C70A037984CF}"/>
              </a:ext>
            </a:extLst>
          </p:cNvPr>
          <p:cNvPicPr>
            <a:picLocks noChangeAspect="1"/>
          </p:cNvPicPr>
          <p:nvPr/>
        </p:nvPicPr>
        <p:blipFill>
          <a:blip r:embed="rId3"/>
          <a:stretch>
            <a:fillRect/>
          </a:stretch>
        </p:blipFill>
        <p:spPr>
          <a:xfrm>
            <a:off x="6939951" y="745017"/>
            <a:ext cx="707632" cy="716195"/>
          </a:xfrm>
          <a:prstGeom prst="rect">
            <a:avLst/>
          </a:prstGeom>
        </p:spPr>
      </p:pic>
    </p:spTree>
    <p:extLst>
      <p:ext uri="{BB962C8B-B14F-4D97-AF65-F5344CB8AC3E}">
        <p14:creationId xmlns:p14="http://schemas.microsoft.com/office/powerpoint/2010/main" val="30312743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Make a rap</a:t>
            </a:r>
            <a:endParaRPr lang="en-AU"/>
          </a:p>
        </p:txBody>
      </p:sp>
      <p:sp>
        <p:nvSpPr>
          <p:cNvPr id="7" name="Text Placeholder 6"/>
          <p:cNvSpPr>
            <a:spLocks noGrp="1"/>
          </p:cNvSpPr>
          <p:nvPr>
            <p:ph type="body" sz="quarter" idx="15"/>
          </p:nvPr>
        </p:nvSpPr>
        <p:spPr>
          <a:xfrm>
            <a:off x="294661" y="1245629"/>
            <a:ext cx="8620967" cy="747184"/>
          </a:xfrm>
        </p:spPr>
        <p:txBody>
          <a:bodyPr vert="horz" wrap="square" lIns="0" tIns="45720" rIns="91440" bIns="45720" rtlCol="0" anchor="t">
            <a:noAutofit/>
          </a:bodyPr>
          <a:lstStyle/>
          <a:p>
            <a:r>
              <a:rPr lang="en-AU" dirty="0">
                <a:latin typeface="Arial"/>
                <a:cs typeface="Arial"/>
              </a:rPr>
              <a:t>Make a rap text using the right structure, beats and the shortened backing track</a:t>
            </a: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11</a:t>
            </a:fld>
            <a:endParaRPr lang="en-US" dirty="0"/>
          </a:p>
        </p:txBody>
      </p:sp>
      <p:graphicFrame>
        <p:nvGraphicFramePr>
          <p:cNvPr id="9" name="Table 8">
            <a:extLst>
              <a:ext uri="{FF2B5EF4-FFF2-40B4-BE49-F238E27FC236}">
                <a16:creationId xmlns:a16="http://schemas.microsoft.com/office/drawing/2014/main" id="{DCC3452B-2F4C-4AFD-9545-B6D186CF5C6F}"/>
              </a:ext>
            </a:extLst>
          </p:cNvPr>
          <p:cNvGraphicFramePr>
            <a:graphicFrameLocks noGrp="1"/>
          </p:cNvGraphicFramePr>
          <p:nvPr>
            <p:extLst>
              <p:ext uri="{D42A27DB-BD31-4B8C-83A1-F6EECF244321}">
                <p14:modId xmlns:p14="http://schemas.microsoft.com/office/powerpoint/2010/main" val="163509346"/>
              </p:ext>
            </p:extLst>
          </p:nvPr>
        </p:nvGraphicFramePr>
        <p:xfrm>
          <a:off x="411792" y="2728435"/>
          <a:ext cx="8088800" cy="3439179"/>
        </p:xfrm>
        <a:graphic>
          <a:graphicData uri="http://schemas.openxmlformats.org/drawingml/2006/table">
            <a:tbl>
              <a:tblPr firstRow="1" firstCol="1" bandRow="1">
                <a:tableStyleId>{5940675A-B579-460E-94D1-54222C63F5DA}</a:tableStyleId>
              </a:tblPr>
              <a:tblGrid>
                <a:gridCol w="1617760">
                  <a:extLst>
                    <a:ext uri="{9D8B030D-6E8A-4147-A177-3AD203B41FA5}">
                      <a16:colId xmlns:a16="http://schemas.microsoft.com/office/drawing/2014/main" val="1641213925"/>
                    </a:ext>
                  </a:extLst>
                </a:gridCol>
                <a:gridCol w="1617760">
                  <a:extLst>
                    <a:ext uri="{9D8B030D-6E8A-4147-A177-3AD203B41FA5}">
                      <a16:colId xmlns:a16="http://schemas.microsoft.com/office/drawing/2014/main" val="3351201675"/>
                    </a:ext>
                  </a:extLst>
                </a:gridCol>
                <a:gridCol w="1617760">
                  <a:extLst>
                    <a:ext uri="{9D8B030D-6E8A-4147-A177-3AD203B41FA5}">
                      <a16:colId xmlns:a16="http://schemas.microsoft.com/office/drawing/2014/main" val="4093158143"/>
                    </a:ext>
                  </a:extLst>
                </a:gridCol>
                <a:gridCol w="1617760">
                  <a:extLst>
                    <a:ext uri="{9D8B030D-6E8A-4147-A177-3AD203B41FA5}">
                      <a16:colId xmlns:a16="http://schemas.microsoft.com/office/drawing/2014/main" val="2941518548"/>
                    </a:ext>
                  </a:extLst>
                </a:gridCol>
                <a:gridCol w="1617760">
                  <a:extLst>
                    <a:ext uri="{9D8B030D-6E8A-4147-A177-3AD203B41FA5}">
                      <a16:colId xmlns:a16="http://schemas.microsoft.com/office/drawing/2014/main" val="1704001169"/>
                    </a:ext>
                  </a:extLst>
                </a:gridCol>
              </a:tblGrid>
              <a:tr h="382131">
                <a:tc>
                  <a:txBody>
                    <a:bodyPr/>
                    <a:lstStyle/>
                    <a:p>
                      <a:pPr>
                        <a:lnSpc>
                          <a:spcPct val="115000"/>
                        </a:lnSpc>
                        <a:spcBef>
                          <a:spcPts val="960"/>
                        </a:spcBef>
                        <a:spcAft>
                          <a:spcPts val="960"/>
                        </a:spcAft>
                      </a:pPr>
                      <a:r>
                        <a:rPr lang="en-US" sz="1400">
                          <a:effectLst/>
                        </a:rPr>
                        <a:t>Beat Number</a:t>
                      </a:r>
                      <a:endParaRPr lang="en-US" sz="1400" dirty="0">
                        <a:effectLst/>
                      </a:endParaRPr>
                    </a:p>
                  </a:txBody>
                  <a:tcPr marL="68580" marR="68580" marT="0" marB="0"/>
                </a:tc>
                <a:tc>
                  <a:txBody>
                    <a:bodyPr/>
                    <a:lstStyle/>
                    <a:p>
                      <a:pPr>
                        <a:lnSpc>
                          <a:spcPct val="115000"/>
                        </a:lnSpc>
                        <a:spcBef>
                          <a:spcPts val="960"/>
                        </a:spcBef>
                        <a:spcAft>
                          <a:spcPts val="960"/>
                        </a:spcAft>
                      </a:pPr>
                      <a:r>
                        <a:rPr lang="en-US" sz="1400">
                          <a:effectLst/>
                        </a:rPr>
                        <a:t>1</a:t>
                      </a:r>
                      <a:endParaRPr lang="en-US" sz="1400" dirty="0">
                        <a:effectLst/>
                      </a:endParaRPr>
                    </a:p>
                  </a:txBody>
                  <a:tcPr marL="68580" marR="68580" marT="0" marB="0"/>
                </a:tc>
                <a:tc>
                  <a:txBody>
                    <a:bodyPr/>
                    <a:lstStyle/>
                    <a:p>
                      <a:pPr>
                        <a:lnSpc>
                          <a:spcPct val="115000"/>
                        </a:lnSpc>
                        <a:spcBef>
                          <a:spcPts val="960"/>
                        </a:spcBef>
                        <a:spcAft>
                          <a:spcPts val="960"/>
                        </a:spcAft>
                      </a:pPr>
                      <a:r>
                        <a:rPr lang="en-US" sz="1400">
                          <a:effectLst/>
                        </a:rPr>
                        <a:t>2</a:t>
                      </a:r>
                      <a:endParaRPr lang="en-US" sz="1400" dirty="0">
                        <a:effectLst/>
                      </a:endParaRPr>
                    </a:p>
                  </a:txBody>
                  <a:tcPr marL="68580" marR="68580" marT="0" marB="0"/>
                </a:tc>
                <a:tc>
                  <a:txBody>
                    <a:bodyPr/>
                    <a:lstStyle/>
                    <a:p>
                      <a:pPr>
                        <a:lnSpc>
                          <a:spcPct val="115000"/>
                        </a:lnSpc>
                        <a:spcBef>
                          <a:spcPts val="960"/>
                        </a:spcBef>
                        <a:spcAft>
                          <a:spcPts val="960"/>
                        </a:spcAft>
                      </a:pPr>
                      <a:r>
                        <a:rPr lang="en-US" sz="1400">
                          <a:effectLst/>
                        </a:rPr>
                        <a:t>3</a:t>
                      </a:r>
                      <a:endParaRPr lang="en-US" sz="1400" dirty="0">
                        <a:effectLst/>
                      </a:endParaRPr>
                    </a:p>
                  </a:txBody>
                  <a:tcPr marL="68580" marR="68580" marT="0" marB="0"/>
                </a:tc>
                <a:tc>
                  <a:txBody>
                    <a:bodyPr/>
                    <a:lstStyle/>
                    <a:p>
                      <a:pPr>
                        <a:lnSpc>
                          <a:spcPct val="115000"/>
                        </a:lnSpc>
                        <a:spcBef>
                          <a:spcPts val="960"/>
                        </a:spcBef>
                        <a:spcAft>
                          <a:spcPts val="960"/>
                        </a:spcAft>
                      </a:pPr>
                      <a:r>
                        <a:rPr lang="en-US" sz="1400">
                          <a:effectLst/>
                        </a:rPr>
                        <a:t>4</a:t>
                      </a:r>
                      <a:endParaRPr lang="en-US" sz="1400" dirty="0">
                        <a:effectLst/>
                      </a:endParaRPr>
                    </a:p>
                  </a:txBody>
                  <a:tcPr marL="68580" marR="68580" marT="0" marB="0"/>
                </a:tc>
                <a:extLst>
                  <a:ext uri="{0D108BD9-81ED-4DB2-BD59-A6C34878D82A}">
                    <a16:rowId xmlns:a16="http://schemas.microsoft.com/office/drawing/2014/main" val="3772407670"/>
                  </a:ext>
                </a:extLst>
              </a:tr>
              <a:tr h="382131">
                <a:tc>
                  <a:txBody>
                    <a:bodyPr/>
                    <a:lstStyle/>
                    <a:p>
                      <a:r>
                        <a:rPr lang="en-US" sz="1400">
                          <a:effectLst/>
                        </a:rPr>
                        <a:t>Line 1</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1400277965"/>
                  </a:ext>
                </a:extLst>
              </a:tr>
              <a:tr h="382131">
                <a:tc>
                  <a:txBody>
                    <a:bodyPr/>
                    <a:lstStyle/>
                    <a:p>
                      <a:r>
                        <a:rPr lang="en-US" sz="1400">
                          <a:effectLst/>
                        </a:rPr>
                        <a:t>Line 2</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2415743494"/>
                  </a:ext>
                </a:extLst>
              </a:tr>
              <a:tr h="382131">
                <a:tc>
                  <a:txBody>
                    <a:bodyPr/>
                    <a:lstStyle/>
                    <a:p>
                      <a:r>
                        <a:rPr lang="en-US" sz="1400">
                          <a:effectLst/>
                        </a:rPr>
                        <a:t>Line 3</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456568422"/>
                  </a:ext>
                </a:extLst>
              </a:tr>
              <a:tr h="382131">
                <a:tc>
                  <a:txBody>
                    <a:bodyPr/>
                    <a:lstStyle/>
                    <a:p>
                      <a:r>
                        <a:rPr lang="en-US" sz="1400">
                          <a:effectLst/>
                        </a:rPr>
                        <a:t>Line 4</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1913264804"/>
                  </a:ext>
                </a:extLst>
              </a:tr>
              <a:tr h="382131">
                <a:tc>
                  <a:txBody>
                    <a:bodyPr/>
                    <a:lstStyle/>
                    <a:p>
                      <a:r>
                        <a:rPr lang="en-US" sz="1400">
                          <a:effectLst/>
                        </a:rPr>
                        <a:t>Line 5</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2304914700"/>
                  </a:ext>
                </a:extLst>
              </a:tr>
              <a:tr h="382131">
                <a:tc>
                  <a:txBody>
                    <a:bodyPr/>
                    <a:lstStyle/>
                    <a:p>
                      <a:r>
                        <a:rPr lang="en-US" sz="1400">
                          <a:effectLst/>
                        </a:rPr>
                        <a:t>Line 6</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1891513802"/>
                  </a:ext>
                </a:extLst>
              </a:tr>
              <a:tr h="382131">
                <a:tc>
                  <a:txBody>
                    <a:bodyPr/>
                    <a:lstStyle/>
                    <a:p>
                      <a:r>
                        <a:rPr lang="en-US" sz="1400">
                          <a:effectLst/>
                        </a:rPr>
                        <a:t>Line 7</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1390455007"/>
                  </a:ext>
                </a:extLst>
              </a:tr>
              <a:tr h="382131">
                <a:tc>
                  <a:txBody>
                    <a:bodyPr/>
                    <a:lstStyle/>
                    <a:p>
                      <a:r>
                        <a:rPr lang="en-US" sz="1400">
                          <a:effectLst/>
                        </a:rPr>
                        <a:t>Line 8</a:t>
                      </a:r>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tc>
                  <a:txBody>
                    <a:bodyPr/>
                    <a:lstStyle/>
                    <a:p>
                      <a:endParaRPr lang="en-US" sz="1400" dirty="0">
                        <a:effectLst/>
                      </a:endParaRPr>
                    </a:p>
                  </a:txBody>
                  <a:tcPr marL="68580" marR="68580" marT="0" marB="0"/>
                </a:tc>
                <a:extLst>
                  <a:ext uri="{0D108BD9-81ED-4DB2-BD59-A6C34878D82A}">
                    <a16:rowId xmlns:a16="http://schemas.microsoft.com/office/drawing/2014/main" val="4128108267"/>
                  </a:ext>
                </a:extLst>
              </a:tr>
            </a:tbl>
          </a:graphicData>
        </a:graphic>
      </p:graphicFrame>
      <p:sp>
        <p:nvSpPr>
          <p:cNvPr id="14" name="Text Placeholder 13">
            <a:extLst>
              <a:ext uri="{FF2B5EF4-FFF2-40B4-BE49-F238E27FC236}">
                <a16:creationId xmlns:a16="http://schemas.microsoft.com/office/drawing/2014/main" id="{C5667B74-5F7B-4C29-868B-B9E5754CA281}"/>
              </a:ext>
            </a:extLst>
          </p:cNvPr>
          <p:cNvSpPr>
            <a:spLocks noGrp="1"/>
          </p:cNvSpPr>
          <p:nvPr>
            <p:ph type="body" sz="quarter" idx="16"/>
          </p:nvPr>
        </p:nvSpPr>
        <p:spPr>
          <a:xfrm>
            <a:off x="-253295" y="2409754"/>
            <a:ext cx="8628224" cy="4236529"/>
          </a:xfrm>
        </p:spPr>
        <p:txBody>
          <a:bodyPr vert="horz" lIns="91440" tIns="45720" rIns="91440" bIns="45720" rtlCol="0" anchor="t">
            <a:normAutofit/>
          </a:bodyPr>
          <a:lstStyle/>
          <a:p>
            <a:pPr marL="0" indent="0">
              <a:buNone/>
            </a:pPr>
            <a:endParaRPr lang="en-US" dirty="0"/>
          </a:p>
          <a:p>
            <a:pPr marL="0" indent="0">
              <a:buNone/>
            </a:pPr>
            <a:endParaRPr lang="en-US" dirty="0"/>
          </a:p>
        </p:txBody>
      </p:sp>
      <p:sp>
        <p:nvSpPr>
          <p:cNvPr id="15" name="TextBox 14">
            <a:extLst>
              <a:ext uri="{FF2B5EF4-FFF2-40B4-BE49-F238E27FC236}">
                <a16:creationId xmlns:a16="http://schemas.microsoft.com/office/drawing/2014/main" id="{EDE28925-B0E2-4EEB-9652-5FBDE7032383}"/>
              </a:ext>
            </a:extLst>
          </p:cNvPr>
          <p:cNvSpPr txBox="1"/>
          <p:nvPr/>
        </p:nvSpPr>
        <p:spPr>
          <a:xfrm>
            <a:off x="354726" y="2286090"/>
            <a:ext cx="2743199"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400" b="1" dirty="0">
                <a:latin typeface="Arial"/>
                <a:cs typeface="Arial"/>
              </a:rPr>
              <a:t>Verse</a:t>
            </a:r>
          </a:p>
          <a:p>
            <a:endParaRPr lang="en-US" sz="1400" b="1" dirty="0">
              <a:latin typeface="Arial"/>
              <a:cs typeface="Arial"/>
            </a:endParaRPr>
          </a:p>
        </p:txBody>
      </p:sp>
      <p:pic>
        <p:nvPicPr>
          <p:cNvPr id="4" name="Picture 7" descr="A picture containing clock&#10;&#10;Description generated with very high confidence">
            <a:extLst>
              <a:ext uri="{FF2B5EF4-FFF2-40B4-BE49-F238E27FC236}">
                <a16:creationId xmlns:a16="http://schemas.microsoft.com/office/drawing/2014/main" id="{42CB9496-B047-4E1E-99CA-F1452867A61E}"/>
              </a:ext>
            </a:extLst>
          </p:cNvPr>
          <p:cNvPicPr>
            <a:picLocks noChangeAspect="1"/>
          </p:cNvPicPr>
          <p:nvPr/>
        </p:nvPicPr>
        <p:blipFill>
          <a:blip r:embed="rId2"/>
          <a:stretch>
            <a:fillRect/>
          </a:stretch>
        </p:blipFill>
        <p:spPr>
          <a:xfrm>
            <a:off x="6914266" y="556657"/>
            <a:ext cx="707632" cy="716195"/>
          </a:xfrm>
          <a:prstGeom prst="rect">
            <a:avLst/>
          </a:prstGeom>
        </p:spPr>
      </p:pic>
      <p:pic>
        <p:nvPicPr>
          <p:cNvPr id="5" name="Picture 4" descr="You will write during this activity." title="Write">
            <a:extLst>
              <a:ext uri="{FF2B5EF4-FFF2-40B4-BE49-F238E27FC236}">
                <a16:creationId xmlns:a16="http://schemas.microsoft.com/office/drawing/2014/main" id="{094141D7-5BA7-4B79-BEEF-7D7F6C07E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0972" y="558234"/>
            <a:ext cx="734689" cy="705471"/>
          </a:xfrm>
          <a:prstGeom prst="rect">
            <a:avLst/>
          </a:prstGeom>
        </p:spPr>
      </p:pic>
    </p:spTree>
    <p:extLst>
      <p:ext uri="{BB962C8B-B14F-4D97-AF65-F5344CB8AC3E}">
        <p14:creationId xmlns:p14="http://schemas.microsoft.com/office/powerpoint/2010/main" val="31637522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Make a rap</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Make your own rap using the shortened backing track</a:t>
            </a:r>
            <a:endParaRPr lang="en-AU"/>
          </a:p>
        </p:txBody>
      </p:sp>
      <p:sp>
        <p:nvSpPr>
          <p:cNvPr id="4" name="Text Placeholder 3"/>
          <p:cNvSpPr>
            <a:spLocks noGrp="1"/>
          </p:cNvSpPr>
          <p:nvPr>
            <p:ph type="body" sz="quarter" idx="16"/>
          </p:nvPr>
        </p:nvSpPr>
        <p:spPr>
          <a:xfrm>
            <a:off x="294660" y="1777910"/>
            <a:ext cx="4377382" cy="4993856"/>
          </a:xfrm>
        </p:spPr>
        <p:txBody>
          <a:bodyPr vert="horz" lIns="91440" tIns="45720" rIns="91440" bIns="45720" rtlCol="0" anchor="t">
            <a:normAutofit/>
          </a:bodyPr>
          <a:lstStyle/>
          <a:p>
            <a:pPr marL="132715" indent="-132715">
              <a:buNone/>
            </a:pPr>
            <a:endParaRPr lang="en-AU" sz="3200" dirty="0"/>
          </a:p>
          <a:p>
            <a:pPr marL="132715" indent="-132715">
              <a:buNone/>
            </a:pPr>
            <a:endParaRPr lang="en-AU" sz="3200" dirty="0"/>
          </a:p>
          <a:p>
            <a:pPr marL="0" indent="0">
              <a:buNone/>
            </a:pPr>
            <a:endParaRPr lang="en-AU" dirty="0"/>
          </a:p>
          <a:p>
            <a:pPr marL="342900" indent="-342900">
              <a:buAutoNum type="arabicPeriod"/>
            </a:pPr>
            <a:endParaRPr lang="en-AU" dirty="0"/>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12</a:t>
            </a:fld>
            <a:endParaRPr lang="en-US" dirty="0"/>
          </a:p>
        </p:txBody>
      </p:sp>
      <p:sp>
        <p:nvSpPr>
          <p:cNvPr id="5" name="TextBox 4">
            <a:extLst>
              <a:ext uri="{FF2B5EF4-FFF2-40B4-BE49-F238E27FC236}">
                <a16:creationId xmlns:a16="http://schemas.microsoft.com/office/drawing/2014/main" id="{70315A07-800C-43D7-BE8B-E7FF54A42E21}"/>
              </a:ext>
            </a:extLst>
          </p:cNvPr>
          <p:cNvSpPr txBox="1"/>
          <p:nvPr/>
        </p:nvSpPr>
        <p:spPr>
          <a:xfrm>
            <a:off x="477748" y="1958939"/>
            <a:ext cx="8085761" cy="41549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AutoNum type="arabicPeriod"/>
            </a:pPr>
            <a:r>
              <a:rPr lang="en-US">
                <a:latin typeface="Arial"/>
                <a:cs typeface="Arial"/>
              </a:rPr>
              <a:t>Use the </a:t>
            </a:r>
            <a:r>
              <a:rPr lang="en-US" dirty="0">
                <a:latin typeface="Arial"/>
                <a:cs typeface="Arial"/>
                <a:hlinkClick r:id="rId2"/>
              </a:rPr>
              <a:t>shortened backing track</a:t>
            </a:r>
            <a:r>
              <a:rPr lang="en-US" dirty="0">
                <a:latin typeface="Arial"/>
                <a:cs typeface="Arial"/>
              </a:rPr>
              <a:t> </a:t>
            </a:r>
            <a:r>
              <a:rPr lang="en-US">
                <a:latin typeface="Arial"/>
                <a:cs typeface="Arial"/>
              </a:rPr>
              <a:t>to practice your rap. </a:t>
            </a:r>
            <a:endParaRPr lang="en-US" dirty="0">
              <a:ea typeface="+mn-lt"/>
              <a:cs typeface="+mn-lt"/>
            </a:endParaRPr>
          </a:p>
          <a:p>
            <a:pPr marL="342900" indent="-342900">
              <a:buAutoNum type="arabicPeriod"/>
            </a:pPr>
            <a:endParaRPr lang="en-US" dirty="0">
              <a:ea typeface="+mn-lt"/>
              <a:cs typeface="+mn-lt"/>
            </a:endParaRPr>
          </a:p>
          <a:p>
            <a:pPr marL="342900" indent="-342900">
              <a:buAutoNum type="arabicPeriod"/>
            </a:pPr>
            <a:r>
              <a:rPr lang="en-US">
                <a:latin typeface="Arial"/>
                <a:cs typeface="Arial"/>
              </a:rPr>
              <a:t>You may wish to create your own backing using GarageBand or with a household member keeping the beat or even beat boxing! </a:t>
            </a:r>
            <a:endParaRPr lang="en-US" dirty="0">
              <a:ea typeface="+mn-lt"/>
              <a:cs typeface="+mn-lt"/>
            </a:endParaRPr>
          </a:p>
          <a:p>
            <a:pPr marL="342900" indent="-342900">
              <a:buAutoNum type="arabicPeriod"/>
            </a:pPr>
            <a:endParaRPr lang="en-US" dirty="0">
              <a:ea typeface="+mn-lt"/>
              <a:cs typeface="+mn-lt"/>
            </a:endParaRPr>
          </a:p>
          <a:p>
            <a:pPr marL="342900" indent="-342900">
              <a:buAutoNum type="arabicPeriod"/>
            </a:pPr>
            <a:r>
              <a:rPr lang="en-US">
                <a:latin typeface="Arial"/>
                <a:cs typeface="Arial"/>
              </a:rPr>
              <a:t>Upload your lyrics to the class digital platform.</a:t>
            </a:r>
            <a:endParaRPr lang="en-US" dirty="0">
              <a:ea typeface="+mn-lt"/>
              <a:cs typeface="+mn-lt"/>
            </a:endParaRPr>
          </a:p>
          <a:p>
            <a:pPr marL="342900" indent="-342900">
              <a:buAutoNum type="arabicPeriod"/>
            </a:pPr>
            <a:endParaRPr lang="en-US" dirty="0">
              <a:ea typeface="+mn-lt"/>
              <a:cs typeface="+mn-lt"/>
            </a:endParaRPr>
          </a:p>
          <a:p>
            <a:pPr marL="342900" indent="-342900">
              <a:buAutoNum type="arabicPeriod"/>
            </a:pPr>
            <a:r>
              <a:rPr lang="en-US">
                <a:latin typeface="Arial"/>
                <a:cs typeface="Arial"/>
              </a:rPr>
              <a:t>You might also like to record your rap and upload that as well. This is an optional extra. Have fun!</a:t>
            </a:r>
          </a:p>
          <a:p>
            <a:pPr marL="342900" indent="-342900">
              <a:buAutoNum type="arabicPeriod"/>
            </a:pPr>
            <a:endParaRPr lang="en-US" dirty="0">
              <a:latin typeface="Arial"/>
              <a:cs typeface="Arial"/>
            </a:endParaRPr>
          </a:p>
          <a:p>
            <a:pPr marL="342900" indent="-342900">
              <a:buAutoNum type="arabicPeriod"/>
            </a:pPr>
            <a:r>
              <a:rPr lang="en-US">
                <a:latin typeface="Arial"/>
                <a:cs typeface="Arial"/>
              </a:rPr>
              <a:t>Extension: You might enjoy watching the </a:t>
            </a:r>
            <a:r>
              <a:rPr lang="en-US" dirty="0">
                <a:latin typeface="Arial"/>
                <a:cs typeface="Arial"/>
                <a:hlinkClick r:id="rId3">
                  <a:extLst>
                    <a:ext uri="{A12FA001-AC4F-418D-AE19-62706E023703}">
                      <ahyp:hlinkClr xmlns:ahyp="http://schemas.microsoft.com/office/drawing/2018/hyperlinkcolor" val="tx"/>
                    </a:ext>
                  </a:extLst>
                </a:hlinkClick>
              </a:rPr>
              <a:t>video clip of ‘Rubbish Rap</a:t>
            </a:r>
            <a:r>
              <a:rPr lang="en-US" dirty="0">
                <a:latin typeface="Arial"/>
                <a:cs typeface="Arial"/>
              </a:rPr>
              <a:t>' created by the students and teachers at Gymea Bay Public School. There are instructions on how to develop this yourself within the </a:t>
            </a:r>
            <a:r>
              <a:rPr lang="en-US" dirty="0">
                <a:latin typeface="Arial"/>
                <a:cs typeface="Arial"/>
                <a:hlinkClick r:id="rId4">
                  <a:extLst>
                    <a:ext uri="{A12FA001-AC4F-418D-AE19-62706E023703}">
                      <ahyp:hlinkClr xmlns:ahyp="http://schemas.microsoft.com/office/drawing/2018/hyperlinkcolor" val="tx"/>
                    </a:ext>
                  </a:extLst>
                </a:hlinkClick>
              </a:rPr>
              <a:t>Vocal Ease MORE (Module 1)</a:t>
            </a:r>
            <a:r>
              <a:rPr lang="en-US" dirty="0">
                <a:latin typeface="Arial"/>
                <a:cs typeface="Arial"/>
              </a:rPr>
              <a:t> resource if you </a:t>
            </a:r>
            <a:r>
              <a:rPr lang="en-US">
                <a:latin typeface="Arial"/>
                <a:cs typeface="Arial"/>
              </a:rPr>
              <a:t>wish to try this yourself.</a:t>
            </a:r>
          </a:p>
          <a:p>
            <a:pPr marL="342900" indent="-342900">
              <a:buAutoNum type="arabicPeriod"/>
            </a:pPr>
            <a:endParaRPr lang="en-US" dirty="0">
              <a:latin typeface="Montserrat Medium"/>
              <a:cs typeface="Arial"/>
            </a:endParaRPr>
          </a:p>
        </p:txBody>
      </p:sp>
      <p:pic>
        <p:nvPicPr>
          <p:cNvPr id="9" name="Picture 7" descr="A picture containing clock&#10;&#10;Description generated with very high confidence">
            <a:extLst>
              <a:ext uri="{FF2B5EF4-FFF2-40B4-BE49-F238E27FC236}">
                <a16:creationId xmlns:a16="http://schemas.microsoft.com/office/drawing/2014/main" id="{FEDB96D7-981C-43B7-8F72-4C79B48A5AAE}"/>
              </a:ext>
            </a:extLst>
          </p:cNvPr>
          <p:cNvPicPr>
            <a:picLocks noChangeAspect="1"/>
          </p:cNvPicPr>
          <p:nvPr/>
        </p:nvPicPr>
        <p:blipFill>
          <a:blip r:embed="rId5"/>
          <a:stretch>
            <a:fillRect/>
          </a:stretch>
        </p:blipFill>
        <p:spPr>
          <a:xfrm>
            <a:off x="6503300" y="745017"/>
            <a:ext cx="707632" cy="716195"/>
          </a:xfrm>
          <a:prstGeom prst="rect">
            <a:avLst/>
          </a:prstGeom>
        </p:spPr>
      </p:pic>
      <p:pic>
        <p:nvPicPr>
          <p:cNvPr id="11" name="Picture 10" descr="You will write during this activity." title="Write">
            <a:extLst>
              <a:ext uri="{FF2B5EF4-FFF2-40B4-BE49-F238E27FC236}">
                <a16:creationId xmlns:a16="http://schemas.microsoft.com/office/drawing/2014/main" id="{2A94740C-93AE-4CFF-AEB0-3C8B941072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4253" y="746594"/>
            <a:ext cx="734689" cy="705471"/>
          </a:xfrm>
          <a:prstGeom prst="rect">
            <a:avLst/>
          </a:prstGeom>
        </p:spPr>
      </p:pic>
      <p:pic>
        <p:nvPicPr>
          <p:cNvPr id="13" name="Picture 9" descr="A picture containing object, clock&#10;&#10;Description generated with very high confidence">
            <a:extLst>
              <a:ext uri="{FF2B5EF4-FFF2-40B4-BE49-F238E27FC236}">
                <a16:creationId xmlns:a16="http://schemas.microsoft.com/office/drawing/2014/main" id="{444F6153-40E1-4BC2-9207-16DBE399AF5C}"/>
              </a:ext>
            </a:extLst>
          </p:cNvPr>
          <p:cNvPicPr>
            <a:picLocks noChangeAspect="1"/>
          </p:cNvPicPr>
          <p:nvPr/>
        </p:nvPicPr>
        <p:blipFill>
          <a:blip r:embed="rId7"/>
          <a:stretch>
            <a:fillRect/>
          </a:stretch>
        </p:blipFill>
        <p:spPr>
          <a:xfrm>
            <a:off x="8235933" y="699776"/>
            <a:ext cx="783862" cy="766739"/>
          </a:xfrm>
          <a:prstGeom prst="rect">
            <a:avLst/>
          </a:prstGeom>
        </p:spPr>
      </p:pic>
    </p:spTree>
    <p:extLst>
      <p:ext uri="{BB962C8B-B14F-4D97-AF65-F5344CB8AC3E}">
        <p14:creationId xmlns:p14="http://schemas.microsoft.com/office/powerpoint/2010/main" val="25776229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latin typeface="Arial"/>
                <a:cs typeface="Arial"/>
              </a:rPr>
              <a:t>Activity 2</a:t>
            </a:r>
            <a:endParaRPr lang="en-AU" dirty="0"/>
          </a:p>
        </p:txBody>
      </p:sp>
    </p:spTree>
    <p:extLst>
      <p:ext uri="{BB962C8B-B14F-4D97-AF65-F5344CB8AC3E}">
        <p14:creationId xmlns:p14="http://schemas.microsoft.com/office/powerpoint/2010/main" val="4467927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Play some music</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Write about its genre and style</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lvl="1" indent="-285750">
              <a:buFont typeface="Arial" panose="00000600000000000000" pitchFamily="2" charset="0"/>
              <a:buChar char="•"/>
            </a:pPr>
            <a:r>
              <a:rPr lang="en-AU">
                <a:latin typeface="Arial"/>
                <a:cs typeface="Arial"/>
              </a:rPr>
              <a:t>Listen to Tommy Dorsey’s </a:t>
            </a:r>
            <a:r>
              <a:rPr lang="en-AU" dirty="0">
                <a:latin typeface="Arial"/>
                <a:cs typeface="Arial"/>
                <a:hlinkClick r:id="rId2"/>
              </a:rPr>
              <a:t>‘Boogie Woogie’</a:t>
            </a:r>
            <a:r>
              <a:rPr lang="en-AU">
                <a:latin typeface="Arial"/>
                <a:cs typeface="Arial"/>
              </a:rPr>
              <a:t> then answer these questions in your digital platform:</a:t>
            </a:r>
            <a:endParaRPr lang="en-AU"/>
          </a:p>
          <a:p>
            <a:pPr marL="558800" lvl="3" indent="-285750">
              <a:buFont typeface="Wingdings" panose="00000600000000000000" pitchFamily="2" charset="0"/>
              <a:buChar char="ü"/>
            </a:pPr>
            <a:r>
              <a:rPr lang="en-AU">
                <a:latin typeface="Arial"/>
                <a:cs typeface="Arial"/>
              </a:rPr>
              <a:t>Describe the style of the music and what instruments can be heard.</a:t>
            </a:r>
            <a:endParaRPr lang="en-US"/>
          </a:p>
          <a:p>
            <a:pPr marL="558800" lvl="3" indent="-285750">
              <a:buFont typeface="Wingdings" panose="00000600000000000000" pitchFamily="2" charset="0"/>
              <a:buChar char="ü"/>
            </a:pPr>
            <a:r>
              <a:rPr lang="en-AU">
                <a:latin typeface="Arial"/>
                <a:cs typeface="Arial"/>
              </a:rPr>
              <a:t>Is this a recent composition? How do we know? </a:t>
            </a:r>
            <a:endParaRPr lang="en-US">
              <a:latin typeface="Arial"/>
              <a:cs typeface="Arial"/>
            </a:endParaRPr>
          </a:p>
          <a:p>
            <a:pPr marL="558800" lvl="3" indent="-285750">
              <a:buFont typeface="Wingdings" panose="00000600000000000000" pitchFamily="2" charset="0"/>
              <a:buChar char="ü"/>
            </a:pPr>
            <a:r>
              <a:rPr lang="en-AU" dirty="0">
                <a:latin typeface="Arial"/>
                <a:cs typeface="Arial"/>
              </a:rPr>
              <a:t>How does the music make us feel? </a:t>
            </a:r>
            <a:endParaRPr lang="en-US"/>
          </a:p>
          <a:p>
            <a:pPr marL="558800" lvl="3" indent="-285750">
              <a:buFont typeface="Wingdings" panose="00000600000000000000" pitchFamily="2" charset="0"/>
              <a:buChar char="ü"/>
            </a:pPr>
            <a:r>
              <a:rPr lang="en-AU">
                <a:latin typeface="Arial"/>
                <a:cs typeface="Arial"/>
              </a:rPr>
              <a:t>What does the composer do to make us feel this way? Think </a:t>
            </a:r>
            <a:r>
              <a:rPr lang="en-AU" dirty="0">
                <a:latin typeface="Arial"/>
                <a:cs typeface="Arial"/>
              </a:rPr>
              <a:t>about the dynamics (volume), the tempo (speed), the instruments, and the rhythms (they </a:t>
            </a:r>
            <a:r>
              <a:rPr lang="en-AU">
                <a:latin typeface="Arial"/>
                <a:cs typeface="Arial"/>
              </a:rPr>
              <a:t>are in a jazz style known as swung) in your answer. </a:t>
            </a:r>
            <a:endParaRPr lang="en-US"/>
          </a:p>
          <a:p>
            <a:pPr marL="558800" lvl="3" indent="-285750">
              <a:buFont typeface="Wingdings" panose="00000600000000000000" pitchFamily="2" charset="0"/>
              <a:buChar char="ü"/>
            </a:pPr>
            <a:r>
              <a:rPr lang="en-AU">
                <a:latin typeface="Arial"/>
                <a:cs typeface="Arial"/>
              </a:rPr>
              <a:t>Do we create a story or an image in our heads when we listen to this music? Write what your image or story is when you listen to it.</a:t>
            </a:r>
            <a:endParaRPr lang="en-US"/>
          </a:p>
          <a:p>
            <a:pPr marL="285750" indent="-285750"/>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14</a:t>
            </a:fld>
            <a:endParaRPr lang="en-US" dirty="0"/>
          </a:p>
        </p:txBody>
      </p:sp>
      <p:pic>
        <p:nvPicPr>
          <p:cNvPr id="11" name="Picture 10" descr="Play the game or recording" title="Play">
            <a:extLst>
              <a:ext uri="{FF2B5EF4-FFF2-40B4-BE49-F238E27FC236}">
                <a16:creationId xmlns:a16="http://schemas.microsoft.com/office/drawing/2014/main" id="{808317B7-1FC3-4B0A-B8AC-BCE472F8D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716" y="749292"/>
            <a:ext cx="916120" cy="928216"/>
          </a:xfrm>
          <a:prstGeom prst="rect">
            <a:avLst/>
          </a:prstGeom>
        </p:spPr>
      </p:pic>
      <p:pic>
        <p:nvPicPr>
          <p:cNvPr id="8" name="Picture 7" descr="Reflect on your learning" title="Reflect">
            <a:extLst>
              <a:ext uri="{FF2B5EF4-FFF2-40B4-BE49-F238E27FC236}">
                <a16:creationId xmlns:a16="http://schemas.microsoft.com/office/drawing/2014/main" id="{D9C148F3-53EE-4FD5-AD59-CE66715E6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511" y="747530"/>
            <a:ext cx="915523" cy="927618"/>
          </a:xfrm>
          <a:prstGeom prst="rect">
            <a:avLst/>
          </a:prstGeom>
        </p:spPr>
      </p:pic>
      <p:pic>
        <p:nvPicPr>
          <p:cNvPr id="13" name="Picture 12" descr="You will write during this activity." title="Write">
            <a:extLst>
              <a:ext uri="{FF2B5EF4-FFF2-40B4-BE49-F238E27FC236}">
                <a16:creationId xmlns:a16="http://schemas.microsoft.com/office/drawing/2014/main" id="{F0E0E6E4-A8B0-4ED7-949D-396731BB8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7893" y="746595"/>
            <a:ext cx="974419" cy="962324"/>
          </a:xfrm>
          <a:prstGeom prst="rect">
            <a:avLst/>
          </a:prstGeom>
        </p:spPr>
      </p:pic>
    </p:spTree>
    <p:extLst>
      <p:ext uri="{BB962C8B-B14F-4D97-AF65-F5344CB8AC3E}">
        <p14:creationId xmlns:p14="http://schemas.microsoft.com/office/powerpoint/2010/main" val="4071190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Reflecting on a busy city</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Think and talk about how an artwork can be a city</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266065" lvl="1" indent="-132715">
              <a:buFont typeface="Arial" panose="00000600000000000000" pitchFamily="2" charset="0"/>
              <a:buChar char="•"/>
            </a:pPr>
            <a:r>
              <a:rPr lang="en-AU">
                <a:latin typeface="Arial"/>
                <a:cs typeface="Arial"/>
              </a:rPr>
              <a:t>Examine this artwork as created by Piet Mondrian called the </a:t>
            </a:r>
            <a:r>
              <a:rPr lang="en-AU" dirty="0">
                <a:latin typeface="Arial"/>
                <a:cs typeface="Arial"/>
                <a:hlinkClick r:id="rId2"/>
              </a:rPr>
              <a:t>‘Broadway Boogie Woogie</a:t>
            </a:r>
            <a:r>
              <a:rPr lang="en-AU" u="sng">
                <a:latin typeface="Arial"/>
                <a:cs typeface="Arial"/>
              </a:rPr>
              <a:t>’. </a:t>
            </a:r>
            <a:r>
              <a:rPr lang="en-AU">
                <a:latin typeface="Arial"/>
                <a:cs typeface="Arial"/>
              </a:rPr>
              <a:t>Think about these questions and discuss them with your peers or household:</a:t>
            </a:r>
            <a:endParaRPr lang="en-US">
              <a:latin typeface="Arial"/>
              <a:cs typeface="Arial"/>
            </a:endParaRPr>
          </a:p>
          <a:p>
            <a:pPr marL="539115" lvl="3" indent="-139065">
              <a:buFont typeface="Wingdings" panose="00000600000000000000" pitchFamily="2" charset="0"/>
              <a:buChar char="ü"/>
            </a:pPr>
            <a:r>
              <a:rPr lang="en-AU" dirty="0">
                <a:latin typeface="Arial"/>
                <a:cs typeface="Arial"/>
                <a:hlinkClick r:id="rId3"/>
              </a:rPr>
              <a:t>Where is Broadway</a:t>
            </a:r>
            <a:r>
              <a:rPr lang="en-AU">
                <a:latin typeface="Arial"/>
                <a:cs typeface="Arial"/>
              </a:rPr>
              <a:t>?</a:t>
            </a:r>
            <a:r>
              <a:rPr lang="en-AU" dirty="0">
                <a:latin typeface="Arial"/>
                <a:cs typeface="Arial"/>
              </a:rPr>
              <a:t> </a:t>
            </a:r>
            <a:r>
              <a:rPr lang="en-AU">
                <a:latin typeface="Arial"/>
                <a:cs typeface="Arial"/>
              </a:rPr>
              <a:t>Locate it on a map and read a little bit about it. </a:t>
            </a:r>
            <a:endParaRPr lang="en-US">
              <a:latin typeface="Arial"/>
              <a:cs typeface="Arial"/>
            </a:endParaRPr>
          </a:p>
          <a:p>
            <a:pPr marL="539115" lvl="3" indent="-139065">
              <a:buFont typeface="Wingdings" panose="00000600000000000000" pitchFamily="2" charset="0"/>
              <a:buChar char="ü"/>
            </a:pPr>
            <a:r>
              <a:rPr lang="en-AU">
                <a:latin typeface="Arial"/>
                <a:cs typeface="Arial"/>
              </a:rPr>
              <a:t>Ask yourself what does it usually look like? Who goes there and what are they doing? What does it smell like? Is it crowded or peaceful? </a:t>
            </a:r>
            <a:endParaRPr lang="en-US">
              <a:latin typeface="Arial"/>
              <a:cs typeface="Arial"/>
            </a:endParaRPr>
          </a:p>
          <a:p>
            <a:pPr marL="539115" lvl="3" indent="-139065">
              <a:buFont typeface="Wingdings" panose="00000600000000000000" pitchFamily="2" charset="0"/>
              <a:buChar char="ü"/>
            </a:pPr>
            <a:r>
              <a:rPr lang="en-AU" dirty="0">
                <a:latin typeface="Arial"/>
                <a:cs typeface="Arial"/>
                <a:hlinkClick r:id="rId4"/>
              </a:rPr>
              <a:t>Watch this short 3D animation of an interpretation of the narrative of this artwork.</a:t>
            </a:r>
            <a:r>
              <a:rPr lang="en-AU">
                <a:latin typeface="Arial"/>
                <a:cs typeface="Arial"/>
              </a:rPr>
              <a:t> Does it add to or detract from the narrative of the artwork?</a:t>
            </a:r>
            <a:r>
              <a:rPr lang="en-AU" dirty="0">
                <a:latin typeface="Arial"/>
                <a:cs typeface="Arial"/>
              </a:rPr>
              <a:t> </a:t>
            </a:r>
            <a:endParaRPr lang="en-US">
              <a:latin typeface="Arial"/>
              <a:cs typeface="Arial"/>
            </a:endParaRPr>
          </a:p>
          <a:p>
            <a:pPr marL="558800" lvl="3" indent="-285750">
              <a:buFont typeface="Wingdings" panose="00000600000000000000" pitchFamily="2" charset="0"/>
              <a:buChar char="ü"/>
            </a:pPr>
            <a:r>
              <a:rPr lang="en-AU">
                <a:latin typeface="Arial"/>
                <a:cs typeface="Arial"/>
              </a:rPr>
              <a:t>Discuss how Mondrian’s artwork ‘Broadway Boogie Woogie’ evokes the grid pattern of New York City streets, blinking lights, traffic, the city hustle and so on. </a:t>
            </a:r>
            <a:endParaRPr lang="en-US"/>
          </a:p>
          <a:p>
            <a:pPr marL="558800" lvl="3" indent="-285750">
              <a:buFont typeface="Wingdings" panose="00000600000000000000" pitchFamily="2" charset="0"/>
              <a:buChar char="ü"/>
            </a:pPr>
            <a:r>
              <a:rPr lang="en-AU">
                <a:latin typeface="Arial"/>
                <a:cs typeface="Arial"/>
              </a:rPr>
              <a:t>Can you see that story of New York as you look at Mondrian's artwork?</a:t>
            </a:r>
            <a:endParaRPr lang="en-US"/>
          </a:p>
          <a:p>
            <a:pPr marL="285750" lvl="1" indent="-285750">
              <a:buFont typeface="Arial" panose="00000600000000000000" pitchFamily="2" charset="0"/>
              <a:buChar char="•"/>
            </a:pPr>
            <a:endParaRPr lang="en-AU" dirty="0"/>
          </a:p>
          <a:p>
            <a:pPr marL="285750" indent="-285750"/>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15</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8248" y="744690"/>
            <a:ext cx="824809" cy="818761"/>
          </a:xfrm>
          <a:prstGeom prst="rect">
            <a:avLst/>
          </a:prstGeom>
        </p:spPr>
      </p:pic>
      <p:pic>
        <p:nvPicPr>
          <p:cNvPr id="8" name="Picture 7" descr="A picture containing clock&#10;&#10;Description generated with very high confidence">
            <a:extLst>
              <a:ext uri="{FF2B5EF4-FFF2-40B4-BE49-F238E27FC236}">
                <a16:creationId xmlns:a16="http://schemas.microsoft.com/office/drawing/2014/main" id="{292414CD-B3E2-4791-8D31-8A3C07CDC32B}"/>
              </a:ext>
            </a:extLst>
          </p:cNvPr>
          <p:cNvPicPr>
            <a:picLocks noChangeAspect="1"/>
          </p:cNvPicPr>
          <p:nvPr/>
        </p:nvPicPr>
        <p:blipFill>
          <a:blip r:embed="rId6"/>
          <a:stretch>
            <a:fillRect/>
          </a:stretch>
        </p:blipFill>
        <p:spPr>
          <a:xfrm>
            <a:off x="5784673" y="746664"/>
            <a:ext cx="813555" cy="819602"/>
          </a:xfrm>
          <a:prstGeom prst="rect">
            <a:avLst/>
          </a:prstGeom>
        </p:spPr>
      </p:pic>
      <p:pic>
        <p:nvPicPr>
          <p:cNvPr id="12" name="Picture 9" descr="A picture containing drawing&#10;&#10;Description generated with very high confidence">
            <a:extLst>
              <a:ext uri="{FF2B5EF4-FFF2-40B4-BE49-F238E27FC236}">
                <a16:creationId xmlns:a16="http://schemas.microsoft.com/office/drawing/2014/main" id="{BB7D0881-D309-468E-8B6C-24A03233602F}"/>
              </a:ext>
            </a:extLst>
          </p:cNvPr>
          <p:cNvPicPr>
            <a:picLocks noChangeAspect="1"/>
          </p:cNvPicPr>
          <p:nvPr/>
        </p:nvPicPr>
        <p:blipFill>
          <a:blip r:embed="rId7"/>
          <a:stretch>
            <a:fillRect/>
          </a:stretch>
        </p:blipFill>
        <p:spPr>
          <a:xfrm>
            <a:off x="7853757" y="746663"/>
            <a:ext cx="819603" cy="819603"/>
          </a:xfrm>
          <a:prstGeom prst="rect">
            <a:avLst/>
          </a:prstGeom>
        </p:spPr>
      </p:pic>
    </p:spTree>
    <p:extLst>
      <p:ext uri="{BB962C8B-B14F-4D97-AF65-F5344CB8AC3E}">
        <p14:creationId xmlns:p14="http://schemas.microsoft.com/office/powerpoint/2010/main" val="37354476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Reflecting on music and art</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Write about it the similarities between an artwork and a music genre</a:t>
            </a:r>
            <a:endParaRPr lang="en-AU" dirty="0"/>
          </a:p>
        </p:txBody>
      </p:sp>
      <p:sp>
        <p:nvSpPr>
          <p:cNvPr id="4" name="Text Placeholder 3"/>
          <p:cNvSpPr>
            <a:spLocks noGrp="1"/>
          </p:cNvSpPr>
          <p:nvPr>
            <p:ph type="body" sz="quarter" idx="16"/>
          </p:nvPr>
        </p:nvSpPr>
        <p:spPr/>
        <p:txBody>
          <a:bodyPr vert="horz" lIns="91440" tIns="45720" rIns="91440" bIns="45720" rtlCol="0" anchor="t">
            <a:normAutofit fontScale="77500" lnSpcReduction="20000"/>
          </a:bodyPr>
          <a:lstStyle/>
          <a:p>
            <a:pPr marL="285750" indent="-285750"/>
            <a:r>
              <a:rPr lang="en-AU">
                <a:latin typeface="Arial"/>
                <a:cs typeface="Arial"/>
              </a:rPr>
              <a:t>The title of Mondrian's artwork relates to the jazz style known as the boogie woogie. The features of boogie woogie music are:</a:t>
            </a:r>
            <a:endParaRPr lang="en-AU"/>
          </a:p>
          <a:p>
            <a:pPr marL="405765" lvl="2" indent="-132715">
              <a:buFont typeface="Wingdings"/>
              <a:buChar char="ü"/>
            </a:pPr>
            <a:r>
              <a:rPr lang="en-AU">
                <a:latin typeface="Arial"/>
                <a:cs typeface="Arial"/>
              </a:rPr>
              <a:t>a jazzy sound</a:t>
            </a:r>
          </a:p>
          <a:p>
            <a:pPr marL="405765" lvl="2" indent="-132715">
              <a:buFont typeface="Wingdings"/>
              <a:buChar char="ü"/>
            </a:pPr>
            <a:r>
              <a:rPr lang="en-AU">
                <a:latin typeface="Arial"/>
                <a:cs typeface="Arial"/>
              </a:rPr>
              <a:t>a repetitive shuffling rhythm </a:t>
            </a:r>
            <a:endParaRPr lang="en-AU"/>
          </a:p>
          <a:p>
            <a:pPr marL="405765" lvl="2" indent="-132715">
              <a:buFont typeface="Wingdings"/>
              <a:buChar char="ü"/>
            </a:pPr>
            <a:r>
              <a:rPr lang="en-AU">
                <a:latin typeface="Arial"/>
                <a:cs typeface="Arial"/>
              </a:rPr>
              <a:t>repeated patterns</a:t>
            </a:r>
            <a:endParaRPr lang="en-AU" dirty="0">
              <a:latin typeface="Arial"/>
              <a:cs typeface="Arial"/>
            </a:endParaRPr>
          </a:p>
          <a:p>
            <a:pPr marL="405765" lvl="2" indent="-132715">
              <a:buFont typeface="Wingdings" panose="020B0604020202020204" pitchFamily="34" charset="0"/>
              <a:buChar char="ü"/>
            </a:pPr>
            <a:r>
              <a:rPr lang="en-AU">
                <a:latin typeface="Arial"/>
                <a:cs typeface="Arial"/>
              </a:rPr>
              <a:t>pops of sound from brass instruments.</a:t>
            </a:r>
            <a:endParaRPr lang="en-AU"/>
          </a:p>
          <a:p>
            <a:pPr marL="132715" indent="-285750"/>
            <a:r>
              <a:rPr lang="en-AU">
                <a:latin typeface="Arial"/>
                <a:cs typeface="Arial"/>
              </a:rPr>
              <a:t>How does this music style match Mondrian's painting? Think about the feeling of motion, repetition, patterns and maybe what the larger squares of colour could be?</a:t>
            </a:r>
          </a:p>
          <a:p>
            <a:pPr marL="285750" indent="-285750"/>
            <a:r>
              <a:rPr lang="en-AU">
                <a:latin typeface="Arial"/>
                <a:cs typeface="Arial"/>
              </a:rPr>
              <a:t>How does the painting match the music of the boogie woogie and the feel of Broadway? When comparing the artwork and the music, use </a:t>
            </a:r>
            <a:r>
              <a:rPr lang="en-AU" dirty="0">
                <a:latin typeface="Arial"/>
                <a:cs typeface="Arial"/>
                <a:hlinkClick r:id="rId2"/>
              </a:rPr>
              <a:t>this video</a:t>
            </a:r>
            <a:r>
              <a:rPr lang="en-AU" u="sng" dirty="0">
                <a:latin typeface="Arial"/>
                <a:cs typeface="Arial"/>
              </a:rPr>
              <a:t> </a:t>
            </a:r>
            <a:r>
              <a:rPr lang="en-AU" dirty="0">
                <a:latin typeface="Arial"/>
                <a:cs typeface="Arial"/>
                <a:hlinkClick r:id="rId2"/>
              </a:rPr>
              <a:t>about Mondrian and Dorsey</a:t>
            </a:r>
            <a:r>
              <a:rPr lang="en-AU">
                <a:latin typeface="Arial"/>
                <a:cs typeface="Arial"/>
              </a:rPr>
              <a:t> to get some ideas. </a:t>
            </a:r>
            <a:endParaRPr lang="en-AU"/>
          </a:p>
          <a:p>
            <a:pPr marL="285750" indent="-285750"/>
            <a:r>
              <a:rPr lang="en-AU">
                <a:latin typeface="Arial"/>
                <a:cs typeface="Arial"/>
              </a:rPr>
              <a:t>What similarities are now noticeable? Can you think of any others? Comment on what similarities you notice in the class online digital platform.</a:t>
            </a: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16</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371" y="406703"/>
            <a:ext cx="842952" cy="842952"/>
          </a:xfrm>
          <a:prstGeom prst="rect">
            <a:avLst/>
          </a:prstGeom>
        </p:spPr>
      </p:pic>
      <p:pic>
        <p:nvPicPr>
          <p:cNvPr id="9" name="Picture 8" descr="You will write during this activity." title="Write">
            <a:extLst>
              <a:ext uri="{FF2B5EF4-FFF2-40B4-BE49-F238E27FC236}">
                <a16:creationId xmlns:a16="http://schemas.microsoft.com/office/drawing/2014/main" id="{50C9398D-9523-4BDB-9A24-E0441871EB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5188" y="408608"/>
            <a:ext cx="841372" cy="841372"/>
          </a:xfrm>
          <a:prstGeom prst="rect">
            <a:avLst/>
          </a:prstGeom>
        </p:spPr>
      </p:pic>
      <p:pic>
        <p:nvPicPr>
          <p:cNvPr id="8" name="Picture 9" descr="A picture containing object, clock&#10;&#10;Description generated with very high confidence">
            <a:extLst>
              <a:ext uri="{FF2B5EF4-FFF2-40B4-BE49-F238E27FC236}">
                <a16:creationId xmlns:a16="http://schemas.microsoft.com/office/drawing/2014/main" id="{B2E54AA8-F998-44CF-B638-D34B556AE5FD}"/>
              </a:ext>
            </a:extLst>
          </p:cNvPr>
          <p:cNvPicPr>
            <a:picLocks noChangeAspect="1"/>
          </p:cNvPicPr>
          <p:nvPr/>
        </p:nvPicPr>
        <p:blipFill>
          <a:blip r:embed="rId5"/>
          <a:stretch>
            <a:fillRect/>
          </a:stretch>
        </p:blipFill>
        <p:spPr>
          <a:xfrm>
            <a:off x="7859214" y="408675"/>
            <a:ext cx="843794" cy="843794"/>
          </a:xfrm>
          <a:prstGeom prst="rect">
            <a:avLst/>
          </a:prstGeom>
        </p:spPr>
      </p:pic>
    </p:spTree>
    <p:extLst>
      <p:ext uri="{BB962C8B-B14F-4D97-AF65-F5344CB8AC3E}">
        <p14:creationId xmlns:p14="http://schemas.microsoft.com/office/powerpoint/2010/main" val="58003482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6477" y="632140"/>
            <a:ext cx="8623051" cy="498470"/>
          </a:xfrm>
        </p:spPr>
        <p:txBody>
          <a:bodyPr/>
          <a:lstStyle/>
          <a:p>
            <a:r>
              <a:rPr lang="en-AU">
                <a:latin typeface="Arial"/>
                <a:cs typeface="Arial"/>
              </a:rPr>
              <a:t>Making connections between artforms</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Analyse music and art relationships</a:t>
            </a:r>
            <a:endParaRPr lang="en-AU" dirty="0"/>
          </a:p>
        </p:txBody>
      </p:sp>
      <p:sp>
        <p:nvSpPr>
          <p:cNvPr id="4" name="Text Placeholder 3"/>
          <p:cNvSpPr>
            <a:spLocks noGrp="1"/>
          </p:cNvSpPr>
          <p:nvPr>
            <p:ph type="body" sz="quarter" idx="16"/>
          </p:nvPr>
        </p:nvSpPr>
        <p:spPr/>
        <p:txBody>
          <a:bodyPr vert="horz" lIns="91440" tIns="45720" rIns="91440" bIns="45720" rtlCol="0" anchor="t">
            <a:noAutofit/>
          </a:bodyPr>
          <a:lstStyle/>
          <a:p>
            <a:pPr marL="132715" indent="-132715"/>
            <a:r>
              <a:rPr lang="en-AU" sz="1600">
                <a:latin typeface="Arial"/>
                <a:cs typeface="Arial"/>
              </a:rPr>
              <a:t>Look at more </a:t>
            </a:r>
            <a:r>
              <a:rPr lang="en-AU" sz="1600" u="sng" dirty="0">
                <a:latin typeface="Arial"/>
                <a:cs typeface="Arial"/>
                <a:hlinkClick r:id="rId2"/>
              </a:rPr>
              <a:t>Mondrian</a:t>
            </a:r>
            <a:r>
              <a:rPr lang="en-AU" sz="1600" dirty="0">
                <a:latin typeface="Arial"/>
                <a:cs typeface="Arial"/>
              </a:rPr>
              <a:t> </a:t>
            </a:r>
            <a:r>
              <a:rPr lang="en-AU" sz="1600">
                <a:solidFill>
                  <a:srgbClr val="041E42"/>
                </a:solidFill>
                <a:latin typeface="Arial"/>
                <a:cs typeface="Arial"/>
              </a:rPr>
              <a:t>art</a:t>
            </a:r>
            <a:r>
              <a:rPr lang="en-AU" sz="1600">
                <a:latin typeface="Arial"/>
                <a:cs typeface="Arial"/>
              </a:rPr>
              <a:t> in works such as </a:t>
            </a:r>
            <a:r>
              <a:rPr lang="en-AU" sz="1600" dirty="0">
                <a:latin typeface="Arial"/>
                <a:cs typeface="Arial"/>
                <a:hlinkClick r:id="rId3">
                  <a:extLst>
                    <a:ext uri="{A12FA001-AC4F-418D-AE19-62706E023703}">
                      <ahyp:hlinkClr xmlns:ahyp="http://schemas.microsoft.com/office/drawing/2018/hyperlinkcolor" val="tx"/>
                    </a:ext>
                  </a:extLst>
                </a:hlinkClick>
              </a:rPr>
              <a:t>‘</a:t>
            </a:r>
            <a:r>
              <a:rPr lang="en-AU" sz="1600" dirty="0">
                <a:latin typeface="Arial"/>
                <a:cs typeface="Arial"/>
                <a:hlinkClick r:id="rId3"/>
              </a:rPr>
              <a:t>Victory Boogie Woogie’</a:t>
            </a:r>
            <a:r>
              <a:rPr lang="en-AU" sz="1600" u="sng">
                <a:latin typeface="Arial"/>
                <a:cs typeface="Arial"/>
              </a:rPr>
              <a:t>, </a:t>
            </a:r>
            <a:r>
              <a:rPr lang="en-AU" sz="1600" dirty="0">
                <a:latin typeface="Arial"/>
                <a:cs typeface="Arial"/>
                <a:hlinkClick r:id="rId4"/>
              </a:rPr>
              <a:t>‘Composition No</a:t>
            </a:r>
            <a:r>
              <a:rPr lang="en-AU" sz="1600" dirty="0">
                <a:solidFill>
                  <a:schemeClr val="accent3">
                    <a:lumMod val="75000"/>
                  </a:schemeClr>
                </a:solidFill>
                <a:latin typeface="Arial"/>
                <a:cs typeface="Arial"/>
                <a:hlinkClick r:id="rId4"/>
              </a:rPr>
              <a:t>.10’</a:t>
            </a:r>
            <a:r>
              <a:rPr lang="en-AU" sz="1600" dirty="0">
                <a:solidFill>
                  <a:schemeClr val="accent3">
                    <a:lumMod val="75000"/>
                  </a:schemeClr>
                </a:solidFill>
                <a:latin typeface="Arial"/>
                <a:cs typeface="Arial"/>
              </a:rPr>
              <a:t> </a:t>
            </a:r>
            <a:r>
              <a:rPr lang="en-AU" sz="1600" dirty="0">
                <a:latin typeface="Arial"/>
                <a:cs typeface="Arial"/>
              </a:rPr>
              <a:t>and</a:t>
            </a:r>
            <a:r>
              <a:rPr lang="en-AU" sz="1600" u="sng" dirty="0">
                <a:latin typeface="Arial"/>
                <a:cs typeface="Arial"/>
              </a:rPr>
              <a:t> ‘</a:t>
            </a:r>
            <a:r>
              <a:rPr lang="en-AU" sz="1600" dirty="0">
                <a:latin typeface="Arial"/>
                <a:cs typeface="Arial"/>
                <a:hlinkClick r:id="rId5"/>
              </a:rPr>
              <a:t>Composition II in Red, Blue, and Yellow’.</a:t>
            </a:r>
            <a:r>
              <a:rPr lang="en-AU" sz="1600" dirty="0">
                <a:latin typeface="Arial"/>
                <a:cs typeface="Arial"/>
              </a:rPr>
              <a:t> </a:t>
            </a:r>
            <a:r>
              <a:rPr lang="en-AU" sz="1600">
                <a:latin typeface="Arial"/>
                <a:cs typeface="Arial"/>
              </a:rPr>
              <a:t>How does Mondrian’s use colour, shape and line? </a:t>
            </a:r>
            <a:endParaRPr lang="en-US" sz="1600">
              <a:latin typeface="Arial"/>
              <a:cs typeface="Arial"/>
            </a:endParaRPr>
          </a:p>
          <a:p>
            <a:pPr marL="132715" indent="-132715"/>
            <a:r>
              <a:rPr lang="en-AU" sz="1600">
                <a:latin typeface="Arial"/>
                <a:cs typeface="Arial"/>
              </a:rPr>
              <a:t>Analyse his use of shape, form and pattern. What is his style? Discuss with your family and friends.</a:t>
            </a:r>
            <a:endParaRPr lang="en-US" sz="1600">
              <a:latin typeface="Arial"/>
              <a:cs typeface="Arial"/>
            </a:endParaRPr>
          </a:p>
          <a:p>
            <a:pPr marL="132715" indent="-132715"/>
            <a:r>
              <a:rPr lang="en-AU" sz="1600">
                <a:latin typeface="Arial"/>
                <a:cs typeface="Arial"/>
              </a:rPr>
              <a:t>Listen to a sample of a piece of music about the city of Detroit in America by </a:t>
            </a:r>
            <a:r>
              <a:rPr lang="en-AU" sz="1600" dirty="0">
                <a:latin typeface="Arial"/>
                <a:cs typeface="Arial"/>
                <a:hlinkClick r:id="rId6"/>
              </a:rPr>
              <a:t>Tod Machover called the 'Symphony In D</a:t>
            </a:r>
            <a:r>
              <a:rPr lang="en-AU" sz="1600">
                <a:latin typeface="Arial"/>
                <a:cs typeface="Arial"/>
              </a:rPr>
              <a:t>' (particularly around the 4-minute mark). This piece was inspired by more than 15,000 sounds collected from the city. </a:t>
            </a:r>
          </a:p>
          <a:p>
            <a:pPr marL="132715" indent="-132715"/>
            <a:r>
              <a:rPr lang="en-AU" sz="1600">
                <a:latin typeface="Arial"/>
                <a:cs typeface="Arial"/>
              </a:rPr>
              <a:t>Discuss with your household or peers about what you can hear in a sample of the piece.</a:t>
            </a:r>
            <a:endParaRPr lang="en-AU" sz="1600"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17</a:t>
            </a:fld>
            <a:endParaRPr lang="en-US" dirty="0"/>
          </a:p>
        </p:txBody>
      </p:sp>
      <p:pic>
        <p:nvPicPr>
          <p:cNvPr id="2" name="Picture 1" descr="Reflect on your learning" title="Reflect">
            <a:extLst>
              <a:ext uri="{FF2B5EF4-FFF2-40B4-BE49-F238E27FC236}">
                <a16:creationId xmlns:a16="http://schemas.microsoft.com/office/drawing/2014/main" id="{6CBD941D-864C-4A8B-AADF-52001F0A9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2294" y="744689"/>
            <a:ext cx="667572" cy="661525"/>
          </a:xfrm>
          <a:prstGeom prst="rect">
            <a:avLst/>
          </a:prstGeom>
        </p:spPr>
      </p:pic>
      <p:pic>
        <p:nvPicPr>
          <p:cNvPr id="5" name="Picture 9" descr="A picture containing drawing&#10;&#10;Description generated with very high confidence">
            <a:extLst>
              <a:ext uri="{FF2B5EF4-FFF2-40B4-BE49-F238E27FC236}">
                <a16:creationId xmlns:a16="http://schemas.microsoft.com/office/drawing/2014/main" id="{41B3A661-5109-4C53-89E5-53B9B88FE791}"/>
              </a:ext>
            </a:extLst>
          </p:cNvPr>
          <p:cNvPicPr>
            <a:picLocks noChangeAspect="1"/>
          </p:cNvPicPr>
          <p:nvPr/>
        </p:nvPicPr>
        <p:blipFill>
          <a:blip r:embed="rId8"/>
          <a:stretch>
            <a:fillRect/>
          </a:stretch>
        </p:blipFill>
        <p:spPr>
          <a:xfrm>
            <a:off x="8065423" y="746662"/>
            <a:ext cx="668413" cy="662365"/>
          </a:xfrm>
          <a:prstGeom prst="rect">
            <a:avLst/>
          </a:prstGeom>
        </p:spPr>
      </p:pic>
      <p:pic>
        <p:nvPicPr>
          <p:cNvPr id="12" name="Picture 11" descr="A picture containing clock&#10;&#10;Description generated with very high confidence">
            <a:extLst>
              <a:ext uri="{FF2B5EF4-FFF2-40B4-BE49-F238E27FC236}">
                <a16:creationId xmlns:a16="http://schemas.microsoft.com/office/drawing/2014/main" id="{381CB226-8436-425A-94F2-6830482945B8}"/>
              </a:ext>
            </a:extLst>
          </p:cNvPr>
          <p:cNvPicPr>
            <a:picLocks noChangeAspect="1"/>
          </p:cNvPicPr>
          <p:nvPr/>
        </p:nvPicPr>
        <p:blipFill>
          <a:blip r:embed="rId9"/>
          <a:stretch>
            <a:fillRect/>
          </a:stretch>
        </p:blipFill>
        <p:spPr>
          <a:xfrm>
            <a:off x="6589007" y="746664"/>
            <a:ext cx="668412" cy="662363"/>
          </a:xfrm>
          <a:prstGeom prst="rect">
            <a:avLst/>
          </a:prstGeom>
        </p:spPr>
      </p:pic>
    </p:spTree>
    <p:extLst>
      <p:ext uri="{BB962C8B-B14F-4D97-AF65-F5344CB8AC3E}">
        <p14:creationId xmlns:p14="http://schemas.microsoft.com/office/powerpoint/2010/main" val="26296725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Create an artwork</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Describe the narrative of your artwork and share it with the class</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Use the idea behind this piece and the techniques of Mondrian to inspire you to create your own artwork connected to music. You might create your own style or use Mondrian's if you'd prefer. </a:t>
            </a:r>
            <a:endParaRPr lang="en-US">
              <a:latin typeface="Arial"/>
              <a:cs typeface="Arial"/>
            </a:endParaRPr>
          </a:p>
          <a:p>
            <a:pPr marL="132715" indent="-132715"/>
            <a:r>
              <a:rPr lang="en-AU">
                <a:latin typeface="Arial"/>
                <a:cs typeface="Arial"/>
              </a:rPr>
              <a:t>Maintain a focus on the narrative you are telling through your artwork. This may be about the noises of your own street, the city or perhaps somewhere you have visited or seen in a movie. </a:t>
            </a:r>
            <a:endParaRPr lang="en-US">
              <a:latin typeface="Arial"/>
              <a:cs typeface="Arial"/>
            </a:endParaRPr>
          </a:p>
          <a:p>
            <a:pPr marL="132715" indent="-132715"/>
            <a:r>
              <a:rPr lang="en-AU">
                <a:latin typeface="Arial"/>
                <a:cs typeface="Arial"/>
              </a:rPr>
              <a:t>Photograph your artwork and add it to the class digital platform with an artist intent statement. This should include the title and a 1-2 sentence summary of your artwork. </a:t>
            </a:r>
            <a:endParaRPr lang="en-US">
              <a:latin typeface="Arial"/>
              <a:cs typeface="Arial"/>
            </a:endParaRPr>
          </a:p>
          <a:p>
            <a:pPr marL="285750" indent="-285750"/>
            <a:endParaRPr lang="en-AU" dirty="0">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18</a:t>
            </a:fld>
            <a:endParaRPr lang="en-US" dirty="0"/>
          </a:p>
        </p:txBody>
      </p:sp>
      <p:pic>
        <p:nvPicPr>
          <p:cNvPr id="2" name="Picture 7" descr="A picture containing object, clock&#10;&#10;Description generated with very high confidence">
            <a:extLst>
              <a:ext uri="{FF2B5EF4-FFF2-40B4-BE49-F238E27FC236}">
                <a16:creationId xmlns:a16="http://schemas.microsoft.com/office/drawing/2014/main" id="{000752AF-326E-4AB8-ACA5-5C85A6D9A39D}"/>
              </a:ext>
            </a:extLst>
          </p:cNvPr>
          <p:cNvPicPr>
            <a:picLocks noChangeAspect="1"/>
          </p:cNvPicPr>
          <p:nvPr/>
        </p:nvPicPr>
        <p:blipFill>
          <a:blip r:embed="rId2"/>
          <a:stretch>
            <a:fillRect/>
          </a:stretch>
        </p:blipFill>
        <p:spPr>
          <a:xfrm>
            <a:off x="7272158" y="680139"/>
            <a:ext cx="638175" cy="638175"/>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600BB6F5-4A4F-4F94-9969-54A6EE0FC390}"/>
              </a:ext>
            </a:extLst>
          </p:cNvPr>
          <p:cNvPicPr>
            <a:picLocks noChangeAspect="1"/>
          </p:cNvPicPr>
          <p:nvPr/>
        </p:nvPicPr>
        <p:blipFill>
          <a:blip r:embed="rId3"/>
          <a:stretch>
            <a:fillRect/>
          </a:stretch>
        </p:blipFill>
        <p:spPr>
          <a:xfrm>
            <a:off x="8192309" y="680139"/>
            <a:ext cx="638175" cy="638175"/>
          </a:xfrm>
          <a:prstGeom prst="rect">
            <a:avLst/>
          </a:prstGeom>
        </p:spPr>
      </p:pic>
      <p:pic>
        <p:nvPicPr>
          <p:cNvPr id="5" name="Picture 7" descr="A picture containing clock&#10;&#10;Description generated with very high confidence">
            <a:extLst>
              <a:ext uri="{FF2B5EF4-FFF2-40B4-BE49-F238E27FC236}">
                <a16:creationId xmlns:a16="http://schemas.microsoft.com/office/drawing/2014/main" id="{C4619916-4EA3-4836-B353-6C3A0DC0AD24}"/>
              </a:ext>
            </a:extLst>
          </p:cNvPr>
          <p:cNvPicPr>
            <a:picLocks noChangeAspect="1"/>
          </p:cNvPicPr>
          <p:nvPr/>
        </p:nvPicPr>
        <p:blipFill>
          <a:blip r:embed="rId4"/>
          <a:stretch>
            <a:fillRect/>
          </a:stretch>
        </p:blipFill>
        <p:spPr>
          <a:xfrm>
            <a:off x="6340626" y="667960"/>
            <a:ext cx="647700" cy="647700"/>
          </a:xfrm>
          <a:prstGeom prst="rect">
            <a:avLst/>
          </a:prstGeom>
        </p:spPr>
      </p:pic>
    </p:spTree>
    <p:extLst>
      <p:ext uri="{BB962C8B-B14F-4D97-AF65-F5344CB8AC3E}">
        <p14:creationId xmlns:p14="http://schemas.microsoft.com/office/powerpoint/2010/main" val="13549658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latin typeface="Arial"/>
                <a:cs typeface="Arial"/>
              </a:rPr>
              <a:t>Activity 3</a:t>
            </a:r>
            <a:endParaRPr lang="en-AU" dirty="0"/>
          </a:p>
        </p:txBody>
      </p:sp>
    </p:spTree>
    <p:extLst>
      <p:ext uri="{BB962C8B-B14F-4D97-AF65-F5344CB8AC3E}">
        <p14:creationId xmlns:p14="http://schemas.microsoft.com/office/powerpoint/2010/main" val="611457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a:t>Student resources</a:t>
            </a:r>
          </a:p>
        </p:txBody>
      </p:sp>
      <p:sp>
        <p:nvSpPr>
          <p:cNvPr id="3" name="Title 2"/>
          <p:cNvSpPr>
            <a:spLocks noGrp="1"/>
          </p:cNvSpPr>
          <p:nvPr>
            <p:ph type="title"/>
          </p:nvPr>
        </p:nvSpPr>
        <p:spPr/>
        <p:txBody>
          <a:bodyPr/>
          <a:lstStyle/>
          <a:p>
            <a:r>
              <a:rPr lang="en-AU" dirty="0"/>
              <a:t>Activity 1</a:t>
            </a:r>
          </a:p>
        </p:txBody>
      </p:sp>
    </p:spTree>
    <p:extLst>
      <p:ext uri="{BB962C8B-B14F-4D97-AF65-F5344CB8AC3E}">
        <p14:creationId xmlns:p14="http://schemas.microsoft.com/office/powerpoint/2010/main" val="75333582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Watch a short film</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Watch, explore and share your ideas </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285750" lvl="1" indent="-285750">
              <a:buFont typeface="Arial" panose="020B0604020202020204" pitchFamily="34" charset="0"/>
              <a:buChar char="•"/>
            </a:pPr>
            <a:r>
              <a:rPr lang="en-AU">
                <a:latin typeface="Arial"/>
                <a:cs typeface="Arial"/>
              </a:rPr>
              <a:t>Watch the short, animated film </a:t>
            </a:r>
            <a:r>
              <a:rPr lang="en-AU" dirty="0">
                <a:latin typeface="Arial"/>
                <a:cs typeface="Arial"/>
                <a:hlinkClick r:id="rId2"/>
              </a:rPr>
              <a:t>‘Alike’</a:t>
            </a:r>
            <a:r>
              <a:rPr lang="en-AU">
                <a:latin typeface="Arial"/>
                <a:cs typeface="Arial"/>
              </a:rPr>
              <a:t>. </a:t>
            </a:r>
            <a:endParaRPr lang="en-US">
              <a:latin typeface="Arial"/>
              <a:cs typeface="Arial"/>
            </a:endParaRPr>
          </a:p>
          <a:p>
            <a:pPr marL="285750" lvl="1" indent="-285750">
              <a:buFont typeface="Arial" panose="020B0604020202020204" pitchFamily="34" charset="0"/>
              <a:buChar char="•"/>
            </a:pPr>
            <a:r>
              <a:rPr lang="en-AU">
                <a:latin typeface="Arial"/>
                <a:cs typeface="Arial"/>
              </a:rPr>
              <a:t>Students should consider what the film is about by answering these questions in the class digital platform:</a:t>
            </a:r>
            <a:endParaRPr lang="en-US">
              <a:latin typeface="Arial"/>
              <a:cs typeface="Arial"/>
            </a:endParaRPr>
          </a:p>
          <a:p>
            <a:pPr marL="0" lvl="1" indent="0">
              <a:buNone/>
            </a:pPr>
            <a:r>
              <a:rPr lang="en-AU" sz="1600">
                <a:latin typeface="Arial"/>
                <a:cs typeface="Arial"/>
              </a:rPr>
              <a:t>1. In 2-3 sentences summarise the narrative of this film.</a:t>
            </a:r>
            <a:endParaRPr lang="en-US">
              <a:latin typeface="Arial"/>
              <a:cs typeface="Arial"/>
            </a:endParaRPr>
          </a:p>
          <a:p>
            <a:pPr marL="0" lvl="1" indent="0">
              <a:buNone/>
            </a:pPr>
            <a:r>
              <a:rPr lang="en-AU" sz="1600">
                <a:latin typeface="Arial"/>
                <a:cs typeface="Arial"/>
              </a:rPr>
              <a:t>2. What role does the music and then non-music (silence) have in telling this story? </a:t>
            </a:r>
            <a:endParaRPr lang="en-US" sz="1600">
              <a:latin typeface="Arial"/>
              <a:cs typeface="Arial"/>
            </a:endParaRPr>
          </a:p>
          <a:p>
            <a:pPr marL="139700" lvl="2" indent="-132715">
              <a:buNone/>
            </a:pPr>
            <a:r>
              <a:rPr lang="en-AU">
                <a:latin typeface="Arial"/>
                <a:cs typeface="Arial"/>
              </a:rPr>
              <a:t>3. How does colour effect your understanding of the story?</a:t>
            </a:r>
            <a:endParaRPr lang="en-US">
              <a:latin typeface="Arial"/>
              <a:cs typeface="Arial"/>
            </a:endParaRPr>
          </a:p>
          <a:p>
            <a:pPr marL="139700" lvl="2" indent="-132715">
              <a:buNone/>
            </a:pPr>
            <a:r>
              <a:rPr lang="en-AU">
                <a:latin typeface="Arial"/>
                <a:cs typeface="Arial"/>
              </a:rPr>
              <a:t>4. What is the theme of the story?  </a:t>
            </a:r>
            <a:endParaRPr lang="en-US">
              <a:latin typeface="Arial"/>
              <a:cs typeface="Arial"/>
            </a:endParaRPr>
          </a:p>
          <a:p>
            <a:pPr marL="0" lvl="1" indent="0">
              <a:buNone/>
            </a:pPr>
            <a:endParaRPr lang="en-AU" dirty="0">
              <a:latin typeface="Arial"/>
              <a:cs typeface="Arial"/>
            </a:endParaRPr>
          </a:p>
          <a:p>
            <a:pPr marL="132715" indent="-132715"/>
            <a:endParaRPr lang="en-AU" dirty="0">
              <a:latin typeface="Arial"/>
              <a:cs typeface="Arial"/>
            </a:endParaRPr>
          </a:p>
          <a:p>
            <a:pPr marL="132715" indent="-132715"/>
            <a:endParaRPr lang="en-AU" dirty="0">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20</a:t>
            </a:fld>
            <a:endParaRPr lang="en-US" dirty="0"/>
          </a:p>
        </p:txBody>
      </p:sp>
      <p:pic>
        <p:nvPicPr>
          <p:cNvPr id="5" name="Picture 7" descr="A picture containing clock&#10;&#10;Description generated with very high confidence">
            <a:extLst>
              <a:ext uri="{FF2B5EF4-FFF2-40B4-BE49-F238E27FC236}">
                <a16:creationId xmlns:a16="http://schemas.microsoft.com/office/drawing/2014/main" id="{7D539BF4-4DAB-460C-AE84-228084ABE0A3}"/>
              </a:ext>
            </a:extLst>
          </p:cNvPr>
          <p:cNvPicPr>
            <a:picLocks noChangeAspect="1"/>
          </p:cNvPicPr>
          <p:nvPr/>
        </p:nvPicPr>
        <p:blipFill>
          <a:blip r:embed="rId3"/>
          <a:stretch>
            <a:fillRect/>
          </a:stretch>
        </p:blipFill>
        <p:spPr>
          <a:xfrm>
            <a:off x="5841207" y="680139"/>
            <a:ext cx="638175" cy="638175"/>
          </a:xfrm>
          <a:prstGeom prst="rect">
            <a:avLst/>
          </a:prstGeom>
        </p:spPr>
      </p:pic>
      <p:pic>
        <p:nvPicPr>
          <p:cNvPr id="9" name="Picture 9" descr="A picture containing drawing&#10;&#10;Description generated with very high confidence">
            <a:extLst>
              <a:ext uri="{FF2B5EF4-FFF2-40B4-BE49-F238E27FC236}">
                <a16:creationId xmlns:a16="http://schemas.microsoft.com/office/drawing/2014/main" id="{982CF1BB-06B7-45B8-866A-6A61CEF63F45}"/>
              </a:ext>
            </a:extLst>
          </p:cNvPr>
          <p:cNvPicPr>
            <a:picLocks noChangeAspect="1"/>
          </p:cNvPicPr>
          <p:nvPr/>
        </p:nvPicPr>
        <p:blipFill>
          <a:blip r:embed="rId4"/>
          <a:stretch>
            <a:fillRect/>
          </a:stretch>
        </p:blipFill>
        <p:spPr>
          <a:xfrm>
            <a:off x="6577845" y="671577"/>
            <a:ext cx="638175" cy="638175"/>
          </a:xfrm>
          <a:prstGeom prst="rect">
            <a:avLst/>
          </a:prstGeom>
        </p:spPr>
      </p:pic>
      <p:pic>
        <p:nvPicPr>
          <p:cNvPr id="2" name="Picture 7" descr="A picture containing object, clock&#10;&#10;Description generated with very high confidence">
            <a:extLst>
              <a:ext uri="{FF2B5EF4-FFF2-40B4-BE49-F238E27FC236}">
                <a16:creationId xmlns:a16="http://schemas.microsoft.com/office/drawing/2014/main" id="{725B5904-FDF6-47D3-931A-430789F6A7E2}"/>
              </a:ext>
            </a:extLst>
          </p:cNvPr>
          <p:cNvPicPr>
            <a:picLocks noChangeAspect="1"/>
          </p:cNvPicPr>
          <p:nvPr/>
        </p:nvPicPr>
        <p:blipFill>
          <a:blip r:embed="rId5"/>
          <a:stretch>
            <a:fillRect/>
          </a:stretch>
        </p:blipFill>
        <p:spPr>
          <a:xfrm>
            <a:off x="7409147" y="680139"/>
            <a:ext cx="638175" cy="638175"/>
          </a:xfrm>
          <a:prstGeom prst="rect">
            <a:avLst/>
          </a:prstGeom>
        </p:spPr>
      </p:pic>
      <p:pic>
        <p:nvPicPr>
          <p:cNvPr id="11" name="Picture 9" descr="A picture containing object, clock&#10;&#10;Description generated with very high confidence">
            <a:extLst>
              <a:ext uri="{FF2B5EF4-FFF2-40B4-BE49-F238E27FC236}">
                <a16:creationId xmlns:a16="http://schemas.microsoft.com/office/drawing/2014/main" id="{F7671BC7-ED6A-4063-8CC2-B9F47152A7CC}"/>
              </a:ext>
            </a:extLst>
          </p:cNvPr>
          <p:cNvPicPr>
            <a:picLocks noChangeAspect="1"/>
          </p:cNvPicPr>
          <p:nvPr/>
        </p:nvPicPr>
        <p:blipFill>
          <a:blip r:embed="rId6"/>
          <a:stretch>
            <a:fillRect/>
          </a:stretch>
        </p:blipFill>
        <p:spPr>
          <a:xfrm>
            <a:off x="8106691" y="671577"/>
            <a:ext cx="638175" cy="638175"/>
          </a:xfrm>
          <a:prstGeom prst="rect">
            <a:avLst/>
          </a:prstGeom>
        </p:spPr>
      </p:pic>
    </p:spTree>
    <p:extLst>
      <p:ext uri="{BB962C8B-B14F-4D97-AF65-F5344CB8AC3E}">
        <p14:creationId xmlns:p14="http://schemas.microsoft.com/office/powerpoint/2010/main" val="15963392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Act it out</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Be dramatic!</a:t>
            </a:r>
            <a:endParaRPr lang="en-AU" dirty="0"/>
          </a:p>
        </p:txBody>
      </p:sp>
      <p:sp>
        <p:nvSpPr>
          <p:cNvPr id="4" name="Text Placeholder 3"/>
          <p:cNvSpPr>
            <a:spLocks noGrp="1"/>
          </p:cNvSpPr>
          <p:nvPr>
            <p:ph type="body" sz="quarter" idx="16"/>
          </p:nvPr>
        </p:nvSpPr>
        <p:spPr/>
        <p:txBody>
          <a:bodyPr vert="horz" lIns="91440" tIns="45720" rIns="91440" bIns="45720" rtlCol="0" anchor="t">
            <a:normAutofit fontScale="85000" lnSpcReduction="20000"/>
          </a:bodyPr>
          <a:lstStyle/>
          <a:p>
            <a:pPr marL="132715" indent="-132715"/>
            <a:r>
              <a:rPr lang="en-AU">
                <a:latin typeface="Arial"/>
                <a:cs typeface="Arial"/>
              </a:rPr>
              <a:t>In a comfortable place, pose as some of the chracters from 'Alike' - either the father, the son, the teacher, the boss, or the musician. Take a photo (either a selfie or taken by someone else) to upload to the digital platform. Label the character being portrayed and write a sentence that describes their mood, character or demeaner (manner). </a:t>
            </a:r>
            <a:endParaRPr lang="en-US">
              <a:latin typeface="Arial"/>
              <a:cs typeface="Arial"/>
            </a:endParaRPr>
          </a:p>
          <a:p>
            <a:pPr marL="132715" indent="-132715"/>
            <a:r>
              <a:rPr lang="en-AU">
                <a:latin typeface="Arial"/>
                <a:cs typeface="Arial"/>
              </a:rPr>
              <a:t>Next, make the shape of an object from the film such as the briefcase, violin, tree, chair, desk, stop sign, bus. Again, take a photo (either a selfie or taken by someone else) to upload to the digital platform. Label the object being portrayed. </a:t>
            </a:r>
            <a:endParaRPr lang="en-US"/>
          </a:p>
          <a:p>
            <a:pPr marL="132715" indent="-132715"/>
            <a:r>
              <a:rPr lang="en-AU">
                <a:latin typeface="Arial"/>
                <a:cs typeface="Arial"/>
              </a:rPr>
              <a:t>Create a ‘postcard’ from the story. This should be around one of the most important moments in the film. For example, the son and dad going to work or school, the son and dad watching the musician, the son at school, or the dad at work. This work can be done alone or with some other members of the household using </a:t>
            </a:r>
            <a:r>
              <a:rPr lang="en-AU" dirty="0">
                <a:latin typeface="Arial"/>
                <a:cs typeface="Arial"/>
                <a:hlinkClick r:id="rId2"/>
              </a:rPr>
              <a:t>this supporting video to assist.</a:t>
            </a:r>
            <a:r>
              <a:rPr lang="en-AU" u="sng" dirty="0">
                <a:latin typeface="Arial"/>
                <a:cs typeface="Arial"/>
              </a:rPr>
              <a:t> </a:t>
            </a:r>
            <a:r>
              <a:rPr lang="en-AU">
                <a:latin typeface="Arial"/>
                <a:cs typeface="Arial"/>
              </a:rPr>
              <a:t>Take a photo of the finished product and post to the class digital platform clearly labelling the moment from the story that you are portraying. </a:t>
            </a:r>
            <a:endParaRPr lang="en-US"/>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21</a:t>
            </a:fld>
            <a:endParaRPr lang="en-US" dirty="0"/>
          </a:p>
        </p:txBody>
      </p:sp>
      <p:pic>
        <p:nvPicPr>
          <p:cNvPr id="2" name="Picture 7" descr="A picture containing object, clock&#10;&#10;Description generated with very high confidence">
            <a:extLst>
              <a:ext uri="{FF2B5EF4-FFF2-40B4-BE49-F238E27FC236}">
                <a16:creationId xmlns:a16="http://schemas.microsoft.com/office/drawing/2014/main" id="{000752AF-326E-4AB8-ACA5-5C85A6D9A39D}"/>
              </a:ext>
            </a:extLst>
          </p:cNvPr>
          <p:cNvPicPr>
            <a:picLocks noChangeAspect="1"/>
          </p:cNvPicPr>
          <p:nvPr/>
        </p:nvPicPr>
        <p:blipFill>
          <a:blip r:embed="rId3"/>
          <a:stretch>
            <a:fillRect/>
          </a:stretch>
        </p:blipFill>
        <p:spPr>
          <a:xfrm>
            <a:off x="7272158" y="680139"/>
            <a:ext cx="638175" cy="638175"/>
          </a:xfrm>
          <a:prstGeom prst="rect">
            <a:avLst/>
          </a:prstGeom>
        </p:spPr>
      </p:pic>
      <p:pic>
        <p:nvPicPr>
          <p:cNvPr id="9" name="Picture 9" descr="A picture containing object, clock&#10;&#10;Description generated with very high confidence">
            <a:extLst>
              <a:ext uri="{FF2B5EF4-FFF2-40B4-BE49-F238E27FC236}">
                <a16:creationId xmlns:a16="http://schemas.microsoft.com/office/drawing/2014/main" id="{600BB6F5-4A4F-4F94-9969-54A6EE0FC390}"/>
              </a:ext>
            </a:extLst>
          </p:cNvPr>
          <p:cNvPicPr>
            <a:picLocks noChangeAspect="1"/>
          </p:cNvPicPr>
          <p:nvPr/>
        </p:nvPicPr>
        <p:blipFill>
          <a:blip r:embed="rId4"/>
          <a:stretch>
            <a:fillRect/>
          </a:stretch>
        </p:blipFill>
        <p:spPr>
          <a:xfrm>
            <a:off x="8192309" y="680139"/>
            <a:ext cx="638175" cy="638175"/>
          </a:xfrm>
          <a:prstGeom prst="rect">
            <a:avLst/>
          </a:prstGeom>
        </p:spPr>
      </p:pic>
      <p:pic>
        <p:nvPicPr>
          <p:cNvPr id="5" name="Picture 7" descr="A close up of a logo&#10;&#10;Description generated with high confidence">
            <a:extLst>
              <a:ext uri="{FF2B5EF4-FFF2-40B4-BE49-F238E27FC236}">
                <a16:creationId xmlns:a16="http://schemas.microsoft.com/office/drawing/2014/main" id="{EE2624B8-A319-4DAB-8BE0-CB304BCFE2D2}"/>
              </a:ext>
            </a:extLst>
          </p:cNvPr>
          <p:cNvPicPr>
            <a:picLocks noChangeAspect="1"/>
          </p:cNvPicPr>
          <p:nvPr/>
        </p:nvPicPr>
        <p:blipFill>
          <a:blip r:embed="rId5"/>
          <a:stretch>
            <a:fillRect/>
          </a:stretch>
        </p:blipFill>
        <p:spPr>
          <a:xfrm>
            <a:off x="6368666" y="679455"/>
            <a:ext cx="641485" cy="641485"/>
          </a:xfrm>
          <a:prstGeom prst="rect">
            <a:avLst/>
          </a:prstGeom>
        </p:spPr>
      </p:pic>
      <p:pic>
        <p:nvPicPr>
          <p:cNvPr id="11" name="Picture 10" descr="Follow these instructions to create something great. " title="Create">
            <a:extLst>
              <a:ext uri="{FF2B5EF4-FFF2-40B4-BE49-F238E27FC236}">
                <a16:creationId xmlns:a16="http://schemas.microsoft.com/office/drawing/2014/main" id="{CDFDF6DB-6915-459D-A124-4590E4A160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0590" y="679544"/>
            <a:ext cx="698725" cy="638934"/>
          </a:xfrm>
          <a:prstGeom prst="rect">
            <a:avLst/>
          </a:prstGeom>
        </p:spPr>
      </p:pic>
    </p:spTree>
    <p:extLst>
      <p:ext uri="{BB962C8B-B14F-4D97-AF65-F5344CB8AC3E}">
        <p14:creationId xmlns:p14="http://schemas.microsoft.com/office/powerpoint/2010/main" val="5748282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Watch and play</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Watch some mime and then create your own</a:t>
            </a:r>
            <a:endParaRPr lang="en-AU" dirty="0"/>
          </a:p>
        </p:txBody>
      </p:sp>
      <p:pic>
        <p:nvPicPr>
          <p:cNvPr id="5" name="Picture 4" descr="Follow these instructions to create something great. " title="Crea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673" y="707812"/>
            <a:ext cx="767423" cy="686975"/>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Watch and reflect on mime artists such as </a:t>
            </a:r>
            <a:r>
              <a:rPr lang="en-AU" dirty="0">
                <a:latin typeface="Arial"/>
                <a:cs typeface="Arial"/>
                <a:hlinkClick r:id="rId3"/>
              </a:rPr>
              <a:t>Marcel Marceau</a:t>
            </a:r>
            <a:r>
              <a:rPr lang="en-AU" u="sng" dirty="0">
                <a:latin typeface="Arial"/>
                <a:cs typeface="Arial"/>
              </a:rPr>
              <a:t> </a:t>
            </a:r>
            <a:r>
              <a:rPr lang="en-AU">
                <a:latin typeface="Arial"/>
                <a:cs typeface="Arial"/>
              </a:rPr>
              <a:t>or</a:t>
            </a:r>
            <a:r>
              <a:rPr lang="en-AU" u="sng" dirty="0">
                <a:latin typeface="Arial"/>
                <a:cs typeface="Arial"/>
              </a:rPr>
              <a:t> </a:t>
            </a:r>
            <a:r>
              <a:rPr lang="en-AU" dirty="0">
                <a:latin typeface="Arial"/>
                <a:cs typeface="Arial"/>
                <a:hlinkClick r:id="rId4"/>
              </a:rPr>
              <a:t>Rowan Atkinson</a:t>
            </a:r>
            <a:r>
              <a:rPr lang="en-AU" u="sng" dirty="0">
                <a:latin typeface="Arial"/>
                <a:cs typeface="Arial"/>
              </a:rPr>
              <a:t> </a:t>
            </a:r>
            <a:r>
              <a:rPr lang="en-AU">
                <a:latin typeface="Arial"/>
                <a:cs typeface="Arial"/>
              </a:rPr>
              <a:t>through watching their short clips. Much of their movement is exaggerated in order to reinforce the narrative. In ‘Alike’, the miming used is called ‘occupation mime’ which focusses on miming everyday occurrences. </a:t>
            </a:r>
            <a:endParaRPr lang="en-US"/>
          </a:p>
          <a:p>
            <a:pPr marL="132715" indent="-132715"/>
            <a:r>
              <a:rPr lang="en-AU">
                <a:latin typeface="Arial"/>
                <a:cs typeface="Arial"/>
              </a:rPr>
              <a:t>Practice miming some everyday occurrences in your household and perform these for your household. For example, picking a flower, throwing a ball, or answering a phone call (with no noise though). </a:t>
            </a:r>
            <a:endParaRPr lang="en-US"/>
          </a:p>
          <a:p>
            <a:pPr marL="132715" indent="-132715"/>
            <a:r>
              <a:rPr lang="en-AU">
                <a:latin typeface="Arial"/>
                <a:cs typeface="Arial"/>
              </a:rPr>
              <a:t>Play a game of </a:t>
            </a:r>
            <a:r>
              <a:rPr lang="en-AU" dirty="0">
                <a:latin typeface="Arial"/>
                <a:cs typeface="Arial"/>
                <a:hlinkClick r:id="rId5"/>
              </a:rPr>
              <a:t>Charades</a:t>
            </a:r>
            <a:r>
              <a:rPr lang="en-AU">
                <a:latin typeface="Arial"/>
                <a:cs typeface="Arial"/>
              </a:rPr>
              <a:t> with your household. Remember this is a miming activity and can be great fun for everyone! </a:t>
            </a:r>
            <a:endParaRPr lang="en-US"/>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22</a:t>
            </a:fld>
            <a:endParaRPr lang="en-US" dirty="0"/>
          </a:p>
        </p:txBody>
      </p:sp>
      <p:pic>
        <p:nvPicPr>
          <p:cNvPr id="9" name="Picture 8" descr="Play the game or recording" title="Play">
            <a:extLst>
              <a:ext uri="{FF2B5EF4-FFF2-40B4-BE49-F238E27FC236}">
                <a16:creationId xmlns:a16="http://schemas.microsoft.com/office/drawing/2014/main" id="{A6339A8C-4F05-44D6-98A6-F93EBD0087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367" y="706483"/>
            <a:ext cx="693514" cy="688486"/>
          </a:xfrm>
          <a:prstGeom prst="rect">
            <a:avLst/>
          </a:prstGeom>
        </p:spPr>
      </p:pic>
      <p:pic>
        <p:nvPicPr>
          <p:cNvPr id="11" name="Picture 7" descr="A picture containing clock&#10;&#10;Description generated with very high confidence">
            <a:extLst>
              <a:ext uri="{FF2B5EF4-FFF2-40B4-BE49-F238E27FC236}">
                <a16:creationId xmlns:a16="http://schemas.microsoft.com/office/drawing/2014/main" id="{85E8F6EE-3C29-4556-8553-BF450B56039C}"/>
              </a:ext>
            </a:extLst>
          </p:cNvPr>
          <p:cNvPicPr>
            <a:picLocks noChangeAspect="1"/>
          </p:cNvPicPr>
          <p:nvPr/>
        </p:nvPicPr>
        <p:blipFill>
          <a:blip r:embed="rId7"/>
          <a:stretch>
            <a:fillRect/>
          </a:stretch>
        </p:blipFill>
        <p:spPr>
          <a:xfrm>
            <a:off x="6123746" y="748633"/>
            <a:ext cx="638175" cy="638175"/>
          </a:xfrm>
          <a:prstGeom prst="rect">
            <a:avLst/>
          </a:prstGeom>
        </p:spPr>
      </p:pic>
    </p:spTree>
    <p:extLst>
      <p:ext uri="{BB962C8B-B14F-4D97-AF65-F5344CB8AC3E}">
        <p14:creationId xmlns:p14="http://schemas.microsoft.com/office/powerpoint/2010/main" val="24182947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Create and record</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Make a silent film</a:t>
            </a:r>
            <a:endParaRPr lang="en-AU" dirty="0"/>
          </a:p>
        </p:txBody>
      </p:sp>
      <p:pic>
        <p:nvPicPr>
          <p:cNvPr id="5" name="Picture 4" descr="Follow these instructions to create something great. " title="Crea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111" y="853361"/>
            <a:ext cx="638996" cy="609920"/>
          </a:xfrm>
          <a:prstGeom prst="rect">
            <a:avLst/>
          </a:prstGeom>
        </p:spPr>
      </p:pic>
      <p:sp>
        <p:nvSpPr>
          <p:cNvPr id="4" name="Text Placeholder 3"/>
          <p:cNvSpPr>
            <a:spLocks noGrp="1"/>
          </p:cNvSpPr>
          <p:nvPr>
            <p:ph type="body" sz="quarter" idx="16"/>
          </p:nvPr>
        </p:nvSpPr>
        <p:spPr/>
        <p:txBody>
          <a:bodyPr vert="horz" lIns="91440" tIns="45720" rIns="91440" bIns="45720" rtlCol="0" anchor="t">
            <a:noAutofit/>
          </a:bodyPr>
          <a:lstStyle/>
          <a:p>
            <a:pPr marL="132715" indent="-132715"/>
            <a:r>
              <a:rPr lang="en-AU" sz="1600">
                <a:latin typeface="Arial"/>
                <a:cs typeface="Arial"/>
              </a:rPr>
              <a:t>Begin the process of making a silent film by thinking of a story you could tell about your daily life without using words. Think about these things: </a:t>
            </a:r>
            <a:endParaRPr lang="en-US" sz="1600">
              <a:latin typeface="Arial"/>
              <a:cs typeface="Arial"/>
            </a:endParaRPr>
          </a:p>
          <a:p>
            <a:pPr marL="132715" indent="-132715">
              <a:buFont typeface="Wingdings" panose="020B0604020202020204" pitchFamily="34" charset="0"/>
              <a:buChar char="ü"/>
            </a:pPr>
            <a:r>
              <a:rPr lang="en-AU" sz="1600">
                <a:latin typeface="Arial"/>
                <a:cs typeface="Arial"/>
              </a:rPr>
              <a:t>The story should be able to be filmed in one shot with no cuts (so no editing will be needed). </a:t>
            </a:r>
            <a:endParaRPr lang="en-US" sz="1600">
              <a:latin typeface="Arial"/>
              <a:cs typeface="Arial"/>
            </a:endParaRPr>
          </a:p>
          <a:p>
            <a:pPr marL="132715" indent="-132715">
              <a:buFont typeface="Wingdings" panose="020B0604020202020204" pitchFamily="34" charset="0"/>
              <a:buChar char="ü"/>
            </a:pPr>
            <a:r>
              <a:rPr lang="en-AU" sz="1600">
                <a:latin typeface="Arial"/>
                <a:cs typeface="Arial"/>
              </a:rPr>
              <a:t>The film should be about one simple activity like playing a game of handball, walking the dog or putting out the bin and should be no more than a minute long. The focus should be on the action, movement, body language and facial expressions. </a:t>
            </a:r>
            <a:endParaRPr lang="en-US" sz="1600"/>
          </a:p>
          <a:p>
            <a:pPr marL="132715" indent="-132715">
              <a:buFont typeface="Wingdings" panose="020B0604020202020204" pitchFamily="34" charset="0"/>
              <a:buChar char="ü"/>
            </a:pPr>
            <a:r>
              <a:rPr lang="en-AU" sz="1600">
                <a:latin typeface="Arial"/>
                <a:cs typeface="Arial"/>
              </a:rPr>
              <a:t>Record your silent film by placing a device on a table or stand or by asking another household member to film it.  Focus on your ability to convey the narrative through mime. </a:t>
            </a:r>
            <a:endParaRPr lang="en-US" sz="1600"/>
          </a:p>
          <a:p>
            <a:pPr marL="132715" indent="-132715"/>
            <a:r>
              <a:rPr lang="en-AU" sz="1600">
                <a:latin typeface="Arial"/>
                <a:cs typeface="Arial"/>
              </a:rPr>
              <a:t>Upload your silent film to the class digital platform. Include a title for their film either as a card at the start of their product or in the digital platform. </a:t>
            </a:r>
            <a:endParaRPr lang="en-US" sz="160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23</a:t>
            </a:fld>
            <a:endParaRPr lang="en-US" dirty="0"/>
          </a:p>
        </p:txBody>
      </p:sp>
      <p:pic>
        <p:nvPicPr>
          <p:cNvPr id="2" name="Picture 7" descr="A close up of a logo&#10;&#10;Description generated with high confidence">
            <a:extLst>
              <a:ext uri="{FF2B5EF4-FFF2-40B4-BE49-F238E27FC236}">
                <a16:creationId xmlns:a16="http://schemas.microsoft.com/office/drawing/2014/main" id="{DF92210B-D0B4-4A4B-99B8-67BF7F54C584}"/>
              </a:ext>
            </a:extLst>
          </p:cNvPr>
          <p:cNvPicPr>
            <a:picLocks noChangeAspect="1"/>
          </p:cNvPicPr>
          <p:nvPr/>
        </p:nvPicPr>
        <p:blipFill>
          <a:blip r:embed="rId3"/>
          <a:stretch>
            <a:fillRect/>
          </a:stretch>
        </p:blipFill>
        <p:spPr>
          <a:xfrm>
            <a:off x="6899497" y="816444"/>
            <a:ext cx="641485" cy="641485"/>
          </a:xfrm>
          <a:prstGeom prst="rect">
            <a:avLst/>
          </a:prstGeom>
        </p:spPr>
      </p:pic>
      <p:pic>
        <p:nvPicPr>
          <p:cNvPr id="11" name="Picture 7" descr="A picture containing object, clock&#10;&#10;Description generated with very high confidence">
            <a:extLst>
              <a:ext uri="{FF2B5EF4-FFF2-40B4-BE49-F238E27FC236}">
                <a16:creationId xmlns:a16="http://schemas.microsoft.com/office/drawing/2014/main" id="{D97D145E-A8EC-45AF-85B2-AEB3ED1BFF77}"/>
              </a:ext>
            </a:extLst>
          </p:cNvPr>
          <p:cNvPicPr>
            <a:picLocks noChangeAspect="1"/>
          </p:cNvPicPr>
          <p:nvPr/>
        </p:nvPicPr>
        <p:blipFill>
          <a:blip r:embed="rId4"/>
          <a:stretch>
            <a:fillRect/>
          </a:stretch>
        </p:blipFill>
        <p:spPr>
          <a:xfrm>
            <a:off x="7580383" y="817128"/>
            <a:ext cx="638175" cy="638175"/>
          </a:xfrm>
          <a:prstGeom prst="rect">
            <a:avLst/>
          </a:prstGeom>
        </p:spPr>
      </p:pic>
      <p:pic>
        <p:nvPicPr>
          <p:cNvPr id="13" name="Picture 9" descr="A picture containing object, clock&#10;&#10;Description generated with very high confidence">
            <a:extLst>
              <a:ext uri="{FF2B5EF4-FFF2-40B4-BE49-F238E27FC236}">
                <a16:creationId xmlns:a16="http://schemas.microsoft.com/office/drawing/2014/main" id="{0118BDB8-DEC1-4432-8173-B262DF6ACBE5}"/>
              </a:ext>
            </a:extLst>
          </p:cNvPr>
          <p:cNvPicPr>
            <a:picLocks noChangeAspect="1"/>
          </p:cNvPicPr>
          <p:nvPr/>
        </p:nvPicPr>
        <p:blipFill>
          <a:blip r:embed="rId5"/>
          <a:stretch>
            <a:fillRect/>
          </a:stretch>
        </p:blipFill>
        <p:spPr>
          <a:xfrm>
            <a:off x="8295051" y="817128"/>
            <a:ext cx="638175" cy="638175"/>
          </a:xfrm>
          <a:prstGeom prst="rect">
            <a:avLst/>
          </a:prstGeom>
        </p:spPr>
      </p:pic>
    </p:spTree>
    <p:extLst>
      <p:ext uri="{BB962C8B-B14F-4D97-AF65-F5344CB8AC3E}">
        <p14:creationId xmlns:p14="http://schemas.microsoft.com/office/powerpoint/2010/main" val="33596699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Think about it</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What have you learnt about narrative and drama?</a:t>
            </a:r>
            <a:endParaRPr lang="en-AU" dirty="0"/>
          </a:p>
        </p:txBody>
      </p:sp>
      <p:sp>
        <p:nvSpPr>
          <p:cNvPr id="4" name="Text Placeholder 3"/>
          <p:cNvSpPr>
            <a:spLocks noGrp="1"/>
          </p:cNvSpPr>
          <p:nvPr>
            <p:ph type="body" sz="quarter" idx="16"/>
          </p:nvPr>
        </p:nvSpPr>
        <p:spPr/>
        <p:txBody>
          <a:bodyPr vert="horz" lIns="91440" tIns="45720" rIns="91440" bIns="45720" rtlCol="0" anchor="t">
            <a:noAutofit/>
          </a:bodyPr>
          <a:lstStyle/>
          <a:p>
            <a:pPr marL="132715" indent="-132715"/>
            <a:r>
              <a:rPr lang="en-AU" sz="1600">
                <a:latin typeface="Arial"/>
                <a:cs typeface="Arial"/>
              </a:rPr>
              <a:t>Watch some of your peers' silent films where possible.</a:t>
            </a:r>
            <a:endParaRPr lang="en-US" sz="1600"/>
          </a:p>
          <a:p>
            <a:pPr marL="132715" indent="-132715"/>
            <a:r>
              <a:rPr lang="en-AU" sz="1600">
                <a:latin typeface="Arial"/>
                <a:cs typeface="Arial"/>
              </a:rPr>
              <a:t>Reflect on what further information has been gained about the narrative of dramatic interpretations and discussions with your household or peers. </a:t>
            </a:r>
            <a:endParaRPr lang="en-US" sz="1600"/>
          </a:p>
          <a:p>
            <a:pPr marL="132715" indent="-132715"/>
            <a:r>
              <a:rPr lang="en-AU" sz="1600">
                <a:latin typeface="Arial"/>
                <a:cs typeface="Arial"/>
              </a:rPr>
              <a:t>Is a silent film a strong way to tell a narrative? Is speech necessary to tell a story well? Answer this question in the class digital platform. Why do you think that?</a:t>
            </a:r>
            <a:endParaRPr lang="en-AU" sz="1600"/>
          </a:p>
          <a:p>
            <a:pPr marL="132715" indent="-132715"/>
            <a:r>
              <a:rPr lang="en-AU" sz="1600">
                <a:latin typeface="Arial"/>
                <a:cs typeface="Arial"/>
              </a:rPr>
              <a:t>Extension: If you wish to have some music playing in your film, why not have some playing in the background to add to the story. You might also want to upload your silent film through iMovie and add music in the background. If you want to find out more about how to do this visit </a:t>
            </a:r>
            <a:r>
              <a:rPr lang="en-AU" sz="1600" dirty="0">
                <a:latin typeface="Arial"/>
                <a:cs typeface="Arial"/>
                <a:hlinkClick r:id="rId2"/>
              </a:rPr>
              <a:t>Act Ease ‘Digital drama’</a:t>
            </a:r>
            <a:r>
              <a:rPr lang="en-AU" sz="1600">
                <a:latin typeface="Arial"/>
                <a:cs typeface="Arial"/>
              </a:rPr>
              <a:t> which shows you how to do this.</a:t>
            </a:r>
            <a:endParaRPr lang="en-US"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24</a:t>
            </a:fld>
            <a:endParaRPr lang="en-US" dirty="0"/>
          </a:p>
        </p:txBody>
      </p:sp>
      <p:pic>
        <p:nvPicPr>
          <p:cNvPr id="11" name="Picture 7" descr="A picture containing object, clock&#10;&#10;Description generated with very high confidence">
            <a:extLst>
              <a:ext uri="{FF2B5EF4-FFF2-40B4-BE49-F238E27FC236}">
                <a16:creationId xmlns:a16="http://schemas.microsoft.com/office/drawing/2014/main" id="{D97D145E-A8EC-45AF-85B2-AEB3ED1BFF77}"/>
              </a:ext>
            </a:extLst>
          </p:cNvPr>
          <p:cNvPicPr>
            <a:picLocks noChangeAspect="1"/>
          </p:cNvPicPr>
          <p:nvPr/>
        </p:nvPicPr>
        <p:blipFill>
          <a:blip r:embed="rId3"/>
          <a:stretch>
            <a:fillRect/>
          </a:stretch>
        </p:blipFill>
        <p:spPr>
          <a:xfrm>
            <a:off x="7580383" y="817128"/>
            <a:ext cx="638175" cy="638175"/>
          </a:xfrm>
          <a:prstGeom prst="rect">
            <a:avLst/>
          </a:prstGeom>
        </p:spPr>
      </p:pic>
      <p:pic>
        <p:nvPicPr>
          <p:cNvPr id="13" name="Picture 9" descr="A picture containing object, clock&#10;&#10;Description generated with very high confidence">
            <a:extLst>
              <a:ext uri="{FF2B5EF4-FFF2-40B4-BE49-F238E27FC236}">
                <a16:creationId xmlns:a16="http://schemas.microsoft.com/office/drawing/2014/main" id="{0118BDB8-DEC1-4432-8173-B262DF6ACBE5}"/>
              </a:ext>
            </a:extLst>
          </p:cNvPr>
          <p:cNvPicPr>
            <a:picLocks noChangeAspect="1"/>
          </p:cNvPicPr>
          <p:nvPr/>
        </p:nvPicPr>
        <p:blipFill>
          <a:blip r:embed="rId4"/>
          <a:stretch>
            <a:fillRect/>
          </a:stretch>
        </p:blipFill>
        <p:spPr>
          <a:xfrm>
            <a:off x="8295051" y="817128"/>
            <a:ext cx="638175" cy="638175"/>
          </a:xfrm>
          <a:prstGeom prst="rect">
            <a:avLst/>
          </a:prstGeom>
        </p:spPr>
      </p:pic>
      <p:pic>
        <p:nvPicPr>
          <p:cNvPr id="8" name="Picture 7" descr="Reflect on your learning" title="Reflect">
            <a:extLst>
              <a:ext uri="{FF2B5EF4-FFF2-40B4-BE49-F238E27FC236}">
                <a16:creationId xmlns:a16="http://schemas.microsoft.com/office/drawing/2014/main" id="{C813890E-68B4-48D9-89DC-AD851DFEC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0024" y="813183"/>
            <a:ext cx="667572" cy="661525"/>
          </a:xfrm>
          <a:prstGeom prst="rect">
            <a:avLst/>
          </a:prstGeom>
        </p:spPr>
      </p:pic>
      <p:pic>
        <p:nvPicPr>
          <p:cNvPr id="9" name="Picture 7" descr="A picture containing clock&#10;&#10;Description generated with very high confidence">
            <a:extLst>
              <a:ext uri="{FF2B5EF4-FFF2-40B4-BE49-F238E27FC236}">
                <a16:creationId xmlns:a16="http://schemas.microsoft.com/office/drawing/2014/main" id="{08EE39D9-EA8D-47D5-94A8-6B1AF810EC87}"/>
              </a:ext>
            </a:extLst>
          </p:cNvPr>
          <p:cNvPicPr>
            <a:picLocks noChangeAspect="1"/>
          </p:cNvPicPr>
          <p:nvPr/>
        </p:nvPicPr>
        <p:blipFill>
          <a:blip r:embed="rId6"/>
          <a:stretch>
            <a:fillRect/>
          </a:stretch>
        </p:blipFill>
        <p:spPr>
          <a:xfrm>
            <a:off x="6046690" y="817128"/>
            <a:ext cx="638175" cy="638175"/>
          </a:xfrm>
          <a:prstGeom prst="rect">
            <a:avLst/>
          </a:prstGeom>
        </p:spPr>
      </p:pic>
    </p:spTree>
    <p:extLst>
      <p:ext uri="{BB962C8B-B14F-4D97-AF65-F5344CB8AC3E}">
        <p14:creationId xmlns:p14="http://schemas.microsoft.com/office/powerpoint/2010/main" val="26792940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513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Learn a rap</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Learn to chant 'Rubbish Rap'</a:t>
            </a:r>
            <a:endParaRPr lang="en-AU" dirty="0"/>
          </a:p>
        </p:txBody>
      </p:sp>
      <p:sp>
        <p:nvSpPr>
          <p:cNvPr id="4" name="Text Placeholder 3"/>
          <p:cNvSpPr>
            <a:spLocks noGrp="1"/>
          </p:cNvSpPr>
          <p:nvPr>
            <p:ph type="body" sz="quarter" idx="16"/>
          </p:nvPr>
        </p:nvSpPr>
        <p:spPr/>
        <p:txBody>
          <a:bodyPr vert="horz" lIns="91440" tIns="45720" rIns="91440" bIns="45720" rtlCol="0" anchor="t">
            <a:normAutofit/>
          </a:bodyPr>
          <a:lstStyle/>
          <a:p>
            <a:pPr marL="342900" indent="-342900">
              <a:buAutoNum type="arabicPeriod"/>
            </a:pPr>
            <a:r>
              <a:rPr lang="en-AU">
                <a:latin typeface="Arial"/>
                <a:cs typeface="Arial"/>
              </a:rPr>
              <a:t>Learn to sing the chant </a:t>
            </a:r>
            <a:r>
              <a:rPr lang="en-AU" dirty="0">
                <a:latin typeface="Arial"/>
                <a:cs typeface="Arial"/>
                <a:hlinkClick r:id="rId2"/>
              </a:rPr>
              <a:t>‘Rubbish Rap’</a:t>
            </a:r>
            <a:r>
              <a:rPr lang="en-AU" dirty="0">
                <a:latin typeface="Arial"/>
                <a:cs typeface="Arial"/>
              </a:rPr>
              <a:t> </a:t>
            </a:r>
            <a:r>
              <a:rPr lang="en-AU">
                <a:latin typeface="Arial"/>
                <a:cs typeface="Arial"/>
              </a:rPr>
              <a:t>from Vocal Ease MORE (Module 1). </a:t>
            </a:r>
            <a:endParaRPr lang="en-US"/>
          </a:p>
          <a:p>
            <a:pPr marL="342900" indent="-342900">
              <a:buAutoNum type="arabicPeriod"/>
            </a:pPr>
            <a:endParaRPr lang="en-AU" dirty="0">
              <a:latin typeface="Arial"/>
              <a:cs typeface="Arial"/>
            </a:endParaRPr>
          </a:p>
          <a:p>
            <a:pPr marL="342900" indent="-342900">
              <a:buAutoNum type="arabicPeriod"/>
            </a:pPr>
            <a:r>
              <a:rPr lang="en-AU">
                <a:latin typeface="Arial"/>
                <a:cs typeface="Arial"/>
              </a:rPr>
              <a:t>Use lyrics on the next slide as a guide. </a:t>
            </a:r>
            <a:endParaRPr lang="en-US"/>
          </a:p>
          <a:p>
            <a:pPr marL="342900" indent="-342900">
              <a:buAutoNum type="arabicPeriod"/>
            </a:pPr>
            <a:endParaRPr lang="en-AU" dirty="0">
              <a:latin typeface="Arial"/>
              <a:cs typeface="Arial"/>
            </a:endParaRPr>
          </a:p>
          <a:p>
            <a:pPr marL="342900" indent="-342900">
              <a:buAutoNum type="arabicPeriod"/>
            </a:pPr>
            <a:r>
              <a:rPr lang="en-AU">
                <a:latin typeface="Arial"/>
                <a:cs typeface="Arial"/>
              </a:rPr>
              <a:t>Pause and play to assist you to learn the song. </a:t>
            </a:r>
            <a:endParaRPr lang="en-US" dirty="0"/>
          </a:p>
          <a:p>
            <a:pPr marL="342900" indent="-342900">
              <a:buAutoNum type="arabicPeriod"/>
            </a:pPr>
            <a:endParaRPr lang="en-AU" dirty="0">
              <a:latin typeface="Arial"/>
              <a:cs typeface="Arial"/>
            </a:endParaRPr>
          </a:p>
          <a:p>
            <a:pPr marL="342900" indent="-342900">
              <a:buAutoNum type="arabicPeriod"/>
            </a:pPr>
            <a:r>
              <a:rPr lang="en-AU">
                <a:latin typeface="Arial"/>
                <a:cs typeface="Arial"/>
              </a:rPr>
              <a:t>Practice keeping the beat with the music . </a:t>
            </a:r>
            <a:endParaRPr lang="en-US"/>
          </a:p>
          <a:p>
            <a:pPr marL="342900" indent="-342900">
              <a:buAutoNum type="arabicPeriod"/>
            </a:pPr>
            <a:endParaRPr lang="en-AU" dirty="0">
              <a:latin typeface="Arial"/>
              <a:cs typeface="Arial"/>
            </a:endParaRPr>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a:t>
            </a:fld>
            <a:endParaRPr lang="en-US" dirty="0"/>
          </a:p>
        </p:txBody>
      </p:sp>
      <p:pic>
        <p:nvPicPr>
          <p:cNvPr id="5" name="Picture 4" descr="Play the game or recording" title="Play">
            <a:extLst>
              <a:ext uri="{FF2B5EF4-FFF2-40B4-BE49-F238E27FC236}">
                <a16:creationId xmlns:a16="http://schemas.microsoft.com/office/drawing/2014/main" id="{C38FE943-81FA-4DFE-86E0-CF728399F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570" y="680798"/>
            <a:ext cx="916120" cy="928216"/>
          </a:xfrm>
          <a:prstGeom prst="rect">
            <a:avLst/>
          </a:prstGeom>
        </p:spPr>
      </p:pic>
    </p:spTree>
    <p:extLst>
      <p:ext uri="{BB962C8B-B14F-4D97-AF65-F5344CB8AC3E}">
        <p14:creationId xmlns:p14="http://schemas.microsoft.com/office/powerpoint/2010/main" val="12063184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Chant</a:t>
            </a:r>
            <a:r>
              <a:rPr lang="en-AU">
                <a:latin typeface="Arial"/>
                <a:cs typeface="Arial"/>
              </a:rPr>
              <a:t> a rap</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Learn to chant 'Rubbish Rap' (supporting lyrics)</a:t>
            </a:r>
            <a:endParaRPr lang="en-AU"/>
          </a:p>
        </p:txBody>
      </p:sp>
      <p:sp>
        <p:nvSpPr>
          <p:cNvPr id="4" name="Text Placeholder 3"/>
          <p:cNvSpPr>
            <a:spLocks noGrp="1"/>
          </p:cNvSpPr>
          <p:nvPr>
            <p:ph type="body" sz="quarter" idx="16"/>
          </p:nvPr>
        </p:nvSpPr>
        <p:spPr>
          <a:xfrm>
            <a:off x="294660" y="1777910"/>
            <a:ext cx="3675315" cy="4993856"/>
          </a:xfrm>
        </p:spPr>
        <p:txBody>
          <a:bodyPr vert="horz" lIns="91440" tIns="45720" rIns="91440" bIns="45720" rtlCol="0" anchor="t">
            <a:normAutofit fontScale="25000" lnSpcReduction="20000"/>
          </a:bodyPr>
          <a:lstStyle/>
          <a:p>
            <a:pPr marL="0" indent="0">
              <a:buNone/>
            </a:pPr>
            <a:r>
              <a:rPr lang="en-AU" sz="4800" b="1">
                <a:latin typeface="Arial"/>
                <a:cs typeface="Arial"/>
              </a:rPr>
              <a:t>'Rubbish Rap'</a:t>
            </a:r>
            <a:endParaRPr lang="en-US" sz="4800" b="1"/>
          </a:p>
          <a:p>
            <a:pPr marL="0" indent="0">
              <a:buNone/>
            </a:pPr>
            <a:r>
              <a:rPr lang="en-AU" sz="3600" b="1" dirty="0">
                <a:latin typeface="Arial"/>
                <a:cs typeface="Arial"/>
              </a:rPr>
              <a:t>By Tracy and Paul </a:t>
            </a:r>
            <a:r>
              <a:rPr lang="en-AU" sz="3600" b="1">
                <a:latin typeface="Arial"/>
                <a:cs typeface="Arial"/>
              </a:rPr>
              <a:t>Burjan  with Zain Ousmand</a:t>
            </a:r>
            <a:endParaRPr lang="en-AU" sz="3600" b="1" dirty="0"/>
          </a:p>
          <a:p>
            <a:pPr marL="132715" indent="-132715">
              <a:buNone/>
            </a:pPr>
            <a:r>
              <a:rPr lang="en-AU" sz="3200" b="1">
                <a:latin typeface="Arial"/>
                <a:cs typeface="Arial"/>
              </a:rPr>
              <a:t>Chorus</a:t>
            </a:r>
            <a:r>
              <a:rPr lang="en-AU" sz="3200" dirty="0">
                <a:latin typeface="Arial"/>
                <a:cs typeface="Arial"/>
              </a:rPr>
              <a:t> </a:t>
            </a:r>
            <a:endParaRPr lang="en-AU"/>
          </a:p>
          <a:p>
            <a:pPr marL="132715" indent="-132715">
              <a:buNone/>
            </a:pPr>
            <a:r>
              <a:rPr lang="en-AU" sz="3200">
                <a:latin typeface="Arial"/>
                <a:cs typeface="Arial"/>
              </a:rPr>
              <a:t>Ooo, ahhh, Rubbish Rap, </a:t>
            </a:r>
            <a:endParaRPr lang="en-AU"/>
          </a:p>
          <a:p>
            <a:pPr marL="132715" indent="-132715">
              <a:buNone/>
            </a:pPr>
            <a:r>
              <a:rPr lang="en-AU" sz="3200">
                <a:latin typeface="Arial"/>
                <a:cs typeface="Arial"/>
              </a:rPr>
              <a:t>Take that wrap and toss that scrap, </a:t>
            </a:r>
            <a:endParaRPr lang="en-AU"/>
          </a:p>
          <a:p>
            <a:pPr marL="132715" indent="-132715">
              <a:buNone/>
            </a:pPr>
            <a:r>
              <a:rPr lang="en-AU" sz="3200">
                <a:latin typeface="Arial"/>
                <a:cs typeface="Arial"/>
              </a:rPr>
              <a:t>Flip that lid right on the bin, </a:t>
            </a:r>
            <a:endParaRPr lang="en-AU"/>
          </a:p>
          <a:p>
            <a:pPr marL="132715" indent="-132715">
              <a:buNone/>
            </a:pPr>
            <a:r>
              <a:rPr lang="en-AU" sz="3200">
                <a:latin typeface="Arial"/>
                <a:cs typeface="Arial"/>
              </a:rPr>
              <a:t>Check, recycle, throw it in. </a:t>
            </a:r>
            <a:endParaRPr lang="en-AU"/>
          </a:p>
          <a:p>
            <a:pPr marL="132715" indent="-132715">
              <a:buNone/>
            </a:pPr>
            <a:r>
              <a:rPr lang="en-AU" sz="3200">
                <a:latin typeface="Arial"/>
                <a:cs typeface="Arial"/>
              </a:rPr>
              <a:t>Be proactive, make a change, </a:t>
            </a:r>
            <a:endParaRPr lang="en-AU"/>
          </a:p>
          <a:p>
            <a:pPr marL="132715" indent="-132715">
              <a:buNone/>
            </a:pPr>
            <a:r>
              <a:rPr lang="en-AU" sz="3200">
                <a:latin typeface="Arial"/>
                <a:cs typeface="Arial"/>
              </a:rPr>
              <a:t>Rethink your ways, it’s not so strange. </a:t>
            </a:r>
            <a:endParaRPr lang="en-AU"/>
          </a:p>
          <a:p>
            <a:pPr marL="132715" indent="-132715">
              <a:buNone/>
            </a:pPr>
            <a:r>
              <a:rPr lang="en-AU" sz="3200">
                <a:latin typeface="Arial"/>
                <a:cs typeface="Arial"/>
              </a:rPr>
              <a:t>Ooo, Ahhh, Rubbish Rap, </a:t>
            </a:r>
            <a:endParaRPr lang="en-AU"/>
          </a:p>
          <a:p>
            <a:pPr marL="132715" indent="-132715">
              <a:buNone/>
            </a:pPr>
            <a:r>
              <a:rPr lang="en-AU" sz="3200">
                <a:latin typeface="Arial"/>
                <a:cs typeface="Arial"/>
              </a:rPr>
              <a:t>Listen to me, now let’s recap, </a:t>
            </a:r>
            <a:endParaRPr lang="en-AU"/>
          </a:p>
          <a:p>
            <a:pPr marL="132715" indent="-132715">
              <a:buNone/>
            </a:pPr>
            <a:r>
              <a:rPr lang="en-AU" sz="3200">
                <a:latin typeface="Arial"/>
                <a:cs typeface="Arial"/>
              </a:rPr>
              <a:t>It’s not a load of rubbish. </a:t>
            </a:r>
            <a:endParaRPr lang="en-AU"/>
          </a:p>
          <a:p>
            <a:pPr marL="132715" indent="-132715">
              <a:buNone/>
            </a:pPr>
            <a:r>
              <a:rPr lang="en-AU" sz="3200" dirty="0">
                <a:latin typeface="Arial"/>
                <a:cs typeface="Arial"/>
              </a:rPr>
              <a:t> </a:t>
            </a:r>
            <a:r>
              <a:rPr lang="en-AU" sz="3200" b="1">
                <a:latin typeface="Arial"/>
                <a:cs typeface="Arial"/>
              </a:rPr>
              <a:t>Verse 1 </a:t>
            </a:r>
            <a:endParaRPr lang="en-AU"/>
          </a:p>
          <a:p>
            <a:pPr marL="132715" indent="-132715">
              <a:buNone/>
            </a:pPr>
            <a:r>
              <a:rPr lang="en-AU" sz="3200">
                <a:latin typeface="Arial"/>
                <a:cs typeface="Arial"/>
              </a:rPr>
              <a:t>Crack down, back up, </a:t>
            </a:r>
            <a:endParaRPr lang="en-AU"/>
          </a:p>
          <a:p>
            <a:pPr marL="132715" indent="-132715">
              <a:buNone/>
            </a:pPr>
            <a:r>
              <a:rPr lang="en-AU" sz="3200">
                <a:latin typeface="Arial"/>
                <a:cs typeface="Arial"/>
              </a:rPr>
              <a:t>Reuse that coffee cup. </a:t>
            </a:r>
            <a:endParaRPr lang="en-AU"/>
          </a:p>
          <a:p>
            <a:pPr marL="132715" indent="-132715">
              <a:buNone/>
            </a:pPr>
            <a:r>
              <a:rPr lang="en-AU" sz="3200">
                <a:latin typeface="Arial"/>
                <a:cs typeface="Arial"/>
              </a:rPr>
              <a:t>Cups up, cups down, got one at home. </a:t>
            </a:r>
            <a:endParaRPr lang="en-AU"/>
          </a:p>
          <a:p>
            <a:pPr marL="132715" indent="-132715">
              <a:buNone/>
            </a:pPr>
            <a:r>
              <a:rPr lang="en-AU" sz="3200">
                <a:latin typeface="Arial"/>
                <a:cs typeface="Arial"/>
              </a:rPr>
              <a:t>It’s so easy to bring your own. </a:t>
            </a:r>
            <a:endParaRPr lang="en-AU"/>
          </a:p>
          <a:p>
            <a:pPr marL="132715" indent="-132715">
              <a:buNone/>
            </a:pPr>
            <a:r>
              <a:rPr lang="en-AU" sz="3200">
                <a:latin typeface="Arial"/>
                <a:cs typeface="Arial"/>
              </a:rPr>
              <a:t>Change, exchange don’t throw it out, </a:t>
            </a:r>
            <a:endParaRPr lang="en-AU"/>
          </a:p>
          <a:p>
            <a:pPr marL="132715" indent="-132715">
              <a:buNone/>
            </a:pPr>
            <a:r>
              <a:rPr lang="en-AU" sz="3200">
                <a:latin typeface="Arial"/>
                <a:cs typeface="Arial"/>
              </a:rPr>
              <a:t>Reuse those clothes without a doubt. </a:t>
            </a:r>
            <a:endParaRPr lang="en-AU"/>
          </a:p>
          <a:p>
            <a:pPr marL="132715" indent="-132715">
              <a:buNone/>
            </a:pPr>
            <a:r>
              <a:rPr lang="en-AU" sz="3200">
                <a:latin typeface="Arial"/>
                <a:cs typeface="Arial"/>
              </a:rPr>
              <a:t>Don’t toss those threads, sew them again, </a:t>
            </a:r>
            <a:endParaRPr lang="en-AU"/>
          </a:p>
          <a:p>
            <a:pPr marL="132715" indent="-132715">
              <a:buNone/>
            </a:pPr>
            <a:r>
              <a:rPr lang="en-AU" sz="3200">
                <a:latin typeface="Arial"/>
                <a:cs typeface="Arial"/>
              </a:rPr>
              <a:t>Cut them up and start a trend. </a:t>
            </a:r>
            <a:endParaRPr lang="en-AU"/>
          </a:p>
          <a:p>
            <a:pPr marL="0" indent="0">
              <a:buNone/>
            </a:pPr>
            <a:r>
              <a:rPr lang="en-AU" sz="3200">
                <a:latin typeface="Arial"/>
                <a:cs typeface="Arial"/>
              </a:rPr>
              <a:t>It’s not a load of rubbish. </a:t>
            </a:r>
            <a:endParaRPr lang="en-AU"/>
          </a:p>
          <a:p>
            <a:pPr marL="132715" indent="-132715">
              <a:buNone/>
            </a:pPr>
            <a:endParaRPr lang="en-AU" sz="3200" dirty="0"/>
          </a:p>
          <a:p>
            <a:pPr marL="0" indent="0">
              <a:buNone/>
            </a:pPr>
            <a:endParaRPr lang="en-AU" dirty="0"/>
          </a:p>
          <a:p>
            <a:pPr marL="342900" indent="-342900">
              <a:buAutoNum type="arabicPeriod"/>
            </a:pPr>
            <a:endParaRPr lang="en-AU" dirty="0"/>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4</a:t>
            </a:fld>
            <a:endParaRPr lang="en-US" dirty="0"/>
          </a:p>
        </p:txBody>
      </p:sp>
      <p:sp>
        <p:nvSpPr>
          <p:cNvPr id="8" name="TextBox 7">
            <a:extLst>
              <a:ext uri="{FF2B5EF4-FFF2-40B4-BE49-F238E27FC236}">
                <a16:creationId xmlns:a16="http://schemas.microsoft.com/office/drawing/2014/main" id="{7D91EB08-6A8A-4AB4-B6EE-2023E2B6F49E}"/>
              </a:ext>
            </a:extLst>
          </p:cNvPr>
          <p:cNvSpPr txBox="1"/>
          <p:nvPr/>
        </p:nvSpPr>
        <p:spPr>
          <a:xfrm>
            <a:off x="3520504" y="2176088"/>
            <a:ext cx="2427377" cy="497392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800" b="1">
                <a:ea typeface="+mn-lt"/>
                <a:cs typeface="+mn-lt"/>
              </a:rPr>
              <a:t>Verse 2 </a:t>
            </a:r>
            <a:endParaRPr lang="en-US"/>
          </a:p>
          <a:p>
            <a:pPr marL="132715" indent="-132715" defTabSz="514337">
              <a:lnSpc>
                <a:spcPct val="130000"/>
              </a:lnSpc>
              <a:spcAft>
                <a:spcPts val="450"/>
              </a:spcAft>
            </a:pPr>
            <a:r>
              <a:rPr lang="en-US" sz="800">
                <a:solidFill>
                  <a:schemeClr val="tx2"/>
                </a:solidFill>
                <a:latin typeface="Arial"/>
                <a:cs typeface="Arial"/>
              </a:rPr>
              <a:t>Plastic bags aren't so cool, </a:t>
            </a:r>
          </a:p>
          <a:p>
            <a:pPr marL="132715" indent="-132715" defTabSz="514337">
              <a:lnSpc>
                <a:spcPct val="130000"/>
              </a:lnSpc>
              <a:spcAft>
                <a:spcPts val="450"/>
              </a:spcAft>
            </a:pPr>
            <a:r>
              <a:rPr lang="en-US" sz="800">
                <a:solidFill>
                  <a:schemeClr val="tx2"/>
                </a:solidFill>
                <a:latin typeface="Arial"/>
                <a:cs typeface="Arial"/>
              </a:rPr>
              <a:t>Take your own bag as a rule. </a:t>
            </a:r>
          </a:p>
          <a:p>
            <a:pPr marL="132715" indent="-132715" defTabSz="514337">
              <a:lnSpc>
                <a:spcPct val="130000"/>
              </a:lnSpc>
              <a:spcAft>
                <a:spcPts val="450"/>
              </a:spcAft>
            </a:pPr>
            <a:r>
              <a:rPr lang="en-US" sz="800">
                <a:solidFill>
                  <a:schemeClr val="tx2"/>
                </a:solidFill>
                <a:latin typeface="Arial"/>
                <a:cs typeface="Arial"/>
              </a:rPr>
              <a:t>Think of the future down the track, </a:t>
            </a:r>
          </a:p>
          <a:p>
            <a:pPr marL="132715" indent="-132715" defTabSz="514337">
              <a:lnSpc>
                <a:spcPct val="130000"/>
              </a:lnSpc>
              <a:spcAft>
                <a:spcPts val="450"/>
              </a:spcAft>
            </a:pPr>
            <a:r>
              <a:rPr lang="en-US" sz="800">
                <a:solidFill>
                  <a:schemeClr val="tx2"/>
                </a:solidFill>
                <a:latin typeface="Arial"/>
                <a:cs typeface="Arial"/>
              </a:rPr>
              <a:t>You’ll get the knack so don’t be slack. </a:t>
            </a:r>
          </a:p>
          <a:p>
            <a:pPr marL="132715" indent="-132715" defTabSz="514337">
              <a:lnSpc>
                <a:spcPct val="130000"/>
              </a:lnSpc>
              <a:spcAft>
                <a:spcPts val="450"/>
              </a:spcAft>
            </a:pPr>
            <a:r>
              <a:rPr lang="en-US" sz="800">
                <a:solidFill>
                  <a:schemeClr val="tx2"/>
                </a:solidFill>
                <a:latin typeface="Arial"/>
                <a:cs typeface="Arial"/>
              </a:rPr>
              <a:t>Crunchy plastics can be reused, </a:t>
            </a:r>
          </a:p>
          <a:p>
            <a:pPr marL="132715" indent="-132715" defTabSz="514337">
              <a:lnSpc>
                <a:spcPct val="130000"/>
              </a:lnSpc>
              <a:spcAft>
                <a:spcPts val="450"/>
              </a:spcAft>
            </a:pPr>
            <a:r>
              <a:rPr lang="en-US" sz="800">
                <a:solidFill>
                  <a:schemeClr val="tx2"/>
                </a:solidFill>
                <a:latin typeface="Arial"/>
                <a:cs typeface="Arial"/>
              </a:rPr>
              <a:t>It’s not so hard, don’t look confused. </a:t>
            </a:r>
          </a:p>
          <a:p>
            <a:pPr marL="132715" indent="-132715" defTabSz="514337">
              <a:lnSpc>
                <a:spcPct val="130000"/>
              </a:lnSpc>
              <a:spcAft>
                <a:spcPts val="450"/>
              </a:spcAft>
            </a:pPr>
            <a:r>
              <a:rPr lang="en-US" sz="800">
                <a:solidFill>
                  <a:schemeClr val="tx2"/>
                </a:solidFill>
                <a:latin typeface="Arial"/>
                <a:cs typeface="Arial"/>
              </a:rPr>
              <a:t>Think before you throw it in, </a:t>
            </a:r>
          </a:p>
          <a:p>
            <a:pPr marL="132715" indent="-132715" defTabSz="514337">
              <a:lnSpc>
                <a:spcPct val="130000"/>
              </a:lnSpc>
              <a:spcAft>
                <a:spcPts val="450"/>
              </a:spcAft>
            </a:pPr>
            <a:r>
              <a:rPr lang="en-US" sz="800">
                <a:solidFill>
                  <a:schemeClr val="tx2"/>
                </a:solidFill>
                <a:latin typeface="Arial"/>
                <a:cs typeface="Arial"/>
              </a:rPr>
              <a:t>Reuse, recycle that’s a win! </a:t>
            </a:r>
          </a:p>
          <a:p>
            <a:pPr marL="132715" indent="-132715" defTabSz="514337">
              <a:lnSpc>
                <a:spcPct val="130000"/>
              </a:lnSpc>
              <a:spcAft>
                <a:spcPts val="450"/>
              </a:spcAft>
            </a:pPr>
            <a:r>
              <a:rPr lang="en-US" sz="800">
                <a:solidFill>
                  <a:schemeClr val="tx2"/>
                </a:solidFill>
                <a:latin typeface="Arial"/>
                <a:cs typeface="Arial"/>
              </a:rPr>
              <a:t>It’s not a load of rubbish. </a:t>
            </a:r>
          </a:p>
          <a:p>
            <a:pPr marL="132715" indent="-132715" defTabSz="514337">
              <a:lnSpc>
                <a:spcPct val="130000"/>
              </a:lnSpc>
              <a:spcAft>
                <a:spcPts val="450"/>
              </a:spcAft>
            </a:pPr>
            <a:endParaRPr lang="en-US" sz="800" b="1" dirty="0">
              <a:ea typeface="+mn-lt"/>
              <a:cs typeface="+mn-lt"/>
            </a:endParaRPr>
          </a:p>
          <a:p>
            <a:pPr marL="132715" indent="-132715" defTabSz="514337">
              <a:lnSpc>
                <a:spcPct val="130000"/>
              </a:lnSpc>
              <a:spcAft>
                <a:spcPts val="450"/>
              </a:spcAft>
            </a:pPr>
            <a:r>
              <a:rPr lang="en-US" sz="800" b="1">
                <a:ea typeface="+mn-lt"/>
                <a:cs typeface="+mn-lt"/>
              </a:rPr>
              <a:t>Verse 3</a:t>
            </a:r>
            <a:r>
              <a:rPr lang="en-US" sz="800" b="1" dirty="0">
                <a:ea typeface="+mn-lt"/>
                <a:cs typeface="+mn-lt"/>
              </a:rPr>
              <a:t> </a:t>
            </a:r>
            <a:endParaRPr lang="en-US" sz="800" b="1">
              <a:ea typeface="+mn-lt"/>
              <a:cs typeface="+mn-lt"/>
            </a:endParaRPr>
          </a:p>
          <a:p>
            <a:pPr marL="132715" indent="-132715" defTabSz="514337">
              <a:lnSpc>
                <a:spcPct val="130000"/>
              </a:lnSpc>
              <a:spcAft>
                <a:spcPts val="450"/>
              </a:spcAft>
            </a:pPr>
            <a:r>
              <a:rPr lang="en-US" sz="800">
                <a:solidFill>
                  <a:schemeClr val="tx2"/>
                </a:solidFill>
                <a:latin typeface="Arial"/>
                <a:cs typeface="Arial"/>
              </a:rPr>
              <a:t>Save our planet from all that waste, </a:t>
            </a:r>
          </a:p>
          <a:p>
            <a:pPr marL="132715" indent="-132715" defTabSz="514337">
              <a:lnSpc>
                <a:spcPct val="130000"/>
              </a:lnSpc>
              <a:spcAft>
                <a:spcPts val="450"/>
              </a:spcAft>
            </a:pPr>
            <a:r>
              <a:rPr lang="en-US" sz="800">
                <a:solidFill>
                  <a:schemeClr val="tx2"/>
                </a:solidFill>
                <a:latin typeface="Arial"/>
                <a:cs typeface="Arial"/>
              </a:rPr>
              <a:t>Use your bins, at home base </a:t>
            </a:r>
          </a:p>
          <a:p>
            <a:pPr marL="132715" indent="-132715" defTabSz="514337">
              <a:lnSpc>
                <a:spcPct val="130000"/>
              </a:lnSpc>
              <a:spcAft>
                <a:spcPts val="450"/>
              </a:spcAft>
            </a:pPr>
            <a:r>
              <a:rPr lang="en-US" sz="800">
                <a:solidFill>
                  <a:schemeClr val="tx2"/>
                </a:solidFill>
                <a:latin typeface="Arial"/>
                <a:cs typeface="Arial"/>
              </a:rPr>
              <a:t>Red for rubbish, yellow for paper. </a:t>
            </a:r>
          </a:p>
          <a:p>
            <a:pPr marL="132715" indent="-132715" defTabSz="514337">
              <a:lnSpc>
                <a:spcPct val="130000"/>
              </a:lnSpc>
              <a:spcAft>
                <a:spcPts val="450"/>
              </a:spcAft>
            </a:pPr>
            <a:r>
              <a:rPr lang="en-US" sz="800">
                <a:solidFill>
                  <a:schemeClr val="tx2"/>
                </a:solidFill>
                <a:latin typeface="Arial"/>
                <a:cs typeface="Arial"/>
              </a:rPr>
              <a:t>Green to mulch up all that nature. </a:t>
            </a:r>
          </a:p>
          <a:p>
            <a:pPr marL="132715" indent="-132715" defTabSz="514337">
              <a:lnSpc>
                <a:spcPct val="130000"/>
              </a:lnSpc>
              <a:spcAft>
                <a:spcPts val="450"/>
              </a:spcAft>
            </a:pPr>
            <a:r>
              <a:rPr lang="en-US" sz="800">
                <a:solidFill>
                  <a:schemeClr val="tx2"/>
                </a:solidFill>
                <a:latin typeface="Arial"/>
                <a:cs typeface="Arial"/>
              </a:rPr>
              <a:t>Composting can be so cool, </a:t>
            </a:r>
          </a:p>
          <a:p>
            <a:pPr marL="132715" indent="-132715" defTabSz="514337">
              <a:lnSpc>
                <a:spcPct val="130000"/>
              </a:lnSpc>
              <a:spcAft>
                <a:spcPts val="450"/>
              </a:spcAft>
            </a:pPr>
            <a:r>
              <a:rPr lang="en-US" sz="800">
                <a:solidFill>
                  <a:schemeClr val="tx2"/>
                </a:solidFill>
                <a:latin typeface="Arial"/>
                <a:cs typeface="Arial"/>
              </a:rPr>
              <a:t>Start a compost at your school. </a:t>
            </a:r>
          </a:p>
          <a:p>
            <a:pPr marL="132715" indent="-132715" defTabSz="514337">
              <a:lnSpc>
                <a:spcPct val="130000"/>
              </a:lnSpc>
              <a:spcAft>
                <a:spcPts val="450"/>
              </a:spcAft>
            </a:pPr>
            <a:r>
              <a:rPr lang="en-US" sz="800">
                <a:solidFill>
                  <a:schemeClr val="tx2"/>
                </a:solidFill>
                <a:latin typeface="Arial"/>
                <a:cs typeface="Arial"/>
              </a:rPr>
              <a:t>Watch the worms as they are fed, </a:t>
            </a:r>
          </a:p>
          <a:p>
            <a:pPr marL="132715" indent="-132715" defTabSz="514337">
              <a:lnSpc>
                <a:spcPct val="130000"/>
              </a:lnSpc>
              <a:spcAft>
                <a:spcPts val="450"/>
              </a:spcAft>
            </a:pPr>
            <a:r>
              <a:rPr lang="en-US" sz="800">
                <a:solidFill>
                  <a:schemeClr val="tx2"/>
                </a:solidFill>
                <a:latin typeface="Arial"/>
                <a:cs typeface="Arial"/>
              </a:rPr>
              <a:t>Chuck it on the garden bed. </a:t>
            </a:r>
          </a:p>
          <a:p>
            <a:pPr marL="132715" indent="-132715" defTabSz="514337">
              <a:lnSpc>
                <a:spcPct val="130000"/>
              </a:lnSpc>
              <a:spcAft>
                <a:spcPts val="450"/>
              </a:spcAft>
            </a:pPr>
            <a:r>
              <a:rPr lang="en-US" sz="800">
                <a:solidFill>
                  <a:schemeClr val="tx2"/>
                </a:solidFill>
                <a:latin typeface="Arial"/>
                <a:cs typeface="Arial"/>
              </a:rPr>
              <a:t>It’s not a load of rubbish</a:t>
            </a:r>
            <a:r>
              <a:rPr lang="en-US" sz="800" b="1">
                <a:solidFill>
                  <a:schemeClr val="tx2"/>
                </a:solidFill>
                <a:latin typeface="Arial"/>
                <a:cs typeface="Arial"/>
              </a:rPr>
              <a:t>. </a:t>
            </a:r>
          </a:p>
          <a:p>
            <a:pPr marL="132715" indent="-132715" defTabSz="514337">
              <a:lnSpc>
                <a:spcPct val="130000"/>
              </a:lnSpc>
              <a:spcAft>
                <a:spcPts val="450"/>
              </a:spcAft>
            </a:pPr>
            <a:endParaRPr lang="en-US" sz="800" b="1" dirty="0">
              <a:solidFill>
                <a:schemeClr val="tx2"/>
              </a:solidFill>
              <a:latin typeface="Arial"/>
              <a:cs typeface="Arial"/>
            </a:endParaRPr>
          </a:p>
          <a:p>
            <a:pPr marL="132715" indent="-132715" defTabSz="514337">
              <a:lnSpc>
                <a:spcPct val="130000"/>
              </a:lnSpc>
              <a:spcAft>
                <a:spcPts val="450"/>
              </a:spcAft>
            </a:pPr>
            <a:endParaRPr lang="en-US" sz="800" b="1" dirty="0">
              <a:solidFill>
                <a:schemeClr val="tx2"/>
              </a:solidFill>
              <a:latin typeface="Arial"/>
              <a:cs typeface="Arial"/>
            </a:endParaRPr>
          </a:p>
        </p:txBody>
      </p:sp>
      <p:sp>
        <p:nvSpPr>
          <p:cNvPr id="5" name="TextBox 4">
            <a:extLst>
              <a:ext uri="{FF2B5EF4-FFF2-40B4-BE49-F238E27FC236}">
                <a16:creationId xmlns:a16="http://schemas.microsoft.com/office/drawing/2014/main" id="{AA4D4BAF-8824-4675-A9C2-C7F59DADE847}"/>
              </a:ext>
            </a:extLst>
          </p:cNvPr>
          <p:cNvSpPr txBox="1"/>
          <p:nvPr/>
        </p:nvSpPr>
        <p:spPr>
          <a:xfrm>
            <a:off x="6265523" y="1830511"/>
            <a:ext cx="2743199" cy="23935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32715" indent="-132715">
              <a:lnSpc>
                <a:spcPct val="130000"/>
              </a:lnSpc>
              <a:spcAft>
                <a:spcPts val="450"/>
              </a:spcAft>
            </a:pPr>
            <a:endParaRPr lang="en-US" sz="1400" dirty="0">
              <a:ea typeface="+mn-lt"/>
              <a:cs typeface="+mn-lt"/>
            </a:endParaRPr>
          </a:p>
          <a:p>
            <a:pPr marL="132715" indent="-132715">
              <a:lnSpc>
                <a:spcPct val="130000"/>
              </a:lnSpc>
              <a:spcAft>
                <a:spcPts val="450"/>
              </a:spcAft>
            </a:pPr>
            <a:r>
              <a:rPr lang="en-US" sz="800" b="1">
                <a:ea typeface="+mn-lt"/>
                <a:cs typeface="+mn-lt"/>
              </a:rPr>
              <a:t>Chorus (twice) </a:t>
            </a:r>
            <a:endParaRPr lang="en-US" sz="800" b="1" dirty="0">
              <a:ea typeface="+mn-lt"/>
              <a:cs typeface="+mn-lt"/>
            </a:endParaRPr>
          </a:p>
          <a:p>
            <a:pPr marL="132715" indent="-132715" defTabSz="514337">
              <a:lnSpc>
                <a:spcPct val="130000"/>
              </a:lnSpc>
              <a:spcAft>
                <a:spcPts val="450"/>
              </a:spcAft>
            </a:pPr>
            <a:r>
              <a:rPr lang="en-US" sz="800">
                <a:solidFill>
                  <a:schemeClr val="tx2"/>
                </a:solidFill>
                <a:latin typeface="Arial"/>
                <a:cs typeface="Arial"/>
              </a:rPr>
              <a:t>Ooo, ahhh, Rubbish Rap, </a:t>
            </a:r>
            <a:endParaRPr lang="en-US" sz="800" dirty="0">
              <a:solidFill>
                <a:schemeClr val="tx2"/>
              </a:solidFill>
              <a:latin typeface="Arial"/>
              <a:cs typeface="Arial"/>
            </a:endParaRPr>
          </a:p>
          <a:p>
            <a:pPr marL="132715" indent="-132715" defTabSz="514337">
              <a:lnSpc>
                <a:spcPct val="130000"/>
              </a:lnSpc>
              <a:spcAft>
                <a:spcPts val="450"/>
              </a:spcAft>
            </a:pPr>
            <a:r>
              <a:rPr lang="en-US" sz="800">
                <a:solidFill>
                  <a:schemeClr val="tx2"/>
                </a:solidFill>
                <a:latin typeface="Arial"/>
                <a:cs typeface="Arial"/>
              </a:rPr>
              <a:t>Take that wrap and toss that scrap, </a:t>
            </a:r>
            <a:endParaRPr lang="en-US" sz="800" dirty="0">
              <a:solidFill>
                <a:schemeClr val="tx2"/>
              </a:solidFill>
              <a:latin typeface="Arial"/>
              <a:cs typeface="Arial"/>
            </a:endParaRPr>
          </a:p>
          <a:p>
            <a:pPr marL="132715" indent="-132715" defTabSz="514337">
              <a:lnSpc>
                <a:spcPct val="130000"/>
              </a:lnSpc>
              <a:spcAft>
                <a:spcPts val="450"/>
              </a:spcAft>
            </a:pPr>
            <a:r>
              <a:rPr lang="en-US" sz="800">
                <a:solidFill>
                  <a:schemeClr val="tx2"/>
                </a:solidFill>
                <a:latin typeface="Arial"/>
                <a:cs typeface="Arial"/>
              </a:rPr>
              <a:t>Flip that lid right on the bin, </a:t>
            </a:r>
            <a:endParaRPr lang="en-US" sz="800" dirty="0">
              <a:solidFill>
                <a:schemeClr val="tx2"/>
              </a:solidFill>
              <a:latin typeface="Arial"/>
              <a:cs typeface="Arial"/>
            </a:endParaRPr>
          </a:p>
          <a:p>
            <a:pPr marL="132715" indent="-132715" defTabSz="514337">
              <a:lnSpc>
                <a:spcPct val="130000"/>
              </a:lnSpc>
              <a:spcAft>
                <a:spcPts val="450"/>
              </a:spcAft>
            </a:pPr>
            <a:r>
              <a:rPr lang="en-US" sz="800">
                <a:solidFill>
                  <a:schemeClr val="tx2"/>
                </a:solidFill>
                <a:latin typeface="Arial"/>
                <a:cs typeface="Arial"/>
              </a:rPr>
              <a:t>Check, recycle, throw it in. </a:t>
            </a:r>
            <a:endParaRPr lang="en-US" sz="800" dirty="0">
              <a:solidFill>
                <a:schemeClr val="tx2"/>
              </a:solidFill>
              <a:latin typeface="Arial"/>
              <a:cs typeface="Arial"/>
            </a:endParaRPr>
          </a:p>
          <a:p>
            <a:pPr marL="132715" indent="-132715" defTabSz="514337">
              <a:lnSpc>
                <a:spcPct val="130000"/>
              </a:lnSpc>
              <a:spcAft>
                <a:spcPts val="450"/>
              </a:spcAft>
            </a:pPr>
            <a:r>
              <a:rPr lang="en-US" sz="800">
                <a:solidFill>
                  <a:schemeClr val="tx2"/>
                </a:solidFill>
                <a:latin typeface="Arial"/>
                <a:cs typeface="Arial"/>
              </a:rPr>
              <a:t>Be proactive and make a change, </a:t>
            </a:r>
            <a:endParaRPr lang="en-US" sz="800" dirty="0">
              <a:solidFill>
                <a:schemeClr val="tx2"/>
              </a:solidFill>
              <a:latin typeface="Arial"/>
              <a:cs typeface="Arial"/>
            </a:endParaRPr>
          </a:p>
          <a:p>
            <a:pPr marL="132715" indent="-132715" defTabSz="514337">
              <a:lnSpc>
                <a:spcPct val="130000"/>
              </a:lnSpc>
              <a:spcAft>
                <a:spcPts val="450"/>
              </a:spcAft>
            </a:pPr>
            <a:r>
              <a:rPr lang="en-US" sz="800">
                <a:solidFill>
                  <a:schemeClr val="tx2"/>
                </a:solidFill>
                <a:latin typeface="Arial"/>
                <a:cs typeface="Arial"/>
              </a:rPr>
              <a:t>Rethink your ways, it’s not so strange. </a:t>
            </a:r>
            <a:endParaRPr lang="en-US" sz="800" dirty="0">
              <a:solidFill>
                <a:schemeClr val="tx2"/>
              </a:solidFill>
              <a:latin typeface="Arial"/>
              <a:cs typeface="Arial"/>
            </a:endParaRPr>
          </a:p>
          <a:p>
            <a:pPr marL="132715" indent="-132715" defTabSz="514337">
              <a:lnSpc>
                <a:spcPct val="130000"/>
              </a:lnSpc>
              <a:spcAft>
                <a:spcPts val="450"/>
              </a:spcAft>
            </a:pPr>
            <a:r>
              <a:rPr lang="en-US" sz="800">
                <a:solidFill>
                  <a:schemeClr val="tx2"/>
                </a:solidFill>
                <a:latin typeface="Arial"/>
                <a:cs typeface="Arial"/>
              </a:rPr>
              <a:t>Ooo, ahhh, Rubbish Rap, </a:t>
            </a:r>
            <a:endParaRPr lang="en-US" sz="800" dirty="0">
              <a:solidFill>
                <a:schemeClr val="tx2"/>
              </a:solidFill>
              <a:latin typeface="Arial"/>
              <a:cs typeface="Arial"/>
            </a:endParaRPr>
          </a:p>
          <a:p>
            <a:pPr marL="132715" indent="-132715" defTabSz="514337">
              <a:lnSpc>
                <a:spcPct val="130000"/>
              </a:lnSpc>
              <a:spcAft>
                <a:spcPts val="450"/>
              </a:spcAft>
            </a:pPr>
            <a:r>
              <a:rPr lang="en-US" sz="800">
                <a:solidFill>
                  <a:schemeClr val="tx2"/>
                </a:solidFill>
                <a:latin typeface="Arial"/>
                <a:cs typeface="Arial"/>
              </a:rPr>
              <a:t>Listen to me, and, that’s that!</a:t>
            </a:r>
            <a:r>
              <a:rPr lang="en-US" sz="1400" b="1" dirty="0">
                <a:solidFill>
                  <a:schemeClr val="tx2"/>
                </a:solidFill>
                <a:latin typeface="Arial"/>
                <a:cs typeface="Arial"/>
              </a:rPr>
              <a:t> </a:t>
            </a:r>
            <a:endParaRPr lang="en-US" dirty="0">
              <a:solidFill>
                <a:schemeClr val="tx2"/>
              </a:solidFill>
            </a:endParaRPr>
          </a:p>
        </p:txBody>
      </p:sp>
      <p:pic>
        <p:nvPicPr>
          <p:cNvPr id="10" name="Picture 9" descr="Play the game or recording" title="Play">
            <a:extLst>
              <a:ext uri="{FF2B5EF4-FFF2-40B4-BE49-F238E27FC236}">
                <a16:creationId xmlns:a16="http://schemas.microsoft.com/office/drawing/2014/main" id="{E983B30A-78D9-4EB1-A754-EC1782637A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9435" y="852034"/>
            <a:ext cx="916120" cy="928216"/>
          </a:xfrm>
          <a:prstGeom prst="rect">
            <a:avLst/>
          </a:prstGeom>
        </p:spPr>
      </p:pic>
    </p:spTree>
    <p:extLst>
      <p:ext uri="{BB962C8B-B14F-4D97-AF65-F5344CB8AC3E}">
        <p14:creationId xmlns:p14="http://schemas.microsoft.com/office/powerpoint/2010/main" val="25430045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Think about the rap</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Reflection on these questions</a:t>
            </a:r>
            <a:endParaRPr lang="en-AU" dirty="0"/>
          </a:p>
        </p:txBody>
      </p:sp>
      <p:sp>
        <p:nvSpPr>
          <p:cNvPr id="4" name="Text Placeholder 3"/>
          <p:cNvSpPr>
            <a:spLocks noGrp="1"/>
          </p:cNvSpPr>
          <p:nvPr>
            <p:ph type="body" sz="quarter" idx="16"/>
          </p:nvPr>
        </p:nvSpPr>
        <p:spPr/>
        <p:txBody>
          <a:bodyPr vert="horz" lIns="91440" tIns="45720" rIns="91440" bIns="45720" rtlCol="0" anchor="t">
            <a:normAutofit fontScale="77500" lnSpcReduction="20000"/>
          </a:bodyPr>
          <a:lstStyle/>
          <a:p>
            <a:pPr marL="132715" indent="-132715"/>
            <a:r>
              <a:rPr lang="en-AU">
                <a:latin typeface="Arial"/>
                <a:cs typeface="Arial"/>
              </a:rPr>
              <a:t>What is the story this rap tells? Why is it important? What is the argument behind the text? </a:t>
            </a:r>
            <a:endParaRPr lang="en-US"/>
          </a:p>
          <a:p>
            <a:pPr marL="132715" indent="-132715"/>
            <a:r>
              <a:rPr lang="en-AU">
                <a:latin typeface="Arial"/>
                <a:cs typeface="Arial"/>
              </a:rPr>
              <a:t>Does rapping help you to understand both the narrative and the meaning of the argument it is presenting about waste? </a:t>
            </a:r>
            <a:endParaRPr lang="en-US"/>
          </a:p>
          <a:p>
            <a:pPr marL="132715" indent="-132715"/>
            <a:r>
              <a:rPr lang="en-AU">
                <a:latin typeface="Arial"/>
                <a:cs typeface="Arial"/>
              </a:rPr>
              <a:t>Discuss the issues raised through this rap with peers and your household. What part are you doing to reduce waste in the environment? </a:t>
            </a:r>
            <a:endParaRPr lang="en-AU"/>
          </a:p>
          <a:p>
            <a:pPr marL="132715" indent="-132715"/>
            <a:r>
              <a:rPr lang="en-AU">
                <a:latin typeface="Arial"/>
                <a:cs typeface="Arial"/>
              </a:rPr>
              <a:t>Practice different ways of performing this rap including using different vocal tone colours (or sounds) to make the voice more interesting and to match the meaning of each verse and chorus. </a:t>
            </a:r>
            <a:endParaRPr lang="en-AU"/>
          </a:p>
          <a:p>
            <a:pPr marL="132715" indent="-132715"/>
            <a:r>
              <a:rPr lang="en-AU">
                <a:latin typeface="Arial"/>
                <a:cs typeface="Arial"/>
              </a:rPr>
              <a:t>Discuss other examples of rap music which tell a story.  Family members, caregivers and friends may be aware of raps, chants or even poems that they know which tell a story or create a narrative. </a:t>
            </a:r>
            <a:endParaRPr lang="en-AU"/>
          </a:p>
          <a:p>
            <a:pPr marL="132715" indent="-132715"/>
            <a:r>
              <a:rPr lang="en-AU">
                <a:latin typeface="Arial"/>
                <a:cs typeface="Arial"/>
              </a:rPr>
              <a:t>What role does the music have in supporting this narrative? If any are known, add these raps or poems to a list in the class digital platform. Make sure that they are appropriate and do not use language that your peers may find offensive. Also include a sentence to describe how the music helps to tell the story. </a:t>
            </a:r>
            <a:endParaRPr lang="en-AU"/>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3912" y="700317"/>
            <a:ext cx="694005" cy="711128"/>
          </a:xfrm>
          <a:prstGeom prst="rect">
            <a:avLst/>
          </a:prstGeom>
        </p:spPr>
      </p:pic>
      <p:pic>
        <p:nvPicPr>
          <p:cNvPr id="9" name="Picture 8" descr="You will write during this activity." title="Write">
            <a:extLst>
              <a:ext uri="{FF2B5EF4-FFF2-40B4-BE49-F238E27FC236}">
                <a16:creationId xmlns:a16="http://schemas.microsoft.com/office/drawing/2014/main" id="{2503A590-E425-4A2D-BC3E-2E3B84263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253" y="703785"/>
            <a:ext cx="734689" cy="705471"/>
          </a:xfrm>
          <a:prstGeom prst="rect">
            <a:avLst/>
          </a:prstGeom>
        </p:spPr>
      </p:pic>
      <p:pic>
        <p:nvPicPr>
          <p:cNvPr id="11" name="Picture 9" descr="A picture containing object, clock&#10;&#10;Description generated with very high confidence">
            <a:extLst>
              <a:ext uri="{FF2B5EF4-FFF2-40B4-BE49-F238E27FC236}">
                <a16:creationId xmlns:a16="http://schemas.microsoft.com/office/drawing/2014/main" id="{621BA5DC-8A58-4869-B3E2-50683658B187}"/>
              </a:ext>
            </a:extLst>
          </p:cNvPr>
          <p:cNvPicPr>
            <a:picLocks noChangeAspect="1"/>
          </p:cNvPicPr>
          <p:nvPr/>
        </p:nvPicPr>
        <p:blipFill>
          <a:blip r:embed="rId4"/>
          <a:stretch>
            <a:fillRect/>
          </a:stretch>
        </p:blipFill>
        <p:spPr>
          <a:xfrm>
            <a:off x="8278741" y="699776"/>
            <a:ext cx="741054" cy="715369"/>
          </a:xfrm>
          <a:prstGeom prst="rect">
            <a:avLst/>
          </a:prstGeom>
        </p:spPr>
      </p:pic>
      <p:pic>
        <p:nvPicPr>
          <p:cNvPr id="13" name="Picture 9" descr="A picture containing drawing&#10;&#10;Description generated with very high confidence">
            <a:extLst>
              <a:ext uri="{FF2B5EF4-FFF2-40B4-BE49-F238E27FC236}">
                <a16:creationId xmlns:a16="http://schemas.microsoft.com/office/drawing/2014/main" id="{CBC4C7B9-E037-457B-A9ED-8FE8D0ACE0D7}"/>
              </a:ext>
            </a:extLst>
          </p:cNvPr>
          <p:cNvPicPr>
            <a:picLocks noChangeAspect="1"/>
          </p:cNvPicPr>
          <p:nvPr/>
        </p:nvPicPr>
        <p:blipFill>
          <a:blip r:embed="rId5"/>
          <a:stretch>
            <a:fillRect/>
          </a:stretch>
        </p:blipFill>
        <p:spPr>
          <a:xfrm>
            <a:off x="6577844" y="705825"/>
            <a:ext cx="689546" cy="706670"/>
          </a:xfrm>
          <a:prstGeom prst="rect">
            <a:avLst/>
          </a:prstGeom>
        </p:spPr>
      </p:pic>
    </p:spTree>
    <p:extLst>
      <p:ext uri="{BB962C8B-B14F-4D97-AF65-F5344CB8AC3E}">
        <p14:creationId xmlns:p14="http://schemas.microsoft.com/office/powerpoint/2010/main" val="19771766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Think about the song</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Reflection questions</a:t>
            </a:r>
            <a:endParaRPr lang="en-AU" dirty="0"/>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Practice the </a:t>
            </a:r>
            <a:r>
              <a:rPr lang="en-AU" dirty="0">
                <a:latin typeface="Arial"/>
                <a:cs typeface="Arial"/>
                <a:hlinkClick r:id="rId3"/>
              </a:rPr>
              <a:t>shortened version</a:t>
            </a:r>
            <a:r>
              <a:rPr lang="en-AU" dirty="0">
                <a:latin typeface="Arial"/>
                <a:cs typeface="Arial"/>
              </a:rPr>
              <a:t> </a:t>
            </a:r>
            <a:r>
              <a:rPr lang="en-AU">
                <a:latin typeface="Arial"/>
                <a:cs typeface="Arial"/>
              </a:rPr>
              <a:t>of ‘Rubbish Rap’. The shortened lyrics are on the next slide. </a:t>
            </a:r>
          </a:p>
          <a:p>
            <a:pPr marL="132715" indent="-132715"/>
            <a:r>
              <a:rPr lang="en-AU">
                <a:latin typeface="Arial"/>
                <a:cs typeface="Arial"/>
              </a:rPr>
              <a:t>What do you notice about the structure of this shortened version? What is different to the other, longer version? </a:t>
            </a:r>
          </a:p>
          <a:p>
            <a:pPr marL="132715" indent="-132715"/>
            <a:r>
              <a:rPr lang="en-AU">
                <a:latin typeface="Arial"/>
                <a:cs typeface="Arial"/>
              </a:rPr>
              <a:t>Practice keeping the beat with this shortened version of ‘Rubbish Rap’. </a:t>
            </a:r>
            <a:endParaRPr lang="en-AU" dirty="0">
              <a:latin typeface="Arial"/>
              <a:cs typeface="Arial"/>
            </a:endParaRPr>
          </a:p>
          <a:p>
            <a:pPr marL="132715" indent="-132715"/>
            <a:r>
              <a:rPr lang="en-AU">
                <a:latin typeface="Arial"/>
                <a:cs typeface="Arial"/>
              </a:rPr>
              <a:t>How many beats do you notice are in each line of the chorus and then the verse? </a:t>
            </a:r>
            <a:endParaRPr lang="en-AU" dirty="0">
              <a:latin typeface="Arial"/>
              <a:cs typeface="Arial"/>
            </a:endParaRPr>
          </a:p>
          <a:p>
            <a:pPr marL="132715" indent="-132715"/>
            <a:r>
              <a:rPr lang="en-AU">
                <a:latin typeface="Arial"/>
                <a:cs typeface="Arial"/>
              </a:rPr>
              <a:t>Look at the guide after the shortened lyrics if you're not sure. The beats are marked in the brackets in bold.</a:t>
            </a: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6</a:t>
            </a:fld>
            <a:endParaRPr lang="en-US" dirty="0"/>
          </a:p>
        </p:txBody>
      </p:sp>
      <p:pic>
        <p:nvPicPr>
          <p:cNvPr id="2" name="Picture 1" descr="Reflect on your learning" title="Reflect">
            <a:extLst>
              <a:ext uri="{FF2B5EF4-FFF2-40B4-BE49-F238E27FC236}">
                <a16:creationId xmlns:a16="http://schemas.microsoft.com/office/drawing/2014/main" id="{8F2AF084-D9FA-4F77-A75B-97ADDA20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8676" y="666071"/>
            <a:ext cx="1036475" cy="1036475"/>
          </a:xfrm>
          <a:prstGeom prst="rect">
            <a:avLst/>
          </a:prstGeom>
        </p:spPr>
      </p:pic>
    </p:spTree>
    <p:extLst>
      <p:ext uri="{BB962C8B-B14F-4D97-AF65-F5344CB8AC3E}">
        <p14:creationId xmlns:p14="http://schemas.microsoft.com/office/powerpoint/2010/main" val="25337418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latin typeface="Arial"/>
                <a:cs typeface="Arial"/>
              </a:rPr>
              <a:t>Chant</a:t>
            </a:r>
            <a:r>
              <a:rPr lang="en-AU">
                <a:latin typeface="Arial"/>
                <a:cs typeface="Arial"/>
              </a:rPr>
              <a:t> a shortened rap</a:t>
            </a:r>
            <a:endParaRPr lang="en-AU" dirty="0"/>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Shortened chant 'Rubbish Rap' (supporting lyrics)</a:t>
            </a:r>
            <a:endParaRPr lang="en-AU"/>
          </a:p>
        </p:txBody>
      </p:sp>
      <p:pic>
        <p:nvPicPr>
          <p:cNvPr id="2" name="Picture 1" descr="This is a hands on activity" title="Hands on activ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7159"/>
            <a:ext cx="1081410" cy="1081410"/>
          </a:xfrm>
          <a:prstGeom prst="rect">
            <a:avLst/>
          </a:prstGeom>
        </p:spPr>
      </p:pic>
      <p:sp>
        <p:nvSpPr>
          <p:cNvPr id="4" name="Text Placeholder 3"/>
          <p:cNvSpPr>
            <a:spLocks noGrp="1"/>
          </p:cNvSpPr>
          <p:nvPr>
            <p:ph type="body" sz="quarter" idx="16"/>
          </p:nvPr>
        </p:nvSpPr>
        <p:spPr>
          <a:xfrm>
            <a:off x="294660" y="1777910"/>
            <a:ext cx="3675315" cy="4993856"/>
          </a:xfrm>
        </p:spPr>
        <p:txBody>
          <a:bodyPr vert="horz" lIns="91440" tIns="45720" rIns="91440" bIns="45720" rtlCol="0" anchor="t">
            <a:normAutofit fontScale="25000" lnSpcReduction="20000"/>
          </a:bodyPr>
          <a:lstStyle/>
          <a:p>
            <a:pPr marL="0" indent="0">
              <a:buNone/>
            </a:pPr>
            <a:r>
              <a:rPr lang="en-AU" sz="4800" b="1">
                <a:latin typeface="Arial"/>
                <a:cs typeface="Arial"/>
              </a:rPr>
              <a:t>'Rubbish Rap'</a:t>
            </a:r>
            <a:endParaRPr lang="en-US" sz="4800" b="1"/>
          </a:p>
          <a:p>
            <a:pPr marL="0" indent="0">
              <a:buNone/>
            </a:pPr>
            <a:r>
              <a:rPr lang="en-AU" sz="3600" b="1" dirty="0">
                <a:latin typeface="Arial"/>
                <a:cs typeface="Arial"/>
              </a:rPr>
              <a:t>By Tracy and Paul </a:t>
            </a:r>
            <a:r>
              <a:rPr lang="en-AU" sz="3600" b="1">
                <a:latin typeface="Arial"/>
                <a:cs typeface="Arial"/>
              </a:rPr>
              <a:t>Burjan  with Zain Ousmand</a:t>
            </a:r>
            <a:endParaRPr lang="en-AU" sz="3600" b="1" dirty="0"/>
          </a:p>
          <a:p>
            <a:pPr marL="132715" indent="-132715">
              <a:buNone/>
            </a:pPr>
            <a:r>
              <a:rPr lang="en-AU" sz="3200" b="1">
                <a:latin typeface="Arial"/>
                <a:cs typeface="Arial"/>
              </a:rPr>
              <a:t>Chorus</a:t>
            </a:r>
            <a:r>
              <a:rPr lang="en-AU" sz="3200" dirty="0">
                <a:latin typeface="Arial"/>
                <a:cs typeface="Arial"/>
              </a:rPr>
              <a:t> </a:t>
            </a:r>
            <a:endParaRPr lang="en-AU"/>
          </a:p>
          <a:p>
            <a:pPr marL="132715" indent="-132715">
              <a:buNone/>
            </a:pPr>
            <a:r>
              <a:rPr lang="en-AU" sz="3200">
                <a:latin typeface="Arial"/>
                <a:cs typeface="Arial"/>
              </a:rPr>
              <a:t>Ooo, ahhh, Rubbish Rap, </a:t>
            </a:r>
            <a:endParaRPr lang="en-AU"/>
          </a:p>
          <a:p>
            <a:pPr marL="132715" indent="-132715">
              <a:buNone/>
            </a:pPr>
            <a:r>
              <a:rPr lang="en-AU" sz="3200">
                <a:latin typeface="Arial"/>
                <a:cs typeface="Arial"/>
              </a:rPr>
              <a:t>Take that wrap and toss that scrap, </a:t>
            </a:r>
            <a:endParaRPr lang="en-AU"/>
          </a:p>
          <a:p>
            <a:pPr marL="132715" indent="-132715">
              <a:buNone/>
            </a:pPr>
            <a:r>
              <a:rPr lang="en-AU" sz="3200">
                <a:latin typeface="Arial"/>
                <a:cs typeface="Arial"/>
              </a:rPr>
              <a:t>Flip that lid right on the bin, </a:t>
            </a:r>
            <a:endParaRPr lang="en-AU"/>
          </a:p>
          <a:p>
            <a:pPr marL="132715" indent="-132715">
              <a:buNone/>
            </a:pPr>
            <a:r>
              <a:rPr lang="en-AU" sz="3200">
                <a:latin typeface="Arial"/>
                <a:cs typeface="Arial"/>
              </a:rPr>
              <a:t>Check, recycle, throw it in. </a:t>
            </a:r>
            <a:endParaRPr lang="en-AU"/>
          </a:p>
          <a:p>
            <a:pPr marL="132715" indent="-132715">
              <a:buNone/>
            </a:pPr>
            <a:r>
              <a:rPr lang="en-AU" sz="3200">
                <a:latin typeface="Arial"/>
                <a:cs typeface="Arial"/>
              </a:rPr>
              <a:t>Be proactive, make a change, </a:t>
            </a:r>
            <a:endParaRPr lang="en-AU"/>
          </a:p>
          <a:p>
            <a:pPr marL="132715" indent="-132715">
              <a:buNone/>
            </a:pPr>
            <a:r>
              <a:rPr lang="en-AU" sz="3200">
                <a:latin typeface="Arial"/>
                <a:cs typeface="Arial"/>
              </a:rPr>
              <a:t>Rethink your ways, it’s not so strange. </a:t>
            </a:r>
            <a:endParaRPr lang="en-AU"/>
          </a:p>
          <a:p>
            <a:pPr marL="132715" indent="-132715">
              <a:buNone/>
            </a:pPr>
            <a:r>
              <a:rPr lang="en-AU" sz="3200">
                <a:latin typeface="Arial"/>
                <a:cs typeface="Arial"/>
              </a:rPr>
              <a:t>Ooo, Ahhh, Rubbish Rap, </a:t>
            </a:r>
            <a:endParaRPr lang="en-AU"/>
          </a:p>
          <a:p>
            <a:pPr marL="132715" indent="-132715">
              <a:buNone/>
            </a:pPr>
            <a:r>
              <a:rPr lang="en-AU" sz="3200">
                <a:latin typeface="Arial"/>
                <a:cs typeface="Arial"/>
              </a:rPr>
              <a:t>Listen to me, now let’s recap, </a:t>
            </a:r>
            <a:endParaRPr lang="en-AU"/>
          </a:p>
          <a:p>
            <a:pPr marL="132715" indent="-132715">
              <a:buNone/>
            </a:pPr>
            <a:r>
              <a:rPr lang="en-AU" sz="3200">
                <a:latin typeface="Arial"/>
                <a:cs typeface="Arial"/>
              </a:rPr>
              <a:t>It’s not a load of rubbish. </a:t>
            </a:r>
            <a:endParaRPr lang="en-AU"/>
          </a:p>
          <a:p>
            <a:pPr marL="132715" indent="-132715">
              <a:buNone/>
            </a:pPr>
            <a:r>
              <a:rPr lang="en-AU" sz="3200" dirty="0">
                <a:latin typeface="Arial"/>
                <a:cs typeface="Arial"/>
              </a:rPr>
              <a:t> </a:t>
            </a:r>
            <a:r>
              <a:rPr lang="en-AU" sz="3200" b="1">
                <a:latin typeface="Arial"/>
                <a:cs typeface="Arial"/>
              </a:rPr>
              <a:t>Verse 1 </a:t>
            </a:r>
            <a:endParaRPr lang="en-AU"/>
          </a:p>
          <a:p>
            <a:pPr marL="132715" indent="-132715">
              <a:buNone/>
            </a:pPr>
            <a:r>
              <a:rPr lang="en-AU" sz="3200">
                <a:latin typeface="Arial"/>
                <a:cs typeface="Arial"/>
              </a:rPr>
              <a:t>Crack down, back up, </a:t>
            </a:r>
            <a:endParaRPr lang="en-AU"/>
          </a:p>
          <a:p>
            <a:pPr marL="132715" indent="-132715">
              <a:buNone/>
            </a:pPr>
            <a:r>
              <a:rPr lang="en-AU" sz="3200">
                <a:latin typeface="Arial"/>
                <a:cs typeface="Arial"/>
              </a:rPr>
              <a:t>Reuse that coffee cup. </a:t>
            </a:r>
            <a:endParaRPr lang="en-AU"/>
          </a:p>
          <a:p>
            <a:pPr marL="132715" indent="-132715">
              <a:buNone/>
            </a:pPr>
            <a:r>
              <a:rPr lang="en-AU" sz="3200">
                <a:latin typeface="Arial"/>
                <a:cs typeface="Arial"/>
              </a:rPr>
              <a:t>Cups up, cups down, got one at home. </a:t>
            </a:r>
            <a:endParaRPr lang="en-AU"/>
          </a:p>
          <a:p>
            <a:pPr marL="132715" indent="-132715">
              <a:buNone/>
            </a:pPr>
            <a:r>
              <a:rPr lang="en-AU" sz="3200">
                <a:latin typeface="Arial"/>
                <a:cs typeface="Arial"/>
              </a:rPr>
              <a:t>It’s so easy to bring your own. </a:t>
            </a:r>
            <a:endParaRPr lang="en-AU"/>
          </a:p>
          <a:p>
            <a:pPr marL="132715" indent="-132715">
              <a:buNone/>
            </a:pPr>
            <a:r>
              <a:rPr lang="en-AU" sz="3200">
                <a:latin typeface="Arial"/>
                <a:cs typeface="Arial"/>
              </a:rPr>
              <a:t>Change, exchange don’t throw it out, </a:t>
            </a:r>
            <a:endParaRPr lang="en-AU"/>
          </a:p>
          <a:p>
            <a:pPr marL="132715" indent="-132715">
              <a:buNone/>
            </a:pPr>
            <a:r>
              <a:rPr lang="en-AU" sz="3200">
                <a:latin typeface="Arial"/>
                <a:cs typeface="Arial"/>
              </a:rPr>
              <a:t>Reuse those clothes without a doubt. </a:t>
            </a:r>
            <a:endParaRPr lang="en-AU"/>
          </a:p>
          <a:p>
            <a:pPr marL="132715" indent="-132715">
              <a:buNone/>
            </a:pPr>
            <a:r>
              <a:rPr lang="en-AU" sz="3200">
                <a:latin typeface="Arial"/>
                <a:cs typeface="Arial"/>
              </a:rPr>
              <a:t>Don’t toss those threads, sew them again, </a:t>
            </a:r>
            <a:endParaRPr lang="en-AU"/>
          </a:p>
          <a:p>
            <a:pPr marL="132715" indent="-132715">
              <a:buNone/>
            </a:pPr>
            <a:r>
              <a:rPr lang="en-AU" sz="3200">
                <a:latin typeface="Arial"/>
                <a:cs typeface="Arial"/>
              </a:rPr>
              <a:t>Cut them up and start a trend. </a:t>
            </a:r>
            <a:endParaRPr lang="en-AU"/>
          </a:p>
          <a:p>
            <a:pPr marL="0" indent="0">
              <a:buNone/>
            </a:pPr>
            <a:r>
              <a:rPr lang="en-AU" sz="3200">
                <a:latin typeface="Arial"/>
                <a:cs typeface="Arial"/>
              </a:rPr>
              <a:t>It’s not a load of rubbish. </a:t>
            </a:r>
            <a:endParaRPr lang="en-AU"/>
          </a:p>
          <a:p>
            <a:pPr marL="132715" indent="-132715">
              <a:buNone/>
            </a:pPr>
            <a:endParaRPr lang="en-AU" sz="3200" dirty="0"/>
          </a:p>
          <a:p>
            <a:pPr marL="0" indent="0">
              <a:buNone/>
            </a:pPr>
            <a:endParaRPr lang="en-AU" dirty="0"/>
          </a:p>
          <a:p>
            <a:pPr marL="342900" indent="-342900">
              <a:buAutoNum type="arabicPeriod"/>
            </a:pPr>
            <a:endParaRPr lang="en-AU" dirty="0"/>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7</a:t>
            </a:fld>
            <a:endParaRPr lang="en-US" dirty="0"/>
          </a:p>
        </p:txBody>
      </p:sp>
      <p:sp>
        <p:nvSpPr>
          <p:cNvPr id="8" name="TextBox 7">
            <a:extLst>
              <a:ext uri="{FF2B5EF4-FFF2-40B4-BE49-F238E27FC236}">
                <a16:creationId xmlns:a16="http://schemas.microsoft.com/office/drawing/2014/main" id="{7D91EB08-6A8A-4AB4-B6EE-2023E2B6F49E}"/>
              </a:ext>
            </a:extLst>
          </p:cNvPr>
          <p:cNvSpPr txBox="1"/>
          <p:nvPr/>
        </p:nvSpPr>
        <p:spPr>
          <a:xfrm>
            <a:off x="3700302" y="2227458"/>
            <a:ext cx="2427377" cy="25055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800" b="1" dirty="0">
              <a:solidFill>
                <a:srgbClr val="000000"/>
              </a:solidFill>
              <a:latin typeface="Montserrat Medium"/>
              <a:cs typeface="Arial"/>
            </a:endParaRPr>
          </a:p>
          <a:p>
            <a:pPr marL="132715" indent="-132715" defTabSz="514337">
              <a:lnSpc>
                <a:spcPct val="150000"/>
              </a:lnSpc>
              <a:spcAft>
                <a:spcPts val="450"/>
              </a:spcAft>
            </a:pPr>
            <a:r>
              <a:rPr lang="en-AU" sz="800" b="1">
                <a:solidFill>
                  <a:schemeClr val="tx2"/>
                </a:solidFill>
                <a:latin typeface="Arial"/>
                <a:cs typeface="Arial"/>
              </a:rPr>
              <a:t>Chorus</a:t>
            </a:r>
            <a:r>
              <a:rPr lang="en-AU" sz="800" b="1" dirty="0">
                <a:solidFill>
                  <a:schemeClr val="tx2"/>
                </a:solidFill>
                <a:latin typeface="Arial"/>
                <a:cs typeface="Arial"/>
              </a:rPr>
              <a:t> </a:t>
            </a:r>
          </a:p>
          <a:p>
            <a:pPr marL="132715" indent="-132715" defTabSz="514337">
              <a:lnSpc>
                <a:spcPct val="150000"/>
              </a:lnSpc>
              <a:spcAft>
                <a:spcPts val="450"/>
              </a:spcAft>
            </a:pPr>
            <a:r>
              <a:rPr lang="en-AU" sz="800">
                <a:solidFill>
                  <a:schemeClr val="tx2"/>
                </a:solidFill>
                <a:latin typeface="Arial"/>
                <a:cs typeface="Arial"/>
              </a:rPr>
              <a:t>Ooo, ahhh, Rubbish Rap, </a:t>
            </a:r>
          </a:p>
          <a:p>
            <a:pPr marL="132715" indent="-132715" defTabSz="514337">
              <a:lnSpc>
                <a:spcPct val="150000"/>
              </a:lnSpc>
              <a:spcAft>
                <a:spcPts val="450"/>
              </a:spcAft>
            </a:pPr>
            <a:r>
              <a:rPr lang="en-AU" sz="800">
                <a:solidFill>
                  <a:schemeClr val="tx2"/>
                </a:solidFill>
                <a:latin typeface="Arial"/>
                <a:cs typeface="Arial"/>
              </a:rPr>
              <a:t>Take that wrap and toss that scrap, </a:t>
            </a:r>
          </a:p>
          <a:p>
            <a:pPr marL="132715" indent="-132715" defTabSz="514337">
              <a:lnSpc>
                <a:spcPct val="150000"/>
              </a:lnSpc>
              <a:spcAft>
                <a:spcPts val="450"/>
              </a:spcAft>
            </a:pPr>
            <a:r>
              <a:rPr lang="en-AU" sz="800">
                <a:solidFill>
                  <a:schemeClr val="tx2"/>
                </a:solidFill>
                <a:latin typeface="Arial"/>
                <a:cs typeface="Arial"/>
              </a:rPr>
              <a:t>Flip that lid right on the bin, </a:t>
            </a:r>
          </a:p>
          <a:p>
            <a:pPr marL="132715" indent="-132715" defTabSz="514337">
              <a:lnSpc>
                <a:spcPct val="150000"/>
              </a:lnSpc>
              <a:spcAft>
                <a:spcPts val="450"/>
              </a:spcAft>
            </a:pPr>
            <a:r>
              <a:rPr lang="en-AU" sz="800">
                <a:solidFill>
                  <a:schemeClr val="tx2"/>
                </a:solidFill>
                <a:latin typeface="Arial"/>
                <a:cs typeface="Arial"/>
              </a:rPr>
              <a:t>Check, recycle, throw it in. </a:t>
            </a:r>
          </a:p>
          <a:p>
            <a:pPr marL="132715" indent="-132715" defTabSz="514337">
              <a:lnSpc>
                <a:spcPct val="150000"/>
              </a:lnSpc>
              <a:spcAft>
                <a:spcPts val="450"/>
              </a:spcAft>
            </a:pPr>
            <a:r>
              <a:rPr lang="en-AU" sz="800">
                <a:solidFill>
                  <a:schemeClr val="tx2"/>
                </a:solidFill>
                <a:latin typeface="Arial"/>
                <a:cs typeface="Arial"/>
              </a:rPr>
              <a:t>Be proactive, make a change, </a:t>
            </a:r>
          </a:p>
          <a:p>
            <a:pPr marL="132715" indent="-132715" defTabSz="514337">
              <a:lnSpc>
                <a:spcPct val="150000"/>
              </a:lnSpc>
              <a:spcAft>
                <a:spcPts val="450"/>
              </a:spcAft>
            </a:pPr>
            <a:r>
              <a:rPr lang="en-AU" sz="800">
                <a:solidFill>
                  <a:schemeClr val="tx2"/>
                </a:solidFill>
                <a:latin typeface="Arial"/>
                <a:cs typeface="Arial"/>
              </a:rPr>
              <a:t>Rethink your ways, it’s not so strange. </a:t>
            </a:r>
          </a:p>
          <a:p>
            <a:pPr marL="132715" indent="-132715" defTabSz="514337">
              <a:lnSpc>
                <a:spcPct val="150000"/>
              </a:lnSpc>
              <a:spcAft>
                <a:spcPts val="450"/>
              </a:spcAft>
            </a:pPr>
            <a:r>
              <a:rPr lang="en-AU" sz="800">
                <a:solidFill>
                  <a:schemeClr val="tx2"/>
                </a:solidFill>
                <a:latin typeface="Arial"/>
                <a:cs typeface="Arial"/>
              </a:rPr>
              <a:t>Ooo, Ahhh, Rubbish Rap, </a:t>
            </a:r>
          </a:p>
          <a:p>
            <a:pPr marL="132715" indent="-132715" defTabSz="514337">
              <a:lnSpc>
                <a:spcPct val="150000"/>
              </a:lnSpc>
              <a:spcAft>
                <a:spcPts val="450"/>
              </a:spcAft>
            </a:pPr>
            <a:r>
              <a:rPr lang="en-AU" sz="800">
                <a:solidFill>
                  <a:schemeClr val="tx2"/>
                </a:solidFill>
                <a:latin typeface="Arial"/>
                <a:cs typeface="Arial"/>
              </a:rPr>
              <a:t>Listen to me, now let’s recap, </a:t>
            </a:r>
            <a:endParaRPr lang="en-US" sz="800">
              <a:solidFill>
                <a:schemeClr val="tx2"/>
              </a:solidFill>
              <a:latin typeface="Arial"/>
              <a:cs typeface="Arial"/>
            </a:endParaRPr>
          </a:p>
          <a:p>
            <a:pPr marL="132715" indent="-132715" defTabSz="514337">
              <a:lnSpc>
                <a:spcPct val="130000"/>
              </a:lnSpc>
              <a:spcAft>
                <a:spcPts val="450"/>
              </a:spcAft>
            </a:pPr>
            <a:endParaRPr lang="en-US" sz="800" b="1" dirty="0">
              <a:solidFill>
                <a:schemeClr val="tx2"/>
              </a:solidFill>
              <a:latin typeface="Arial"/>
              <a:cs typeface="Arial"/>
            </a:endParaRPr>
          </a:p>
        </p:txBody>
      </p:sp>
    </p:spTree>
    <p:extLst>
      <p:ext uri="{BB962C8B-B14F-4D97-AF65-F5344CB8AC3E}">
        <p14:creationId xmlns:p14="http://schemas.microsoft.com/office/powerpoint/2010/main" val="14446136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Keep the beat in the rap</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Keep the beat to the shortened version of 'Rubbish Rap'</a:t>
            </a:r>
            <a:endParaRPr lang="en-AU"/>
          </a:p>
        </p:txBody>
      </p:sp>
      <p:sp>
        <p:nvSpPr>
          <p:cNvPr id="4" name="Text Placeholder 3"/>
          <p:cNvSpPr>
            <a:spLocks noGrp="1"/>
          </p:cNvSpPr>
          <p:nvPr>
            <p:ph type="body" sz="quarter" idx="16"/>
          </p:nvPr>
        </p:nvSpPr>
        <p:spPr>
          <a:xfrm>
            <a:off x="294660" y="1777910"/>
            <a:ext cx="4377382" cy="4993856"/>
          </a:xfrm>
        </p:spPr>
        <p:txBody>
          <a:bodyPr vert="horz" lIns="91440" tIns="45720" rIns="91440" bIns="45720" rtlCol="0" anchor="t">
            <a:normAutofit fontScale="32500" lnSpcReduction="20000"/>
          </a:bodyPr>
          <a:lstStyle/>
          <a:p>
            <a:pPr marL="0" indent="0">
              <a:buNone/>
            </a:pPr>
            <a:r>
              <a:rPr lang="en-AU" sz="4800" b="1">
                <a:latin typeface="Arial"/>
                <a:cs typeface="Arial"/>
              </a:rPr>
              <a:t>'Rubbish Rap'</a:t>
            </a:r>
            <a:endParaRPr lang="en-US" sz="4800" b="1"/>
          </a:p>
          <a:p>
            <a:pPr marL="0" indent="0">
              <a:buNone/>
            </a:pPr>
            <a:r>
              <a:rPr lang="en-AU" sz="3600" b="1" dirty="0">
                <a:latin typeface="Arial"/>
                <a:cs typeface="Arial"/>
              </a:rPr>
              <a:t>By Tracy and Paul </a:t>
            </a:r>
            <a:r>
              <a:rPr lang="en-AU" sz="3600" b="1">
                <a:latin typeface="Arial"/>
                <a:cs typeface="Arial"/>
              </a:rPr>
              <a:t>Burjan  with Zain Ousmand</a:t>
            </a:r>
            <a:endParaRPr lang="en-AU" sz="3600" b="1" dirty="0"/>
          </a:p>
          <a:p>
            <a:pPr marL="132715" indent="-132715">
              <a:buNone/>
            </a:pPr>
            <a:r>
              <a:rPr lang="en-AU" sz="3600" b="1">
                <a:latin typeface="Arial"/>
                <a:cs typeface="Arial"/>
              </a:rPr>
              <a:t>Chorus</a:t>
            </a:r>
            <a:r>
              <a:rPr lang="en-AU" sz="3600" dirty="0">
                <a:latin typeface="Arial"/>
                <a:cs typeface="Arial"/>
              </a:rPr>
              <a:t> </a:t>
            </a:r>
            <a:endParaRPr lang="en-AU"/>
          </a:p>
          <a:p>
            <a:pPr marL="132715" indent="-132715">
              <a:buNone/>
            </a:pPr>
            <a:r>
              <a:rPr lang="en-AU" sz="3600"/>
              <a:t>Line 1 - </a:t>
            </a:r>
            <a:r>
              <a:rPr lang="en-AU" sz="3600" b="1"/>
              <a:t>(1) </a:t>
            </a:r>
            <a:r>
              <a:rPr lang="en-AU" sz="3600"/>
              <a:t>Ooo, </a:t>
            </a:r>
            <a:r>
              <a:rPr lang="en-AU" sz="3600" b="1"/>
              <a:t>(2) </a:t>
            </a:r>
            <a:r>
              <a:rPr lang="en-AU" sz="3600"/>
              <a:t>ahhh, </a:t>
            </a:r>
            <a:r>
              <a:rPr lang="en-AU" sz="3600" b="1"/>
              <a:t>(3)</a:t>
            </a:r>
            <a:r>
              <a:rPr lang="en-AU" sz="3600"/>
              <a:t> Rubbish </a:t>
            </a:r>
            <a:r>
              <a:rPr lang="en-AU" sz="3600" b="1"/>
              <a:t>(4)</a:t>
            </a:r>
            <a:r>
              <a:rPr lang="en-AU" sz="3600"/>
              <a:t> Rap, </a:t>
            </a:r>
            <a:endParaRPr lang="en-AU"/>
          </a:p>
          <a:p>
            <a:pPr marL="132715" indent="-132715">
              <a:buNone/>
            </a:pPr>
            <a:r>
              <a:rPr lang="en-AU" sz="3600"/>
              <a:t>Line 2 - </a:t>
            </a:r>
            <a:r>
              <a:rPr lang="en-AU" sz="3600" b="1"/>
              <a:t>(1)</a:t>
            </a:r>
            <a:r>
              <a:rPr lang="en-AU" sz="3600"/>
              <a:t> Take that </a:t>
            </a:r>
            <a:r>
              <a:rPr lang="en-AU" sz="3600" b="1"/>
              <a:t>(2)</a:t>
            </a:r>
            <a:r>
              <a:rPr lang="en-AU" sz="3600"/>
              <a:t> wrap and</a:t>
            </a:r>
            <a:r>
              <a:rPr lang="en-AU" sz="3600" b="1"/>
              <a:t> (3)</a:t>
            </a:r>
            <a:r>
              <a:rPr lang="en-AU" sz="3600"/>
              <a:t> toss that </a:t>
            </a:r>
            <a:r>
              <a:rPr lang="en-AU" sz="3600" b="1"/>
              <a:t>(4)</a:t>
            </a:r>
            <a:r>
              <a:rPr lang="en-AU" sz="3600"/>
              <a:t> scrap, </a:t>
            </a:r>
            <a:endParaRPr lang="en-AU"/>
          </a:p>
          <a:p>
            <a:pPr marL="132715" indent="-132715">
              <a:buNone/>
            </a:pPr>
            <a:r>
              <a:rPr lang="en-AU" sz="3600"/>
              <a:t>Line 3 - </a:t>
            </a:r>
            <a:r>
              <a:rPr lang="en-AU" sz="3600" b="1"/>
              <a:t>(1)</a:t>
            </a:r>
            <a:r>
              <a:rPr lang="en-AU" sz="3600"/>
              <a:t> Flip that </a:t>
            </a:r>
            <a:r>
              <a:rPr lang="en-AU" sz="3600" b="1"/>
              <a:t>(2)</a:t>
            </a:r>
            <a:r>
              <a:rPr lang="en-AU" sz="3600"/>
              <a:t> lid right </a:t>
            </a:r>
            <a:r>
              <a:rPr lang="en-AU" sz="3600" b="1"/>
              <a:t>(3)</a:t>
            </a:r>
            <a:r>
              <a:rPr lang="en-AU" sz="3600"/>
              <a:t> on the </a:t>
            </a:r>
            <a:r>
              <a:rPr lang="en-AU" sz="3600" b="1"/>
              <a:t>(4)</a:t>
            </a:r>
            <a:r>
              <a:rPr lang="en-AU" sz="3600"/>
              <a:t> bin, </a:t>
            </a:r>
            <a:endParaRPr lang="en-AU"/>
          </a:p>
          <a:p>
            <a:pPr marL="132715" indent="-132715">
              <a:buNone/>
            </a:pPr>
            <a:r>
              <a:rPr lang="en-AU" sz="3600"/>
              <a:t>Line 4 - </a:t>
            </a:r>
            <a:r>
              <a:rPr lang="en-AU" sz="3600" b="1"/>
              <a:t>(1)</a:t>
            </a:r>
            <a:r>
              <a:rPr lang="en-AU" sz="3600"/>
              <a:t> Check, re-</a:t>
            </a:r>
            <a:r>
              <a:rPr lang="en-AU" sz="3600" b="1"/>
              <a:t> (2)</a:t>
            </a:r>
            <a:r>
              <a:rPr lang="en-AU" sz="3600"/>
              <a:t> cycle, </a:t>
            </a:r>
            <a:r>
              <a:rPr lang="en-AU" sz="3600" b="1"/>
              <a:t>(3)</a:t>
            </a:r>
            <a:r>
              <a:rPr lang="en-AU" sz="3600"/>
              <a:t> throw it </a:t>
            </a:r>
            <a:r>
              <a:rPr lang="en-AU" sz="3600" b="1"/>
              <a:t>(4)</a:t>
            </a:r>
            <a:r>
              <a:rPr lang="en-AU" sz="3600"/>
              <a:t> in. </a:t>
            </a:r>
            <a:endParaRPr lang="en-AU"/>
          </a:p>
          <a:p>
            <a:pPr marL="132715" indent="-132715">
              <a:buNone/>
            </a:pPr>
            <a:r>
              <a:rPr lang="en-AU" sz="3600"/>
              <a:t>Line 5 - </a:t>
            </a:r>
            <a:r>
              <a:rPr lang="en-AU" sz="3600" b="1"/>
              <a:t>(1)</a:t>
            </a:r>
            <a:r>
              <a:rPr lang="en-AU" sz="3600"/>
              <a:t> Be pro-</a:t>
            </a:r>
            <a:r>
              <a:rPr lang="en-AU" sz="3600" b="1"/>
              <a:t> (2)</a:t>
            </a:r>
            <a:r>
              <a:rPr lang="en-AU" sz="3600"/>
              <a:t> active, </a:t>
            </a:r>
            <a:r>
              <a:rPr lang="en-AU" sz="3600" b="1"/>
              <a:t>(3)</a:t>
            </a:r>
            <a:r>
              <a:rPr lang="en-AU" sz="3600"/>
              <a:t> make a </a:t>
            </a:r>
            <a:r>
              <a:rPr lang="en-AU" sz="3600" b="1"/>
              <a:t>(4)</a:t>
            </a:r>
            <a:r>
              <a:rPr lang="en-AU" sz="3600"/>
              <a:t> change, </a:t>
            </a:r>
            <a:endParaRPr lang="en-AU"/>
          </a:p>
          <a:p>
            <a:pPr marL="132715" indent="-132715">
              <a:buNone/>
            </a:pPr>
            <a:r>
              <a:rPr lang="en-AU" sz="3600"/>
              <a:t>Line 6 - </a:t>
            </a:r>
            <a:r>
              <a:rPr lang="en-AU" sz="3600" b="1"/>
              <a:t>(1)</a:t>
            </a:r>
            <a:r>
              <a:rPr lang="en-AU" sz="3600"/>
              <a:t> Rethink your </a:t>
            </a:r>
            <a:r>
              <a:rPr lang="en-AU" sz="3600" b="1"/>
              <a:t>(2)</a:t>
            </a:r>
            <a:r>
              <a:rPr lang="en-AU" sz="3600"/>
              <a:t> ways, it’s </a:t>
            </a:r>
            <a:r>
              <a:rPr lang="en-AU" sz="3600" b="1"/>
              <a:t>(3)</a:t>
            </a:r>
            <a:r>
              <a:rPr lang="en-AU" sz="3600"/>
              <a:t> not so </a:t>
            </a:r>
            <a:r>
              <a:rPr lang="en-AU" sz="3600" b="1"/>
              <a:t>(4)</a:t>
            </a:r>
            <a:r>
              <a:rPr lang="en-AU" sz="3600"/>
              <a:t> strange. </a:t>
            </a:r>
            <a:endParaRPr lang="en-AU"/>
          </a:p>
          <a:p>
            <a:pPr marL="132715" indent="-132715">
              <a:buNone/>
            </a:pPr>
            <a:r>
              <a:rPr lang="en-AU" sz="3600"/>
              <a:t>Line 7 - </a:t>
            </a:r>
            <a:r>
              <a:rPr lang="en-AU" sz="3600" b="1"/>
              <a:t>(1)</a:t>
            </a:r>
            <a:r>
              <a:rPr lang="en-AU" sz="3600"/>
              <a:t> Ooo, </a:t>
            </a:r>
            <a:r>
              <a:rPr lang="en-AU" sz="3600" b="1"/>
              <a:t>(2)</a:t>
            </a:r>
            <a:r>
              <a:rPr lang="en-AU" sz="3600"/>
              <a:t> Ahhh, </a:t>
            </a:r>
            <a:r>
              <a:rPr lang="en-AU" sz="3600" b="1"/>
              <a:t>(3)</a:t>
            </a:r>
            <a:r>
              <a:rPr lang="en-AU" sz="3600"/>
              <a:t> Rubbish </a:t>
            </a:r>
            <a:r>
              <a:rPr lang="en-AU" sz="3600" b="1"/>
              <a:t>(4)</a:t>
            </a:r>
            <a:r>
              <a:rPr lang="en-AU" sz="3600"/>
              <a:t> Rap, </a:t>
            </a:r>
            <a:endParaRPr lang="en-AU"/>
          </a:p>
          <a:p>
            <a:pPr marL="132715" indent="-132715">
              <a:buNone/>
            </a:pPr>
            <a:r>
              <a:rPr lang="en-AU" sz="3600">
                <a:latin typeface="Arial"/>
                <a:cs typeface="Arial"/>
              </a:rPr>
              <a:t>Line 8 - </a:t>
            </a:r>
            <a:r>
              <a:rPr lang="en-AU" sz="3600" b="1">
                <a:latin typeface="Arial"/>
                <a:cs typeface="Arial"/>
              </a:rPr>
              <a:t>(1)</a:t>
            </a:r>
            <a:r>
              <a:rPr lang="en-AU" sz="3600">
                <a:latin typeface="Arial"/>
                <a:cs typeface="Arial"/>
              </a:rPr>
              <a:t> Listen to </a:t>
            </a:r>
            <a:r>
              <a:rPr lang="en-AU" sz="3600" b="1">
                <a:latin typeface="Arial"/>
                <a:cs typeface="Arial"/>
              </a:rPr>
              <a:t>(2)</a:t>
            </a:r>
            <a:r>
              <a:rPr lang="en-AU" sz="3600">
                <a:latin typeface="Arial"/>
                <a:cs typeface="Arial"/>
              </a:rPr>
              <a:t> me, now </a:t>
            </a:r>
            <a:r>
              <a:rPr lang="en-AU" sz="3600" b="1">
                <a:latin typeface="Arial"/>
                <a:cs typeface="Arial"/>
              </a:rPr>
              <a:t>(3)</a:t>
            </a:r>
            <a:r>
              <a:rPr lang="en-AU" sz="3600" dirty="0">
                <a:latin typeface="Arial"/>
                <a:cs typeface="Arial"/>
              </a:rPr>
              <a:t> </a:t>
            </a:r>
            <a:r>
              <a:rPr lang="en-AU" sz="3600">
                <a:latin typeface="Arial"/>
                <a:cs typeface="Arial"/>
              </a:rPr>
              <a:t>let’s re-</a:t>
            </a:r>
            <a:r>
              <a:rPr lang="en-AU" sz="3600" b="1">
                <a:latin typeface="Arial"/>
                <a:cs typeface="Arial"/>
              </a:rPr>
              <a:t> (4)</a:t>
            </a:r>
            <a:r>
              <a:rPr lang="en-AU" sz="3600">
                <a:latin typeface="Arial"/>
                <a:cs typeface="Arial"/>
              </a:rPr>
              <a:t> cap, </a:t>
            </a:r>
            <a:endParaRPr lang="en-AU"/>
          </a:p>
          <a:p>
            <a:pPr marL="0" indent="0">
              <a:buNone/>
            </a:pPr>
            <a:r>
              <a:rPr lang="en-AU" sz="3600">
                <a:latin typeface="Arial"/>
                <a:cs typeface="Arial"/>
              </a:rPr>
              <a:t>It’s not a load of rubbish. (tag line – not a part of the chorus and can be said in whatever way you would like) </a:t>
            </a:r>
            <a:endParaRPr lang="en-AU"/>
          </a:p>
          <a:p>
            <a:pPr marL="132715" indent="-132715">
              <a:buNone/>
            </a:pPr>
            <a:endParaRPr lang="en-AU" sz="3200" dirty="0"/>
          </a:p>
          <a:p>
            <a:pPr marL="132715" indent="-132715">
              <a:buNone/>
            </a:pPr>
            <a:endParaRPr lang="en-AU" sz="3200" dirty="0"/>
          </a:p>
          <a:p>
            <a:pPr marL="0" indent="0">
              <a:buNone/>
            </a:pPr>
            <a:endParaRPr lang="en-AU" dirty="0"/>
          </a:p>
          <a:p>
            <a:pPr marL="342900" indent="-342900">
              <a:buAutoNum type="arabicPeriod"/>
            </a:pPr>
            <a:endParaRPr lang="en-AU" dirty="0"/>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8</a:t>
            </a:fld>
            <a:endParaRPr lang="en-US" dirty="0"/>
          </a:p>
        </p:txBody>
      </p:sp>
      <p:sp>
        <p:nvSpPr>
          <p:cNvPr id="8" name="TextBox 7">
            <a:extLst>
              <a:ext uri="{FF2B5EF4-FFF2-40B4-BE49-F238E27FC236}">
                <a16:creationId xmlns:a16="http://schemas.microsoft.com/office/drawing/2014/main" id="{7D91EB08-6A8A-4AB4-B6EE-2023E2B6F49E}"/>
              </a:ext>
            </a:extLst>
          </p:cNvPr>
          <p:cNvSpPr txBox="1"/>
          <p:nvPr/>
        </p:nvSpPr>
        <p:spPr>
          <a:xfrm>
            <a:off x="4607851" y="2261705"/>
            <a:ext cx="4490771" cy="36237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1400" b="1" dirty="0">
              <a:solidFill>
                <a:srgbClr val="000000"/>
              </a:solidFill>
              <a:latin typeface="Arial"/>
              <a:cs typeface="Arial"/>
            </a:endParaRPr>
          </a:p>
          <a:p>
            <a:pPr defTabSz="514337"/>
            <a:r>
              <a:rPr lang="en-AU" sz="1400" b="1">
                <a:latin typeface="Arial"/>
                <a:ea typeface="+mn-lt"/>
                <a:cs typeface="+mn-lt"/>
              </a:rPr>
              <a:t>Verse 1 </a:t>
            </a:r>
            <a:endParaRPr lang="en-AU" sz="1400">
              <a:latin typeface="Arial"/>
              <a:cs typeface="Arial"/>
            </a:endParaRPr>
          </a:p>
          <a:p>
            <a:pPr marL="132715" indent="-132715" defTabSz="514337">
              <a:lnSpc>
                <a:spcPct val="130000"/>
              </a:lnSpc>
              <a:spcAft>
                <a:spcPts val="450"/>
              </a:spcAft>
            </a:pPr>
            <a:r>
              <a:rPr lang="en-AU" sz="1200">
                <a:solidFill>
                  <a:schemeClr val="tx2"/>
                </a:solidFill>
                <a:latin typeface="Arial"/>
                <a:cs typeface="Arial"/>
              </a:rPr>
              <a:t>Line 1 - Crack </a:t>
            </a:r>
            <a:r>
              <a:rPr lang="en-AU" sz="1200" b="1">
                <a:solidFill>
                  <a:schemeClr val="tx2"/>
                </a:solidFill>
                <a:latin typeface="Arial"/>
                <a:cs typeface="Arial"/>
              </a:rPr>
              <a:t>(1)</a:t>
            </a:r>
            <a:r>
              <a:rPr lang="en-AU" sz="1200">
                <a:solidFill>
                  <a:schemeClr val="tx2"/>
                </a:solidFill>
                <a:latin typeface="Arial"/>
                <a:cs typeface="Arial"/>
              </a:rPr>
              <a:t> down, </a:t>
            </a:r>
            <a:r>
              <a:rPr lang="en-AU" sz="1200" b="1">
                <a:solidFill>
                  <a:schemeClr val="tx2"/>
                </a:solidFill>
                <a:latin typeface="Arial"/>
                <a:cs typeface="Arial"/>
              </a:rPr>
              <a:t>(2)</a:t>
            </a:r>
            <a:r>
              <a:rPr lang="en-AU" sz="1200">
                <a:solidFill>
                  <a:schemeClr val="tx2"/>
                </a:solidFill>
                <a:latin typeface="Arial"/>
                <a:cs typeface="Arial"/>
              </a:rPr>
              <a:t> (rest), back </a:t>
            </a:r>
            <a:r>
              <a:rPr lang="en-AU" sz="1200" b="1">
                <a:solidFill>
                  <a:schemeClr val="tx2"/>
                </a:solidFill>
                <a:latin typeface="Arial"/>
                <a:cs typeface="Arial"/>
              </a:rPr>
              <a:t>(3)</a:t>
            </a:r>
            <a:r>
              <a:rPr lang="en-AU" sz="1200" dirty="0">
                <a:solidFill>
                  <a:schemeClr val="tx2"/>
                </a:solidFill>
                <a:latin typeface="Arial"/>
                <a:cs typeface="Arial"/>
              </a:rPr>
              <a:t> </a:t>
            </a:r>
            <a:r>
              <a:rPr lang="en-AU" sz="1200">
                <a:solidFill>
                  <a:schemeClr val="tx2"/>
                </a:solidFill>
                <a:latin typeface="Arial"/>
                <a:cs typeface="Arial"/>
              </a:rPr>
              <a:t>up, </a:t>
            </a:r>
            <a:r>
              <a:rPr lang="en-AU" sz="1200" b="1">
                <a:solidFill>
                  <a:schemeClr val="tx2"/>
                </a:solidFill>
                <a:latin typeface="Arial"/>
                <a:cs typeface="Arial"/>
              </a:rPr>
              <a:t>(4) </a:t>
            </a:r>
            <a:r>
              <a:rPr lang="en-AU" sz="1200">
                <a:solidFill>
                  <a:schemeClr val="tx2"/>
                </a:solidFill>
                <a:latin typeface="Arial"/>
                <a:cs typeface="Arial"/>
              </a:rPr>
              <a:t>(rest) </a:t>
            </a:r>
          </a:p>
          <a:p>
            <a:pPr marL="132715" indent="-132715" defTabSz="514337">
              <a:lnSpc>
                <a:spcPct val="130000"/>
              </a:lnSpc>
              <a:spcAft>
                <a:spcPts val="450"/>
              </a:spcAft>
            </a:pPr>
            <a:r>
              <a:rPr lang="en-AU" sz="1200">
                <a:solidFill>
                  <a:schemeClr val="tx2"/>
                </a:solidFill>
                <a:latin typeface="Arial"/>
                <a:cs typeface="Arial"/>
              </a:rPr>
              <a:t>Line 2 - Re- </a:t>
            </a:r>
            <a:r>
              <a:rPr lang="en-AU" sz="1200" b="1">
                <a:solidFill>
                  <a:schemeClr val="tx2"/>
                </a:solidFill>
                <a:latin typeface="Arial"/>
                <a:cs typeface="Arial"/>
              </a:rPr>
              <a:t>(1)</a:t>
            </a:r>
            <a:r>
              <a:rPr lang="en-AU" sz="1200">
                <a:solidFill>
                  <a:schemeClr val="tx2"/>
                </a:solidFill>
                <a:latin typeface="Arial"/>
                <a:cs typeface="Arial"/>
              </a:rPr>
              <a:t> use that </a:t>
            </a:r>
            <a:r>
              <a:rPr lang="en-AU" sz="1200" b="1">
                <a:solidFill>
                  <a:schemeClr val="tx2"/>
                </a:solidFill>
                <a:latin typeface="Arial"/>
                <a:cs typeface="Arial"/>
              </a:rPr>
              <a:t>(2)</a:t>
            </a:r>
            <a:r>
              <a:rPr lang="en-AU" sz="1200">
                <a:solidFill>
                  <a:schemeClr val="tx2"/>
                </a:solidFill>
                <a:latin typeface="Arial"/>
                <a:cs typeface="Arial"/>
              </a:rPr>
              <a:t> coffee </a:t>
            </a:r>
            <a:r>
              <a:rPr lang="en-AU" sz="1200" b="1">
                <a:solidFill>
                  <a:schemeClr val="tx2"/>
                </a:solidFill>
                <a:latin typeface="Arial"/>
                <a:cs typeface="Arial"/>
              </a:rPr>
              <a:t>(3)</a:t>
            </a:r>
            <a:r>
              <a:rPr lang="en-AU" sz="1200">
                <a:solidFill>
                  <a:schemeClr val="tx2"/>
                </a:solidFill>
                <a:latin typeface="Arial"/>
                <a:cs typeface="Arial"/>
              </a:rPr>
              <a:t> cup </a:t>
            </a:r>
            <a:r>
              <a:rPr lang="en-AU" sz="1200" b="1">
                <a:solidFill>
                  <a:schemeClr val="tx2"/>
                </a:solidFill>
                <a:latin typeface="Arial"/>
                <a:cs typeface="Arial"/>
              </a:rPr>
              <a:t>(4)</a:t>
            </a:r>
            <a:r>
              <a:rPr lang="en-AU" sz="1200">
                <a:solidFill>
                  <a:schemeClr val="tx2"/>
                </a:solidFill>
                <a:latin typeface="Arial"/>
                <a:cs typeface="Arial"/>
              </a:rPr>
              <a:t> (rest). </a:t>
            </a:r>
          </a:p>
          <a:p>
            <a:pPr marL="132715" indent="-132715" defTabSz="514337">
              <a:lnSpc>
                <a:spcPct val="130000"/>
              </a:lnSpc>
              <a:spcAft>
                <a:spcPts val="450"/>
              </a:spcAft>
            </a:pPr>
            <a:r>
              <a:rPr lang="en-AU" sz="1200">
                <a:solidFill>
                  <a:schemeClr val="tx2"/>
                </a:solidFill>
                <a:latin typeface="Arial"/>
                <a:cs typeface="Arial"/>
              </a:rPr>
              <a:t>Line 3 - Cups </a:t>
            </a:r>
            <a:r>
              <a:rPr lang="en-AU" sz="1200" b="1">
                <a:solidFill>
                  <a:schemeClr val="tx2"/>
                </a:solidFill>
                <a:latin typeface="Arial"/>
                <a:cs typeface="Arial"/>
              </a:rPr>
              <a:t>(1)</a:t>
            </a:r>
            <a:r>
              <a:rPr lang="en-AU" sz="1200">
                <a:solidFill>
                  <a:schemeClr val="tx2"/>
                </a:solidFill>
                <a:latin typeface="Arial"/>
                <a:cs typeface="Arial"/>
              </a:rPr>
              <a:t> up, cups </a:t>
            </a:r>
            <a:r>
              <a:rPr lang="en-AU" sz="1200" b="1">
                <a:solidFill>
                  <a:schemeClr val="tx2"/>
                </a:solidFill>
                <a:latin typeface="Arial"/>
                <a:cs typeface="Arial"/>
              </a:rPr>
              <a:t>(2)</a:t>
            </a:r>
            <a:r>
              <a:rPr lang="en-AU" sz="1200">
                <a:solidFill>
                  <a:schemeClr val="tx2"/>
                </a:solidFill>
                <a:latin typeface="Arial"/>
                <a:cs typeface="Arial"/>
              </a:rPr>
              <a:t> down, got </a:t>
            </a:r>
            <a:r>
              <a:rPr lang="en-AU" sz="1200" b="1">
                <a:solidFill>
                  <a:schemeClr val="tx2"/>
                </a:solidFill>
                <a:latin typeface="Arial"/>
                <a:cs typeface="Arial"/>
              </a:rPr>
              <a:t>(3)</a:t>
            </a:r>
            <a:r>
              <a:rPr lang="en-AU" sz="1200" dirty="0">
                <a:solidFill>
                  <a:schemeClr val="tx2"/>
                </a:solidFill>
                <a:latin typeface="Arial"/>
                <a:cs typeface="Arial"/>
              </a:rPr>
              <a:t> </a:t>
            </a:r>
            <a:r>
              <a:rPr lang="en-AU" sz="1200">
                <a:solidFill>
                  <a:schemeClr val="tx2"/>
                </a:solidFill>
                <a:latin typeface="Arial"/>
                <a:cs typeface="Arial"/>
              </a:rPr>
              <a:t>one at </a:t>
            </a:r>
            <a:r>
              <a:rPr lang="en-AU" sz="1200" b="1">
                <a:solidFill>
                  <a:schemeClr val="tx2"/>
                </a:solidFill>
                <a:latin typeface="Arial"/>
                <a:cs typeface="Arial"/>
              </a:rPr>
              <a:t>(4)</a:t>
            </a:r>
            <a:r>
              <a:rPr lang="en-AU" sz="1200" dirty="0">
                <a:solidFill>
                  <a:schemeClr val="tx2"/>
                </a:solidFill>
                <a:latin typeface="Arial"/>
                <a:cs typeface="Arial"/>
              </a:rPr>
              <a:t> </a:t>
            </a:r>
            <a:r>
              <a:rPr lang="en-AU" sz="1200">
                <a:solidFill>
                  <a:schemeClr val="tx2"/>
                </a:solidFill>
                <a:latin typeface="Arial"/>
                <a:cs typeface="Arial"/>
              </a:rPr>
              <a:t>home. </a:t>
            </a:r>
            <a:endParaRPr lang="en-AU" sz="1200" dirty="0">
              <a:solidFill>
                <a:schemeClr val="tx2"/>
              </a:solidFill>
              <a:latin typeface="Arial"/>
              <a:cs typeface="Arial"/>
            </a:endParaRPr>
          </a:p>
          <a:p>
            <a:pPr marL="132715" indent="-132715" defTabSz="514337">
              <a:lnSpc>
                <a:spcPct val="130000"/>
              </a:lnSpc>
              <a:spcAft>
                <a:spcPts val="450"/>
              </a:spcAft>
            </a:pPr>
            <a:r>
              <a:rPr lang="en-AU" sz="1200">
                <a:solidFill>
                  <a:schemeClr val="tx2"/>
                </a:solidFill>
                <a:latin typeface="Arial"/>
                <a:cs typeface="Arial"/>
              </a:rPr>
              <a:t>Line 4 -</a:t>
            </a:r>
            <a:r>
              <a:rPr lang="en-AU" sz="1200" b="1">
                <a:solidFill>
                  <a:schemeClr val="tx2"/>
                </a:solidFill>
                <a:latin typeface="Arial"/>
                <a:cs typeface="Arial"/>
              </a:rPr>
              <a:t> (1)</a:t>
            </a:r>
            <a:r>
              <a:rPr lang="en-AU" sz="1200" dirty="0">
                <a:solidFill>
                  <a:schemeClr val="tx2"/>
                </a:solidFill>
                <a:latin typeface="Arial"/>
                <a:cs typeface="Arial"/>
              </a:rPr>
              <a:t> </a:t>
            </a:r>
            <a:r>
              <a:rPr lang="en-AU" sz="1200">
                <a:solidFill>
                  <a:schemeClr val="tx2"/>
                </a:solidFill>
                <a:latin typeface="Arial"/>
                <a:cs typeface="Arial"/>
              </a:rPr>
              <a:t>It’s so </a:t>
            </a:r>
            <a:r>
              <a:rPr lang="en-AU" sz="1200" b="1">
                <a:solidFill>
                  <a:schemeClr val="tx2"/>
                </a:solidFill>
                <a:latin typeface="Arial"/>
                <a:cs typeface="Arial"/>
              </a:rPr>
              <a:t>(2)</a:t>
            </a:r>
            <a:r>
              <a:rPr lang="en-AU" sz="1200">
                <a:solidFill>
                  <a:schemeClr val="tx2"/>
                </a:solidFill>
                <a:latin typeface="Arial"/>
                <a:cs typeface="Arial"/>
              </a:rPr>
              <a:t> easy to </a:t>
            </a:r>
            <a:r>
              <a:rPr lang="en-AU" sz="1200" b="1">
                <a:solidFill>
                  <a:schemeClr val="tx2"/>
                </a:solidFill>
                <a:latin typeface="Arial"/>
                <a:cs typeface="Arial"/>
              </a:rPr>
              <a:t>(3)</a:t>
            </a:r>
            <a:r>
              <a:rPr lang="en-AU" sz="1200">
                <a:solidFill>
                  <a:schemeClr val="tx2"/>
                </a:solidFill>
                <a:latin typeface="Arial"/>
                <a:cs typeface="Arial"/>
              </a:rPr>
              <a:t> bring your </a:t>
            </a:r>
            <a:r>
              <a:rPr lang="en-AU" sz="1200" b="1">
                <a:solidFill>
                  <a:schemeClr val="tx2"/>
                </a:solidFill>
                <a:latin typeface="Arial"/>
                <a:cs typeface="Arial"/>
              </a:rPr>
              <a:t>(4)</a:t>
            </a:r>
            <a:r>
              <a:rPr lang="en-AU" sz="1200">
                <a:solidFill>
                  <a:schemeClr val="tx2"/>
                </a:solidFill>
                <a:latin typeface="Arial"/>
                <a:cs typeface="Arial"/>
              </a:rPr>
              <a:t> own. </a:t>
            </a:r>
          </a:p>
          <a:p>
            <a:pPr marL="132715" indent="-132715" defTabSz="514337">
              <a:lnSpc>
                <a:spcPct val="130000"/>
              </a:lnSpc>
              <a:spcAft>
                <a:spcPts val="450"/>
              </a:spcAft>
            </a:pPr>
            <a:r>
              <a:rPr lang="en-AU" sz="1200">
                <a:solidFill>
                  <a:schemeClr val="tx2"/>
                </a:solidFill>
                <a:latin typeface="Arial"/>
                <a:cs typeface="Arial"/>
              </a:rPr>
              <a:t>Line 5 - </a:t>
            </a:r>
            <a:r>
              <a:rPr lang="en-AU" sz="1200" b="1">
                <a:solidFill>
                  <a:schemeClr val="tx2"/>
                </a:solidFill>
                <a:latin typeface="Arial"/>
                <a:cs typeface="Arial"/>
              </a:rPr>
              <a:t>(1) </a:t>
            </a:r>
            <a:r>
              <a:rPr lang="en-AU" sz="1200">
                <a:solidFill>
                  <a:schemeClr val="tx2"/>
                </a:solidFill>
                <a:latin typeface="Arial"/>
                <a:cs typeface="Arial"/>
              </a:rPr>
              <a:t>Change, ex- </a:t>
            </a:r>
            <a:r>
              <a:rPr lang="en-AU" sz="1200" b="1">
                <a:solidFill>
                  <a:schemeClr val="tx2"/>
                </a:solidFill>
                <a:latin typeface="Arial"/>
                <a:cs typeface="Arial"/>
              </a:rPr>
              <a:t>(2)</a:t>
            </a:r>
            <a:r>
              <a:rPr lang="en-AU" sz="1200">
                <a:solidFill>
                  <a:schemeClr val="tx2"/>
                </a:solidFill>
                <a:latin typeface="Arial"/>
                <a:cs typeface="Arial"/>
              </a:rPr>
              <a:t> change don’t </a:t>
            </a:r>
            <a:r>
              <a:rPr lang="en-AU" sz="1200" b="1">
                <a:solidFill>
                  <a:schemeClr val="tx2"/>
                </a:solidFill>
                <a:latin typeface="Arial"/>
                <a:cs typeface="Arial"/>
              </a:rPr>
              <a:t>(3)</a:t>
            </a:r>
            <a:r>
              <a:rPr lang="en-AU" sz="1200" dirty="0">
                <a:solidFill>
                  <a:schemeClr val="tx2"/>
                </a:solidFill>
                <a:latin typeface="Arial"/>
                <a:cs typeface="Arial"/>
              </a:rPr>
              <a:t> </a:t>
            </a:r>
            <a:r>
              <a:rPr lang="en-AU" sz="1200">
                <a:solidFill>
                  <a:schemeClr val="tx2"/>
                </a:solidFill>
                <a:latin typeface="Arial"/>
                <a:cs typeface="Arial"/>
              </a:rPr>
              <a:t>throw it</a:t>
            </a:r>
            <a:r>
              <a:rPr lang="en-AU" sz="1200" b="1">
                <a:solidFill>
                  <a:schemeClr val="tx2"/>
                </a:solidFill>
                <a:latin typeface="Arial"/>
                <a:cs typeface="Arial"/>
              </a:rPr>
              <a:t> (4)</a:t>
            </a:r>
            <a:r>
              <a:rPr lang="en-AU" sz="1200" dirty="0">
                <a:solidFill>
                  <a:schemeClr val="tx2"/>
                </a:solidFill>
                <a:latin typeface="Arial"/>
                <a:cs typeface="Arial"/>
              </a:rPr>
              <a:t> </a:t>
            </a:r>
            <a:r>
              <a:rPr lang="en-AU" sz="1200">
                <a:solidFill>
                  <a:schemeClr val="tx2"/>
                </a:solidFill>
                <a:latin typeface="Arial"/>
                <a:cs typeface="Arial"/>
              </a:rPr>
              <a:t>out, </a:t>
            </a:r>
          </a:p>
          <a:p>
            <a:pPr marL="132715" indent="-132715" defTabSz="514337">
              <a:lnSpc>
                <a:spcPct val="130000"/>
              </a:lnSpc>
              <a:spcAft>
                <a:spcPts val="450"/>
              </a:spcAft>
            </a:pPr>
            <a:r>
              <a:rPr lang="en-AU" sz="1200">
                <a:solidFill>
                  <a:schemeClr val="tx2"/>
                </a:solidFill>
                <a:latin typeface="Arial"/>
                <a:cs typeface="Arial"/>
              </a:rPr>
              <a:t>Line 6 - </a:t>
            </a:r>
            <a:r>
              <a:rPr lang="en-AU" sz="1200" b="1">
                <a:solidFill>
                  <a:schemeClr val="tx2"/>
                </a:solidFill>
                <a:latin typeface="Arial"/>
                <a:cs typeface="Arial"/>
              </a:rPr>
              <a:t>(1) </a:t>
            </a:r>
            <a:r>
              <a:rPr lang="en-AU" sz="1200">
                <a:solidFill>
                  <a:schemeClr val="tx2"/>
                </a:solidFill>
                <a:latin typeface="Arial"/>
                <a:cs typeface="Arial"/>
              </a:rPr>
              <a:t>Reuse those</a:t>
            </a:r>
            <a:r>
              <a:rPr lang="en-AU" sz="1200" b="1">
                <a:solidFill>
                  <a:schemeClr val="tx2"/>
                </a:solidFill>
                <a:latin typeface="Arial"/>
                <a:cs typeface="Arial"/>
              </a:rPr>
              <a:t> (2) </a:t>
            </a:r>
            <a:r>
              <a:rPr lang="en-AU" sz="1200">
                <a:solidFill>
                  <a:schemeClr val="tx2"/>
                </a:solidFill>
                <a:latin typeface="Arial"/>
                <a:cs typeface="Arial"/>
              </a:rPr>
              <a:t>clothes with- </a:t>
            </a:r>
            <a:r>
              <a:rPr lang="en-AU" sz="1200" b="1">
                <a:solidFill>
                  <a:schemeClr val="tx2"/>
                </a:solidFill>
                <a:latin typeface="Arial"/>
                <a:cs typeface="Arial"/>
              </a:rPr>
              <a:t>(3)</a:t>
            </a:r>
            <a:r>
              <a:rPr lang="en-AU" sz="1200" dirty="0">
                <a:solidFill>
                  <a:schemeClr val="tx2"/>
                </a:solidFill>
                <a:latin typeface="Arial"/>
                <a:cs typeface="Arial"/>
              </a:rPr>
              <a:t> </a:t>
            </a:r>
            <a:r>
              <a:rPr lang="en-AU" sz="1200">
                <a:solidFill>
                  <a:schemeClr val="tx2"/>
                </a:solidFill>
                <a:latin typeface="Arial"/>
                <a:cs typeface="Arial"/>
              </a:rPr>
              <a:t>out a </a:t>
            </a:r>
            <a:r>
              <a:rPr lang="en-AU" sz="1200" b="1">
                <a:solidFill>
                  <a:schemeClr val="tx2"/>
                </a:solidFill>
                <a:latin typeface="Arial"/>
                <a:cs typeface="Arial"/>
              </a:rPr>
              <a:t>(4)</a:t>
            </a:r>
            <a:r>
              <a:rPr lang="en-AU" sz="1200" dirty="0">
                <a:solidFill>
                  <a:schemeClr val="tx2"/>
                </a:solidFill>
                <a:latin typeface="Arial"/>
                <a:cs typeface="Arial"/>
              </a:rPr>
              <a:t> </a:t>
            </a:r>
            <a:r>
              <a:rPr lang="en-AU" sz="1200">
                <a:solidFill>
                  <a:schemeClr val="tx2"/>
                </a:solidFill>
                <a:latin typeface="Arial"/>
                <a:cs typeface="Arial"/>
              </a:rPr>
              <a:t>doubt. </a:t>
            </a:r>
          </a:p>
          <a:p>
            <a:pPr marL="132715" indent="-132715" defTabSz="514337">
              <a:lnSpc>
                <a:spcPct val="130000"/>
              </a:lnSpc>
              <a:spcAft>
                <a:spcPts val="450"/>
              </a:spcAft>
            </a:pPr>
            <a:r>
              <a:rPr lang="en-AU" sz="1200">
                <a:solidFill>
                  <a:schemeClr val="tx2"/>
                </a:solidFill>
                <a:latin typeface="Arial"/>
                <a:cs typeface="Arial"/>
              </a:rPr>
              <a:t>Line 7 - Don’t </a:t>
            </a:r>
            <a:r>
              <a:rPr lang="en-AU" sz="1200" b="1">
                <a:solidFill>
                  <a:schemeClr val="tx2"/>
                </a:solidFill>
                <a:latin typeface="Arial"/>
                <a:cs typeface="Arial"/>
              </a:rPr>
              <a:t>(1)</a:t>
            </a:r>
            <a:r>
              <a:rPr lang="en-AU" sz="1200">
                <a:solidFill>
                  <a:schemeClr val="tx2"/>
                </a:solidFill>
                <a:latin typeface="Arial"/>
                <a:cs typeface="Arial"/>
              </a:rPr>
              <a:t> toss those </a:t>
            </a:r>
            <a:r>
              <a:rPr lang="en-AU" sz="1200" b="1">
                <a:solidFill>
                  <a:schemeClr val="tx2"/>
                </a:solidFill>
                <a:latin typeface="Arial"/>
                <a:cs typeface="Arial"/>
              </a:rPr>
              <a:t>(2) </a:t>
            </a:r>
            <a:r>
              <a:rPr lang="en-AU" sz="1200">
                <a:solidFill>
                  <a:schemeClr val="tx2"/>
                </a:solidFill>
                <a:latin typeface="Arial"/>
                <a:cs typeface="Arial"/>
              </a:rPr>
              <a:t>threads, sew </a:t>
            </a:r>
            <a:r>
              <a:rPr lang="en-AU" sz="1200" b="1">
                <a:solidFill>
                  <a:schemeClr val="tx2"/>
                </a:solidFill>
                <a:latin typeface="Arial"/>
                <a:cs typeface="Arial"/>
              </a:rPr>
              <a:t>(3)</a:t>
            </a:r>
            <a:r>
              <a:rPr lang="en-AU" sz="1200">
                <a:solidFill>
                  <a:schemeClr val="tx2"/>
                </a:solidFill>
                <a:latin typeface="Arial"/>
                <a:cs typeface="Arial"/>
              </a:rPr>
              <a:t> them a-</a:t>
            </a:r>
            <a:r>
              <a:rPr lang="en-AU" sz="1200" dirty="0">
                <a:solidFill>
                  <a:schemeClr val="tx2"/>
                </a:solidFill>
                <a:latin typeface="Arial"/>
                <a:cs typeface="Arial"/>
              </a:rPr>
              <a:t> </a:t>
            </a:r>
            <a:r>
              <a:rPr lang="en-AU" sz="1200" b="1">
                <a:solidFill>
                  <a:schemeClr val="tx2"/>
                </a:solidFill>
                <a:latin typeface="Arial"/>
                <a:cs typeface="Arial"/>
              </a:rPr>
              <a:t>(4)</a:t>
            </a:r>
            <a:r>
              <a:rPr lang="en-AU" sz="1200" dirty="0">
                <a:solidFill>
                  <a:schemeClr val="tx2"/>
                </a:solidFill>
                <a:latin typeface="Arial"/>
                <a:cs typeface="Arial"/>
              </a:rPr>
              <a:t> </a:t>
            </a:r>
            <a:r>
              <a:rPr lang="en-AU" sz="1200">
                <a:solidFill>
                  <a:schemeClr val="tx2"/>
                </a:solidFill>
                <a:latin typeface="Arial"/>
                <a:cs typeface="Arial"/>
              </a:rPr>
              <a:t>gain, </a:t>
            </a:r>
          </a:p>
          <a:p>
            <a:pPr marL="132715" indent="-132715" defTabSz="514337">
              <a:lnSpc>
                <a:spcPct val="130000"/>
              </a:lnSpc>
              <a:spcAft>
                <a:spcPts val="450"/>
              </a:spcAft>
            </a:pPr>
            <a:r>
              <a:rPr lang="en-AU" sz="1200">
                <a:solidFill>
                  <a:schemeClr val="tx2"/>
                </a:solidFill>
                <a:latin typeface="Arial"/>
                <a:cs typeface="Arial"/>
              </a:rPr>
              <a:t>Line 8 - </a:t>
            </a:r>
            <a:r>
              <a:rPr lang="en-AU" sz="1200" b="1">
                <a:solidFill>
                  <a:schemeClr val="tx2"/>
                </a:solidFill>
                <a:latin typeface="Arial"/>
                <a:cs typeface="Arial"/>
              </a:rPr>
              <a:t>(1) </a:t>
            </a:r>
            <a:r>
              <a:rPr lang="en-AU" sz="1200">
                <a:solidFill>
                  <a:schemeClr val="tx2"/>
                </a:solidFill>
                <a:latin typeface="Arial"/>
                <a:cs typeface="Arial"/>
              </a:rPr>
              <a:t>Cut them </a:t>
            </a:r>
            <a:r>
              <a:rPr lang="en-AU" sz="1200" b="1">
                <a:solidFill>
                  <a:schemeClr val="tx2"/>
                </a:solidFill>
                <a:latin typeface="Arial"/>
                <a:cs typeface="Arial"/>
              </a:rPr>
              <a:t>(2)</a:t>
            </a:r>
            <a:r>
              <a:rPr lang="en-AU" sz="1200">
                <a:solidFill>
                  <a:schemeClr val="tx2"/>
                </a:solidFill>
                <a:latin typeface="Arial"/>
                <a:cs typeface="Arial"/>
              </a:rPr>
              <a:t> up and </a:t>
            </a:r>
            <a:r>
              <a:rPr lang="en-AU" sz="1200" b="1">
                <a:solidFill>
                  <a:schemeClr val="tx2"/>
                </a:solidFill>
                <a:latin typeface="Arial"/>
                <a:cs typeface="Arial"/>
              </a:rPr>
              <a:t>(3) </a:t>
            </a:r>
            <a:r>
              <a:rPr lang="en-AU" sz="1200">
                <a:solidFill>
                  <a:schemeClr val="tx2"/>
                </a:solidFill>
                <a:latin typeface="Arial"/>
                <a:cs typeface="Arial"/>
              </a:rPr>
              <a:t>start a</a:t>
            </a:r>
            <a:r>
              <a:rPr lang="en-AU" sz="1200" b="1">
                <a:solidFill>
                  <a:schemeClr val="tx2"/>
                </a:solidFill>
                <a:latin typeface="Arial"/>
                <a:cs typeface="Arial"/>
              </a:rPr>
              <a:t> (4) </a:t>
            </a:r>
            <a:r>
              <a:rPr lang="en-AU" sz="1200">
                <a:solidFill>
                  <a:schemeClr val="tx2"/>
                </a:solidFill>
                <a:latin typeface="Arial"/>
                <a:cs typeface="Arial"/>
              </a:rPr>
              <a:t>trend. </a:t>
            </a:r>
          </a:p>
          <a:p>
            <a:pPr marL="132715" indent="-132715" defTabSz="514337">
              <a:lnSpc>
                <a:spcPct val="130000"/>
              </a:lnSpc>
              <a:spcAft>
                <a:spcPts val="450"/>
              </a:spcAft>
            </a:pPr>
            <a:r>
              <a:rPr lang="en-AU" sz="1200" dirty="0">
                <a:solidFill>
                  <a:schemeClr val="tx2"/>
                </a:solidFill>
                <a:latin typeface="Arial"/>
                <a:cs typeface="Arial"/>
              </a:rPr>
              <a:t>It’s</a:t>
            </a:r>
            <a:r>
              <a:rPr lang="en-AU" sz="1200">
                <a:solidFill>
                  <a:schemeClr val="tx2"/>
                </a:solidFill>
                <a:latin typeface="Arial"/>
                <a:cs typeface="Arial"/>
              </a:rPr>
              <a:t> not a load of rubbish. (tag line – not a part of the chorus and can be said in whatever way </a:t>
            </a:r>
            <a:r>
              <a:rPr lang="en-AU" sz="1200" dirty="0">
                <a:solidFill>
                  <a:schemeClr val="tx2"/>
                </a:solidFill>
                <a:latin typeface="Arial"/>
                <a:cs typeface="Arial"/>
              </a:rPr>
              <a:t>you would like) </a:t>
            </a:r>
          </a:p>
          <a:p>
            <a:pPr marL="132715" indent="-132715" defTabSz="514337">
              <a:lnSpc>
                <a:spcPct val="130000"/>
              </a:lnSpc>
              <a:spcAft>
                <a:spcPts val="450"/>
              </a:spcAft>
            </a:pPr>
            <a:endParaRPr lang="en-US" sz="1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3987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latin typeface="Arial"/>
                <a:cs typeface="Arial"/>
              </a:rPr>
              <a:t>Make a rap</a:t>
            </a:r>
            <a:endParaRPr lang="en-AU"/>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Make your own rap using the shortened backing track</a:t>
            </a:r>
            <a:endParaRPr lang="en-AU"/>
          </a:p>
        </p:txBody>
      </p:sp>
      <p:sp>
        <p:nvSpPr>
          <p:cNvPr id="4" name="Text Placeholder 3"/>
          <p:cNvSpPr>
            <a:spLocks noGrp="1"/>
          </p:cNvSpPr>
          <p:nvPr>
            <p:ph type="body" sz="quarter" idx="16"/>
          </p:nvPr>
        </p:nvSpPr>
        <p:spPr>
          <a:xfrm>
            <a:off x="294660" y="1777910"/>
            <a:ext cx="4377382" cy="4993856"/>
          </a:xfrm>
        </p:spPr>
        <p:txBody>
          <a:bodyPr vert="horz" lIns="91440" tIns="45720" rIns="91440" bIns="45720" rtlCol="0" anchor="t">
            <a:normAutofit/>
          </a:bodyPr>
          <a:lstStyle/>
          <a:p>
            <a:pPr marL="132715" indent="-132715">
              <a:buNone/>
            </a:pPr>
            <a:endParaRPr lang="en-AU" sz="3200" dirty="0"/>
          </a:p>
          <a:p>
            <a:pPr marL="132715" indent="-132715">
              <a:buNone/>
            </a:pPr>
            <a:endParaRPr lang="en-AU" sz="3200" dirty="0"/>
          </a:p>
          <a:p>
            <a:pPr marL="0" indent="0">
              <a:buNone/>
            </a:pPr>
            <a:endParaRPr lang="en-AU" dirty="0"/>
          </a:p>
          <a:p>
            <a:pPr marL="342900" indent="-342900">
              <a:buAutoNum type="arabicPeriod"/>
            </a:pPr>
            <a:endParaRPr lang="en-AU" dirty="0"/>
          </a:p>
          <a:p>
            <a:pPr marL="0" indent="0">
              <a:buNone/>
            </a:pPr>
            <a:endParaRPr lang="en-AU" dirty="0"/>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9</a:t>
            </a:fld>
            <a:endParaRPr lang="en-US" dirty="0"/>
          </a:p>
        </p:txBody>
      </p:sp>
      <p:sp>
        <p:nvSpPr>
          <p:cNvPr id="5" name="TextBox 4">
            <a:extLst>
              <a:ext uri="{FF2B5EF4-FFF2-40B4-BE49-F238E27FC236}">
                <a16:creationId xmlns:a16="http://schemas.microsoft.com/office/drawing/2014/main" id="{70315A07-800C-43D7-BE8B-E7FF54A42E21}"/>
              </a:ext>
            </a:extLst>
          </p:cNvPr>
          <p:cNvSpPr txBox="1"/>
          <p:nvPr/>
        </p:nvSpPr>
        <p:spPr>
          <a:xfrm>
            <a:off x="477748" y="1958939"/>
            <a:ext cx="8085761" cy="33239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AutoNum type="arabicPeriod"/>
            </a:pPr>
            <a:r>
              <a:rPr lang="en-US" dirty="0">
                <a:latin typeface="Arial"/>
                <a:cs typeface="Arial"/>
              </a:rPr>
              <a:t>How many beats are in each line? How many lines are there in the chorus and the verse? </a:t>
            </a:r>
          </a:p>
          <a:p>
            <a:pPr marL="342900" indent="-342900">
              <a:buAutoNum type="arabicPeriod"/>
            </a:pPr>
            <a:endParaRPr lang="en-US" dirty="0">
              <a:latin typeface="Arial"/>
              <a:cs typeface="Arial"/>
            </a:endParaRPr>
          </a:p>
          <a:p>
            <a:pPr marL="342900" indent="-342900">
              <a:buAutoNum type="arabicPeriod"/>
            </a:pPr>
            <a:r>
              <a:rPr lang="en-US">
                <a:latin typeface="Arial"/>
                <a:cs typeface="Arial"/>
              </a:rPr>
              <a:t>Think of an issue that is concerning you, or a story you think needs to be told. </a:t>
            </a:r>
            <a:endParaRPr lang="en-US" dirty="0">
              <a:latin typeface="Arial"/>
              <a:cs typeface="Arial"/>
            </a:endParaRPr>
          </a:p>
          <a:p>
            <a:pPr marL="342900" indent="-342900">
              <a:buAutoNum type="arabicPeriod"/>
            </a:pPr>
            <a:endParaRPr lang="en-US" dirty="0">
              <a:latin typeface="Arial"/>
              <a:cs typeface="Arial"/>
            </a:endParaRPr>
          </a:p>
          <a:p>
            <a:pPr marL="342900" indent="-342900">
              <a:buAutoNum type="arabicPeriod"/>
            </a:pPr>
            <a:r>
              <a:rPr lang="en-US" dirty="0">
                <a:latin typeface="Arial"/>
                <a:cs typeface="Arial"/>
              </a:rPr>
              <a:t>Write this as a rap using the format above of 8 lines per verse and chorus with 4 beats in each line. You will need to write both the verse and the chorus. </a:t>
            </a:r>
          </a:p>
          <a:p>
            <a:pPr marL="342900" indent="-342900">
              <a:buAutoNum type="arabicPeriod"/>
            </a:pPr>
            <a:endParaRPr lang="en-US" dirty="0">
              <a:latin typeface="Arial"/>
              <a:cs typeface="Arial"/>
            </a:endParaRPr>
          </a:p>
          <a:p>
            <a:pPr marL="342900" indent="-342900">
              <a:buAutoNum type="arabicPeriod"/>
            </a:pPr>
            <a:r>
              <a:rPr lang="en-US" dirty="0">
                <a:latin typeface="Arial"/>
                <a:cs typeface="Arial"/>
              </a:rPr>
              <a:t>You will find a table to help you plan on the next slide.</a:t>
            </a:r>
          </a:p>
          <a:p>
            <a:pPr marL="342900" indent="-342900">
              <a:buAutoNum type="arabicPeriod"/>
            </a:pPr>
            <a:endParaRPr lang="en-US" dirty="0"/>
          </a:p>
        </p:txBody>
      </p:sp>
      <p:pic>
        <p:nvPicPr>
          <p:cNvPr id="9" name="Picture 8" descr="Reflect on your learning" title="Reflect">
            <a:extLst>
              <a:ext uri="{FF2B5EF4-FFF2-40B4-BE49-F238E27FC236}">
                <a16:creationId xmlns:a16="http://schemas.microsoft.com/office/drawing/2014/main" id="{866EFAE1-5135-4387-B486-6A4E81900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823" y="717440"/>
            <a:ext cx="736813" cy="736813"/>
          </a:xfrm>
          <a:prstGeom prst="rect">
            <a:avLst/>
          </a:prstGeom>
        </p:spPr>
      </p:pic>
      <p:pic>
        <p:nvPicPr>
          <p:cNvPr id="11" name="Picture 10" descr="You will write during this activity." title="Write">
            <a:extLst>
              <a:ext uri="{FF2B5EF4-FFF2-40B4-BE49-F238E27FC236}">
                <a16:creationId xmlns:a16="http://schemas.microsoft.com/office/drawing/2014/main" id="{11521DA4-512C-4CD2-9D74-D2C45BC8F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410" y="746594"/>
            <a:ext cx="734689" cy="705471"/>
          </a:xfrm>
          <a:prstGeom prst="rect">
            <a:avLst/>
          </a:prstGeom>
        </p:spPr>
      </p:pic>
    </p:spTree>
    <p:extLst>
      <p:ext uri="{BB962C8B-B14F-4D97-AF65-F5344CB8AC3E}">
        <p14:creationId xmlns:p14="http://schemas.microsoft.com/office/powerpoint/2010/main" val="3344899425"/>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A1EA123AD67744A854930532A2E65B" ma:contentTypeVersion="10" ma:contentTypeDescription="Create a new document." ma:contentTypeScope="" ma:versionID="b4db6eecdabe36eae56d183a7910de90">
  <xsd:schema xmlns:xsd="http://www.w3.org/2001/XMLSchema" xmlns:xs="http://www.w3.org/2001/XMLSchema" xmlns:p="http://schemas.microsoft.com/office/2006/metadata/properties" xmlns:ns2="2b8f126a-38b9-4492-be35-a33a4edb6fbd" xmlns:ns3="3b666755-876b-42ff-b409-4240f06f7e75" targetNamespace="http://schemas.microsoft.com/office/2006/metadata/properties" ma:root="true" ma:fieldsID="f52ab982d64c903b120eedf1c94f0570" ns2:_="" ns3:_="">
    <xsd:import namespace="2b8f126a-38b9-4492-be35-a33a4edb6fbd"/>
    <xsd:import namespace="3b666755-876b-42ff-b409-4240f06f7e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f126a-38b9-4492-be35-a33a4edb6f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666755-876b-42ff-b409-4240f06f7e7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E5907-2F0E-45B7-85B2-FEDA73E96E50}">
  <ds:schemaRefs>
    <ds:schemaRef ds:uri="http://schemas.microsoft.com/sharepoint/v3/contenttype/forms"/>
  </ds:schemaRefs>
</ds:datastoreItem>
</file>

<file path=customXml/itemProps2.xml><?xml version="1.0" encoding="utf-8"?>
<ds:datastoreItem xmlns:ds="http://schemas.openxmlformats.org/officeDocument/2006/customXml" ds:itemID="{0F06817F-8283-4CF7-9D90-FDEA6D3616A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d4751a54-1e69-4dbf-a06e-b8091cda3ec3"/>
    <ds:schemaRef ds:uri="099e6d11-0c84-4c4c-8f31-8f32c8b75fdd"/>
    <ds:schemaRef ds:uri="http://www.w3.org/XML/1998/namespace"/>
  </ds:schemaRefs>
</ds:datastoreItem>
</file>

<file path=customXml/itemProps3.xml><?xml version="1.0" encoding="utf-8"?>
<ds:datastoreItem xmlns:ds="http://schemas.openxmlformats.org/officeDocument/2006/customXml" ds:itemID="{53A5886B-FD14-43E0-9D6F-51418FC69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f126a-38b9-4492-be35-a33a4edb6fbd"/>
    <ds:schemaRef ds:uri="3b666755-876b-42ff-b409-4240f06f7e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AC_DoE_Powerpoint_standard_V2_Arial</Template>
  <TotalTime>390</TotalTime>
  <Words>214</Words>
  <Application>Microsoft Office PowerPoint</Application>
  <PresentationFormat>On-screen Show (4:3)</PresentationFormat>
  <Paragraphs>58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Creative arts Learning Sequence – Stage 3</vt:lpstr>
      <vt:lpstr>Activity 1</vt:lpstr>
      <vt:lpstr>Learn a rap</vt:lpstr>
      <vt:lpstr>Chant a rap</vt:lpstr>
      <vt:lpstr>Think about the rap</vt:lpstr>
      <vt:lpstr>Think about the song</vt:lpstr>
      <vt:lpstr>Chant a shortened rap</vt:lpstr>
      <vt:lpstr>Keep the beat in the rap</vt:lpstr>
      <vt:lpstr>Make a rap</vt:lpstr>
      <vt:lpstr>Make a rap</vt:lpstr>
      <vt:lpstr>Make a rap</vt:lpstr>
      <vt:lpstr>Make a rap</vt:lpstr>
      <vt:lpstr>Activity 2</vt:lpstr>
      <vt:lpstr>Play some music</vt:lpstr>
      <vt:lpstr>Reflecting on a busy city</vt:lpstr>
      <vt:lpstr>Reflecting on music and art</vt:lpstr>
      <vt:lpstr>Making connections between artforms</vt:lpstr>
      <vt:lpstr>Create an artwork</vt:lpstr>
      <vt:lpstr>Activity 3</vt:lpstr>
      <vt:lpstr>Watch a short film</vt:lpstr>
      <vt:lpstr>Act it out</vt:lpstr>
      <vt:lpstr>Watch and play</vt:lpstr>
      <vt:lpstr>Create and record</vt:lpstr>
      <vt:lpstr>Think about it</vt:lpstr>
      <vt:lpstr>PowerPoint Presentation</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Hargraves</dc:creator>
  <cp:lastModifiedBy>Melanie Hargraves</cp:lastModifiedBy>
  <cp:revision>1537</cp:revision>
  <cp:lastPrinted>2018-09-13T06:50:27Z</cp:lastPrinted>
  <dcterms:created xsi:type="dcterms:W3CDTF">2020-03-17T04:40:31Z</dcterms:created>
  <dcterms:modified xsi:type="dcterms:W3CDTF">2020-03-24T05:34:04Z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0x010100F9A1EA123AD67744A854930532A2E65B</vt:lpwstr>
  </property>
</Properties>
</file>