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8"/>
  </p:notesMasterIdLst>
  <p:sldIdLst>
    <p:sldId id="264" r:id="rId5"/>
    <p:sldId id="258" r:id="rId6"/>
    <p:sldId id="292" r:id="rId7"/>
    <p:sldId id="293" r:id="rId8"/>
    <p:sldId id="299" r:id="rId9"/>
    <p:sldId id="271" r:id="rId10"/>
    <p:sldId id="270" r:id="rId11"/>
    <p:sldId id="272" r:id="rId12"/>
    <p:sldId id="274" r:id="rId13"/>
    <p:sldId id="284" r:id="rId14"/>
    <p:sldId id="298" r:id="rId15"/>
    <p:sldId id="300" r:id="rId16"/>
    <p:sldId id="278" r:id="rId17"/>
    <p:sldId id="283" r:id="rId18"/>
    <p:sldId id="280" r:id="rId19"/>
    <p:sldId id="291" r:id="rId20"/>
    <p:sldId id="296" r:id="rId21"/>
    <p:sldId id="287" r:id="rId22"/>
    <p:sldId id="288" r:id="rId23"/>
    <p:sldId id="286" r:id="rId24"/>
    <p:sldId id="289" r:id="rId25"/>
    <p:sldId id="290" r:id="rId26"/>
    <p:sldId id="297" r:id="rId27"/>
  </p:sldIdLst>
  <p:sldSz cx="12192000" cy="6858000"/>
  <p:notesSz cx="6807200" cy="9939338"/>
  <p:defaultTextStyle>
    <a:defPPr>
      <a:defRPr lang="en-US"/>
    </a:defPPr>
    <a:lvl1pPr marL="0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585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170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754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339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924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509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093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678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1D486A-F957-4467-9204-463EF611FA0B}" v="45" dt="2024-07-23T07:56:10.0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73" autoAdjust="0"/>
  </p:normalViewPr>
  <p:slideViewPr>
    <p:cSldViewPr snapToGrid="0">
      <p:cViewPr varScale="1">
        <p:scale>
          <a:sx n="77" d="100"/>
          <a:sy n="77" d="100"/>
        </p:scale>
        <p:origin x="156" y="432"/>
      </p:cViewPr>
      <p:guideLst/>
    </p:cSldViewPr>
  </p:slideViewPr>
  <p:outlineViewPr>
    <p:cViewPr>
      <p:scale>
        <a:sx n="33" d="100"/>
        <a:sy n="33" d="100"/>
      </p:scale>
      <p:origin x="0" y="-5532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y Greenshields" userId="2ff5462c-83f8-452b-9618-64884cebe568" providerId="ADAL" clId="{271D486A-F957-4467-9204-463EF611FA0B}"/>
    <pc:docChg chg="undo redo custSel addSld delSld modSld">
      <pc:chgData name="Amy Greenshields" userId="2ff5462c-83f8-452b-9618-64884cebe568" providerId="ADAL" clId="{271D486A-F957-4467-9204-463EF611FA0B}" dt="2024-07-23T07:56:10.040" v="278" actId="14100"/>
      <pc:docMkLst>
        <pc:docMk/>
      </pc:docMkLst>
      <pc:sldChg chg="addSp delSp modSp del mod modClrScheme chgLayout">
        <pc:chgData name="Amy Greenshields" userId="2ff5462c-83f8-452b-9618-64884cebe568" providerId="ADAL" clId="{271D486A-F957-4467-9204-463EF611FA0B}" dt="2024-07-22T01:23:09.716" v="181" actId="47"/>
        <pc:sldMkLst>
          <pc:docMk/>
          <pc:sldMk cId="4222370788" sldId="267"/>
        </pc:sldMkLst>
        <pc:spChg chg="mod">
          <ac:chgData name="Amy Greenshields" userId="2ff5462c-83f8-452b-9618-64884cebe568" providerId="ADAL" clId="{271D486A-F957-4467-9204-463EF611FA0B}" dt="2024-07-22T01:22:44.231" v="180" actId="26606"/>
          <ac:spMkLst>
            <pc:docMk/>
            <pc:sldMk cId="4222370788" sldId="267"/>
            <ac:spMk id="2" creationId="{3FF9228E-A00A-36B4-1864-BAA376B6F118}"/>
          </ac:spMkLst>
        </pc:spChg>
        <pc:spChg chg="add del mod">
          <ac:chgData name="Amy Greenshields" userId="2ff5462c-83f8-452b-9618-64884cebe568" providerId="ADAL" clId="{271D486A-F957-4467-9204-463EF611FA0B}" dt="2024-07-22T01:22:35.675" v="175" actId="26606"/>
          <ac:spMkLst>
            <pc:docMk/>
            <pc:sldMk cId="4222370788" sldId="267"/>
            <ac:spMk id="10" creationId="{3954C2E0-B0F6-D6DD-4004-52213E78AA42}"/>
          </ac:spMkLst>
        </pc:spChg>
        <pc:spChg chg="add del mod">
          <ac:chgData name="Amy Greenshields" userId="2ff5462c-83f8-452b-9618-64884cebe568" providerId="ADAL" clId="{271D486A-F957-4467-9204-463EF611FA0B}" dt="2024-07-22T01:22:35.675" v="175" actId="26606"/>
          <ac:spMkLst>
            <pc:docMk/>
            <pc:sldMk cId="4222370788" sldId="267"/>
            <ac:spMk id="12" creationId="{BB0EDC54-B0EE-AADE-53A8-6BE078F1E468}"/>
          </ac:spMkLst>
        </pc:spChg>
        <pc:spChg chg="add del mod">
          <ac:chgData name="Amy Greenshields" userId="2ff5462c-83f8-452b-9618-64884cebe568" providerId="ADAL" clId="{271D486A-F957-4467-9204-463EF611FA0B}" dt="2024-07-22T01:22:35.675" v="175" actId="26606"/>
          <ac:spMkLst>
            <pc:docMk/>
            <pc:sldMk cId="4222370788" sldId="267"/>
            <ac:spMk id="14" creationId="{9399D62A-9E55-4B83-8AEB-C9346881981A}"/>
          </ac:spMkLst>
        </pc:spChg>
        <pc:graphicFrameChg chg="mod modGraphic">
          <ac:chgData name="Amy Greenshields" userId="2ff5462c-83f8-452b-9618-64884cebe568" providerId="ADAL" clId="{271D486A-F957-4467-9204-463EF611FA0B}" dt="2024-07-22T01:22:44.231" v="180" actId="26606"/>
          <ac:graphicFrameMkLst>
            <pc:docMk/>
            <pc:sldMk cId="4222370788" sldId="267"/>
            <ac:graphicFrameMk id="5" creationId="{FD4EDFB5-CEE3-A7C2-7EE7-98E20C959AB1}"/>
          </ac:graphicFrameMkLst>
        </pc:graphicFrameChg>
        <pc:picChg chg="add mod">
          <ac:chgData name="Amy Greenshields" userId="2ff5462c-83f8-452b-9618-64884cebe568" providerId="ADAL" clId="{271D486A-F957-4467-9204-463EF611FA0B}" dt="2024-07-22T01:20:40.458" v="166" actId="931"/>
          <ac:picMkLst>
            <pc:docMk/>
            <pc:sldMk cId="4222370788" sldId="267"/>
            <ac:picMk id="4" creationId="{A5898D5E-BB60-C003-70CB-B6104E98C23A}"/>
          </ac:picMkLst>
        </pc:picChg>
      </pc:sldChg>
      <pc:sldChg chg="modSp mod">
        <pc:chgData name="Amy Greenshields" userId="2ff5462c-83f8-452b-9618-64884cebe568" providerId="ADAL" clId="{271D486A-F957-4467-9204-463EF611FA0B}" dt="2024-07-22T01:23:25.950" v="183" actId="26606"/>
        <pc:sldMkLst>
          <pc:docMk/>
          <pc:sldMk cId="1437129661" sldId="270"/>
        </pc:sldMkLst>
        <pc:spChg chg="mod">
          <ac:chgData name="Amy Greenshields" userId="2ff5462c-83f8-452b-9618-64884cebe568" providerId="ADAL" clId="{271D486A-F957-4467-9204-463EF611FA0B}" dt="2024-07-22T01:23:25.950" v="183" actId="26606"/>
          <ac:spMkLst>
            <pc:docMk/>
            <pc:sldMk cId="1437129661" sldId="270"/>
            <ac:spMk id="2" creationId="{D830FEF7-D937-2CEE-CB95-9F1C816131D3}"/>
          </ac:spMkLst>
        </pc:spChg>
        <pc:spChg chg="mod">
          <ac:chgData name="Amy Greenshields" userId="2ff5462c-83f8-452b-9618-64884cebe568" providerId="ADAL" clId="{271D486A-F957-4467-9204-463EF611FA0B}" dt="2024-07-22T01:23:25.950" v="183" actId="26606"/>
          <ac:spMkLst>
            <pc:docMk/>
            <pc:sldMk cId="1437129661" sldId="270"/>
            <ac:spMk id="3" creationId="{A6CB1B69-5003-1B4E-E90C-872E18EF381A}"/>
          </ac:spMkLst>
        </pc:spChg>
        <pc:picChg chg="mod">
          <ac:chgData name="Amy Greenshields" userId="2ff5462c-83f8-452b-9618-64884cebe568" providerId="ADAL" clId="{271D486A-F957-4467-9204-463EF611FA0B}" dt="2024-07-22T01:23:25.950" v="183" actId="26606"/>
          <ac:picMkLst>
            <pc:docMk/>
            <pc:sldMk cId="1437129661" sldId="270"/>
            <ac:picMk id="4" creationId="{966DA10F-B511-2372-4C9F-8ACE43689C9D}"/>
          </ac:picMkLst>
        </pc:picChg>
        <pc:picChg chg="mod">
          <ac:chgData name="Amy Greenshields" userId="2ff5462c-83f8-452b-9618-64884cebe568" providerId="ADAL" clId="{271D486A-F957-4467-9204-463EF611FA0B}" dt="2024-07-22T01:23:25.950" v="183" actId="26606"/>
          <ac:picMkLst>
            <pc:docMk/>
            <pc:sldMk cId="1437129661" sldId="270"/>
            <ac:picMk id="5" creationId="{FC7C2068-62BB-3E4E-FD6C-6A2943FC8D50}"/>
          </ac:picMkLst>
        </pc:picChg>
        <pc:picChg chg="mod">
          <ac:chgData name="Amy Greenshields" userId="2ff5462c-83f8-452b-9618-64884cebe568" providerId="ADAL" clId="{271D486A-F957-4467-9204-463EF611FA0B}" dt="2024-07-22T01:23:25.950" v="183" actId="26606"/>
          <ac:picMkLst>
            <pc:docMk/>
            <pc:sldMk cId="1437129661" sldId="270"/>
            <ac:picMk id="6" creationId="{04E7AD5A-89A8-1AEE-43C4-602CAAE4766E}"/>
          </ac:picMkLst>
        </pc:picChg>
      </pc:sldChg>
      <pc:sldChg chg="modSp mod">
        <pc:chgData name="Amy Greenshields" userId="2ff5462c-83f8-452b-9618-64884cebe568" providerId="ADAL" clId="{271D486A-F957-4467-9204-463EF611FA0B}" dt="2024-07-22T01:23:18.583" v="182" actId="26606"/>
        <pc:sldMkLst>
          <pc:docMk/>
          <pc:sldMk cId="3697246582" sldId="271"/>
        </pc:sldMkLst>
        <pc:picChg chg="mod">
          <ac:chgData name="Amy Greenshields" userId="2ff5462c-83f8-452b-9618-64884cebe568" providerId="ADAL" clId="{271D486A-F957-4467-9204-463EF611FA0B}" dt="2024-07-22T01:23:18.583" v="182" actId="26606"/>
          <ac:picMkLst>
            <pc:docMk/>
            <pc:sldMk cId="3697246582" sldId="271"/>
            <ac:picMk id="6" creationId="{35FBCBFE-9924-95A6-0032-A708BBB6AD0F}"/>
          </ac:picMkLst>
        </pc:picChg>
        <pc:picChg chg="mod">
          <ac:chgData name="Amy Greenshields" userId="2ff5462c-83f8-452b-9618-64884cebe568" providerId="ADAL" clId="{271D486A-F957-4467-9204-463EF611FA0B}" dt="2024-07-22T01:23:18.583" v="182" actId="26606"/>
          <ac:picMkLst>
            <pc:docMk/>
            <pc:sldMk cId="3697246582" sldId="271"/>
            <ac:picMk id="8" creationId="{60B904A7-D3DF-416A-E002-CD7E02893FBD}"/>
          </ac:picMkLst>
        </pc:picChg>
      </pc:sldChg>
      <pc:sldChg chg="modSp mod modClrScheme chgLayout">
        <pc:chgData name="Amy Greenshields" userId="2ff5462c-83f8-452b-9618-64884cebe568" providerId="ADAL" clId="{271D486A-F957-4467-9204-463EF611FA0B}" dt="2024-07-22T01:23:58.150" v="186" actId="26606"/>
        <pc:sldMkLst>
          <pc:docMk/>
          <pc:sldMk cId="2096728508" sldId="274"/>
        </pc:sldMkLst>
        <pc:spChg chg="mod">
          <ac:chgData name="Amy Greenshields" userId="2ff5462c-83f8-452b-9618-64884cebe568" providerId="ADAL" clId="{271D486A-F957-4467-9204-463EF611FA0B}" dt="2024-07-22T01:23:58.150" v="186" actId="26606"/>
          <ac:spMkLst>
            <pc:docMk/>
            <pc:sldMk cId="2096728508" sldId="274"/>
            <ac:spMk id="2" creationId="{1C6E929A-CC6F-B621-0791-477B7B8DA704}"/>
          </ac:spMkLst>
        </pc:spChg>
        <pc:picChg chg="mod">
          <ac:chgData name="Amy Greenshields" userId="2ff5462c-83f8-452b-9618-64884cebe568" providerId="ADAL" clId="{271D486A-F957-4467-9204-463EF611FA0B}" dt="2024-07-22T01:23:58.150" v="186" actId="26606"/>
          <ac:picMkLst>
            <pc:docMk/>
            <pc:sldMk cId="2096728508" sldId="274"/>
            <ac:picMk id="5" creationId="{6383969B-D479-2773-293E-D66C0F1B4F40}"/>
          </ac:picMkLst>
        </pc:picChg>
        <pc:picChg chg="mod">
          <ac:chgData name="Amy Greenshields" userId="2ff5462c-83f8-452b-9618-64884cebe568" providerId="ADAL" clId="{271D486A-F957-4467-9204-463EF611FA0B}" dt="2024-07-22T01:23:58.150" v="186" actId="26606"/>
          <ac:picMkLst>
            <pc:docMk/>
            <pc:sldMk cId="2096728508" sldId="274"/>
            <ac:picMk id="11" creationId="{58433C26-1B35-8F4E-7E5D-066A462BD758}"/>
          </ac:picMkLst>
        </pc:picChg>
        <pc:picChg chg="mod">
          <ac:chgData name="Amy Greenshields" userId="2ff5462c-83f8-452b-9618-64884cebe568" providerId="ADAL" clId="{271D486A-F957-4467-9204-463EF611FA0B}" dt="2024-07-22T01:23:58.150" v="186" actId="26606"/>
          <ac:picMkLst>
            <pc:docMk/>
            <pc:sldMk cId="2096728508" sldId="274"/>
            <ac:picMk id="14" creationId="{9AFB15BA-5BD4-08F7-5506-95C7A14F6769}"/>
          </ac:picMkLst>
        </pc:picChg>
        <pc:picChg chg="mod">
          <ac:chgData name="Amy Greenshields" userId="2ff5462c-83f8-452b-9618-64884cebe568" providerId="ADAL" clId="{271D486A-F957-4467-9204-463EF611FA0B}" dt="2024-07-22T01:23:58.150" v="186" actId="26606"/>
          <ac:picMkLst>
            <pc:docMk/>
            <pc:sldMk cId="2096728508" sldId="274"/>
            <ac:picMk id="16" creationId="{BA212358-7A8A-FDE9-BC8B-6E9A3E8A456C}"/>
          </ac:picMkLst>
        </pc:picChg>
        <pc:picChg chg="mod">
          <ac:chgData name="Amy Greenshields" userId="2ff5462c-83f8-452b-9618-64884cebe568" providerId="ADAL" clId="{271D486A-F957-4467-9204-463EF611FA0B}" dt="2024-07-22T01:23:58.150" v="186" actId="26606"/>
          <ac:picMkLst>
            <pc:docMk/>
            <pc:sldMk cId="2096728508" sldId="274"/>
            <ac:picMk id="19" creationId="{C91EF0CF-822C-0E1F-B1BE-A373CD9AFED7}"/>
          </ac:picMkLst>
        </pc:picChg>
      </pc:sldChg>
      <pc:sldChg chg="delSp modSp del mod">
        <pc:chgData name="Amy Greenshields" userId="2ff5462c-83f8-452b-9618-64884cebe568" providerId="ADAL" clId="{271D486A-F957-4467-9204-463EF611FA0B}" dt="2024-07-22T01:24:36.020" v="187" actId="47"/>
        <pc:sldMkLst>
          <pc:docMk/>
          <pc:sldMk cId="3537912493" sldId="276"/>
        </pc:sldMkLst>
        <pc:picChg chg="del mod">
          <ac:chgData name="Amy Greenshields" userId="2ff5462c-83f8-452b-9618-64884cebe568" providerId="ADAL" clId="{271D486A-F957-4467-9204-463EF611FA0B}" dt="2024-07-22T01:07:28.290" v="5" actId="478"/>
          <ac:picMkLst>
            <pc:docMk/>
            <pc:sldMk cId="3537912493" sldId="276"/>
            <ac:picMk id="5" creationId="{490059EA-5F3A-D25D-5305-51F96FCB0140}"/>
          </ac:picMkLst>
        </pc:picChg>
      </pc:sldChg>
      <pc:sldChg chg="addSp delSp modSp del mod modClrScheme chgLayout">
        <pc:chgData name="Amy Greenshields" userId="2ff5462c-83f8-452b-9618-64884cebe568" providerId="ADAL" clId="{271D486A-F957-4467-9204-463EF611FA0B}" dt="2024-07-23T07:55:47.053" v="276" actId="47"/>
        <pc:sldMkLst>
          <pc:docMk/>
          <pc:sldMk cId="1144641419" sldId="277"/>
        </pc:sldMkLst>
        <pc:spChg chg="mod">
          <ac:chgData name="Amy Greenshields" userId="2ff5462c-83f8-452b-9618-64884cebe568" providerId="ADAL" clId="{271D486A-F957-4467-9204-463EF611FA0B}" dt="2024-07-22T01:27:56.042" v="207" actId="26606"/>
          <ac:spMkLst>
            <pc:docMk/>
            <pc:sldMk cId="1144641419" sldId="277"/>
            <ac:spMk id="2" creationId="{1EFD6EBC-6247-D05C-F0A1-6484EBC96EA0}"/>
          </ac:spMkLst>
        </pc:spChg>
        <pc:picChg chg="add del mod">
          <ac:chgData name="Amy Greenshields" userId="2ff5462c-83f8-452b-9618-64884cebe568" providerId="ADAL" clId="{271D486A-F957-4467-9204-463EF611FA0B}" dt="2024-07-23T07:53:51.423" v="265" actId="478"/>
          <ac:picMkLst>
            <pc:docMk/>
            <pc:sldMk cId="1144641419" sldId="277"/>
            <ac:picMk id="4" creationId="{6B25FE4A-0A20-4465-3BB8-C99FBE8A8657}"/>
          </ac:picMkLst>
        </pc:picChg>
        <pc:picChg chg="mod">
          <ac:chgData name="Amy Greenshields" userId="2ff5462c-83f8-452b-9618-64884cebe568" providerId="ADAL" clId="{271D486A-F957-4467-9204-463EF611FA0B}" dt="2024-07-23T07:54:11.515" v="267" actId="14100"/>
          <ac:picMkLst>
            <pc:docMk/>
            <pc:sldMk cId="1144641419" sldId="277"/>
            <ac:picMk id="1026" creationId="{3BED6389-2A31-A8D7-6873-0BB569DAA817}"/>
          </ac:picMkLst>
        </pc:picChg>
        <pc:picChg chg="mod">
          <ac:chgData name="Amy Greenshields" userId="2ff5462c-83f8-452b-9618-64884cebe568" providerId="ADAL" clId="{271D486A-F957-4467-9204-463EF611FA0B}" dt="2024-07-23T07:54:29.078" v="270" actId="14100"/>
          <ac:picMkLst>
            <pc:docMk/>
            <pc:sldMk cId="1144641419" sldId="277"/>
            <ac:picMk id="1028" creationId="{5E94B698-9859-375A-DD50-B5DD123CD3ED}"/>
          </ac:picMkLst>
        </pc:picChg>
      </pc:sldChg>
      <pc:sldChg chg="modSp mod modClrScheme chgLayout">
        <pc:chgData name="Amy Greenshields" userId="2ff5462c-83f8-452b-9618-64884cebe568" providerId="ADAL" clId="{271D486A-F957-4467-9204-463EF611FA0B}" dt="2024-07-22T01:28:41.794" v="220" actId="26606"/>
        <pc:sldMkLst>
          <pc:docMk/>
          <pc:sldMk cId="75037904" sldId="278"/>
        </pc:sldMkLst>
        <pc:spChg chg="mod">
          <ac:chgData name="Amy Greenshields" userId="2ff5462c-83f8-452b-9618-64884cebe568" providerId="ADAL" clId="{271D486A-F957-4467-9204-463EF611FA0B}" dt="2024-07-22T01:28:12.977" v="209" actId="26606"/>
          <ac:spMkLst>
            <pc:docMk/>
            <pc:sldMk cId="75037904" sldId="278"/>
            <ac:spMk id="2" creationId="{2D3EA2E4-D83B-4A7E-F98E-CA5A1E0190F9}"/>
          </ac:spMkLst>
        </pc:spChg>
        <pc:picChg chg="mod">
          <ac:chgData name="Amy Greenshields" userId="2ff5462c-83f8-452b-9618-64884cebe568" providerId="ADAL" clId="{271D486A-F957-4467-9204-463EF611FA0B}" dt="2024-07-22T01:28:41.794" v="220" actId="26606"/>
          <ac:picMkLst>
            <pc:docMk/>
            <pc:sldMk cId="75037904" sldId="278"/>
            <ac:picMk id="5" creationId="{05C55C1C-1ED4-A13A-70A1-EDDA003895F5}"/>
          </ac:picMkLst>
        </pc:picChg>
        <pc:picChg chg="mod">
          <ac:chgData name="Amy Greenshields" userId="2ff5462c-83f8-452b-9618-64884cebe568" providerId="ADAL" clId="{271D486A-F957-4467-9204-463EF611FA0B}" dt="2024-07-22T01:28:41.794" v="220" actId="26606"/>
          <ac:picMkLst>
            <pc:docMk/>
            <pc:sldMk cId="75037904" sldId="278"/>
            <ac:picMk id="9" creationId="{5F0A40AD-A128-9D82-26A1-192B14CA4648}"/>
          </ac:picMkLst>
        </pc:picChg>
        <pc:picChg chg="mod">
          <ac:chgData name="Amy Greenshields" userId="2ff5462c-83f8-452b-9618-64884cebe568" providerId="ADAL" clId="{271D486A-F957-4467-9204-463EF611FA0B}" dt="2024-07-22T01:28:41.794" v="220" actId="26606"/>
          <ac:picMkLst>
            <pc:docMk/>
            <pc:sldMk cId="75037904" sldId="278"/>
            <ac:picMk id="4098" creationId="{F859FAD9-4C6F-C156-0E6E-C0F32BBC06E8}"/>
          </ac:picMkLst>
        </pc:picChg>
      </pc:sldChg>
      <pc:sldChg chg="del">
        <pc:chgData name="Amy Greenshields" userId="2ff5462c-83f8-452b-9618-64884cebe568" providerId="ADAL" clId="{271D486A-F957-4467-9204-463EF611FA0B}" dt="2024-07-15T04:46:25.688" v="0" actId="47"/>
        <pc:sldMkLst>
          <pc:docMk/>
          <pc:sldMk cId="2361891901" sldId="281"/>
        </pc:sldMkLst>
      </pc:sldChg>
      <pc:sldChg chg="modSp mod modClrScheme chgLayout">
        <pc:chgData name="Amy Greenshields" userId="2ff5462c-83f8-452b-9618-64884cebe568" providerId="ADAL" clId="{271D486A-F957-4467-9204-463EF611FA0B}" dt="2024-07-22T01:34:11.289" v="251" actId="14100"/>
        <pc:sldMkLst>
          <pc:docMk/>
          <pc:sldMk cId="451017128" sldId="283"/>
        </pc:sldMkLst>
        <pc:spChg chg="mod ord">
          <ac:chgData name="Amy Greenshields" userId="2ff5462c-83f8-452b-9618-64884cebe568" providerId="ADAL" clId="{271D486A-F957-4467-9204-463EF611FA0B}" dt="2024-07-22T01:28:35.480" v="216" actId="26606"/>
          <ac:spMkLst>
            <pc:docMk/>
            <pc:sldMk cId="451017128" sldId="283"/>
            <ac:spMk id="2" creationId="{442D7B49-C773-F0B5-C31E-B50BBB8E5C03}"/>
          </ac:spMkLst>
        </pc:spChg>
        <pc:picChg chg="mod">
          <ac:chgData name="Amy Greenshields" userId="2ff5462c-83f8-452b-9618-64884cebe568" providerId="ADAL" clId="{271D486A-F957-4467-9204-463EF611FA0B}" dt="2024-07-22T01:28:37.632" v="218" actId="26606"/>
          <ac:picMkLst>
            <pc:docMk/>
            <pc:sldMk cId="451017128" sldId="283"/>
            <ac:picMk id="4" creationId="{89FAFADD-E7B1-3DEA-21AA-6C0DE80213D6}"/>
          </ac:picMkLst>
        </pc:picChg>
        <pc:picChg chg="mod">
          <ac:chgData name="Amy Greenshields" userId="2ff5462c-83f8-452b-9618-64884cebe568" providerId="ADAL" clId="{271D486A-F957-4467-9204-463EF611FA0B}" dt="2024-07-22T01:34:11.289" v="251" actId="14100"/>
          <ac:picMkLst>
            <pc:docMk/>
            <pc:sldMk cId="451017128" sldId="283"/>
            <ac:picMk id="1026" creationId="{EF56BB22-1572-A043-8ECD-05F90585D64E}"/>
          </ac:picMkLst>
        </pc:picChg>
      </pc:sldChg>
      <pc:sldChg chg="addSp delSp modSp mod modClrScheme chgLayout">
        <pc:chgData name="Amy Greenshields" userId="2ff5462c-83f8-452b-9618-64884cebe568" providerId="ADAL" clId="{271D486A-F957-4467-9204-463EF611FA0B}" dt="2024-07-22T01:36:06.181" v="264" actId="1076"/>
        <pc:sldMkLst>
          <pc:docMk/>
          <pc:sldMk cId="2217163936" sldId="286"/>
        </pc:sldMkLst>
        <pc:spChg chg="mod">
          <ac:chgData name="Amy Greenshields" userId="2ff5462c-83f8-452b-9618-64884cebe568" providerId="ADAL" clId="{271D486A-F957-4467-9204-463EF611FA0B}" dt="2024-07-22T01:35:50.861" v="260" actId="26606"/>
          <ac:spMkLst>
            <pc:docMk/>
            <pc:sldMk cId="2217163936" sldId="286"/>
            <ac:spMk id="2" creationId="{3012875C-0218-A7E6-8769-FB339C844EA9}"/>
          </ac:spMkLst>
        </pc:spChg>
        <pc:spChg chg="add del mod">
          <ac:chgData name="Amy Greenshields" userId="2ff5462c-83f8-452b-9618-64884cebe568" providerId="ADAL" clId="{271D486A-F957-4467-9204-463EF611FA0B}" dt="2024-07-22T01:34:43.703" v="256" actId="478"/>
          <ac:spMkLst>
            <pc:docMk/>
            <pc:sldMk cId="2217163936" sldId="286"/>
            <ac:spMk id="10" creationId="{5BAE5F5F-2B9F-7C1D-5E81-C36AFA5E5516}"/>
          </ac:spMkLst>
        </pc:spChg>
        <pc:spChg chg="add del mod">
          <ac:chgData name="Amy Greenshields" userId="2ff5462c-83f8-452b-9618-64884cebe568" providerId="ADAL" clId="{271D486A-F957-4467-9204-463EF611FA0B}" dt="2024-07-22T01:34:51.030" v="258" actId="478"/>
          <ac:spMkLst>
            <pc:docMk/>
            <pc:sldMk cId="2217163936" sldId="286"/>
            <ac:spMk id="12" creationId="{9089475C-E84B-754E-93CE-A91638BA1631}"/>
          </ac:spMkLst>
        </pc:spChg>
        <pc:spChg chg="add del mod">
          <ac:chgData name="Amy Greenshields" userId="2ff5462c-83f8-452b-9618-64884cebe568" providerId="ADAL" clId="{271D486A-F957-4467-9204-463EF611FA0B}" dt="2024-07-22T01:34:47.692" v="257" actId="478"/>
          <ac:spMkLst>
            <pc:docMk/>
            <pc:sldMk cId="2217163936" sldId="286"/>
            <ac:spMk id="14" creationId="{0F5C961E-33CB-5D00-AA51-64722EF61514}"/>
          </ac:spMkLst>
        </pc:spChg>
        <pc:spChg chg="add del mod">
          <ac:chgData name="Amy Greenshields" userId="2ff5462c-83f8-452b-9618-64884cebe568" providerId="ADAL" clId="{271D486A-F957-4467-9204-463EF611FA0B}" dt="2024-07-22T01:34:56.380" v="259" actId="478"/>
          <ac:spMkLst>
            <pc:docMk/>
            <pc:sldMk cId="2217163936" sldId="286"/>
            <ac:spMk id="16" creationId="{E06435E2-1E54-6A74-0767-12D507DFDAEE}"/>
          </ac:spMkLst>
        </pc:spChg>
        <pc:picChg chg="add mod">
          <ac:chgData name="Amy Greenshields" userId="2ff5462c-83f8-452b-9618-64884cebe568" providerId="ADAL" clId="{271D486A-F957-4467-9204-463EF611FA0B}" dt="2024-07-22T01:31:44.163" v="231" actId="14100"/>
          <ac:picMkLst>
            <pc:docMk/>
            <pc:sldMk cId="2217163936" sldId="286"/>
            <ac:picMk id="3" creationId="{6EC141A5-E823-9624-B454-D145CC60BA88}"/>
          </ac:picMkLst>
        </pc:picChg>
        <pc:picChg chg="add mod">
          <ac:chgData name="Amy Greenshields" userId="2ff5462c-83f8-452b-9618-64884cebe568" providerId="ADAL" clId="{271D486A-F957-4467-9204-463EF611FA0B}" dt="2024-07-22T01:31:45.710" v="233"/>
          <ac:picMkLst>
            <pc:docMk/>
            <pc:sldMk cId="2217163936" sldId="286"/>
            <ac:picMk id="4" creationId="{B5F1ACA2-A5EB-7297-00C8-BF5DBA447366}"/>
          </ac:picMkLst>
        </pc:picChg>
        <pc:picChg chg="mod">
          <ac:chgData name="Amy Greenshields" userId="2ff5462c-83f8-452b-9618-64884cebe568" providerId="ADAL" clId="{271D486A-F957-4467-9204-463EF611FA0B}" dt="2024-07-22T01:36:06.181" v="264" actId="1076"/>
          <ac:picMkLst>
            <pc:docMk/>
            <pc:sldMk cId="2217163936" sldId="286"/>
            <ac:picMk id="5" creationId="{7E2BED4A-B3FF-1677-F82B-D4FB96296C29}"/>
          </ac:picMkLst>
        </pc:picChg>
      </pc:sldChg>
      <pc:sldChg chg="delSp modSp mod">
        <pc:chgData name="Amy Greenshields" userId="2ff5462c-83f8-452b-9618-64884cebe568" providerId="ADAL" clId="{271D486A-F957-4467-9204-463EF611FA0B}" dt="2024-07-22T01:34:34.293" v="255" actId="478"/>
        <pc:sldMkLst>
          <pc:docMk/>
          <pc:sldMk cId="457832388" sldId="288"/>
        </pc:sldMkLst>
        <pc:inkChg chg="del">
          <ac:chgData name="Amy Greenshields" userId="2ff5462c-83f8-452b-9618-64884cebe568" providerId="ADAL" clId="{271D486A-F957-4467-9204-463EF611FA0B}" dt="2024-07-22T01:34:34.293" v="255" actId="478"/>
          <ac:inkMkLst>
            <pc:docMk/>
            <pc:sldMk cId="457832388" sldId="288"/>
            <ac:inkMk id="9" creationId="{67646024-BCA6-D4DE-4382-5132F2CF4342}"/>
          </ac:inkMkLst>
        </pc:inkChg>
        <pc:inkChg chg="del mod">
          <ac:chgData name="Amy Greenshields" userId="2ff5462c-83f8-452b-9618-64884cebe568" providerId="ADAL" clId="{271D486A-F957-4467-9204-463EF611FA0B}" dt="2024-07-22T01:34:31.763" v="254" actId="478"/>
          <ac:inkMkLst>
            <pc:docMk/>
            <pc:sldMk cId="457832388" sldId="288"/>
            <ac:inkMk id="10" creationId="{6B97587F-4853-E4DB-42A3-18E9E5520838}"/>
          </ac:inkMkLst>
        </pc:inkChg>
      </pc:sldChg>
      <pc:sldChg chg="modSp mod modClrScheme chgLayout">
        <pc:chgData name="Amy Greenshields" userId="2ff5462c-83f8-452b-9618-64884cebe568" providerId="ADAL" clId="{271D486A-F957-4467-9204-463EF611FA0B}" dt="2024-07-22T01:17:08.903" v="148" actId="26606"/>
        <pc:sldMkLst>
          <pc:docMk/>
          <pc:sldMk cId="369762092" sldId="293"/>
        </pc:sldMkLst>
        <pc:spChg chg="mod">
          <ac:chgData name="Amy Greenshields" userId="2ff5462c-83f8-452b-9618-64884cebe568" providerId="ADAL" clId="{271D486A-F957-4467-9204-463EF611FA0B}" dt="2024-07-22T01:17:08.903" v="148" actId="26606"/>
          <ac:spMkLst>
            <pc:docMk/>
            <pc:sldMk cId="369762092" sldId="293"/>
            <ac:spMk id="2" creationId="{EAABF348-ED2D-00EA-2B8C-8BCF434FB1EF}"/>
          </ac:spMkLst>
        </pc:spChg>
      </pc:sldChg>
      <pc:sldChg chg="modSp new del mod">
        <pc:chgData name="Amy Greenshields" userId="2ff5462c-83f8-452b-9618-64884cebe568" providerId="ADAL" clId="{271D486A-F957-4467-9204-463EF611FA0B}" dt="2024-07-22T01:06:27.129" v="3" actId="47"/>
        <pc:sldMkLst>
          <pc:docMk/>
          <pc:sldMk cId="119016756" sldId="298"/>
        </pc:sldMkLst>
        <pc:spChg chg="mod">
          <ac:chgData name="Amy Greenshields" userId="2ff5462c-83f8-452b-9618-64884cebe568" providerId="ADAL" clId="{271D486A-F957-4467-9204-463EF611FA0B}" dt="2024-07-22T01:06:12.199" v="2"/>
          <ac:spMkLst>
            <pc:docMk/>
            <pc:sldMk cId="119016756" sldId="298"/>
            <ac:spMk id="4" creationId="{383A6592-7511-9B5B-A996-4342869B2B5E}"/>
          </ac:spMkLst>
        </pc:spChg>
      </pc:sldChg>
      <pc:sldChg chg="addSp delSp modSp new mod modClrScheme chgLayout">
        <pc:chgData name="Amy Greenshields" userId="2ff5462c-83f8-452b-9618-64884cebe568" providerId="ADAL" clId="{271D486A-F957-4467-9204-463EF611FA0B}" dt="2024-07-22T01:24:54.872" v="188" actId="26606"/>
        <pc:sldMkLst>
          <pc:docMk/>
          <pc:sldMk cId="1846150105" sldId="298"/>
        </pc:sldMkLst>
        <pc:spChg chg="mod">
          <ac:chgData name="Amy Greenshields" userId="2ff5462c-83f8-452b-9618-64884cebe568" providerId="ADAL" clId="{271D486A-F957-4467-9204-463EF611FA0B}" dt="2024-07-22T01:24:54.872" v="188" actId="26606"/>
          <ac:spMkLst>
            <pc:docMk/>
            <pc:sldMk cId="1846150105" sldId="298"/>
            <ac:spMk id="2" creationId="{C95B62A1-D150-820C-2EEC-2DCDFE822DB7}"/>
          </ac:spMkLst>
        </pc:spChg>
        <pc:spChg chg="mod">
          <ac:chgData name="Amy Greenshields" userId="2ff5462c-83f8-452b-9618-64884cebe568" providerId="ADAL" clId="{271D486A-F957-4467-9204-463EF611FA0B}" dt="2024-07-22T01:24:54.872" v="188" actId="26606"/>
          <ac:spMkLst>
            <pc:docMk/>
            <pc:sldMk cId="1846150105" sldId="298"/>
            <ac:spMk id="3" creationId="{5E3F84EE-3DB9-D03C-13C7-8F5CBEE94A60}"/>
          </ac:spMkLst>
        </pc:spChg>
        <pc:spChg chg="del">
          <ac:chgData name="Amy Greenshields" userId="2ff5462c-83f8-452b-9618-64884cebe568" providerId="ADAL" clId="{271D486A-F957-4467-9204-463EF611FA0B}" dt="2024-07-22T01:08:08.448" v="8"/>
          <ac:spMkLst>
            <pc:docMk/>
            <pc:sldMk cId="1846150105" sldId="298"/>
            <ac:spMk id="4" creationId="{D1D13438-60DF-07EE-D255-FBDE2B2D8FB2}"/>
          </ac:spMkLst>
        </pc:spChg>
        <pc:picChg chg="add mod ord">
          <ac:chgData name="Amy Greenshields" userId="2ff5462c-83f8-452b-9618-64884cebe568" providerId="ADAL" clId="{271D486A-F957-4467-9204-463EF611FA0B}" dt="2024-07-22T01:24:54.872" v="188" actId="26606"/>
          <ac:picMkLst>
            <pc:docMk/>
            <pc:sldMk cId="1846150105" sldId="298"/>
            <ac:picMk id="5" creationId="{92954B19-3EAA-E614-A6AB-3A4C22609A4B}"/>
          </ac:picMkLst>
        </pc:picChg>
      </pc:sldChg>
      <pc:sldChg chg="modSp add">
        <pc:chgData name="Amy Greenshields" userId="2ff5462c-83f8-452b-9618-64884cebe568" providerId="ADAL" clId="{271D486A-F957-4467-9204-463EF611FA0B}" dt="2024-07-22T01:18:50.671" v="159"/>
        <pc:sldMkLst>
          <pc:docMk/>
          <pc:sldMk cId="1191419171" sldId="299"/>
        </pc:sldMkLst>
        <pc:graphicFrameChg chg="mod">
          <ac:chgData name="Amy Greenshields" userId="2ff5462c-83f8-452b-9618-64884cebe568" providerId="ADAL" clId="{271D486A-F957-4467-9204-463EF611FA0B}" dt="2024-07-22T01:18:50.671" v="159"/>
          <ac:graphicFrameMkLst>
            <pc:docMk/>
            <pc:sldMk cId="1191419171" sldId="299"/>
            <ac:graphicFrameMk id="5" creationId="{FD4EDFB5-CEE3-A7C2-7EE7-98E20C959AB1}"/>
          </ac:graphicFrameMkLst>
        </pc:graphicFrameChg>
      </pc:sldChg>
      <pc:sldChg chg="addSp delSp modSp new mod">
        <pc:chgData name="Amy Greenshields" userId="2ff5462c-83f8-452b-9618-64884cebe568" providerId="ADAL" clId="{271D486A-F957-4467-9204-463EF611FA0B}" dt="2024-07-23T07:56:10.040" v="278" actId="14100"/>
        <pc:sldMkLst>
          <pc:docMk/>
          <pc:sldMk cId="1813975755" sldId="300"/>
        </pc:sldMkLst>
        <pc:spChg chg="mod">
          <ac:chgData name="Amy Greenshields" userId="2ff5462c-83f8-452b-9618-64884cebe568" providerId="ADAL" clId="{271D486A-F957-4467-9204-463EF611FA0B}" dt="2024-07-23T07:55:43.277" v="275"/>
          <ac:spMkLst>
            <pc:docMk/>
            <pc:sldMk cId="1813975755" sldId="300"/>
            <ac:spMk id="2" creationId="{4C59B638-B465-748D-C96A-16D63773FB64}"/>
          </ac:spMkLst>
        </pc:spChg>
        <pc:spChg chg="del">
          <ac:chgData name="Amy Greenshields" userId="2ff5462c-83f8-452b-9618-64884cebe568" providerId="ADAL" clId="{271D486A-F957-4467-9204-463EF611FA0B}" dt="2024-07-23T07:55:13.110" v="272"/>
          <ac:spMkLst>
            <pc:docMk/>
            <pc:sldMk cId="1813975755" sldId="300"/>
            <ac:spMk id="3" creationId="{306FF5A8-A465-6177-9CBA-DC34F562F38F}"/>
          </ac:spMkLst>
        </pc:spChg>
        <pc:spChg chg="del">
          <ac:chgData name="Amy Greenshields" userId="2ff5462c-83f8-452b-9618-64884cebe568" providerId="ADAL" clId="{271D486A-F957-4467-9204-463EF611FA0B}" dt="2024-07-23T07:55:19.301" v="273"/>
          <ac:spMkLst>
            <pc:docMk/>
            <pc:sldMk cId="1813975755" sldId="300"/>
            <ac:spMk id="4" creationId="{B51DAF30-949F-6F01-3166-B7799CCD26AB}"/>
          </ac:spMkLst>
        </pc:spChg>
        <pc:picChg chg="add mod">
          <ac:chgData name="Amy Greenshields" userId="2ff5462c-83f8-452b-9618-64884cebe568" providerId="ADAL" clId="{271D486A-F957-4467-9204-463EF611FA0B}" dt="2024-07-23T07:56:02.386" v="277" actId="14100"/>
          <ac:picMkLst>
            <pc:docMk/>
            <pc:sldMk cId="1813975755" sldId="300"/>
            <ac:picMk id="5" creationId="{4D82AA1A-DFEC-4271-6317-E098001BD6E6}"/>
          </ac:picMkLst>
        </pc:picChg>
        <pc:picChg chg="add mod">
          <ac:chgData name="Amy Greenshields" userId="2ff5462c-83f8-452b-9618-64884cebe568" providerId="ADAL" clId="{271D486A-F957-4467-9204-463EF611FA0B}" dt="2024-07-23T07:56:10.040" v="278" actId="14100"/>
          <ac:picMkLst>
            <pc:docMk/>
            <pc:sldMk cId="1813975755" sldId="300"/>
            <ac:picMk id="6" creationId="{6F9EB075-2F47-E751-BD22-0FDCAA8B6EE6}"/>
          </ac:picMkLst>
        </pc:picChg>
        <pc:picChg chg="add mod">
          <ac:chgData name="Amy Greenshields" userId="2ff5462c-83f8-452b-9618-64884cebe568" providerId="ADAL" clId="{271D486A-F957-4467-9204-463EF611FA0B}" dt="2024-07-23T07:55:31.737" v="274"/>
          <ac:picMkLst>
            <pc:docMk/>
            <pc:sldMk cId="1813975755" sldId="300"/>
            <ac:picMk id="7" creationId="{7C4BC837-9143-7CD9-B130-98742F25219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C924DE-ED1C-4781-91FE-546CC8F5D303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EC4986A-7CA4-4DEB-BA81-BFBC8EB75240}">
      <dgm:prSet/>
      <dgm:spPr/>
      <dgm:t>
        <a:bodyPr/>
        <a:lstStyle/>
        <a:p>
          <a:pPr>
            <a:lnSpc>
              <a:spcPct val="100000"/>
            </a:lnSpc>
          </a:pPr>
          <a:r>
            <a:rPr lang="en-AU">
              <a:latin typeface="Arial" panose="020B0604020202020204" pitchFamily="34" charset="0"/>
              <a:cs typeface="Arial" panose="020B0604020202020204" pitchFamily="34" charset="0"/>
            </a:rPr>
            <a:t>Staff survey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CDFBC7-7472-422C-BEA4-6465D86771EA}" type="parTrans" cxnId="{AF322EB0-EFD0-4D10-86F0-0B1AAD111AC0}">
      <dgm:prSet/>
      <dgm:spPr/>
      <dgm:t>
        <a:bodyPr/>
        <a:lstStyle/>
        <a:p>
          <a:endParaRPr lang="en-US"/>
        </a:p>
      </dgm:t>
    </dgm:pt>
    <dgm:pt modelId="{F4C9333E-6BDC-43EA-9CBC-D32F5F89F078}" type="sibTrans" cxnId="{AF322EB0-EFD0-4D10-86F0-0B1AAD111AC0}">
      <dgm:prSet/>
      <dgm:spPr/>
      <dgm:t>
        <a:bodyPr/>
        <a:lstStyle/>
        <a:p>
          <a:endParaRPr lang="en-US"/>
        </a:p>
      </dgm:t>
    </dgm:pt>
    <dgm:pt modelId="{88D178DF-4296-4BE8-9D3F-4D2DD7DD1360}">
      <dgm:prSet/>
      <dgm:spPr/>
      <dgm:t>
        <a:bodyPr/>
        <a:lstStyle/>
        <a:p>
          <a:pPr>
            <a:lnSpc>
              <a:spcPct val="100000"/>
            </a:lnSpc>
          </a:pPr>
          <a:r>
            <a:rPr lang="en-AU">
              <a:latin typeface="Arial" panose="020B0604020202020204" pitchFamily="34" charset="0"/>
              <a:cs typeface="Arial" panose="020B0604020202020204" pitchFamily="34" charset="0"/>
            </a:rPr>
            <a:t>Inventory of Vocational Education resources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5C0705-A71C-465F-A749-B5200F605CA6}" type="parTrans" cxnId="{FD5C0AEF-F280-4FCA-988E-009B8F66B938}">
      <dgm:prSet/>
      <dgm:spPr/>
      <dgm:t>
        <a:bodyPr/>
        <a:lstStyle/>
        <a:p>
          <a:endParaRPr lang="en-US"/>
        </a:p>
      </dgm:t>
    </dgm:pt>
    <dgm:pt modelId="{DB97153A-F2D4-4517-BE94-6BC3459156E2}" type="sibTrans" cxnId="{FD5C0AEF-F280-4FCA-988E-009B8F66B938}">
      <dgm:prSet/>
      <dgm:spPr/>
      <dgm:t>
        <a:bodyPr/>
        <a:lstStyle/>
        <a:p>
          <a:endParaRPr lang="en-US"/>
        </a:p>
      </dgm:t>
    </dgm:pt>
    <dgm:pt modelId="{238B22AC-662B-4C6D-8312-0033FDC25DED}">
      <dgm:prSet/>
      <dgm:spPr/>
      <dgm:t>
        <a:bodyPr/>
        <a:lstStyle/>
        <a:p>
          <a:pPr>
            <a:lnSpc>
              <a:spcPct val="100000"/>
            </a:lnSpc>
          </a:pPr>
          <a:r>
            <a:rPr lang="en-AU">
              <a:latin typeface="Arial" panose="020B0604020202020204" pitchFamily="34" charset="0"/>
              <a:cs typeface="Arial" panose="020B0604020202020204" pitchFamily="34" charset="0"/>
            </a:rPr>
            <a:t>Vocational Education task analysis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A9F909-1B91-4CFA-A039-E4D7528F4C93}" type="parTrans" cxnId="{C868CB40-0528-4553-AA00-DC7CFF44AD45}">
      <dgm:prSet/>
      <dgm:spPr/>
      <dgm:t>
        <a:bodyPr/>
        <a:lstStyle/>
        <a:p>
          <a:endParaRPr lang="en-US"/>
        </a:p>
      </dgm:t>
    </dgm:pt>
    <dgm:pt modelId="{72F4B183-78FB-4BCE-A9F5-6E9FDFCEEADB}" type="sibTrans" cxnId="{C868CB40-0528-4553-AA00-DC7CFF44AD45}">
      <dgm:prSet/>
      <dgm:spPr/>
      <dgm:t>
        <a:bodyPr/>
        <a:lstStyle/>
        <a:p>
          <a:endParaRPr lang="en-US"/>
        </a:p>
      </dgm:t>
    </dgm:pt>
    <dgm:pt modelId="{664ACF27-1D41-4F0F-A3E9-D49A47053412}">
      <dgm:prSet/>
      <dgm:spPr/>
      <dgm:t>
        <a:bodyPr/>
        <a:lstStyle/>
        <a:p>
          <a:pPr>
            <a:lnSpc>
              <a:spcPct val="100000"/>
            </a:lnSpc>
          </a:pPr>
          <a:r>
            <a:rPr lang="en-AU">
              <a:latin typeface="Arial" panose="020B0604020202020204" pitchFamily="34" charset="0"/>
              <a:cs typeface="Arial" panose="020B0604020202020204" pitchFamily="34" charset="0"/>
            </a:rPr>
            <a:t>Wish list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65BFEB-0ED3-4455-A75C-B082C054BA6E}" type="parTrans" cxnId="{C8261A15-CA2A-4F26-83B1-9F48129C7D49}">
      <dgm:prSet/>
      <dgm:spPr/>
      <dgm:t>
        <a:bodyPr/>
        <a:lstStyle/>
        <a:p>
          <a:endParaRPr lang="en-US"/>
        </a:p>
      </dgm:t>
    </dgm:pt>
    <dgm:pt modelId="{975764AC-9A39-4125-A15A-9CD9E6086202}" type="sibTrans" cxnId="{C8261A15-CA2A-4F26-83B1-9F48129C7D49}">
      <dgm:prSet/>
      <dgm:spPr/>
      <dgm:t>
        <a:bodyPr/>
        <a:lstStyle/>
        <a:p>
          <a:endParaRPr lang="en-US"/>
        </a:p>
      </dgm:t>
    </dgm:pt>
    <dgm:pt modelId="{58064604-5D9F-432A-A2CF-FFF412CD0BB6}" type="pres">
      <dgm:prSet presAssocID="{62C924DE-ED1C-4781-91FE-546CC8F5D303}" presName="root" presStyleCnt="0">
        <dgm:presLayoutVars>
          <dgm:dir/>
          <dgm:resizeHandles val="exact"/>
        </dgm:presLayoutVars>
      </dgm:prSet>
      <dgm:spPr/>
    </dgm:pt>
    <dgm:pt modelId="{34D17344-A53A-4582-92E7-D20A80B2F563}" type="pres">
      <dgm:prSet presAssocID="{CEC4986A-7CA4-4DEB-BA81-BFBC8EB75240}" presName="compNode" presStyleCnt="0"/>
      <dgm:spPr/>
    </dgm:pt>
    <dgm:pt modelId="{F2637C86-5ED0-44BC-83E3-CA23856A5DEE}" type="pres">
      <dgm:prSet presAssocID="{CEC4986A-7CA4-4DEB-BA81-BFBC8EB7524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8C91837-967F-4E89-89CF-9EB505B84DD4}" type="pres">
      <dgm:prSet presAssocID="{CEC4986A-7CA4-4DEB-BA81-BFBC8EB75240}" presName="spaceRect" presStyleCnt="0"/>
      <dgm:spPr/>
    </dgm:pt>
    <dgm:pt modelId="{62991454-F8EF-4CF8-B34D-D91CE195C0BF}" type="pres">
      <dgm:prSet presAssocID="{CEC4986A-7CA4-4DEB-BA81-BFBC8EB75240}" presName="textRect" presStyleLbl="revTx" presStyleIdx="0" presStyleCnt="4">
        <dgm:presLayoutVars>
          <dgm:chMax val="1"/>
          <dgm:chPref val="1"/>
        </dgm:presLayoutVars>
      </dgm:prSet>
      <dgm:spPr/>
    </dgm:pt>
    <dgm:pt modelId="{2249AD30-7A08-4590-94BF-5D9757210DA7}" type="pres">
      <dgm:prSet presAssocID="{F4C9333E-6BDC-43EA-9CBC-D32F5F89F078}" presName="sibTrans" presStyleCnt="0"/>
      <dgm:spPr/>
    </dgm:pt>
    <dgm:pt modelId="{124612A5-0153-44CB-8966-53A82613ED53}" type="pres">
      <dgm:prSet presAssocID="{88D178DF-4296-4BE8-9D3F-4D2DD7DD1360}" presName="compNode" presStyleCnt="0"/>
      <dgm:spPr/>
    </dgm:pt>
    <dgm:pt modelId="{C54C0FAB-4010-41BF-AF02-7F0501514C86}" type="pres">
      <dgm:prSet presAssocID="{88D178DF-4296-4BE8-9D3F-4D2DD7DD13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5B4E590-D325-45FD-95F8-7B846E0090C6}" type="pres">
      <dgm:prSet presAssocID="{88D178DF-4296-4BE8-9D3F-4D2DD7DD1360}" presName="spaceRect" presStyleCnt="0"/>
      <dgm:spPr/>
    </dgm:pt>
    <dgm:pt modelId="{2ED5A1FE-47CC-46C5-93D6-9EBB770D7694}" type="pres">
      <dgm:prSet presAssocID="{88D178DF-4296-4BE8-9D3F-4D2DD7DD1360}" presName="textRect" presStyleLbl="revTx" presStyleIdx="1" presStyleCnt="4">
        <dgm:presLayoutVars>
          <dgm:chMax val="1"/>
          <dgm:chPref val="1"/>
        </dgm:presLayoutVars>
      </dgm:prSet>
      <dgm:spPr/>
    </dgm:pt>
    <dgm:pt modelId="{98174679-9BBF-4682-9834-3AB453E116A8}" type="pres">
      <dgm:prSet presAssocID="{DB97153A-F2D4-4517-BE94-6BC3459156E2}" presName="sibTrans" presStyleCnt="0"/>
      <dgm:spPr/>
    </dgm:pt>
    <dgm:pt modelId="{AF5D96BD-102F-4655-A107-AE8DCE89E392}" type="pres">
      <dgm:prSet presAssocID="{238B22AC-662B-4C6D-8312-0033FDC25DED}" presName="compNode" presStyleCnt="0"/>
      <dgm:spPr/>
    </dgm:pt>
    <dgm:pt modelId="{A1F21193-6B68-4117-BDFB-C59765EA6102}" type="pres">
      <dgm:prSet presAssocID="{238B22AC-662B-4C6D-8312-0033FDC25DED}" presName="iconRect" presStyleLbl="node1" presStyleIdx="2" presStyleCnt="4" custScaleX="68224" custScaleY="6961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2DD24AB-9C49-4E43-A5FF-24DAEDF41FBE}" type="pres">
      <dgm:prSet presAssocID="{238B22AC-662B-4C6D-8312-0033FDC25DED}" presName="spaceRect" presStyleCnt="0"/>
      <dgm:spPr/>
    </dgm:pt>
    <dgm:pt modelId="{641BFBD7-D4D2-413A-AC80-E830F4A41163}" type="pres">
      <dgm:prSet presAssocID="{238B22AC-662B-4C6D-8312-0033FDC25DED}" presName="textRect" presStyleLbl="revTx" presStyleIdx="2" presStyleCnt="4">
        <dgm:presLayoutVars>
          <dgm:chMax val="1"/>
          <dgm:chPref val="1"/>
        </dgm:presLayoutVars>
      </dgm:prSet>
      <dgm:spPr/>
    </dgm:pt>
    <dgm:pt modelId="{BB63F512-8267-4EA9-8648-E07F89BE3FE2}" type="pres">
      <dgm:prSet presAssocID="{72F4B183-78FB-4BCE-A9F5-6E9FDFCEEADB}" presName="sibTrans" presStyleCnt="0"/>
      <dgm:spPr/>
    </dgm:pt>
    <dgm:pt modelId="{E3CBCCAB-2AFA-489D-8ED6-BB8249C049F6}" type="pres">
      <dgm:prSet presAssocID="{664ACF27-1D41-4F0F-A3E9-D49A47053412}" presName="compNode" presStyleCnt="0"/>
      <dgm:spPr/>
    </dgm:pt>
    <dgm:pt modelId="{7215CCB7-7436-4384-B9F3-AD021C347E5D}" type="pres">
      <dgm:prSet presAssocID="{664ACF27-1D41-4F0F-A3E9-D49A4705341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3E38A69-25A6-4853-B3B4-61F9C2307CEC}" type="pres">
      <dgm:prSet presAssocID="{664ACF27-1D41-4F0F-A3E9-D49A47053412}" presName="spaceRect" presStyleCnt="0"/>
      <dgm:spPr/>
    </dgm:pt>
    <dgm:pt modelId="{D233A50F-2099-492E-8932-BA7F35C46D5E}" type="pres">
      <dgm:prSet presAssocID="{664ACF27-1D41-4F0F-A3E9-D49A4705341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8261A15-CA2A-4F26-83B1-9F48129C7D49}" srcId="{62C924DE-ED1C-4781-91FE-546CC8F5D303}" destId="{664ACF27-1D41-4F0F-A3E9-D49A47053412}" srcOrd="3" destOrd="0" parTransId="{B665BFEB-0ED3-4455-A75C-B082C054BA6E}" sibTransId="{975764AC-9A39-4125-A15A-9CD9E6086202}"/>
    <dgm:cxn modelId="{EC4D9916-3845-4438-B89E-DBC3E04C8BBD}" type="presOf" srcId="{CEC4986A-7CA4-4DEB-BA81-BFBC8EB75240}" destId="{62991454-F8EF-4CF8-B34D-D91CE195C0BF}" srcOrd="0" destOrd="0" presId="urn:microsoft.com/office/officeart/2018/2/layout/IconLabelList"/>
    <dgm:cxn modelId="{C868CB40-0528-4553-AA00-DC7CFF44AD45}" srcId="{62C924DE-ED1C-4781-91FE-546CC8F5D303}" destId="{238B22AC-662B-4C6D-8312-0033FDC25DED}" srcOrd="2" destOrd="0" parTransId="{66A9F909-1B91-4CFA-A039-E4D7528F4C93}" sibTransId="{72F4B183-78FB-4BCE-A9F5-6E9FDFCEEADB}"/>
    <dgm:cxn modelId="{C9973078-C553-47BB-9985-7D83C20B782E}" type="presOf" srcId="{62C924DE-ED1C-4781-91FE-546CC8F5D303}" destId="{58064604-5D9F-432A-A2CF-FFF412CD0BB6}" srcOrd="0" destOrd="0" presId="urn:microsoft.com/office/officeart/2018/2/layout/IconLabelList"/>
    <dgm:cxn modelId="{AF322EB0-EFD0-4D10-86F0-0B1AAD111AC0}" srcId="{62C924DE-ED1C-4781-91FE-546CC8F5D303}" destId="{CEC4986A-7CA4-4DEB-BA81-BFBC8EB75240}" srcOrd="0" destOrd="0" parTransId="{B7CDFBC7-7472-422C-BEA4-6465D86771EA}" sibTransId="{F4C9333E-6BDC-43EA-9CBC-D32F5F89F078}"/>
    <dgm:cxn modelId="{803F36C2-E92D-4C27-975D-D6D4F4A3E086}" type="presOf" srcId="{238B22AC-662B-4C6D-8312-0033FDC25DED}" destId="{641BFBD7-D4D2-413A-AC80-E830F4A41163}" srcOrd="0" destOrd="0" presId="urn:microsoft.com/office/officeart/2018/2/layout/IconLabelList"/>
    <dgm:cxn modelId="{91CDE7CC-0362-4B2E-A5A3-91667CDAAFE0}" type="presOf" srcId="{88D178DF-4296-4BE8-9D3F-4D2DD7DD1360}" destId="{2ED5A1FE-47CC-46C5-93D6-9EBB770D7694}" srcOrd="0" destOrd="0" presId="urn:microsoft.com/office/officeart/2018/2/layout/IconLabelList"/>
    <dgm:cxn modelId="{FD5C0AEF-F280-4FCA-988E-009B8F66B938}" srcId="{62C924DE-ED1C-4781-91FE-546CC8F5D303}" destId="{88D178DF-4296-4BE8-9D3F-4D2DD7DD1360}" srcOrd="1" destOrd="0" parTransId="{015C0705-A71C-465F-A749-B5200F605CA6}" sibTransId="{DB97153A-F2D4-4517-BE94-6BC3459156E2}"/>
    <dgm:cxn modelId="{3A40B9FD-3873-4993-B4A8-E5C5F3AE9C7F}" type="presOf" srcId="{664ACF27-1D41-4F0F-A3E9-D49A47053412}" destId="{D233A50F-2099-492E-8932-BA7F35C46D5E}" srcOrd="0" destOrd="0" presId="urn:microsoft.com/office/officeart/2018/2/layout/IconLabelList"/>
    <dgm:cxn modelId="{EAC4D0B1-36B7-4E9C-9121-29BFF7801735}" type="presParOf" srcId="{58064604-5D9F-432A-A2CF-FFF412CD0BB6}" destId="{34D17344-A53A-4582-92E7-D20A80B2F563}" srcOrd="0" destOrd="0" presId="urn:microsoft.com/office/officeart/2018/2/layout/IconLabelList"/>
    <dgm:cxn modelId="{2D1940BE-5A38-4D74-A428-C2AABC633279}" type="presParOf" srcId="{34D17344-A53A-4582-92E7-D20A80B2F563}" destId="{F2637C86-5ED0-44BC-83E3-CA23856A5DEE}" srcOrd="0" destOrd="0" presId="urn:microsoft.com/office/officeart/2018/2/layout/IconLabelList"/>
    <dgm:cxn modelId="{8A342594-AE0F-4FF9-BCDE-8DC4B3C1FA28}" type="presParOf" srcId="{34D17344-A53A-4582-92E7-D20A80B2F563}" destId="{58C91837-967F-4E89-89CF-9EB505B84DD4}" srcOrd="1" destOrd="0" presId="urn:microsoft.com/office/officeart/2018/2/layout/IconLabelList"/>
    <dgm:cxn modelId="{696BCE6B-5692-424C-92EC-737B22A0A526}" type="presParOf" srcId="{34D17344-A53A-4582-92E7-D20A80B2F563}" destId="{62991454-F8EF-4CF8-B34D-D91CE195C0BF}" srcOrd="2" destOrd="0" presId="urn:microsoft.com/office/officeart/2018/2/layout/IconLabelList"/>
    <dgm:cxn modelId="{2FABD043-DC48-4AA3-AA35-3E4E1A4E836F}" type="presParOf" srcId="{58064604-5D9F-432A-A2CF-FFF412CD0BB6}" destId="{2249AD30-7A08-4590-94BF-5D9757210DA7}" srcOrd="1" destOrd="0" presId="urn:microsoft.com/office/officeart/2018/2/layout/IconLabelList"/>
    <dgm:cxn modelId="{E6AE20C9-97C6-4E1A-A013-DFC663E63193}" type="presParOf" srcId="{58064604-5D9F-432A-A2CF-FFF412CD0BB6}" destId="{124612A5-0153-44CB-8966-53A82613ED53}" srcOrd="2" destOrd="0" presId="urn:microsoft.com/office/officeart/2018/2/layout/IconLabelList"/>
    <dgm:cxn modelId="{45CF48B0-B536-44E5-9730-BE3F2AA17586}" type="presParOf" srcId="{124612A5-0153-44CB-8966-53A82613ED53}" destId="{C54C0FAB-4010-41BF-AF02-7F0501514C86}" srcOrd="0" destOrd="0" presId="urn:microsoft.com/office/officeart/2018/2/layout/IconLabelList"/>
    <dgm:cxn modelId="{1CE0EF97-94E3-4A7E-9DC6-C36635ED3805}" type="presParOf" srcId="{124612A5-0153-44CB-8966-53A82613ED53}" destId="{85B4E590-D325-45FD-95F8-7B846E0090C6}" srcOrd="1" destOrd="0" presId="urn:microsoft.com/office/officeart/2018/2/layout/IconLabelList"/>
    <dgm:cxn modelId="{DC0C044A-580F-4728-A4D2-979A22DAFEEE}" type="presParOf" srcId="{124612A5-0153-44CB-8966-53A82613ED53}" destId="{2ED5A1FE-47CC-46C5-93D6-9EBB770D7694}" srcOrd="2" destOrd="0" presId="urn:microsoft.com/office/officeart/2018/2/layout/IconLabelList"/>
    <dgm:cxn modelId="{70202176-827C-4ECF-99BC-CAA7F47A7358}" type="presParOf" srcId="{58064604-5D9F-432A-A2CF-FFF412CD0BB6}" destId="{98174679-9BBF-4682-9834-3AB453E116A8}" srcOrd="3" destOrd="0" presId="urn:microsoft.com/office/officeart/2018/2/layout/IconLabelList"/>
    <dgm:cxn modelId="{6FF92617-B306-4AF9-B724-A0D8AE49C722}" type="presParOf" srcId="{58064604-5D9F-432A-A2CF-FFF412CD0BB6}" destId="{AF5D96BD-102F-4655-A107-AE8DCE89E392}" srcOrd="4" destOrd="0" presId="urn:microsoft.com/office/officeart/2018/2/layout/IconLabelList"/>
    <dgm:cxn modelId="{1AB05148-F48F-450D-86B4-8D71FC14F64B}" type="presParOf" srcId="{AF5D96BD-102F-4655-A107-AE8DCE89E392}" destId="{A1F21193-6B68-4117-BDFB-C59765EA6102}" srcOrd="0" destOrd="0" presId="urn:microsoft.com/office/officeart/2018/2/layout/IconLabelList"/>
    <dgm:cxn modelId="{B2A316D2-7031-42F4-8D4D-42E508B74837}" type="presParOf" srcId="{AF5D96BD-102F-4655-A107-AE8DCE89E392}" destId="{E2DD24AB-9C49-4E43-A5FF-24DAEDF41FBE}" srcOrd="1" destOrd="0" presId="urn:microsoft.com/office/officeart/2018/2/layout/IconLabelList"/>
    <dgm:cxn modelId="{C08FF4E5-C015-4ED5-A8D6-33D49D6DF115}" type="presParOf" srcId="{AF5D96BD-102F-4655-A107-AE8DCE89E392}" destId="{641BFBD7-D4D2-413A-AC80-E830F4A41163}" srcOrd="2" destOrd="0" presId="urn:microsoft.com/office/officeart/2018/2/layout/IconLabelList"/>
    <dgm:cxn modelId="{49B5516A-1097-41E5-A7C8-6697E1D5656B}" type="presParOf" srcId="{58064604-5D9F-432A-A2CF-FFF412CD0BB6}" destId="{BB63F512-8267-4EA9-8648-E07F89BE3FE2}" srcOrd="5" destOrd="0" presId="urn:microsoft.com/office/officeart/2018/2/layout/IconLabelList"/>
    <dgm:cxn modelId="{CC799C06-FCA7-44C9-85AB-BFFA5D47B4D1}" type="presParOf" srcId="{58064604-5D9F-432A-A2CF-FFF412CD0BB6}" destId="{E3CBCCAB-2AFA-489D-8ED6-BB8249C049F6}" srcOrd="6" destOrd="0" presId="urn:microsoft.com/office/officeart/2018/2/layout/IconLabelList"/>
    <dgm:cxn modelId="{6F05BCF6-C313-40FC-9A73-901D4D39E6B5}" type="presParOf" srcId="{E3CBCCAB-2AFA-489D-8ED6-BB8249C049F6}" destId="{7215CCB7-7436-4384-B9F3-AD021C347E5D}" srcOrd="0" destOrd="0" presId="urn:microsoft.com/office/officeart/2018/2/layout/IconLabelList"/>
    <dgm:cxn modelId="{B8196466-B768-496D-9BD3-B761810A9923}" type="presParOf" srcId="{E3CBCCAB-2AFA-489D-8ED6-BB8249C049F6}" destId="{F3E38A69-25A6-4853-B3B4-61F9C2307CEC}" srcOrd="1" destOrd="0" presId="urn:microsoft.com/office/officeart/2018/2/layout/IconLabelList"/>
    <dgm:cxn modelId="{DBA1192D-3CD8-4CB6-8F26-92ED4ADF3E2E}" type="presParOf" srcId="{E3CBCCAB-2AFA-489D-8ED6-BB8249C049F6}" destId="{D233A50F-2099-492E-8932-BA7F35C46D5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37C86-5ED0-44BC-83E3-CA23856A5DEE}">
      <dsp:nvSpPr>
        <dsp:cNvPr id="0" name=""/>
        <dsp:cNvSpPr/>
      </dsp:nvSpPr>
      <dsp:spPr>
        <a:xfrm>
          <a:off x="961565" y="1207748"/>
          <a:ext cx="1082362" cy="10823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91454-F8EF-4CF8-B34D-D91CE195C0BF}">
      <dsp:nvSpPr>
        <dsp:cNvPr id="0" name=""/>
        <dsp:cNvSpPr/>
      </dsp:nvSpPr>
      <dsp:spPr>
        <a:xfrm>
          <a:off x="300121" y="2608251"/>
          <a:ext cx="2405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>
              <a:latin typeface="Arial" panose="020B0604020202020204" pitchFamily="34" charset="0"/>
              <a:cs typeface="Arial" panose="020B0604020202020204" pitchFamily="34" charset="0"/>
            </a:rPr>
            <a:t>Staff survey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0121" y="2608251"/>
        <a:ext cx="2405250" cy="720000"/>
      </dsp:txXfrm>
    </dsp:sp>
    <dsp:sp modelId="{C54C0FAB-4010-41BF-AF02-7F0501514C86}">
      <dsp:nvSpPr>
        <dsp:cNvPr id="0" name=""/>
        <dsp:cNvSpPr/>
      </dsp:nvSpPr>
      <dsp:spPr>
        <a:xfrm>
          <a:off x="3787734" y="1207748"/>
          <a:ext cx="1082362" cy="10823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5A1FE-47CC-46C5-93D6-9EBB770D7694}">
      <dsp:nvSpPr>
        <dsp:cNvPr id="0" name=""/>
        <dsp:cNvSpPr/>
      </dsp:nvSpPr>
      <dsp:spPr>
        <a:xfrm>
          <a:off x="3126290" y="2608251"/>
          <a:ext cx="2405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>
              <a:latin typeface="Arial" panose="020B0604020202020204" pitchFamily="34" charset="0"/>
              <a:cs typeface="Arial" panose="020B0604020202020204" pitchFamily="34" charset="0"/>
            </a:rPr>
            <a:t>Inventory of Vocational Education resources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26290" y="2608251"/>
        <a:ext cx="2405250" cy="720000"/>
      </dsp:txXfrm>
    </dsp:sp>
    <dsp:sp modelId="{A1F21193-6B68-4117-BDFB-C59765EA6102}">
      <dsp:nvSpPr>
        <dsp:cNvPr id="0" name=""/>
        <dsp:cNvSpPr/>
      </dsp:nvSpPr>
      <dsp:spPr>
        <a:xfrm>
          <a:off x="6785868" y="1289978"/>
          <a:ext cx="738430" cy="7534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BFBD7-D4D2-413A-AC80-E830F4A41163}">
      <dsp:nvSpPr>
        <dsp:cNvPr id="0" name=""/>
        <dsp:cNvSpPr/>
      </dsp:nvSpPr>
      <dsp:spPr>
        <a:xfrm>
          <a:off x="5952459" y="2526021"/>
          <a:ext cx="2405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>
              <a:latin typeface="Arial" panose="020B0604020202020204" pitchFamily="34" charset="0"/>
              <a:cs typeface="Arial" panose="020B0604020202020204" pitchFamily="34" charset="0"/>
            </a:rPr>
            <a:t>Vocational Education task analysis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52459" y="2526021"/>
        <a:ext cx="2405250" cy="720000"/>
      </dsp:txXfrm>
    </dsp:sp>
    <dsp:sp modelId="{7215CCB7-7436-4384-B9F3-AD021C347E5D}">
      <dsp:nvSpPr>
        <dsp:cNvPr id="0" name=""/>
        <dsp:cNvSpPr/>
      </dsp:nvSpPr>
      <dsp:spPr>
        <a:xfrm>
          <a:off x="9440071" y="1207748"/>
          <a:ext cx="1082362" cy="10823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33A50F-2099-492E-8932-BA7F35C46D5E}">
      <dsp:nvSpPr>
        <dsp:cNvPr id="0" name=""/>
        <dsp:cNvSpPr/>
      </dsp:nvSpPr>
      <dsp:spPr>
        <a:xfrm>
          <a:off x="8778628" y="2608251"/>
          <a:ext cx="2405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>
              <a:latin typeface="Arial" panose="020B0604020202020204" pitchFamily="34" charset="0"/>
              <a:cs typeface="Arial" panose="020B0604020202020204" pitchFamily="34" charset="0"/>
            </a:rPr>
            <a:t>Wish list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78628" y="2608251"/>
        <a:ext cx="2405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787" cy="4986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5838" y="0"/>
            <a:ext cx="2949787" cy="4986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FAF6C4-D084-47FA-BA22-6481076F3F01}" type="datetimeFigureOut">
              <a:rPr lang="en-AU" smtClean="0"/>
              <a:t>23/07/2024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3013"/>
            <a:ext cx="5962650" cy="3354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0720" y="4783307"/>
            <a:ext cx="5445760" cy="3913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0647"/>
            <a:ext cx="2949787" cy="4986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5838" y="9440647"/>
            <a:ext cx="2949787" cy="4986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CA523-4CD1-4519-BD8D-093BF2F9911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04191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6404B-73B9-4EE0-AAD5-9DC393B92EA0}" type="slidenum">
              <a:rPr lang="en-AU" smtClean="0"/>
              <a:t>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04189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CA523-4CD1-4519-BD8D-093BF2F9911C}" type="slidenum">
              <a:rPr lang="en-AU" smtClean="0"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8479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CA523-4CD1-4519-BD8D-093BF2F9911C}" type="slidenum">
              <a:rPr lang="en-AU" smtClean="0"/>
              <a:t>20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21303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12192001" cy="392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9998" y="360000"/>
            <a:ext cx="11484001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3924000"/>
            <a:ext cx="12192001" cy="1566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accent3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B807B7-CC07-4C79-849F-41D584D6B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4104000"/>
            <a:ext cx="853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0" y="4284000"/>
            <a:ext cx="27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Subtitle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9280053-307C-4D8A-BF45-7B6743FA55E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54400" y="4284000"/>
            <a:ext cx="3600000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D3A2FD3-519F-2044-B746-41CDD99A2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54399" y="4572000"/>
            <a:ext cx="359999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B400A8E-928A-43DB-8723-796D9A555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9072000" y="4104000"/>
            <a:ext cx="277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072000" y="4284000"/>
            <a:ext cx="2772000" cy="1080000"/>
          </a:xfrm>
        </p:spPr>
        <p:txBody>
          <a:bodyPr>
            <a:noAutofit/>
          </a:bodyPr>
          <a:lstStyle>
            <a:lvl1pPr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00 Month 20YY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D96E34DF-3C26-CCBC-435C-CF0218F67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5867118"/>
            <a:ext cx="4500000" cy="68488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pic>
        <p:nvPicPr>
          <p:cNvPr id="5" name="Picture 4" descr="NSW Government logo">
            <a:extLst>
              <a:ext uri="{FF2B5EF4-FFF2-40B4-BE49-F238E27FC236}">
                <a16:creationId xmlns:a16="http://schemas.microsoft.com/office/drawing/2014/main" id="{1275AC60-D9B4-4746-B3F7-C112360E69A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5867118"/>
            <a:ext cx="630000" cy="68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3307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1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ov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12192001" cy="3924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9998" y="360000"/>
            <a:ext cx="11484001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3924000"/>
            <a:ext cx="12192001" cy="156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B807B7-CC07-4C79-849F-41D584D6B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4104000"/>
            <a:ext cx="8532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0" y="4284000"/>
            <a:ext cx="27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Subtitle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9280053-307C-4D8A-BF45-7B6743FA55E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54400" y="4284000"/>
            <a:ext cx="3600000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D3A2FD3-519F-2044-B746-41CDD99A2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54399" y="4572000"/>
            <a:ext cx="3599999" cy="792000"/>
          </a:xfrm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B400A8E-928A-43DB-8723-796D9A555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9072000" y="4104000"/>
            <a:ext cx="2772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072000" y="4284000"/>
            <a:ext cx="2772000" cy="1080000"/>
          </a:xfrm>
        </p:spPr>
        <p:txBody>
          <a:bodyPr>
            <a:noAutofit/>
          </a:bodyPr>
          <a:lstStyle>
            <a:lvl1pPr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00 Month 20YY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D96E34DF-3C26-CCBC-435C-CF0218F67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5867118"/>
            <a:ext cx="4500000" cy="68488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pic>
        <p:nvPicPr>
          <p:cNvPr id="5" name="Picture 4" descr="NSW Government logo">
            <a:extLst>
              <a:ext uri="{FF2B5EF4-FFF2-40B4-BE49-F238E27FC236}">
                <a16:creationId xmlns:a16="http://schemas.microsoft.com/office/drawing/2014/main" id="{1275AC60-D9B4-4746-B3F7-C112360E69A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5867118"/>
            <a:ext cx="630000" cy="68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2816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1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v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12192001" cy="3924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441F1C-5173-8DB5-B1C6-8E93B9C83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" y="-5532"/>
            <a:ext cx="12192001" cy="22201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9998" y="360000"/>
            <a:ext cx="11484001" cy="1648741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3924000"/>
            <a:ext cx="12192001" cy="293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accent3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B807B7-CC07-4C79-849F-41D584D6B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2205288"/>
            <a:ext cx="853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0" y="2385288"/>
            <a:ext cx="27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Subtitle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9280053-307C-4D8A-BF45-7B6743FA55E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54400" y="2385288"/>
            <a:ext cx="3600000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D3A2FD3-519F-2044-B746-41CDD99A2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54399" y="2673288"/>
            <a:ext cx="359999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B400A8E-928A-43DB-8723-796D9A555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9072000" y="2205288"/>
            <a:ext cx="277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072000" y="2385288"/>
            <a:ext cx="2772000" cy="287999"/>
          </a:xfrm>
        </p:spPr>
        <p:txBody>
          <a:bodyPr>
            <a:noAutofit/>
          </a:bodyPr>
          <a:lstStyle>
            <a:lvl1pPr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00 Month 20YY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D96E34DF-3C26-CCBC-435C-CF0218F67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042575"/>
            <a:ext cx="4500000" cy="68488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pic>
        <p:nvPicPr>
          <p:cNvPr id="5" name="Picture 4" descr="NSW Government logo">
            <a:extLst>
              <a:ext uri="{FF2B5EF4-FFF2-40B4-BE49-F238E27FC236}">
                <a16:creationId xmlns:a16="http://schemas.microsoft.com/office/drawing/2014/main" id="{1275AC60-D9B4-4746-B3F7-C112360E69A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059119"/>
            <a:ext cx="630000" cy="684882"/>
          </a:xfrm>
          <a:prstGeom prst="rect">
            <a:avLst/>
          </a:prstGeom>
        </p:spPr>
      </p:pic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CE3745DC-AC8E-A131-2A57-EFBCFFD5C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924000"/>
            <a:ext cx="12192000" cy="2934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487128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1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FED08CF-2518-2327-406C-6026029FD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60000" y="0"/>
            <a:ext cx="777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7B4648-D1B6-2648-37DC-35CC3262B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420000" y="360000"/>
            <a:ext cx="0" cy="6192773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A6070B46-EC77-177A-DA25-5155F929B19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99997" y="1259999"/>
            <a:ext cx="6948000" cy="270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1481CC-14AE-44A2-E62B-3050FD802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599997" y="360000"/>
            <a:ext cx="3599996" cy="684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400">
                <a:solidFill>
                  <a:schemeClr val="bg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55A48081-2B8F-CBA5-A4D1-4D0CEEEDB3C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97" y="4248000"/>
            <a:ext cx="6947996" cy="1152000"/>
          </a:xfrm>
        </p:spPr>
        <p:txBody>
          <a:bodyPr anchor="b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AEED1A4F-C99E-03ED-E8E3-C614DDDC05B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599997" y="5832773"/>
            <a:ext cx="3600000" cy="396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0E763D3-A13C-06E4-9014-2E3B134078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00000" y="6264773"/>
            <a:ext cx="3599999" cy="288000"/>
          </a:xfrm>
        </p:spPr>
        <p:txBody>
          <a:bodyPr anchor="b" anchorCtr="0"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7F13F42-B330-47E5-3F90-36734EC0897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47995" y="5832773"/>
            <a:ext cx="2700000" cy="720000"/>
          </a:xfrm>
        </p:spPr>
        <p:txBody>
          <a:bodyPr anchor="b">
            <a:noAutofit/>
          </a:bodyPr>
          <a:lstStyle>
            <a:lvl1pPr algn="r"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AEA5A75-B013-2CCC-2269-682E37F0B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6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36109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v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FED08CF-2518-2327-406C-6026029FD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60000" y="0"/>
            <a:ext cx="7776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7B4648-D1B6-2648-37DC-35CC3262B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420000" y="360000"/>
            <a:ext cx="0" cy="619277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A6070B46-EC77-177A-DA25-5155F929B19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99997" y="1259999"/>
            <a:ext cx="6948000" cy="270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1481CC-14AE-44A2-E62B-3050FD802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599997" y="360000"/>
            <a:ext cx="3599996" cy="684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55A48081-2B8F-CBA5-A4D1-4D0CEEEDB3C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97" y="4248000"/>
            <a:ext cx="6947996" cy="1152000"/>
          </a:xfrm>
        </p:spPr>
        <p:txBody>
          <a:bodyPr anchor="b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AEED1A4F-C99E-03ED-E8E3-C614DDDC05B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599997" y="5832773"/>
            <a:ext cx="3600000" cy="396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0E763D3-A13C-06E4-9014-2E3B134078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00000" y="6264773"/>
            <a:ext cx="3599999" cy="288000"/>
          </a:xfrm>
        </p:spPr>
        <p:txBody>
          <a:bodyPr anchor="b" anchorCtr="0"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7F13F42-B330-47E5-3F90-36734EC0897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47995" y="5832773"/>
            <a:ext cx="2700000" cy="720000"/>
          </a:xfrm>
        </p:spPr>
        <p:txBody>
          <a:bodyPr anchor="b">
            <a:noAutofit/>
          </a:bodyPr>
          <a:lstStyle>
            <a:lvl1pPr algn="r"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AEA5A75-B013-2CCC-2269-682E37F0B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6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49733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040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59998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1" y="1044000"/>
            <a:ext cx="4500000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1" y="3707999"/>
            <a:ext cx="4500000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CBD988A2-69DC-6498-35F1-5A52AD30CEA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7" y="5039998"/>
            <a:ext cx="4499999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1B4A246-8750-3B76-6335-2AB1425737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9997" y="5327998"/>
            <a:ext cx="449999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999" y="6192000"/>
            <a:ext cx="4499999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40000" y="0"/>
            <a:ext cx="288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19999" y="0"/>
            <a:ext cx="265187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769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v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040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59998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bg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1" y="1044000"/>
            <a:ext cx="4500000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1" y="3707999"/>
            <a:ext cx="4500000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CBD988A2-69DC-6498-35F1-5A52AD30CEA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7" y="5039998"/>
            <a:ext cx="4499999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1B4A246-8750-3B76-6335-2AB1425737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9997" y="5327998"/>
            <a:ext cx="4499999" cy="792000"/>
          </a:xfrm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999" y="6192000"/>
            <a:ext cx="4499999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40000" y="0"/>
            <a:ext cx="288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19999" y="0"/>
            <a:ext cx="265187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614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128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283C022-C11C-47A8-B2C6-38BBC7F57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9999" y="359998"/>
            <a:ext cx="6192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999" y="1044000"/>
            <a:ext cx="6191997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Presentation 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3708000"/>
            <a:ext cx="6191996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FC58E93-7580-E9FF-6148-0F5E545477C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0000" y="5039998"/>
            <a:ext cx="6191993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1F0629B0-A42C-4FB6-B454-03D8AB00E86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40000" y="5327998"/>
            <a:ext cx="619198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FC583E1C-2B14-0034-2E56-1DF5C19C56F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192000"/>
            <a:ext cx="6191993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53491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v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128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283C022-C11C-47A8-B2C6-38BBC7F57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9999" y="359998"/>
            <a:ext cx="6192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bg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999" y="1044000"/>
            <a:ext cx="6191997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Presentation 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3708000"/>
            <a:ext cx="6191996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FC58E93-7580-E9FF-6148-0F5E545477C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0000" y="5039998"/>
            <a:ext cx="6191993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1F0629B0-A42C-4FB6-B454-03D8AB00E86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40000" y="5327998"/>
            <a:ext cx="6191989" cy="792000"/>
          </a:xfrm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FC583E1C-2B14-0034-2E56-1DF5C19C56F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192000"/>
            <a:ext cx="6191993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95805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vider 1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tx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548000"/>
            <a:ext cx="12192001" cy="18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348000"/>
            <a:ext cx="12192001" cy="3510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0" y="3600000"/>
            <a:ext cx="7200000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1908000"/>
            <a:ext cx="72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bg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52000" y="3978000"/>
            <a:ext cx="2880000" cy="2880000"/>
          </a:xfrm>
        </p:spPr>
        <p:txBody>
          <a:bodyPr anchor="b">
            <a:noAutofit/>
          </a:bodyPr>
          <a:lstStyle>
            <a:lvl1pPr algn="r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1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943812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ivider 1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tx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548000"/>
            <a:ext cx="12192001" cy="1800000"/>
          </a:xfrm>
          <a:prstGeom prst="rect">
            <a:avLst/>
          </a:prstGeom>
          <a:solidFill>
            <a:srgbClr val="6300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348000"/>
            <a:ext cx="12192001" cy="3510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0" y="3600000"/>
            <a:ext cx="7200000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1908000"/>
            <a:ext cx="72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rgbClr val="F6ACB6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52000" y="3978000"/>
            <a:ext cx="2880000" cy="2880000"/>
          </a:xfrm>
        </p:spPr>
        <p:txBody>
          <a:bodyPr anchor="b">
            <a:noAutofit/>
          </a:bodyPr>
          <a:lstStyle>
            <a:lvl1pPr algn="r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1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726120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vi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10080000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5760000"/>
            <a:ext cx="10079997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7739862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ivider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10080000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5760000"/>
            <a:ext cx="10079997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934069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Divider 2_Imag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6343602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1" y="5760000"/>
            <a:ext cx="6343602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CD048189-D626-F31B-A3F0-9BF80BDFD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98909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Divider 2_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6407991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1" y="5760000"/>
            <a:ext cx="6407990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43B0A989-8C17-718F-1784-DAD10FB9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986509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903A8E2-73B2-4BCE-A537-BD98BFA4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620000"/>
            <a:ext cx="12192000" cy="5238000"/>
          </a:xfrm>
          <a:prstGeom prst="rect">
            <a:avLst/>
          </a:prstGeom>
          <a:solidFill>
            <a:srgbClr val="EBE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F8D9268B-FAD5-4A3C-B190-A50230A1D12D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60362" y="190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6" name="Table Placeholder 9">
            <a:extLst>
              <a:ext uri="{FF2B5EF4-FFF2-40B4-BE49-F238E27FC236}">
                <a16:creationId xmlns:a16="http://schemas.microsoft.com/office/drawing/2014/main" id="{41FBA3B0-0275-0235-9CEA-C5CEA00EBD48}"/>
              </a:ext>
            </a:extLst>
          </p:cNvPr>
          <p:cNvSpPr>
            <a:spLocks noGrp="1"/>
          </p:cNvSpPr>
          <p:nvPr>
            <p:ph type="tbl" sz="quarter" idx="16"/>
          </p:nvPr>
        </p:nvSpPr>
        <p:spPr>
          <a:xfrm>
            <a:off x="360362" y="424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5" name="Table Placeholder 9">
            <a:extLst>
              <a:ext uri="{FF2B5EF4-FFF2-40B4-BE49-F238E27FC236}">
                <a16:creationId xmlns:a16="http://schemas.microsoft.com/office/drawing/2014/main" id="{3A833504-810D-E90D-EEAD-6FD03511C6AA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6228000" y="190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7" name="Table Placeholder 9">
            <a:extLst>
              <a:ext uri="{FF2B5EF4-FFF2-40B4-BE49-F238E27FC236}">
                <a16:creationId xmlns:a16="http://schemas.microsoft.com/office/drawing/2014/main" id="{45BE7F48-2F3F-5684-3640-86C10E7CF416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6228000" y="424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577C0E-B1B9-7F5F-3A8D-575B8D4B55B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501721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0005139-C098-2BAF-1D2B-4D4D8D493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F8D9268B-FAD5-4A3C-B190-A50230A1D12D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60362" y="1620000"/>
            <a:ext cx="5616000" cy="468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2" name="Table Placeholder 9">
            <a:extLst>
              <a:ext uri="{FF2B5EF4-FFF2-40B4-BE49-F238E27FC236}">
                <a16:creationId xmlns:a16="http://schemas.microsoft.com/office/drawing/2014/main" id="{92BD0FCE-0804-4AAE-615C-566A4F2FAFEF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6228000" y="1620000"/>
            <a:ext cx="5616000" cy="468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9A8057-F61F-CB11-BD7F-686904EB0E6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60723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257F9B-C715-D998-280B-B0490FAB9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136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C68106-4483-643D-2F20-EDD5AEDB9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0793B-9A9E-76CD-2FEC-E2CDF54AF0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996986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257F9B-C715-D998-280B-B0490FAB9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0793B-9A9E-76CD-2FEC-E2CDF54AF0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8788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CE0587-CE28-E673-2798-12F5DFA45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00" y="1800000"/>
            <a:ext cx="11473200" cy="4351339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3DA8821-872D-DA98-FD86-2667B05FA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646BC-5BB3-E31B-1A9E-AD82558D7F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3524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2 Column Content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CE0587-CE28-E673-2798-12F5DFA45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00" y="1800000"/>
            <a:ext cx="11473200" cy="4351339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646BC-5BB3-E31B-1A9E-AD82558D7F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58936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Text box and 2 Column Content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9C3ABC-6C4C-FAD8-5C90-97C9B2C4F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216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728366C-8E0F-43D3-99CB-DE12D7F372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000" y="2339999"/>
            <a:ext cx="4680000" cy="396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0000" y="2339999"/>
            <a:ext cx="6624000" cy="3960000"/>
          </a:xfrm>
        </p:spPr>
        <p:txBody>
          <a:bodyPr numCol="2" spcCol="180000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44F22-50EB-721D-DCB8-73255FFA7E2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191713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, Text box and 2 Column Content box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9C3ABC-6C4C-FAD8-5C90-97C9B2C4F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728366C-8E0F-43D3-99CB-DE12D7F372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000" y="2339999"/>
            <a:ext cx="4680000" cy="396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0000" y="2339999"/>
            <a:ext cx="6624000" cy="3960000"/>
          </a:xfrm>
        </p:spPr>
        <p:txBody>
          <a:bodyPr numCol="2" spcCol="180000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44F22-50EB-721D-DCB8-73255FFA7E2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418240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, pullout text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16D7771-B92C-4B57-B3D3-8B15F5B96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04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B6F15D0-AE99-5E95-E10F-E84166809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0" y="360000"/>
            <a:ext cx="540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220000" y="1800000"/>
            <a:ext cx="0" cy="453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FAB4FCE-5DFB-4423-ADC8-E6C79ABBED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0000" y="1800225"/>
            <a:ext cx="6407997" cy="4140000"/>
          </a:xfrm>
        </p:spPr>
        <p:txBody>
          <a:bodyPr>
            <a:noAutofit/>
          </a:bodyPr>
          <a:lstStyle>
            <a:lvl1pPr>
              <a:defRPr sz="3600">
                <a:solidFill>
                  <a:schemeClr val="accent2"/>
                </a:solidFill>
                <a:latin typeface="+mn-lt"/>
              </a:defRPr>
            </a:lvl1pPr>
            <a:lvl2pPr>
              <a:defRPr sz="1800">
                <a:solidFill>
                  <a:schemeClr val="tx1"/>
                </a:solidFill>
                <a:latin typeface="+mn-lt"/>
              </a:defRPr>
            </a:lvl2pPr>
            <a:lvl3pPr>
              <a:defRPr sz="3600">
                <a:solidFill>
                  <a:schemeClr val="bg2"/>
                </a:solidFill>
                <a:latin typeface="+mn-lt"/>
              </a:defRPr>
            </a:lvl3pPr>
            <a:lvl4pPr>
              <a:defRPr sz="3600">
                <a:solidFill>
                  <a:schemeClr val="bg2"/>
                </a:solidFill>
                <a:latin typeface="+mn-lt"/>
              </a:defRPr>
            </a:lvl4pPr>
            <a:lvl5pPr>
              <a:defRPr sz="3600"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18B06DF-F3D5-44F7-AB62-30A2ED1F46C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0" y="5976000"/>
            <a:ext cx="6407996" cy="360000"/>
          </a:xfrm>
        </p:spPr>
        <p:txBody>
          <a:bodyPr anchor="b">
            <a:noAutofit/>
          </a:bodyPr>
          <a:lstStyle>
            <a:lvl1pPr>
              <a:defRPr sz="14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28877F-C33A-D522-FD46-F348296AC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90812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Feature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8B89783-DDB0-BFFC-2FB9-979DE48DC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52001" y="0"/>
            <a:ext cx="5039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28877F-C33A-D522-FD46-F348296AC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  <p:pic>
        <p:nvPicPr>
          <p:cNvPr id="12" name="Picture 11" descr="NSW Government logo">
            <a:extLst>
              <a:ext uri="{FF2B5EF4-FFF2-40B4-BE49-F238E27FC236}">
                <a16:creationId xmlns:a16="http://schemas.microsoft.com/office/drawing/2014/main" id="{5FC5D3ED-061A-37F0-98B5-C39727FE191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60321"/>
            <a:ext cx="630000" cy="684882"/>
          </a:xfrm>
          <a:prstGeom prst="rect">
            <a:avLst/>
          </a:prstGeom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80EA86DC-5E49-961E-593B-0DE205CE0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17612" y="1800000"/>
            <a:ext cx="4426387" cy="453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7FE002FA-5983-1B5A-189B-F350B609A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CB43674-C40D-7D08-3098-549DEE754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000" y="1800000"/>
            <a:ext cx="6587996" cy="4536000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8284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Feature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8B89783-DDB0-BFFC-2FB9-979DE48DC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52001" y="0"/>
            <a:ext cx="503999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28877F-C33A-D522-FD46-F348296AC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  <p:pic>
        <p:nvPicPr>
          <p:cNvPr id="12" name="Picture 11" descr="NSW Government logo">
            <a:extLst>
              <a:ext uri="{FF2B5EF4-FFF2-40B4-BE49-F238E27FC236}">
                <a16:creationId xmlns:a16="http://schemas.microsoft.com/office/drawing/2014/main" id="{5FC5D3ED-061A-37F0-98B5-C39727FE191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60321"/>
            <a:ext cx="630000" cy="684882"/>
          </a:xfrm>
          <a:prstGeom prst="rect">
            <a:avLst/>
          </a:prstGeom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80EA86DC-5E49-961E-593B-0DE205CE0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17612" y="1800000"/>
            <a:ext cx="4426387" cy="453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7FE002FA-5983-1B5A-189B-F350B609A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CB43674-C40D-7D08-3098-549DEE754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000" y="1800000"/>
            <a:ext cx="6587996" cy="4536000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01003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cknowledgement of Count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A0CE222A-58C3-0A08-99DB-534710A0C25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00" y="6350"/>
            <a:ext cx="5029200" cy="68453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B6F15D0-AE99-5E95-E10F-E84166809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0" y="360000"/>
            <a:ext cx="540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220000" y="1800000"/>
            <a:ext cx="0" cy="453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FAB4FCE-5DFB-4423-ADC8-E6C79ABBED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0000" y="1800225"/>
            <a:ext cx="6408000" cy="4140000"/>
          </a:xfrm>
        </p:spPr>
        <p:txBody>
          <a:bodyPr>
            <a:noAutofit/>
          </a:bodyPr>
          <a:lstStyle>
            <a:lvl1pPr>
              <a:defRPr sz="1800">
                <a:solidFill>
                  <a:schemeClr val="tx1"/>
                </a:solidFill>
                <a:latin typeface="+mn-lt"/>
              </a:defRPr>
            </a:lvl1pPr>
            <a:lvl2pPr>
              <a:defRPr sz="1800">
                <a:solidFill>
                  <a:schemeClr val="tx1"/>
                </a:solidFill>
                <a:latin typeface="+mn-lt"/>
              </a:defRPr>
            </a:lvl2pPr>
            <a:lvl3pPr>
              <a:defRPr sz="3600">
                <a:solidFill>
                  <a:schemeClr val="bg2"/>
                </a:solidFill>
                <a:latin typeface="+mn-lt"/>
              </a:defRPr>
            </a:lvl3pPr>
            <a:lvl4pPr>
              <a:defRPr sz="3600">
                <a:solidFill>
                  <a:schemeClr val="bg2"/>
                </a:solidFill>
                <a:latin typeface="+mn-lt"/>
              </a:defRPr>
            </a:lvl4pPr>
            <a:lvl5pPr>
              <a:defRPr sz="3600"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16D7771-B92C-4B57-B3D3-8B15F5B96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5400" y="0"/>
            <a:ext cx="5040000" cy="68580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18B06DF-F3D5-44F7-AB62-30A2ED1F46C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0" y="5976000"/>
            <a:ext cx="6407999" cy="360000"/>
          </a:xfrm>
        </p:spPr>
        <p:txBody>
          <a:bodyPr anchor="b">
            <a:noAutofit/>
          </a:bodyPr>
          <a:lstStyle>
            <a:lvl1pPr>
              <a:defRPr sz="14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1D6039-007D-7CE1-2455-85685924710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153709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123783-B36F-FC9F-CD55-EDC756E54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89BCDB-A0CC-B54C-ECE2-9EFE4F58B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A74C7-627F-C434-F744-29348409A7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982069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123783-B36F-FC9F-CD55-EDC756E54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A74C7-627F-C434-F744-29348409A7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48874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lo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7E1452-9E62-6F19-C714-37630E42A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216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B6C8A-6222-B0CE-D530-EA6C14EF2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E7C93-68FA-7ED1-D25E-41125776BC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538774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 lower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7E1452-9E62-6F19-C714-37630E42A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E7C93-68FA-7ED1-D25E-41125776BC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3400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ubheading, two column text and image">
    <p:bg>
      <p:bgPr>
        <a:solidFill>
          <a:schemeClr val="tx2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2C143A-765A-9867-B018-133C6C026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1764000"/>
            <a:ext cx="7560000" cy="900000"/>
          </a:xfrm>
        </p:spPr>
        <p:txBody>
          <a:bodyPr/>
          <a:lstStyle>
            <a:lvl1pPr>
              <a:defRPr b="1">
                <a:latin typeface="+mn-lt"/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2808000"/>
            <a:ext cx="7560000" cy="3311998"/>
          </a:xfrm>
        </p:spPr>
        <p:txBody>
          <a:bodyPr numCol="2" spcCol="180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72000" y="1764000"/>
            <a:ext cx="3672000" cy="43559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E2A9009-B980-F33D-351A-CB3398BF3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C80FCE-1988-2F0C-DC0A-CD7B9BE7D35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438427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ubheading, two column text and image_no Line">
    <p:bg>
      <p:bgPr>
        <a:solidFill>
          <a:schemeClr val="tx2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2C143A-765A-9867-B018-133C6C026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1764000"/>
            <a:ext cx="7560000" cy="900000"/>
          </a:xfrm>
        </p:spPr>
        <p:txBody>
          <a:bodyPr/>
          <a:lstStyle>
            <a:lvl1pPr>
              <a:defRPr b="1">
                <a:latin typeface="+mn-lt"/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2808000"/>
            <a:ext cx="7560000" cy="3311998"/>
          </a:xfrm>
        </p:spPr>
        <p:txBody>
          <a:bodyPr numCol="2" spcCol="180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72000" y="1764000"/>
            <a:ext cx="3672000" cy="43559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C80FCE-1988-2F0C-DC0A-CD7B9BE7D35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2792901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ubheading box with three column text box and image box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929215-48B2-3734-8B2B-2DD43514E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2160000"/>
            <a:ext cx="1148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2340000"/>
            <a:ext cx="8532000" cy="1116002"/>
          </a:xfrm>
        </p:spPr>
        <p:txBody>
          <a:bodyPr/>
          <a:lstStyle>
            <a:lvl1pPr>
              <a:defRPr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3600000"/>
            <a:ext cx="8532000" cy="2699999"/>
          </a:xfrm>
        </p:spPr>
        <p:txBody>
          <a:bodyPr numCol="3" spcCol="180000"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815A714-98D5-4052-AB2F-14DD929CCC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72000" y="2340000"/>
            <a:ext cx="2736000" cy="3960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289E0-5097-5F11-B9C6-5305FA6340F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137295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ubheading box with three column text box and image box_no Lin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929215-48B2-3734-8B2B-2DD43514E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2340000"/>
            <a:ext cx="8532000" cy="1116002"/>
          </a:xfrm>
        </p:spPr>
        <p:txBody>
          <a:bodyPr/>
          <a:lstStyle>
            <a:lvl1pPr>
              <a:defRPr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3600000"/>
            <a:ext cx="8532000" cy="2699999"/>
          </a:xfrm>
        </p:spPr>
        <p:txBody>
          <a:bodyPr numCol="3" spcCol="180000"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815A714-98D5-4052-AB2F-14DD929CCC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72000" y="2340000"/>
            <a:ext cx="2736000" cy="3960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289E0-5097-5F11-B9C6-5305FA6340F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150749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with caption at right over text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45A3A4-C916-02CF-411A-DF8992EDA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AA01239-4425-4D06-9E14-E14F3426F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548000"/>
            <a:ext cx="5976000" cy="4680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192000" y="1548000"/>
            <a:ext cx="56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92000" y="1728000"/>
            <a:ext cx="5688000" cy="900000"/>
          </a:xfrm>
        </p:spPr>
        <p:txBody>
          <a:bodyPr>
            <a:noAutofit/>
          </a:bodyPr>
          <a:lstStyle>
            <a:lvl1pPr>
              <a:defRPr sz="14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92000" y="2771999"/>
            <a:ext cx="5688000" cy="3240000"/>
          </a:xfrm>
        </p:spPr>
        <p:txBody>
          <a:bodyPr numCol="2" spcCol="180000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55E9072-3A33-4C6D-A549-4A012107B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192000" y="6228000"/>
            <a:ext cx="5688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6E195-08D8-B578-8FC3-04019FAB28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683814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59998"/>
            <a:ext cx="2520000" cy="5976002"/>
          </a:xfrm>
        </p:spPr>
        <p:txBody>
          <a:bodyPr>
            <a:noAutofit/>
          </a:bodyPr>
          <a:lstStyle>
            <a:lvl1pPr>
              <a:defRPr sz="18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0B8F80F-22E3-47D7-8D99-80BFFDFB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096000" y="360000"/>
            <a:ext cx="0" cy="597600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12002" y="360000"/>
            <a:ext cx="7560000" cy="5976000"/>
          </a:xfrm>
        </p:spPr>
        <p:txBody>
          <a:bodyPr numCol="1" spcCol="180000"/>
          <a:lstStyle>
            <a:lvl1pPr>
              <a:defRPr sz="3600">
                <a:solidFill>
                  <a:schemeClr val="accent1"/>
                </a:solidFill>
              </a:defRPr>
            </a:lvl1pPr>
            <a:lvl2pPr>
              <a:defRPr sz="1800">
                <a:latin typeface="+mn-lt"/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4465963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text above graph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999" y="360000"/>
            <a:ext cx="10080000" cy="1008000"/>
          </a:xfrm>
        </p:spPr>
        <p:txBody>
          <a:bodyPr numCol="2" spcCol="180000">
            <a:noAutofit/>
          </a:bodyPr>
          <a:lstStyle>
            <a:lvl1pPr>
              <a:defRPr sz="18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65CECD-C00D-4560-9C97-AE28A8535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620000"/>
            <a:ext cx="12192000" cy="5238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AB6FE45-2247-43AE-AFB0-3C1EC574D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9998" y="1909282"/>
            <a:ext cx="11483999" cy="421071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17468B5-9304-8780-B3F7-E48A7589B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22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0395758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2 column text above graph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999" y="360000"/>
            <a:ext cx="10080000" cy="1008000"/>
          </a:xfrm>
        </p:spPr>
        <p:txBody>
          <a:bodyPr numCol="2" spcCol="180000">
            <a:noAutofit/>
          </a:bodyPr>
          <a:lstStyle>
            <a:lvl1pPr>
              <a:defRPr sz="18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65CECD-C00D-4560-9C97-AE28A8535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620000"/>
            <a:ext cx="12192000" cy="523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AB6FE45-2247-43AE-AFB0-3C1EC574D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9998" y="1909282"/>
            <a:ext cx="11483999" cy="421071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17468B5-9304-8780-B3F7-E48A7589B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22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952914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with two multi-content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E937FAD-09C4-B9AC-E0F8-D88B1E980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0000" y="360000"/>
            <a:ext cx="0" cy="597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1491CDD6-AF2B-7135-AE3A-404BB16DE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1EC6F40-A8A0-4128-90D0-E467B3027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9750" y="1728788"/>
            <a:ext cx="6229350" cy="460721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2CE467A-6B5B-43F6-973F-516915856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48000" y="1728000"/>
            <a:ext cx="0" cy="46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27999" y="1727999"/>
            <a:ext cx="4715997" cy="205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8000" y="3924000"/>
            <a:ext cx="4715996" cy="205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0EAFF04E-EED2-4901-9136-39CEC8DFA26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27998" y="6048000"/>
            <a:ext cx="4716000" cy="288000"/>
          </a:xfrm>
        </p:spPr>
        <p:txBody>
          <a:bodyPr anchor="b" anchorCtr="0">
            <a:normAutofit/>
          </a:bodyPr>
          <a:lstStyle>
            <a:lvl1pPr>
              <a:defRPr sz="10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D6739-5371-B762-58B3-DA849DE6A79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7180960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harts with supporting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6E96714-DAB5-89E1-9A49-F9D9F3DE0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360000"/>
            <a:ext cx="0" cy="597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A5F073A6-78DC-D556-A6E7-C245EAE45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2" name="Chart Placeholder 11">
            <a:extLst>
              <a:ext uri="{FF2B5EF4-FFF2-40B4-BE49-F238E27FC236}">
                <a16:creationId xmlns:a16="http://schemas.microsoft.com/office/drawing/2014/main" id="{D7E1CAC4-88FF-4E85-8A37-9D1F4A8514EE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539750" y="1547999"/>
            <a:ext cx="7560000" cy="3888000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AU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D3768AF-49AB-464E-9DF6-68376B8AC32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39750" y="5544000"/>
            <a:ext cx="7560000" cy="79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latin typeface="+mn-lt"/>
              </a:defRPr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2CE467A-6B5B-43F6-973F-516915856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928000" y="3276000"/>
            <a:ext cx="0" cy="30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hart Placeholder 17">
            <a:extLst>
              <a:ext uri="{FF2B5EF4-FFF2-40B4-BE49-F238E27FC236}">
                <a16:creationId xmlns:a16="http://schemas.microsoft.com/office/drawing/2014/main" id="{0F4F51DE-C82F-4C69-9901-7D4EF2CBE8D4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9108000" y="3276000"/>
            <a:ext cx="2736000" cy="2159999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AU"/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2A94C0C8-30F5-4B00-BC99-C6DFC381A6C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08000" y="5544000"/>
            <a:ext cx="2735999" cy="79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latin typeface="+mn-lt"/>
              </a:defRPr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B538D5-1269-AD49-5ECE-E3F740C2007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515971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ED457-3C24-5974-7940-E92CE3CEE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0612CD-1BF1-42B5-8546-A674A0B86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0000" y="1800000"/>
            <a:ext cx="5400000" cy="540000"/>
          </a:xfrm>
        </p:spPr>
        <p:txBody>
          <a:bodyPr anchor="t">
            <a:noAutofit/>
          </a:bodyPr>
          <a:lstStyle>
            <a:lvl1pPr marL="0" indent="0">
              <a:buNone/>
              <a:defRPr sz="20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9999" y="2340000"/>
            <a:ext cx="5400000" cy="378000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8000" y="1800000"/>
            <a:ext cx="5400000" cy="540000"/>
          </a:xfrm>
        </p:spPr>
        <p:txBody>
          <a:bodyPr anchor="t">
            <a:noAutofit/>
          </a:bodyPr>
          <a:lstStyle>
            <a:lvl1pPr marL="0" indent="0">
              <a:buNone/>
              <a:defRPr sz="20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8000" y="2340000"/>
            <a:ext cx="5400000" cy="378000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AADAD-B302-2C54-28BE-DE627A151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60000" y="622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C0920B-AC4B-0EAF-B89F-B7D5904691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806715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896558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64693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image" Target="../media/image1.png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8" name="Picture 7" descr="NSW Government logo">
            <a:extLst>
              <a:ext uri="{FF2B5EF4-FFF2-40B4-BE49-F238E27FC236}">
                <a16:creationId xmlns:a16="http://schemas.microsoft.com/office/drawing/2014/main" id="{CCBF5FED-71CD-4122-8BE4-CA4C03A99224}"/>
              </a:ext>
            </a:extLst>
          </p:cNvPr>
          <p:cNvPicPr>
            <a:picLocks noChangeAspect="1"/>
          </p:cNvPicPr>
          <p:nvPr/>
        </p:nvPicPr>
        <p:blipFill>
          <a:blip r:embed="rId4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60321"/>
            <a:ext cx="630000" cy="684882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0000" y="1620000"/>
            <a:ext cx="11484000" cy="4536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24000" y="6516000"/>
            <a:ext cx="720000" cy="1800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C5180CBC-D804-446C-A5F1-63DC9F557CAC}" type="slidenum">
              <a:rPr lang="en-AU" smtClean="0"/>
              <a:t>‹#›</a:t>
            </a:fld>
            <a:endParaRPr lang="en-A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8AFF8C-6EAC-4301-9800-49DD3EDD3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-2622931" y="14626"/>
            <a:ext cx="2544960" cy="553997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163681" marR="0" lvl="0" indent="-163681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OPEN IN DESKTOP APP</a:t>
            </a:r>
          </a:p>
          <a:p>
            <a:pPr marL="163681" marR="0" lvl="0" indent="-163681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 will enable full functionality of the template.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CHOOSE A SLIDE STYLE FROM 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Home tab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 Slide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Choose layout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layout goes awry, select Reset</a:t>
            </a: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TEXT</a:t>
            </a:r>
          </a:p>
          <a:p>
            <a:pPr marL="0" indent="0" algn="l">
              <a:buFont typeface="+mj-lt"/>
              <a:buNone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There are 5 levels of formatted text available.</a:t>
            </a:r>
          </a:p>
          <a:p>
            <a:pPr marL="0" indent="0" algn="l">
              <a:buFont typeface="+mj-lt"/>
              <a:buNone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Please move between text  levels using the increase/decrease button on the menu above.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SLIDE BACKGROUND/COLOUR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Design Menu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Format Background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colour from palette OR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Picture or Texture Fill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image 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REPLACE IMAGE IN SHAPE OR ON PAGE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Right click on image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Picture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your image</a:t>
            </a:r>
          </a:p>
          <a:p>
            <a:pPr marL="0" indent="0" algn="l">
              <a:buFont typeface="+mj-lt"/>
              <a:buNone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Delete the image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on icon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the new image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REPOSITION IMAGE WITHIN SHAPE 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on image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US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Picture Format menu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US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on Crop button dropdown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fit the whole image inside select FIT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use only a portion select FILL then crop, move or resize image to show properly within shape.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ADD/CHANGE FOOTER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Insert Menu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Header &amp; Footer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Tick to activate/Untick to remove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text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5497C0B-0C24-4334-9150-A2D01FE29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622931" y="1682950"/>
            <a:ext cx="632972" cy="21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013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377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None/>
        <a:defRPr sz="2000" b="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0" indent="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0" indent="-18000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360000" indent="-18000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Times New Roman" panose="02020603050405020304" pitchFamily="18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.au/url?sa=i&amp;rct=j&amp;q=aboriginal+art&amp;source=images&amp;cd=&amp;cad=rja&amp;docid=kf4gANBjccYRWM&amp;tbnid=u9xcs0QX1lh0IM:&amp;ved=0CAUQjRw&amp;url=http://www.aboriginalartshop.com/aboriginal-paintings/&amp;ei=P0-QUfS-KISkkwWz04HIAQ&amp;bvm=bv.46340616,d.dGI&amp;psig=AFQjCNFGFHE7usHxO2mM-IjxmGNlP9oGLQ&amp;ust=136849836289412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cove.video/3Y47iHQ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76A60-F392-4DF0-5F7C-83AF1EA916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999" y="1044000"/>
            <a:ext cx="6191997" cy="2520000"/>
          </a:xfrm>
        </p:spPr>
        <p:txBody>
          <a:bodyPr anchor="b">
            <a:normAutofit/>
          </a:bodyPr>
          <a:lstStyle/>
          <a:p>
            <a:r>
              <a:rPr lang="en-AU" b="1" dirty="0"/>
              <a:t>2023 Rural and Remote </a:t>
            </a:r>
            <a:br>
              <a:rPr lang="en-AU" b="1" dirty="0"/>
            </a:br>
            <a:endParaRPr lang="en-AU" b="1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1A27A20-C803-57E8-8177-81BCE4FA67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40000" y="3708000"/>
            <a:ext cx="6191996" cy="1188000"/>
          </a:xfrm>
        </p:spPr>
        <p:txBody>
          <a:bodyPr/>
          <a:lstStyle/>
          <a:p>
            <a:r>
              <a:rPr lang="en-AU" sz="4300" dirty="0">
                <a:solidFill>
                  <a:srgbClr val="002664"/>
                </a:solidFill>
              </a:rPr>
              <a:t>K – 12 Career Education Initiative </a:t>
            </a:r>
            <a:endParaRPr lang="en-US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67BD0D1F-D4C4-DE29-B7A6-AAC49DD523A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39999" y="6199716"/>
            <a:ext cx="6191993" cy="361340"/>
          </a:xfrm>
        </p:spPr>
        <p:txBody>
          <a:bodyPr vert="horz" lIns="0" tIns="0" rIns="0" bIns="0" rtlCol="0" anchor="t">
            <a:noAutofit/>
          </a:bodyPr>
          <a:lstStyle/>
          <a:p>
            <a:pPr>
              <a:spcAft>
                <a:spcPts val="1200"/>
              </a:spcAft>
            </a:pPr>
            <a:r>
              <a:rPr lang="en-US" b="0" dirty="0"/>
              <a:t>Karen Wilson, Assistant Principal</a:t>
            </a:r>
            <a:endParaRPr lang="en-US" dirty="0"/>
          </a:p>
        </p:txBody>
      </p:sp>
      <p:pic>
        <p:nvPicPr>
          <p:cNvPr id="4" name="Content Placeholder 3" descr="Havenlee School Logo- Image of a seagull with the words respectful, responsible, safe and the motto 'Together We Achieve'">
            <a:extLst>
              <a:ext uri="{FF2B5EF4-FFF2-40B4-BE49-F238E27FC236}">
                <a16:creationId xmlns:a16="http://schemas.microsoft.com/office/drawing/2014/main" id="{44533248-1FAC-E91D-F665-E0BBF83F7BC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233833" y="922869"/>
            <a:ext cx="4776916" cy="52768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59565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anchor="t">
            <a:normAutofit/>
          </a:bodyPr>
          <a:lstStyle/>
          <a:p>
            <a:r>
              <a:rPr lang="en-AU" dirty="0"/>
              <a:t>Acknowledgement of Country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39D95-516D-881E-9A6B-A50A095353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0000" y="1800000"/>
            <a:ext cx="5616000" cy="4320000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AU"/>
              <a:t>We acknowledge the Traditional Custodians of the land on which we are gathered today.</a:t>
            </a:r>
            <a:br>
              <a:rPr lang="en-AU"/>
            </a:br>
            <a:br>
              <a:rPr lang="en-AU"/>
            </a:br>
            <a:r>
              <a:rPr lang="en-AU"/>
              <a:t>We pay our respects to the Elders past, present and future as we share our knowledge, teaching and learning within our school and community.</a:t>
            </a:r>
            <a:br>
              <a:rPr lang="en-AU"/>
            </a:br>
            <a:endParaRPr lang="en-US"/>
          </a:p>
          <a:p>
            <a:endParaRPr lang="en-US"/>
          </a:p>
        </p:txBody>
      </p:sp>
      <p:pic>
        <p:nvPicPr>
          <p:cNvPr id="3074" name="Picture 2">
            <a:hlinkClick r:id="rId3"/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3" r="2050" b="2"/>
          <a:stretch/>
        </p:blipFill>
        <p:spPr bwMode="auto">
          <a:xfrm>
            <a:off x="6228000" y="1800000"/>
            <a:ext cx="5616000" cy="43200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554795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FC0C6-0B3B-2596-6185-042B6DCF9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AU"/>
              <a:t>Our initiative: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CFC48802-4CFE-EED2-62A6-0EBA414811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0000" y="1800000"/>
            <a:ext cx="5616000" cy="4320000"/>
          </a:xfrm>
        </p:spPr>
        <p:txBody>
          <a:bodyPr vert="horz" lIns="0" tIns="0" rIns="0" bIns="0" numCol="1" spcCol="180000" rtlCol="0">
            <a:normAutofit/>
          </a:bodyPr>
          <a:lstStyle/>
          <a:p>
            <a:r>
              <a:rPr lang="en-US"/>
              <a:t>To establish a whole school, work experience program for students Preschool to Year 12 to develop portable employability skills in an authentic real-world setting. To establish future employment and work experience placement links in the local community.</a:t>
            </a:r>
          </a:p>
        </p:txBody>
      </p:sp>
      <p:pic>
        <p:nvPicPr>
          <p:cNvPr id="4" name="Picture 3" descr="Havenlee School Logo- Image of a seagull with the words respectful, responsible, safe and the motto 'Together We Achieve'">
            <a:extLst>
              <a:ext uri="{FF2B5EF4-FFF2-40B4-BE49-F238E27FC236}">
                <a16:creationId xmlns:a16="http://schemas.microsoft.com/office/drawing/2014/main" id="{8FE7EAD3-2DFA-E837-67A8-B8B4A4516B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3389" y="1800000"/>
            <a:ext cx="3925222" cy="432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8633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BF348-ED2D-00EA-2B8C-8BCF434FB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anchor="t">
            <a:normAutofit/>
          </a:bodyPr>
          <a:lstStyle/>
          <a:p>
            <a:r>
              <a:rPr lang="en-AU" dirty="0"/>
              <a:t>Students in 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2090B9-73FE-57C2-6125-905DE7B1D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78778" y="2344088"/>
            <a:ext cx="3198104" cy="17499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A59F53-22FD-F2E4-5C6D-D581979A8A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2866" y="4858620"/>
            <a:ext cx="1749928" cy="128457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60BAC46-15DF-B2F7-DC62-0A4ACA33D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860571" y="1620001"/>
            <a:ext cx="2146208" cy="158026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E498DF6-5A6C-83B5-E1B0-208C9D5F6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4587" y="3227981"/>
            <a:ext cx="2146208" cy="29011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3B0E29-EE01-C160-817C-DAA6F6E06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27204" y="1913271"/>
            <a:ext cx="2238309" cy="16517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B2AA334-4D8B-4A79-2DA4-469EC369F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52207" y="4195126"/>
            <a:ext cx="2244368" cy="16517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CCA3469-693B-3836-994A-E8169095E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02493" y="1620001"/>
            <a:ext cx="2378885" cy="128942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D791EA5-0966-6956-057C-3FB6EE582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22249" y="2963956"/>
            <a:ext cx="2378885" cy="3192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62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9228E-A00A-36B4-1864-BAA376B6F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anchor="t">
            <a:normAutofit/>
          </a:bodyPr>
          <a:lstStyle/>
          <a:p>
            <a:r>
              <a:rPr lang="en-AU" dirty="0"/>
              <a:t>How did we make a start?</a:t>
            </a:r>
          </a:p>
        </p:txBody>
      </p:sp>
      <p:graphicFrame>
        <p:nvGraphicFramePr>
          <p:cNvPr id="5" name="Content Placeholder 2" descr="Staff survey​- people icon&#10;&#10;Inventory of Vocational Education resources​- book icon&#10;&#10;Vocational Education task analysis​- pencil icon&#10;&#10;Wish list​- tick icon">
            <a:extLst>
              <a:ext uri="{FF2B5EF4-FFF2-40B4-BE49-F238E27FC236}">
                <a16:creationId xmlns:a16="http://schemas.microsoft.com/office/drawing/2014/main" id="{FD4EDFB5-CEE3-A7C2-7EE7-98E20C959AB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9288827"/>
              </p:ext>
            </p:extLst>
          </p:nvPr>
        </p:nvGraphicFramePr>
        <p:xfrm>
          <a:off x="360000" y="1620000"/>
          <a:ext cx="11484000" cy="453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1419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CE210-3A9C-622B-186E-24AFCB787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anchor="t">
            <a:normAutofit/>
          </a:bodyPr>
          <a:lstStyle/>
          <a:p>
            <a:r>
              <a:rPr lang="en-AU" dirty="0"/>
              <a:t>Staff were given an initial survey to establish confidence and viability of activities.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0B904A7-D3DF-416A-E002-CD7E02893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r="-1" b="45191"/>
          <a:stretch/>
        </p:blipFill>
        <p:spPr>
          <a:xfrm>
            <a:off x="360000" y="1800000"/>
            <a:ext cx="5616000" cy="4320000"/>
          </a:xfrm>
          <a:noFill/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FBCBFE-9924-95A6-0032-A708BBB6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22038" r="2" b="23347"/>
          <a:stretch/>
        </p:blipFill>
        <p:spPr>
          <a:xfrm>
            <a:off x="6228000" y="1800000"/>
            <a:ext cx="5616000" cy="432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97246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0FEF7-D937-2CEE-CB95-9F1C816131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33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</a:rPr>
              <a:t>Were there tasks within each activity that different classes could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B1B69-5003-1B4E-E90C-872E18EF381A}"/>
              </a:ext>
            </a:extLst>
          </p:cNvPr>
          <p:cNvSpPr>
            <a:spLocks/>
          </p:cNvSpPr>
          <p:nvPr/>
        </p:nvSpPr>
        <p:spPr>
          <a:xfrm>
            <a:off x="516982" y="1744011"/>
            <a:ext cx="11170035" cy="4411989"/>
          </a:xfrm>
          <a:prstGeom prst="rect">
            <a:avLst/>
          </a:prstGeom>
        </p:spPr>
        <p:txBody>
          <a:bodyPr/>
          <a:lstStyle/>
          <a:p>
            <a:pPr defTabSz="591297">
              <a:spcAft>
                <a:spcPts val="600"/>
              </a:spcAft>
            </a:pPr>
            <a:r>
              <a:rPr lang="en-US" sz="1940" kern="120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Task analysis</a:t>
            </a:r>
          </a:p>
          <a:p>
            <a:pPr>
              <a:spcAft>
                <a:spcPts val="600"/>
              </a:spcAft>
            </a:pPr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7C2068-62BB-3E4E-FD6C-6A2943FC8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24" t="2645" r="524" b="15174"/>
          <a:stretch/>
        </p:blipFill>
        <p:spPr>
          <a:xfrm>
            <a:off x="516982" y="2039425"/>
            <a:ext cx="3606626" cy="4116575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6DA10F-B511-2372-4C9F-8ACE43689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7008" y="1620000"/>
            <a:ext cx="3329314" cy="4536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E7AD5A-89A8-1AEE-43C4-602CAAE47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6031" y="1620000"/>
            <a:ext cx="3329314" cy="453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129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E8106-6E0D-C5BE-2B30-F3B6A815C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anchor="t">
            <a:normAutofit/>
          </a:bodyPr>
          <a:lstStyle/>
          <a:p>
            <a:r>
              <a:rPr lang="en-AU" dirty="0"/>
              <a:t>Shredding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0DDE309-2B7F-9720-95D7-D0CD1EF87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>
          <a:xfrm>
            <a:off x="360000" y="1620000"/>
            <a:ext cx="11484000" cy="45360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D2D58B9-17CE-B2E2-82AA-8E27BE69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633" y="1643365"/>
            <a:ext cx="2991089" cy="422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A86BBC48-5FCC-097C-82B5-2EF65D50B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69"/>
          <a:stretch/>
        </p:blipFill>
        <p:spPr bwMode="auto">
          <a:xfrm>
            <a:off x="5220056" y="1671179"/>
            <a:ext cx="2256883" cy="22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1BE1B42C-400C-602D-863E-D170C3D19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25" t="15568" r="23725" b="5910"/>
          <a:stretch/>
        </p:blipFill>
        <p:spPr bwMode="auto">
          <a:xfrm>
            <a:off x="3711986" y="1671179"/>
            <a:ext cx="1108806" cy="220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27B9BC35-A0E0-2301-CFE8-ED20E7E76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3" t="18624" r="4707"/>
          <a:stretch/>
        </p:blipFill>
        <p:spPr bwMode="auto">
          <a:xfrm>
            <a:off x="6059452" y="3962450"/>
            <a:ext cx="1563649" cy="1910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Student at a desk shredding paper">
            <a:extLst>
              <a:ext uri="{FF2B5EF4-FFF2-40B4-BE49-F238E27FC236}">
                <a16:creationId xmlns:a16="http://schemas.microsoft.com/office/drawing/2014/main" id="{DFF23705-2880-98AA-5A13-21C1FE5A44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1348" y="3947869"/>
            <a:ext cx="2586900" cy="1939940"/>
          </a:xfrm>
          <a:prstGeom prst="rect">
            <a:avLst/>
          </a:prstGeom>
        </p:spPr>
      </p:pic>
      <p:pic>
        <p:nvPicPr>
          <p:cNvPr id="4" name="Picture 3" descr="Puppies in an enclosure lined with paper shredding.">
            <a:extLst>
              <a:ext uri="{FF2B5EF4-FFF2-40B4-BE49-F238E27FC236}">
                <a16:creationId xmlns:a16="http://schemas.microsoft.com/office/drawing/2014/main" id="{D6C29B88-2C1F-87EF-944D-53EE4149F1D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72" t="-16" r="-6350" b="16"/>
          <a:stretch/>
        </p:blipFill>
        <p:spPr>
          <a:xfrm>
            <a:off x="7704306" y="1662831"/>
            <a:ext cx="4487694" cy="422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777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929A-CC6F-B621-0791-477B7B8DA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anchor="t">
            <a:normAutofit/>
          </a:bodyPr>
          <a:lstStyle/>
          <a:p>
            <a:r>
              <a:rPr lang="en-AU" dirty="0" err="1"/>
              <a:t>Havenlee</a:t>
            </a:r>
            <a:r>
              <a:rPr lang="en-AU" dirty="0"/>
              <a:t> Café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83969B-D479-2773-293E-D66C0F1B4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88" r="15331"/>
          <a:stretch/>
        </p:blipFill>
        <p:spPr>
          <a:xfrm>
            <a:off x="9359303" y="3174235"/>
            <a:ext cx="2052415" cy="297710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AFB15BA-5BD4-08F7-5506-95C7A14F6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36" t="11778" r="11532" b="7899"/>
          <a:stretch/>
        </p:blipFill>
        <p:spPr>
          <a:xfrm rot="10800000">
            <a:off x="781482" y="1800000"/>
            <a:ext cx="4888230" cy="368874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A212358-7A8A-FDE9-BC8B-6E9A3E8A4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385" r="27916"/>
          <a:stretch/>
        </p:blipFill>
        <p:spPr>
          <a:xfrm>
            <a:off x="6666480" y="1810228"/>
            <a:ext cx="2607898" cy="297710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91EF0CF-822C-0E1F-B1BE-A373CD9AF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8847" y="4914889"/>
            <a:ext cx="1783163" cy="11477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433C26-1B35-8F4E-7E5D-066A462B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1576"/>
          <a:stretch/>
        </p:blipFill>
        <p:spPr>
          <a:xfrm>
            <a:off x="4830487" y="3174235"/>
            <a:ext cx="1751069" cy="2977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728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5D81F-C278-0A20-C9DC-78CD6BCE2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/>
              <a:t>Gardening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F59E85-99B6-844D-233B-DA6420E45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6499"/>
          <a:stretch/>
        </p:blipFill>
        <p:spPr>
          <a:xfrm>
            <a:off x="360000" y="2012341"/>
            <a:ext cx="3827842" cy="37513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EBDCCA-4541-C8B2-D77B-DE8C16FA2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452" r="7016" b="-2"/>
          <a:stretch/>
        </p:blipFill>
        <p:spPr>
          <a:xfrm>
            <a:off x="4186835" y="2012341"/>
            <a:ext cx="3827861" cy="37513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00E69E-10F3-09D3-D7F2-A981B4A71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75" r="14793" b="-2"/>
          <a:stretch/>
        </p:blipFill>
        <p:spPr>
          <a:xfrm>
            <a:off x="8016139" y="2012341"/>
            <a:ext cx="3827861" cy="3751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047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92954B19-3EAA-E614-A6AB-3A4C22609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26195" y="1800000"/>
            <a:ext cx="3209220" cy="4536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5B62A1-D150-820C-2EEC-2DCDFE822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anchor="t">
            <a:normAutofit/>
          </a:bodyPr>
          <a:lstStyle/>
          <a:p>
            <a:r>
              <a:rPr lang="en-AU" dirty="0"/>
              <a:t>Vermiculture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3F84EE-3DB9-D03C-13C7-8F5CBEE94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000" y="1800000"/>
            <a:ext cx="6587996" cy="4536000"/>
          </a:xfrm>
        </p:spPr>
        <p:txBody>
          <a:bodyPr>
            <a:normAutofit/>
          </a:bodyPr>
          <a:lstStyle/>
          <a:p>
            <a:endParaRPr lang="en-AU" dirty="0"/>
          </a:p>
          <a:p>
            <a:r>
              <a:rPr lang="en-AU" dirty="0"/>
              <a:t>Get to know </a:t>
            </a:r>
            <a:r>
              <a:rPr lang="en-AU" dirty="0" err="1"/>
              <a:t>Havenlee</a:t>
            </a:r>
            <a:r>
              <a:rPr lang="en-AU" dirty="0"/>
              <a:t> School Myrtle Café and worm farming process in this short </a:t>
            </a:r>
            <a:r>
              <a:rPr lang="en-AU" dirty="0">
                <a:hlinkClick r:id="rId3"/>
              </a:rPr>
              <a:t>video</a:t>
            </a:r>
            <a:r>
              <a:rPr lang="en-AU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46150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B638-B465-748D-C96A-16D63773F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Beeswax wraps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4D82AA1A-DFEC-4271-6317-E098001BD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0000" y="1152163"/>
            <a:ext cx="4839856" cy="483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id="{6F9EB075-2F47-E751-BD22-0FDCAA8B6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502" y="1150475"/>
            <a:ext cx="3734768" cy="4969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975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EA2E4-D83B-4A7E-F98E-CA5A1E019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Snuffle mats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5C55C1C-1ED4-A13A-70A1-EDDA00389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489" y="1932019"/>
            <a:ext cx="2944794" cy="3911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F0A40AD-A128-9D82-26A1-192B14CA4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63" y="1620000"/>
            <a:ext cx="3209218" cy="4536000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F859FAD9-4C6F-C156-0E6E-C0F32BBC0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57691" y="2107127"/>
            <a:ext cx="4695445" cy="35215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37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D7B49-C773-F0B5-C31E-B50BBB8E5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/>
              <a:t>Lemon myrtle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F56BB22-1572-A043-8ECD-05F90585D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78" b="18730"/>
          <a:stretch/>
        </p:blipFill>
        <p:spPr bwMode="auto">
          <a:xfrm>
            <a:off x="1073064" y="1632164"/>
            <a:ext cx="5616000" cy="432000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FAFADD-E7B1-3DEA-21AA-6C0DE8021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25" b="1586"/>
          <a:stretch/>
        </p:blipFill>
        <p:spPr>
          <a:xfrm>
            <a:off x="8061085" y="1632164"/>
            <a:ext cx="2302112" cy="458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0171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D44F9-B512-249B-67CF-FCF5B4EFE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/>
              <a:t>Sausage sizzle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BCBEB2-D51C-A7B8-4850-ADD515B71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-34994" t="14901" r="-1" b="27406"/>
          <a:stretch/>
        </p:blipFill>
        <p:spPr>
          <a:xfrm>
            <a:off x="-1605280" y="1800000"/>
            <a:ext cx="7581280" cy="4320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1F9282-5440-C7E4-7857-DBA2785A2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00"/>
          <a:stretch/>
        </p:blipFill>
        <p:spPr>
          <a:xfrm>
            <a:off x="6228000" y="1800000"/>
            <a:ext cx="5616000" cy="432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5194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FB370-CDA6-51AE-7F7C-289CCC30BA0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Post survey of parents and carers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8096F1-3385-0559-98F2-9D181B355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68" b="48006"/>
          <a:stretch/>
        </p:blipFill>
        <p:spPr>
          <a:xfrm>
            <a:off x="230693" y="1620000"/>
            <a:ext cx="5994614" cy="4395683"/>
          </a:xfrm>
          <a:prstGeom prst="rect">
            <a:avLst/>
          </a:prstGeo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0DBCD5-DA06-5214-9B31-2DE43C6F2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423" b="-4832"/>
          <a:stretch/>
        </p:blipFill>
        <p:spPr>
          <a:xfrm>
            <a:off x="5852808" y="1620000"/>
            <a:ext cx="5994613" cy="47847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684925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D9FA2-D2E8-881A-E16F-FDAEA4CB97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1412" y="-960801"/>
            <a:ext cx="11484001" cy="2520000"/>
          </a:xfrm>
        </p:spPr>
        <p:txBody>
          <a:bodyPr anchor="t">
            <a:noAutofit/>
          </a:bodyPr>
          <a:lstStyle/>
          <a:p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br>
              <a:rPr lang="en-AU" sz="2800" b="1" kern="100">
                <a:effectLst/>
              </a:rPr>
            </a:br>
            <a:r>
              <a:rPr lang="en-AU" sz="2800" b="1" kern="100">
                <a:effectLst/>
              </a:rPr>
              <a:t>Which of the broad project objectives did you achieve successfully and which objectives require further improvement?</a:t>
            </a:r>
            <a:br>
              <a:rPr lang="en-AU" sz="2800" kern="100">
                <a:effectLst/>
              </a:rPr>
            </a:br>
            <a:endParaRPr lang="en-AU" sz="2800"/>
          </a:p>
        </p:txBody>
      </p:sp>
    </p:spTree>
    <p:extLst>
      <p:ext uri="{BB962C8B-B14F-4D97-AF65-F5344CB8AC3E}">
        <p14:creationId xmlns:p14="http://schemas.microsoft.com/office/powerpoint/2010/main" val="789619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A6286-BB94-1A1C-6402-B126791F4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/>
              <a:t>Tip Tour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F3B1FCE-677D-90C0-D85D-308F47894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291" y="1620000"/>
            <a:ext cx="1655487" cy="22315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F30D98D9-B9EA-58D5-031B-14D86E8B6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291" y="3922793"/>
            <a:ext cx="1655487" cy="22332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79908B6D-80DC-F9A8-268C-612D2342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980" y="1620000"/>
            <a:ext cx="3382176" cy="4536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>
            <a:extLst>
              <a:ext uri="{FF2B5EF4-FFF2-40B4-BE49-F238E27FC236}">
                <a16:creationId xmlns:a16="http://schemas.microsoft.com/office/drawing/2014/main" id="{52C54590-F9BC-FAD9-DFFF-BCFA12A0A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978" y="1620000"/>
            <a:ext cx="3377321" cy="4536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D53A75BC-A31B-8998-F7A5-F6B4FBBE9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5503" y="1620000"/>
            <a:ext cx="1843205" cy="24775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FAA3C3A9-F568-9114-DE35-713DD4B48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5503" y="4168769"/>
            <a:ext cx="1843205" cy="19872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61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42192-A390-D8D4-53E7-3B7B8DCB8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120287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cs typeface="Arial" panose="020B0604020202020204" pitchFamily="34" charset="0"/>
              </a:rPr>
              <a:t>Disability Expo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C2C808-CD56-DF82-2F6C-AF0CD55C2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205" y="2176992"/>
            <a:ext cx="3443288" cy="36877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B58E51-3B4C-DF65-6E78-9D5D45A2B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0157" y="2176992"/>
            <a:ext cx="7386638" cy="368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8323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2875C-0218-A7E6-8769-FB339C844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/>
              <a:t>Service Provider Tour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2BED4A-B3FF-1677-F82B-D4FB96296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/>
        </p:blipFill>
        <p:spPr>
          <a:xfrm>
            <a:off x="5573899" y="1067962"/>
            <a:ext cx="3855327" cy="54300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171639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1F5E0-5160-679D-342A-B37E5ECC2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Taster Days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A03EDE3-7EAC-0520-255A-BC742F6DCC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                                                                     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812A6AD-E574-7DAA-2696-1DF6E4E9C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382" y="1850604"/>
            <a:ext cx="3030987" cy="4041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F95ED1E-95A7-DB0C-3A96-787A15B01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11" y="1867340"/>
            <a:ext cx="3030986" cy="40413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6DA3E53-FA65-A5C6-AC6F-240C0EABC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r="17893"/>
          <a:stretch/>
        </p:blipFill>
        <p:spPr>
          <a:xfrm>
            <a:off x="3360872" y="1870288"/>
            <a:ext cx="2735128" cy="402163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43852D6-7CFE-B32E-D312-082A198CB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6602" y="1850604"/>
            <a:ext cx="3030986" cy="4041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2919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628A83-80A8-7A26-69F6-484FCC8B54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1063" y="1439693"/>
            <a:ext cx="4578282" cy="475665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6AD81B-4531-6674-72F2-506CACA4353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Student feedback</a:t>
            </a:r>
          </a:p>
        </p:txBody>
      </p:sp>
    </p:spTree>
    <p:extLst>
      <p:ext uri="{BB962C8B-B14F-4D97-AF65-F5344CB8AC3E}">
        <p14:creationId xmlns:p14="http://schemas.microsoft.com/office/powerpoint/2010/main" val="470479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C7E38-515A-856F-FA62-C248CF3FD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Acknowledgment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2A66F-A38C-D360-7CC4-D54973E05AD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0000" y="3226119"/>
            <a:ext cx="8180322" cy="2137732"/>
          </a:xfrm>
        </p:spPr>
        <p:txBody>
          <a:bodyPr/>
          <a:lstStyle/>
          <a:p>
            <a:r>
              <a:rPr lang="en-AU" b="0" dirty="0"/>
              <a:t>The Careers and Workplace Learning team would like to thank the Assistant Principal, Karen Wilson from </a:t>
            </a:r>
            <a:r>
              <a:rPr lang="en-AU" b="0" dirty="0" err="1"/>
              <a:t>Havenlee</a:t>
            </a:r>
            <a:r>
              <a:rPr lang="en-AU" b="0" dirty="0"/>
              <a:t> School for their valuable input into this Illustration of Practice.</a:t>
            </a:r>
          </a:p>
          <a:p>
            <a:endParaRPr lang="en-AU" b="0" dirty="0"/>
          </a:p>
          <a:p>
            <a:r>
              <a:rPr lang="en-AU" b="0" dirty="0" err="1"/>
              <a:t>Havenlee</a:t>
            </a:r>
            <a:r>
              <a:rPr lang="en-AU" b="0" dirty="0"/>
              <a:t> School website - https://havenlee-s.schools.nsw.gov.au/</a:t>
            </a:r>
          </a:p>
        </p:txBody>
      </p:sp>
    </p:spTree>
    <p:extLst>
      <p:ext uri="{BB962C8B-B14F-4D97-AF65-F5344CB8AC3E}">
        <p14:creationId xmlns:p14="http://schemas.microsoft.com/office/powerpoint/2010/main" val="257945058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NSWGOV Corporate Red04 Sept 2022">
      <a:dk1>
        <a:srgbClr val="22272B"/>
      </a:dk1>
      <a:lt1>
        <a:srgbClr val="FFFFFF"/>
      </a:lt1>
      <a:dk2>
        <a:srgbClr val="D7153A"/>
      </a:dk2>
      <a:lt2>
        <a:srgbClr val="EBEBEB"/>
      </a:lt2>
      <a:accent1>
        <a:srgbClr val="002664"/>
      </a:accent1>
      <a:accent2>
        <a:srgbClr val="146CFD"/>
      </a:accent2>
      <a:accent3>
        <a:srgbClr val="8CE0FF"/>
      </a:accent3>
      <a:accent4>
        <a:srgbClr val="CBEDFD"/>
      </a:accent4>
      <a:accent5>
        <a:srgbClr val="495054"/>
      </a:accent5>
      <a:accent6>
        <a:srgbClr val="FFE6EA"/>
      </a:accent6>
      <a:hlink>
        <a:srgbClr val="22272B"/>
      </a:hlink>
      <a:folHlink>
        <a:srgbClr val="22272B"/>
      </a:folHlink>
    </a:clrScheme>
    <a:fontScheme name="NSW Gov PPT">
      <a:majorFont>
        <a:latin typeface="Public Sans"/>
        <a:ea typeface=""/>
        <a:cs typeface=""/>
      </a:majorFont>
      <a:minorFont>
        <a:latin typeface="Public Sans Ligh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0" tIns="0" rIns="0" bIns="0" rtlCol="0">
        <a:noAutofit/>
      </a:bodyPr>
      <a:lstStyle>
        <a:defPPr algn="l">
          <a:defRPr sz="1800"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Theme1" id="{2AB74F03-7ABB-410C-AB7B-8F501C8EBC05}" vid="{0B98F58E-14F7-44D6-815B-6EE7F3E6DB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1329e08-4625-4d9e-a12f-0456384f4f95">
      <Terms xmlns="http://schemas.microsoft.com/office/infopath/2007/PartnerControls"/>
    </lcf76f155ced4ddcb4097134ff3c332f>
    <TaxCatchAll xmlns="1b0a6cf9-103c-45cc-bd64-3f7a48505d85" xsi:nil="true"/>
    <SharedWithUsers xmlns="1b0a6cf9-103c-45cc-bd64-3f7a48505d85">
      <UserInfo>
        <DisplayName>Katrina Eyland (Katrina Eyland)</DisplayName>
        <AccountId>119</AccountId>
        <AccountType/>
      </UserInfo>
      <UserInfo>
        <DisplayName>Karen Wilson</DisplayName>
        <AccountId>29</AccountId>
        <AccountType/>
      </UserInfo>
    </SharedWithUsers>
    <Teams_Channel_Section_Location xmlns="71329e08-4625-4d9e-a12f-0456384f4f95" xsi:nil="true"/>
    <NotebookType xmlns="71329e08-4625-4d9e-a12f-0456384f4f95" xsi:nil="true"/>
    <Member_Groups xmlns="71329e08-4625-4d9e-a12f-0456384f4f95">
      <UserInfo>
        <DisplayName/>
        <AccountId xsi:nil="true"/>
        <AccountType/>
      </UserInfo>
    </Member_Groups>
    <Invited_Members xmlns="71329e08-4625-4d9e-a12f-0456384f4f95" xsi:nil="true"/>
    <TeamsChannelId xmlns="71329e08-4625-4d9e-a12f-0456384f4f95" xsi:nil="true"/>
    <CultureName xmlns="71329e08-4625-4d9e-a12f-0456384f4f95" xsi:nil="true"/>
    <Owner xmlns="71329e08-4625-4d9e-a12f-0456384f4f95">
      <UserInfo>
        <DisplayName/>
        <AccountId xsi:nil="true"/>
        <AccountType/>
      </UserInfo>
    </Owner>
    <Distribution_Groups xmlns="71329e08-4625-4d9e-a12f-0456384f4f95" xsi:nil="true"/>
    <Invited_Leaders xmlns="71329e08-4625-4d9e-a12f-0456384f4f95" xsi:nil="true"/>
    <Leaders xmlns="71329e08-4625-4d9e-a12f-0456384f4f95">
      <UserInfo>
        <DisplayName/>
        <AccountId xsi:nil="true"/>
        <AccountType/>
      </UserInfo>
    </Leaders>
    <Math_Settings xmlns="71329e08-4625-4d9e-a12f-0456384f4f95" xsi:nil="true"/>
    <Members xmlns="71329e08-4625-4d9e-a12f-0456384f4f95">
      <UserInfo>
        <DisplayName/>
        <AccountId xsi:nil="true"/>
        <AccountType/>
      </UserInfo>
    </Members>
    <LMS_Mappings xmlns="71329e08-4625-4d9e-a12f-0456384f4f95" xsi:nil="true"/>
    <FolderType xmlns="71329e08-4625-4d9e-a12f-0456384f4f95" xsi:nil="true"/>
    <Self_Registration_Enabled xmlns="71329e08-4625-4d9e-a12f-0456384f4f95" xsi:nil="true"/>
    <DefaultSectionNames xmlns="71329e08-4625-4d9e-a12f-0456384f4f95" xsi:nil="true"/>
    <AppVersion xmlns="71329e08-4625-4d9e-a12f-0456384f4f95" xsi:nil="true"/>
    <Templates xmlns="71329e08-4625-4d9e-a12f-0456384f4f95" xsi:nil="true"/>
    <Has_Leaders_Only_SectionGroup xmlns="71329e08-4625-4d9e-a12f-0456384f4f95" xsi:nil="true"/>
    <Hide_x002f_Unhide xmlns="71329e08-4625-4d9e-a12f-0456384f4f95" xsi:nil="true"/>
    <MediaLengthInSeconds xmlns="71329e08-4625-4d9e-a12f-0456384f4f9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6C05503E1D95D4C99B26948108AE909" ma:contentTypeVersion="36" ma:contentTypeDescription="Create a new document." ma:contentTypeScope="" ma:versionID="022c1f60b9f766009f452645657995dc">
  <xsd:schema xmlns:xsd="http://www.w3.org/2001/XMLSchema" xmlns:xs="http://www.w3.org/2001/XMLSchema" xmlns:p="http://schemas.microsoft.com/office/2006/metadata/properties" xmlns:ns2="71329e08-4625-4d9e-a12f-0456384f4f95" xmlns:ns3="1b0a6cf9-103c-45cc-bd64-3f7a48505d85" targetNamespace="http://schemas.microsoft.com/office/2006/metadata/properties" ma:root="true" ma:fieldsID="88d3bca1783a7943925f3734bd506439" ns2:_="" ns3:_="">
    <xsd:import namespace="71329e08-4625-4d9e-a12f-0456384f4f95"/>
    <xsd:import namespace="1b0a6cf9-103c-45cc-bd64-3f7a48505d85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Teams_Channel_Section_Location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Hide_x002f_Unhi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329e08-4625-4d9e-a12f-0456384f4f95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Teams_Channel_Section_Location" ma:index="26" nillable="true" ma:displayName="Teams Channel Section Location" ma:internalName="Teams_Channel_Section_Location">
      <xsd:simpleType>
        <xsd:restriction base="dms:Text"/>
      </xsd:simpleType>
    </xsd:element>
    <xsd:element name="MediaServiceMetadata" ma:index="27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8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2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3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3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3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5" nillable="true" ma:taxonomy="true" ma:internalName="lcf76f155ced4ddcb4097134ff3c332f" ma:taxonomyFieldName="MediaServiceImageTags" ma:displayName="Image Tags" ma:readOnly="false" ma:fieldId="{5cf76f15-5ced-4ddc-b409-7134ff3c332f}" ma:taxonomyMulti="true" ma:sspId="51f47cd6-212f-4ea2-b6af-f1d1e47bdba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4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Hide_x002f_Unhide" ma:index="41" nillable="true" ma:displayName="Hide/Unhide" ma:format="Dropdown" ma:internalName="Hide_x002f_Unhide">
      <xsd:simpleType>
        <xsd:restriction base="dms:Choice">
          <xsd:enumeration value="Hide"/>
          <xsd:enumeration value="Unhide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0a6cf9-103c-45cc-bd64-3f7a48505d85" elementFormDefault="qualified">
    <xsd:import namespace="http://schemas.microsoft.com/office/2006/documentManagement/types"/>
    <xsd:import namespace="http://schemas.microsoft.com/office/infopath/2007/PartnerControls"/>
    <xsd:element name="TaxCatchAll" ma:index="36" nillable="true" ma:displayName="Taxonomy Catch All Column" ma:hidden="true" ma:list="{fd85c0d5-9764-49a0-9814-af197dc7536f}" ma:internalName="TaxCatchAll" ma:showField="CatchAllData" ma:web="1b0a6cf9-103c-45cc-bd64-3f7a48505d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EECD943-5AC8-4DFA-B4F7-E9B77D869E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E3939A9-38C3-4B15-B16B-D7F31D803DAF}">
  <ds:schemaRefs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dcmitype/"/>
    <ds:schemaRef ds:uri="1b0a6cf9-103c-45cc-bd64-3f7a48505d85"/>
    <ds:schemaRef ds:uri="http://schemas.microsoft.com/office/2006/documentManagement/types"/>
    <ds:schemaRef ds:uri="71329e08-4625-4d9e-a12f-0456384f4f95"/>
  </ds:schemaRefs>
</ds:datastoreItem>
</file>

<file path=customXml/itemProps3.xml><?xml version="1.0" encoding="utf-8"?>
<ds:datastoreItem xmlns:ds="http://schemas.openxmlformats.org/officeDocument/2006/customXml" ds:itemID="{48E5BE9B-8657-4FB6-97B0-C6C61E5F14F4}">
  <ds:schemaRefs>
    <ds:schemaRef ds:uri="1b0a6cf9-103c-45cc-bd64-3f7a48505d85"/>
    <ds:schemaRef ds:uri="71329e08-4625-4d9e-a12f-0456384f4f9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105</TotalTime>
  <Words>281</Words>
  <Application>Microsoft Office PowerPoint</Application>
  <PresentationFormat>Widescreen</PresentationFormat>
  <Paragraphs>41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Public Sans</vt:lpstr>
      <vt:lpstr>Public Sans Light</vt:lpstr>
      <vt:lpstr>Times New Roman</vt:lpstr>
      <vt:lpstr>Theme1</vt:lpstr>
      <vt:lpstr>2023 Rural and Remote  </vt:lpstr>
      <vt:lpstr>Acknowledgement of Country</vt:lpstr>
      <vt:lpstr>Our initiative:</vt:lpstr>
      <vt:lpstr>Students in action</vt:lpstr>
      <vt:lpstr>How did we make a start?</vt:lpstr>
      <vt:lpstr>Staff were given an initial survey to establish confidence and viability of activities.</vt:lpstr>
      <vt:lpstr>Were there tasks within each activity that different classes could do?</vt:lpstr>
      <vt:lpstr>Shredding</vt:lpstr>
      <vt:lpstr>Havenlee Café </vt:lpstr>
      <vt:lpstr>Gardening </vt:lpstr>
      <vt:lpstr>Vermiculture</vt:lpstr>
      <vt:lpstr>Beeswax wraps</vt:lpstr>
      <vt:lpstr>Snuffle mats</vt:lpstr>
      <vt:lpstr>Lemon myrtle</vt:lpstr>
      <vt:lpstr>Sausage sizzle</vt:lpstr>
      <vt:lpstr>Post survey of parents and carers</vt:lpstr>
      <vt:lpstr>         Which of the broad project objectives did you achieve successfully and which objectives require further improvement? </vt:lpstr>
      <vt:lpstr>Tip Tour</vt:lpstr>
      <vt:lpstr>Disability Expo</vt:lpstr>
      <vt:lpstr>Service Provider Tour</vt:lpstr>
      <vt:lpstr>Taster Days</vt:lpstr>
      <vt:lpstr>Student feedback</vt:lpstr>
      <vt:lpstr>Acknowledgment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Schools</dc:title>
  <dc:creator>Karen Wilson</dc:creator>
  <cp:lastModifiedBy>Amy Greenshields</cp:lastModifiedBy>
  <cp:revision>9</cp:revision>
  <cp:lastPrinted>2023-11-16T03:20:29Z</cp:lastPrinted>
  <dcterms:created xsi:type="dcterms:W3CDTF">2023-02-18T10:13:34Z</dcterms:created>
  <dcterms:modified xsi:type="dcterms:W3CDTF">2024-07-23T07:56:13Z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100.000000000000</vt:lpwstr>
  </property>
  <property fmtid="{D5CDD505-2E9C-101B-9397-08002B2CF9AE}" pid="3" name="MediaServiceImageTags">
    <vt:lpwstr/>
  </property>
  <property fmtid="{D5CDD505-2E9C-101B-9397-08002B2CF9AE}" pid="4" name="ContentTypeId">
    <vt:lpwstr>0x010100B6C05503E1D95D4C99B26948108AE909</vt:lpwstr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xd_Signature">
    <vt:lpwstr/>
  </property>
  <property fmtid="{D5CDD505-2E9C-101B-9397-08002B2CF9AE}" pid="10" name="TriggerFlowInfo">
    <vt:lpwstr/>
  </property>
  <property fmtid="{D5CDD505-2E9C-101B-9397-08002B2CF9AE}" pid="11" name="MSIP_Label_b603dfd7-d93a-4381-a340-2995d8282205_Enabled">
    <vt:lpwstr>true</vt:lpwstr>
  </property>
  <property fmtid="{D5CDD505-2E9C-101B-9397-08002B2CF9AE}" pid="12" name="MSIP_Label_b603dfd7-d93a-4381-a340-2995d8282205_SetDate">
    <vt:lpwstr>2024-05-28T07:08:46Z</vt:lpwstr>
  </property>
  <property fmtid="{D5CDD505-2E9C-101B-9397-08002B2CF9AE}" pid="13" name="MSIP_Label_b603dfd7-d93a-4381-a340-2995d8282205_Method">
    <vt:lpwstr>Standard</vt:lpwstr>
  </property>
  <property fmtid="{D5CDD505-2E9C-101B-9397-08002B2CF9AE}" pid="14" name="MSIP_Label_b603dfd7-d93a-4381-a340-2995d8282205_Name">
    <vt:lpwstr>OFFICIAL</vt:lpwstr>
  </property>
  <property fmtid="{D5CDD505-2E9C-101B-9397-08002B2CF9AE}" pid="15" name="MSIP_Label_b603dfd7-d93a-4381-a340-2995d8282205_SiteId">
    <vt:lpwstr>05a0e69a-418a-47c1-9c25-9387261bf991</vt:lpwstr>
  </property>
  <property fmtid="{D5CDD505-2E9C-101B-9397-08002B2CF9AE}" pid="16" name="MSIP_Label_b603dfd7-d93a-4381-a340-2995d8282205_ActionId">
    <vt:lpwstr>01607ccd-19fa-4c7c-8e1e-a73691c756d7</vt:lpwstr>
  </property>
  <property fmtid="{D5CDD505-2E9C-101B-9397-08002B2CF9AE}" pid="17" name="MSIP_Label_b603dfd7-d93a-4381-a340-2995d8282205_ContentBits">
    <vt:lpwstr>0</vt:lpwstr>
  </property>
</Properties>
</file>