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4"/>
  </p:sldMasterIdLst>
  <p:notesMasterIdLst>
    <p:notesMasterId r:id="rId51"/>
  </p:notesMasterIdLst>
  <p:handoutMasterIdLst>
    <p:handoutMasterId r:id="rId52"/>
  </p:handoutMasterIdLst>
  <p:sldIdLst>
    <p:sldId id="307" r:id="rId5"/>
    <p:sldId id="291" r:id="rId6"/>
    <p:sldId id="310" r:id="rId7"/>
    <p:sldId id="324" r:id="rId8"/>
    <p:sldId id="295" r:id="rId9"/>
    <p:sldId id="349" r:id="rId10"/>
    <p:sldId id="336" r:id="rId11"/>
    <p:sldId id="335" r:id="rId12"/>
    <p:sldId id="337" r:id="rId13"/>
    <p:sldId id="338" r:id="rId14"/>
    <p:sldId id="339" r:id="rId15"/>
    <p:sldId id="340" r:id="rId16"/>
    <p:sldId id="341" r:id="rId17"/>
    <p:sldId id="342" r:id="rId18"/>
    <p:sldId id="353" r:id="rId19"/>
    <p:sldId id="352" r:id="rId20"/>
    <p:sldId id="350" r:id="rId21"/>
    <p:sldId id="343" r:id="rId22"/>
    <p:sldId id="309" r:id="rId23"/>
    <p:sldId id="326" r:id="rId24"/>
    <p:sldId id="311" r:id="rId25"/>
    <p:sldId id="327" r:id="rId26"/>
    <p:sldId id="312" r:id="rId27"/>
    <p:sldId id="272" r:id="rId28"/>
    <p:sldId id="313" r:id="rId29"/>
    <p:sldId id="328" r:id="rId30"/>
    <p:sldId id="314" r:id="rId31"/>
    <p:sldId id="329" r:id="rId32"/>
    <p:sldId id="315" r:id="rId33"/>
    <p:sldId id="330" r:id="rId34"/>
    <p:sldId id="316" r:id="rId35"/>
    <p:sldId id="331" r:id="rId36"/>
    <p:sldId id="317" r:id="rId37"/>
    <p:sldId id="332" r:id="rId38"/>
    <p:sldId id="318" r:id="rId39"/>
    <p:sldId id="333" r:id="rId40"/>
    <p:sldId id="319" r:id="rId41"/>
    <p:sldId id="344" r:id="rId42"/>
    <p:sldId id="346" r:id="rId43"/>
    <p:sldId id="347" r:id="rId44"/>
    <p:sldId id="348" r:id="rId45"/>
    <p:sldId id="273" r:id="rId46"/>
    <p:sldId id="321" r:id="rId47"/>
    <p:sldId id="354" r:id="rId48"/>
    <p:sldId id="320" r:id="rId49"/>
    <p:sldId id="334" r:id="rId50"/>
  </p:sldIdLst>
  <p:sldSz cx="12192000" cy="6858000"/>
  <p:notesSz cx="6858000" cy="9144000"/>
  <p:embeddedFontLst>
    <p:embeddedFont>
      <p:font typeface="Public Sans" pitchFamily="2" charset="0"/>
      <p:regular r:id="rId53"/>
      <p:bold r:id="rId54"/>
      <p:italic r:id="rId55"/>
      <p:boldItalic r:id="rId56"/>
    </p:embeddedFont>
    <p:embeddedFont>
      <p:font typeface="Public Sans Light" pitchFamily="2" charset="0"/>
      <p:regular r:id="rId57"/>
      <p:italic r:id="rId58"/>
    </p:embeddedFont>
    <p:embeddedFont>
      <p:font typeface="Roboto" panose="02000000000000000000" pitchFamily="2" charset="0"/>
      <p:regular r:id="rId59"/>
      <p:bold r:id="rId60"/>
      <p:italic r:id="rId61"/>
      <p:boldItalic r:id="rId62"/>
    </p:embeddedFont>
  </p:embeddedFontLst>
  <p:defaultTextStyle>
    <a:defPPr>
      <a:defRPr lang="en-US"/>
    </a:defPPr>
    <a:lvl1pPr marL="0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585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170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754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339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924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60958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Notes" id="{9102D73B-8542-41AF-8673-BCEF68A5FE73}">
          <p14:sldIdLst/>
        </p14:section>
        <p14:section name="Covers" id="{925CA5DD-65D3-41C6-9065-5985F33EEC7B}">
          <p14:sldIdLst>
            <p14:sldId id="307"/>
          </p14:sldIdLst>
        </p14:section>
        <p14:section name="Contents" id="{0B9FCFAF-D713-4DA8-A630-D85521B2E1B1}">
          <p14:sldIdLst/>
        </p14:section>
        <p14:section name="Acknowledgement of Country" id="{7D55E6E7-4E00-4E8D-9200-310B8B5FB6FF}">
          <p14:sldIdLst>
            <p14:sldId id="291"/>
          </p14:sldIdLst>
        </p14:section>
        <p14:section name="Dividers" id="{8AB04507-6E38-40E7-88CA-DD88C7D94B43}">
          <p14:sldIdLst>
            <p14:sldId id="310"/>
            <p14:sldId id="324"/>
            <p14:sldId id="295"/>
            <p14:sldId id="349"/>
            <p14:sldId id="336"/>
            <p14:sldId id="335"/>
            <p14:sldId id="337"/>
            <p14:sldId id="338"/>
            <p14:sldId id="339"/>
            <p14:sldId id="340"/>
            <p14:sldId id="341"/>
            <p14:sldId id="342"/>
            <p14:sldId id="353"/>
            <p14:sldId id="352"/>
            <p14:sldId id="350"/>
            <p14:sldId id="343"/>
            <p14:sldId id="309"/>
            <p14:sldId id="326"/>
            <p14:sldId id="311"/>
            <p14:sldId id="327"/>
            <p14:sldId id="312"/>
            <p14:sldId id="272"/>
            <p14:sldId id="313"/>
            <p14:sldId id="328"/>
            <p14:sldId id="314"/>
            <p14:sldId id="329"/>
            <p14:sldId id="315"/>
            <p14:sldId id="330"/>
            <p14:sldId id="316"/>
            <p14:sldId id="331"/>
            <p14:sldId id="317"/>
            <p14:sldId id="332"/>
            <p14:sldId id="318"/>
            <p14:sldId id="333"/>
            <p14:sldId id="319"/>
            <p14:sldId id="344"/>
            <p14:sldId id="346"/>
            <p14:sldId id="347"/>
            <p14:sldId id="348"/>
            <p14:sldId id="273"/>
            <p14:sldId id="321"/>
            <p14:sldId id="354"/>
            <p14:sldId id="320"/>
            <p14:sldId id="334"/>
          </p14:sldIdLst>
        </p14:section>
        <p14:section name="Main Section" id="{36721FBF-9204-4FD9-89B5-227B5D963680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12B1A"/>
    <a:srgbClr val="F3E2E6"/>
    <a:srgbClr val="CBEDFD"/>
    <a:srgbClr val="009999"/>
    <a:srgbClr val="F6ACB6"/>
    <a:srgbClr val="630019"/>
    <a:srgbClr val="EBEBEB"/>
    <a:srgbClr val="D7153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BF19A0-4A57-9BE1-2D0B-C52E9DB5C243}" v="1" dt="2024-06-03T23:10:28.777"/>
    <p1510:client id="{1A0493EB-05FB-5049-D832-195CEDC07BCB}" v="3" dt="2024-06-03T02:06:12.816"/>
    <p1510:client id="{479D3A05-A897-F2C1-CC0A-7072DA71EAE0}" v="9" dt="2024-06-04T01:26:42.050"/>
    <p1510:client id="{4D5DB85B-21F0-C9EE-3A66-F646243A464D}" v="141" dt="2024-06-04T01:06:13.637"/>
    <p1510:client id="{6DC5FED7-9983-AAF8-3DAD-3C80D43D3F1F}" v="298" dt="2024-06-03T01:19:41.753"/>
    <p1510:client id="{792B3B29-E896-FB86-7C45-AF247F028A67}" v="16" dt="2024-06-03T01:58:19.723"/>
    <p1510:client id="{86BB6A61-78E7-FD3A-2DA5-1F00F7D5AD6F}" v="43" dt="2024-06-03T04:04:31.650"/>
    <p1510:client id="{D42C792F-3269-2C81-064E-CF44FF5A6131}" v="8" dt="2024-06-03T02:08:37.305"/>
  </p1510:revLst>
</p1510:revInfo>
</file>

<file path=ppt/tableStyles.xml><?xml version="1.0" encoding="utf-8"?>
<a:tblStyleLst xmlns:a="http://schemas.openxmlformats.org/drawingml/2006/main" def="{5A111915-BE36-4E01-A7E5-04B1672EAD3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4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font" Target="fonts/font3.fntdata"/><Relationship Id="rId63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font" Target="fonts/font1.fntdata"/><Relationship Id="rId58" Type="http://schemas.openxmlformats.org/officeDocument/2006/relationships/font" Target="fonts/font6.fntdata"/><Relationship Id="rId66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openxmlformats.org/officeDocument/2006/relationships/font" Target="fonts/font9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font" Target="fonts/font4.fntdata"/><Relationship Id="rId64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font" Target="fonts/font7.fntdata"/><Relationship Id="rId67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font" Target="fonts/font2.fntdata"/><Relationship Id="rId62" Type="http://schemas.openxmlformats.org/officeDocument/2006/relationships/font" Target="fonts/font10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font" Target="fonts/font5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handoutMaster" Target="handoutMasters/handoutMaster1.xml"/><Relationship Id="rId60" Type="http://schemas.openxmlformats.org/officeDocument/2006/relationships/font" Target="fonts/font8.fntdata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800"/>
            <a:t>TERM 3 </a:t>
          </a:r>
        </a:p>
        <a:p>
          <a:r>
            <a:rPr lang="en-AU" sz="18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2000"/>
            <a:t>“Curious Career Convoys” Industry “Talk and Tours”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8D36800A-9F7B-47F9-BABD-28955F647606}">
      <dgm:prSet phldrT="[Text]" custT="1"/>
      <dgm:spPr/>
      <dgm:t>
        <a:bodyPr/>
        <a:lstStyle/>
        <a:p>
          <a:pPr algn="ctr"/>
          <a:endParaRPr lang="en-AU" sz="1800"/>
        </a:p>
        <a:p>
          <a:pPr algn="ctr"/>
          <a:r>
            <a:rPr lang="en-AU" sz="1800"/>
            <a:t>TERM 4</a:t>
          </a:r>
        </a:p>
        <a:p>
          <a:pPr algn="ctr"/>
          <a:r>
            <a:rPr lang="en-AU" sz="1800"/>
            <a:t> 2023</a:t>
          </a:r>
        </a:p>
        <a:p>
          <a:pPr algn="ctr"/>
          <a:endParaRPr lang="en-AU" sz="1600"/>
        </a:p>
      </dgm:t>
    </dgm:pt>
    <dgm:pt modelId="{5AAFD934-D333-499F-8F47-ABA590B66E5C}" type="parTrans" cxnId="{BCBB27BE-A013-40A0-827F-02011D6E4F43}">
      <dgm:prSet/>
      <dgm:spPr/>
      <dgm:t>
        <a:bodyPr/>
        <a:lstStyle/>
        <a:p>
          <a:endParaRPr lang="en-AU"/>
        </a:p>
      </dgm:t>
    </dgm:pt>
    <dgm:pt modelId="{8BAA9C2A-9F82-4878-BCC9-CDD73D46AE95}" type="sibTrans" cxnId="{BCBB27BE-A013-40A0-827F-02011D6E4F43}">
      <dgm:prSet/>
      <dgm:spPr/>
      <dgm:t>
        <a:bodyPr/>
        <a:lstStyle/>
        <a:p>
          <a:endParaRPr lang="en-AU"/>
        </a:p>
      </dgm:t>
    </dgm:pt>
    <dgm:pt modelId="{BB68C32D-3BB1-4328-839B-A86118233B4E}">
      <dgm:prSet phldrT="[Text]"/>
      <dgm:spPr/>
      <dgm:t>
        <a:bodyPr/>
        <a:lstStyle/>
        <a:p>
          <a:pPr algn="ctr"/>
          <a:r>
            <a:rPr lang="en-AU"/>
            <a:t>Paul Wade Life Skills Workshops</a:t>
          </a:r>
        </a:p>
      </dgm:t>
    </dgm:pt>
    <dgm:pt modelId="{B6438FE3-F2AB-4257-9D8A-71B63B25DD7B}" type="parTrans" cxnId="{F3464E43-FA98-45B5-9F82-1F3624C7778C}">
      <dgm:prSet/>
      <dgm:spPr/>
      <dgm:t>
        <a:bodyPr/>
        <a:lstStyle/>
        <a:p>
          <a:endParaRPr lang="en-AU"/>
        </a:p>
      </dgm:t>
    </dgm:pt>
    <dgm:pt modelId="{9CDE965F-4AA3-47C4-B3AF-2E1AADF2437E}" type="sibTrans" cxnId="{F3464E43-FA98-45B5-9F82-1F3624C7778C}">
      <dgm:prSet/>
      <dgm:spPr/>
      <dgm:t>
        <a:bodyPr/>
        <a:lstStyle/>
        <a:p>
          <a:endParaRPr lang="en-AU"/>
        </a:p>
      </dgm:t>
    </dgm:pt>
    <dgm:pt modelId="{D47727CA-DE01-47E5-B9F9-4B33FA011727}">
      <dgm:prSet phldrT="[Text]" custT="1"/>
      <dgm:spPr/>
      <dgm:t>
        <a:bodyPr/>
        <a:lstStyle/>
        <a:p>
          <a:pPr algn="ctr"/>
          <a:r>
            <a:rPr lang="en-AU" sz="2000"/>
            <a:t>Girls Can Too!</a:t>
          </a:r>
        </a:p>
      </dgm:t>
    </dgm:pt>
    <dgm:pt modelId="{81EA5515-35B4-4760-8460-4F0944C1E558}" type="parTrans" cxnId="{1820A6E5-A245-44CE-8FFD-59DE37DDEA7F}">
      <dgm:prSet/>
      <dgm:spPr/>
      <dgm:t>
        <a:bodyPr/>
        <a:lstStyle/>
        <a:p>
          <a:endParaRPr lang="en-AU"/>
        </a:p>
      </dgm:t>
    </dgm:pt>
    <dgm:pt modelId="{C17C9427-8C15-4957-9E80-58D841322587}" type="sibTrans" cxnId="{1820A6E5-A245-44CE-8FFD-59DE37DDEA7F}">
      <dgm:prSet/>
      <dgm:spPr/>
      <dgm:t>
        <a:bodyPr/>
        <a:lstStyle/>
        <a:p>
          <a:endParaRPr lang="en-AU"/>
        </a:p>
      </dgm:t>
    </dgm:pt>
    <dgm:pt modelId="{444B6EE4-72C2-4895-89D2-77F6957A758E}">
      <dgm:prSet phldrT="[Text]"/>
      <dgm:spPr/>
      <dgm:t>
        <a:bodyPr/>
        <a:lstStyle/>
        <a:p>
          <a:pPr algn="ctr"/>
          <a:r>
            <a:rPr lang="en-AU"/>
            <a:t>Professional Development</a:t>
          </a:r>
        </a:p>
      </dgm:t>
    </dgm:pt>
    <dgm:pt modelId="{6F0D2446-C2DA-482E-B188-CB8DC65D9773}" type="parTrans" cxnId="{C388E957-1712-46F7-96A8-7DF1D5DF9E0B}">
      <dgm:prSet/>
      <dgm:spPr/>
      <dgm:t>
        <a:bodyPr/>
        <a:lstStyle/>
        <a:p>
          <a:endParaRPr lang="en-AU"/>
        </a:p>
      </dgm:t>
    </dgm:pt>
    <dgm:pt modelId="{2DEF55F9-4F67-4E8B-A6F6-3954BB4A7DAD}" type="sibTrans" cxnId="{C388E957-1712-46F7-96A8-7DF1D5DF9E0B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4" custScaleY="200952" custLinFactNeighborX="-3461" custLinFactNeighborY="909"/>
      <dgm:spPr/>
    </dgm:pt>
    <dgm:pt modelId="{26A2ABBA-8861-4EC4-9805-C84E107D032C}" type="pres">
      <dgm:prSet presAssocID="{2F43B084-5FA9-45F8-B81C-2FC4C95DCCCE}" presName="firstChildTx" presStyleLbl="bgAccFollowNode1" presStyleIdx="0" presStyleCnt="4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2"/>
      <dgm:spPr/>
    </dgm:pt>
    <dgm:pt modelId="{5D4CBEE9-B742-418E-93AD-E1C2F77543F7}" type="pres">
      <dgm:prSet presAssocID="{F0E12113-6F3F-4B85-B7D5-BD99DA312E8E}" presName="transSpace" presStyleCnt="0"/>
      <dgm:spPr/>
    </dgm:pt>
    <dgm:pt modelId="{CD7C7693-A7BF-4EB0-8A8A-6A6B267ECE33}" type="pres">
      <dgm:prSet presAssocID="{8D36800A-9F7B-47F9-BABD-28955F647606}" presName="posSpace" presStyleCnt="0"/>
      <dgm:spPr/>
    </dgm:pt>
    <dgm:pt modelId="{B29F3C33-C390-41E6-A473-B1ED7528AF16}" type="pres">
      <dgm:prSet presAssocID="{8D36800A-9F7B-47F9-BABD-28955F647606}" presName="vertFlow" presStyleCnt="0"/>
      <dgm:spPr/>
    </dgm:pt>
    <dgm:pt modelId="{84E5C02E-E193-4C52-A4B3-72974E191130}" type="pres">
      <dgm:prSet presAssocID="{8D36800A-9F7B-47F9-BABD-28955F647606}" presName="topSpace" presStyleCnt="0"/>
      <dgm:spPr/>
    </dgm:pt>
    <dgm:pt modelId="{34966C57-58E1-433A-A7AE-1FC69C0D71DC}" type="pres">
      <dgm:prSet presAssocID="{8D36800A-9F7B-47F9-BABD-28955F647606}" presName="firstComp" presStyleCnt="0"/>
      <dgm:spPr/>
    </dgm:pt>
    <dgm:pt modelId="{7D0B612E-C1EB-4C4B-958C-3B314C9C3304}" type="pres">
      <dgm:prSet presAssocID="{8D36800A-9F7B-47F9-BABD-28955F647606}" presName="firstChild" presStyleLbl="bgAccFollowNode1" presStyleIdx="1" presStyleCnt="4"/>
      <dgm:spPr/>
    </dgm:pt>
    <dgm:pt modelId="{44AAF8B3-0E1F-418E-AD40-26F2C64053A1}" type="pres">
      <dgm:prSet presAssocID="{8D36800A-9F7B-47F9-BABD-28955F647606}" presName="firstChildTx" presStyleLbl="bgAccFollowNode1" presStyleIdx="1" presStyleCnt="4">
        <dgm:presLayoutVars>
          <dgm:bulletEnabled val="1"/>
        </dgm:presLayoutVars>
      </dgm:prSet>
      <dgm:spPr/>
    </dgm:pt>
    <dgm:pt modelId="{8C23F6CE-8605-4623-A629-90FA9C49EDDF}" type="pres">
      <dgm:prSet presAssocID="{D47727CA-DE01-47E5-B9F9-4B33FA011727}" presName="comp" presStyleCnt="0"/>
      <dgm:spPr/>
    </dgm:pt>
    <dgm:pt modelId="{8FFF0D56-D744-4943-9BCB-A2DDA04A2C5B}" type="pres">
      <dgm:prSet presAssocID="{D47727CA-DE01-47E5-B9F9-4B33FA011727}" presName="child" presStyleLbl="bgAccFollowNode1" presStyleIdx="2" presStyleCnt="4"/>
      <dgm:spPr/>
    </dgm:pt>
    <dgm:pt modelId="{3A63C693-7CE5-4E75-9807-5A4A09D53DB3}" type="pres">
      <dgm:prSet presAssocID="{D47727CA-DE01-47E5-B9F9-4B33FA011727}" presName="childTx" presStyleLbl="bgAccFollowNode1" presStyleIdx="2" presStyleCnt="4">
        <dgm:presLayoutVars>
          <dgm:bulletEnabled val="1"/>
        </dgm:presLayoutVars>
      </dgm:prSet>
      <dgm:spPr/>
    </dgm:pt>
    <dgm:pt modelId="{99A1DC83-3799-4670-9A7F-1DC5896F42D2}" type="pres">
      <dgm:prSet presAssocID="{444B6EE4-72C2-4895-89D2-77F6957A758E}" presName="comp" presStyleCnt="0"/>
      <dgm:spPr/>
    </dgm:pt>
    <dgm:pt modelId="{4BCACBE1-7358-49C5-9F64-54101E2F04CA}" type="pres">
      <dgm:prSet presAssocID="{444B6EE4-72C2-4895-89D2-77F6957A758E}" presName="child" presStyleLbl="bgAccFollowNode1" presStyleIdx="3" presStyleCnt="4"/>
      <dgm:spPr/>
    </dgm:pt>
    <dgm:pt modelId="{82E2EC24-8B61-4817-A16C-7976CB29FA7A}" type="pres">
      <dgm:prSet presAssocID="{444B6EE4-72C2-4895-89D2-77F6957A758E}" presName="childTx" presStyleLbl="bgAccFollowNode1" presStyleIdx="3" presStyleCnt="4">
        <dgm:presLayoutVars>
          <dgm:bulletEnabled val="1"/>
        </dgm:presLayoutVars>
      </dgm:prSet>
      <dgm:spPr/>
    </dgm:pt>
    <dgm:pt modelId="{7D4BC354-818E-4900-93BC-BCD6DC4C9742}" type="pres">
      <dgm:prSet presAssocID="{8D36800A-9F7B-47F9-BABD-28955F647606}" presName="negSpace" presStyleCnt="0"/>
      <dgm:spPr/>
    </dgm:pt>
    <dgm:pt modelId="{57266876-EA96-41DB-B5BC-5D1856E79137}" type="pres">
      <dgm:prSet presAssocID="{8D36800A-9F7B-47F9-BABD-28955F647606}" presName="circle" presStyleLbl="node1" presStyleIdx="1" presStyleCnt="2"/>
      <dgm:spPr/>
    </dgm:pt>
  </dgm:ptLst>
  <dgm:cxnLst>
    <dgm:cxn modelId="{69ACB617-4E4A-49B2-A709-1C64053B2312}" type="presOf" srcId="{8D36800A-9F7B-47F9-BABD-28955F647606}" destId="{57266876-EA96-41DB-B5BC-5D1856E79137}" srcOrd="0" destOrd="0" presId="urn:microsoft.com/office/officeart/2005/8/layout/hList9"/>
    <dgm:cxn modelId="{E4551A28-EB9F-46A1-A189-FA2A1FA141E6}" type="presOf" srcId="{444B6EE4-72C2-4895-89D2-77F6957A758E}" destId="{82E2EC24-8B61-4817-A16C-7976CB29FA7A}" srcOrd="1" destOrd="0" presId="urn:microsoft.com/office/officeart/2005/8/layout/hList9"/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F3464E43-FA98-45B5-9F82-1F3624C7778C}" srcId="{8D36800A-9F7B-47F9-BABD-28955F647606}" destId="{BB68C32D-3BB1-4328-839B-A86118233B4E}" srcOrd="0" destOrd="0" parTransId="{B6438FE3-F2AB-4257-9D8A-71B63B25DD7B}" sibTransId="{9CDE965F-4AA3-47C4-B3AF-2E1AADF2437E}"/>
    <dgm:cxn modelId="{E86AF863-EA0C-4A4F-9304-433E5587B167}" type="presOf" srcId="{BB68C32D-3BB1-4328-839B-A86118233B4E}" destId="{44AAF8B3-0E1F-418E-AD40-26F2C64053A1}" srcOrd="1" destOrd="0" presId="urn:microsoft.com/office/officeart/2005/8/layout/hList9"/>
    <dgm:cxn modelId="{CFA8B46C-C53C-40B1-A59B-24A160294968}" type="presOf" srcId="{BB68C32D-3BB1-4328-839B-A86118233B4E}" destId="{7D0B612E-C1EB-4C4B-958C-3B314C9C3304}" srcOrd="0" destOrd="0" presId="urn:microsoft.com/office/officeart/2005/8/layout/hList9"/>
    <dgm:cxn modelId="{F027484D-36E0-482C-B427-37594112FBE7}" type="presOf" srcId="{444B6EE4-72C2-4895-89D2-77F6957A758E}" destId="{4BCACBE1-7358-49C5-9F64-54101E2F04CA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C388E957-1712-46F7-96A8-7DF1D5DF9E0B}" srcId="{8D36800A-9F7B-47F9-BABD-28955F647606}" destId="{444B6EE4-72C2-4895-89D2-77F6957A758E}" srcOrd="2" destOrd="0" parTransId="{6F0D2446-C2DA-482E-B188-CB8DC65D9773}" sibTransId="{2DEF55F9-4F67-4E8B-A6F6-3954BB4A7DAD}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BCBB27BE-A013-40A0-827F-02011D6E4F43}" srcId="{AC09E24D-9CA7-41A0-A724-96463FEFDFD4}" destId="{8D36800A-9F7B-47F9-BABD-28955F647606}" srcOrd="1" destOrd="0" parTransId="{5AAFD934-D333-499F-8F47-ABA590B66E5C}" sibTransId="{8BAA9C2A-9F82-4878-BCC9-CDD73D46AE95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1820A6E5-A245-44CE-8FFD-59DE37DDEA7F}" srcId="{8D36800A-9F7B-47F9-BABD-28955F647606}" destId="{D47727CA-DE01-47E5-B9F9-4B33FA011727}" srcOrd="1" destOrd="0" parTransId="{81EA5515-35B4-4760-8460-4F0944C1E558}" sibTransId="{C17C9427-8C15-4957-9E80-58D841322587}"/>
    <dgm:cxn modelId="{0DDCA6EC-87AE-4A1F-B70A-8DFFB05B9814}" type="presOf" srcId="{D47727CA-DE01-47E5-B9F9-4B33FA011727}" destId="{8FFF0D56-D744-4943-9BCB-A2DDA04A2C5B}" srcOrd="0" destOrd="0" presId="urn:microsoft.com/office/officeart/2005/8/layout/hList9"/>
    <dgm:cxn modelId="{A8ED21CF-D694-4640-A0E4-F5F42952EB84}" type="presOf" srcId="{D47727CA-DE01-47E5-B9F9-4B33FA011727}" destId="{3A63C693-7CE5-4E75-9807-5A4A09D53DB3}" srcOrd="1" destOrd="0" presId="urn:microsoft.com/office/officeart/2005/8/layout/hList9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  <dgm:cxn modelId="{8304DB5C-7583-46FB-9D59-5348C6AE6DA8}" type="presParOf" srcId="{CC764A9C-5738-44DB-9E5B-4DC6AC46E51A}" destId="{5D4CBEE9-B742-418E-93AD-E1C2F77543F7}" srcOrd="4" destOrd="0" presId="urn:microsoft.com/office/officeart/2005/8/layout/hList9"/>
    <dgm:cxn modelId="{A57DD1A9-071D-43E2-AD0B-E2EC39229257}" type="presParOf" srcId="{CC764A9C-5738-44DB-9E5B-4DC6AC46E51A}" destId="{CD7C7693-A7BF-4EB0-8A8A-6A6B267ECE33}" srcOrd="5" destOrd="0" presId="urn:microsoft.com/office/officeart/2005/8/layout/hList9"/>
    <dgm:cxn modelId="{B2EC3F5D-D635-4C88-98FE-E070214237D8}" type="presParOf" srcId="{CC764A9C-5738-44DB-9E5B-4DC6AC46E51A}" destId="{B29F3C33-C390-41E6-A473-B1ED7528AF16}" srcOrd="6" destOrd="0" presId="urn:microsoft.com/office/officeart/2005/8/layout/hList9"/>
    <dgm:cxn modelId="{2BBD7FD6-10B0-4D58-AECB-5944F811A3E9}" type="presParOf" srcId="{B29F3C33-C390-41E6-A473-B1ED7528AF16}" destId="{84E5C02E-E193-4C52-A4B3-72974E191130}" srcOrd="0" destOrd="0" presId="urn:microsoft.com/office/officeart/2005/8/layout/hList9"/>
    <dgm:cxn modelId="{B0348F16-5CB9-49E7-B3A3-2D8DCACA5B0E}" type="presParOf" srcId="{B29F3C33-C390-41E6-A473-B1ED7528AF16}" destId="{34966C57-58E1-433A-A7AE-1FC69C0D71DC}" srcOrd="1" destOrd="0" presId="urn:microsoft.com/office/officeart/2005/8/layout/hList9"/>
    <dgm:cxn modelId="{065DDB45-C4A2-4CF9-A67F-6E10B6B8C865}" type="presParOf" srcId="{34966C57-58E1-433A-A7AE-1FC69C0D71DC}" destId="{7D0B612E-C1EB-4C4B-958C-3B314C9C3304}" srcOrd="0" destOrd="0" presId="urn:microsoft.com/office/officeart/2005/8/layout/hList9"/>
    <dgm:cxn modelId="{8AC21F12-8776-437C-A807-339B27A188F9}" type="presParOf" srcId="{34966C57-58E1-433A-A7AE-1FC69C0D71DC}" destId="{44AAF8B3-0E1F-418E-AD40-26F2C64053A1}" srcOrd="1" destOrd="0" presId="urn:microsoft.com/office/officeart/2005/8/layout/hList9"/>
    <dgm:cxn modelId="{4AC5584A-AA90-44A4-945E-436ADFC958F2}" type="presParOf" srcId="{B29F3C33-C390-41E6-A473-B1ED7528AF16}" destId="{8C23F6CE-8605-4623-A629-90FA9C49EDDF}" srcOrd="2" destOrd="0" presId="urn:microsoft.com/office/officeart/2005/8/layout/hList9"/>
    <dgm:cxn modelId="{5E1F75E6-8B28-4769-B14E-F64F77A75BA6}" type="presParOf" srcId="{8C23F6CE-8605-4623-A629-90FA9C49EDDF}" destId="{8FFF0D56-D744-4943-9BCB-A2DDA04A2C5B}" srcOrd="0" destOrd="0" presId="urn:microsoft.com/office/officeart/2005/8/layout/hList9"/>
    <dgm:cxn modelId="{FB8075F5-E699-4813-9DA7-83AB60A5AF83}" type="presParOf" srcId="{8C23F6CE-8605-4623-A629-90FA9C49EDDF}" destId="{3A63C693-7CE5-4E75-9807-5A4A09D53DB3}" srcOrd="1" destOrd="0" presId="urn:microsoft.com/office/officeart/2005/8/layout/hList9"/>
    <dgm:cxn modelId="{ECFA6AD0-2B2A-4D9A-8328-784DED85E6AB}" type="presParOf" srcId="{B29F3C33-C390-41E6-A473-B1ED7528AF16}" destId="{99A1DC83-3799-4670-9A7F-1DC5896F42D2}" srcOrd="3" destOrd="0" presId="urn:microsoft.com/office/officeart/2005/8/layout/hList9"/>
    <dgm:cxn modelId="{1F92713E-FA17-45D7-9B7F-CBF9E1914D56}" type="presParOf" srcId="{99A1DC83-3799-4670-9A7F-1DC5896F42D2}" destId="{4BCACBE1-7358-49C5-9F64-54101E2F04CA}" srcOrd="0" destOrd="0" presId="urn:microsoft.com/office/officeart/2005/8/layout/hList9"/>
    <dgm:cxn modelId="{0706D676-595D-4C86-8D52-F92A2C65C08A}" type="presParOf" srcId="{99A1DC83-3799-4670-9A7F-1DC5896F42D2}" destId="{82E2EC24-8B61-4817-A16C-7976CB29FA7A}" srcOrd="1" destOrd="0" presId="urn:microsoft.com/office/officeart/2005/8/layout/hList9"/>
    <dgm:cxn modelId="{F3F5F3FE-02A2-4A5C-88A6-FE7A4A8D0DED}" type="presParOf" srcId="{CC764A9C-5738-44DB-9E5B-4DC6AC46E51A}" destId="{7D4BC354-818E-4900-93BC-BCD6DC4C9742}" srcOrd="7" destOrd="0" presId="urn:microsoft.com/office/officeart/2005/8/layout/hList9"/>
    <dgm:cxn modelId="{58CDF646-50ED-4BA3-A16A-6575B78ACF35}" type="presParOf" srcId="{CC764A9C-5738-44DB-9E5B-4DC6AC46E51A}" destId="{57266876-EA96-41DB-B5BC-5D1856E79137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800"/>
            <a:t>TERM </a:t>
          </a:r>
        </a:p>
        <a:p>
          <a:r>
            <a:rPr lang="en-AU" sz="1800"/>
            <a:t>1 </a:t>
          </a:r>
        </a:p>
        <a:p>
          <a:r>
            <a:rPr lang="en-AU" sz="18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“Job’s Connect” Expo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0F0E4733-B7E2-462B-BD61-71D586BD875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Tertiary Tour and Expo</a:t>
          </a:r>
        </a:p>
      </dgm:t>
    </dgm:pt>
    <dgm:pt modelId="{0E5D61A9-8D8B-4A54-A8FD-5CFF4C86D0E5}" type="parTrans" cxnId="{69D84546-9D47-489B-87D7-0F8FBC1951D7}">
      <dgm:prSet/>
      <dgm:spPr/>
      <dgm:t>
        <a:bodyPr/>
        <a:lstStyle/>
        <a:p>
          <a:endParaRPr lang="en-AU"/>
        </a:p>
      </dgm:t>
    </dgm:pt>
    <dgm:pt modelId="{6E6FF4F0-B71F-4300-B8F7-A364B87F811C}" type="sibTrans" cxnId="{69D84546-9D47-489B-87D7-0F8FBC1951D7}">
      <dgm:prSet/>
      <dgm:spPr/>
      <dgm:t>
        <a:bodyPr/>
        <a:lstStyle/>
        <a:p>
          <a:endParaRPr lang="en-AU"/>
        </a:p>
      </dgm:t>
    </dgm:pt>
    <dgm:pt modelId="{8D36800A-9F7B-47F9-BABD-28955F647606}">
      <dgm:prSet phldrT="[Text]" custT="1"/>
      <dgm:spPr/>
      <dgm:t>
        <a:bodyPr/>
        <a:lstStyle/>
        <a:p>
          <a:pPr algn="ctr"/>
          <a:endParaRPr lang="en-AU" sz="1800"/>
        </a:p>
        <a:p>
          <a:pPr algn="ctr"/>
          <a:r>
            <a:rPr lang="en-AU" sz="1800"/>
            <a:t>TERM </a:t>
          </a:r>
        </a:p>
        <a:p>
          <a:pPr algn="ctr"/>
          <a:r>
            <a:rPr lang="en-AU" sz="1800"/>
            <a:t>2</a:t>
          </a:r>
        </a:p>
        <a:p>
          <a:pPr algn="ctr"/>
          <a:r>
            <a:rPr lang="en-AU" sz="1800"/>
            <a:t> 2023</a:t>
          </a:r>
        </a:p>
        <a:p>
          <a:pPr algn="ctr"/>
          <a:endParaRPr lang="en-AU" sz="1600"/>
        </a:p>
      </dgm:t>
    </dgm:pt>
    <dgm:pt modelId="{5AAFD934-D333-499F-8F47-ABA590B66E5C}" type="parTrans" cxnId="{BCBB27BE-A013-40A0-827F-02011D6E4F43}">
      <dgm:prSet/>
      <dgm:spPr/>
      <dgm:t>
        <a:bodyPr/>
        <a:lstStyle/>
        <a:p>
          <a:endParaRPr lang="en-AU"/>
        </a:p>
      </dgm:t>
    </dgm:pt>
    <dgm:pt modelId="{8BAA9C2A-9F82-4878-BCC9-CDD73D46AE95}" type="sibTrans" cxnId="{BCBB27BE-A013-40A0-827F-02011D6E4F43}">
      <dgm:prSet/>
      <dgm:spPr/>
      <dgm:t>
        <a:bodyPr/>
        <a:lstStyle/>
        <a:p>
          <a:endParaRPr lang="en-AU"/>
        </a:p>
      </dgm:t>
    </dgm:pt>
    <dgm:pt modelId="{BB68C32D-3BB1-4328-839B-A86118233B4E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“Careers</a:t>
          </a:r>
          <a:r>
            <a:rPr lang="en-AU" baseline="0"/>
            <a:t> Day Out” Expo</a:t>
          </a:r>
          <a:endParaRPr lang="en-AU"/>
        </a:p>
      </dgm:t>
    </dgm:pt>
    <dgm:pt modelId="{B6438FE3-F2AB-4257-9D8A-71B63B25DD7B}" type="parTrans" cxnId="{F3464E43-FA98-45B5-9F82-1F3624C7778C}">
      <dgm:prSet/>
      <dgm:spPr/>
      <dgm:t>
        <a:bodyPr/>
        <a:lstStyle/>
        <a:p>
          <a:endParaRPr lang="en-AU"/>
        </a:p>
      </dgm:t>
    </dgm:pt>
    <dgm:pt modelId="{9CDE965F-4AA3-47C4-B3AF-2E1AADF2437E}" type="sibTrans" cxnId="{F3464E43-FA98-45B5-9F82-1F3624C7778C}">
      <dgm:prSet/>
      <dgm:spPr/>
      <dgm:t>
        <a:bodyPr/>
        <a:lstStyle/>
        <a:p>
          <a:endParaRPr lang="en-AU"/>
        </a:p>
      </dgm:t>
    </dgm:pt>
    <dgm:pt modelId="{D47727CA-DE01-47E5-B9F9-4B33FA011727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National Careers Week</a:t>
          </a:r>
        </a:p>
      </dgm:t>
    </dgm:pt>
    <dgm:pt modelId="{81EA5515-35B4-4760-8460-4F0944C1E558}" type="parTrans" cxnId="{1820A6E5-A245-44CE-8FFD-59DE37DDEA7F}">
      <dgm:prSet/>
      <dgm:spPr/>
      <dgm:t>
        <a:bodyPr/>
        <a:lstStyle/>
        <a:p>
          <a:endParaRPr lang="en-AU"/>
        </a:p>
      </dgm:t>
    </dgm:pt>
    <dgm:pt modelId="{C17C9427-8C15-4957-9E80-58D841322587}" type="sibTrans" cxnId="{1820A6E5-A245-44CE-8FFD-59DE37DDEA7F}">
      <dgm:prSet/>
      <dgm:spPr/>
      <dgm:t>
        <a:bodyPr/>
        <a:lstStyle/>
        <a:p>
          <a:endParaRPr lang="en-AU"/>
        </a:p>
      </dgm:t>
    </dgm:pt>
    <dgm:pt modelId="{6872A937-465A-4EF2-AD71-E8106E9E7AFC}">
      <dgm:prSet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CPR + First Aid Training</a:t>
          </a:r>
        </a:p>
      </dgm:t>
    </dgm:pt>
    <dgm:pt modelId="{66DEDA27-AB03-425B-95AA-70687B171D11}" type="parTrans" cxnId="{F6487BF5-6EF7-44DA-92CD-26688EF72CF3}">
      <dgm:prSet/>
      <dgm:spPr/>
      <dgm:t>
        <a:bodyPr/>
        <a:lstStyle/>
        <a:p>
          <a:endParaRPr lang="en-AU"/>
        </a:p>
      </dgm:t>
    </dgm:pt>
    <dgm:pt modelId="{924534BE-F0CF-403D-92D4-B0FAE3620306}" type="sibTrans" cxnId="{F6487BF5-6EF7-44DA-92CD-26688EF72CF3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5"/>
      <dgm:spPr/>
    </dgm:pt>
    <dgm:pt modelId="{26A2ABBA-8861-4EC4-9805-C84E107D032C}" type="pres">
      <dgm:prSet presAssocID="{2F43B084-5FA9-45F8-B81C-2FC4C95DCCCE}" presName="firstChildTx" presStyleLbl="bgAccFollowNode1" presStyleIdx="0" presStyleCnt="5">
        <dgm:presLayoutVars>
          <dgm:bulletEnabled val="1"/>
        </dgm:presLayoutVars>
      </dgm:prSet>
      <dgm:spPr/>
    </dgm:pt>
    <dgm:pt modelId="{5C2DD7DC-9648-4B8E-A3CB-8D5A09199D76}" type="pres">
      <dgm:prSet presAssocID="{0F0E4733-B7E2-462B-BD61-71D586BD8756}" presName="comp" presStyleCnt="0"/>
      <dgm:spPr/>
    </dgm:pt>
    <dgm:pt modelId="{A7CDE70F-4870-4C83-9C09-24C7D0DEE061}" type="pres">
      <dgm:prSet presAssocID="{0F0E4733-B7E2-462B-BD61-71D586BD8756}" presName="child" presStyleLbl="bgAccFollowNode1" presStyleIdx="1" presStyleCnt="5"/>
      <dgm:spPr/>
    </dgm:pt>
    <dgm:pt modelId="{FF3C9A9D-F0EC-40FF-ADCF-01C411D10BD7}" type="pres">
      <dgm:prSet presAssocID="{0F0E4733-B7E2-462B-BD61-71D586BD8756}" presName="childTx" presStyleLbl="bgAccFollowNode1" presStyleIdx="1" presStyleCnt="5">
        <dgm:presLayoutVars>
          <dgm:bulletEnabled val="1"/>
        </dgm:presLayoutVars>
      </dgm:prSet>
      <dgm:spPr/>
    </dgm:pt>
    <dgm:pt modelId="{77FD46D9-E4EB-4F33-A05C-BC90F9140EF7}" type="pres">
      <dgm:prSet presAssocID="{6872A937-465A-4EF2-AD71-E8106E9E7AFC}" presName="comp" presStyleCnt="0"/>
      <dgm:spPr/>
    </dgm:pt>
    <dgm:pt modelId="{556F30D9-5A90-4619-A937-73555A075967}" type="pres">
      <dgm:prSet presAssocID="{6872A937-465A-4EF2-AD71-E8106E9E7AFC}" presName="child" presStyleLbl="bgAccFollowNode1" presStyleIdx="2" presStyleCnt="5"/>
      <dgm:spPr/>
    </dgm:pt>
    <dgm:pt modelId="{59A8A148-E24D-4BE6-97B9-B82FF88F555E}" type="pres">
      <dgm:prSet presAssocID="{6872A937-465A-4EF2-AD71-E8106E9E7AFC}" presName="childTx" presStyleLbl="bgAccFollowNode1" presStyleIdx="2" presStyleCnt="5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2"/>
      <dgm:spPr/>
    </dgm:pt>
    <dgm:pt modelId="{5D4CBEE9-B742-418E-93AD-E1C2F77543F7}" type="pres">
      <dgm:prSet presAssocID="{F0E12113-6F3F-4B85-B7D5-BD99DA312E8E}" presName="transSpace" presStyleCnt="0"/>
      <dgm:spPr/>
    </dgm:pt>
    <dgm:pt modelId="{CD7C7693-A7BF-4EB0-8A8A-6A6B267ECE33}" type="pres">
      <dgm:prSet presAssocID="{8D36800A-9F7B-47F9-BABD-28955F647606}" presName="posSpace" presStyleCnt="0"/>
      <dgm:spPr/>
    </dgm:pt>
    <dgm:pt modelId="{B29F3C33-C390-41E6-A473-B1ED7528AF16}" type="pres">
      <dgm:prSet presAssocID="{8D36800A-9F7B-47F9-BABD-28955F647606}" presName="vertFlow" presStyleCnt="0"/>
      <dgm:spPr/>
    </dgm:pt>
    <dgm:pt modelId="{84E5C02E-E193-4C52-A4B3-72974E191130}" type="pres">
      <dgm:prSet presAssocID="{8D36800A-9F7B-47F9-BABD-28955F647606}" presName="topSpace" presStyleCnt="0"/>
      <dgm:spPr/>
    </dgm:pt>
    <dgm:pt modelId="{34966C57-58E1-433A-A7AE-1FC69C0D71DC}" type="pres">
      <dgm:prSet presAssocID="{8D36800A-9F7B-47F9-BABD-28955F647606}" presName="firstComp" presStyleCnt="0"/>
      <dgm:spPr/>
    </dgm:pt>
    <dgm:pt modelId="{7D0B612E-C1EB-4C4B-958C-3B314C9C3304}" type="pres">
      <dgm:prSet presAssocID="{8D36800A-9F7B-47F9-BABD-28955F647606}" presName="firstChild" presStyleLbl="bgAccFollowNode1" presStyleIdx="3" presStyleCnt="5"/>
      <dgm:spPr/>
    </dgm:pt>
    <dgm:pt modelId="{44AAF8B3-0E1F-418E-AD40-26F2C64053A1}" type="pres">
      <dgm:prSet presAssocID="{8D36800A-9F7B-47F9-BABD-28955F647606}" presName="firstChildTx" presStyleLbl="bgAccFollowNode1" presStyleIdx="3" presStyleCnt="5">
        <dgm:presLayoutVars>
          <dgm:bulletEnabled val="1"/>
        </dgm:presLayoutVars>
      </dgm:prSet>
      <dgm:spPr/>
    </dgm:pt>
    <dgm:pt modelId="{8C23F6CE-8605-4623-A629-90FA9C49EDDF}" type="pres">
      <dgm:prSet presAssocID="{D47727CA-DE01-47E5-B9F9-4B33FA011727}" presName="comp" presStyleCnt="0"/>
      <dgm:spPr/>
    </dgm:pt>
    <dgm:pt modelId="{8FFF0D56-D744-4943-9BCB-A2DDA04A2C5B}" type="pres">
      <dgm:prSet presAssocID="{D47727CA-DE01-47E5-B9F9-4B33FA011727}" presName="child" presStyleLbl="bgAccFollowNode1" presStyleIdx="4" presStyleCnt="5"/>
      <dgm:spPr/>
    </dgm:pt>
    <dgm:pt modelId="{3A63C693-7CE5-4E75-9807-5A4A09D53DB3}" type="pres">
      <dgm:prSet presAssocID="{D47727CA-DE01-47E5-B9F9-4B33FA011727}" presName="childTx" presStyleLbl="bgAccFollowNode1" presStyleIdx="4" presStyleCnt="5">
        <dgm:presLayoutVars>
          <dgm:bulletEnabled val="1"/>
        </dgm:presLayoutVars>
      </dgm:prSet>
      <dgm:spPr/>
    </dgm:pt>
    <dgm:pt modelId="{7D4BC354-818E-4900-93BC-BCD6DC4C9742}" type="pres">
      <dgm:prSet presAssocID="{8D36800A-9F7B-47F9-BABD-28955F647606}" presName="negSpace" presStyleCnt="0"/>
      <dgm:spPr/>
    </dgm:pt>
    <dgm:pt modelId="{57266876-EA96-41DB-B5BC-5D1856E79137}" type="pres">
      <dgm:prSet presAssocID="{8D36800A-9F7B-47F9-BABD-28955F647606}" presName="circle" presStyleLbl="node1" presStyleIdx="1" presStyleCnt="2"/>
      <dgm:spPr/>
    </dgm:pt>
  </dgm:ptLst>
  <dgm:cxnLst>
    <dgm:cxn modelId="{FB482D11-F836-400E-95F6-B88CB68852DE}" type="presOf" srcId="{6872A937-465A-4EF2-AD71-E8106E9E7AFC}" destId="{59A8A148-E24D-4BE6-97B9-B82FF88F555E}" srcOrd="1" destOrd="0" presId="urn:microsoft.com/office/officeart/2005/8/layout/hList9"/>
    <dgm:cxn modelId="{69ACB617-4E4A-49B2-A709-1C64053B2312}" type="presOf" srcId="{8D36800A-9F7B-47F9-BABD-28955F647606}" destId="{57266876-EA96-41DB-B5BC-5D1856E79137}" srcOrd="0" destOrd="0" presId="urn:microsoft.com/office/officeart/2005/8/layout/hList9"/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F3464E43-FA98-45B5-9F82-1F3624C7778C}" srcId="{8D36800A-9F7B-47F9-BABD-28955F647606}" destId="{BB68C32D-3BB1-4328-839B-A86118233B4E}" srcOrd="0" destOrd="0" parTransId="{B6438FE3-F2AB-4257-9D8A-71B63B25DD7B}" sibTransId="{9CDE965F-4AA3-47C4-B3AF-2E1AADF2437E}"/>
    <dgm:cxn modelId="{E86AF863-EA0C-4A4F-9304-433E5587B167}" type="presOf" srcId="{BB68C32D-3BB1-4328-839B-A86118233B4E}" destId="{44AAF8B3-0E1F-418E-AD40-26F2C64053A1}" srcOrd="1" destOrd="0" presId="urn:microsoft.com/office/officeart/2005/8/layout/hList9"/>
    <dgm:cxn modelId="{69D84546-9D47-489B-87D7-0F8FBC1951D7}" srcId="{2F43B084-5FA9-45F8-B81C-2FC4C95DCCCE}" destId="{0F0E4733-B7E2-462B-BD61-71D586BD8756}" srcOrd="1" destOrd="0" parTransId="{0E5D61A9-8D8B-4A54-A8FD-5CFF4C86D0E5}" sibTransId="{6E6FF4F0-B71F-4300-B8F7-A364B87F811C}"/>
    <dgm:cxn modelId="{CFA8B46C-C53C-40B1-A59B-24A160294968}" type="presOf" srcId="{BB68C32D-3BB1-4328-839B-A86118233B4E}" destId="{7D0B612E-C1EB-4C4B-958C-3B314C9C3304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BCBB27BE-A013-40A0-827F-02011D6E4F43}" srcId="{AC09E24D-9CA7-41A0-A724-96463FEFDFD4}" destId="{8D36800A-9F7B-47F9-BABD-28955F647606}" srcOrd="1" destOrd="0" parTransId="{5AAFD934-D333-499F-8F47-ABA590B66E5C}" sibTransId="{8BAA9C2A-9F82-4878-BCC9-CDD73D46AE95}"/>
    <dgm:cxn modelId="{8DEDB7BE-A019-4543-8CE6-16AED650DF0B}" type="presOf" srcId="{0F0E4733-B7E2-462B-BD61-71D586BD8756}" destId="{A7CDE70F-4870-4C83-9C09-24C7D0DEE061}" srcOrd="0" destOrd="0" presId="urn:microsoft.com/office/officeart/2005/8/layout/hList9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1820A6E5-A245-44CE-8FFD-59DE37DDEA7F}" srcId="{8D36800A-9F7B-47F9-BABD-28955F647606}" destId="{D47727CA-DE01-47E5-B9F9-4B33FA011727}" srcOrd="1" destOrd="0" parTransId="{81EA5515-35B4-4760-8460-4F0944C1E558}" sibTransId="{C17C9427-8C15-4957-9E80-58D841322587}"/>
    <dgm:cxn modelId="{96C78FE6-3E07-4364-9D85-4A689E1E4013}" type="presOf" srcId="{6872A937-465A-4EF2-AD71-E8106E9E7AFC}" destId="{556F30D9-5A90-4619-A937-73555A075967}" srcOrd="0" destOrd="0" presId="urn:microsoft.com/office/officeart/2005/8/layout/hList9"/>
    <dgm:cxn modelId="{0DDCA6EC-87AE-4A1F-B70A-8DFFB05B9814}" type="presOf" srcId="{D47727CA-DE01-47E5-B9F9-4B33FA011727}" destId="{8FFF0D56-D744-4943-9BCB-A2DDA04A2C5B}" srcOrd="0" destOrd="0" presId="urn:microsoft.com/office/officeart/2005/8/layout/hList9"/>
    <dgm:cxn modelId="{A8ED21CF-D694-4640-A0E4-F5F42952EB84}" type="presOf" srcId="{D47727CA-DE01-47E5-B9F9-4B33FA011727}" destId="{3A63C693-7CE5-4E75-9807-5A4A09D53DB3}" srcOrd="1" destOrd="0" presId="urn:microsoft.com/office/officeart/2005/8/layout/hList9"/>
    <dgm:cxn modelId="{F6487BF5-6EF7-44DA-92CD-26688EF72CF3}" srcId="{2F43B084-5FA9-45F8-B81C-2FC4C95DCCCE}" destId="{6872A937-465A-4EF2-AD71-E8106E9E7AFC}" srcOrd="2" destOrd="0" parTransId="{66DEDA27-AB03-425B-95AA-70687B171D11}" sibTransId="{924534BE-F0CF-403D-92D4-B0FAE3620306}"/>
    <dgm:cxn modelId="{DCDEFFF9-B5D6-4D3B-82AB-F1D86E85CF37}" type="presOf" srcId="{0F0E4733-B7E2-462B-BD61-71D586BD8756}" destId="{FF3C9A9D-F0EC-40FF-ADCF-01C411D10BD7}" srcOrd="1" destOrd="0" presId="urn:microsoft.com/office/officeart/2005/8/layout/hList9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B859D239-0FAE-4986-9274-EBCA516223CD}" type="presParOf" srcId="{A90CF535-6C11-454D-B1B9-10F8A5DA24E0}" destId="{5C2DD7DC-9648-4B8E-A3CB-8D5A09199D76}" srcOrd="2" destOrd="0" presId="urn:microsoft.com/office/officeart/2005/8/layout/hList9"/>
    <dgm:cxn modelId="{DEFFC3C8-4C6F-468F-92F1-8B6A0B2823A4}" type="presParOf" srcId="{5C2DD7DC-9648-4B8E-A3CB-8D5A09199D76}" destId="{A7CDE70F-4870-4C83-9C09-24C7D0DEE061}" srcOrd="0" destOrd="0" presId="urn:microsoft.com/office/officeart/2005/8/layout/hList9"/>
    <dgm:cxn modelId="{41EA3466-6266-4F1F-ACFA-0C035B1A42B7}" type="presParOf" srcId="{5C2DD7DC-9648-4B8E-A3CB-8D5A09199D76}" destId="{FF3C9A9D-F0EC-40FF-ADCF-01C411D10BD7}" srcOrd="1" destOrd="0" presId="urn:microsoft.com/office/officeart/2005/8/layout/hList9"/>
    <dgm:cxn modelId="{EE61AF0C-2A7E-4E4A-9750-F23EE6E6E0B8}" type="presParOf" srcId="{A90CF535-6C11-454D-B1B9-10F8A5DA24E0}" destId="{77FD46D9-E4EB-4F33-A05C-BC90F9140EF7}" srcOrd="3" destOrd="0" presId="urn:microsoft.com/office/officeart/2005/8/layout/hList9"/>
    <dgm:cxn modelId="{A26E971B-2001-4B0E-B97A-D3A96D8F13E1}" type="presParOf" srcId="{77FD46D9-E4EB-4F33-A05C-BC90F9140EF7}" destId="{556F30D9-5A90-4619-A937-73555A075967}" srcOrd="0" destOrd="0" presId="urn:microsoft.com/office/officeart/2005/8/layout/hList9"/>
    <dgm:cxn modelId="{481A7A5E-1F49-4E31-8DD4-306E3AF7E89B}" type="presParOf" srcId="{77FD46D9-E4EB-4F33-A05C-BC90F9140EF7}" destId="{59A8A148-E24D-4BE6-97B9-B82FF88F555E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  <dgm:cxn modelId="{8304DB5C-7583-46FB-9D59-5348C6AE6DA8}" type="presParOf" srcId="{CC764A9C-5738-44DB-9E5B-4DC6AC46E51A}" destId="{5D4CBEE9-B742-418E-93AD-E1C2F77543F7}" srcOrd="4" destOrd="0" presId="urn:microsoft.com/office/officeart/2005/8/layout/hList9"/>
    <dgm:cxn modelId="{A57DD1A9-071D-43E2-AD0B-E2EC39229257}" type="presParOf" srcId="{CC764A9C-5738-44DB-9E5B-4DC6AC46E51A}" destId="{CD7C7693-A7BF-4EB0-8A8A-6A6B267ECE33}" srcOrd="5" destOrd="0" presId="urn:microsoft.com/office/officeart/2005/8/layout/hList9"/>
    <dgm:cxn modelId="{B2EC3F5D-D635-4C88-98FE-E070214237D8}" type="presParOf" srcId="{CC764A9C-5738-44DB-9E5B-4DC6AC46E51A}" destId="{B29F3C33-C390-41E6-A473-B1ED7528AF16}" srcOrd="6" destOrd="0" presId="urn:microsoft.com/office/officeart/2005/8/layout/hList9"/>
    <dgm:cxn modelId="{2BBD7FD6-10B0-4D58-AECB-5944F811A3E9}" type="presParOf" srcId="{B29F3C33-C390-41E6-A473-B1ED7528AF16}" destId="{84E5C02E-E193-4C52-A4B3-72974E191130}" srcOrd="0" destOrd="0" presId="urn:microsoft.com/office/officeart/2005/8/layout/hList9"/>
    <dgm:cxn modelId="{B0348F16-5CB9-49E7-B3A3-2D8DCACA5B0E}" type="presParOf" srcId="{B29F3C33-C390-41E6-A473-B1ED7528AF16}" destId="{34966C57-58E1-433A-A7AE-1FC69C0D71DC}" srcOrd="1" destOrd="0" presId="urn:microsoft.com/office/officeart/2005/8/layout/hList9"/>
    <dgm:cxn modelId="{065DDB45-C4A2-4CF9-A67F-6E10B6B8C865}" type="presParOf" srcId="{34966C57-58E1-433A-A7AE-1FC69C0D71DC}" destId="{7D0B612E-C1EB-4C4B-958C-3B314C9C3304}" srcOrd="0" destOrd="0" presId="urn:microsoft.com/office/officeart/2005/8/layout/hList9"/>
    <dgm:cxn modelId="{8AC21F12-8776-437C-A807-339B27A188F9}" type="presParOf" srcId="{34966C57-58E1-433A-A7AE-1FC69C0D71DC}" destId="{44AAF8B3-0E1F-418E-AD40-26F2C64053A1}" srcOrd="1" destOrd="0" presId="urn:microsoft.com/office/officeart/2005/8/layout/hList9"/>
    <dgm:cxn modelId="{4AC5584A-AA90-44A4-945E-436ADFC958F2}" type="presParOf" srcId="{B29F3C33-C390-41E6-A473-B1ED7528AF16}" destId="{8C23F6CE-8605-4623-A629-90FA9C49EDDF}" srcOrd="2" destOrd="0" presId="urn:microsoft.com/office/officeart/2005/8/layout/hList9"/>
    <dgm:cxn modelId="{5E1F75E6-8B28-4769-B14E-F64F77A75BA6}" type="presParOf" srcId="{8C23F6CE-8605-4623-A629-90FA9C49EDDF}" destId="{8FFF0D56-D744-4943-9BCB-A2DDA04A2C5B}" srcOrd="0" destOrd="0" presId="urn:microsoft.com/office/officeart/2005/8/layout/hList9"/>
    <dgm:cxn modelId="{FB8075F5-E699-4813-9DA7-83AB60A5AF83}" type="presParOf" srcId="{8C23F6CE-8605-4623-A629-90FA9C49EDDF}" destId="{3A63C693-7CE5-4E75-9807-5A4A09D53DB3}" srcOrd="1" destOrd="0" presId="urn:microsoft.com/office/officeart/2005/8/layout/hList9"/>
    <dgm:cxn modelId="{F3F5F3FE-02A2-4A5C-88A6-FE7A4A8D0DED}" type="presParOf" srcId="{CC764A9C-5738-44DB-9E5B-4DC6AC46E51A}" destId="{7D4BC354-818E-4900-93BC-BCD6DC4C9742}" srcOrd="7" destOrd="0" presId="urn:microsoft.com/office/officeart/2005/8/layout/hList9"/>
    <dgm:cxn modelId="{58CDF646-50ED-4BA3-A16A-6575B78ACF35}" type="presParOf" srcId="{CC764A9C-5738-44DB-9E5B-4DC6AC46E51A}" destId="{57266876-EA96-41DB-B5BC-5D1856E79137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</a:t>
          </a:r>
        </a:p>
        <a:p>
          <a:r>
            <a:rPr lang="en-AU" sz="1400"/>
            <a:t>1 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“Job’s Connect” Expo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</a:t>
          </a:r>
        </a:p>
        <a:p>
          <a:r>
            <a:rPr lang="en-AU" sz="1400"/>
            <a:t>1 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Tertiary Tour and Expo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</a:t>
          </a:r>
        </a:p>
        <a:p>
          <a:r>
            <a:rPr lang="en-AU" sz="1400"/>
            <a:t>1 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CPR and First Aid Training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</a:t>
          </a:r>
        </a:p>
        <a:p>
          <a:r>
            <a:rPr lang="en-AU" sz="1400"/>
            <a:t>2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Careers Day Out Expo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</a:t>
          </a:r>
        </a:p>
        <a:p>
          <a:r>
            <a:rPr lang="en-AU" sz="1400"/>
            <a:t>2 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National Careers Week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</a:t>
          </a:r>
        </a:p>
        <a:p>
          <a:r>
            <a:rPr lang="en-AU" sz="1400"/>
            <a:t>2 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/>
      <dgm:spPr>
        <a:solidFill>
          <a:schemeClr val="accent2"/>
        </a:solidFill>
      </dgm:spPr>
      <dgm:t>
        <a:bodyPr/>
        <a:lstStyle/>
        <a:p>
          <a:pPr algn="ctr"/>
          <a:r>
            <a:rPr lang="en-AU"/>
            <a:t>National Careers Week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400"/>
            <a:t>TERM 3 </a:t>
          </a:r>
        </a:p>
        <a:p>
          <a:r>
            <a:rPr lang="en-AU" sz="14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1600"/>
            <a:t>Curious Career Convoys - Industry “Talk and Tours”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 custScaleY="200952" custLinFactNeighborX="-3461" custLinFactNeighborY="909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100"/>
            <a:t>TERM 4 </a:t>
          </a:r>
        </a:p>
        <a:p>
          <a:r>
            <a:rPr lang="en-AU" sz="12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1600"/>
            <a:t>  Paul Wade Life Skills Workshop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 custScaleX="138701" custScaleY="159014" custLinFactNeighborX="17456" custLinFactNeighborY="-8396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 custLinFactNeighborX="-37727" custLinFactNeighborY="-14675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100"/>
            <a:t>TERM 4 </a:t>
          </a:r>
        </a:p>
        <a:p>
          <a:r>
            <a:rPr lang="en-AU" sz="12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1600"/>
            <a:t>  Paul Wade Life Skills Workshop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 custScaleX="138701" custScaleY="159014" custLinFactNeighborX="17456" custLinFactNeighborY="-8396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 custLinFactNeighborX="-37727" custLinFactNeighborY="-14675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100"/>
            <a:t>TERM 4 </a:t>
          </a:r>
        </a:p>
        <a:p>
          <a:r>
            <a:rPr lang="en-AU" sz="12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1600"/>
            <a:t>  Paul Wade Life Skills Workshop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 custScaleX="138701" custScaleY="159014" custLinFactNeighborX="17456" custLinFactNeighborY="-8396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 custLinFactNeighborX="-37727" custLinFactNeighborY="-14675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100"/>
            <a:t>TERM 4 </a:t>
          </a:r>
        </a:p>
        <a:p>
          <a:r>
            <a:rPr lang="en-AU" sz="12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1600"/>
            <a:t>  Paul Wade Life Skills Workshop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 custScaleX="138701" custScaleY="159014" custLinFactNeighborX="17456" custLinFactNeighborY="-8396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 custLinFactNeighborX="-37727" custLinFactNeighborY="-14675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C09E24D-9CA7-41A0-A724-96463FEFDFD4}" type="doc">
      <dgm:prSet loTypeId="urn:microsoft.com/office/officeart/2005/8/layout/hList9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AU"/>
        </a:p>
      </dgm:t>
    </dgm:pt>
    <dgm:pt modelId="{2F43B084-5FA9-45F8-B81C-2FC4C95DCCCE}">
      <dgm:prSet phldrT="[Text]" custT="1"/>
      <dgm:spPr/>
      <dgm:t>
        <a:bodyPr/>
        <a:lstStyle/>
        <a:p>
          <a:r>
            <a:rPr lang="en-AU" sz="1200"/>
            <a:t>TERM 4 </a:t>
          </a:r>
        </a:p>
        <a:p>
          <a:r>
            <a:rPr lang="en-AU" sz="1200"/>
            <a:t>2023</a:t>
          </a:r>
        </a:p>
      </dgm:t>
    </dgm:pt>
    <dgm:pt modelId="{C1CF0716-8BC7-4B85-BF9D-EB761138EB8C}" type="parTrans" cxnId="{363FECC4-E7FB-40AD-89B5-A7546C262F98}">
      <dgm:prSet/>
      <dgm:spPr/>
      <dgm:t>
        <a:bodyPr/>
        <a:lstStyle/>
        <a:p>
          <a:endParaRPr lang="en-AU"/>
        </a:p>
      </dgm:t>
    </dgm:pt>
    <dgm:pt modelId="{F0E12113-6F3F-4B85-B7D5-BD99DA312E8E}" type="sibTrans" cxnId="{363FECC4-E7FB-40AD-89B5-A7546C262F98}">
      <dgm:prSet/>
      <dgm:spPr/>
      <dgm:t>
        <a:bodyPr/>
        <a:lstStyle/>
        <a:p>
          <a:endParaRPr lang="en-AU"/>
        </a:p>
      </dgm:t>
    </dgm:pt>
    <dgm:pt modelId="{DD956885-501E-4F81-8F83-04E4FFC18046}">
      <dgm:prSet phldrT="[Text]" custT="1"/>
      <dgm:spPr/>
      <dgm:t>
        <a:bodyPr/>
        <a:lstStyle/>
        <a:p>
          <a:pPr algn="ctr"/>
          <a:r>
            <a:rPr lang="en-AU" sz="1600"/>
            <a:t>Girls Can Too!</a:t>
          </a:r>
        </a:p>
      </dgm:t>
    </dgm:pt>
    <dgm:pt modelId="{3856A148-4115-458F-8E3C-655ACEB89616}" type="parTrans" cxnId="{B8721882-659E-4396-8A75-6A293D14AEB5}">
      <dgm:prSet/>
      <dgm:spPr/>
      <dgm:t>
        <a:bodyPr/>
        <a:lstStyle/>
        <a:p>
          <a:endParaRPr lang="en-AU"/>
        </a:p>
      </dgm:t>
    </dgm:pt>
    <dgm:pt modelId="{29FF2352-89E9-4A52-81F6-51F8CC678598}" type="sibTrans" cxnId="{B8721882-659E-4396-8A75-6A293D14AEB5}">
      <dgm:prSet/>
      <dgm:spPr/>
      <dgm:t>
        <a:bodyPr/>
        <a:lstStyle/>
        <a:p>
          <a:endParaRPr lang="en-AU"/>
        </a:p>
      </dgm:t>
    </dgm:pt>
    <dgm:pt modelId="{CC764A9C-5738-44DB-9E5B-4DC6AC46E51A}" type="pres">
      <dgm:prSet presAssocID="{AC09E24D-9CA7-41A0-A724-96463FEFDFD4}" presName="list" presStyleCnt="0">
        <dgm:presLayoutVars>
          <dgm:dir/>
          <dgm:animLvl val="lvl"/>
        </dgm:presLayoutVars>
      </dgm:prSet>
      <dgm:spPr/>
    </dgm:pt>
    <dgm:pt modelId="{537864F9-F4B7-4C49-BA08-7B2D0F41DDCC}" type="pres">
      <dgm:prSet presAssocID="{2F43B084-5FA9-45F8-B81C-2FC4C95DCCCE}" presName="posSpace" presStyleCnt="0"/>
      <dgm:spPr/>
    </dgm:pt>
    <dgm:pt modelId="{A90CF535-6C11-454D-B1B9-10F8A5DA24E0}" type="pres">
      <dgm:prSet presAssocID="{2F43B084-5FA9-45F8-B81C-2FC4C95DCCCE}" presName="vertFlow" presStyleCnt="0"/>
      <dgm:spPr/>
    </dgm:pt>
    <dgm:pt modelId="{8ACF9F61-D105-47FA-B08E-2414ED723E01}" type="pres">
      <dgm:prSet presAssocID="{2F43B084-5FA9-45F8-B81C-2FC4C95DCCCE}" presName="topSpace" presStyleCnt="0"/>
      <dgm:spPr/>
    </dgm:pt>
    <dgm:pt modelId="{2C4E2F63-F440-4C5C-8E19-08695669CFEC}" type="pres">
      <dgm:prSet presAssocID="{2F43B084-5FA9-45F8-B81C-2FC4C95DCCCE}" presName="firstComp" presStyleCnt="0"/>
      <dgm:spPr/>
    </dgm:pt>
    <dgm:pt modelId="{C33C0173-F344-4601-BE73-7BE7529C4FD9}" type="pres">
      <dgm:prSet presAssocID="{2F43B084-5FA9-45F8-B81C-2FC4C95DCCCE}" presName="firstChild" presStyleLbl="bgAccFollowNode1" presStyleIdx="0" presStyleCnt="1" custScaleX="131691" custScaleY="146792" custLinFactNeighborX="17456" custLinFactNeighborY="-8396"/>
      <dgm:spPr/>
    </dgm:pt>
    <dgm:pt modelId="{26A2ABBA-8861-4EC4-9805-C84E107D032C}" type="pres">
      <dgm:prSet presAssocID="{2F43B084-5FA9-45F8-B81C-2FC4C95DCCCE}" presName="firstChildTx" presStyleLbl="bgAccFollowNode1" presStyleIdx="0" presStyleCnt="1">
        <dgm:presLayoutVars>
          <dgm:bulletEnabled val="1"/>
        </dgm:presLayoutVars>
      </dgm:prSet>
      <dgm:spPr/>
    </dgm:pt>
    <dgm:pt modelId="{7004AF93-54E5-4FBE-BE2F-1DE592DC3F60}" type="pres">
      <dgm:prSet presAssocID="{2F43B084-5FA9-45F8-B81C-2FC4C95DCCCE}" presName="negSpace" presStyleCnt="0"/>
      <dgm:spPr/>
    </dgm:pt>
    <dgm:pt modelId="{DF2D9D28-C504-410D-8E0B-9434A31D50F3}" type="pres">
      <dgm:prSet presAssocID="{2F43B084-5FA9-45F8-B81C-2FC4C95DCCCE}" presName="circle" presStyleLbl="node1" presStyleIdx="0" presStyleCnt="1" custLinFactNeighborX="-31896" custLinFactNeighborY="8396"/>
      <dgm:spPr/>
    </dgm:pt>
  </dgm:ptLst>
  <dgm:cxnLst>
    <dgm:cxn modelId="{44BB642D-E605-4B87-BF61-E96BD5D33CB3}" type="presOf" srcId="{DD956885-501E-4F81-8F83-04E4FFC18046}" destId="{C33C0173-F344-4601-BE73-7BE7529C4FD9}" srcOrd="0" destOrd="0" presId="urn:microsoft.com/office/officeart/2005/8/layout/hList9"/>
    <dgm:cxn modelId="{84C3F050-E141-4185-9C6D-6CD4479276B4}" type="presOf" srcId="{AC09E24D-9CA7-41A0-A724-96463FEFDFD4}" destId="{CC764A9C-5738-44DB-9E5B-4DC6AC46E51A}" srcOrd="0" destOrd="0" presId="urn:microsoft.com/office/officeart/2005/8/layout/hList9"/>
    <dgm:cxn modelId="{B8721882-659E-4396-8A75-6A293D14AEB5}" srcId="{2F43B084-5FA9-45F8-B81C-2FC4C95DCCCE}" destId="{DD956885-501E-4F81-8F83-04E4FFC18046}" srcOrd="0" destOrd="0" parTransId="{3856A148-4115-458F-8E3C-655ACEB89616}" sibTransId="{29FF2352-89E9-4A52-81F6-51F8CC678598}"/>
    <dgm:cxn modelId="{40041FD7-BFDE-4E5F-92C6-0C22C3381D25}" type="presOf" srcId="{DD956885-501E-4F81-8F83-04E4FFC18046}" destId="{26A2ABBA-8861-4EC4-9805-C84E107D032C}" srcOrd="1" destOrd="0" presId="urn:microsoft.com/office/officeart/2005/8/layout/hList9"/>
    <dgm:cxn modelId="{363FECC4-E7FB-40AD-89B5-A7546C262F98}" srcId="{AC09E24D-9CA7-41A0-A724-96463FEFDFD4}" destId="{2F43B084-5FA9-45F8-B81C-2FC4C95DCCCE}" srcOrd="0" destOrd="0" parTransId="{C1CF0716-8BC7-4B85-BF9D-EB761138EB8C}" sibTransId="{F0E12113-6F3F-4B85-B7D5-BD99DA312E8E}"/>
    <dgm:cxn modelId="{BD3C47FD-69B7-4367-8733-045E135834BE}" type="presOf" srcId="{2F43B084-5FA9-45F8-B81C-2FC4C95DCCCE}" destId="{DF2D9D28-C504-410D-8E0B-9434A31D50F3}" srcOrd="0" destOrd="0" presId="urn:microsoft.com/office/officeart/2005/8/layout/hList9"/>
    <dgm:cxn modelId="{660C1AAD-CFD4-4EF6-9823-E59D7A29E2A5}" type="presParOf" srcId="{CC764A9C-5738-44DB-9E5B-4DC6AC46E51A}" destId="{537864F9-F4B7-4C49-BA08-7B2D0F41DDCC}" srcOrd="0" destOrd="0" presId="urn:microsoft.com/office/officeart/2005/8/layout/hList9"/>
    <dgm:cxn modelId="{E1D05106-07FB-4655-876D-47F420ABFFE4}" type="presParOf" srcId="{CC764A9C-5738-44DB-9E5B-4DC6AC46E51A}" destId="{A90CF535-6C11-454D-B1B9-10F8A5DA24E0}" srcOrd="1" destOrd="0" presId="urn:microsoft.com/office/officeart/2005/8/layout/hList9"/>
    <dgm:cxn modelId="{76E98259-B863-43C1-82B6-0D0E8AAD0616}" type="presParOf" srcId="{A90CF535-6C11-454D-B1B9-10F8A5DA24E0}" destId="{8ACF9F61-D105-47FA-B08E-2414ED723E01}" srcOrd="0" destOrd="0" presId="urn:microsoft.com/office/officeart/2005/8/layout/hList9"/>
    <dgm:cxn modelId="{F21EFD8D-C5EF-46D1-B63C-C0CEDF0A7101}" type="presParOf" srcId="{A90CF535-6C11-454D-B1B9-10F8A5DA24E0}" destId="{2C4E2F63-F440-4C5C-8E19-08695669CFEC}" srcOrd="1" destOrd="0" presId="urn:microsoft.com/office/officeart/2005/8/layout/hList9"/>
    <dgm:cxn modelId="{95E73A85-C3ED-4E90-B92E-61548927E008}" type="presParOf" srcId="{2C4E2F63-F440-4C5C-8E19-08695669CFEC}" destId="{C33C0173-F344-4601-BE73-7BE7529C4FD9}" srcOrd="0" destOrd="0" presId="urn:microsoft.com/office/officeart/2005/8/layout/hList9"/>
    <dgm:cxn modelId="{DC08A930-D11D-47C5-B2AE-FD111E59335E}" type="presParOf" srcId="{2C4E2F63-F440-4C5C-8E19-08695669CFEC}" destId="{26A2ABBA-8861-4EC4-9805-C84E107D032C}" srcOrd="1" destOrd="0" presId="urn:microsoft.com/office/officeart/2005/8/layout/hList9"/>
    <dgm:cxn modelId="{8284114F-9AF1-4191-BE75-02426F1C6859}" type="presParOf" srcId="{CC764A9C-5738-44DB-9E5B-4DC6AC46E51A}" destId="{7004AF93-54E5-4FBE-BE2F-1DE592DC3F60}" srcOrd="2" destOrd="0" presId="urn:microsoft.com/office/officeart/2005/8/layout/hList9"/>
    <dgm:cxn modelId="{79175DB3-4797-41FD-983D-15420ABFE2AE}" type="presParOf" srcId="{CC764A9C-5738-44DB-9E5B-4DC6AC46E51A}" destId="{DF2D9D28-C504-410D-8E0B-9434A31D50F3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FDF7EB9-3863-4836-ADC3-040EF82934F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64B6A4B3-FDA3-4BA6-AA06-045DD65C6A9F}">
      <dgm:prSet phldrT="[Text]" custT="1"/>
      <dgm:spPr/>
      <dgm:t>
        <a:bodyPr/>
        <a:lstStyle/>
        <a:p>
          <a:r>
            <a:rPr lang="en-AU" sz="2000"/>
            <a:t>THE GOALS AND FOCUS:</a:t>
          </a:r>
        </a:p>
      </dgm:t>
    </dgm:pt>
    <dgm:pt modelId="{1CED4076-91F1-4201-A897-53B56063623A}" type="parTrans" cxnId="{224705B0-59A3-47A5-9601-A6FC5C846E3F}">
      <dgm:prSet/>
      <dgm:spPr/>
      <dgm:t>
        <a:bodyPr/>
        <a:lstStyle/>
        <a:p>
          <a:endParaRPr lang="en-AU"/>
        </a:p>
      </dgm:t>
    </dgm:pt>
    <dgm:pt modelId="{7E88DFE7-A513-4D2B-A3D7-C6DAF9A345E9}" type="sibTrans" cxnId="{224705B0-59A3-47A5-9601-A6FC5C846E3F}">
      <dgm:prSet/>
      <dgm:spPr/>
      <dgm:t>
        <a:bodyPr/>
        <a:lstStyle/>
        <a:p>
          <a:endParaRPr lang="en-AU"/>
        </a:p>
      </dgm:t>
    </dgm:pt>
    <dgm:pt modelId="{E66F0E72-DEC6-4D63-8269-F93639A7AFD4}">
      <dgm:prSet phldrT="[Text]" custT="1"/>
      <dgm:spPr/>
      <dgm:t>
        <a:bodyPr/>
        <a:lstStyle/>
        <a:p>
          <a:r>
            <a:rPr lang="en-AU" sz="2000"/>
            <a:t>PROVIDE PRACTICAL OPPORTUNITIES</a:t>
          </a:r>
        </a:p>
      </dgm:t>
    </dgm:pt>
    <dgm:pt modelId="{5FD92313-174D-45B1-88CB-7A3246B76BE6}" type="parTrans" cxnId="{3F7CC6FC-C9CB-418F-A607-60DE948CD662}">
      <dgm:prSet/>
      <dgm:spPr/>
      <dgm:t>
        <a:bodyPr/>
        <a:lstStyle/>
        <a:p>
          <a:endParaRPr lang="en-AU"/>
        </a:p>
      </dgm:t>
    </dgm:pt>
    <dgm:pt modelId="{E02E3CB3-F01D-496F-9906-725536EDCA04}" type="sibTrans" cxnId="{3F7CC6FC-C9CB-418F-A607-60DE948CD662}">
      <dgm:prSet/>
      <dgm:spPr/>
      <dgm:t>
        <a:bodyPr/>
        <a:lstStyle/>
        <a:p>
          <a:endParaRPr lang="en-AU"/>
        </a:p>
      </dgm:t>
    </dgm:pt>
    <dgm:pt modelId="{5DC26788-8B54-49EA-B511-23F646F5A187}">
      <dgm:prSet phldrT="[Text]" custT="1"/>
      <dgm:spPr/>
      <dgm:t>
        <a:bodyPr/>
        <a:lstStyle/>
        <a:p>
          <a:r>
            <a:rPr lang="en-AU" sz="2000"/>
            <a:t>ENHANCE WELLBEING</a:t>
          </a:r>
          <a:r>
            <a:rPr lang="en-AU" sz="1800"/>
            <a:t> AND LIFE SKILLS</a:t>
          </a:r>
        </a:p>
      </dgm:t>
    </dgm:pt>
    <dgm:pt modelId="{A499C110-D3CC-497C-93FA-D2EA086F93C6}" type="parTrans" cxnId="{B59595BC-4E75-4C40-AA96-9EB17B685542}">
      <dgm:prSet/>
      <dgm:spPr/>
      <dgm:t>
        <a:bodyPr/>
        <a:lstStyle/>
        <a:p>
          <a:endParaRPr lang="en-AU"/>
        </a:p>
      </dgm:t>
    </dgm:pt>
    <dgm:pt modelId="{14C3248A-E691-4355-B824-3FAF775986BE}" type="sibTrans" cxnId="{B59595BC-4E75-4C40-AA96-9EB17B685542}">
      <dgm:prSet/>
      <dgm:spPr/>
      <dgm:t>
        <a:bodyPr/>
        <a:lstStyle/>
        <a:p>
          <a:endParaRPr lang="en-AU"/>
        </a:p>
      </dgm:t>
    </dgm:pt>
    <dgm:pt modelId="{1DBCFA4C-C197-410A-A262-E7FA92AA012C}">
      <dgm:prSet phldrT="[Text]" custT="1"/>
      <dgm:spPr/>
      <dgm:t>
        <a:bodyPr/>
        <a:lstStyle/>
        <a:p>
          <a:pPr algn="ctr"/>
          <a:r>
            <a:rPr lang="en-AU" sz="2000"/>
            <a:t>PROVIDE QUALITY EVENTS</a:t>
          </a:r>
        </a:p>
      </dgm:t>
    </dgm:pt>
    <dgm:pt modelId="{BE53BB2E-926F-4D53-80E7-3C32A43430A5}" type="sibTrans" cxnId="{3C9D6EEA-2190-4B25-BD96-98704E57E533}">
      <dgm:prSet/>
      <dgm:spPr/>
      <dgm:t>
        <a:bodyPr/>
        <a:lstStyle/>
        <a:p>
          <a:endParaRPr lang="en-AU"/>
        </a:p>
      </dgm:t>
    </dgm:pt>
    <dgm:pt modelId="{D914D654-840F-4E58-8685-4DA0C7ABDF8E}" type="parTrans" cxnId="{3C9D6EEA-2190-4B25-BD96-98704E57E533}">
      <dgm:prSet/>
      <dgm:spPr/>
      <dgm:t>
        <a:bodyPr/>
        <a:lstStyle/>
        <a:p>
          <a:endParaRPr lang="en-AU"/>
        </a:p>
      </dgm:t>
    </dgm:pt>
    <dgm:pt modelId="{DCCFF407-7BC9-46F4-81F5-5D9828BA0EB0}">
      <dgm:prSet custT="1"/>
      <dgm:spPr/>
      <dgm:t>
        <a:bodyPr/>
        <a:lstStyle/>
        <a:p>
          <a:r>
            <a:rPr lang="en-AU" sz="2000"/>
            <a:t>REDUCE BARRIERS</a:t>
          </a:r>
        </a:p>
      </dgm:t>
    </dgm:pt>
    <dgm:pt modelId="{01E95A4D-E13F-4E62-80D9-03349E27C81A}" type="parTrans" cxnId="{208D8CE6-896B-4202-B1EB-F58EC24D666D}">
      <dgm:prSet/>
      <dgm:spPr/>
      <dgm:t>
        <a:bodyPr/>
        <a:lstStyle/>
        <a:p>
          <a:endParaRPr lang="en-AU"/>
        </a:p>
      </dgm:t>
    </dgm:pt>
    <dgm:pt modelId="{53D3DA16-CB43-4EC3-9081-7A610D1DF040}" type="sibTrans" cxnId="{208D8CE6-896B-4202-B1EB-F58EC24D666D}">
      <dgm:prSet/>
      <dgm:spPr/>
      <dgm:t>
        <a:bodyPr/>
        <a:lstStyle/>
        <a:p>
          <a:endParaRPr lang="en-AU"/>
        </a:p>
      </dgm:t>
    </dgm:pt>
    <dgm:pt modelId="{1C6419D0-B662-42A2-ABB6-563B25B26F2B}">
      <dgm:prSet custT="1"/>
      <dgm:spPr/>
      <dgm:t>
        <a:bodyPr/>
        <a:lstStyle/>
        <a:p>
          <a:r>
            <a:rPr lang="en-AU" sz="1400"/>
            <a:t>Motivating</a:t>
          </a:r>
        </a:p>
        <a:p>
          <a:r>
            <a:rPr lang="en-AU" sz="1400"/>
            <a:t>Engaging</a:t>
          </a:r>
        </a:p>
        <a:p>
          <a:r>
            <a:rPr lang="en-AU" sz="1400"/>
            <a:t>Inspiring</a:t>
          </a:r>
        </a:p>
        <a:p>
          <a:r>
            <a:rPr lang="en-AU" sz="1400"/>
            <a:t>Inclusion for Preschool + K-12</a:t>
          </a:r>
        </a:p>
        <a:p>
          <a:r>
            <a:rPr lang="en-AU" sz="1400"/>
            <a:t>Transitions for life stages</a:t>
          </a:r>
        </a:p>
      </dgm:t>
    </dgm:pt>
    <dgm:pt modelId="{7C085BEE-5000-4CF0-A84A-68B318BC8676}" type="parTrans" cxnId="{C14EB665-2B19-4C79-84E9-5FEDF821437D}">
      <dgm:prSet/>
      <dgm:spPr/>
      <dgm:t>
        <a:bodyPr/>
        <a:lstStyle/>
        <a:p>
          <a:endParaRPr lang="en-AU"/>
        </a:p>
      </dgm:t>
    </dgm:pt>
    <dgm:pt modelId="{C04ADC5B-2D32-4DA8-9A89-C5D0F059BFB2}" type="sibTrans" cxnId="{C14EB665-2B19-4C79-84E9-5FEDF821437D}">
      <dgm:prSet/>
      <dgm:spPr/>
      <dgm:t>
        <a:bodyPr/>
        <a:lstStyle/>
        <a:p>
          <a:endParaRPr lang="en-AU"/>
        </a:p>
      </dgm:t>
    </dgm:pt>
    <dgm:pt modelId="{A6FB554C-D6B0-42DA-9E73-D3120D51E678}">
      <dgm:prSet custT="1"/>
      <dgm:spPr/>
      <dgm:t>
        <a:bodyPr/>
        <a:lstStyle/>
        <a:p>
          <a:r>
            <a:rPr lang="en-AU" sz="1400"/>
            <a:t>Practical, hands on</a:t>
          </a:r>
        </a:p>
        <a:p>
          <a:r>
            <a:rPr lang="en-AU" sz="1400"/>
            <a:t>Career Expo’s</a:t>
          </a:r>
        </a:p>
        <a:p>
          <a:r>
            <a:rPr lang="en-AU" sz="1400"/>
            <a:t>Industry</a:t>
          </a:r>
          <a:r>
            <a:rPr lang="en-AU" sz="1400" baseline="0"/>
            <a:t> Visits</a:t>
          </a:r>
        </a:p>
        <a:p>
          <a:r>
            <a:rPr lang="en-AU" sz="1400" baseline="0"/>
            <a:t>Tertiary Visits</a:t>
          </a:r>
        </a:p>
        <a:p>
          <a:r>
            <a:rPr lang="en-AU" sz="1400" baseline="0"/>
            <a:t>Short Courses &amp; Training</a:t>
          </a:r>
        </a:p>
      </dgm:t>
    </dgm:pt>
    <dgm:pt modelId="{5B7841E0-7BC5-4A40-A506-B59EE8F89DC7}" type="parTrans" cxnId="{96039982-FC9B-4E24-AE5B-BA7B8A330B63}">
      <dgm:prSet/>
      <dgm:spPr/>
      <dgm:t>
        <a:bodyPr/>
        <a:lstStyle/>
        <a:p>
          <a:endParaRPr lang="en-AU"/>
        </a:p>
      </dgm:t>
    </dgm:pt>
    <dgm:pt modelId="{39F1774D-0B1C-457C-943E-3F349FFCC113}" type="sibTrans" cxnId="{96039982-FC9B-4E24-AE5B-BA7B8A330B63}">
      <dgm:prSet/>
      <dgm:spPr/>
      <dgm:t>
        <a:bodyPr/>
        <a:lstStyle/>
        <a:p>
          <a:endParaRPr lang="en-AU"/>
        </a:p>
      </dgm:t>
    </dgm:pt>
    <dgm:pt modelId="{D140440C-F6FE-4BE8-82AE-219EFC2647BD}">
      <dgm:prSet custT="1"/>
      <dgm:spPr/>
      <dgm:t>
        <a:bodyPr/>
        <a:lstStyle/>
        <a:p>
          <a:r>
            <a:rPr lang="en-AU" sz="1400"/>
            <a:t>Guest Speakers</a:t>
          </a:r>
        </a:p>
        <a:p>
          <a:r>
            <a:rPr lang="en-AU" sz="1400"/>
            <a:t>Keynote Presentations</a:t>
          </a:r>
        </a:p>
        <a:p>
          <a:r>
            <a:rPr lang="en-AU" sz="1400"/>
            <a:t>Practical Skills and team building activities</a:t>
          </a:r>
        </a:p>
        <a:p>
          <a:r>
            <a:rPr lang="en-AU" sz="1400"/>
            <a:t>Make informed decisions</a:t>
          </a:r>
        </a:p>
      </dgm:t>
    </dgm:pt>
    <dgm:pt modelId="{7F29504F-334C-4FE9-ABCD-9C13BB155866}" type="parTrans" cxnId="{98E9CD6E-7D40-4652-AAC2-1873B373665C}">
      <dgm:prSet/>
      <dgm:spPr/>
      <dgm:t>
        <a:bodyPr/>
        <a:lstStyle/>
        <a:p>
          <a:endParaRPr lang="en-AU"/>
        </a:p>
      </dgm:t>
    </dgm:pt>
    <dgm:pt modelId="{2A0E3CD5-8CF8-491C-A542-38D4511E4847}" type="sibTrans" cxnId="{98E9CD6E-7D40-4652-AAC2-1873B373665C}">
      <dgm:prSet/>
      <dgm:spPr/>
      <dgm:t>
        <a:bodyPr/>
        <a:lstStyle/>
        <a:p>
          <a:endParaRPr lang="en-AU"/>
        </a:p>
      </dgm:t>
    </dgm:pt>
    <dgm:pt modelId="{19804EDC-0FE5-476B-BCA1-5194286163E1}">
      <dgm:prSet custT="1"/>
      <dgm:spPr/>
      <dgm:t>
        <a:bodyPr/>
        <a:lstStyle/>
        <a:p>
          <a:pPr>
            <a:buNone/>
          </a:pPr>
          <a:endParaRPr lang="en-AU" sz="1000"/>
        </a:p>
        <a:p>
          <a:pPr>
            <a:buFont typeface="Arial" panose="020B0604020202020204" pitchFamily="34" charset="0"/>
            <a:buChar char="•"/>
          </a:pPr>
          <a:r>
            <a:rPr lang="en-AU" sz="1400"/>
            <a:t>Travel</a:t>
          </a:r>
        </a:p>
        <a:p>
          <a:pPr>
            <a:buFont typeface="Arial" panose="020B0604020202020204" pitchFamily="34" charset="0"/>
            <a:buChar char="•"/>
          </a:pPr>
          <a:r>
            <a:rPr lang="en-AU" sz="1400"/>
            <a:t>Costs</a:t>
          </a:r>
        </a:p>
        <a:p>
          <a:pPr>
            <a:buFont typeface="Arial" panose="020B0604020202020204" pitchFamily="34" charset="0"/>
            <a:buChar char="•"/>
          </a:pPr>
          <a:r>
            <a:rPr lang="en-AU" sz="1400"/>
            <a:t>Location</a:t>
          </a:r>
        </a:p>
        <a:p>
          <a:pPr>
            <a:buFont typeface="Arial" panose="020B0604020202020204" pitchFamily="34" charset="0"/>
            <a:buChar char="•"/>
          </a:pPr>
          <a:r>
            <a:rPr lang="en-AU" sz="1400"/>
            <a:t>Disadvantage</a:t>
          </a:r>
        </a:p>
        <a:p>
          <a:pPr>
            <a:buNone/>
          </a:pPr>
          <a:endParaRPr lang="en-AU" sz="1000"/>
        </a:p>
      </dgm:t>
    </dgm:pt>
    <dgm:pt modelId="{61F53837-40C2-4EF7-82C0-FD0A33059146}" type="parTrans" cxnId="{F72F680E-5430-4B53-8DFF-5D818BC8BB38}">
      <dgm:prSet/>
      <dgm:spPr/>
      <dgm:t>
        <a:bodyPr/>
        <a:lstStyle/>
        <a:p>
          <a:endParaRPr lang="en-AU"/>
        </a:p>
      </dgm:t>
    </dgm:pt>
    <dgm:pt modelId="{223D0C51-A106-43D9-8B35-04E6EB577B49}" type="sibTrans" cxnId="{F72F680E-5430-4B53-8DFF-5D818BC8BB38}">
      <dgm:prSet/>
      <dgm:spPr/>
      <dgm:t>
        <a:bodyPr/>
        <a:lstStyle/>
        <a:p>
          <a:endParaRPr lang="en-AU"/>
        </a:p>
      </dgm:t>
    </dgm:pt>
    <dgm:pt modelId="{A924BCBA-EFBA-4D02-9CA5-D78DFEFF1371}" type="pres">
      <dgm:prSet presAssocID="{CFDF7EB9-3863-4836-ADC3-040EF82934F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3303A31-7AAA-4D9C-9977-44F5030D635D}" type="pres">
      <dgm:prSet presAssocID="{64B6A4B3-FDA3-4BA6-AA06-045DD65C6A9F}" presName="hierRoot1" presStyleCnt="0">
        <dgm:presLayoutVars>
          <dgm:hierBranch val="init"/>
        </dgm:presLayoutVars>
      </dgm:prSet>
      <dgm:spPr/>
    </dgm:pt>
    <dgm:pt modelId="{FCCA0158-5E28-4597-ADB3-00E6495F4BE9}" type="pres">
      <dgm:prSet presAssocID="{64B6A4B3-FDA3-4BA6-AA06-045DD65C6A9F}" presName="rootComposite1" presStyleCnt="0"/>
      <dgm:spPr/>
    </dgm:pt>
    <dgm:pt modelId="{DB317F54-5694-4271-B3BF-2B5EC7B6D373}" type="pres">
      <dgm:prSet presAssocID="{64B6A4B3-FDA3-4BA6-AA06-045DD65C6A9F}" presName="rootText1" presStyleLbl="node0" presStyleIdx="0" presStyleCnt="1" custScaleX="185921" custScaleY="39342">
        <dgm:presLayoutVars>
          <dgm:chPref val="3"/>
        </dgm:presLayoutVars>
      </dgm:prSet>
      <dgm:spPr/>
    </dgm:pt>
    <dgm:pt modelId="{74969B35-27AE-489D-8FCD-EFEDEAFB551D}" type="pres">
      <dgm:prSet presAssocID="{64B6A4B3-FDA3-4BA6-AA06-045DD65C6A9F}" presName="rootConnector1" presStyleLbl="node1" presStyleIdx="0" presStyleCnt="0"/>
      <dgm:spPr/>
    </dgm:pt>
    <dgm:pt modelId="{167F941E-3F94-45D7-A878-F3333CE7115A}" type="pres">
      <dgm:prSet presAssocID="{64B6A4B3-FDA3-4BA6-AA06-045DD65C6A9F}" presName="hierChild2" presStyleCnt="0"/>
      <dgm:spPr/>
    </dgm:pt>
    <dgm:pt modelId="{97499FC0-7D56-44DC-91D6-EDD0565DFBA8}" type="pres">
      <dgm:prSet presAssocID="{D914D654-840F-4E58-8685-4DA0C7ABDF8E}" presName="Name37" presStyleLbl="parChTrans1D2" presStyleIdx="0" presStyleCnt="4"/>
      <dgm:spPr/>
    </dgm:pt>
    <dgm:pt modelId="{B14A4A8A-0DDD-4DA2-B3C6-1254D1546D24}" type="pres">
      <dgm:prSet presAssocID="{1DBCFA4C-C197-410A-A262-E7FA92AA012C}" presName="hierRoot2" presStyleCnt="0">
        <dgm:presLayoutVars>
          <dgm:hierBranch val="init"/>
        </dgm:presLayoutVars>
      </dgm:prSet>
      <dgm:spPr/>
    </dgm:pt>
    <dgm:pt modelId="{EAC3E53B-0CD3-4CF8-88F1-037A0A7409E1}" type="pres">
      <dgm:prSet presAssocID="{1DBCFA4C-C197-410A-A262-E7FA92AA012C}" presName="rootComposite" presStyleCnt="0"/>
      <dgm:spPr/>
    </dgm:pt>
    <dgm:pt modelId="{53402137-9081-4EA8-AACD-28BF9B5B4FA2}" type="pres">
      <dgm:prSet presAssocID="{1DBCFA4C-C197-410A-A262-E7FA92AA012C}" presName="rootText" presStyleLbl="node2" presStyleIdx="0" presStyleCnt="4">
        <dgm:presLayoutVars>
          <dgm:chPref val="3"/>
        </dgm:presLayoutVars>
      </dgm:prSet>
      <dgm:spPr/>
    </dgm:pt>
    <dgm:pt modelId="{00239F36-5BBB-444F-9BAB-C57331C30C0A}" type="pres">
      <dgm:prSet presAssocID="{1DBCFA4C-C197-410A-A262-E7FA92AA012C}" presName="rootConnector" presStyleLbl="node2" presStyleIdx="0" presStyleCnt="4"/>
      <dgm:spPr/>
    </dgm:pt>
    <dgm:pt modelId="{1640824D-AA67-4171-BBD5-303BE632A972}" type="pres">
      <dgm:prSet presAssocID="{1DBCFA4C-C197-410A-A262-E7FA92AA012C}" presName="hierChild4" presStyleCnt="0"/>
      <dgm:spPr/>
    </dgm:pt>
    <dgm:pt modelId="{FBD7E57D-E6D8-4050-A83E-818C67E7E034}" type="pres">
      <dgm:prSet presAssocID="{7C085BEE-5000-4CF0-A84A-68B318BC8676}" presName="Name37" presStyleLbl="parChTrans1D3" presStyleIdx="0" presStyleCnt="4"/>
      <dgm:spPr/>
    </dgm:pt>
    <dgm:pt modelId="{35991A18-1FC3-4859-94D6-C8288E99596B}" type="pres">
      <dgm:prSet presAssocID="{1C6419D0-B662-42A2-ABB6-563B25B26F2B}" presName="hierRoot2" presStyleCnt="0">
        <dgm:presLayoutVars>
          <dgm:hierBranch val="init"/>
        </dgm:presLayoutVars>
      </dgm:prSet>
      <dgm:spPr/>
    </dgm:pt>
    <dgm:pt modelId="{FC7BA6C7-AE64-465C-B972-02748955AB19}" type="pres">
      <dgm:prSet presAssocID="{1C6419D0-B662-42A2-ABB6-563B25B26F2B}" presName="rootComposite" presStyleCnt="0"/>
      <dgm:spPr/>
    </dgm:pt>
    <dgm:pt modelId="{5F8FF55B-D525-4534-B4E4-AC6C482EB4B6}" type="pres">
      <dgm:prSet presAssocID="{1C6419D0-B662-42A2-ABB6-563B25B26F2B}" presName="rootText" presStyleLbl="node3" presStyleIdx="0" presStyleCnt="4" custScaleX="93856" custScaleY="149620">
        <dgm:presLayoutVars>
          <dgm:chPref val="3"/>
        </dgm:presLayoutVars>
      </dgm:prSet>
      <dgm:spPr/>
    </dgm:pt>
    <dgm:pt modelId="{3B843F08-866B-44DA-B13F-C214BC1C8274}" type="pres">
      <dgm:prSet presAssocID="{1C6419D0-B662-42A2-ABB6-563B25B26F2B}" presName="rootConnector" presStyleLbl="node3" presStyleIdx="0" presStyleCnt="4"/>
      <dgm:spPr/>
    </dgm:pt>
    <dgm:pt modelId="{CFDFC3A7-DE6F-4E59-A466-1C3EB7FBFED5}" type="pres">
      <dgm:prSet presAssocID="{1C6419D0-B662-42A2-ABB6-563B25B26F2B}" presName="hierChild4" presStyleCnt="0"/>
      <dgm:spPr/>
    </dgm:pt>
    <dgm:pt modelId="{9DC1A2CD-E345-4382-8232-6BB0C7E9BC4F}" type="pres">
      <dgm:prSet presAssocID="{1C6419D0-B662-42A2-ABB6-563B25B26F2B}" presName="hierChild5" presStyleCnt="0"/>
      <dgm:spPr/>
    </dgm:pt>
    <dgm:pt modelId="{F678F129-9ED5-4A01-829E-C36F86F201D8}" type="pres">
      <dgm:prSet presAssocID="{1DBCFA4C-C197-410A-A262-E7FA92AA012C}" presName="hierChild5" presStyleCnt="0"/>
      <dgm:spPr/>
    </dgm:pt>
    <dgm:pt modelId="{14EB0360-7678-418F-B316-B554267B58FB}" type="pres">
      <dgm:prSet presAssocID="{5FD92313-174D-45B1-88CB-7A3246B76BE6}" presName="Name37" presStyleLbl="parChTrans1D2" presStyleIdx="1" presStyleCnt="4"/>
      <dgm:spPr/>
    </dgm:pt>
    <dgm:pt modelId="{169F3722-4A18-4F02-9552-5B3680B663BE}" type="pres">
      <dgm:prSet presAssocID="{E66F0E72-DEC6-4D63-8269-F93639A7AFD4}" presName="hierRoot2" presStyleCnt="0">
        <dgm:presLayoutVars>
          <dgm:hierBranch val="init"/>
        </dgm:presLayoutVars>
      </dgm:prSet>
      <dgm:spPr/>
    </dgm:pt>
    <dgm:pt modelId="{5ABF9B82-D14C-4157-AC29-E802E1AF65EA}" type="pres">
      <dgm:prSet presAssocID="{E66F0E72-DEC6-4D63-8269-F93639A7AFD4}" presName="rootComposite" presStyleCnt="0"/>
      <dgm:spPr/>
    </dgm:pt>
    <dgm:pt modelId="{B52FC097-4717-42BF-A6FC-C51AC98626D8}" type="pres">
      <dgm:prSet presAssocID="{E66F0E72-DEC6-4D63-8269-F93639A7AFD4}" presName="rootText" presStyleLbl="node2" presStyleIdx="1" presStyleCnt="4">
        <dgm:presLayoutVars>
          <dgm:chPref val="3"/>
        </dgm:presLayoutVars>
      </dgm:prSet>
      <dgm:spPr/>
    </dgm:pt>
    <dgm:pt modelId="{28E5C2B4-38F7-4F4B-B6F2-3E3C49255EF7}" type="pres">
      <dgm:prSet presAssocID="{E66F0E72-DEC6-4D63-8269-F93639A7AFD4}" presName="rootConnector" presStyleLbl="node2" presStyleIdx="1" presStyleCnt="4"/>
      <dgm:spPr/>
    </dgm:pt>
    <dgm:pt modelId="{7D8C9A1B-9FCE-4DBD-90F3-11378A375C61}" type="pres">
      <dgm:prSet presAssocID="{E66F0E72-DEC6-4D63-8269-F93639A7AFD4}" presName="hierChild4" presStyleCnt="0"/>
      <dgm:spPr/>
    </dgm:pt>
    <dgm:pt modelId="{DF7D29CA-03DB-474F-997D-CFE835C6D3A4}" type="pres">
      <dgm:prSet presAssocID="{5B7841E0-7BC5-4A40-A506-B59EE8F89DC7}" presName="Name37" presStyleLbl="parChTrans1D3" presStyleIdx="1" presStyleCnt="4"/>
      <dgm:spPr/>
    </dgm:pt>
    <dgm:pt modelId="{B2EC1731-A8F9-4846-85DD-B674EFD3FDD3}" type="pres">
      <dgm:prSet presAssocID="{A6FB554C-D6B0-42DA-9E73-D3120D51E678}" presName="hierRoot2" presStyleCnt="0">
        <dgm:presLayoutVars>
          <dgm:hierBranch val="init"/>
        </dgm:presLayoutVars>
      </dgm:prSet>
      <dgm:spPr/>
    </dgm:pt>
    <dgm:pt modelId="{79F08F9D-C89D-44D0-98E7-1D68770411CB}" type="pres">
      <dgm:prSet presAssocID="{A6FB554C-D6B0-42DA-9E73-D3120D51E678}" presName="rootComposite" presStyleCnt="0"/>
      <dgm:spPr/>
    </dgm:pt>
    <dgm:pt modelId="{148F249A-1773-47EB-8C2E-F7EB2B24FA48}" type="pres">
      <dgm:prSet presAssocID="{A6FB554C-D6B0-42DA-9E73-D3120D51E678}" presName="rootText" presStyleLbl="node3" presStyleIdx="1" presStyleCnt="4" custScaleX="98439" custScaleY="135719" custLinFactNeighborX="-8299" custLinFactNeighborY="-1100">
        <dgm:presLayoutVars>
          <dgm:chPref val="3"/>
        </dgm:presLayoutVars>
      </dgm:prSet>
      <dgm:spPr/>
    </dgm:pt>
    <dgm:pt modelId="{5EB3041E-FCCB-44E2-856B-745C7AE47845}" type="pres">
      <dgm:prSet presAssocID="{A6FB554C-D6B0-42DA-9E73-D3120D51E678}" presName="rootConnector" presStyleLbl="node3" presStyleIdx="1" presStyleCnt="4"/>
      <dgm:spPr/>
    </dgm:pt>
    <dgm:pt modelId="{30C90D35-D44F-4957-AFB0-310B84DEE2EA}" type="pres">
      <dgm:prSet presAssocID="{A6FB554C-D6B0-42DA-9E73-D3120D51E678}" presName="hierChild4" presStyleCnt="0"/>
      <dgm:spPr/>
    </dgm:pt>
    <dgm:pt modelId="{03F79FAB-5786-443A-9252-CC8653F1D8A6}" type="pres">
      <dgm:prSet presAssocID="{A6FB554C-D6B0-42DA-9E73-D3120D51E678}" presName="hierChild5" presStyleCnt="0"/>
      <dgm:spPr/>
    </dgm:pt>
    <dgm:pt modelId="{12EF756A-2FB5-43DA-9F05-3CD2BC608C0D}" type="pres">
      <dgm:prSet presAssocID="{E66F0E72-DEC6-4D63-8269-F93639A7AFD4}" presName="hierChild5" presStyleCnt="0"/>
      <dgm:spPr/>
    </dgm:pt>
    <dgm:pt modelId="{FF4E07E3-CFC0-4478-AE3C-3C0AD2D2B3E8}" type="pres">
      <dgm:prSet presAssocID="{01E95A4D-E13F-4E62-80D9-03349E27C81A}" presName="Name37" presStyleLbl="parChTrans1D2" presStyleIdx="2" presStyleCnt="4"/>
      <dgm:spPr/>
    </dgm:pt>
    <dgm:pt modelId="{E0B6D7A8-ABC0-43AF-A67F-223F4DEF4E16}" type="pres">
      <dgm:prSet presAssocID="{DCCFF407-7BC9-46F4-81F5-5D9828BA0EB0}" presName="hierRoot2" presStyleCnt="0">
        <dgm:presLayoutVars>
          <dgm:hierBranch val="init"/>
        </dgm:presLayoutVars>
      </dgm:prSet>
      <dgm:spPr/>
    </dgm:pt>
    <dgm:pt modelId="{3543ECA0-1345-49B1-B8AA-7C0CA1B73214}" type="pres">
      <dgm:prSet presAssocID="{DCCFF407-7BC9-46F4-81F5-5D9828BA0EB0}" presName="rootComposite" presStyleCnt="0"/>
      <dgm:spPr/>
    </dgm:pt>
    <dgm:pt modelId="{5097F1F3-2BB9-4B46-BF1B-F1491328CC65}" type="pres">
      <dgm:prSet presAssocID="{DCCFF407-7BC9-46F4-81F5-5D9828BA0EB0}" presName="rootText" presStyleLbl="node2" presStyleIdx="2" presStyleCnt="4">
        <dgm:presLayoutVars>
          <dgm:chPref val="3"/>
        </dgm:presLayoutVars>
      </dgm:prSet>
      <dgm:spPr/>
    </dgm:pt>
    <dgm:pt modelId="{7698F6A5-0F81-432F-941C-4F5CC7A81B50}" type="pres">
      <dgm:prSet presAssocID="{DCCFF407-7BC9-46F4-81F5-5D9828BA0EB0}" presName="rootConnector" presStyleLbl="node2" presStyleIdx="2" presStyleCnt="4"/>
      <dgm:spPr/>
    </dgm:pt>
    <dgm:pt modelId="{02BA37A9-CC31-420A-A604-A8BD85F1D06A}" type="pres">
      <dgm:prSet presAssocID="{DCCFF407-7BC9-46F4-81F5-5D9828BA0EB0}" presName="hierChild4" presStyleCnt="0"/>
      <dgm:spPr/>
    </dgm:pt>
    <dgm:pt modelId="{576BE2ED-EEEA-4E03-9B6C-E1735B93CDF7}" type="pres">
      <dgm:prSet presAssocID="{61F53837-40C2-4EF7-82C0-FD0A33059146}" presName="Name37" presStyleLbl="parChTrans1D3" presStyleIdx="2" presStyleCnt="4"/>
      <dgm:spPr/>
    </dgm:pt>
    <dgm:pt modelId="{DECCE2EC-7A89-4CFF-A976-149505B22BCD}" type="pres">
      <dgm:prSet presAssocID="{19804EDC-0FE5-476B-BCA1-5194286163E1}" presName="hierRoot2" presStyleCnt="0">
        <dgm:presLayoutVars>
          <dgm:hierBranch val="init"/>
        </dgm:presLayoutVars>
      </dgm:prSet>
      <dgm:spPr/>
    </dgm:pt>
    <dgm:pt modelId="{3B55504E-C5B9-4BAB-825B-528711DD3F01}" type="pres">
      <dgm:prSet presAssocID="{19804EDC-0FE5-476B-BCA1-5194286163E1}" presName="rootComposite" presStyleCnt="0"/>
      <dgm:spPr/>
    </dgm:pt>
    <dgm:pt modelId="{2E4D897B-0C9C-4AA9-BDDC-B520DBD021D3}" type="pres">
      <dgm:prSet presAssocID="{19804EDC-0FE5-476B-BCA1-5194286163E1}" presName="rootText" presStyleLbl="node3" presStyleIdx="2" presStyleCnt="4">
        <dgm:presLayoutVars>
          <dgm:chPref val="3"/>
        </dgm:presLayoutVars>
      </dgm:prSet>
      <dgm:spPr/>
    </dgm:pt>
    <dgm:pt modelId="{59561486-9DE0-40AD-837B-AC06A07B5ECF}" type="pres">
      <dgm:prSet presAssocID="{19804EDC-0FE5-476B-BCA1-5194286163E1}" presName="rootConnector" presStyleLbl="node3" presStyleIdx="2" presStyleCnt="4"/>
      <dgm:spPr/>
    </dgm:pt>
    <dgm:pt modelId="{7624642E-AD0F-47C0-B83D-596D65DB09B9}" type="pres">
      <dgm:prSet presAssocID="{19804EDC-0FE5-476B-BCA1-5194286163E1}" presName="hierChild4" presStyleCnt="0"/>
      <dgm:spPr/>
    </dgm:pt>
    <dgm:pt modelId="{C2CA3872-2061-46C3-A827-A35F69107FCD}" type="pres">
      <dgm:prSet presAssocID="{19804EDC-0FE5-476B-BCA1-5194286163E1}" presName="hierChild5" presStyleCnt="0"/>
      <dgm:spPr/>
    </dgm:pt>
    <dgm:pt modelId="{19EB528F-629D-4CF5-8131-6F85DF8C073C}" type="pres">
      <dgm:prSet presAssocID="{DCCFF407-7BC9-46F4-81F5-5D9828BA0EB0}" presName="hierChild5" presStyleCnt="0"/>
      <dgm:spPr/>
    </dgm:pt>
    <dgm:pt modelId="{E0B99885-121D-4038-99EE-F4B1B9E188F7}" type="pres">
      <dgm:prSet presAssocID="{A499C110-D3CC-497C-93FA-D2EA086F93C6}" presName="Name37" presStyleLbl="parChTrans1D2" presStyleIdx="3" presStyleCnt="4"/>
      <dgm:spPr/>
    </dgm:pt>
    <dgm:pt modelId="{D7A6D479-7582-4797-A9CC-2E0E4D2A7057}" type="pres">
      <dgm:prSet presAssocID="{5DC26788-8B54-49EA-B511-23F646F5A187}" presName="hierRoot2" presStyleCnt="0">
        <dgm:presLayoutVars>
          <dgm:hierBranch val="init"/>
        </dgm:presLayoutVars>
      </dgm:prSet>
      <dgm:spPr/>
    </dgm:pt>
    <dgm:pt modelId="{B1964F4B-F0ED-4B4A-9629-B4717C9DF820}" type="pres">
      <dgm:prSet presAssocID="{5DC26788-8B54-49EA-B511-23F646F5A187}" presName="rootComposite" presStyleCnt="0"/>
      <dgm:spPr/>
    </dgm:pt>
    <dgm:pt modelId="{F509AE43-A653-4569-A171-6D1CA482B3E3}" type="pres">
      <dgm:prSet presAssocID="{5DC26788-8B54-49EA-B511-23F646F5A187}" presName="rootText" presStyleLbl="node2" presStyleIdx="3" presStyleCnt="4">
        <dgm:presLayoutVars>
          <dgm:chPref val="3"/>
        </dgm:presLayoutVars>
      </dgm:prSet>
      <dgm:spPr/>
    </dgm:pt>
    <dgm:pt modelId="{8CFC3193-FD16-467F-8A06-2ABDE778750E}" type="pres">
      <dgm:prSet presAssocID="{5DC26788-8B54-49EA-B511-23F646F5A187}" presName="rootConnector" presStyleLbl="node2" presStyleIdx="3" presStyleCnt="4"/>
      <dgm:spPr/>
    </dgm:pt>
    <dgm:pt modelId="{8610C879-2653-43CC-B51E-7F11E629AD4B}" type="pres">
      <dgm:prSet presAssocID="{5DC26788-8B54-49EA-B511-23F646F5A187}" presName="hierChild4" presStyleCnt="0"/>
      <dgm:spPr/>
    </dgm:pt>
    <dgm:pt modelId="{41F1D70F-454A-4BAA-91CD-1E14D5AC35FF}" type="pres">
      <dgm:prSet presAssocID="{7F29504F-334C-4FE9-ABCD-9C13BB155866}" presName="Name37" presStyleLbl="parChTrans1D3" presStyleIdx="3" presStyleCnt="4"/>
      <dgm:spPr/>
    </dgm:pt>
    <dgm:pt modelId="{E8B4DF99-8005-4E6E-8FB3-85A500076CE5}" type="pres">
      <dgm:prSet presAssocID="{D140440C-F6FE-4BE8-82AE-219EFC2647BD}" presName="hierRoot2" presStyleCnt="0">
        <dgm:presLayoutVars>
          <dgm:hierBranch val="init"/>
        </dgm:presLayoutVars>
      </dgm:prSet>
      <dgm:spPr/>
    </dgm:pt>
    <dgm:pt modelId="{85D820EF-9355-4262-8011-90C3529B2358}" type="pres">
      <dgm:prSet presAssocID="{D140440C-F6FE-4BE8-82AE-219EFC2647BD}" presName="rootComposite" presStyleCnt="0"/>
      <dgm:spPr/>
    </dgm:pt>
    <dgm:pt modelId="{C38CE0FF-5F22-4BFE-B01D-7ACF22B8D114}" type="pres">
      <dgm:prSet presAssocID="{D140440C-F6FE-4BE8-82AE-219EFC2647BD}" presName="rootText" presStyleLbl="node3" presStyleIdx="3" presStyleCnt="4">
        <dgm:presLayoutVars>
          <dgm:chPref val="3"/>
        </dgm:presLayoutVars>
      </dgm:prSet>
      <dgm:spPr/>
    </dgm:pt>
    <dgm:pt modelId="{FA1A421A-CC88-45DF-95A1-A5DC7FEF36BD}" type="pres">
      <dgm:prSet presAssocID="{D140440C-F6FE-4BE8-82AE-219EFC2647BD}" presName="rootConnector" presStyleLbl="node3" presStyleIdx="3" presStyleCnt="4"/>
      <dgm:spPr/>
    </dgm:pt>
    <dgm:pt modelId="{65EBF20D-FDDD-4D98-AD43-EBC9FCC3F83C}" type="pres">
      <dgm:prSet presAssocID="{D140440C-F6FE-4BE8-82AE-219EFC2647BD}" presName="hierChild4" presStyleCnt="0"/>
      <dgm:spPr/>
    </dgm:pt>
    <dgm:pt modelId="{326FC1B3-0F78-45F5-96BD-E98A910D7772}" type="pres">
      <dgm:prSet presAssocID="{D140440C-F6FE-4BE8-82AE-219EFC2647BD}" presName="hierChild5" presStyleCnt="0"/>
      <dgm:spPr/>
    </dgm:pt>
    <dgm:pt modelId="{947FEBC6-61DA-491A-A036-CF26FEC6DEAB}" type="pres">
      <dgm:prSet presAssocID="{5DC26788-8B54-49EA-B511-23F646F5A187}" presName="hierChild5" presStyleCnt="0"/>
      <dgm:spPr/>
    </dgm:pt>
    <dgm:pt modelId="{A9904D8E-978D-4071-9F9F-0C75C48CD90E}" type="pres">
      <dgm:prSet presAssocID="{64B6A4B3-FDA3-4BA6-AA06-045DD65C6A9F}" presName="hierChild3" presStyleCnt="0"/>
      <dgm:spPr/>
    </dgm:pt>
  </dgm:ptLst>
  <dgm:cxnLst>
    <dgm:cxn modelId="{C7513F0A-4CF0-4B63-9668-A9D5B8097398}" type="presOf" srcId="{A6FB554C-D6B0-42DA-9E73-D3120D51E678}" destId="{5EB3041E-FCCB-44E2-856B-745C7AE47845}" srcOrd="1" destOrd="0" presId="urn:microsoft.com/office/officeart/2005/8/layout/orgChart1"/>
    <dgm:cxn modelId="{F72F680E-5430-4B53-8DFF-5D818BC8BB38}" srcId="{DCCFF407-7BC9-46F4-81F5-5D9828BA0EB0}" destId="{19804EDC-0FE5-476B-BCA1-5194286163E1}" srcOrd="0" destOrd="0" parTransId="{61F53837-40C2-4EF7-82C0-FD0A33059146}" sibTransId="{223D0C51-A106-43D9-8B35-04E6EB577B49}"/>
    <dgm:cxn modelId="{98010012-77C8-4245-96A0-9FEFCF1A5F98}" type="presOf" srcId="{7F29504F-334C-4FE9-ABCD-9C13BB155866}" destId="{41F1D70F-454A-4BAA-91CD-1E14D5AC35FF}" srcOrd="0" destOrd="0" presId="urn:microsoft.com/office/officeart/2005/8/layout/orgChart1"/>
    <dgm:cxn modelId="{F2E3671F-99E3-45C3-A503-5FEE7602F89C}" type="presOf" srcId="{A499C110-D3CC-497C-93FA-D2EA086F93C6}" destId="{E0B99885-121D-4038-99EE-F4B1B9E188F7}" srcOrd="0" destOrd="0" presId="urn:microsoft.com/office/officeart/2005/8/layout/orgChart1"/>
    <dgm:cxn modelId="{E2FBBE2A-E748-4592-98B6-2FAC4DB27D1E}" type="presOf" srcId="{61F53837-40C2-4EF7-82C0-FD0A33059146}" destId="{576BE2ED-EEEA-4E03-9B6C-E1735B93CDF7}" srcOrd="0" destOrd="0" presId="urn:microsoft.com/office/officeart/2005/8/layout/orgChart1"/>
    <dgm:cxn modelId="{4BB3482E-D85A-4F2D-904D-2559C60F54CA}" type="presOf" srcId="{1C6419D0-B662-42A2-ABB6-563B25B26F2B}" destId="{5F8FF55B-D525-4534-B4E4-AC6C482EB4B6}" srcOrd="0" destOrd="0" presId="urn:microsoft.com/office/officeart/2005/8/layout/orgChart1"/>
    <dgm:cxn modelId="{4167F02F-D4F9-4E58-9522-C03B9607435D}" type="presOf" srcId="{5DC26788-8B54-49EA-B511-23F646F5A187}" destId="{8CFC3193-FD16-467F-8A06-2ABDE778750E}" srcOrd="1" destOrd="0" presId="urn:microsoft.com/office/officeart/2005/8/layout/orgChart1"/>
    <dgm:cxn modelId="{060F9230-8401-462D-AB75-A0D62F297A27}" type="presOf" srcId="{5DC26788-8B54-49EA-B511-23F646F5A187}" destId="{F509AE43-A653-4569-A171-6D1CA482B3E3}" srcOrd="0" destOrd="0" presId="urn:microsoft.com/office/officeart/2005/8/layout/orgChart1"/>
    <dgm:cxn modelId="{248BE031-7462-44FE-89DF-FF6B0CB6ABEF}" type="presOf" srcId="{D140440C-F6FE-4BE8-82AE-219EFC2647BD}" destId="{C38CE0FF-5F22-4BFE-B01D-7ACF22B8D114}" srcOrd="0" destOrd="0" presId="urn:microsoft.com/office/officeart/2005/8/layout/orgChart1"/>
    <dgm:cxn modelId="{42CB193A-2CF2-4DC3-ABBF-0F106BE15D55}" type="presOf" srcId="{1C6419D0-B662-42A2-ABB6-563B25B26F2B}" destId="{3B843F08-866B-44DA-B13F-C214BC1C8274}" srcOrd="1" destOrd="0" presId="urn:microsoft.com/office/officeart/2005/8/layout/orgChart1"/>
    <dgm:cxn modelId="{C14EB665-2B19-4C79-84E9-5FEDF821437D}" srcId="{1DBCFA4C-C197-410A-A262-E7FA92AA012C}" destId="{1C6419D0-B662-42A2-ABB6-563B25B26F2B}" srcOrd="0" destOrd="0" parTransId="{7C085BEE-5000-4CF0-A84A-68B318BC8676}" sibTransId="{C04ADC5B-2D32-4DA8-9A89-C5D0F059BFB2}"/>
    <dgm:cxn modelId="{AF462C69-7ECA-449C-B016-995A9057FA78}" type="presOf" srcId="{5FD92313-174D-45B1-88CB-7A3246B76BE6}" destId="{14EB0360-7678-418F-B316-B554267B58FB}" srcOrd="0" destOrd="0" presId="urn:microsoft.com/office/officeart/2005/8/layout/orgChart1"/>
    <dgm:cxn modelId="{68F9434E-3126-4155-A599-03AB4221976F}" type="presOf" srcId="{A6FB554C-D6B0-42DA-9E73-D3120D51E678}" destId="{148F249A-1773-47EB-8C2E-F7EB2B24FA48}" srcOrd="0" destOrd="0" presId="urn:microsoft.com/office/officeart/2005/8/layout/orgChart1"/>
    <dgm:cxn modelId="{98E9CD6E-7D40-4652-AAC2-1873B373665C}" srcId="{5DC26788-8B54-49EA-B511-23F646F5A187}" destId="{D140440C-F6FE-4BE8-82AE-219EFC2647BD}" srcOrd="0" destOrd="0" parTransId="{7F29504F-334C-4FE9-ABCD-9C13BB155866}" sibTransId="{2A0E3CD5-8CF8-491C-A542-38D4511E4847}"/>
    <dgm:cxn modelId="{ABA88A73-0487-480D-928D-0829C1601EFB}" type="presOf" srcId="{DCCFF407-7BC9-46F4-81F5-5D9828BA0EB0}" destId="{7698F6A5-0F81-432F-941C-4F5CC7A81B50}" srcOrd="1" destOrd="0" presId="urn:microsoft.com/office/officeart/2005/8/layout/orgChart1"/>
    <dgm:cxn modelId="{E56EF673-3A37-4789-A642-C0971F21586C}" type="presOf" srcId="{D140440C-F6FE-4BE8-82AE-219EFC2647BD}" destId="{FA1A421A-CC88-45DF-95A1-A5DC7FEF36BD}" srcOrd="1" destOrd="0" presId="urn:microsoft.com/office/officeart/2005/8/layout/orgChart1"/>
    <dgm:cxn modelId="{8F3F7076-5966-4C77-AC08-2A4C36FE9E07}" type="presOf" srcId="{D914D654-840F-4E58-8685-4DA0C7ABDF8E}" destId="{97499FC0-7D56-44DC-91D6-EDD0565DFBA8}" srcOrd="0" destOrd="0" presId="urn:microsoft.com/office/officeart/2005/8/layout/orgChart1"/>
    <dgm:cxn modelId="{822FDA7A-8DBD-4891-90CE-11B19719D41E}" type="presOf" srcId="{19804EDC-0FE5-476B-BCA1-5194286163E1}" destId="{59561486-9DE0-40AD-837B-AC06A07B5ECF}" srcOrd="1" destOrd="0" presId="urn:microsoft.com/office/officeart/2005/8/layout/orgChart1"/>
    <dgm:cxn modelId="{BCF69F7D-14F9-4A0C-93A4-1AD9676AF086}" type="presOf" srcId="{1DBCFA4C-C197-410A-A262-E7FA92AA012C}" destId="{53402137-9081-4EA8-AACD-28BF9B5B4FA2}" srcOrd="0" destOrd="0" presId="urn:microsoft.com/office/officeart/2005/8/layout/orgChart1"/>
    <dgm:cxn modelId="{96039982-FC9B-4E24-AE5B-BA7B8A330B63}" srcId="{E66F0E72-DEC6-4D63-8269-F93639A7AFD4}" destId="{A6FB554C-D6B0-42DA-9E73-D3120D51E678}" srcOrd="0" destOrd="0" parTransId="{5B7841E0-7BC5-4A40-A506-B59EE8F89DC7}" sibTransId="{39F1774D-0B1C-457C-943E-3F349FFCC113}"/>
    <dgm:cxn modelId="{C28E6E87-20E8-4431-AB9F-C1BA934D3EA0}" type="presOf" srcId="{E66F0E72-DEC6-4D63-8269-F93639A7AFD4}" destId="{28E5C2B4-38F7-4F4B-B6F2-3E3C49255EF7}" srcOrd="1" destOrd="0" presId="urn:microsoft.com/office/officeart/2005/8/layout/orgChart1"/>
    <dgm:cxn modelId="{3663A590-B8CA-4F33-903A-4F981A67A38F}" type="presOf" srcId="{1DBCFA4C-C197-410A-A262-E7FA92AA012C}" destId="{00239F36-5BBB-444F-9BAB-C57331C30C0A}" srcOrd="1" destOrd="0" presId="urn:microsoft.com/office/officeart/2005/8/layout/orgChart1"/>
    <dgm:cxn modelId="{1B4FDBA0-28C1-425A-8C56-FFBB6F0A636E}" type="presOf" srcId="{64B6A4B3-FDA3-4BA6-AA06-045DD65C6A9F}" destId="{74969B35-27AE-489D-8FCD-EFEDEAFB551D}" srcOrd="1" destOrd="0" presId="urn:microsoft.com/office/officeart/2005/8/layout/orgChart1"/>
    <dgm:cxn modelId="{AE2519A9-FAF1-4953-B4A1-D7E276D3E3A2}" type="presOf" srcId="{64B6A4B3-FDA3-4BA6-AA06-045DD65C6A9F}" destId="{DB317F54-5694-4271-B3BF-2B5EC7B6D373}" srcOrd="0" destOrd="0" presId="urn:microsoft.com/office/officeart/2005/8/layout/orgChart1"/>
    <dgm:cxn modelId="{CE9DAFAB-57C9-4BC8-93D2-9EA2C57CFD44}" type="presOf" srcId="{CFDF7EB9-3863-4836-ADC3-040EF82934FC}" destId="{A924BCBA-EFBA-4D02-9CA5-D78DFEFF1371}" srcOrd="0" destOrd="0" presId="urn:microsoft.com/office/officeart/2005/8/layout/orgChart1"/>
    <dgm:cxn modelId="{3663F8AB-57E8-4E94-96E8-6ED9257714A9}" type="presOf" srcId="{01E95A4D-E13F-4E62-80D9-03349E27C81A}" destId="{FF4E07E3-CFC0-4478-AE3C-3C0AD2D2B3E8}" srcOrd="0" destOrd="0" presId="urn:microsoft.com/office/officeart/2005/8/layout/orgChart1"/>
    <dgm:cxn modelId="{224705B0-59A3-47A5-9601-A6FC5C846E3F}" srcId="{CFDF7EB9-3863-4836-ADC3-040EF82934FC}" destId="{64B6A4B3-FDA3-4BA6-AA06-045DD65C6A9F}" srcOrd="0" destOrd="0" parTransId="{1CED4076-91F1-4201-A897-53B56063623A}" sibTransId="{7E88DFE7-A513-4D2B-A3D7-C6DAF9A345E9}"/>
    <dgm:cxn modelId="{A24F15B6-9703-42D3-8832-165E0D7E6827}" type="presOf" srcId="{E66F0E72-DEC6-4D63-8269-F93639A7AFD4}" destId="{B52FC097-4717-42BF-A6FC-C51AC98626D8}" srcOrd="0" destOrd="0" presId="urn:microsoft.com/office/officeart/2005/8/layout/orgChart1"/>
    <dgm:cxn modelId="{B59595BC-4E75-4C40-AA96-9EB17B685542}" srcId="{64B6A4B3-FDA3-4BA6-AA06-045DD65C6A9F}" destId="{5DC26788-8B54-49EA-B511-23F646F5A187}" srcOrd="3" destOrd="0" parTransId="{A499C110-D3CC-497C-93FA-D2EA086F93C6}" sibTransId="{14C3248A-E691-4355-B824-3FAF775986BE}"/>
    <dgm:cxn modelId="{208D8CE6-896B-4202-B1EB-F58EC24D666D}" srcId="{64B6A4B3-FDA3-4BA6-AA06-045DD65C6A9F}" destId="{DCCFF407-7BC9-46F4-81F5-5D9828BA0EB0}" srcOrd="2" destOrd="0" parTransId="{01E95A4D-E13F-4E62-80D9-03349E27C81A}" sibTransId="{53D3DA16-CB43-4EC3-9081-7A610D1DF040}"/>
    <dgm:cxn modelId="{AA8BC7C8-6883-4460-AA1A-E5CCFD211597}" type="presOf" srcId="{7C085BEE-5000-4CF0-A84A-68B318BC8676}" destId="{FBD7E57D-E6D8-4050-A83E-818C67E7E034}" srcOrd="0" destOrd="0" presId="urn:microsoft.com/office/officeart/2005/8/layout/orgChart1"/>
    <dgm:cxn modelId="{3C9D6EEA-2190-4B25-BD96-98704E57E533}" srcId="{64B6A4B3-FDA3-4BA6-AA06-045DD65C6A9F}" destId="{1DBCFA4C-C197-410A-A262-E7FA92AA012C}" srcOrd="0" destOrd="0" parTransId="{D914D654-840F-4E58-8685-4DA0C7ABDF8E}" sibTransId="{BE53BB2E-926F-4D53-80E7-3C32A43430A5}"/>
    <dgm:cxn modelId="{F0CA38EE-39B4-4D78-A048-E52E8027B6BE}" type="presOf" srcId="{DCCFF407-7BC9-46F4-81F5-5D9828BA0EB0}" destId="{5097F1F3-2BB9-4B46-BF1B-F1491328CC65}" srcOrd="0" destOrd="0" presId="urn:microsoft.com/office/officeart/2005/8/layout/orgChart1"/>
    <dgm:cxn modelId="{024B52F5-C65C-4D58-AB02-D342BD5DB606}" type="presOf" srcId="{5B7841E0-7BC5-4A40-A506-B59EE8F89DC7}" destId="{DF7D29CA-03DB-474F-997D-CFE835C6D3A4}" srcOrd="0" destOrd="0" presId="urn:microsoft.com/office/officeart/2005/8/layout/orgChart1"/>
    <dgm:cxn modelId="{D33AD2F5-3212-4661-8D7B-6739450E5818}" type="presOf" srcId="{19804EDC-0FE5-476B-BCA1-5194286163E1}" destId="{2E4D897B-0C9C-4AA9-BDDC-B520DBD021D3}" srcOrd="0" destOrd="0" presId="urn:microsoft.com/office/officeart/2005/8/layout/orgChart1"/>
    <dgm:cxn modelId="{3F7CC6FC-C9CB-418F-A607-60DE948CD662}" srcId="{64B6A4B3-FDA3-4BA6-AA06-045DD65C6A9F}" destId="{E66F0E72-DEC6-4D63-8269-F93639A7AFD4}" srcOrd="1" destOrd="0" parTransId="{5FD92313-174D-45B1-88CB-7A3246B76BE6}" sibTransId="{E02E3CB3-F01D-496F-9906-725536EDCA04}"/>
    <dgm:cxn modelId="{97F84F5C-2FB8-4CBD-9A40-B419CC45B324}" type="presParOf" srcId="{A924BCBA-EFBA-4D02-9CA5-D78DFEFF1371}" destId="{D3303A31-7AAA-4D9C-9977-44F5030D635D}" srcOrd="0" destOrd="0" presId="urn:microsoft.com/office/officeart/2005/8/layout/orgChart1"/>
    <dgm:cxn modelId="{C8DBD477-0F98-43E6-83DF-080AE8B1D612}" type="presParOf" srcId="{D3303A31-7AAA-4D9C-9977-44F5030D635D}" destId="{FCCA0158-5E28-4597-ADB3-00E6495F4BE9}" srcOrd="0" destOrd="0" presId="urn:microsoft.com/office/officeart/2005/8/layout/orgChart1"/>
    <dgm:cxn modelId="{C0237979-8230-4CDC-915B-D334AA5AE8E9}" type="presParOf" srcId="{FCCA0158-5E28-4597-ADB3-00E6495F4BE9}" destId="{DB317F54-5694-4271-B3BF-2B5EC7B6D373}" srcOrd="0" destOrd="0" presId="urn:microsoft.com/office/officeart/2005/8/layout/orgChart1"/>
    <dgm:cxn modelId="{9D221DCE-DC95-4107-ACEE-97196EC9BD53}" type="presParOf" srcId="{FCCA0158-5E28-4597-ADB3-00E6495F4BE9}" destId="{74969B35-27AE-489D-8FCD-EFEDEAFB551D}" srcOrd="1" destOrd="0" presId="urn:microsoft.com/office/officeart/2005/8/layout/orgChart1"/>
    <dgm:cxn modelId="{8288AE4C-2113-45AD-9C03-491FDEFCB461}" type="presParOf" srcId="{D3303A31-7AAA-4D9C-9977-44F5030D635D}" destId="{167F941E-3F94-45D7-A878-F3333CE7115A}" srcOrd="1" destOrd="0" presId="urn:microsoft.com/office/officeart/2005/8/layout/orgChart1"/>
    <dgm:cxn modelId="{FB012595-99C4-4BFF-84F5-4E4116AF6259}" type="presParOf" srcId="{167F941E-3F94-45D7-A878-F3333CE7115A}" destId="{97499FC0-7D56-44DC-91D6-EDD0565DFBA8}" srcOrd="0" destOrd="0" presId="urn:microsoft.com/office/officeart/2005/8/layout/orgChart1"/>
    <dgm:cxn modelId="{6C36BDB0-86F5-474D-8757-772F228BC088}" type="presParOf" srcId="{167F941E-3F94-45D7-A878-F3333CE7115A}" destId="{B14A4A8A-0DDD-4DA2-B3C6-1254D1546D24}" srcOrd="1" destOrd="0" presId="urn:microsoft.com/office/officeart/2005/8/layout/orgChart1"/>
    <dgm:cxn modelId="{9DA2CFBF-3898-4D7A-A40C-2C6CE29D4A41}" type="presParOf" srcId="{B14A4A8A-0DDD-4DA2-B3C6-1254D1546D24}" destId="{EAC3E53B-0CD3-4CF8-88F1-037A0A7409E1}" srcOrd="0" destOrd="0" presId="urn:microsoft.com/office/officeart/2005/8/layout/orgChart1"/>
    <dgm:cxn modelId="{D929570D-E0CC-4249-A191-0E37D487B24C}" type="presParOf" srcId="{EAC3E53B-0CD3-4CF8-88F1-037A0A7409E1}" destId="{53402137-9081-4EA8-AACD-28BF9B5B4FA2}" srcOrd="0" destOrd="0" presId="urn:microsoft.com/office/officeart/2005/8/layout/orgChart1"/>
    <dgm:cxn modelId="{D64A825E-237C-4226-80EF-404DF7768684}" type="presParOf" srcId="{EAC3E53B-0CD3-4CF8-88F1-037A0A7409E1}" destId="{00239F36-5BBB-444F-9BAB-C57331C30C0A}" srcOrd="1" destOrd="0" presId="urn:microsoft.com/office/officeart/2005/8/layout/orgChart1"/>
    <dgm:cxn modelId="{4A9640CC-85B6-4A9C-BD06-F85576E51031}" type="presParOf" srcId="{B14A4A8A-0DDD-4DA2-B3C6-1254D1546D24}" destId="{1640824D-AA67-4171-BBD5-303BE632A972}" srcOrd="1" destOrd="0" presId="urn:microsoft.com/office/officeart/2005/8/layout/orgChart1"/>
    <dgm:cxn modelId="{D9165B48-4D8B-48A8-AFF1-281F585AD862}" type="presParOf" srcId="{1640824D-AA67-4171-BBD5-303BE632A972}" destId="{FBD7E57D-E6D8-4050-A83E-818C67E7E034}" srcOrd="0" destOrd="0" presId="urn:microsoft.com/office/officeart/2005/8/layout/orgChart1"/>
    <dgm:cxn modelId="{A5D24083-AB05-4C3E-BE8D-268CD2E2C982}" type="presParOf" srcId="{1640824D-AA67-4171-BBD5-303BE632A972}" destId="{35991A18-1FC3-4859-94D6-C8288E99596B}" srcOrd="1" destOrd="0" presId="urn:microsoft.com/office/officeart/2005/8/layout/orgChart1"/>
    <dgm:cxn modelId="{C7BFEB0B-69F8-4D0F-B783-F3626C6C0BAF}" type="presParOf" srcId="{35991A18-1FC3-4859-94D6-C8288E99596B}" destId="{FC7BA6C7-AE64-465C-B972-02748955AB19}" srcOrd="0" destOrd="0" presId="urn:microsoft.com/office/officeart/2005/8/layout/orgChart1"/>
    <dgm:cxn modelId="{43980E14-8515-45B7-8F18-398E2D4758E3}" type="presParOf" srcId="{FC7BA6C7-AE64-465C-B972-02748955AB19}" destId="{5F8FF55B-D525-4534-B4E4-AC6C482EB4B6}" srcOrd="0" destOrd="0" presId="urn:microsoft.com/office/officeart/2005/8/layout/orgChart1"/>
    <dgm:cxn modelId="{42E3B722-3798-4E09-9B93-1FA55C04C6C1}" type="presParOf" srcId="{FC7BA6C7-AE64-465C-B972-02748955AB19}" destId="{3B843F08-866B-44DA-B13F-C214BC1C8274}" srcOrd="1" destOrd="0" presId="urn:microsoft.com/office/officeart/2005/8/layout/orgChart1"/>
    <dgm:cxn modelId="{30BDB6A3-89AB-4CB2-9592-2B5D57808AB9}" type="presParOf" srcId="{35991A18-1FC3-4859-94D6-C8288E99596B}" destId="{CFDFC3A7-DE6F-4E59-A466-1C3EB7FBFED5}" srcOrd="1" destOrd="0" presId="urn:microsoft.com/office/officeart/2005/8/layout/orgChart1"/>
    <dgm:cxn modelId="{850B7F7E-8921-4EEA-9B3D-2EE346A3111E}" type="presParOf" srcId="{35991A18-1FC3-4859-94D6-C8288E99596B}" destId="{9DC1A2CD-E345-4382-8232-6BB0C7E9BC4F}" srcOrd="2" destOrd="0" presId="urn:microsoft.com/office/officeart/2005/8/layout/orgChart1"/>
    <dgm:cxn modelId="{55838D77-7487-4C73-B4BB-CC8352FEABEA}" type="presParOf" srcId="{B14A4A8A-0DDD-4DA2-B3C6-1254D1546D24}" destId="{F678F129-9ED5-4A01-829E-C36F86F201D8}" srcOrd="2" destOrd="0" presId="urn:microsoft.com/office/officeart/2005/8/layout/orgChart1"/>
    <dgm:cxn modelId="{9B5D6EA2-5242-414C-8D78-D74F0404033A}" type="presParOf" srcId="{167F941E-3F94-45D7-A878-F3333CE7115A}" destId="{14EB0360-7678-418F-B316-B554267B58FB}" srcOrd="2" destOrd="0" presId="urn:microsoft.com/office/officeart/2005/8/layout/orgChart1"/>
    <dgm:cxn modelId="{BE4870EE-9D9A-4145-8A3D-5149BBD6C5BE}" type="presParOf" srcId="{167F941E-3F94-45D7-A878-F3333CE7115A}" destId="{169F3722-4A18-4F02-9552-5B3680B663BE}" srcOrd="3" destOrd="0" presId="urn:microsoft.com/office/officeart/2005/8/layout/orgChart1"/>
    <dgm:cxn modelId="{037AB7FE-FEB7-4ADE-9472-0CE826462845}" type="presParOf" srcId="{169F3722-4A18-4F02-9552-5B3680B663BE}" destId="{5ABF9B82-D14C-4157-AC29-E802E1AF65EA}" srcOrd="0" destOrd="0" presId="urn:microsoft.com/office/officeart/2005/8/layout/orgChart1"/>
    <dgm:cxn modelId="{0A9AC25F-37F2-46B3-BDA8-91165F39F433}" type="presParOf" srcId="{5ABF9B82-D14C-4157-AC29-E802E1AF65EA}" destId="{B52FC097-4717-42BF-A6FC-C51AC98626D8}" srcOrd="0" destOrd="0" presId="urn:microsoft.com/office/officeart/2005/8/layout/orgChart1"/>
    <dgm:cxn modelId="{4E7431CE-5407-4425-83C4-A6BA84F41DBB}" type="presParOf" srcId="{5ABF9B82-D14C-4157-AC29-E802E1AF65EA}" destId="{28E5C2B4-38F7-4F4B-B6F2-3E3C49255EF7}" srcOrd="1" destOrd="0" presId="urn:microsoft.com/office/officeart/2005/8/layout/orgChart1"/>
    <dgm:cxn modelId="{1D5F1766-5A7E-408A-A8F7-A3425FD50705}" type="presParOf" srcId="{169F3722-4A18-4F02-9552-5B3680B663BE}" destId="{7D8C9A1B-9FCE-4DBD-90F3-11378A375C61}" srcOrd="1" destOrd="0" presId="urn:microsoft.com/office/officeart/2005/8/layout/orgChart1"/>
    <dgm:cxn modelId="{E2A333E6-7D07-4C39-B834-8FBF9F7B4816}" type="presParOf" srcId="{7D8C9A1B-9FCE-4DBD-90F3-11378A375C61}" destId="{DF7D29CA-03DB-474F-997D-CFE835C6D3A4}" srcOrd="0" destOrd="0" presId="urn:microsoft.com/office/officeart/2005/8/layout/orgChart1"/>
    <dgm:cxn modelId="{DD8F43C9-FE00-4597-B3F5-DDD209123585}" type="presParOf" srcId="{7D8C9A1B-9FCE-4DBD-90F3-11378A375C61}" destId="{B2EC1731-A8F9-4846-85DD-B674EFD3FDD3}" srcOrd="1" destOrd="0" presId="urn:microsoft.com/office/officeart/2005/8/layout/orgChart1"/>
    <dgm:cxn modelId="{C8642D76-B8B4-4BFE-AA80-5A79B6ED9153}" type="presParOf" srcId="{B2EC1731-A8F9-4846-85DD-B674EFD3FDD3}" destId="{79F08F9D-C89D-44D0-98E7-1D68770411CB}" srcOrd="0" destOrd="0" presId="urn:microsoft.com/office/officeart/2005/8/layout/orgChart1"/>
    <dgm:cxn modelId="{1F8497A6-0EDB-47A0-836C-5A1A3D8CA6FB}" type="presParOf" srcId="{79F08F9D-C89D-44D0-98E7-1D68770411CB}" destId="{148F249A-1773-47EB-8C2E-F7EB2B24FA48}" srcOrd="0" destOrd="0" presId="urn:microsoft.com/office/officeart/2005/8/layout/orgChart1"/>
    <dgm:cxn modelId="{065310D2-0EDB-414E-85D3-B0597D910C3A}" type="presParOf" srcId="{79F08F9D-C89D-44D0-98E7-1D68770411CB}" destId="{5EB3041E-FCCB-44E2-856B-745C7AE47845}" srcOrd="1" destOrd="0" presId="urn:microsoft.com/office/officeart/2005/8/layout/orgChart1"/>
    <dgm:cxn modelId="{2A3250FB-41E2-47CC-B4EF-C37711A67985}" type="presParOf" srcId="{B2EC1731-A8F9-4846-85DD-B674EFD3FDD3}" destId="{30C90D35-D44F-4957-AFB0-310B84DEE2EA}" srcOrd="1" destOrd="0" presId="urn:microsoft.com/office/officeart/2005/8/layout/orgChart1"/>
    <dgm:cxn modelId="{9EA50033-FCA9-4439-B510-F4B348C58559}" type="presParOf" srcId="{B2EC1731-A8F9-4846-85DD-B674EFD3FDD3}" destId="{03F79FAB-5786-443A-9252-CC8653F1D8A6}" srcOrd="2" destOrd="0" presId="urn:microsoft.com/office/officeart/2005/8/layout/orgChart1"/>
    <dgm:cxn modelId="{0539C260-7F30-41C5-83A0-3A10229C9080}" type="presParOf" srcId="{169F3722-4A18-4F02-9552-5B3680B663BE}" destId="{12EF756A-2FB5-43DA-9F05-3CD2BC608C0D}" srcOrd="2" destOrd="0" presId="urn:microsoft.com/office/officeart/2005/8/layout/orgChart1"/>
    <dgm:cxn modelId="{A0320564-A910-45F9-A08E-FB57C02CBC58}" type="presParOf" srcId="{167F941E-3F94-45D7-A878-F3333CE7115A}" destId="{FF4E07E3-CFC0-4478-AE3C-3C0AD2D2B3E8}" srcOrd="4" destOrd="0" presId="urn:microsoft.com/office/officeart/2005/8/layout/orgChart1"/>
    <dgm:cxn modelId="{0BA60ACE-AD4C-4B72-B288-15C2FEC6C9D2}" type="presParOf" srcId="{167F941E-3F94-45D7-A878-F3333CE7115A}" destId="{E0B6D7A8-ABC0-43AF-A67F-223F4DEF4E16}" srcOrd="5" destOrd="0" presId="urn:microsoft.com/office/officeart/2005/8/layout/orgChart1"/>
    <dgm:cxn modelId="{73E5AD15-913E-484C-904C-E697580D8A17}" type="presParOf" srcId="{E0B6D7A8-ABC0-43AF-A67F-223F4DEF4E16}" destId="{3543ECA0-1345-49B1-B8AA-7C0CA1B73214}" srcOrd="0" destOrd="0" presId="urn:microsoft.com/office/officeart/2005/8/layout/orgChart1"/>
    <dgm:cxn modelId="{3EFA1E6F-0608-45F7-8DC7-7B1EDE8AFA78}" type="presParOf" srcId="{3543ECA0-1345-49B1-B8AA-7C0CA1B73214}" destId="{5097F1F3-2BB9-4B46-BF1B-F1491328CC65}" srcOrd="0" destOrd="0" presId="urn:microsoft.com/office/officeart/2005/8/layout/orgChart1"/>
    <dgm:cxn modelId="{8C6D9A89-E097-4884-8B9B-B378BBE1D2D0}" type="presParOf" srcId="{3543ECA0-1345-49B1-B8AA-7C0CA1B73214}" destId="{7698F6A5-0F81-432F-941C-4F5CC7A81B50}" srcOrd="1" destOrd="0" presId="urn:microsoft.com/office/officeart/2005/8/layout/orgChart1"/>
    <dgm:cxn modelId="{58DB8726-F691-4D89-A48F-B781A17D09F8}" type="presParOf" srcId="{E0B6D7A8-ABC0-43AF-A67F-223F4DEF4E16}" destId="{02BA37A9-CC31-420A-A604-A8BD85F1D06A}" srcOrd="1" destOrd="0" presId="urn:microsoft.com/office/officeart/2005/8/layout/orgChart1"/>
    <dgm:cxn modelId="{11484C3C-E502-4D39-9C2F-E6FC9BFB774E}" type="presParOf" srcId="{02BA37A9-CC31-420A-A604-A8BD85F1D06A}" destId="{576BE2ED-EEEA-4E03-9B6C-E1735B93CDF7}" srcOrd="0" destOrd="0" presId="urn:microsoft.com/office/officeart/2005/8/layout/orgChart1"/>
    <dgm:cxn modelId="{06C1890C-7AD6-4762-951B-B821E941F513}" type="presParOf" srcId="{02BA37A9-CC31-420A-A604-A8BD85F1D06A}" destId="{DECCE2EC-7A89-4CFF-A976-149505B22BCD}" srcOrd="1" destOrd="0" presId="urn:microsoft.com/office/officeart/2005/8/layout/orgChart1"/>
    <dgm:cxn modelId="{13723FAD-4567-45C0-B74A-B872D66E1741}" type="presParOf" srcId="{DECCE2EC-7A89-4CFF-A976-149505B22BCD}" destId="{3B55504E-C5B9-4BAB-825B-528711DD3F01}" srcOrd="0" destOrd="0" presId="urn:microsoft.com/office/officeart/2005/8/layout/orgChart1"/>
    <dgm:cxn modelId="{D1F37267-5C07-471C-BB2B-BC36B2A3C379}" type="presParOf" srcId="{3B55504E-C5B9-4BAB-825B-528711DD3F01}" destId="{2E4D897B-0C9C-4AA9-BDDC-B520DBD021D3}" srcOrd="0" destOrd="0" presId="urn:microsoft.com/office/officeart/2005/8/layout/orgChart1"/>
    <dgm:cxn modelId="{C7678AA0-0BFE-4BC7-978C-94115D68B4E8}" type="presParOf" srcId="{3B55504E-C5B9-4BAB-825B-528711DD3F01}" destId="{59561486-9DE0-40AD-837B-AC06A07B5ECF}" srcOrd="1" destOrd="0" presId="urn:microsoft.com/office/officeart/2005/8/layout/orgChart1"/>
    <dgm:cxn modelId="{D4DAF4B6-D536-4DA5-AB3F-A8CA7FD1C21C}" type="presParOf" srcId="{DECCE2EC-7A89-4CFF-A976-149505B22BCD}" destId="{7624642E-AD0F-47C0-B83D-596D65DB09B9}" srcOrd="1" destOrd="0" presId="urn:microsoft.com/office/officeart/2005/8/layout/orgChart1"/>
    <dgm:cxn modelId="{3F9D506B-05A0-41AA-A90D-9B1D5E69C17E}" type="presParOf" srcId="{DECCE2EC-7A89-4CFF-A976-149505B22BCD}" destId="{C2CA3872-2061-46C3-A827-A35F69107FCD}" srcOrd="2" destOrd="0" presId="urn:microsoft.com/office/officeart/2005/8/layout/orgChart1"/>
    <dgm:cxn modelId="{052F2040-BF65-4AAA-BFBB-8537B535B6BF}" type="presParOf" srcId="{E0B6D7A8-ABC0-43AF-A67F-223F4DEF4E16}" destId="{19EB528F-629D-4CF5-8131-6F85DF8C073C}" srcOrd="2" destOrd="0" presId="urn:microsoft.com/office/officeart/2005/8/layout/orgChart1"/>
    <dgm:cxn modelId="{8BB1DF45-1D63-42DE-90CB-C9216F709921}" type="presParOf" srcId="{167F941E-3F94-45D7-A878-F3333CE7115A}" destId="{E0B99885-121D-4038-99EE-F4B1B9E188F7}" srcOrd="6" destOrd="0" presId="urn:microsoft.com/office/officeart/2005/8/layout/orgChart1"/>
    <dgm:cxn modelId="{EDFD5146-A853-432D-8E30-23C0ABFCAA59}" type="presParOf" srcId="{167F941E-3F94-45D7-A878-F3333CE7115A}" destId="{D7A6D479-7582-4797-A9CC-2E0E4D2A7057}" srcOrd="7" destOrd="0" presId="urn:microsoft.com/office/officeart/2005/8/layout/orgChart1"/>
    <dgm:cxn modelId="{4C72F27F-2C75-4E9F-80EB-AFEA6986FB82}" type="presParOf" srcId="{D7A6D479-7582-4797-A9CC-2E0E4D2A7057}" destId="{B1964F4B-F0ED-4B4A-9629-B4717C9DF820}" srcOrd="0" destOrd="0" presId="urn:microsoft.com/office/officeart/2005/8/layout/orgChart1"/>
    <dgm:cxn modelId="{D319687F-2718-4FB4-8B3A-F7FC935A2B73}" type="presParOf" srcId="{B1964F4B-F0ED-4B4A-9629-B4717C9DF820}" destId="{F509AE43-A653-4569-A171-6D1CA482B3E3}" srcOrd="0" destOrd="0" presId="urn:microsoft.com/office/officeart/2005/8/layout/orgChart1"/>
    <dgm:cxn modelId="{D23B53FA-472C-466A-AA6F-8362048D5D49}" type="presParOf" srcId="{B1964F4B-F0ED-4B4A-9629-B4717C9DF820}" destId="{8CFC3193-FD16-467F-8A06-2ABDE778750E}" srcOrd="1" destOrd="0" presId="urn:microsoft.com/office/officeart/2005/8/layout/orgChart1"/>
    <dgm:cxn modelId="{7669ACBA-3467-4F85-85D3-E87A6EC2B6E5}" type="presParOf" srcId="{D7A6D479-7582-4797-A9CC-2E0E4D2A7057}" destId="{8610C879-2653-43CC-B51E-7F11E629AD4B}" srcOrd="1" destOrd="0" presId="urn:microsoft.com/office/officeart/2005/8/layout/orgChart1"/>
    <dgm:cxn modelId="{BF5418F8-3813-4E9A-98F7-8A7C9C806036}" type="presParOf" srcId="{8610C879-2653-43CC-B51E-7F11E629AD4B}" destId="{41F1D70F-454A-4BAA-91CD-1E14D5AC35FF}" srcOrd="0" destOrd="0" presId="urn:microsoft.com/office/officeart/2005/8/layout/orgChart1"/>
    <dgm:cxn modelId="{3E330115-A865-4C9C-B6FA-A40EBE138164}" type="presParOf" srcId="{8610C879-2653-43CC-B51E-7F11E629AD4B}" destId="{E8B4DF99-8005-4E6E-8FB3-85A500076CE5}" srcOrd="1" destOrd="0" presId="urn:microsoft.com/office/officeart/2005/8/layout/orgChart1"/>
    <dgm:cxn modelId="{F276DDD1-2D01-4A29-9E5B-D4C9D42DC1E2}" type="presParOf" srcId="{E8B4DF99-8005-4E6E-8FB3-85A500076CE5}" destId="{85D820EF-9355-4262-8011-90C3529B2358}" srcOrd="0" destOrd="0" presId="urn:microsoft.com/office/officeart/2005/8/layout/orgChart1"/>
    <dgm:cxn modelId="{B7CE1B31-ADDA-4DE7-9E05-C69079B079B6}" type="presParOf" srcId="{85D820EF-9355-4262-8011-90C3529B2358}" destId="{C38CE0FF-5F22-4BFE-B01D-7ACF22B8D114}" srcOrd="0" destOrd="0" presId="urn:microsoft.com/office/officeart/2005/8/layout/orgChart1"/>
    <dgm:cxn modelId="{6AE68C6E-3F13-4BAD-8500-2E210210FC0A}" type="presParOf" srcId="{85D820EF-9355-4262-8011-90C3529B2358}" destId="{FA1A421A-CC88-45DF-95A1-A5DC7FEF36BD}" srcOrd="1" destOrd="0" presId="urn:microsoft.com/office/officeart/2005/8/layout/orgChart1"/>
    <dgm:cxn modelId="{3AF65D0E-5BC2-4B5B-B2E1-74D7480B8B3A}" type="presParOf" srcId="{E8B4DF99-8005-4E6E-8FB3-85A500076CE5}" destId="{65EBF20D-FDDD-4D98-AD43-EBC9FCC3F83C}" srcOrd="1" destOrd="0" presId="urn:microsoft.com/office/officeart/2005/8/layout/orgChart1"/>
    <dgm:cxn modelId="{05A328BB-8F19-455A-8E26-E1EEAB4B96A3}" type="presParOf" srcId="{E8B4DF99-8005-4E6E-8FB3-85A500076CE5}" destId="{326FC1B3-0F78-45F5-96BD-E98A910D7772}" srcOrd="2" destOrd="0" presId="urn:microsoft.com/office/officeart/2005/8/layout/orgChart1"/>
    <dgm:cxn modelId="{3E7CE390-EA86-48F9-940E-7A0A506B063C}" type="presParOf" srcId="{D7A6D479-7582-4797-A9CC-2E0E4D2A7057}" destId="{947FEBC6-61DA-491A-A036-CF26FEC6DEAB}" srcOrd="2" destOrd="0" presId="urn:microsoft.com/office/officeart/2005/8/layout/orgChart1"/>
    <dgm:cxn modelId="{94F6C2EC-E322-4940-85A2-58B203508E94}" type="presParOf" srcId="{D3303A31-7AAA-4D9C-9977-44F5030D635D}" destId="{A9904D8E-978D-4071-9F9F-0C75C48CD90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876104" y="648992"/>
          <a:ext cx="1754494" cy="235163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“Curious Career Convoys” Industry “Talk and Tours”</a:t>
          </a:r>
        </a:p>
      </dsp:txBody>
      <dsp:txXfrm>
        <a:off x="1156823" y="648992"/>
        <a:ext cx="1473775" cy="2351635"/>
      </dsp:txXfrm>
    </dsp:sp>
    <dsp:sp modelId="{DF2D9D28-C504-410D-8E0B-9434A31D50F3}">
      <dsp:nvSpPr>
        <dsp:cNvPr id="0" name=""/>
        <dsp:cNvSpPr/>
      </dsp:nvSpPr>
      <dsp:spPr>
        <a:xfrm>
          <a:off x="1096" y="170490"/>
          <a:ext cx="1169662" cy="116966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TERM 3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2023</a:t>
          </a:r>
        </a:p>
      </dsp:txBody>
      <dsp:txXfrm>
        <a:off x="172389" y="341783"/>
        <a:ext cx="827076" cy="827076"/>
      </dsp:txXfrm>
    </dsp:sp>
    <dsp:sp modelId="{7D0B612E-C1EB-4C4B-958C-3B314C9C3304}">
      <dsp:nvSpPr>
        <dsp:cNvPr id="0" name=""/>
        <dsp:cNvSpPr/>
      </dsp:nvSpPr>
      <dsp:spPr>
        <a:xfrm>
          <a:off x="3860983" y="638355"/>
          <a:ext cx="1754494" cy="117024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Paul Wade Life Skills Workshops</a:t>
          </a:r>
        </a:p>
      </dsp:txBody>
      <dsp:txXfrm>
        <a:off x="4141702" y="638355"/>
        <a:ext cx="1473775" cy="1170247"/>
      </dsp:txXfrm>
    </dsp:sp>
    <dsp:sp modelId="{8FFF0D56-D744-4943-9BCB-A2DDA04A2C5B}">
      <dsp:nvSpPr>
        <dsp:cNvPr id="0" name=""/>
        <dsp:cNvSpPr/>
      </dsp:nvSpPr>
      <dsp:spPr>
        <a:xfrm>
          <a:off x="3860983" y="1808602"/>
          <a:ext cx="1754494" cy="117024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Girls Can Too!</a:t>
          </a:r>
        </a:p>
      </dsp:txBody>
      <dsp:txXfrm>
        <a:off x="4141702" y="1808602"/>
        <a:ext cx="1473775" cy="1170247"/>
      </dsp:txXfrm>
    </dsp:sp>
    <dsp:sp modelId="{4BCACBE1-7358-49C5-9F64-54101E2F04CA}">
      <dsp:nvSpPr>
        <dsp:cNvPr id="0" name=""/>
        <dsp:cNvSpPr/>
      </dsp:nvSpPr>
      <dsp:spPr>
        <a:xfrm>
          <a:off x="3860983" y="2978850"/>
          <a:ext cx="1754494" cy="117024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Professional Development</a:t>
          </a:r>
        </a:p>
      </dsp:txBody>
      <dsp:txXfrm>
        <a:off x="4141702" y="2978850"/>
        <a:ext cx="1473775" cy="1170247"/>
      </dsp:txXfrm>
    </dsp:sp>
    <dsp:sp modelId="{57266876-EA96-41DB-B5BC-5D1856E79137}">
      <dsp:nvSpPr>
        <dsp:cNvPr id="0" name=""/>
        <dsp:cNvSpPr/>
      </dsp:nvSpPr>
      <dsp:spPr>
        <a:xfrm>
          <a:off x="2925253" y="170490"/>
          <a:ext cx="1169662" cy="116966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AU" sz="1800" kern="120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TERM 4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 2023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AU" sz="1600" kern="1200"/>
        </a:p>
      </dsp:txBody>
      <dsp:txXfrm>
        <a:off x="3096546" y="341783"/>
        <a:ext cx="827076" cy="8270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936827" y="638355"/>
          <a:ext cx="1754494" cy="1170247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100" kern="1200"/>
            <a:t>“Job’s Connect” Expo</a:t>
          </a:r>
        </a:p>
      </dsp:txBody>
      <dsp:txXfrm>
        <a:off x="1217546" y="638355"/>
        <a:ext cx="1473775" cy="1170247"/>
      </dsp:txXfrm>
    </dsp:sp>
    <dsp:sp modelId="{A7CDE70F-4870-4C83-9C09-24C7D0DEE061}">
      <dsp:nvSpPr>
        <dsp:cNvPr id="0" name=""/>
        <dsp:cNvSpPr/>
      </dsp:nvSpPr>
      <dsp:spPr>
        <a:xfrm>
          <a:off x="936827" y="1808602"/>
          <a:ext cx="1754494" cy="1170247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100" kern="1200"/>
            <a:t>Tertiary Tour and Expo</a:t>
          </a:r>
        </a:p>
      </dsp:txBody>
      <dsp:txXfrm>
        <a:off x="1217546" y="1808602"/>
        <a:ext cx="1473775" cy="1170247"/>
      </dsp:txXfrm>
    </dsp:sp>
    <dsp:sp modelId="{556F30D9-5A90-4619-A937-73555A075967}">
      <dsp:nvSpPr>
        <dsp:cNvPr id="0" name=""/>
        <dsp:cNvSpPr/>
      </dsp:nvSpPr>
      <dsp:spPr>
        <a:xfrm>
          <a:off x="936827" y="2978850"/>
          <a:ext cx="1754494" cy="1170247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100" kern="1200"/>
            <a:t>CPR + First Aid Training</a:t>
          </a:r>
        </a:p>
      </dsp:txBody>
      <dsp:txXfrm>
        <a:off x="1217546" y="2978850"/>
        <a:ext cx="1473775" cy="1170247"/>
      </dsp:txXfrm>
    </dsp:sp>
    <dsp:sp modelId="{DF2D9D28-C504-410D-8E0B-9434A31D50F3}">
      <dsp:nvSpPr>
        <dsp:cNvPr id="0" name=""/>
        <dsp:cNvSpPr/>
      </dsp:nvSpPr>
      <dsp:spPr>
        <a:xfrm>
          <a:off x="1096" y="170490"/>
          <a:ext cx="1169662" cy="11696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TERM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1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2023</a:t>
          </a:r>
        </a:p>
      </dsp:txBody>
      <dsp:txXfrm>
        <a:off x="172389" y="341783"/>
        <a:ext cx="827076" cy="827076"/>
      </dsp:txXfrm>
    </dsp:sp>
    <dsp:sp modelId="{7D0B612E-C1EB-4C4B-958C-3B314C9C3304}">
      <dsp:nvSpPr>
        <dsp:cNvPr id="0" name=""/>
        <dsp:cNvSpPr/>
      </dsp:nvSpPr>
      <dsp:spPr>
        <a:xfrm>
          <a:off x="3860983" y="638355"/>
          <a:ext cx="1754494" cy="1170247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100" kern="1200"/>
            <a:t>“Careers</a:t>
          </a:r>
          <a:r>
            <a:rPr lang="en-AU" sz="2100" kern="1200" baseline="0"/>
            <a:t> Day Out” Expo</a:t>
          </a:r>
          <a:endParaRPr lang="en-AU" sz="2100" kern="1200"/>
        </a:p>
      </dsp:txBody>
      <dsp:txXfrm>
        <a:off x="4141702" y="638355"/>
        <a:ext cx="1473775" cy="1170247"/>
      </dsp:txXfrm>
    </dsp:sp>
    <dsp:sp modelId="{8FFF0D56-D744-4943-9BCB-A2DDA04A2C5B}">
      <dsp:nvSpPr>
        <dsp:cNvPr id="0" name=""/>
        <dsp:cNvSpPr/>
      </dsp:nvSpPr>
      <dsp:spPr>
        <a:xfrm>
          <a:off x="3860983" y="1808602"/>
          <a:ext cx="1754494" cy="1170247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100" kern="1200"/>
            <a:t>National Careers Week</a:t>
          </a:r>
        </a:p>
      </dsp:txBody>
      <dsp:txXfrm>
        <a:off x="4141702" y="1808602"/>
        <a:ext cx="1473775" cy="1170247"/>
      </dsp:txXfrm>
    </dsp:sp>
    <dsp:sp modelId="{57266876-EA96-41DB-B5BC-5D1856E79137}">
      <dsp:nvSpPr>
        <dsp:cNvPr id="0" name=""/>
        <dsp:cNvSpPr/>
      </dsp:nvSpPr>
      <dsp:spPr>
        <a:xfrm>
          <a:off x="2925253" y="170490"/>
          <a:ext cx="1169662" cy="11696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AU" sz="1800" kern="120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TERM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2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 2023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AU" sz="1600" kern="1200"/>
        </a:p>
      </dsp:txBody>
      <dsp:txXfrm>
        <a:off x="3096546" y="341783"/>
        <a:ext cx="827076" cy="8270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778885" y="591378"/>
          <a:ext cx="1459385" cy="973410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“Job’s Connect” Expo</a:t>
          </a:r>
        </a:p>
      </dsp:txBody>
      <dsp:txXfrm>
        <a:off x="1012387" y="591378"/>
        <a:ext cx="1225884" cy="973410"/>
      </dsp:txXfrm>
    </dsp:sp>
    <dsp:sp modelId="{DF2D9D28-C504-410D-8E0B-9434A31D50F3}">
      <dsp:nvSpPr>
        <dsp:cNvPr id="0" name=""/>
        <dsp:cNvSpPr/>
      </dsp:nvSpPr>
      <dsp:spPr>
        <a:xfrm>
          <a:off x="546" y="202208"/>
          <a:ext cx="972923" cy="9729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1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43027" y="344689"/>
        <a:ext cx="687961" cy="6879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778885" y="591378"/>
          <a:ext cx="1459385" cy="973410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Tertiary Tour and Expo</a:t>
          </a:r>
        </a:p>
      </dsp:txBody>
      <dsp:txXfrm>
        <a:off x="1012387" y="591378"/>
        <a:ext cx="1225884" cy="973410"/>
      </dsp:txXfrm>
    </dsp:sp>
    <dsp:sp modelId="{DF2D9D28-C504-410D-8E0B-9434A31D50F3}">
      <dsp:nvSpPr>
        <dsp:cNvPr id="0" name=""/>
        <dsp:cNvSpPr/>
      </dsp:nvSpPr>
      <dsp:spPr>
        <a:xfrm>
          <a:off x="546" y="202208"/>
          <a:ext cx="972923" cy="9729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1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43027" y="344689"/>
        <a:ext cx="687961" cy="6879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778885" y="591378"/>
          <a:ext cx="1459385" cy="973410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CPR and First Aid Training</a:t>
          </a:r>
        </a:p>
      </dsp:txBody>
      <dsp:txXfrm>
        <a:off x="1012387" y="591378"/>
        <a:ext cx="1225884" cy="973410"/>
      </dsp:txXfrm>
    </dsp:sp>
    <dsp:sp modelId="{DF2D9D28-C504-410D-8E0B-9434A31D50F3}">
      <dsp:nvSpPr>
        <dsp:cNvPr id="0" name=""/>
        <dsp:cNvSpPr/>
      </dsp:nvSpPr>
      <dsp:spPr>
        <a:xfrm>
          <a:off x="546" y="202208"/>
          <a:ext cx="972923" cy="9729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1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43027" y="344689"/>
        <a:ext cx="687961" cy="6879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778885" y="591378"/>
          <a:ext cx="1459385" cy="973410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Careers Day Out Expo</a:t>
          </a:r>
        </a:p>
      </dsp:txBody>
      <dsp:txXfrm>
        <a:off x="1012387" y="591378"/>
        <a:ext cx="1225884" cy="973410"/>
      </dsp:txXfrm>
    </dsp:sp>
    <dsp:sp modelId="{DF2D9D28-C504-410D-8E0B-9434A31D50F3}">
      <dsp:nvSpPr>
        <dsp:cNvPr id="0" name=""/>
        <dsp:cNvSpPr/>
      </dsp:nvSpPr>
      <dsp:spPr>
        <a:xfrm>
          <a:off x="546" y="202208"/>
          <a:ext cx="972923" cy="9729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43027" y="344689"/>
        <a:ext cx="687961" cy="6879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778885" y="591378"/>
          <a:ext cx="1459385" cy="973410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National Careers Week</a:t>
          </a:r>
        </a:p>
      </dsp:txBody>
      <dsp:txXfrm>
        <a:off x="1012387" y="591378"/>
        <a:ext cx="1225884" cy="973410"/>
      </dsp:txXfrm>
    </dsp:sp>
    <dsp:sp modelId="{DF2D9D28-C504-410D-8E0B-9434A31D50F3}">
      <dsp:nvSpPr>
        <dsp:cNvPr id="0" name=""/>
        <dsp:cNvSpPr/>
      </dsp:nvSpPr>
      <dsp:spPr>
        <a:xfrm>
          <a:off x="546" y="202208"/>
          <a:ext cx="972923" cy="9729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43027" y="344689"/>
        <a:ext cx="687961" cy="68796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778885" y="591378"/>
          <a:ext cx="1459385" cy="973410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National Careers Week</a:t>
          </a:r>
        </a:p>
      </dsp:txBody>
      <dsp:txXfrm>
        <a:off x="1012387" y="591378"/>
        <a:ext cx="1225884" cy="973410"/>
      </dsp:txXfrm>
    </dsp:sp>
    <dsp:sp modelId="{DF2D9D28-C504-410D-8E0B-9434A31D50F3}">
      <dsp:nvSpPr>
        <dsp:cNvPr id="0" name=""/>
        <dsp:cNvSpPr/>
      </dsp:nvSpPr>
      <dsp:spPr>
        <a:xfrm>
          <a:off x="546" y="202208"/>
          <a:ext cx="972923" cy="9729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43027" y="344689"/>
        <a:ext cx="687961" cy="68796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654718" y="446341"/>
          <a:ext cx="1311803" cy="175827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/>
            <a:t>Curious Career Convoys - Industry “Talk and Tours”</a:t>
          </a:r>
        </a:p>
      </dsp:txBody>
      <dsp:txXfrm>
        <a:off x="864607" y="446341"/>
        <a:ext cx="1101915" cy="1758275"/>
      </dsp:txXfrm>
    </dsp:sp>
    <dsp:sp modelId="{DF2D9D28-C504-410D-8E0B-9434A31D50F3}">
      <dsp:nvSpPr>
        <dsp:cNvPr id="0" name=""/>
        <dsp:cNvSpPr/>
      </dsp:nvSpPr>
      <dsp:spPr>
        <a:xfrm>
          <a:off x="491" y="88573"/>
          <a:ext cx="874535" cy="87453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TERM 3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2023</a:t>
          </a:r>
        </a:p>
      </dsp:txBody>
      <dsp:txXfrm>
        <a:off x="128564" y="216646"/>
        <a:ext cx="618389" cy="6183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254243" y="416202"/>
          <a:ext cx="1836901" cy="101172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/>
            <a:t>  Paul Wade Life Skills Workshop</a:t>
          </a:r>
        </a:p>
      </dsp:txBody>
      <dsp:txXfrm>
        <a:off x="548147" y="416202"/>
        <a:ext cx="1542997" cy="1011727"/>
      </dsp:txXfrm>
    </dsp:sp>
    <dsp:sp modelId="{DF2D9D28-C504-410D-8E0B-9434A31D50F3}">
      <dsp:nvSpPr>
        <dsp:cNvPr id="0" name=""/>
        <dsp:cNvSpPr/>
      </dsp:nvSpPr>
      <dsp:spPr>
        <a:xfrm>
          <a:off x="74718" y="121834"/>
          <a:ext cx="636554" cy="63655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TERM 4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kern="1200"/>
            <a:t>2023</a:t>
          </a:r>
        </a:p>
      </dsp:txBody>
      <dsp:txXfrm>
        <a:off x="167939" y="215055"/>
        <a:ext cx="450112" cy="4501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254243" y="416202"/>
          <a:ext cx="1836901" cy="101172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/>
            <a:t>  Paul Wade Life Skills Workshop</a:t>
          </a:r>
        </a:p>
      </dsp:txBody>
      <dsp:txXfrm>
        <a:off x="548147" y="416202"/>
        <a:ext cx="1542997" cy="1011727"/>
      </dsp:txXfrm>
    </dsp:sp>
    <dsp:sp modelId="{DF2D9D28-C504-410D-8E0B-9434A31D50F3}">
      <dsp:nvSpPr>
        <dsp:cNvPr id="0" name=""/>
        <dsp:cNvSpPr/>
      </dsp:nvSpPr>
      <dsp:spPr>
        <a:xfrm>
          <a:off x="74718" y="121834"/>
          <a:ext cx="636554" cy="63655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TERM 4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kern="1200"/>
            <a:t>2023</a:t>
          </a:r>
        </a:p>
      </dsp:txBody>
      <dsp:txXfrm>
        <a:off x="167939" y="215055"/>
        <a:ext cx="450112" cy="4501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254243" y="416202"/>
          <a:ext cx="1836901" cy="101172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/>
            <a:t>  Paul Wade Life Skills Workshop</a:t>
          </a:r>
        </a:p>
      </dsp:txBody>
      <dsp:txXfrm>
        <a:off x="548147" y="416202"/>
        <a:ext cx="1542997" cy="1011727"/>
      </dsp:txXfrm>
    </dsp:sp>
    <dsp:sp modelId="{DF2D9D28-C504-410D-8E0B-9434A31D50F3}">
      <dsp:nvSpPr>
        <dsp:cNvPr id="0" name=""/>
        <dsp:cNvSpPr/>
      </dsp:nvSpPr>
      <dsp:spPr>
        <a:xfrm>
          <a:off x="74718" y="121834"/>
          <a:ext cx="636554" cy="63655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TERM 4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kern="1200"/>
            <a:t>2023</a:t>
          </a:r>
        </a:p>
      </dsp:txBody>
      <dsp:txXfrm>
        <a:off x="167939" y="215055"/>
        <a:ext cx="450112" cy="4501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254243" y="416202"/>
          <a:ext cx="1836901" cy="101172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/>
            <a:t>  Paul Wade Life Skills Workshop</a:t>
          </a:r>
        </a:p>
      </dsp:txBody>
      <dsp:txXfrm>
        <a:off x="548147" y="416202"/>
        <a:ext cx="1542997" cy="1011727"/>
      </dsp:txXfrm>
    </dsp:sp>
    <dsp:sp modelId="{DF2D9D28-C504-410D-8E0B-9434A31D50F3}">
      <dsp:nvSpPr>
        <dsp:cNvPr id="0" name=""/>
        <dsp:cNvSpPr/>
      </dsp:nvSpPr>
      <dsp:spPr>
        <a:xfrm>
          <a:off x="74718" y="121834"/>
          <a:ext cx="636554" cy="63655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TERM 4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kern="1200"/>
            <a:t>2023</a:t>
          </a:r>
        </a:p>
      </dsp:txBody>
      <dsp:txXfrm>
        <a:off x="167939" y="215055"/>
        <a:ext cx="450112" cy="45011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C0173-F344-4601-BE73-7BE7529C4FD9}">
      <dsp:nvSpPr>
        <dsp:cNvPr id="0" name=""/>
        <dsp:cNvSpPr/>
      </dsp:nvSpPr>
      <dsp:spPr>
        <a:xfrm>
          <a:off x="322932" y="439731"/>
          <a:ext cx="1718889" cy="97042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/>
            <a:t>Girls Can Too!</a:t>
          </a:r>
        </a:p>
      </dsp:txBody>
      <dsp:txXfrm>
        <a:off x="597954" y="439731"/>
        <a:ext cx="1443867" cy="970429"/>
      </dsp:txXfrm>
    </dsp:sp>
    <dsp:sp modelId="{DF2D9D28-C504-410D-8E0B-9434A31D50F3}">
      <dsp:nvSpPr>
        <dsp:cNvPr id="0" name=""/>
        <dsp:cNvSpPr/>
      </dsp:nvSpPr>
      <dsp:spPr>
        <a:xfrm>
          <a:off x="37331" y="286409"/>
          <a:ext cx="660761" cy="66076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kern="1200"/>
            <a:t>TERM 4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kern="1200"/>
            <a:t>2023</a:t>
          </a:r>
        </a:p>
      </dsp:txBody>
      <dsp:txXfrm>
        <a:off x="134097" y="383175"/>
        <a:ext cx="467229" cy="46722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1D70F-454A-4BAA-91CD-1E14D5AC35FF}">
      <dsp:nvSpPr>
        <dsp:cNvPr id="0" name=""/>
        <dsp:cNvSpPr/>
      </dsp:nvSpPr>
      <dsp:spPr>
        <a:xfrm>
          <a:off x="8747782" y="2357012"/>
          <a:ext cx="351624" cy="10783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8315"/>
              </a:lnTo>
              <a:lnTo>
                <a:pt x="351624" y="107831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B99885-121D-4038-99EE-F4B1B9E188F7}">
      <dsp:nvSpPr>
        <dsp:cNvPr id="0" name=""/>
        <dsp:cNvSpPr/>
      </dsp:nvSpPr>
      <dsp:spPr>
        <a:xfrm>
          <a:off x="5430791" y="692656"/>
          <a:ext cx="4254656" cy="4922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6137"/>
              </a:lnTo>
              <a:lnTo>
                <a:pt x="4254656" y="246137"/>
              </a:lnTo>
              <a:lnTo>
                <a:pt x="4254656" y="49227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6BE2ED-EEEA-4E03-9B6C-E1735B93CDF7}">
      <dsp:nvSpPr>
        <dsp:cNvPr id="0" name=""/>
        <dsp:cNvSpPr/>
      </dsp:nvSpPr>
      <dsp:spPr>
        <a:xfrm>
          <a:off x="5911344" y="2357012"/>
          <a:ext cx="351624" cy="10783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8315"/>
              </a:lnTo>
              <a:lnTo>
                <a:pt x="351624" y="107831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4E07E3-CFC0-4478-AE3C-3C0AD2D2B3E8}">
      <dsp:nvSpPr>
        <dsp:cNvPr id="0" name=""/>
        <dsp:cNvSpPr/>
      </dsp:nvSpPr>
      <dsp:spPr>
        <a:xfrm>
          <a:off x="5430791" y="692656"/>
          <a:ext cx="1418218" cy="4922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6137"/>
              </a:lnTo>
              <a:lnTo>
                <a:pt x="1418218" y="246137"/>
              </a:lnTo>
              <a:lnTo>
                <a:pt x="1418218" y="49227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7D29CA-03DB-474F-997D-CFE835C6D3A4}">
      <dsp:nvSpPr>
        <dsp:cNvPr id="0" name=""/>
        <dsp:cNvSpPr/>
      </dsp:nvSpPr>
      <dsp:spPr>
        <a:xfrm>
          <a:off x="3074906" y="2357012"/>
          <a:ext cx="157082" cy="12747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4750"/>
              </a:lnTo>
              <a:lnTo>
                <a:pt x="157082" y="127475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EB0360-7678-418F-B316-B554267B58FB}">
      <dsp:nvSpPr>
        <dsp:cNvPr id="0" name=""/>
        <dsp:cNvSpPr/>
      </dsp:nvSpPr>
      <dsp:spPr>
        <a:xfrm>
          <a:off x="4012572" y="692656"/>
          <a:ext cx="1418218" cy="492274"/>
        </a:xfrm>
        <a:custGeom>
          <a:avLst/>
          <a:gdLst/>
          <a:ahLst/>
          <a:cxnLst/>
          <a:rect l="0" t="0" r="0" b="0"/>
          <a:pathLst>
            <a:path>
              <a:moveTo>
                <a:pt x="1418218" y="0"/>
              </a:moveTo>
              <a:lnTo>
                <a:pt x="1418218" y="246137"/>
              </a:lnTo>
              <a:lnTo>
                <a:pt x="0" y="246137"/>
              </a:lnTo>
              <a:lnTo>
                <a:pt x="0" y="49227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D7E57D-E6D8-4050-A83E-818C67E7E034}">
      <dsp:nvSpPr>
        <dsp:cNvPr id="0" name=""/>
        <dsp:cNvSpPr/>
      </dsp:nvSpPr>
      <dsp:spPr>
        <a:xfrm>
          <a:off x="238468" y="2357012"/>
          <a:ext cx="351624" cy="13691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9108"/>
              </a:lnTo>
              <a:lnTo>
                <a:pt x="351624" y="136910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499FC0-7D56-44DC-91D6-EDD0565DFBA8}">
      <dsp:nvSpPr>
        <dsp:cNvPr id="0" name=""/>
        <dsp:cNvSpPr/>
      </dsp:nvSpPr>
      <dsp:spPr>
        <a:xfrm>
          <a:off x="1176134" y="692656"/>
          <a:ext cx="4254656" cy="492274"/>
        </a:xfrm>
        <a:custGeom>
          <a:avLst/>
          <a:gdLst/>
          <a:ahLst/>
          <a:cxnLst/>
          <a:rect l="0" t="0" r="0" b="0"/>
          <a:pathLst>
            <a:path>
              <a:moveTo>
                <a:pt x="4254656" y="0"/>
              </a:moveTo>
              <a:lnTo>
                <a:pt x="4254656" y="246137"/>
              </a:lnTo>
              <a:lnTo>
                <a:pt x="0" y="246137"/>
              </a:lnTo>
              <a:lnTo>
                <a:pt x="0" y="49227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317F54-5694-4271-B3BF-2B5EC7B6D373}">
      <dsp:nvSpPr>
        <dsp:cNvPr id="0" name=""/>
        <dsp:cNvSpPr/>
      </dsp:nvSpPr>
      <dsp:spPr>
        <a:xfrm>
          <a:off x="3251644" y="231535"/>
          <a:ext cx="4358292" cy="4611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THE GOALS AND FOCUS:</a:t>
          </a:r>
        </a:p>
      </dsp:txBody>
      <dsp:txXfrm>
        <a:off x="3251644" y="231535"/>
        <a:ext cx="4358292" cy="461120"/>
      </dsp:txXfrm>
    </dsp:sp>
    <dsp:sp modelId="{53402137-9081-4EA8-AACD-28BF9B5B4FA2}">
      <dsp:nvSpPr>
        <dsp:cNvPr id="0" name=""/>
        <dsp:cNvSpPr/>
      </dsp:nvSpPr>
      <dsp:spPr>
        <a:xfrm>
          <a:off x="4052" y="1184930"/>
          <a:ext cx="2344163" cy="11720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PROVIDE QUALITY EVENTS</a:t>
          </a:r>
        </a:p>
      </dsp:txBody>
      <dsp:txXfrm>
        <a:off x="4052" y="1184930"/>
        <a:ext cx="2344163" cy="1172081"/>
      </dsp:txXfrm>
    </dsp:sp>
    <dsp:sp modelId="{5F8FF55B-D525-4534-B4E4-AC6C482EB4B6}">
      <dsp:nvSpPr>
        <dsp:cNvPr id="0" name=""/>
        <dsp:cNvSpPr/>
      </dsp:nvSpPr>
      <dsp:spPr>
        <a:xfrm>
          <a:off x="590093" y="2849286"/>
          <a:ext cx="2200138" cy="1753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Motivating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Engaging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Inspiring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Inclusion for Preschool + K-12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Transitions for life stages</a:t>
          </a:r>
        </a:p>
      </dsp:txBody>
      <dsp:txXfrm>
        <a:off x="590093" y="2849286"/>
        <a:ext cx="2200138" cy="1753668"/>
      </dsp:txXfrm>
    </dsp:sp>
    <dsp:sp modelId="{B52FC097-4717-42BF-A6FC-C51AC98626D8}">
      <dsp:nvSpPr>
        <dsp:cNvPr id="0" name=""/>
        <dsp:cNvSpPr/>
      </dsp:nvSpPr>
      <dsp:spPr>
        <a:xfrm>
          <a:off x="2840490" y="1184930"/>
          <a:ext cx="2344163" cy="11720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PROVIDE PRACTICAL OPPORTUNITIES</a:t>
          </a:r>
        </a:p>
      </dsp:txBody>
      <dsp:txXfrm>
        <a:off x="2840490" y="1184930"/>
        <a:ext cx="2344163" cy="1172081"/>
      </dsp:txXfrm>
    </dsp:sp>
    <dsp:sp modelId="{148F249A-1773-47EB-8C2E-F7EB2B24FA48}">
      <dsp:nvSpPr>
        <dsp:cNvPr id="0" name=""/>
        <dsp:cNvSpPr/>
      </dsp:nvSpPr>
      <dsp:spPr>
        <a:xfrm>
          <a:off x="3231989" y="2836393"/>
          <a:ext cx="2307571" cy="1590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Practical, hands 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Career Expo’s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Industry</a:t>
          </a:r>
          <a:r>
            <a:rPr lang="en-AU" sz="1400" kern="1200" baseline="0"/>
            <a:t> Visits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 baseline="0"/>
            <a:t>Tertiary Visits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 baseline="0"/>
            <a:t>Short Courses &amp; Training</a:t>
          </a:r>
        </a:p>
      </dsp:txBody>
      <dsp:txXfrm>
        <a:off x="3231989" y="2836393"/>
        <a:ext cx="2307571" cy="1590737"/>
      </dsp:txXfrm>
    </dsp:sp>
    <dsp:sp modelId="{5097F1F3-2BB9-4B46-BF1B-F1491328CC65}">
      <dsp:nvSpPr>
        <dsp:cNvPr id="0" name=""/>
        <dsp:cNvSpPr/>
      </dsp:nvSpPr>
      <dsp:spPr>
        <a:xfrm>
          <a:off x="5676928" y="1184930"/>
          <a:ext cx="2344163" cy="11720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REDUCE BARRIERS</a:t>
          </a:r>
        </a:p>
      </dsp:txBody>
      <dsp:txXfrm>
        <a:off x="5676928" y="1184930"/>
        <a:ext cx="2344163" cy="1172081"/>
      </dsp:txXfrm>
    </dsp:sp>
    <dsp:sp modelId="{2E4D897B-0C9C-4AA9-BDDC-B520DBD021D3}">
      <dsp:nvSpPr>
        <dsp:cNvPr id="0" name=""/>
        <dsp:cNvSpPr/>
      </dsp:nvSpPr>
      <dsp:spPr>
        <a:xfrm>
          <a:off x="6262969" y="2849286"/>
          <a:ext cx="2344163" cy="11720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AU" sz="1000" kern="120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AU" sz="1400" kern="1200"/>
            <a:t>Travel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AU" sz="1400" kern="1200"/>
            <a:t>Costs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AU" sz="1400" kern="1200"/>
            <a:t>Location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AU" sz="1400" kern="1200"/>
            <a:t>Disadvantage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AU" sz="1000" kern="1200"/>
        </a:p>
      </dsp:txBody>
      <dsp:txXfrm>
        <a:off x="6262969" y="2849286"/>
        <a:ext cx="2344163" cy="1172081"/>
      </dsp:txXfrm>
    </dsp:sp>
    <dsp:sp modelId="{F509AE43-A653-4569-A171-6D1CA482B3E3}">
      <dsp:nvSpPr>
        <dsp:cNvPr id="0" name=""/>
        <dsp:cNvSpPr/>
      </dsp:nvSpPr>
      <dsp:spPr>
        <a:xfrm>
          <a:off x="8513366" y="1184930"/>
          <a:ext cx="2344163" cy="11720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000" kern="1200"/>
            <a:t>ENHANCE WELLBEING</a:t>
          </a:r>
          <a:r>
            <a:rPr lang="en-AU" sz="1800" kern="1200"/>
            <a:t> AND LIFE SKILLS</a:t>
          </a:r>
        </a:p>
      </dsp:txBody>
      <dsp:txXfrm>
        <a:off x="8513366" y="1184930"/>
        <a:ext cx="2344163" cy="1172081"/>
      </dsp:txXfrm>
    </dsp:sp>
    <dsp:sp modelId="{C38CE0FF-5F22-4BFE-B01D-7ACF22B8D114}">
      <dsp:nvSpPr>
        <dsp:cNvPr id="0" name=""/>
        <dsp:cNvSpPr/>
      </dsp:nvSpPr>
      <dsp:spPr>
        <a:xfrm>
          <a:off x="9099406" y="2849286"/>
          <a:ext cx="2344163" cy="11720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Guest Speakers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Keynote Presentations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Practical Skills and team building activities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/>
            <a:t>Make informed decisions</a:t>
          </a:r>
        </a:p>
      </dsp:txBody>
      <dsp:txXfrm>
        <a:off x="9099406" y="2849286"/>
        <a:ext cx="2344163" cy="11720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43F5A19-4E20-4EDB-9EC8-DF02AC748E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>
              <a:latin typeface="Public Sans" pitchFamily="2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2B4FC2-E151-470D-9291-01D2A5A6D34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BF4B7B-ADA4-42BE-A113-1D67CA67812F}" type="datetimeFigureOut">
              <a:rPr lang="en-AU" smtClean="0">
                <a:latin typeface="Public Sans" pitchFamily="2" charset="0"/>
              </a:rPr>
              <a:t>5/07/2024</a:t>
            </a:fld>
            <a:endParaRPr lang="en-AU">
              <a:latin typeface="Public Sans" pitchFamily="2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7DE46-ED0B-49F3-8199-C129451A46B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>
              <a:latin typeface="Public Sans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DA6684-5527-4DB9-88B5-C4F66FB5F78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AF8501-5769-46EC-B8B9-363B75FA9999}" type="slidenum">
              <a:rPr lang="en-AU" smtClean="0">
                <a:latin typeface="Public Sans" pitchFamily="2" charset="0"/>
              </a:rPr>
              <a:t>‹#›</a:t>
            </a:fld>
            <a:endParaRPr lang="en-AU">
              <a:latin typeface="Public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47938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Public Sans" pitchFamily="2" charset="0"/>
              </a:defRPr>
            </a:lvl1pPr>
          </a:lstStyle>
          <a:p>
            <a:fld id="{EC6F825C-382E-4C1A-82AB-BCE4AFD21ABE}" type="datetimeFigureOut">
              <a:rPr lang="en-AU" smtClean="0"/>
              <a:pPr/>
              <a:t>5/07/2024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Public Sans" pitchFamily="2" charset="0"/>
              </a:defRPr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Public Sans" pitchFamily="2" charset="0"/>
              </a:defRPr>
            </a:lvl1pPr>
          </a:lstStyle>
          <a:p>
            <a:fld id="{B07158C4-A119-4B78-9DE8-A50001BC31DC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01092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9170" rtl="0" eaLnBrk="1" latinLnBrk="0" hangingPunct="1">
      <a:defRPr sz="1600" kern="1200">
        <a:solidFill>
          <a:schemeClr val="tx1"/>
        </a:solidFill>
        <a:latin typeface="Public Sans" pitchFamily="2" charset="0"/>
        <a:ea typeface="+mn-ea"/>
        <a:cs typeface="+mn-cs"/>
      </a:defRPr>
    </a:lvl1pPr>
    <a:lvl2pPr marL="609585" algn="l" defTabSz="1219170" rtl="0" eaLnBrk="1" latinLnBrk="0" hangingPunct="1">
      <a:defRPr sz="1600" kern="1200">
        <a:solidFill>
          <a:schemeClr val="tx1"/>
        </a:solidFill>
        <a:latin typeface="Public Sans" pitchFamily="2" charset="0"/>
        <a:ea typeface="+mn-ea"/>
        <a:cs typeface="+mn-cs"/>
      </a:defRPr>
    </a:lvl2pPr>
    <a:lvl3pPr marL="1219170" algn="l" defTabSz="1219170" rtl="0" eaLnBrk="1" latinLnBrk="0" hangingPunct="1">
      <a:defRPr sz="1600" kern="1200">
        <a:solidFill>
          <a:schemeClr val="tx1"/>
        </a:solidFill>
        <a:latin typeface="Public Sans" pitchFamily="2" charset="0"/>
        <a:ea typeface="+mn-ea"/>
        <a:cs typeface="+mn-cs"/>
      </a:defRPr>
    </a:lvl3pPr>
    <a:lvl4pPr marL="1828754" algn="l" defTabSz="1219170" rtl="0" eaLnBrk="1" latinLnBrk="0" hangingPunct="1">
      <a:defRPr sz="1600" kern="1200">
        <a:solidFill>
          <a:schemeClr val="tx1"/>
        </a:solidFill>
        <a:latin typeface="Public Sans" pitchFamily="2" charset="0"/>
        <a:ea typeface="+mn-ea"/>
        <a:cs typeface="+mn-cs"/>
      </a:defRPr>
    </a:lvl4pPr>
    <a:lvl5pPr marL="2438339" algn="l" defTabSz="1219170" rtl="0" eaLnBrk="1" latinLnBrk="0" hangingPunct="1">
      <a:defRPr sz="1600" kern="1200">
        <a:solidFill>
          <a:schemeClr val="tx1"/>
        </a:solidFill>
        <a:latin typeface="Public Sans" pitchFamily="2" charset="0"/>
        <a:ea typeface="+mn-ea"/>
        <a:cs typeface="+mn-cs"/>
      </a:defRPr>
    </a:lvl5pPr>
    <a:lvl6pPr marL="3047924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12192001" cy="392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998" y="360000"/>
            <a:ext cx="11484001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3924000"/>
            <a:ext cx="12192001" cy="1566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accent3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B807B7-CC07-4C79-849F-41D584D6B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4104000"/>
            <a:ext cx="853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0" y="4284000"/>
            <a:ext cx="27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9280053-307C-4D8A-BF45-7B6743FA55E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54400" y="4284000"/>
            <a:ext cx="3600000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3A2FD3-519F-2044-B746-41CDD99A2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54399" y="4572000"/>
            <a:ext cx="359999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400A8E-928A-43DB-8723-796D9A555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072000" y="4104000"/>
            <a:ext cx="277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072000" y="4284000"/>
            <a:ext cx="2772000" cy="1080000"/>
          </a:xfrm>
        </p:spPr>
        <p:txBody>
          <a:bodyPr>
            <a:noAutofit/>
          </a:bodyPr>
          <a:lstStyle>
            <a:lvl1pPr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00 Month 20YY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D96E34DF-3C26-CCBC-435C-CF0218F6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5867118"/>
            <a:ext cx="4500000" cy="68488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4" descr="NSW Government logo">
            <a:extLst>
              <a:ext uri="{FF2B5EF4-FFF2-40B4-BE49-F238E27FC236}">
                <a16:creationId xmlns:a16="http://schemas.microsoft.com/office/drawing/2014/main" id="{1275AC60-D9B4-4746-B3F7-C112360E69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5867118"/>
            <a:ext cx="630000" cy="68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56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1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v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12192001" cy="3924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998" y="360000"/>
            <a:ext cx="11484001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3924000"/>
            <a:ext cx="12192001" cy="156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B807B7-CC07-4C79-849F-41D584D6B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4104000"/>
            <a:ext cx="853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0" y="4284000"/>
            <a:ext cx="27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9280053-307C-4D8A-BF45-7B6743FA55E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54400" y="4284000"/>
            <a:ext cx="3600000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3A2FD3-519F-2044-B746-41CDD99A2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54399" y="4572000"/>
            <a:ext cx="3599999" cy="792000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400A8E-928A-43DB-8723-796D9A555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072000" y="4104000"/>
            <a:ext cx="277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072000" y="4284000"/>
            <a:ext cx="2772000" cy="1080000"/>
          </a:xfrm>
        </p:spPr>
        <p:txBody>
          <a:bodyPr>
            <a:noAutofit/>
          </a:bodyPr>
          <a:lstStyle>
            <a:lvl1pPr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00 Month 20YY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D96E34DF-3C26-CCBC-435C-CF0218F6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5867118"/>
            <a:ext cx="4500000" cy="68488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4" descr="NSW Government logo">
            <a:extLst>
              <a:ext uri="{FF2B5EF4-FFF2-40B4-BE49-F238E27FC236}">
                <a16:creationId xmlns:a16="http://schemas.microsoft.com/office/drawing/2014/main" id="{1275AC60-D9B4-4746-B3F7-C112360E69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5867118"/>
            <a:ext cx="630000" cy="68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97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1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v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12192001" cy="3924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441F1C-5173-8DB5-B1C6-8E93B9C83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5532"/>
            <a:ext cx="12192001" cy="22201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998" y="360000"/>
            <a:ext cx="11484001" cy="1648741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3924000"/>
            <a:ext cx="12192001" cy="293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accent3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B807B7-CC07-4C79-849F-41D584D6B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2205288"/>
            <a:ext cx="853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0" y="2385288"/>
            <a:ext cx="27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9280053-307C-4D8A-BF45-7B6743FA55E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54400" y="2385288"/>
            <a:ext cx="3600000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3A2FD3-519F-2044-B746-41CDD99A2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54399" y="2673288"/>
            <a:ext cx="359999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B400A8E-928A-43DB-8723-796D9A555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072000" y="2205288"/>
            <a:ext cx="277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072000" y="2385288"/>
            <a:ext cx="2772000" cy="287999"/>
          </a:xfrm>
        </p:spPr>
        <p:txBody>
          <a:bodyPr>
            <a:noAutofit/>
          </a:bodyPr>
          <a:lstStyle>
            <a:lvl1pPr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r>
              <a:rPr lang="en-AU"/>
              <a:t>00 Month 20YY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D96E34DF-3C26-CCBC-435C-CF0218F6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042575"/>
            <a:ext cx="4500000" cy="68488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4" descr="NSW Government logo">
            <a:extLst>
              <a:ext uri="{FF2B5EF4-FFF2-40B4-BE49-F238E27FC236}">
                <a16:creationId xmlns:a16="http://schemas.microsoft.com/office/drawing/2014/main" id="{1275AC60-D9B4-4746-B3F7-C112360E69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059119"/>
            <a:ext cx="630000" cy="684882"/>
          </a:xfrm>
          <a:prstGeom prst="rect">
            <a:avLst/>
          </a:prstGeom>
        </p:spPr>
      </p:pic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CE3745DC-AC8E-A131-2A57-EFBCFFD5C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924000"/>
            <a:ext cx="12192000" cy="2934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870554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1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ED08CF-2518-2327-406C-6026029FD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60000" y="0"/>
            <a:ext cx="777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7B4648-D1B6-2648-37DC-35CC3262B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420000" y="360000"/>
            <a:ext cx="0" cy="6192773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A6070B46-EC77-177A-DA25-5155F929B19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99997" y="1259999"/>
            <a:ext cx="6948000" cy="270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1481CC-14AE-44A2-E62B-3050FD802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599997" y="360000"/>
            <a:ext cx="3599996" cy="684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>
                <a:solidFill>
                  <a:schemeClr val="bg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55A48081-2B8F-CBA5-A4D1-4D0CEEEDB3C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97" y="4248000"/>
            <a:ext cx="6947996" cy="1152000"/>
          </a:xfrm>
        </p:spPr>
        <p:txBody>
          <a:bodyPr anchor="b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AEED1A4F-C99E-03ED-E8E3-C614DDDC05B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99997" y="5832773"/>
            <a:ext cx="3600000" cy="396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0E763D3-A13C-06E4-9014-2E3B134078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00000" y="6264773"/>
            <a:ext cx="3599999" cy="288000"/>
          </a:xfrm>
        </p:spPr>
        <p:txBody>
          <a:bodyPr anchor="b" anchorCtr="0"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7F13F42-B330-47E5-3F90-36734EC0897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47995" y="5832773"/>
            <a:ext cx="2700000" cy="720000"/>
          </a:xfrm>
        </p:spPr>
        <p:txBody>
          <a:bodyPr anchor="b">
            <a:noAutofit/>
          </a:bodyPr>
          <a:lstStyle>
            <a:lvl1pPr algn="r"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AEA5A75-B013-2CCC-2269-682E37F0B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6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98626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v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ED08CF-2518-2327-406C-6026029FD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60000" y="0"/>
            <a:ext cx="7776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7B4648-D1B6-2648-37DC-35CC3262B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420000" y="360000"/>
            <a:ext cx="0" cy="619277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A6070B46-EC77-177A-DA25-5155F929B19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99997" y="1259999"/>
            <a:ext cx="6948000" cy="270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1481CC-14AE-44A2-E62B-3050FD802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599997" y="360000"/>
            <a:ext cx="3599996" cy="684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55A48081-2B8F-CBA5-A4D1-4D0CEEEDB3C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97" y="4248000"/>
            <a:ext cx="6947996" cy="1152000"/>
          </a:xfrm>
        </p:spPr>
        <p:txBody>
          <a:bodyPr anchor="b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AEED1A4F-C99E-03ED-E8E3-C614DDDC05B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99997" y="5832773"/>
            <a:ext cx="3600000" cy="39600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0E763D3-A13C-06E4-9014-2E3B1340780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00000" y="6264773"/>
            <a:ext cx="3599999" cy="288000"/>
          </a:xfrm>
        </p:spPr>
        <p:txBody>
          <a:bodyPr anchor="b" anchorCtr="0"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7F13F42-B330-47E5-3F90-36734EC0897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47995" y="5832773"/>
            <a:ext cx="2700000" cy="720000"/>
          </a:xfrm>
        </p:spPr>
        <p:txBody>
          <a:bodyPr anchor="b">
            <a:noAutofit/>
          </a:bodyPr>
          <a:lstStyle>
            <a:lvl1pPr algn="r"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AEA5A75-B013-2CCC-2269-682E37F0B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6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87953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040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59998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1" y="1044000"/>
            <a:ext cx="4500000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1" y="3707999"/>
            <a:ext cx="4500000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CBD988A2-69DC-6498-35F1-5A52AD30CEA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7" y="5039998"/>
            <a:ext cx="4499999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1B4A246-8750-3B76-6335-2AB1425737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9997" y="5327998"/>
            <a:ext cx="449999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999" y="6192000"/>
            <a:ext cx="4499999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40000" y="0"/>
            <a:ext cx="288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19999" y="0"/>
            <a:ext cx="265187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132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v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040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59998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bg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1" y="1044000"/>
            <a:ext cx="4500000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60001" y="3707999"/>
            <a:ext cx="4500000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CBD988A2-69DC-6498-35F1-5A52AD30CEA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9997" y="5039998"/>
            <a:ext cx="4499999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1B4A246-8750-3B76-6335-2AB1425737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9997" y="5327998"/>
            <a:ext cx="4499999" cy="792000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B9A9D47-05D2-409D-A941-8374F9F8E2D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9999" y="6192000"/>
            <a:ext cx="4499999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40000" y="0"/>
            <a:ext cx="288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19999" y="0"/>
            <a:ext cx="265187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6561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7128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283C022-C11C-47A8-B2C6-38BBC7F57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9999" y="359998"/>
            <a:ext cx="6192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999" y="1044000"/>
            <a:ext cx="6191997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Presentation 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3708000"/>
            <a:ext cx="6191996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FC58E93-7580-E9FF-6148-0F5E545477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0000" y="5039998"/>
            <a:ext cx="6191993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accent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1F0629B0-A42C-4FB6-B454-03D8AB00E86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40000" y="5327998"/>
            <a:ext cx="6191989" cy="792000"/>
          </a:xfr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FC583E1C-2B14-0034-2E56-1DF5C19C56F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192000"/>
            <a:ext cx="6191993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accent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99414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v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646A5C8-9FAD-4A32-B2BD-9D5DD5101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7128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283C022-C11C-47A8-B2C6-38BBC7F57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E3775B0C-7FFD-4E7F-AC26-D5F1E787B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9999" y="359998"/>
            <a:ext cx="6192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bg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999" y="1044000"/>
            <a:ext cx="6191997" cy="2520000"/>
          </a:xfrm>
          <a:ln>
            <a:noFill/>
          </a:ln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Presentation 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3708000"/>
            <a:ext cx="6191996" cy="1188000"/>
          </a:xfrm>
        </p:spPr>
        <p:txBody>
          <a:bodyPr anchor="t">
            <a:noAutofit/>
          </a:bodyPr>
          <a:lstStyle>
            <a:lvl1pPr>
              <a:defRPr sz="2000">
                <a:solidFill>
                  <a:schemeClr val="accent2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FC58E93-7580-E9FF-6148-0F5E545477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0000" y="5039998"/>
            <a:ext cx="6191993" cy="288000"/>
          </a:xfrm>
        </p:spPr>
        <p:txBody>
          <a:bodyPr>
            <a:noAutofit/>
          </a:bodyPr>
          <a:lstStyle>
            <a:lvl1pPr>
              <a:spcAft>
                <a:spcPts val="0"/>
              </a:spcAft>
              <a:defRPr sz="1800" b="1">
                <a:solidFill>
                  <a:schemeClr val="bg1"/>
                </a:solidFill>
                <a:latin typeface="+mn-lt"/>
              </a:defRPr>
            </a:lvl1pPr>
            <a:lvl2pPr>
              <a:spcAft>
                <a:spcPts val="0"/>
              </a:spcAft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1F0629B0-A42C-4FB6-B454-03D8AB00E86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40000" y="5327998"/>
            <a:ext cx="6191989" cy="792000"/>
          </a:xfrm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Presenter title</a:t>
            </a:r>
            <a:endParaRPr lang="en-AU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FC583E1C-2B14-0034-2E56-1DF5C19C56F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" y="6192000"/>
            <a:ext cx="6191993" cy="360000"/>
          </a:xfrm>
        </p:spPr>
        <p:txBody>
          <a:bodyPr anchor="b" anchorCtr="0">
            <a:noAutofit/>
          </a:bodyPr>
          <a:lstStyle>
            <a:lvl1pPr algn="l">
              <a:defRPr sz="1800" b="0">
                <a:solidFill>
                  <a:schemeClr val="bg1"/>
                </a:solidFill>
                <a:latin typeface="+mn-lt"/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 marL="0" indent="0">
              <a:buNone/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00 Month YY20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7081598-8EF9-4067-828C-DA3306F3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2944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1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tx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548000"/>
            <a:ext cx="12192001" cy="18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48000"/>
            <a:ext cx="12192001" cy="351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0" y="3600000"/>
            <a:ext cx="7200000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1908000"/>
            <a:ext cx="72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bg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52000" y="3978000"/>
            <a:ext cx="2880000" cy="2880000"/>
          </a:xfrm>
        </p:spPr>
        <p:txBody>
          <a:bodyPr anchor="b">
            <a:noAutofit/>
          </a:bodyPr>
          <a:lstStyle>
            <a:lvl1pPr algn="r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1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4282873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vider 1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tx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7A2D9F-61E4-43DD-AEE4-7DB03212C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548000"/>
            <a:ext cx="12192001" cy="1800000"/>
          </a:xfrm>
          <a:prstGeom prst="rect">
            <a:avLst/>
          </a:prstGeom>
          <a:solidFill>
            <a:srgbClr val="6300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C1630E-75DD-4988-B412-5BC99B5B5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48000"/>
            <a:ext cx="12192001" cy="3510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0000" y="3600000"/>
            <a:ext cx="7200000" cy="2520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1908000"/>
            <a:ext cx="7200000" cy="1080000"/>
          </a:xfrm>
        </p:spPr>
        <p:txBody>
          <a:bodyPr>
            <a:noAutofit/>
          </a:bodyPr>
          <a:lstStyle>
            <a:lvl1pPr>
              <a:defRPr sz="2000">
                <a:solidFill>
                  <a:srgbClr val="F6ACB6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52000" y="3978000"/>
            <a:ext cx="2880000" cy="2880000"/>
          </a:xfrm>
        </p:spPr>
        <p:txBody>
          <a:bodyPr anchor="b">
            <a:noAutofit/>
          </a:bodyPr>
          <a:lstStyle>
            <a:lvl1pPr algn="r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1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4265558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10080000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760000"/>
            <a:ext cx="10079997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443849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vider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10080000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0" y="5760000"/>
            <a:ext cx="10079997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954964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vider 2_Ima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6343602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accent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1" y="5760000"/>
            <a:ext cx="6343602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CD048189-D626-F31B-A3F0-9BF80BDFD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23240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ivider 2_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261660-AF47-818D-7C30-D254D989C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6192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C49F10D-4964-4C13-BDFD-A70181383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360000"/>
            <a:ext cx="4500000" cy="684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>
              <a:defRPr sz="1400">
                <a:solidFill>
                  <a:schemeClr val="accent1"/>
                </a:solidFill>
                <a:latin typeface="Public Sans" pitchFamily="2" charset="0"/>
              </a:defRPr>
            </a:lvl1pPr>
          </a:lstStyle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40000" y="4320000"/>
            <a:ext cx="6407991" cy="1224000"/>
          </a:xfrm>
          <a:ln>
            <a:noFill/>
          </a:ln>
        </p:spPr>
        <p:txBody>
          <a:bodyPr anchor="t">
            <a:noAutofit/>
          </a:bodyPr>
          <a:lstStyle>
            <a:lvl1pPr algn="l">
              <a:lnSpc>
                <a:spcPct val="90000"/>
              </a:lnSpc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Divider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D08B-0E5C-4DF0-9C56-CC522D170E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000" y="1368311"/>
            <a:ext cx="2880000" cy="2880000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spcAft>
                <a:spcPts val="0"/>
              </a:spcAft>
              <a:defRPr sz="19000"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33BD13-5953-47AF-A601-951A768FE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0001" y="5760000"/>
            <a:ext cx="6407990" cy="720000"/>
          </a:xfrm>
        </p:spPr>
        <p:txBody>
          <a:bodyPr>
            <a:noAutofit/>
          </a:bodyPr>
          <a:lstStyle>
            <a:lvl1pPr>
              <a:defRPr sz="2000">
                <a:solidFill>
                  <a:schemeClr val="accent1"/>
                </a:solidFill>
                <a:latin typeface="+mj-lt"/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43B0A989-8C17-718F-1784-DAD10FB9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28000" y="0"/>
            <a:ext cx="3708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71565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903A8E2-73B2-4BCE-A537-BD98BFA4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620000"/>
            <a:ext cx="12192000" cy="5238000"/>
          </a:xfrm>
          <a:prstGeom prst="rect">
            <a:avLst/>
          </a:prstGeom>
          <a:solidFill>
            <a:srgbClr val="EBE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F8D9268B-FAD5-4A3C-B190-A50230A1D12D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60362" y="190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6" name="Table Placeholder 9">
            <a:extLst>
              <a:ext uri="{FF2B5EF4-FFF2-40B4-BE49-F238E27FC236}">
                <a16:creationId xmlns:a16="http://schemas.microsoft.com/office/drawing/2014/main" id="{41FBA3B0-0275-0235-9CEA-C5CEA00EBD48}"/>
              </a:ext>
            </a:extLst>
          </p:cNvPr>
          <p:cNvSpPr>
            <a:spLocks noGrp="1"/>
          </p:cNvSpPr>
          <p:nvPr>
            <p:ph type="tbl" sz="quarter" idx="16"/>
          </p:nvPr>
        </p:nvSpPr>
        <p:spPr>
          <a:xfrm>
            <a:off x="360362" y="424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5" name="Table Placeholder 9">
            <a:extLst>
              <a:ext uri="{FF2B5EF4-FFF2-40B4-BE49-F238E27FC236}">
                <a16:creationId xmlns:a16="http://schemas.microsoft.com/office/drawing/2014/main" id="{3A833504-810D-E90D-EEAD-6FD03511C6AA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228000" y="190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7" name="Table Placeholder 9">
            <a:extLst>
              <a:ext uri="{FF2B5EF4-FFF2-40B4-BE49-F238E27FC236}">
                <a16:creationId xmlns:a16="http://schemas.microsoft.com/office/drawing/2014/main" id="{45BE7F48-2F3F-5684-3640-86C10E7CF416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6228000" y="4248000"/>
            <a:ext cx="5616000" cy="216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577C0E-B1B9-7F5F-3A8D-575B8D4B55B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651723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005139-C098-2BAF-1D2B-4D4D8D493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F8D9268B-FAD5-4A3C-B190-A50230A1D12D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60362" y="1620000"/>
            <a:ext cx="5616000" cy="468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2" name="Table Placeholder 9">
            <a:extLst>
              <a:ext uri="{FF2B5EF4-FFF2-40B4-BE49-F238E27FC236}">
                <a16:creationId xmlns:a16="http://schemas.microsoft.com/office/drawing/2014/main" id="{92BD0FCE-0804-4AAE-615C-566A4F2FAFEF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228000" y="1620000"/>
            <a:ext cx="5616000" cy="46800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A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9A8057-F61F-CB11-BD7F-686904EB0E6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0572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257F9B-C715-D998-280B-B0490FAB9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136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C68106-4483-643D-2F20-EDD5AEDB9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0793B-9A9E-76CD-2FEC-E2CDF54AF0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040763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257F9B-C715-D998-280B-B0490FAB9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0793B-9A9E-76CD-2FEC-E2CDF54AF0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97119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CE0587-CE28-E673-2798-12F5DFA45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00" y="1800000"/>
            <a:ext cx="11473200" cy="4351339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3DA8821-872D-DA98-FD86-2667B05FA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646BC-5BB3-E31B-1A9E-AD82558D7F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83723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2 Column Content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CE0587-CE28-E673-2798-12F5DFA45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00" y="1800000"/>
            <a:ext cx="11473200" cy="4351339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646BC-5BB3-E31B-1A9E-AD82558D7F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23972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224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ext box and 2 Column Content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9C3ABC-6C4C-FAD8-5C90-97C9B2C4F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216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728366C-8E0F-43D3-99CB-DE12D7F372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000" y="2339999"/>
            <a:ext cx="4680000" cy="396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000" y="2339999"/>
            <a:ext cx="6624000" cy="3960000"/>
          </a:xfrm>
        </p:spPr>
        <p:txBody>
          <a:bodyPr numCol="2" spcCol="180000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44F22-50EB-721D-DCB8-73255FFA7E2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699944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Text box and 2 Column Content box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9C3ABC-6C4C-FAD8-5C90-97C9B2C4F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728366C-8E0F-43D3-99CB-DE12D7F372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000" y="2339999"/>
            <a:ext cx="4680000" cy="396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000" y="2339999"/>
            <a:ext cx="6624000" cy="3960000"/>
          </a:xfrm>
        </p:spPr>
        <p:txBody>
          <a:bodyPr numCol="2" spcCol="180000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44F22-50EB-721D-DCB8-73255FFA7E2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10867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pullout text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16D7771-B92C-4B57-B3D3-8B15F5B96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040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B6F15D0-AE99-5E95-E10F-E84166809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360000"/>
            <a:ext cx="540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220000" y="1800000"/>
            <a:ext cx="0" cy="453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FAB4FCE-5DFB-4423-ADC8-E6C79ABBED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0000" y="1800225"/>
            <a:ext cx="6407997" cy="4140000"/>
          </a:xfrm>
        </p:spPr>
        <p:txBody>
          <a:bodyPr>
            <a:noAutofit/>
          </a:bodyPr>
          <a:lstStyle>
            <a:lvl1pPr>
              <a:defRPr sz="3600">
                <a:solidFill>
                  <a:schemeClr val="accent2"/>
                </a:solidFill>
                <a:latin typeface="+mn-lt"/>
              </a:defRPr>
            </a:lvl1pPr>
            <a:lvl2pPr>
              <a:defRPr sz="1800">
                <a:solidFill>
                  <a:schemeClr val="tx1"/>
                </a:solidFill>
                <a:latin typeface="+mn-lt"/>
              </a:defRPr>
            </a:lvl2pPr>
            <a:lvl3pPr>
              <a:defRPr sz="3600">
                <a:solidFill>
                  <a:schemeClr val="bg2"/>
                </a:solidFill>
                <a:latin typeface="+mn-lt"/>
              </a:defRPr>
            </a:lvl3pPr>
            <a:lvl4pPr>
              <a:defRPr sz="3600">
                <a:solidFill>
                  <a:schemeClr val="bg2"/>
                </a:solidFill>
                <a:latin typeface="+mn-lt"/>
              </a:defRPr>
            </a:lvl4pPr>
            <a:lvl5pPr>
              <a:defRPr sz="3600"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18B06DF-F3D5-44F7-AB62-30A2ED1F46C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0" y="5976000"/>
            <a:ext cx="6407996" cy="360000"/>
          </a:xfrm>
        </p:spPr>
        <p:txBody>
          <a:bodyPr anchor="b">
            <a:noAutofit/>
          </a:bodyPr>
          <a:lstStyle>
            <a:lvl1pPr>
              <a:defRPr sz="14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28877F-C33A-D522-FD46-F348296AC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893420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eature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8B89783-DDB0-BFFC-2FB9-979DE48DC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52001" y="0"/>
            <a:ext cx="5039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28877F-C33A-D522-FD46-F348296AC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  <p:pic>
        <p:nvPicPr>
          <p:cNvPr id="12" name="Picture 11" descr="NSW Government logo">
            <a:extLst>
              <a:ext uri="{FF2B5EF4-FFF2-40B4-BE49-F238E27FC236}">
                <a16:creationId xmlns:a16="http://schemas.microsoft.com/office/drawing/2014/main" id="{5FC5D3ED-061A-37F0-98B5-C39727FE191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60321"/>
            <a:ext cx="630000" cy="684882"/>
          </a:xfrm>
          <a:prstGeom prst="rect">
            <a:avLst/>
          </a:prstGeom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80EA86DC-5E49-961E-593B-0DE205CE0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17612" y="1800000"/>
            <a:ext cx="4426387" cy="453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7FE002FA-5983-1B5A-189B-F350B609A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CB43674-C40D-7D08-3098-549DEE754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00" y="1800000"/>
            <a:ext cx="6587996" cy="4536000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646634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eature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8B89783-DDB0-BFFC-2FB9-979DE48DC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52001" y="0"/>
            <a:ext cx="503999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>
              <a:solidFill>
                <a:schemeClr val="bg1"/>
              </a:solidFill>
              <a:latin typeface="Public Sans" pitchFamily="2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28877F-C33A-D522-FD46-F348296AC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  <p:pic>
        <p:nvPicPr>
          <p:cNvPr id="12" name="Picture 11" descr="NSW Government logo">
            <a:extLst>
              <a:ext uri="{FF2B5EF4-FFF2-40B4-BE49-F238E27FC236}">
                <a16:creationId xmlns:a16="http://schemas.microsoft.com/office/drawing/2014/main" id="{5FC5D3ED-061A-37F0-98B5-C39727FE191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60321"/>
            <a:ext cx="630000" cy="684882"/>
          </a:xfrm>
          <a:prstGeom prst="rect">
            <a:avLst/>
          </a:prstGeom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80EA86DC-5E49-961E-593B-0DE205CE0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17612" y="1800000"/>
            <a:ext cx="4426387" cy="453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7FE002FA-5983-1B5A-189B-F350B609A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CB43674-C40D-7D08-3098-549DEE754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00" y="1800000"/>
            <a:ext cx="6587996" cy="4536000"/>
          </a:xfrm>
        </p:spPr>
        <p:txBody>
          <a:bodyPr numCol="2" spcCol="180000"/>
          <a:lstStyle>
            <a:lvl1pPr>
              <a:defRPr sz="2200"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91957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knowledgement of Count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A0CE222A-58C3-0A08-99DB-534710A0C25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00" y="6350"/>
            <a:ext cx="5029200" cy="68453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B6F15D0-AE99-5E95-E10F-E84166809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360000"/>
            <a:ext cx="540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A8E5D-F9A7-48AC-AF91-6754515E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5220000" y="1800000"/>
            <a:ext cx="0" cy="453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FAB4FCE-5DFB-4423-ADC8-E6C79ABBED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0000" y="1800225"/>
            <a:ext cx="6408000" cy="4140000"/>
          </a:xfrm>
        </p:spPr>
        <p:txBody>
          <a:bodyPr>
            <a:noAutofit/>
          </a:bodyPr>
          <a:lstStyle>
            <a:lvl1pPr>
              <a:defRPr sz="1800">
                <a:solidFill>
                  <a:schemeClr val="tx1"/>
                </a:solidFill>
                <a:latin typeface="+mn-lt"/>
              </a:defRPr>
            </a:lvl1pPr>
            <a:lvl2pPr>
              <a:defRPr sz="1800">
                <a:solidFill>
                  <a:schemeClr val="tx1"/>
                </a:solidFill>
                <a:latin typeface="+mn-lt"/>
              </a:defRPr>
            </a:lvl2pPr>
            <a:lvl3pPr>
              <a:defRPr sz="3600">
                <a:solidFill>
                  <a:schemeClr val="bg2"/>
                </a:solidFill>
                <a:latin typeface="+mn-lt"/>
              </a:defRPr>
            </a:lvl3pPr>
            <a:lvl4pPr>
              <a:defRPr sz="3600">
                <a:solidFill>
                  <a:schemeClr val="bg2"/>
                </a:solidFill>
                <a:latin typeface="+mn-lt"/>
              </a:defRPr>
            </a:lvl4pPr>
            <a:lvl5pPr>
              <a:defRPr sz="3600">
                <a:solidFill>
                  <a:schemeClr val="bg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16D7771-B92C-4B57-B3D3-8B15F5B96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5400" y="0"/>
            <a:ext cx="5040000" cy="6858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18B06DF-F3D5-44F7-AB62-30A2ED1F46C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00000" y="5976000"/>
            <a:ext cx="6407999" cy="360000"/>
          </a:xfrm>
        </p:spPr>
        <p:txBody>
          <a:bodyPr anchor="b">
            <a:noAutofit/>
          </a:bodyPr>
          <a:lstStyle>
            <a:lvl1pPr>
              <a:defRPr sz="14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1D6039-007D-7CE1-2455-85685924710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413180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123783-B36F-FC9F-CD55-EDC756E54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89BCDB-A0CC-B54C-ECE2-9EFE4F58B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A74C7-627F-C434-F744-29348409A7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163793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123783-B36F-FC9F-CD55-EDC756E54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1800000"/>
            <a:ext cx="5616000" cy="432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A74C7-627F-C434-F744-29348409A7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695810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lo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7E1452-9E62-6F19-C714-37630E42A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216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B6C8A-6222-B0CE-D530-EA6C14EF2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E7C93-68FA-7ED1-D25E-41125776B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162768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 lower_no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7E1452-9E62-6F19-C714-37630E42A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000" y="2340000"/>
            <a:ext cx="5616000" cy="378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E7C93-68FA-7ED1-D25E-41125776B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862383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heading, two column text and image">
    <p:bg>
      <p:bgPr>
        <a:solidFill>
          <a:schemeClr val="tx2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2C143A-765A-9867-B018-133C6C02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1764000"/>
            <a:ext cx="7560000" cy="900000"/>
          </a:xfrm>
        </p:spPr>
        <p:txBody>
          <a:bodyPr/>
          <a:lstStyle>
            <a:lvl1pPr>
              <a:defRPr b="1">
                <a:latin typeface="+mn-lt"/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2808000"/>
            <a:ext cx="7560000" cy="3311998"/>
          </a:xfrm>
        </p:spPr>
        <p:txBody>
          <a:bodyPr numCol="2" spcCol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72000" y="1764000"/>
            <a:ext cx="3672000" cy="43559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E2A9009-B980-F33D-351A-CB3398BF3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300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C80FCE-1988-2F0C-DC0A-CD7B9BE7D35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942643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ubheading, two column text and image_no Line">
    <p:bg>
      <p:bgPr>
        <a:solidFill>
          <a:schemeClr val="tx2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2C143A-765A-9867-B018-133C6C02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1764000"/>
            <a:ext cx="7560000" cy="900000"/>
          </a:xfrm>
        </p:spPr>
        <p:txBody>
          <a:bodyPr/>
          <a:lstStyle>
            <a:lvl1pPr>
              <a:defRPr b="1">
                <a:latin typeface="+mn-lt"/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2808000"/>
            <a:ext cx="7560000" cy="3311998"/>
          </a:xfrm>
        </p:spPr>
        <p:txBody>
          <a:bodyPr numCol="2" spcCol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72000" y="1764000"/>
            <a:ext cx="3672000" cy="43559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C80FCE-1988-2F0C-DC0A-CD7B9BE7D35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415640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heading box with three column text box and image box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929215-48B2-3734-8B2B-2DD43514E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2160000"/>
            <a:ext cx="1148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2340000"/>
            <a:ext cx="8532000" cy="1116002"/>
          </a:xfrm>
        </p:spPr>
        <p:txBody>
          <a:bodyPr/>
          <a:lstStyle>
            <a:lvl1pPr>
              <a:defRPr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3600000"/>
            <a:ext cx="8532000" cy="2699999"/>
          </a:xfrm>
        </p:spPr>
        <p:txBody>
          <a:bodyPr numCol="3" spcCol="180000"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815A714-98D5-4052-AB2F-14DD929CCC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72000" y="2340000"/>
            <a:ext cx="2736000" cy="3960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289E0-5097-5F11-B9C6-5305FA6340F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878998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ubheading box with three column text box and image box_no Lin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929215-48B2-3734-8B2B-2DD43514E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60363" y="2340000"/>
            <a:ext cx="8532000" cy="1116002"/>
          </a:xfrm>
        </p:spPr>
        <p:txBody>
          <a:bodyPr/>
          <a:lstStyle>
            <a:lvl1pPr>
              <a:defRPr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Subheading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363" y="3600000"/>
            <a:ext cx="8532000" cy="2699999"/>
          </a:xfrm>
        </p:spPr>
        <p:txBody>
          <a:bodyPr numCol="3" spcCol="180000"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815A714-98D5-4052-AB2F-14DD929CCC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72000" y="2340000"/>
            <a:ext cx="2736000" cy="3960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289E0-5097-5F11-B9C6-5305FA6340F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7359546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with caption at right over text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45A3A4-C916-02CF-411A-DF8992EDA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AA01239-4425-4D06-9E14-E14F3426F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548000"/>
            <a:ext cx="5976000" cy="4680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7CC562-144A-4EC8-A68D-03DE6177D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192000" y="1548000"/>
            <a:ext cx="56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652EAB0-9BF3-42B8-9260-854C74B776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92000" y="1728000"/>
            <a:ext cx="5688000" cy="900000"/>
          </a:xfrm>
        </p:spPr>
        <p:txBody>
          <a:bodyPr>
            <a:noAutofit/>
          </a:bodyPr>
          <a:lstStyle>
            <a:lvl1pPr>
              <a:defRPr sz="14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92000" y="2771999"/>
            <a:ext cx="5688000" cy="3240000"/>
          </a:xfrm>
        </p:spPr>
        <p:txBody>
          <a:bodyPr numCol="2" spcCol="180000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55E9072-3A33-4C6D-A549-4A012107B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192000" y="6228000"/>
            <a:ext cx="5688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6E195-08D8-B578-8FC3-04019FAB28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250978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0" y="359998"/>
            <a:ext cx="2520000" cy="5976002"/>
          </a:xfrm>
        </p:spPr>
        <p:txBody>
          <a:bodyPr>
            <a:noAutofit/>
          </a:bodyPr>
          <a:lstStyle>
            <a:lvl1pPr>
              <a:defRPr sz="18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0B8F80F-22E3-47D7-8D99-80BFFDFB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096000" y="360000"/>
            <a:ext cx="0" cy="597600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A03EB-CF3D-4096-8D64-2420CB9A07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12002" y="360000"/>
            <a:ext cx="7560000" cy="5976000"/>
          </a:xfrm>
        </p:spPr>
        <p:txBody>
          <a:bodyPr numCol="1" spcCol="180000"/>
          <a:lstStyle>
            <a:lvl1pPr>
              <a:defRPr sz="3600">
                <a:solidFill>
                  <a:schemeClr val="accent1"/>
                </a:solidFill>
              </a:defRPr>
            </a:lvl1pPr>
            <a:lvl2pPr>
              <a:defRPr sz="1800">
                <a:latin typeface="+mn-lt"/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187384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text above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999" y="360000"/>
            <a:ext cx="10080000" cy="1008000"/>
          </a:xfrm>
        </p:spPr>
        <p:txBody>
          <a:bodyPr numCol="2" spcCol="180000">
            <a:noAutofit/>
          </a:bodyPr>
          <a:lstStyle>
            <a:lvl1pPr>
              <a:defRPr sz="18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65CECD-C00D-4560-9C97-AE28A8535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620000"/>
            <a:ext cx="12192000" cy="5238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AB6FE45-2247-43AE-AFB0-3C1EC574D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9998" y="1909282"/>
            <a:ext cx="11483999" cy="421071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7468B5-9304-8780-B3F7-E48A7589B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22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4884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column text above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999" y="360000"/>
            <a:ext cx="10080000" cy="1008000"/>
          </a:xfrm>
        </p:spPr>
        <p:txBody>
          <a:bodyPr numCol="2" spcCol="180000">
            <a:noAutofit/>
          </a:bodyPr>
          <a:lstStyle>
            <a:lvl1pPr>
              <a:defRPr sz="18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65CECD-C00D-4560-9C97-AE28A8535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620000"/>
            <a:ext cx="12192000" cy="523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AB6FE45-2247-43AE-AFB0-3C1EC574D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9998" y="1909282"/>
            <a:ext cx="11483999" cy="421071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7468B5-9304-8780-B3F7-E48A7589B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22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512198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with two multi-content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937FAD-09C4-B9AC-E0F8-D88B1E980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0000" y="360000"/>
            <a:ext cx="0" cy="597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1491CDD6-AF2B-7135-AE3A-404BB16DE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1EC6F40-A8A0-4128-90D0-E467B3027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9750" y="1728788"/>
            <a:ext cx="6229350" cy="460721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AU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2CE467A-6B5B-43F6-973F-51691585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948000" y="1728000"/>
            <a:ext cx="0" cy="46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27999" y="1727999"/>
            <a:ext cx="4715997" cy="205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8000" y="3924000"/>
            <a:ext cx="4715996" cy="205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0EAFF04E-EED2-4901-9136-39CEC8DFA26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27998" y="6048000"/>
            <a:ext cx="4716000" cy="288000"/>
          </a:xfrm>
        </p:spPr>
        <p:txBody>
          <a:bodyPr anchor="b" anchorCtr="0">
            <a:normAutofit/>
          </a:bodyPr>
          <a:lstStyle>
            <a:lvl1pPr>
              <a:defRPr sz="1000">
                <a:latin typeface="+mn-lt"/>
              </a:defRPr>
            </a:lvl1pPr>
          </a:lstStyle>
          <a:p>
            <a:pPr lvl="0"/>
            <a:r>
              <a:rPr lang="en-US"/>
              <a:t>Caption</a:t>
            </a: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D6739-5371-B762-58B3-DA849DE6A79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636965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harts with supporting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6E96714-DAB5-89E1-9A49-F9D9F3DE0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360000"/>
            <a:ext cx="0" cy="597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A5F073A6-78DC-D556-A6E7-C245EAE45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360000"/>
            <a:ext cx="10080000" cy="100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D7E1CAC4-88FF-4E85-8A37-9D1F4A8514EE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539750" y="1547999"/>
            <a:ext cx="7560000" cy="3888000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AU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D3768AF-49AB-464E-9DF6-68376B8AC32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39750" y="5544000"/>
            <a:ext cx="7560000" cy="79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latin typeface="+mn-lt"/>
              </a:defRPr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2CE467A-6B5B-43F6-973F-51691585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28000" y="3276000"/>
            <a:ext cx="0" cy="30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hart Placeholder 17">
            <a:extLst>
              <a:ext uri="{FF2B5EF4-FFF2-40B4-BE49-F238E27FC236}">
                <a16:creationId xmlns:a16="http://schemas.microsoft.com/office/drawing/2014/main" id="{0F4F51DE-C82F-4C69-9901-7D4EF2CBE8D4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9108000" y="3276000"/>
            <a:ext cx="2736000" cy="2159999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AU"/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2A94C0C8-30F5-4B00-BC99-C6DFC381A6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08000" y="5544000"/>
            <a:ext cx="2735999" cy="79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Aft>
                <a:spcPts val="0"/>
              </a:spcAft>
              <a:defRPr sz="1800" b="1">
                <a:latin typeface="+mn-lt"/>
              </a:defRPr>
            </a:lvl1pPr>
            <a:lvl2pPr>
              <a:lnSpc>
                <a:spcPct val="100000"/>
              </a:lnSpc>
              <a:spcAft>
                <a:spcPts val="0"/>
              </a:spcAft>
              <a:defRPr sz="1800" b="0">
                <a:latin typeface="+mn-lt"/>
              </a:defRPr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B538D5-1269-AD49-5ECE-E3F740C2007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91259625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ED457-3C24-5974-7940-E92CE3CEE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0612CD-1BF1-42B5-8546-A674A0B86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154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0000" y="1800000"/>
            <a:ext cx="5400000" cy="540000"/>
          </a:xfrm>
        </p:spPr>
        <p:txBody>
          <a:bodyPr anchor="t">
            <a:noAutofit/>
          </a:bodyPr>
          <a:lstStyle>
            <a:lvl1pPr marL="0" indent="0">
              <a:buNone/>
              <a:defRPr sz="20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999" y="2340000"/>
            <a:ext cx="5400000" cy="378000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8000" y="1800000"/>
            <a:ext cx="5400000" cy="540000"/>
          </a:xfrm>
        </p:spPr>
        <p:txBody>
          <a:bodyPr anchor="t">
            <a:noAutofit/>
          </a:bodyPr>
          <a:lstStyle>
            <a:lvl1pPr marL="0" indent="0">
              <a:buNone/>
              <a:defRPr sz="20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8000" y="2340000"/>
            <a:ext cx="5400000" cy="378000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AADAD-B302-2C54-28BE-DE627A151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360000" y="6228000"/>
            <a:ext cx="114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C0920B-AC4B-0EAF-B89F-B7D5904691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96595632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6685124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1DC5-1685-4615-8240-15192985C6A2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39702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image" Target="../media/image1.png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0080000" cy="1008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8" name="Picture 7" descr="NSW Government logo">
            <a:extLst>
              <a:ext uri="{FF2B5EF4-FFF2-40B4-BE49-F238E27FC236}">
                <a16:creationId xmlns:a16="http://schemas.microsoft.com/office/drawing/2014/main" id="{CCBF5FED-71CD-4122-8BE4-CA4C03A99224}"/>
              </a:ext>
            </a:extLst>
          </p:cNvPr>
          <p:cNvPicPr>
            <a:picLocks noChangeAspect="1"/>
          </p:cNvPicPr>
          <p:nvPr userDrawn="1"/>
        </p:nvPicPr>
        <p:blipFill>
          <a:blip r:embed="rId4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14000" y="360321"/>
            <a:ext cx="630000" cy="684882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0000" y="1620000"/>
            <a:ext cx="11484000" cy="4536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24000" y="6516000"/>
            <a:ext cx="720000" cy="180000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10A01DC5-1685-4615-8240-15192985C6A2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8AFF8C-6EAC-4301-9800-49DD3EDD3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-2622931" y="14626"/>
            <a:ext cx="2544960" cy="553997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163681" marR="0" lvl="0" indent="-163681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OPEN IN DESKTOP APP</a:t>
            </a:r>
          </a:p>
          <a:p>
            <a:pPr marL="163681" marR="0" lvl="0" indent="-163681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 will enable full functionality of the template.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CHOOSE A SLIDE STYLE FROM 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Home tab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Slide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Choose layout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layout goes awry, select Reset</a:t>
            </a: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TEXT</a:t>
            </a:r>
          </a:p>
          <a:p>
            <a:pPr marL="0" indent="0" algn="l">
              <a:buFont typeface="+mj-lt"/>
              <a:buNone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There are 5 levels of formatted text available.</a:t>
            </a:r>
          </a:p>
          <a:p>
            <a:pPr marL="0" indent="0" algn="l">
              <a:buFont typeface="+mj-lt"/>
              <a:buNone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Please move between text  levels using the increase/decrease button on the menu above.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SLIDE BACKGROUND/COLOUR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 Menu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Format Background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colour from palette OR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Picture or Texture Fill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image 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REPLACE IMAGE IN SHAPE OR ON PAGE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 click on image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Picture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your image</a:t>
            </a:r>
          </a:p>
          <a:p>
            <a:pPr marL="0" indent="0" algn="l">
              <a:buFont typeface="+mj-lt"/>
              <a:buNone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Delete the image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on icon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the new image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REPOSITION IMAGE WITHIN SHAPE 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on image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US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Picture Format menu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US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on Crop button dropdown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fit the whole image inside select FIT</a:t>
            </a:r>
          </a:p>
          <a:p>
            <a:pPr marL="239178" indent="-239178" algn="l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use only a portion select FILL then crop, move or resize image to show properly within shape.</a:t>
            </a:r>
          </a:p>
          <a:p>
            <a:pPr marL="163681" indent="-163681" algn="l">
              <a:buFont typeface="+mj-lt"/>
              <a:buNone/>
            </a:pPr>
            <a:endParaRPr lang="en-AU" sz="800" b="1" kern="1200" baseline="0" noProof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63681" indent="-163681" algn="l">
              <a:buFont typeface="+mj-lt"/>
              <a:buNone/>
            </a:pPr>
            <a:r>
              <a:rPr lang="en-AU" sz="800" b="1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ADD/CHANGE FOOTER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Insert Menu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Header &amp; Footer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Tick to activate/Untick to remove</a:t>
            </a:r>
          </a:p>
          <a:p>
            <a:pPr marL="239178" lvl="0" indent="-239178" algn="l" defTabSz="1219170" rtl="0" eaLnBrk="1" latinLnBrk="0" hangingPunct="1">
              <a:buFont typeface="+mj-lt"/>
              <a:buAutoNum type="arabicPeriod"/>
            </a:pPr>
            <a:r>
              <a:rPr lang="en-AU" sz="800" b="0" kern="1200" baseline="0" noProof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text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5497C0B-0C24-4334-9150-A2D01FE29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622931" y="1682950"/>
            <a:ext cx="632972" cy="21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316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703" r:id="rId2"/>
    <p:sldLayoutId id="2147483702" r:id="rId3"/>
    <p:sldLayoutId id="2147483688" r:id="rId4"/>
    <p:sldLayoutId id="2147483705" r:id="rId5"/>
    <p:sldLayoutId id="2147483668" r:id="rId6"/>
    <p:sldLayoutId id="2147483704" r:id="rId7"/>
    <p:sldLayoutId id="2147483671" r:id="rId8"/>
    <p:sldLayoutId id="2147483706" r:id="rId9"/>
    <p:sldLayoutId id="2147483673" r:id="rId10"/>
    <p:sldLayoutId id="2147483700" r:id="rId11"/>
    <p:sldLayoutId id="2147483674" r:id="rId12"/>
    <p:sldLayoutId id="2147483701" r:id="rId13"/>
    <p:sldLayoutId id="2147483707" r:id="rId14"/>
    <p:sldLayoutId id="2147483708" r:id="rId15"/>
    <p:sldLayoutId id="2147483675" r:id="rId16"/>
    <p:sldLayoutId id="2147483676" r:id="rId17"/>
    <p:sldLayoutId id="2147483662" r:id="rId18"/>
    <p:sldLayoutId id="2147483690" r:id="rId19"/>
    <p:sldLayoutId id="2147483672" r:id="rId20"/>
    <p:sldLayoutId id="2147483691" r:id="rId21"/>
    <p:sldLayoutId id="2147483677" r:id="rId22"/>
    <p:sldLayoutId id="2147483692" r:id="rId23"/>
    <p:sldLayoutId id="2147483678" r:id="rId24"/>
    <p:sldLayoutId id="2147483698" r:id="rId25"/>
    <p:sldLayoutId id="2147483699" r:id="rId26"/>
    <p:sldLayoutId id="2147483689" r:id="rId27"/>
    <p:sldLayoutId id="2147483664" r:id="rId28"/>
    <p:sldLayoutId id="2147483693" r:id="rId29"/>
    <p:sldLayoutId id="2147483684" r:id="rId30"/>
    <p:sldLayoutId id="2147483694" r:id="rId31"/>
    <p:sldLayoutId id="2147483679" r:id="rId32"/>
    <p:sldLayoutId id="2147483695" r:id="rId33"/>
    <p:sldLayoutId id="2147483687" r:id="rId34"/>
    <p:sldLayoutId id="2147483696" r:id="rId35"/>
    <p:sldLayoutId id="2147483680" r:id="rId36"/>
    <p:sldLayoutId id="2147483681" r:id="rId37"/>
    <p:sldLayoutId id="2147483682" r:id="rId38"/>
    <p:sldLayoutId id="2147483697" r:id="rId39"/>
    <p:sldLayoutId id="2147483685" r:id="rId40"/>
    <p:sldLayoutId id="2147483686" r:id="rId41"/>
    <p:sldLayoutId id="2147483665" r:id="rId42"/>
    <p:sldLayoutId id="2147483666" r:id="rId43"/>
    <p:sldLayoutId id="2147483667" r:id="rId44"/>
  </p:sldLayoutIdLst>
  <p:hf hdr="0" dt="0"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377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defRPr sz="2000" b="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0" indent="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-18000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360000" indent="-180000" algn="l" defTabSz="914377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Times New Roman" panose="02020603050405020304" pitchFamily="18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4.xml"/><Relationship Id="rId11" Type="http://schemas.openxmlformats.org/officeDocument/2006/relationships/image" Target="../media/image16.jpe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5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1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2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24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24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8.xml"/><Relationship Id="rId11" Type="http://schemas.openxmlformats.org/officeDocument/2006/relationships/image" Target="../media/image30.png"/><Relationship Id="rId5" Type="http://schemas.openxmlformats.org/officeDocument/2006/relationships/diagramColors" Target="../diagrams/colors8.xml"/><Relationship Id="rId10" Type="http://schemas.openxmlformats.org/officeDocument/2006/relationships/image" Target="../media/image29.png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Layout" Target="../diagrams/layout9.xml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9.xml"/><Relationship Id="rId11" Type="http://schemas.openxmlformats.org/officeDocument/2006/relationships/image" Target="../media/image35.png"/><Relationship Id="rId5" Type="http://schemas.openxmlformats.org/officeDocument/2006/relationships/diagramColors" Target="../diagrams/colors9.xml"/><Relationship Id="rId10" Type="http://schemas.openxmlformats.org/officeDocument/2006/relationships/image" Target="../media/image34.png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diagramLayout" Target="../diagrams/layout10.xml"/><Relationship Id="rId7" Type="http://schemas.openxmlformats.org/officeDocument/2006/relationships/image" Target="../media/image37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Layout" Target="../diagrams/layout11.xml"/><Relationship Id="rId7" Type="http://schemas.openxmlformats.org/officeDocument/2006/relationships/image" Target="../media/image39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diagramLayout" Target="../diagrams/layout12.xml"/><Relationship Id="rId7" Type="http://schemas.openxmlformats.org/officeDocument/2006/relationships/image" Target="../media/image41.jpe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Relationship Id="rId9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diagramLayout" Target="../diagrams/layout13.xml"/><Relationship Id="rId7" Type="http://schemas.openxmlformats.org/officeDocument/2006/relationships/image" Target="../media/image44.jpe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Relationship Id="rId9" Type="http://schemas.openxmlformats.org/officeDocument/2006/relationships/image" Target="../media/image4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diagramLayout" Target="../diagrams/layout14.xml"/><Relationship Id="rId7" Type="http://schemas.openxmlformats.org/officeDocument/2006/relationships/image" Target="../media/image47.jpe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10" Type="http://schemas.openxmlformats.org/officeDocument/2006/relationships/image" Target="../media/image50.jpeg"/><Relationship Id="rId4" Type="http://schemas.openxmlformats.org/officeDocument/2006/relationships/diagramQuickStyle" Target="../diagrams/quickStyle14.xml"/><Relationship Id="rId9" Type="http://schemas.openxmlformats.org/officeDocument/2006/relationships/image" Target="../media/image4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3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A0CE5-BE0B-3387-936E-EF5CD0DD13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AU" sz="4800"/>
              <a:t>K-12 Rural and Remote</a:t>
            </a:r>
            <a:br>
              <a:rPr lang="en-AU" sz="4800"/>
            </a:br>
            <a:r>
              <a:rPr lang="en-AU" sz="4800"/>
              <a:t>Careers Education Initiative 2023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323C7-C25A-131E-747D-E3B3A4628D7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57671" y="2375915"/>
            <a:ext cx="3296725" cy="1080000"/>
          </a:xfrm>
        </p:spPr>
        <p:txBody>
          <a:bodyPr/>
          <a:lstStyle/>
          <a:p>
            <a:r>
              <a:rPr lang="en-AU" sz="2400">
                <a:latin typeface="+mn-lt"/>
              </a:rPr>
              <a:t>Barham High School</a:t>
            </a:r>
            <a:endParaRPr lang="en-US" sz="2400">
              <a:latin typeface="+mn-l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78FACC-C129-F235-444A-7AE90A547AB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606771" y="2791312"/>
            <a:ext cx="3600000" cy="288000"/>
          </a:xfrm>
        </p:spPr>
        <p:txBody>
          <a:bodyPr/>
          <a:lstStyle/>
          <a:p>
            <a:r>
              <a:rPr lang="en-AU"/>
              <a:t>Ailie Grainger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14480A-BDC9-3D05-D934-733B332EF1C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90325" y="3116309"/>
            <a:ext cx="3599999" cy="792000"/>
          </a:xfrm>
        </p:spPr>
        <p:txBody>
          <a:bodyPr/>
          <a:lstStyle/>
          <a:p>
            <a:r>
              <a:rPr lang="en-AU"/>
              <a:t>Careers Adviser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9454D0A-3929-B9AF-F285-412D3B6372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026157" y="2694438"/>
            <a:ext cx="2772000" cy="287999"/>
          </a:xfrm>
        </p:spPr>
        <p:txBody>
          <a:bodyPr/>
          <a:lstStyle/>
          <a:p>
            <a:r>
              <a:rPr lang="en-AU"/>
              <a:t>21 November 2023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CC2C23E-DFAA-2E02-D1FE-21C566B7A9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727570" y="1991650"/>
            <a:ext cx="4500000" cy="684882"/>
          </a:xfrm>
        </p:spPr>
        <p:txBody>
          <a:bodyPr/>
          <a:lstStyle/>
          <a:p>
            <a:r>
              <a:rPr lang="en-AU" sz="1800" b="1">
                <a:latin typeface="Public Sans Light" pitchFamily="2" charset="0"/>
              </a:rPr>
              <a:t>NSW Department of Education</a:t>
            </a:r>
            <a:endParaRPr lang="en-AU" b="1">
              <a:latin typeface="Public Sans Light" pitchFamily="2" charset="0"/>
            </a:endParaRP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55E6AD9-E4E7-AB1C-BFB3-19A657DFA4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AU"/>
          </a:p>
        </p:txBody>
      </p:sp>
      <p:pic>
        <p:nvPicPr>
          <p:cNvPr id="2050" name="Picture 2" descr="Home - Barham High School">
            <a:extLst>
              <a:ext uri="{FF2B5EF4-FFF2-40B4-BE49-F238E27FC236}">
                <a16:creationId xmlns:a16="http://schemas.microsoft.com/office/drawing/2014/main" id="{CA7BE874-01C2-9F45-91D3-D7DC90CBF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35" y="3909223"/>
            <a:ext cx="12213266" cy="304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ome - Barham High School">
            <a:extLst>
              <a:ext uri="{FF2B5EF4-FFF2-40B4-BE49-F238E27FC236}">
                <a16:creationId xmlns:a16="http://schemas.microsoft.com/office/drawing/2014/main" id="{4E8F4EB7-A5C5-3876-7EB6-605B3C48D6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68" y="2846561"/>
            <a:ext cx="1043582" cy="87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525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3882AD1-EB00-44C4-91C4-895F292B7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Acknowledgement</a:t>
            </a:r>
            <a:br>
              <a:rPr lang="en-AU"/>
            </a:br>
            <a:r>
              <a:rPr lang="en-AU"/>
              <a:t>of Country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614B04-63BF-42AD-AD2E-E5927BC95FF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AU">
                <a:solidFill>
                  <a:schemeClr val="accent1"/>
                </a:solidFill>
              </a:rPr>
              <a:t>We recognise the Ongoing Custodians of the lands where we work and live. </a:t>
            </a:r>
          </a:p>
          <a:p>
            <a:endParaRPr lang="en-AU">
              <a:solidFill>
                <a:schemeClr val="accent1"/>
              </a:solidFill>
            </a:endParaRPr>
          </a:p>
          <a:p>
            <a:r>
              <a:rPr lang="en-AU">
                <a:solidFill>
                  <a:schemeClr val="accent1"/>
                </a:solidFill>
              </a:rPr>
              <a:t>We pay respect to Elders past, present and emerging and celebrate the diversity of Aboriginal people and their ongoing cultures and connections to the land, waterways and communities.</a:t>
            </a:r>
            <a:br>
              <a:rPr lang="en-AU">
                <a:solidFill>
                  <a:schemeClr val="accent1"/>
                </a:solidFill>
              </a:rPr>
            </a:br>
            <a:endParaRPr lang="en-AU">
              <a:solidFill>
                <a:schemeClr val="accent1"/>
              </a:solidFill>
            </a:endParaRPr>
          </a:p>
          <a:p>
            <a:r>
              <a:rPr lang="en-AU">
                <a:solidFill>
                  <a:schemeClr val="accent1"/>
                </a:solidFill>
                <a:ea typeface="Times New Roman" panose="02020603050405020304" pitchFamily="18" charset="0"/>
              </a:rPr>
              <a:t>We a</a:t>
            </a:r>
            <a:r>
              <a:rPr lang="en-AU" sz="1800">
                <a:solidFill>
                  <a:schemeClr val="accent1"/>
                </a:solidFill>
                <a:effectLst/>
                <a:ea typeface="Times New Roman" panose="02020603050405020304" pitchFamily="18" charset="0"/>
              </a:rPr>
              <a:t>lso acknowledge and pay respects to </a:t>
            </a:r>
            <a:r>
              <a:rPr lang="en-AU">
                <a:solidFill>
                  <a:schemeClr val="accent1"/>
                </a:solidFill>
                <a:ea typeface="Times New Roman" panose="02020603050405020304" pitchFamily="18" charset="0"/>
              </a:rPr>
              <a:t>A</a:t>
            </a:r>
            <a:r>
              <a:rPr lang="en-AU" sz="1800">
                <a:solidFill>
                  <a:schemeClr val="accent1"/>
                </a:solidFill>
                <a:effectLst/>
                <a:ea typeface="Times New Roman" panose="02020603050405020304" pitchFamily="18" charset="0"/>
              </a:rPr>
              <a:t>boriginal and Torres Strait Islander people joining us today. </a:t>
            </a:r>
          </a:p>
          <a:p>
            <a:endParaRPr lang="en-AU">
              <a:solidFill>
                <a:srgbClr val="22272B"/>
              </a:solidFill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1A390EF-92D0-22E0-CD71-8AF994C3B70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AU"/>
              <a:t>Figure 1: Yarning circle, totem poles and native garden installed at Barham High School in 2023.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D2E57-FAEE-4DD9-AA26-6A2BF267275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2</a:t>
            </a:r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8C17903D-7BC2-2D76-8A45-826A061CB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673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828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US"/>
              <a:t>Description of our school’s initiatives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1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FE5DAFE5-E649-914F-DD6B-F15ACD965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518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ECF6AFB-49EA-463D-9902-A7CB1D4D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08862"/>
            <a:ext cx="10080000" cy="543767"/>
          </a:xfrm>
        </p:spPr>
        <p:txBody>
          <a:bodyPr/>
          <a:lstStyle/>
          <a:p>
            <a:r>
              <a:rPr lang="en-US"/>
              <a:t>Our School’s Initiatives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BDDD2B-C63E-E055-902B-1E7A396C4F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16002" y="5716401"/>
            <a:ext cx="5688000" cy="335710"/>
          </a:xfrm>
        </p:spPr>
        <p:txBody>
          <a:bodyPr/>
          <a:lstStyle/>
          <a:p>
            <a:r>
              <a:rPr lang="en-US"/>
              <a:t>Figure 2: Entering CSU </a:t>
            </a:r>
            <a:r>
              <a:rPr lang="en-US" sz="1600"/>
              <a:t>Wagga</a:t>
            </a:r>
            <a:r>
              <a:rPr lang="en-US"/>
              <a:t> Wagga Explore Day!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D0B714E-85CB-401D-80F2-9FA5618447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16002" y="1846940"/>
            <a:ext cx="5627998" cy="3410860"/>
          </a:xfrm>
        </p:spPr>
        <p:txBody>
          <a:bodyPr numCol="1">
            <a:normAutofit fontScale="85000" lnSpcReduction="20000"/>
          </a:bodyPr>
          <a:lstStyle/>
          <a:p>
            <a:pPr algn="ctr"/>
            <a:r>
              <a:rPr lang="en-AU" sz="3000" b="1" i="0" u="none" strike="noStrike" baseline="0">
                <a:solidFill>
                  <a:srgbClr val="009999"/>
                </a:solidFill>
              </a:rPr>
              <a:t>JUMP ABOARD…….</a:t>
            </a:r>
          </a:p>
          <a:p>
            <a:pPr algn="ctr"/>
            <a:r>
              <a:rPr lang="en-AU" sz="3000" b="1" i="0" u="none" strike="noStrike" baseline="0">
                <a:solidFill>
                  <a:srgbClr val="009999"/>
                </a:solidFill>
              </a:rPr>
              <a:t>IT’S TIME TO IGNITE THE FLAME FOR YOUR FUTURE!</a:t>
            </a:r>
          </a:p>
          <a:p>
            <a:pPr algn="ctr"/>
            <a:endParaRPr lang="en-AU" b="0" i="0" u="none" strike="noStrike" baseline="0">
              <a:solidFill>
                <a:schemeClr val="accent2"/>
              </a:solidFill>
            </a:endParaRPr>
          </a:p>
          <a:p>
            <a:pPr algn="ctr"/>
            <a:r>
              <a:rPr lang="en-AU" b="0" i="0" u="none" strike="noStrike" baseline="0">
                <a:solidFill>
                  <a:schemeClr val="accent2"/>
                </a:solidFill>
              </a:rPr>
              <a:t>To give our students the ability to: </a:t>
            </a:r>
          </a:p>
          <a:p>
            <a:pPr algn="ctr"/>
            <a:r>
              <a:rPr lang="en-AU" sz="2800" b="1" i="1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access</a:t>
            </a:r>
            <a:r>
              <a:rPr lang="en-AU" sz="2800" b="0" i="0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, </a:t>
            </a:r>
            <a:r>
              <a:rPr lang="en-AU" sz="2800" b="1" i="1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explore</a:t>
            </a:r>
            <a:r>
              <a:rPr lang="en-AU" sz="2800" b="0" i="0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, </a:t>
            </a:r>
            <a:r>
              <a:rPr lang="en-AU" sz="2800" b="1" i="1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engage </a:t>
            </a:r>
            <a:r>
              <a:rPr lang="en-AU" sz="2800" b="0" i="0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 and </a:t>
            </a:r>
            <a:r>
              <a:rPr lang="en-AU" sz="2800" b="1" i="1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connec</a:t>
            </a:r>
            <a:r>
              <a:rPr lang="en-AU" sz="2600" b="1" i="1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t</a:t>
            </a:r>
            <a:r>
              <a:rPr lang="en-AU" sz="2600" b="0" i="0" u="none" strike="noStrike" baseline="0">
                <a:solidFill>
                  <a:schemeClr val="accent2"/>
                </a:solidFill>
                <a:highlight>
                  <a:srgbClr val="FFFF00"/>
                </a:highlight>
              </a:rPr>
              <a:t> </a:t>
            </a:r>
          </a:p>
          <a:p>
            <a:pPr algn="ctr"/>
            <a:r>
              <a:rPr lang="en-AU" b="0" i="0" u="none" strike="noStrike" baseline="0">
                <a:solidFill>
                  <a:schemeClr val="accent2"/>
                </a:solidFill>
              </a:rPr>
              <a:t>with abundant career opportunities, industry connections, improve their wellbeing and life skills to make informed, meaningful decisions for their future lives.</a:t>
            </a:r>
            <a:endParaRPr lang="en-AU" sz="2400">
              <a:solidFill>
                <a:schemeClr val="accent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51B8C-132B-49F6-9610-14E609099D5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4</a:t>
            </a:r>
          </a:p>
        </p:txBody>
      </p:sp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89538418-7E70-A46B-9529-8EF7426AD19B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0" r="202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776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CF432-B8E9-7C72-66E2-21DEB3DC8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476955"/>
            <a:ext cx="10080000" cy="639460"/>
          </a:xfrm>
        </p:spPr>
        <p:txBody>
          <a:bodyPr/>
          <a:lstStyle/>
          <a:p>
            <a:r>
              <a:rPr lang="en-AU"/>
              <a:t>Our School Initiatives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8878966"/>
              </p:ext>
            </p:extLst>
          </p:nvPr>
        </p:nvGraphicFramePr>
        <p:xfrm>
          <a:off x="6096000" y="1663993"/>
          <a:ext cx="5616575" cy="4319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9323365"/>
              </p:ext>
            </p:extLst>
          </p:nvPr>
        </p:nvGraphicFramePr>
        <p:xfrm>
          <a:off x="209107" y="1662003"/>
          <a:ext cx="5616575" cy="4319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51DDD4B6-AC76-15DA-0FBA-E8B794F962F8}"/>
              </a:ext>
            </a:extLst>
          </p:cNvPr>
          <p:cNvSpPr txBox="1"/>
          <p:nvPr/>
        </p:nvSpPr>
        <p:spPr>
          <a:xfrm>
            <a:off x="5682808" y="5968668"/>
            <a:ext cx="2333320" cy="41237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AU" sz="1800"/>
              <a:t>+ 2 x White Card Training, 2 x Block Work Experience, ADF Visit and Mock Interviews.</a:t>
            </a:r>
          </a:p>
        </p:txBody>
      </p:sp>
    </p:spTree>
    <p:extLst>
      <p:ext uri="{BB962C8B-B14F-4D97-AF65-F5344CB8AC3E}">
        <p14:creationId xmlns:p14="http://schemas.microsoft.com/office/powerpoint/2010/main" val="2144029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CF432-B8E9-7C72-66E2-21DEB3DC8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476955"/>
            <a:ext cx="10080000" cy="639460"/>
          </a:xfrm>
        </p:spPr>
        <p:txBody>
          <a:bodyPr/>
          <a:lstStyle/>
          <a:p>
            <a:r>
              <a:rPr lang="en-AU"/>
              <a:t>Finances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4" name="Table 9">
            <a:extLst>
              <a:ext uri="{FF2B5EF4-FFF2-40B4-BE49-F238E27FC236}">
                <a16:creationId xmlns:a16="http://schemas.microsoft.com/office/drawing/2014/main" id="{7499D93A-BA25-5573-451D-CEDFB8E8236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7809609"/>
              </p:ext>
            </p:extLst>
          </p:nvPr>
        </p:nvGraphicFramePr>
        <p:xfrm>
          <a:off x="320922" y="2669054"/>
          <a:ext cx="2661000" cy="6705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30500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330500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Job Expo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Transport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$650.00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</a:tbl>
          </a:graphicData>
        </a:graphic>
      </p:graphicFrame>
      <p:graphicFrame>
        <p:nvGraphicFramePr>
          <p:cNvPr id="6" name="Table 9">
            <a:extLst>
              <a:ext uri="{FF2B5EF4-FFF2-40B4-BE49-F238E27FC236}">
                <a16:creationId xmlns:a16="http://schemas.microsoft.com/office/drawing/2014/main" id="{55475838-676D-23F3-B7C5-59CDBEC057E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23539107"/>
              </p:ext>
            </p:extLst>
          </p:nvPr>
        </p:nvGraphicFramePr>
        <p:xfrm>
          <a:off x="320923" y="3611325"/>
          <a:ext cx="2661000" cy="13411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05742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355258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r>
                        <a:rPr lang="en-AU" sz="1600" err="1"/>
                        <a:t>Tert</a:t>
                      </a:r>
                      <a:r>
                        <a:rPr lang="en-AU" sz="1600"/>
                        <a:t> Tour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Transport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$2970.00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 err="1"/>
                        <a:t>Accomm</a:t>
                      </a:r>
                      <a:r>
                        <a:rPr lang="en-AU" sz="160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$3026.00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04109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Catering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$885.00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444667"/>
                  </a:ext>
                </a:extLst>
              </a:tr>
            </a:tbl>
          </a:graphicData>
        </a:graphic>
      </p:graphicFrame>
      <p:graphicFrame>
        <p:nvGraphicFramePr>
          <p:cNvPr id="7" name="Table 9">
            <a:extLst>
              <a:ext uri="{FF2B5EF4-FFF2-40B4-BE49-F238E27FC236}">
                <a16:creationId xmlns:a16="http://schemas.microsoft.com/office/drawing/2014/main" id="{21BACE76-F761-CFCE-743C-4E47C388EB3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07441770"/>
              </p:ext>
            </p:extLst>
          </p:nvPr>
        </p:nvGraphicFramePr>
        <p:xfrm>
          <a:off x="320922" y="5210912"/>
          <a:ext cx="2661000" cy="6705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30500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330500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CPR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Trainer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$2537.00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</a:tbl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DCB7FFAE-4E44-7C83-3387-9EA9BF95C284}"/>
              </a:ext>
            </a:extLst>
          </p:cNvPr>
          <p:cNvGrpSpPr/>
          <p:nvPr/>
        </p:nvGrpSpPr>
        <p:grpSpPr>
          <a:xfrm>
            <a:off x="320922" y="1691743"/>
            <a:ext cx="851531" cy="861056"/>
            <a:chOff x="1096" y="170490"/>
            <a:chExt cx="1169662" cy="1169662"/>
          </a:xfrm>
          <a:solidFill>
            <a:schemeClr val="accent2"/>
          </a:solidFill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DAEE852-3CB8-4B68-D29A-FE972C49C569}"/>
                </a:ext>
              </a:extLst>
            </p:cNvPr>
            <p:cNvSpPr/>
            <p:nvPr/>
          </p:nvSpPr>
          <p:spPr>
            <a:xfrm>
              <a:off x="1096" y="170490"/>
              <a:ext cx="1169662" cy="1169662"/>
            </a:xfrm>
            <a:prstGeom prst="ellipse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AU"/>
            </a:p>
          </p:txBody>
        </p:sp>
        <p:sp>
          <p:nvSpPr>
            <p:cNvPr id="10" name="Oval 4">
              <a:extLst>
                <a:ext uri="{FF2B5EF4-FFF2-40B4-BE49-F238E27FC236}">
                  <a16:creationId xmlns:a16="http://schemas.microsoft.com/office/drawing/2014/main" id="{45597EC2-B634-4379-7AD6-E1F696CEC22F}"/>
                </a:ext>
              </a:extLst>
            </p:cNvPr>
            <p:cNvSpPr txBox="1"/>
            <p:nvPr/>
          </p:nvSpPr>
          <p:spPr>
            <a:xfrm>
              <a:off x="172389" y="341783"/>
              <a:ext cx="827076" cy="82707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200" kern="1200">
                  <a:solidFill>
                    <a:schemeClr val="bg1"/>
                  </a:solidFill>
                </a:rPr>
                <a:t>TERM 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200" kern="1200">
                  <a:solidFill>
                    <a:schemeClr val="bg1"/>
                  </a:solidFill>
                </a:rPr>
                <a:t>1 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200" kern="1200">
                  <a:solidFill>
                    <a:schemeClr val="bg1"/>
                  </a:solidFill>
                </a:rPr>
                <a:t>2023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C880843-4F60-7D0B-87F9-56774C47794A}"/>
              </a:ext>
            </a:extLst>
          </p:cNvPr>
          <p:cNvGrpSpPr/>
          <p:nvPr/>
        </p:nvGrpSpPr>
        <p:grpSpPr>
          <a:xfrm>
            <a:off x="3407617" y="1691743"/>
            <a:ext cx="851531" cy="861056"/>
            <a:chOff x="1096" y="170490"/>
            <a:chExt cx="1169662" cy="1169662"/>
          </a:xfrm>
          <a:solidFill>
            <a:schemeClr val="accent2"/>
          </a:solidFill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0C7B644-3C33-E9DE-A943-85A0F6508668}"/>
                </a:ext>
              </a:extLst>
            </p:cNvPr>
            <p:cNvSpPr/>
            <p:nvPr/>
          </p:nvSpPr>
          <p:spPr>
            <a:xfrm>
              <a:off x="1096" y="170490"/>
              <a:ext cx="1169662" cy="1169662"/>
            </a:xfrm>
            <a:prstGeom prst="ellipse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AU"/>
            </a:p>
          </p:txBody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9A6A28BF-C4A9-D90F-2ACC-E9EFA6A1552D}"/>
                </a:ext>
              </a:extLst>
            </p:cNvPr>
            <p:cNvSpPr txBox="1"/>
            <p:nvPr/>
          </p:nvSpPr>
          <p:spPr>
            <a:xfrm>
              <a:off x="172389" y="341783"/>
              <a:ext cx="827076" cy="82707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200" kern="1200">
                  <a:solidFill>
                    <a:schemeClr val="bg1"/>
                  </a:solidFill>
                </a:rPr>
                <a:t>TERM 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200">
                  <a:solidFill>
                    <a:schemeClr val="bg1"/>
                  </a:solidFill>
                </a:rPr>
                <a:t>2</a:t>
              </a:r>
              <a:r>
                <a:rPr lang="en-AU" sz="1200" kern="1200">
                  <a:solidFill>
                    <a:schemeClr val="bg1"/>
                  </a:solidFill>
                </a:rPr>
                <a:t> 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200" kern="1200">
                  <a:solidFill>
                    <a:schemeClr val="bg1"/>
                  </a:solidFill>
                </a:rPr>
                <a:t>2023</a:t>
              </a:r>
            </a:p>
          </p:txBody>
        </p:sp>
      </p:grpSp>
      <p:graphicFrame>
        <p:nvGraphicFramePr>
          <p:cNvPr id="15" name="Table 9">
            <a:extLst>
              <a:ext uri="{FF2B5EF4-FFF2-40B4-BE49-F238E27FC236}">
                <a16:creationId xmlns:a16="http://schemas.microsoft.com/office/drawing/2014/main" id="{715C60CE-DAFD-2E3B-6079-0C0657ECC3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81313207"/>
              </p:ext>
            </p:extLst>
          </p:nvPr>
        </p:nvGraphicFramePr>
        <p:xfrm>
          <a:off x="3428744" y="2672620"/>
          <a:ext cx="2384776" cy="6705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192388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192388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CDO Expo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Transport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$1265.00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</a:tbl>
          </a:graphicData>
        </a:graphic>
      </p:graphicFrame>
      <p:graphicFrame>
        <p:nvGraphicFramePr>
          <p:cNvPr id="16" name="Table 9">
            <a:extLst>
              <a:ext uri="{FF2B5EF4-FFF2-40B4-BE49-F238E27FC236}">
                <a16:creationId xmlns:a16="http://schemas.microsoft.com/office/drawing/2014/main" id="{B85FEFF6-11F7-10BA-CD7E-785BEC047DF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3215913"/>
              </p:ext>
            </p:extLst>
          </p:nvPr>
        </p:nvGraphicFramePr>
        <p:xfrm>
          <a:off x="3421011" y="3611325"/>
          <a:ext cx="2384776" cy="10058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192388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192388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NCW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Prizes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$65.00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Books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$1000.00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5980661"/>
                  </a:ext>
                </a:extLst>
              </a:tr>
            </a:tbl>
          </a:graphicData>
        </a:graphic>
      </p:graphicFrame>
      <p:grpSp>
        <p:nvGrpSpPr>
          <p:cNvPr id="19" name="Group 18">
            <a:extLst>
              <a:ext uri="{FF2B5EF4-FFF2-40B4-BE49-F238E27FC236}">
                <a16:creationId xmlns:a16="http://schemas.microsoft.com/office/drawing/2014/main" id="{2553EA24-A880-C225-C872-F722898B7887}"/>
              </a:ext>
            </a:extLst>
          </p:cNvPr>
          <p:cNvGrpSpPr/>
          <p:nvPr/>
        </p:nvGrpSpPr>
        <p:grpSpPr>
          <a:xfrm>
            <a:off x="6324880" y="1727412"/>
            <a:ext cx="851531" cy="861056"/>
            <a:chOff x="1096" y="170490"/>
            <a:chExt cx="1169662" cy="116966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61A0D1A-53E0-02DA-9346-61004308F1E8}"/>
                </a:ext>
              </a:extLst>
            </p:cNvPr>
            <p:cNvSpPr/>
            <p:nvPr/>
          </p:nvSpPr>
          <p:spPr>
            <a:xfrm>
              <a:off x="1096" y="170490"/>
              <a:ext cx="1169662" cy="1169662"/>
            </a:xfrm>
            <a:prstGeom prst="ellipse">
              <a:avLst/>
            </a:pr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AU"/>
            </a:p>
          </p:txBody>
        </p:sp>
        <p:sp>
          <p:nvSpPr>
            <p:cNvPr id="21" name="Oval 4">
              <a:extLst>
                <a:ext uri="{FF2B5EF4-FFF2-40B4-BE49-F238E27FC236}">
                  <a16:creationId xmlns:a16="http://schemas.microsoft.com/office/drawing/2014/main" id="{D6D09EC7-F71B-14B7-6981-981D3FB71E73}"/>
                </a:ext>
              </a:extLst>
            </p:cNvPr>
            <p:cNvSpPr txBox="1"/>
            <p:nvPr/>
          </p:nvSpPr>
          <p:spPr>
            <a:xfrm>
              <a:off x="172389" y="341783"/>
              <a:ext cx="827076" cy="82707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400" kern="1200"/>
                <a:t>TERM 3 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400" kern="1200"/>
                <a:t>2023</a:t>
              </a:r>
            </a:p>
          </p:txBody>
        </p:sp>
      </p:grpSp>
      <p:graphicFrame>
        <p:nvGraphicFramePr>
          <p:cNvPr id="22" name="Table 9">
            <a:extLst>
              <a:ext uri="{FF2B5EF4-FFF2-40B4-BE49-F238E27FC236}">
                <a16:creationId xmlns:a16="http://schemas.microsoft.com/office/drawing/2014/main" id="{CC421515-217E-82D7-57AF-64D73A98034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2043067"/>
              </p:ext>
            </p:extLst>
          </p:nvPr>
        </p:nvGraphicFramePr>
        <p:xfrm>
          <a:off x="6324879" y="2669053"/>
          <a:ext cx="2464014" cy="1341118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232007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232007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59812">
                <a:tc>
                  <a:txBody>
                    <a:bodyPr/>
                    <a:lstStyle/>
                    <a:p>
                      <a:r>
                        <a:rPr lang="en-AU" sz="1600"/>
                        <a:t>Ind. Visits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59812">
                <a:tc>
                  <a:txBody>
                    <a:bodyPr/>
                    <a:lstStyle/>
                    <a:p>
                      <a:r>
                        <a:rPr lang="en-AU" sz="1600"/>
                        <a:t>Transport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$250.00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  <a:tr h="621494">
                <a:tc>
                  <a:txBody>
                    <a:bodyPr/>
                    <a:lstStyle/>
                    <a:p>
                      <a:r>
                        <a:rPr lang="en-AU" sz="1600"/>
                        <a:t>Hi-Vis Vests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$198.00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337212"/>
                  </a:ext>
                </a:extLst>
              </a:tr>
            </a:tbl>
          </a:graphicData>
        </a:graphic>
      </p:graphicFrame>
      <p:grpSp>
        <p:nvGrpSpPr>
          <p:cNvPr id="23" name="Group 22">
            <a:extLst>
              <a:ext uri="{FF2B5EF4-FFF2-40B4-BE49-F238E27FC236}">
                <a16:creationId xmlns:a16="http://schemas.microsoft.com/office/drawing/2014/main" id="{78435593-9C87-0DCA-23F5-A9E3EB464955}"/>
              </a:ext>
            </a:extLst>
          </p:cNvPr>
          <p:cNvGrpSpPr/>
          <p:nvPr/>
        </p:nvGrpSpPr>
        <p:grpSpPr>
          <a:xfrm>
            <a:off x="9342862" y="1727412"/>
            <a:ext cx="851531" cy="861056"/>
            <a:chOff x="1096" y="61022"/>
            <a:chExt cx="1169662" cy="116966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3E997B4C-FB44-C0FD-CFE3-99FEFD5A9C9E}"/>
                </a:ext>
              </a:extLst>
            </p:cNvPr>
            <p:cNvSpPr/>
            <p:nvPr/>
          </p:nvSpPr>
          <p:spPr>
            <a:xfrm>
              <a:off x="1096" y="61022"/>
              <a:ext cx="1169662" cy="1169662"/>
            </a:xfrm>
            <a:prstGeom prst="ellipse">
              <a:avLst/>
            </a:pr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AU"/>
            </a:p>
          </p:txBody>
        </p:sp>
        <p:sp>
          <p:nvSpPr>
            <p:cNvPr id="25" name="Oval 4">
              <a:extLst>
                <a:ext uri="{FF2B5EF4-FFF2-40B4-BE49-F238E27FC236}">
                  <a16:creationId xmlns:a16="http://schemas.microsoft.com/office/drawing/2014/main" id="{C9EDC8C6-2775-9C0A-6617-97F2C5F7816F}"/>
                </a:ext>
              </a:extLst>
            </p:cNvPr>
            <p:cNvSpPr txBox="1"/>
            <p:nvPr/>
          </p:nvSpPr>
          <p:spPr>
            <a:xfrm>
              <a:off x="184584" y="317663"/>
              <a:ext cx="827075" cy="82707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400" kern="1200"/>
                <a:t>TERM 4 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AU" sz="1400" kern="1200"/>
                <a:t>2023</a:t>
              </a:r>
            </a:p>
          </p:txBody>
        </p:sp>
      </p:grpSp>
      <p:graphicFrame>
        <p:nvGraphicFramePr>
          <p:cNvPr id="26" name="Table 9">
            <a:extLst>
              <a:ext uri="{FF2B5EF4-FFF2-40B4-BE49-F238E27FC236}">
                <a16:creationId xmlns:a16="http://schemas.microsoft.com/office/drawing/2014/main" id="{F8129CD6-F7F8-4EA2-71AD-5FA5AF21C73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1856479"/>
              </p:ext>
            </p:extLst>
          </p:nvPr>
        </p:nvGraphicFramePr>
        <p:xfrm>
          <a:off x="9342862" y="2669054"/>
          <a:ext cx="2384776" cy="13411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192388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1192388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Life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Guest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$5500.00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Catering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$600.00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46654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 err="1"/>
                        <a:t>Accomm</a:t>
                      </a:r>
                      <a:r>
                        <a:rPr lang="en-AU" sz="160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$458.00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003368"/>
                  </a:ext>
                </a:extLst>
              </a:tr>
            </a:tbl>
          </a:graphicData>
        </a:graphic>
      </p:graphicFrame>
      <p:graphicFrame>
        <p:nvGraphicFramePr>
          <p:cNvPr id="29" name="Table 9">
            <a:extLst>
              <a:ext uri="{FF2B5EF4-FFF2-40B4-BE49-F238E27FC236}">
                <a16:creationId xmlns:a16="http://schemas.microsoft.com/office/drawing/2014/main" id="{7AB743C3-77A6-0EE3-7223-C63AFDFFEB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59314387"/>
              </p:ext>
            </p:extLst>
          </p:nvPr>
        </p:nvGraphicFramePr>
        <p:xfrm>
          <a:off x="6324879" y="4372712"/>
          <a:ext cx="5402760" cy="16764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200862">
                  <a:extLst>
                    <a:ext uri="{9D8B030D-6E8A-4147-A177-3AD203B41FA5}">
                      <a16:colId xmlns:a16="http://schemas.microsoft.com/office/drawing/2014/main" val="724546471"/>
                    </a:ext>
                  </a:extLst>
                </a:gridCol>
                <a:gridCol w="2201898">
                  <a:extLst>
                    <a:ext uri="{9D8B030D-6E8A-4147-A177-3AD203B41FA5}">
                      <a16:colId xmlns:a16="http://schemas.microsoft.com/office/drawing/2014/main" val="2717319311"/>
                    </a:ext>
                  </a:extLst>
                </a:gridCol>
              </a:tblGrid>
              <a:tr h="331233">
                <a:tc>
                  <a:txBody>
                    <a:bodyPr/>
                    <a:lstStyle/>
                    <a:p>
                      <a:r>
                        <a:rPr lang="en-AU" sz="1600"/>
                        <a:t>Funding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Amount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289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K-12 Rural and Remote Grant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9005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RIEP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$5,450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46654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STW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00336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AU" sz="1600"/>
                        <a:t>School Budget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/>
                        <a:t>$500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5203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0347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/>
        </p:nvGraphicFramePr>
        <p:xfrm>
          <a:off x="285308" y="-100122"/>
          <a:ext cx="2238818" cy="176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FE77AFD0-96CC-715A-CEDE-F5EA74DF9654}"/>
              </a:ext>
            </a:extLst>
          </p:cNvPr>
          <p:cNvSpPr txBox="1">
            <a:spLocks/>
          </p:cNvSpPr>
          <p:nvPr/>
        </p:nvSpPr>
        <p:spPr>
          <a:xfrm>
            <a:off x="2691976" y="448783"/>
            <a:ext cx="6407997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chemeClr val="accent1"/>
                </a:solidFill>
              </a:rPr>
              <a:t>Year 9 and 10 </a:t>
            </a:r>
          </a:p>
          <a:p>
            <a:r>
              <a:rPr lang="en-US" sz="2400">
                <a:solidFill>
                  <a:schemeClr val="accent1"/>
                </a:solidFill>
              </a:rPr>
              <a:t>Inaugural 1 day event at Deniliquin TAFE. </a:t>
            </a:r>
            <a:endParaRPr lang="en-AU" sz="2400">
              <a:solidFill>
                <a:schemeClr val="accent1"/>
              </a:solidFill>
            </a:endParaRPr>
          </a:p>
        </p:txBody>
      </p:sp>
      <p:pic>
        <p:nvPicPr>
          <p:cNvPr id="7170" name="Picture 2" descr="Jobs Connect - TAFE NSW | Graduate Job Opportunities, Internships, and  Graduate Programs in Australia">
            <a:extLst>
              <a:ext uri="{FF2B5EF4-FFF2-40B4-BE49-F238E27FC236}">
                <a16:creationId xmlns:a16="http://schemas.microsoft.com/office/drawing/2014/main" id="{0EE3F6CC-6F62-0990-A47A-62A394BC0C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506" y="328481"/>
            <a:ext cx="1695788" cy="102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DBBEF7-CD65-208F-9D43-049C250C09A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919" t="32105" r="27432" b="18259"/>
          <a:stretch/>
        </p:blipFill>
        <p:spPr bwMode="auto">
          <a:xfrm>
            <a:off x="628650" y="1751527"/>
            <a:ext cx="6630220" cy="41459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2D8C85E-90CA-7297-9F52-4422092FBE8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7669" t="26590" r="37957" b="13532"/>
          <a:stretch/>
        </p:blipFill>
        <p:spPr bwMode="auto">
          <a:xfrm>
            <a:off x="7550980" y="1751527"/>
            <a:ext cx="3798074" cy="41459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F3DDAC9-BD8C-F40A-1EAE-C10D1EE733F6}"/>
              </a:ext>
            </a:extLst>
          </p:cNvPr>
          <p:cNvSpPr txBox="1">
            <a:spLocks/>
          </p:cNvSpPr>
          <p:nvPr/>
        </p:nvSpPr>
        <p:spPr>
          <a:xfrm>
            <a:off x="548626" y="5963073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Figures 3 and 4: Practical activities for students to engage with.</a:t>
            </a:r>
          </a:p>
        </p:txBody>
      </p:sp>
    </p:spTree>
    <p:extLst>
      <p:ext uri="{BB962C8B-B14F-4D97-AF65-F5344CB8AC3E}">
        <p14:creationId xmlns:p14="http://schemas.microsoft.com/office/powerpoint/2010/main" val="3490694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728666"/>
              </p:ext>
            </p:extLst>
          </p:nvPr>
        </p:nvGraphicFramePr>
        <p:xfrm>
          <a:off x="285308" y="-100122"/>
          <a:ext cx="2238818" cy="176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48EDABC-A646-54DD-7368-8F6362BB9390}"/>
              </a:ext>
            </a:extLst>
          </p:cNvPr>
          <p:cNvSpPr txBox="1">
            <a:spLocks/>
          </p:cNvSpPr>
          <p:nvPr/>
        </p:nvSpPr>
        <p:spPr>
          <a:xfrm>
            <a:off x="2691976" y="448783"/>
            <a:ext cx="8377431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chemeClr val="accent1"/>
                </a:solidFill>
              </a:rPr>
              <a:t>Year 10, 11 and EOI from Year 12</a:t>
            </a:r>
          </a:p>
          <a:p>
            <a:r>
              <a:rPr lang="en-US" sz="2400">
                <a:solidFill>
                  <a:schemeClr val="accent1"/>
                </a:solidFill>
              </a:rPr>
              <a:t>2 Day overnight excursion to Wagga Wagga and Albury</a:t>
            </a:r>
            <a:endParaRPr lang="en-AU" sz="2400">
              <a:solidFill>
                <a:schemeClr val="accent1"/>
              </a:solidFill>
            </a:endParaRPr>
          </a:p>
        </p:txBody>
      </p:sp>
      <p:pic>
        <p:nvPicPr>
          <p:cNvPr id="6146" name="Picture 2" descr="Home - Charles Sturt University">
            <a:extLst>
              <a:ext uri="{FF2B5EF4-FFF2-40B4-BE49-F238E27FC236}">
                <a16:creationId xmlns:a16="http://schemas.microsoft.com/office/drawing/2014/main" id="{679A1DBC-5462-34C7-F215-D3AF46CBA7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4829" y="1797017"/>
            <a:ext cx="2424578" cy="69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Murray Art Museum Albury - Wikipedia">
            <a:extLst>
              <a:ext uri="{FF2B5EF4-FFF2-40B4-BE49-F238E27FC236}">
                <a16:creationId xmlns:a16="http://schemas.microsoft.com/office/drawing/2014/main" id="{31735FB1-12D1-4302-DC1D-7F19EF4F3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1525" y="2686405"/>
            <a:ext cx="1826964" cy="74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New South Wales Police Force - Wikipedia">
            <a:extLst>
              <a:ext uri="{FF2B5EF4-FFF2-40B4-BE49-F238E27FC236}">
                <a16:creationId xmlns:a16="http://schemas.microsoft.com/office/drawing/2014/main" id="{4A9E67BD-4996-F602-1E0D-D2F1F9369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204" y="3589673"/>
            <a:ext cx="909673" cy="1151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La Trobe University, Melbourne Victoria Australia">
            <a:extLst>
              <a:ext uri="{FF2B5EF4-FFF2-40B4-BE49-F238E27FC236}">
                <a16:creationId xmlns:a16="http://schemas.microsoft.com/office/drawing/2014/main" id="{F8E49729-1C65-1210-A067-FE0E226767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92" r="17388"/>
          <a:stretch/>
        </p:blipFill>
        <p:spPr bwMode="auto">
          <a:xfrm>
            <a:off x="10090981" y="3610926"/>
            <a:ext cx="1398708" cy="113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Wodonga TAFE - Build your success through learning">
            <a:extLst>
              <a:ext uri="{FF2B5EF4-FFF2-40B4-BE49-F238E27FC236}">
                <a16:creationId xmlns:a16="http://schemas.microsoft.com/office/drawing/2014/main" id="{0C2EBC0B-C5C4-6E9F-221F-C5FC25B7BD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" t="23478" r="6160" b="21737"/>
          <a:stretch/>
        </p:blipFill>
        <p:spPr bwMode="auto">
          <a:xfrm>
            <a:off x="9402305" y="4919602"/>
            <a:ext cx="1736617" cy="1072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ED0DC9-B6C6-841C-F4FD-14936384A2BA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8363" t="31711" r="27543" b="16880"/>
          <a:stretch/>
        </p:blipFill>
        <p:spPr bwMode="auto">
          <a:xfrm>
            <a:off x="1053079" y="1666876"/>
            <a:ext cx="6686578" cy="4238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BDECFD4-E3A5-08CF-9FB1-4FF23D9D537D}"/>
              </a:ext>
            </a:extLst>
          </p:cNvPr>
          <p:cNvSpPr txBox="1">
            <a:spLocks/>
          </p:cNvSpPr>
          <p:nvPr/>
        </p:nvSpPr>
        <p:spPr>
          <a:xfrm>
            <a:off x="967726" y="5943617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 5: Connecting on the tour.</a:t>
            </a:r>
          </a:p>
        </p:txBody>
      </p:sp>
    </p:spTree>
    <p:extLst>
      <p:ext uri="{BB962C8B-B14F-4D97-AF65-F5344CB8AC3E}">
        <p14:creationId xmlns:p14="http://schemas.microsoft.com/office/powerpoint/2010/main" val="2689446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346610"/>
              </p:ext>
            </p:extLst>
          </p:nvPr>
        </p:nvGraphicFramePr>
        <p:xfrm>
          <a:off x="285308" y="-100122"/>
          <a:ext cx="2238818" cy="176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Australian Red Cross | Act for humanity">
            <a:extLst>
              <a:ext uri="{FF2B5EF4-FFF2-40B4-BE49-F238E27FC236}">
                <a16:creationId xmlns:a16="http://schemas.microsoft.com/office/drawing/2014/main" id="{27B95D07-2C89-AFBE-DA70-37873DF658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289" y="238070"/>
            <a:ext cx="2617469" cy="10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D356F0D2-BC7F-7008-6DA4-95874573A9F4}"/>
              </a:ext>
            </a:extLst>
          </p:cNvPr>
          <p:cNvSpPr txBox="1">
            <a:spLocks/>
          </p:cNvSpPr>
          <p:nvPr/>
        </p:nvSpPr>
        <p:spPr>
          <a:xfrm>
            <a:off x="2691976" y="448783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chemeClr val="accent1"/>
                </a:solidFill>
              </a:rPr>
              <a:t>25 students from Year 9, 11 and 12</a:t>
            </a:r>
          </a:p>
          <a:p>
            <a:r>
              <a:rPr lang="en-US" sz="2400">
                <a:solidFill>
                  <a:schemeClr val="accent1"/>
                </a:solidFill>
              </a:rPr>
              <a:t>1 Day event delivered on-site.</a:t>
            </a:r>
            <a:endParaRPr lang="en-AU" sz="2400">
              <a:solidFill>
                <a:schemeClr val="accent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F4258E-8233-CAB6-E452-3CF6840A585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8362" t="25803" r="27433" b="14122"/>
          <a:stretch/>
        </p:blipFill>
        <p:spPr bwMode="auto">
          <a:xfrm>
            <a:off x="455478" y="1666875"/>
            <a:ext cx="5769051" cy="4229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37993D-39F9-CC03-B03E-42A7156337E6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8189" t="26359" r="27813" b="16450"/>
          <a:stretch/>
        </p:blipFill>
        <p:spPr bwMode="auto">
          <a:xfrm>
            <a:off x="6394699" y="1666875"/>
            <a:ext cx="5570513" cy="4229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3A089F0-96FD-0C03-3449-68E59437642B}"/>
              </a:ext>
            </a:extLst>
          </p:cNvPr>
          <p:cNvSpPr txBox="1">
            <a:spLocks/>
          </p:cNvSpPr>
          <p:nvPr/>
        </p:nvSpPr>
        <p:spPr>
          <a:xfrm>
            <a:off x="548626" y="5963073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Figures 6 and 7: Practicing the theory through skills.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6316737-033D-8385-53C4-08893BF8E8E2}"/>
              </a:ext>
            </a:extLst>
          </p:cNvPr>
          <p:cNvSpPr/>
          <p:nvPr/>
        </p:nvSpPr>
        <p:spPr>
          <a:xfrm>
            <a:off x="1402292" y="2667000"/>
            <a:ext cx="317500" cy="275167"/>
          </a:xfrm>
          <a:prstGeom prst="ellipse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871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42485780"/>
              </p:ext>
            </p:extLst>
          </p:nvPr>
        </p:nvGraphicFramePr>
        <p:xfrm>
          <a:off x="285308" y="-100122"/>
          <a:ext cx="2238818" cy="176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D356F0D2-BC7F-7008-6DA4-95874573A9F4}"/>
              </a:ext>
            </a:extLst>
          </p:cNvPr>
          <p:cNvSpPr txBox="1">
            <a:spLocks/>
          </p:cNvSpPr>
          <p:nvPr/>
        </p:nvSpPr>
        <p:spPr>
          <a:xfrm>
            <a:off x="2691976" y="448783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chemeClr val="accent1"/>
                </a:solidFill>
              </a:rPr>
              <a:t>Year 9 and 10 + EOI from Year 11 and 12</a:t>
            </a:r>
          </a:p>
          <a:p>
            <a:r>
              <a:rPr lang="en-AU" sz="2400">
                <a:solidFill>
                  <a:schemeClr val="accent1"/>
                </a:solidFill>
              </a:rPr>
              <a:t>1 Day Event.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571517-B984-87C0-9150-0AC70AE1E3D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251" t="27182" r="28097" b="14319"/>
          <a:stretch/>
        </p:blipFill>
        <p:spPr bwMode="auto">
          <a:xfrm>
            <a:off x="364816" y="1663700"/>
            <a:ext cx="6006565" cy="4117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2689CA-4A6B-632E-F1BC-74080600A16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9996" t="26394" r="37735" b="19047"/>
          <a:stretch/>
        </p:blipFill>
        <p:spPr bwMode="auto">
          <a:xfrm>
            <a:off x="6522180" y="1663700"/>
            <a:ext cx="3267534" cy="4117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124" name="Picture 4" descr="Careers Day Out 2023 - Greater Shepparton Business Centre">
            <a:extLst>
              <a:ext uri="{FF2B5EF4-FFF2-40B4-BE49-F238E27FC236}">
                <a16:creationId xmlns:a16="http://schemas.microsoft.com/office/drawing/2014/main" id="{46195BC8-8CF7-C589-F899-D244FF879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068" y="-100122"/>
            <a:ext cx="2585292" cy="2585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3E9056FC-49CE-CA97-62A1-E1DA7EA0BAA8}"/>
              </a:ext>
            </a:extLst>
          </p:cNvPr>
          <p:cNvSpPr txBox="1">
            <a:spLocks/>
          </p:cNvSpPr>
          <p:nvPr/>
        </p:nvSpPr>
        <p:spPr>
          <a:xfrm>
            <a:off x="285308" y="5845175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Figures 8 and 9: Filled with practical, hands-on activities at every exhibitor.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46B89A9-C17E-EB3B-012F-795A010D7ABC}"/>
              </a:ext>
            </a:extLst>
          </p:cNvPr>
          <p:cNvSpPr/>
          <p:nvPr/>
        </p:nvSpPr>
        <p:spPr>
          <a:xfrm>
            <a:off x="5237382" y="3111031"/>
            <a:ext cx="137710" cy="16525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B0204E0-49F8-0AD0-CA47-297ABD3EC821}"/>
              </a:ext>
            </a:extLst>
          </p:cNvPr>
          <p:cNvSpPr/>
          <p:nvPr/>
        </p:nvSpPr>
        <p:spPr>
          <a:xfrm>
            <a:off x="5760545" y="3111030"/>
            <a:ext cx="137710" cy="16525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374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11822271"/>
              </p:ext>
            </p:extLst>
          </p:nvPr>
        </p:nvGraphicFramePr>
        <p:xfrm>
          <a:off x="285308" y="-100122"/>
          <a:ext cx="2238818" cy="176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D356F0D2-BC7F-7008-6DA4-95874573A9F4}"/>
              </a:ext>
            </a:extLst>
          </p:cNvPr>
          <p:cNvSpPr txBox="1">
            <a:spLocks/>
          </p:cNvSpPr>
          <p:nvPr/>
        </p:nvSpPr>
        <p:spPr>
          <a:xfrm>
            <a:off x="2691976" y="448782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Suite of Activities across one week.</a:t>
            </a:r>
          </a:p>
          <a:p>
            <a:r>
              <a:rPr lang="en-AU" sz="2400">
                <a:solidFill>
                  <a:schemeClr val="accent1"/>
                </a:solidFill>
              </a:rPr>
              <a:t>2 Preschools, 3 Primary Schools + High School.</a:t>
            </a:r>
          </a:p>
        </p:txBody>
      </p:sp>
      <p:pic>
        <p:nvPicPr>
          <p:cNvPr id="8194" name="Picture 2" descr="National Careers Week - Future Ready Workforce">
            <a:extLst>
              <a:ext uri="{FF2B5EF4-FFF2-40B4-BE49-F238E27FC236}">
                <a16:creationId xmlns:a16="http://schemas.microsoft.com/office/drawing/2014/main" id="{0AECA137-4782-12CE-F0F8-6567AB514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352" y="138369"/>
            <a:ext cx="3984434" cy="886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0D9E98-27E7-6F23-2362-277CFAAE66C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6282" t="33287" r="23665" b="15107"/>
          <a:stretch/>
        </p:blipFill>
        <p:spPr bwMode="auto">
          <a:xfrm>
            <a:off x="398481" y="1666874"/>
            <a:ext cx="3125777" cy="452460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E6349D8-1AEE-DEA6-D53B-0BB017842BB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6422" t="34075" r="14136" b="17865"/>
          <a:stretch/>
        </p:blipFill>
        <p:spPr bwMode="auto">
          <a:xfrm>
            <a:off x="4007501" y="1718161"/>
            <a:ext cx="7767306" cy="42900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4915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CA245CF2-FB9D-3815-C072-4AE0ED51F6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3213598"/>
              </p:ext>
            </p:extLst>
          </p:nvPr>
        </p:nvGraphicFramePr>
        <p:xfrm>
          <a:off x="285308" y="-100122"/>
          <a:ext cx="2238818" cy="176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D356F0D2-BC7F-7008-6DA4-95874573A9F4}"/>
              </a:ext>
            </a:extLst>
          </p:cNvPr>
          <p:cNvSpPr txBox="1">
            <a:spLocks/>
          </p:cNvSpPr>
          <p:nvPr/>
        </p:nvSpPr>
        <p:spPr>
          <a:xfrm>
            <a:off x="2691976" y="448783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Suite of Activities across one week.</a:t>
            </a:r>
          </a:p>
          <a:p>
            <a:r>
              <a:rPr lang="en-AU" sz="2400">
                <a:solidFill>
                  <a:schemeClr val="accent1"/>
                </a:solidFill>
              </a:rPr>
              <a:t>2 Preschools, 3 Primary Schools + High School.</a:t>
            </a:r>
          </a:p>
        </p:txBody>
      </p:sp>
      <p:pic>
        <p:nvPicPr>
          <p:cNvPr id="8194" name="Picture 2" descr="National Careers Week - Future Ready Workforce">
            <a:extLst>
              <a:ext uri="{FF2B5EF4-FFF2-40B4-BE49-F238E27FC236}">
                <a16:creationId xmlns:a16="http://schemas.microsoft.com/office/drawing/2014/main" id="{0AECA137-4782-12CE-F0F8-6567AB514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352" y="138369"/>
            <a:ext cx="3984434" cy="886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FBE2FF-C005-C089-BAE2-615525C60FE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3401" t="23045" r="19566" b="8410"/>
          <a:stretch/>
        </p:blipFill>
        <p:spPr bwMode="auto">
          <a:xfrm>
            <a:off x="382541" y="1600200"/>
            <a:ext cx="3149251" cy="44915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14ED3FEC-12DE-7676-2F7B-ED139A60B03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2736" t="39787" r="20452" b="27122"/>
          <a:stretch/>
        </p:blipFill>
        <p:spPr bwMode="auto">
          <a:xfrm>
            <a:off x="3642333" y="1600200"/>
            <a:ext cx="4391067" cy="30483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AB4FBA-D5C1-D500-7D77-C0C05B6FF02E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46754" t="33287" r="13915" b="16683"/>
          <a:stretch/>
        </p:blipFill>
        <p:spPr bwMode="auto">
          <a:xfrm>
            <a:off x="8143941" y="1600200"/>
            <a:ext cx="3814753" cy="287482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B42D6C-5EC6-34DE-3DD3-AE33BBC772E8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30468" t="49045" r="33082" b="35395"/>
          <a:stretch/>
        </p:blipFill>
        <p:spPr bwMode="auto">
          <a:xfrm>
            <a:off x="3739192" y="4648544"/>
            <a:ext cx="7971737" cy="155395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687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26681194"/>
              </p:ext>
            </p:extLst>
          </p:nvPr>
        </p:nvGraphicFramePr>
        <p:xfrm>
          <a:off x="157908" y="0"/>
          <a:ext cx="2012415" cy="2285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F4664D-4B0B-A0C4-E389-F3CA3C1F1497}"/>
              </a:ext>
            </a:extLst>
          </p:cNvPr>
          <p:cNvSpPr txBox="1">
            <a:spLocks/>
          </p:cNvSpPr>
          <p:nvPr/>
        </p:nvSpPr>
        <p:spPr>
          <a:xfrm>
            <a:off x="2427571" y="437765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Year 7, 8, 9 and 10</a:t>
            </a:r>
          </a:p>
          <a:p>
            <a:r>
              <a:rPr lang="en-AU" sz="2400">
                <a:solidFill>
                  <a:schemeClr val="accent1"/>
                </a:solidFill>
              </a:rPr>
              <a:t>Four (4) local businesses.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547CB5-B400-F54F-61A7-D86B8AB5E99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357" t="26000" r="28207" b="14122"/>
          <a:stretch/>
        </p:blipFill>
        <p:spPr bwMode="auto">
          <a:xfrm>
            <a:off x="6282111" y="1670952"/>
            <a:ext cx="5561889" cy="41202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A group of people standing in front of a sign&#10;&#10;Description automatically generated">
            <a:extLst>
              <a:ext uri="{FF2B5EF4-FFF2-40B4-BE49-F238E27FC236}">
                <a16:creationId xmlns:a16="http://schemas.microsoft.com/office/drawing/2014/main" id="{79F206F5-FE5C-36B8-5822-0870A9C3257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8777" t="28363" r="38068" b="17865"/>
          <a:stretch/>
        </p:blipFill>
        <p:spPr bwMode="auto">
          <a:xfrm>
            <a:off x="2626796" y="1670952"/>
            <a:ext cx="3469204" cy="41202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218" name="Picture 2" descr="CluBarham | Barham NSW">
            <a:extLst>
              <a:ext uri="{FF2B5EF4-FFF2-40B4-BE49-F238E27FC236}">
                <a16:creationId xmlns:a16="http://schemas.microsoft.com/office/drawing/2014/main" id="{3858D4C8-77F4-7182-4579-1E78FEA8B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92" y="2350089"/>
            <a:ext cx="799499" cy="79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cott Mckenzie Transport">
            <a:extLst>
              <a:ext uri="{FF2B5EF4-FFF2-40B4-BE49-F238E27FC236}">
                <a16:creationId xmlns:a16="http://schemas.microsoft.com/office/drawing/2014/main" id="{3666905E-47A1-DDA2-A5A4-EB7EAF07F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3" y="3114591"/>
            <a:ext cx="1223416" cy="122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Bundarra Farm | Barham NSW">
            <a:extLst>
              <a:ext uri="{FF2B5EF4-FFF2-40B4-BE49-F238E27FC236}">
                <a16:creationId xmlns:a16="http://schemas.microsoft.com/office/drawing/2014/main" id="{899B46D9-0992-5808-A435-A07EF4DF7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2" y="4234326"/>
            <a:ext cx="1223417" cy="933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ounterpoint Stockfeeds">
            <a:extLst>
              <a:ext uri="{FF2B5EF4-FFF2-40B4-BE49-F238E27FC236}">
                <a16:creationId xmlns:a16="http://schemas.microsoft.com/office/drawing/2014/main" id="{E2D911E6-BC50-6D6F-A27D-95A76D5AFF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22" y="5080507"/>
            <a:ext cx="2035240" cy="127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51D7064-EC25-308A-C6C4-A2F6E418D2A0}"/>
              </a:ext>
            </a:extLst>
          </p:cNvPr>
          <p:cNvSpPr txBox="1">
            <a:spLocks/>
          </p:cNvSpPr>
          <p:nvPr/>
        </p:nvSpPr>
        <p:spPr>
          <a:xfrm>
            <a:off x="2626796" y="5872970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Figures 10 and 11: Visiting local business workplaces.</a:t>
            </a:r>
          </a:p>
        </p:txBody>
      </p:sp>
    </p:spTree>
    <p:extLst>
      <p:ext uri="{BB962C8B-B14F-4D97-AF65-F5344CB8AC3E}">
        <p14:creationId xmlns:p14="http://schemas.microsoft.com/office/powerpoint/2010/main" val="2904955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3754717"/>
              </p:ext>
            </p:extLst>
          </p:nvPr>
        </p:nvGraphicFramePr>
        <p:xfrm>
          <a:off x="157908" y="0"/>
          <a:ext cx="1836145" cy="169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F4664D-4B0B-A0C4-E389-F3CA3C1F1497}"/>
              </a:ext>
            </a:extLst>
          </p:cNvPr>
          <p:cNvSpPr txBox="1">
            <a:spLocks/>
          </p:cNvSpPr>
          <p:nvPr/>
        </p:nvSpPr>
        <p:spPr>
          <a:xfrm>
            <a:off x="2427571" y="437765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3 Days of events across</a:t>
            </a:r>
          </a:p>
          <a:p>
            <a:r>
              <a:rPr lang="en-AU" sz="2400">
                <a:solidFill>
                  <a:schemeClr val="accent1"/>
                </a:solidFill>
              </a:rPr>
              <a:t>1 Preschool, 2 Primary Schools + High School</a:t>
            </a:r>
          </a:p>
        </p:txBody>
      </p:sp>
      <p:pic>
        <p:nvPicPr>
          <p:cNvPr id="10244" name="Picture 4" descr="Image preview">
            <a:extLst>
              <a:ext uri="{FF2B5EF4-FFF2-40B4-BE49-F238E27FC236}">
                <a16:creationId xmlns:a16="http://schemas.microsoft.com/office/drawing/2014/main" id="{C21C5774-989E-994A-D170-E856CBAAE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950" y="1669170"/>
            <a:ext cx="7672050" cy="4122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02002D-24E2-E780-0249-93861349353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6946" t="36439" r="24108" b="17077"/>
          <a:stretch/>
        </p:blipFill>
        <p:spPr bwMode="auto">
          <a:xfrm>
            <a:off x="430231" y="1669169"/>
            <a:ext cx="3276758" cy="452230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51A75E8-8C1A-7A87-4289-BFBC2B3F0824}"/>
              </a:ext>
            </a:extLst>
          </p:cNvPr>
          <p:cNvSpPr txBox="1">
            <a:spLocks/>
          </p:cNvSpPr>
          <p:nvPr/>
        </p:nvSpPr>
        <p:spPr>
          <a:xfrm>
            <a:off x="4171950" y="5874078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 12: Soccer players with Paul Wade.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54FFFAE-F4C2-5B14-ADFA-1D6356AAB869}"/>
              </a:ext>
            </a:extLst>
          </p:cNvPr>
          <p:cNvSpPr/>
          <p:nvPr/>
        </p:nvSpPr>
        <p:spPr>
          <a:xfrm>
            <a:off x="7723722" y="2821475"/>
            <a:ext cx="176388" cy="296331"/>
          </a:xfrm>
          <a:prstGeom prst="roundRect">
            <a:avLst/>
          </a:prstGeom>
          <a:solidFill>
            <a:srgbClr val="112B1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011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/>
        </p:nvGraphicFramePr>
        <p:xfrm>
          <a:off x="157908" y="0"/>
          <a:ext cx="1836145" cy="169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F4664D-4B0B-A0C4-E389-F3CA3C1F1497}"/>
              </a:ext>
            </a:extLst>
          </p:cNvPr>
          <p:cNvSpPr txBox="1">
            <a:spLocks/>
          </p:cNvSpPr>
          <p:nvPr/>
        </p:nvSpPr>
        <p:spPr>
          <a:xfrm>
            <a:off x="2427571" y="437765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3 Days of events across</a:t>
            </a:r>
          </a:p>
          <a:p>
            <a:r>
              <a:rPr lang="en-AU" sz="2400">
                <a:solidFill>
                  <a:schemeClr val="accent1"/>
                </a:solidFill>
              </a:rPr>
              <a:t>1 Preschool, 2 Primary Schools + High School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51A75E8-8C1A-7A87-4289-BFBC2B3F0824}"/>
              </a:ext>
            </a:extLst>
          </p:cNvPr>
          <p:cNvSpPr txBox="1">
            <a:spLocks/>
          </p:cNvSpPr>
          <p:nvPr/>
        </p:nvSpPr>
        <p:spPr>
          <a:xfrm>
            <a:off x="523530" y="5935641"/>
            <a:ext cx="5067645" cy="360383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 13: Keynote Presentation with Paul Wade.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431EAEA-FE99-6039-3E8B-0DA2531896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95" r="16822"/>
          <a:stretch/>
        </p:blipFill>
        <p:spPr bwMode="auto">
          <a:xfrm>
            <a:off x="453472" y="1698371"/>
            <a:ext cx="5304559" cy="421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335276BE-A308-DC73-F908-62E0F0D58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93990"/>
            <a:ext cx="5642528" cy="424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6896A7C9-154C-9113-6EE2-D6F1CC72D1A5}"/>
              </a:ext>
            </a:extLst>
          </p:cNvPr>
          <p:cNvSpPr txBox="1">
            <a:spLocks/>
          </p:cNvSpPr>
          <p:nvPr/>
        </p:nvSpPr>
        <p:spPr>
          <a:xfrm>
            <a:off x="6600825" y="5900117"/>
            <a:ext cx="5067645" cy="360383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 14: Team Building and Soccer Skills.</a:t>
            </a:r>
          </a:p>
        </p:txBody>
      </p:sp>
    </p:spTree>
    <p:extLst>
      <p:ext uri="{BB962C8B-B14F-4D97-AF65-F5344CB8AC3E}">
        <p14:creationId xmlns:p14="http://schemas.microsoft.com/office/powerpoint/2010/main" val="3100444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/>
        </p:nvGraphicFramePr>
        <p:xfrm>
          <a:off x="157908" y="0"/>
          <a:ext cx="1836145" cy="169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F4664D-4B0B-A0C4-E389-F3CA3C1F1497}"/>
              </a:ext>
            </a:extLst>
          </p:cNvPr>
          <p:cNvSpPr txBox="1">
            <a:spLocks/>
          </p:cNvSpPr>
          <p:nvPr/>
        </p:nvSpPr>
        <p:spPr>
          <a:xfrm>
            <a:off x="2427571" y="437765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3 Days of events across</a:t>
            </a:r>
          </a:p>
          <a:p>
            <a:r>
              <a:rPr lang="en-AU" sz="2400">
                <a:solidFill>
                  <a:schemeClr val="accent1"/>
                </a:solidFill>
              </a:rPr>
              <a:t>1 Preschool, 2 Primary Schools + High School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51A75E8-8C1A-7A87-4289-BFBC2B3F0824}"/>
              </a:ext>
            </a:extLst>
          </p:cNvPr>
          <p:cNvSpPr txBox="1">
            <a:spLocks/>
          </p:cNvSpPr>
          <p:nvPr/>
        </p:nvSpPr>
        <p:spPr>
          <a:xfrm>
            <a:off x="342900" y="5845503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 15, 16 and 17: Preschoolers, Years 2/3 and 4/5 with Paul Wade.</a:t>
            </a:r>
          </a:p>
        </p:txBody>
      </p:sp>
      <p:pic>
        <p:nvPicPr>
          <p:cNvPr id="3074" name="Picture 2" descr="Image preview">
            <a:extLst>
              <a:ext uri="{FF2B5EF4-FFF2-40B4-BE49-F238E27FC236}">
                <a16:creationId xmlns:a16="http://schemas.microsoft.com/office/drawing/2014/main" id="{8C1E19E0-94E2-7F6A-F637-D6323652E0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754" y="1696598"/>
            <a:ext cx="3920246" cy="435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48436EDF-0BB1-0043-6722-886B6D740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08" y="1696598"/>
            <a:ext cx="4243193" cy="3856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8FF366B7-BD52-1B70-9128-7D715BC79B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80" r="4901" b="3666"/>
          <a:stretch/>
        </p:blipFill>
        <p:spPr bwMode="auto">
          <a:xfrm>
            <a:off x="4510986" y="1696598"/>
            <a:ext cx="3279915" cy="385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768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/>
        </p:nvGraphicFramePr>
        <p:xfrm>
          <a:off x="157908" y="0"/>
          <a:ext cx="1836145" cy="169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F4664D-4B0B-A0C4-E389-F3CA3C1F1497}"/>
              </a:ext>
            </a:extLst>
          </p:cNvPr>
          <p:cNvSpPr txBox="1">
            <a:spLocks/>
          </p:cNvSpPr>
          <p:nvPr/>
        </p:nvSpPr>
        <p:spPr>
          <a:xfrm>
            <a:off x="2427571" y="437765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3 Days of events across</a:t>
            </a:r>
          </a:p>
          <a:p>
            <a:r>
              <a:rPr lang="en-AU" sz="2400">
                <a:solidFill>
                  <a:schemeClr val="accent1"/>
                </a:solidFill>
              </a:rPr>
              <a:t>1 Preschool, 2 Primary Schools + High School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51A75E8-8C1A-7A87-4289-BFBC2B3F0824}"/>
              </a:ext>
            </a:extLst>
          </p:cNvPr>
          <p:cNvSpPr txBox="1">
            <a:spLocks/>
          </p:cNvSpPr>
          <p:nvPr/>
        </p:nvSpPr>
        <p:spPr>
          <a:xfrm>
            <a:off x="282884" y="5741819"/>
            <a:ext cx="3917642" cy="563912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Figures 18, 19, 20: Paul Wade Life Skills Media </a:t>
            </a:r>
          </a:p>
        </p:txBody>
      </p:sp>
      <p:pic>
        <p:nvPicPr>
          <p:cNvPr id="1026" name="Picture 2" descr="Wade drills life skills I Australian Rural &amp; Regional News">
            <a:extLst>
              <a:ext uri="{FF2B5EF4-FFF2-40B4-BE49-F238E27FC236}">
                <a16:creationId xmlns:a16="http://schemas.microsoft.com/office/drawing/2014/main" id="{8B4DCB5B-CA9A-E460-7AB3-BB95E10161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59" y="1696598"/>
            <a:ext cx="3207150" cy="393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AAE8B2-2E78-4177-8588-1BED44FB94B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6406" t="26409" r="32734" b="20000"/>
          <a:stretch/>
        </p:blipFill>
        <p:spPr>
          <a:xfrm>
            <a:off x="4373886" y="1746499"/>
            <a:ext cx="3362554" cy="43773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36AD10-F778-6C5D-3E13-5BE957A81B8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6406" t="24739" r="32422" b="23056"/>
          <a:stretch/>
        </p:blipFill>
        <p:spPr>
          <a:xfrm>
            <a:off x="8121447" y="1696598"/>
            <a:ext cx="3362554" cy="447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3720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247F2-F602-8159-8F79-288C35DE25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5</a:t>
            </a:r>
          </a:p>
          <a:p>
            <a:endParaRPr lang="en-AU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BCF77FC9-E1D0-C86C-F375-92D438FFAF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16314976"/>
              </p:ext>
            </p:extLst>
          </p:nvPr>
        </p:nvGraphicFramePr>
        <p:xfrm>
          <a:off x="157908" y="0"/>
          <a:ext cx="1836145" cy="169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F4664D-4B0B-A0C4-E389-F3CA3C1F1497}"/>
              </a:ext>
            </a:extLst>
          </p:cNvPr>
          <p:cNvSpPr txBox="1">
            <a:spLocks/>
          </p:cNvSpPr>
          <p:nvPr/>
        </p:nvSpPr>
        <p:spPr>
          <a:xfrm>
            <a:off x="2427571" y="437765"/>
            <a:ext cx="7604549" cy="1151417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400">
                <a:solidFill>
                  <a:schemeClr val="accent1"/>
                </a:solidFill>
              </a:rPr>
              <a:t>Trade Promotion</a:t>
            </a:r>
          </a:p>
          <a:p>
            <a:r>
              <a:rPr lang="en-AU" sz="2400">
                <a:solidFill>
                  <a:schemeClr val="accent1"/>
                </a:solidFill>
              </a:rPr>
              <a:t>5 x 1 day TAFE Visits + 1 week of Work Experience</a:t>
            </a:r>
          </a:p>
        </p:txBody>
      </p:sp>
      <p:pic>
        <p:nvPicPr>
          <p:cNvPr id="11268" name="Picture 4" descr="Image preview">
            <a:extLst>
              <a:ext uri="{FF2B5EF4-FFF2-40B4-BE49-F238E27FC236}">
                <a16:creationId xmlns:a16="http://schemas.microsoft.com/office/drawing/2014/main" id="{D4AD1A0B-B954-7FFF-2AAF-E0CF03BCEF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18" r="25553" b="8661"/>
          <a:stretch/>
        </p:blipFill>
        <p:spPr bwMode="auto">
          <a:xfrm>
            <a:off x="505408" y="1696598"/>
            <a:ext cx="3225598" cy="412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Image preview">
            <a:extLst>
              <a:ext uri="{FF2B5EF4-FFF2-40B4-BE49-F238E27FC236}">
                <a16:creationId xmlns:a16="http://schemas.microsoft.com/office/drawing/2014/main" id="{66891B39-475B-B77C-6E9A-C1D8A94B4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695" y="1704544"/>
            <a:ext cx="5676971" cy="412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Image preview">
            <a:extLst>
              <a:ext uri="{FF2B5EF4-FFF2-40B4-BE49-F238E27FC236}">
                <a16:creationId xmlns:a16="http://schemas.microsoft.com/office/drawing/2014/main" id="{26F0AF59-4F6C-DA4D-78E0-75600FE4F5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09"/>
          <a:stretch/>
        </p:blipFill>
        <p:spPr bwMode="auto">
          <a:xfrm>
            <a:off x="9869509" y="1704544"/>
            <a:ext cx="2035367" cy="255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6" name="Picture 12" descr="Image preview">
            <a:extLst>
              <a:ext uri="{FF2B5EF4-FFF2-40B4-BE49-F238E27FC236}">
                <a16:creationId xmlns:a16="http://schemas.microsoft.com/office/drawing/2014/main" id="{3E328AB6-95F0-2DC1-EAC6-C1E3A6500E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2" t="8075" b="19637"/>
          <a:stretch/>
        </p:blipFill>
        <p:spPr bwMode="auto">
          <a:xfrm>
            <a:off x="9888279" y="4384713"/>
            <a:ext cx="1955721" cy="174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B4880006-8A78-A542-7CA0-C425E43C4BE4}"/>
              </a:ext>
            </a:extLst>
          </p:cNvPr>
          <p:cNvSpPr txBox="1">
            <a:spLocks/>
          </p:cNvSpPr>
          <p:nvPr/>
        </p:nvSpPr>
        <p:spPr>
          <a:xfrm>
            <a:off x="414077" y="5943083"/>
            <a:ext cx="10709923" cy="317400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Figures 21, 22, 23 and 24: Girls kitted out in their gear ready to tackle some trades!</a:t>
            </a:r>
          </a:p>
        </p:txBody>
      </p:sp>
    </p:spTree>
    <p:extLst>
      <p:ext uri="{BB962C8B-B14F-4D97-AF65-F5344CB8AC3E}">
        <p14:creationId xmlns:p14="http://schemas.microsoft.com/office/powerpoint/2010/main" val="29281526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What were the key objectives for our school’s project?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2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8FFEC67D-5754-A97C-2765-C25D95D98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9857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B2B459C-F003-7015-E1D3-DBA30FA74B9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812935918"/>
              </p:ext>
            </p:extLst>
          </p:nvPr>
        </p:nvGraphicFramePr>
        <p:xfrm>
          <a:off x="396377" y="1514647"/>
          <a:ext cx="11447623" cy="48344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D4399-A5F2-33E0-1D79-D950EC622B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AU"/>
              <a:t>7</a:t>
            </a:r>
          </a:p>
        </p:txBody>
      </p:sp>
      <p:sp>
        <p:nvSpPr>
          <p:cNvPr id="6" name="Title 20">
            <a:extLst>
              <a:ext uri="{FF2B5EF4-FFF2-40B4-BE49-F238E27FC236}">
                <a16:creationId xmlns:a16="http://schemas.microsoft.com/office/drawing/2014/main" id="{C8B764F0-FFFB-B7FA-A532-4D0E14A25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08862"/>
            <a:ext cx="10080000" cy="543767"/>
          </a:xfrm>
        </p:spPr>
        <p:txBody>
          <a:bodyPr/>
          <a:lstStyle/>
          <a:p>
            <a:r>
              <a:rPr lang="en-US"/>
              <a:t>The Key Objectives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7085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How did the team monitor and measure the programs’ key objectives?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3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DE1DA3F2-92B0-6A04-10F9-CECCA6891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2030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42AD488-A65C-5FCD-92C6-A4DB0202DD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337" t="42545" r="37403" b="14122"/>
          <a:stretch/>
        </p:blipFill>
        <p:spPr bwMode="auto">
          <a:xfrm>
            <a:off x="1906090" y="0"/>
            <a:ext cx="3309578" cy="319345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4281CD9A-4197-F790-3AC2-5163A9D8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402532"/>
            <a:ext cx="5400000" cy="1008000"/>
          </a:xfrm>
        </p:spPr>
        <p:txBody>
          <a:bodyPr>
            <a:normAutofit fontScale="90000"/>
          </a:bodyPr>
          <a:lstStyle/>
          <a:p>
            <a:r>
              <a:rPr lang="en-US"/>
              <a:t>Measures and Monitoring of objectives</a:t>
            </a:r>
            <a:br>
              <a:rPr lang="en-US"/>
            </a:b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56304-9145-4E96-B0EE-BF222AF2450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0000" y="1590532"/>
            <a:ext cx="6407997" cy="3526687"/>
          </a:xfrm>
        </p:spPr>
        <p:txBody>
          <a:bodyPr vert="horz" lIns="0" tIns="0" rIns="0" bIns="0" rtlCol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Team – Sole team member who works 3 days per week. Worked closely with HT and DP.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5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Measures – made a strong, early plan of what I wanted to achieve and locked in events early.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Use SMART objectives that allow you to calculate how much you want to achieve and how much change has occurred.                   Eg; Increase opportunities for students by 50%.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5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Monitoring – reviewed timeline regularly and ensured I worked ahead of the timeline. Collected surveys from students post every initiative.</a:t>
            </a:r>
            <a:endParaRPr lang="en-AU" sz="1600">
              <a:solidFill>
                <a:schemeClr val="accent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CDC32E-AD08-457F-B339-79246D29E49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00000" y="6132882"/>
            <a:ext cx="6407996" cy="360000"/>
          </a:xfrm>
        </p:spPr>
        <p:txBody>
          <a:bodyPr/>
          <a:lstStyle/>
          <a:p>
            <a:r>
              <a:rPr lang="en-AU"/>
              <a:t>Figures  25, 26, 27: Tertiary Tour and Emergency Services Expo including Murray Art Museum Albury, CSU Wagga Wagga, La Trobe Wodonga and Wodonga TAFE.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28B2E-7C18-4F24-AA93-467BDF6A54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9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6A31864-61B6-2013-313D-85B7FCF4E5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76" t="25999" r="27764" b="17668"/>
          <a:stretch/>
        </p:blipFill>
        <p:spPr bwMode="auto">
          <a:xfrm>
            <a:off x="0" y="3193453"/>
            <a:ext cx="5215668" cy="368254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AF6D6A-F393-A702-3D1D-4B40D33963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001" t="26197" r="38844" b="19834"/>
          <a:stretch/>
        </p:blipFill>
        <p:spPr bwMode="auto">
          <a:xfrm>
            <a:off x="0" y="0"/>
            <a:ext cx="2498694" cy="32217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FCD25154-DDCE-944C-EF39-0EDDAFAF9F9D}"/>
              </a:ext>
            </a:extLst>
          </p:cNvPr>
          <p:cNvSpPr/>
          <p:nvPr/>
        </p:nvSpPr>
        <p:spPr>
          <a:xfrm>
            <a:off x="719667" y="428625"/>
            <a:ext cx="275166" cy="2540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8A17361-55AF-CC97-D916-6572D9C64E4D}"/>
              </a:ext>
            </a:extLst>
          </p:cNvPr>
          <p:cNvSpPr/>
          <p:nvPr/>
        </p:nvSpPr>
        <p:spPr>
          <a:xfrm>
            <a:off x="1629833" y="365125"/>
            <a:ext cx="275166" cy="2540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328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How has the project achieved the key objectives?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4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0421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ECF6AFB-49EA-463D-9902-A7CB1D4D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499337"/>
            <a:ext cx="10080000" cy="543767"/>
          </a:xfrm>
        </p:spPr>
        <p:txBody>
          <a:bodyPr/>
          <a:lstStyle/>
          <a:p>
            <a:r>
              <a:rPr lang="en-US"/>
              <a:t>Achieving Key Objectives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BDDD2B-C63E-E055-902B-1E7A396C4F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46500" y="5976975"/>
            <a:ext cx="5688000" cy="900000"/>
          </a:xfrm>
        </p:spPr>
        <p:txBody>
          <a:bodyPr/>
          <a:lstStyle/>
          <a:p>
            <a:r>
              <a:rPr lang="en-US"/>
              <a:t>Figure 28: Dressing up as Australian Federal Police Officers!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D0B714E-85CB-401D-80F2-9FA5618447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35052" y="1692596"/>
            <a:ext cx="5688000" cy="3240000"/>
          </a:xfrm>
        </p:spPr>
        <p:txBody>
          <a:bodyPr numCol="1">
            <a:noAutofit/>
          </a:bodyPr>
          <a:lstStyle/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>
                <a:solidFill>
                  <a:schemeClr val="accent1"/>
                </a:solidFill>
              </a:rPr>
              <a:t>Quality - Meeting needs of all ages and life stages of participants involved in the project from 3 years to 18 years by offering 12 events which is quadruple the number of events we normally can offer in past years.</a:t>
            </a:r>
          </a:p>
          <a:p>
            <a:pPr marL="285750" lvl="2" indent="-285750">
              <a:buFont typeface="Arial" panose="020B0604020202020204" pitchFamily="34" charset="0"/>
              <a:buChar char="•"/>
            </a:pPr>
            <a:endParaRPr lang="en-AU">
              <a:solidFill>
                <a:schemeClr val="accent1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>
                <a:solidFill>
                  <a:schemeClr val="accent1"/>
                </a:solidFill>
              </a:rPr>
              <a:t>Opportunities – chose various activities and events with a balance of on-site and off-site experiences across a range of interests and industry areas.</a:t>
            </a:r>
          </a:p>
          <a:p>
            <a:pPr marL="285750" lvl="2" indent="-285750">
              <a:buFont typeface="Arial" panose="020B0604020202020204" pitchFamily="34" charset="0"/>
              <a:buChar char="•"/>
            </a:pPr>
            <a:endParaRPr lang="en-AU">
              <a:solidFill>
                <a:schemeClr val="accent1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>
                <a:solidFill>
                  <a:schemeClr val="accent1"/>
                </a:solidFill>
              </a:rPr>
              <a:t>Chose events and activities that aligned closely with my objectives that encompassed the passion and expertise of others; employers, stakeholders, parents, guest speakers.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51B8C-132B-49F6-9610-14E609099D5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11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1341FF-2D1A-CF66-21C2-0482DF9AAF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94" t="35848" r="32085" b="29092"/>
          <a:stretch/>
        </p:blipFill>
        <p:spPr bwMode="auto">
          <a:xfrm>
            <a:off x="-1" y="1692596"/>
            <a:ext cx="6096001" cy="41858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78142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sz="4400" b="0" i="0">
                <a:effectLst/>
              </a:rPr>
              <a:t>Which of the broad project objectives did we achieve successfully and which objectives require further improvement?</a:t>
            </a:r>
            <a:endParaRPr lang="en-US" sz="44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5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6722C40E-1D60-1A5E-931B-E953F17A8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7479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281CD9A-4197-F790-3AC2-5163A9D8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402532"/>
            <a:ext cx="5724000" cy="1008000"/>
          </a:xfrm>
        </p:spPr>
        <p:txBody>
          <a:bodyPr>
            <a:normAutofit fontScale="90000"/>
          </a:bodyPr>
          <a:lstStyle/>
          <a:p>
            <a:r>
              <a:rPr lang="en-US" sz="4000"/>
              <a:t>Successes and </a:t>
            </a:r>
            <a:br>
              <a:rPr lang="en-US" sz="4000"/>
            </a:br>
            <a:r>
              <a:rPr lang="en-US" sz="4000"/>
              <a:t>Improvements</a:t>
            </a:r>
            <a:br>
              <a:rPr lang="en-US"/>
            </a:b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56304-9145-4E96-B0EE-BF222AF2450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36003" y="1761982"/>
            <a:ext cx="6407997" cy="352668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AU" sz="1400" dirty="0">
                <a:solidFill>
                  <a:schemeClr val="accent1"/>
                </a:solidFill>
              </a:rPr>
              <a:t>Successfully achieved: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Provided opportunities for exposure and engagement from 3 to 12 events, with much more explicit hands on, practical engagement.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Raised the profile and importance of careers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Inspired, motivated and changed the future of students.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Connected with feeder schools increased from 0 to 5 times.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Local community Industry visits increased from 0 to 4.</a:t>
            </a:r>
          </a:p>
          <a:p>
            <a:endParaRPr lang="en-AU" sz="1000">
              <a:solidFill>
                <a:schemeClr val="accent1"/>
              </a:solidFill>
            </a:endParaRPr>
          </a:p>
          <a:p>
            <a:r>
              <a:rPr lang="en-AU" sz="1400" dirty="0">
                <a:solidFill>
                  <a:schemeClr val="accent1"/>
                </a:solidFill>
              </a:rPr>
              <a:t>Require further improvement: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Remove barriers by reducing costs. Could have applied further subsidies for families.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400" dirty="0">
                <a:solidFill>
                  <a:schemeClr val="accent1"/>
                </a:solidFill>
              </a:rPr>
              <a:t>Should have sought feedback more feedback from feeder schools.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CDC32E-AD08-457F-B339-79246D29E49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00000" y="6095468"/>
            <a:ext cx="6407996" cy="360000"/>
          </a:xfrm>
        </p:spPr>
        <p:txBody>
          <a:bodyPr/>
          <a:lstStyle/>
          <a:p>
            <a:r>
              <a:rPr lang="en-AU"/>
              <a:t>Figures  29, 30, 31: Making smoothies using pedal power, bricklaying and changing tyres at the Careers Day Out Expo Shepparton!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28B2E-7C18-4F24-AA93-467BDF6A54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13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95E227-5D73-098C-9833-1C5BEBC981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98" t="26590" r="30867" b="14714"/>
          <a:stretch/>
        </p:blipFill>
        <p:spPr bwMode="auto">
          <a:xfrm>
            <a:off x="0" y="0"/>
            <a:ext cx="5044670" cy="40195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A0B887-FD93-B628-0841-C33FFD832B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425" t="28344" r="37455" b="14356"/>
          <a:stretch/>
        </p:blipFill>
        <p:spPr bwMode="auto">
          <a:xfrm>
            <a:off x="0" y="4023078"/>
            <a:ext cx="2670308" cy="329530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585AA5-2558-7F6A-EC7B-D867EAD78A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325" t="31711" r="40505" b="15107"/>
          <a:stretch/>
        </p:blipFill>
        <p:spPr bwMode="auto">
          <a:xfrm>
            <a:off x="2672945" y="4019550"/>
            <a:ext cx="2371725" cy="28644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653404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/>
              <a:t>The </a:t>
            </a:r>
            <a:r>
              <a:rPr lang="en-AU" b="0" i="0">
                <a:effectLst/>
              </a:rPr>
              <a:t>professional learning undertaken as part of the school’s project.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6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85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ECF6AFB-49EA-463D-9902-A7CB1D4D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08862"/>
            <a:ext cx="10080000" cy="543767"/>
          </a:xfrm>
        </p:spPr>
        <p:txBody>
          <a:bodyPr/>
          <a:lstStyle/>
          <a:p>
            <a:r>
              <a:rPr lang="en-US"/>
              <a:t>Professional Learning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BDDD2B-C63E-E055-902B-1E7A396C4F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16002" y="5762284"/>
            <a:ext cx="5688000" cy="600524"/>
          </a:xfrm>
        </p:spPr>
        <p:txBody>
          <a:bodyPr/>
          <a:lstStyle/>
          <a:p>
            <a:r>
              <a:rPr lang="en-US"/>
              <a:t>Figure 32: Upskilling by learning CPR and First Aid Training.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D0B714E-85CB-401D-80F2-9FA5618447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14428" y="1713750"/>
            <a:ext cx="5688000" cy="3895342"/>
          </a:xfrm>
        </p:spPr>
        <p:txBody>
          <a:bodyPr vert="horz" lIns="0" tIns="0" rIns="0" bIns="0" numCol="1" spcCol="180000" rtlCol="0" anchor="t">
            <a:noAutofit/>
          </a:bodyPr>
          <a:lstStyle/>
          <a:p>
            <a:pPr lvl="2">
              <a:lnSpc>
                <a:spcPct val="120000"/>
              </a:lnSpc>
            </a:pPr>
            <a:r>
              <a:rPr lang="en-AU" sz="1400" dirty="0">
                <a:solidFill>
                  <a:schemeClr val="accent1"/>
                </a:solidFill>
              </a:rPr>
              <a:t>Shared statistics of news articles, reports, statistics and findings I have been collecting about the importance of;</a:t>
            </a:r>
          </a:p>
          <a:p>
            <a:pPr marL="285750" lvl="2" indent="-28575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AU" sz="1400" dirty="0">
                <a:solidFill>
                  <a:schemeClr val="accent1"/>
                </a:solidFill>
              </a:rPr>
              <a:t>The changing landscape of society, the workforce, technology and careers.</a:t>
            </a:r>
          </a:p>
          <a:p>
            <a:pPr marL="285750" lvl="2" indent="-28575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AU" sz="1400" dirty="0">
                <a:solidFill>
                  <a:schemeClr val="accent1"/>
                </a:solidFill>
              </a:rPr>
              <a:t>Statistics from students desire more Career guidance.</a:t>
            </a:r>
          </a:p>
          <a:p>
            <a:pPr marL="285750" lvl="2" indent="-28575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AU" sz="1400" dirty="0">
                <a:solidFill>
                  <a:schemeClr val="accent1"/>
                </a:solidFill>
              </a:rPr>
              <a:t>The link between wellbeing and decision making for one’s future life. </a:t>
            </a:r>
          </a:p>
          <a:p>
            <a:pPr marL="285750" lvl="2" indent="-28575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AU" sz="1400" dirty="0">
                <a:solidFill>
                  <a:schemeClr val="accent1"/>
                </a:solidFill>
              </a:rPr>
              <a:t>The value of Work Experience and relationship to school retention and engagement.</a:t>
            </a:r>
          </a:p>
          <a:p>
            <a:pPr marL="285750" lvl="2" indent="-28575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AU" sz="1400" dirty="0">
                <a:solidFill>
                  <a:schemeClr val="accent1"/>
                </a:solidFill>
              </a:rPr>
              <a:t>Results from student surveys about what they want more of at school = Work Experience and hands on activities.</a:t>
            </a:r>
          </a:p>
          <a:p>
            <a:pPr marL="285750" lvl="2" indent="-28575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AU" sz="1400" dirty="0">
                <a:solidFill>
                  <a:schemeClr val="accent1"/>
                </a:solidFill>
              </a:rPr>
              <a:t>Results from student surveys about the initiatives offered this year.</a:t>
            </a:r>
          </a:p>
          <a:p>
            <a:pPr marL="285750" lvl="2" indent="-285750">
              <a:buFont typeface="Wingdings" panose="05000000000000000000" pitchFamily="2" charset="2"/>
              <a:buChar char="Ø"/>
            </a:pPr>
            <a:endParaRPr lang="en-AU" sz="1400">
              <a:solidFill>
                <a:schemeClr val="accent1"/>
              </a:solidFill>
            </a:endParaRPr>
          </a:p>
          <a:p>
            <a:pPr lvl="2"/>
            <a:endParaRPr lang="en-AU" sz="1400">
              <a:solidFill>
                <a:schemeClr val="accent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51B8C-132B-49F6-9610-14E609099D5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15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B30C1C2-B854-9552-6E2F-186333B72E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AU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D317022-B9D9-17B0-9F0E-D784E66DE3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04" t="25687" r="39038" b="14655"/>
          <a:stretch/>
        </p:blipFill>
        <p:spPr bwMode="auto">
          <a:xfrm>
            <a:off x="-1" y="1550143"/>
            <a:ext cx="5981855" cy="4804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653878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How has the project strengthened links with parents and wider community?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7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603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281CD9A-4197-F790-3AC2-5163A9D8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2000" y="570917"/>
            <a:ext cx="5400000" cy="769871"/>
          </a:xfrm>
        </p:spPr>
        <p:txBody>
          <a:bodyPr>
            <a:normAutofit fontScale="90000"/>
          </a:bodyPr>
          <a:lstStyle/>
          <a:p>
            <a:r>
              <a:rPr lang="en-US"/>
              <a:t>Strengthening Links</a:t>
            </a:r>
            <a:br>
              <a:rPr lang="en-US"/>
            </a:b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56304-9145-4E96-B0EE-BF222AF2450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82000" y="1419225"/>
            <a:ext cx="6407997" cy="4219575"/>
          </a:xfrm>
        </p:spPr>
        <p:txBody>
          <a:bodyPr vert="horz" lIns="0" tIns="0" rIns="0" bIns="0" rtlCol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Increased and enhanced the profile of Careers Education through social media and newsletters.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Connected with two (2) feeder preschools and three (3) primary school students, parents and caregivers through careers  initiatives.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Sparked conversations between students, parents, business owners and amongst the wider community.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Industry visits connected with local businesses and employers creating partnerships we will continue to sustain.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Communication with parents through posters, permission notes and phone calls.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Positive feedback from parents about the opportunities presented to students.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/>
                </a:solidFill>
              </a:rPr>
              <a:t>Higher levels of interaction from parents/carers about their child’s pathways and future aspirations.</a:t>
            </a:r>
          </a:p>
          <a:p>
            <a:endParaRPr lang="en-US" sz="2000">
              <a:solidFill>
                <a:schemeClr val="accent1"/>
              </a:solidFill>
            </a:endParaRPr>
          </a:p>
          <a:p>
            <a:endParaRPr lang="en-AU" sz="2000">
              <a:solidFill>
                <a:schemeClr val="accent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CDC32E-AD08-457F-B339-79246D29E49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82001" y="6191750"/>
            <a:ext cx="6407996" cy="360000"/>
          </a:xfrm>
        </p:spPr>
        <p:txBody>
          <a:bodyPr/>
          <a:lstStyle/>
          <a:p>
            <a:r>
              <a:rPr lang="en-AU"/>
              <a:t>Figures  33, 34, 35: National Careers Week preschool visit and  “I want to be a…. “ dress up competition.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28B2E-7C18-4F24-AA93-467BDF6A54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17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A12DF9-5CEA-0135-0E32-D3193F0B90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26" t="25606" r="37735" b="14714"/>
          <a:stretch/>
        </p:blipFill>
        <p:spPr bwMode="auto">
          <a:xfrm>
            <a:off x="-1" y="0"/>
            <a:ext cx="2733675" cy="36650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774288-E149-534D-DF58-7F26CD11C3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26" t="39590" r="34523" b="22789"/>
          <a:stretch/>
        </p:blipFill>
        <p:spPr bwMode="auto">
          <a:xfrm>
            <a:off x="0" y="3665060"/>
            <a:ext cx="5067300" cy="31929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8055948-9F38-C541-28DF-AC30166E5B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348" t="26984" r="33193" b="14122"/>
          <a:stretch/>
        </p:blipFill>
        <p:spPr bwMode="auto">
          <a:xfrm>
            <a:off x="2733674" y="0"/>
            <a:ext cx="2333626" cy="36650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595666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Describe any challenges the project faced and how they were managed.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8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7333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281CD9A-4197-F790-3AC2-5163A9D8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0" y="402532"/>
            <a:ext cx="5400000" cy="1008000"/>
          </a:xfrm>
        </p:spPr>
        <p:txBody>
          <a:bodyPr>
            <a:normAutofit fontScale="90000"/>
          </a:bodyPr>
          <a:lstStyle/>
          <a:p>
            <a:r>
              <a:rPr lang="en-US" sz="4000"/>
              <a:t>Challenges</a:t>
            </a:r>
            <a:br>
              <a:rPr lang="en-US"/>
            </a:b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56304-9145-4E96-B0EE-BF222AF2450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36003" y="1820383"/>
            <a:ext cx="6407997" cy="3526687"/>
          </a:xfrm>
        </p:spPr>
        <p:txBody>
          <a:bodyPr vert="horz" lIns="0" tIns="0" rIns="0" bIns="0" rtlCol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800" dirty="0">
                <a:solidFill>
                  <a:schemeClr val="accent1"/>
                </a:solidFill>
              </a:rPr>
              <a:t>Scheduling Careers events in an already busy school calendar.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AU" sz="6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800" dirty="0">
                <a:solidFill>
                  <a:schemeClr val="accent1"/>
                </a:solidFill>
              </a:rPr>
              <a:t>Managing the funding and invoices to be paid and how much funds left to spend during the year.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AU" sz="2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800" dirty="0">
                <a:solidFill>
                  <a:schemeClr val="accent1"/>
                </a:solidFill>
              </a:rPr>
              <a:t>Sheer volume of time and coordination required to facilitate events.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sz="18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1800" dirty="0">
                <a:solidFill>
                  <a:schemeClr val="accent1"/>
                </a:solidFill>
              </a:rPr>
              <a:t>One person solely responsible for every facet of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sz="1800">
              <a:solidFill>
                <a:schemeClr val="accent1"/>
              </a:solidFill>
            </a:endParaRPr>
          </a:p>
          <a:p>
            <a:endParaRPr lang="en-AU" sz="1600">
              <a:solidFill>
                <a:schemeClr val="accent1"/>
              </a:solidFill>
            </a:endParaRPr>
          </a:p>
          <a:p>
            <a:endParaRPr lang="en-AU" sz="2400">
              <a:solidFill>
                <a:schemeClr val="accent1"/>
              </a:solidFill>
            </a:endParaRPr>
          </a:p>
          <a:p>
            <a:endParaRPr lang="en-AU" sz="2400">
              <a:solidFill>
                <a:schemeClr val="accent1"/>
              </a:solidFill>
            </a:endParaRPr>
          </a:p>
          <a:p>
            <a:endParaRPr lang="en-AU" sz="2400">
              <a:solidFill>
                <a:schemeClr val="accent1"/>
              </a:solidFill>
            </a:endParaRPr>
          </a:p>
          <a:p>
            <a:endParaRPr lang="en-AU" sz="2400" dirty="0">
              <a:solidFill>
                <a:schemeClr val="accent1"/>
              </a:solidFill>
            </a:endParaRPr>
          </a:p>
          <a:p>
            <a:endParaRPr lang="en-AU" sz="2400">
              <a:solidFill>
                <a:schemeClr val="accent1"/>
              </a:solidFill>
            </a:endParaRPr>
          </a:p>
          <a:p>
            <a:endParaRPr lang="en-AU" sz="2400">
              <a:solidFill>
                <a:schemeClr val="accent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CDC32E-AD08-457F-B339-79246D29E49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00000" y="6095468"/>
            <a:ext cx="6407996" cy="360000"/>
          </a:xfrm>
        </p:spPr>
        <p:txBody>
          <a:bodyPr/>
          <a:lstStyle/>
          <a:p>
            <a:r>
              <a:rPr lang="en-AU"/>
              <a:t>Figures 36, 37 Industry Visits to SMT and </a:t>
            </a:r>
            <a:r>
              <a:rPr lang="en-AU" err="1"/>
              <a:t>cluBarham</a:t>
            </a:r>
            <a:r>
              <a:rPr lang="en-AU"/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28B2E-7C18-4F24-AA93-467BDF6A54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24000" y="6506475"/>
            <a:ext cx="720000" cy="180000"/>
          </a:xfrm>
        </p:spPr>
        <p:txBody>
          <a:bodyPr/>
          <a:lstStyle/>
          <a:p>
            <a:r>
              <a:rPr lang="en-AU"/>
              <a:t>19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8C1DBA-1B6C-F582-A6B6-A66C52DE59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126" t="31712" r="32307" b="14319"/>
          <a:stretch/>
        </p:blipFill>
        <p:spPr bwMode="auto">
          <a:xfrm>
            <a:off x="-1" y="-8417"/>
            <a:ext cx="5067301" cy="445012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BF28F6-B7C3-49CF-7F8F-E7C264A0EA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09" t="43924" r="29205" b="14319"/>
          <a:stretch/>
        </p:blipFill>
        <p:spPr bwMode="auto">
          <a:xfrm>
            <a:off x="-47626" y="4441711"/>
            <a:ext cx="5114926" cy="243044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13AB6C99-F683-B5D9-F7EA-03473EF4A059}"/>
              </a:ext>
            </a:extLst>
          </p:cNvPr>
          <p:cNvSpPr/>
          <p:nvPr/>
        </p:nvSpPr>
        <p:spPr>
          <a:xfrm>
            <a:off x="497417" y="4979459"/>
            <a:ext cx="243416" cy="222250"/>
          </a:xfrm>
          <a:prstGeom prst="ellipse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6411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What measures did we use to ensure the project remains sustainable beyond 2024?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9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9300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281CD9A-4197-F790-3AC2-5163A9D8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2000" y="570917"/>
            <a:ext cx="5400000" cy="769871"/>
          </a:xfrm>
        </p:spPr>
        <p:txBody>
          <a:bodyPr>
            <a:normAutofit fontScale="90000"/>
          </a:bodyPr>
          <a:lstStyle/>
          <a:p>
            <a:r>
              <a:rPr lang="en-US"/>
              <a:t>Sustainability</a:t>
            </a:r>
            <a:br>
              <a:rPr lang="en-US"/>
            </a:b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56304-9145-4E96-B0EE-BF222AF2450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82000" y="1360856"/>
            <a:ext cx="6407997" cy="352668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accent1"/>
                </a:solidFill>
              </a:rPr>
              <a:t>Founded relations with feeder preschools and strengthened relationships with feeder primary schools which we will now continue to foster each year through careers initiatives.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9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accent1"/>
                </a:solidFill>
              </a:rPr>
              <a:t>Founded partnerships with businesses and community stakeholders for future industry visits.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7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accent1"/>
                </a:solidFill>
              </a:rPr>
              <a:t>Specifically purchased resources that could be used in the future. </a:t>
            </a:r>
            <a:r>
              <a:rPr lang="en-US" sz="1800" err="1">
                <a:solidFill>
                  <a:schemeClr val="accent1"/>
                </a:solidFill>
              </a:rPr>
              <a:t>Eg</a:t>
            </a:r>
            <a:r>
              <a:rPr lang="en-US" sz="1800">
                <a:solidFill>
                  <a:schemeClr val="accent1"/>
                </a:solidFill>
              </a:rPr>
              <a:t>; vests, books, games.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40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accent1"/>
                </a:solidFill>
              </a:rPr>
              <a:t>Guest speakers keynote content can be continually reignited for years to come with a focus on life and employability skills.</a:t>
            </a:r>
          </a:p>
          <a:p>
            <a:endParaRPr lang="en-US" sz="1800">
              <a:solidFill>
                <a:schemeClr val="accent1"/>
              </a:solidFill>
            </a:endParaRPr>
          </a:p>
          <a:p>
            <a:endParaRPr lang="en-US" sz="1800">
              <a:solidFill>
                <a:schemeClr val="accent1"/>
              </a:solidFill>
            </a:endParaRPr>
          </a:p>
          <a:p>
            <a:endParaRPr lang="en-AU" sz="1800">
              <a:solidFill>
                <a:schemeClr val="accent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CDC32E-AD08-457F-B339-79246D29E49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82000" y="6060433"/>
            <a:ext cx="6407996" cy="360000"/>
          </a:xfrm>
        </p:spPr>
        <p:txBody>
          <a:bodyPr/>
          <a:lstStyle/>
          <a:p>
            <a:r>
              <a:rPr lang="en-AU"/>
              <a:t>Figures 38, 39, 40: Visiting Bundarra Farming For Good free-range pig, chicken and egg farm – Sustainability from Paddock to Plate!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28B2E-7C18-4F24-AA93-467BDF6A54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21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40E912-F448-5693-07F1-DDF327837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447" t="36242" r="37181" b="15501"/>
          <a:stretch/>
        </p:blipFill>
        <p:spPr bwMode="auto">
          <a:xfrm>
            <a:off x="-2" y="0"/>
            <a:ext cx="2609852" cy="31242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6AD9B1FE-77E4-8350-8A42-87F2A62843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558" t="47666" r="42943" b="14319"/>
          <a:stretch/>
        </p:blipFill>
        <p:spPr bwMode="auto">
          <a:xfrm>
            <a:off x="2609850" y="0"/>
            <a:ext cx="2457450" cy="31242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8EFB2FD-F891-B856-8C34-D1C9C9B527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476" t="32894" r="27875" b="14517"/>
          <a:stretch/>
        </p:blipFill>
        <p:spPr bwMode="auto">
          <a:xfrm>
            <a:off x="2505" y="3124200"/>
            <a:ext cx="5064795" cy="3733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740309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What were some of the students' achievements?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10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9431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ECF6AFB-49EA-463D-9902-A7CB1D4D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08862"/>
            <a:ext cx="10080000" cy="543767"/>
          </a:xfrm>
        </p:spPr>
        <p:txBody>
          <a:bodyPr/>
          <a:lstStyle/>
          <a:p>
            <a:r>
              <a:rPr lang="en-US"/>
              <a:t>Student Achievements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BDDD2B-C63E-E055-902B-1E7A396C4F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67450" y="5470797"/>
            <a:ext cx="5576550" cy="600524"/>
          </a:xfrm>
        </p:spPr>
        <p:txBody>
          <a:bodyPr/>
          <a:lstStyle/>
          <a:p>
            <a:r>
              <a:rPr lang="en-US"/>
              <a:t>Figure 41: Team building skills and practical soccer skills workshop with Former Socceroo Captain, Paul Wade after his keynote presentation.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D0B714E-85CB-401D-80F2-9FA5618447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56000" y="1809000"/>
            <a:ext cx="5688000" cy="3582150"/>
          </a:xfrm>
        </p:spPr>
        <p:txBody>
          <a:bodyPr vert="horz" lIns="0" tIns="0" rIns="0" bIns="0" numCol="1" spcCol="180000" rtlCol="0" anchor="t">
            <a:normAutofit fontScale="92500" lnSpcReduction="10000"/>
          </a:bodyPr>
          <a:lstStyle/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accent1"/>
                </a:solidFill>
              </a:rPr>
              <a:t>Growth in knowledge of self and their futures. Certainly given students the opportunity to make informed decisions and see the real world with their own eyes. </a:t>
            </a:r>
          </a:p>
          <a:p>
            <a:pPr marL="285750" lvl="2" indent="-285750">
              <a:buFont typeface="Arial" panose="020B0604020202020204" pitchFamily="34" charset="0"/>
              <a:buChar char="•"/>
            </a:pPr>
            <a:endParaRPr lang="en-AU">
              <a:solidFill>
                <a:schemeClr val="accent1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accent1"/>
                </a:solidFill>
              </a:rPr>
              <a:t>Upskilled youth in our community with training.</a:t>
            </a:r>
          </a:p>
          <a:p>
            <a:pPr marL="285750" lvl="2" indent="-285750">
              <a:buFont typeface="Arial" panose="020B0604020202020204" pitchFamily="34" charset="0"/>
              <a:buChar char="•"/>
            </a:pPr>
            <a:endParaRPr lang="en-AU">
              <a:solidFill>
                <a:schemeClr val="accent1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accent1"/>
                </a:solidFill>
              </a:rPr>
              <a:t>Work experience and part time employment has been initiated as a result of the industry visits.</a:t>
            </a:r>
          </a:p>
          <a:p>
            <a:pPr marL="285750" lvl="2" indent="-285750">
              <a:buFont typeface="Arial" panose="020B0604020202020204" pitchFamily="34" charset="0"/>
              <a:buChar char="•"/>
            </a:pPr>
            <a:endParaRPr lang="en-AU">
              <a:solidFill>
                <a:schemeClr val="accent1"/>
              </a:solidFill>
            </a:endParaRPr>
          </a:p>
          <a:p>
            <a:pPr marL="285750" lvl="2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accent1"/>
                </a:solidFill>
              </a:rPr>
              <a:t>Students greatly resonated with Paul Wade Life Skills workshops. Messages taken on board by students.</a:t>
            </a:r>
          </a:p>
          <a:p>
            <a:pPr lvl="2"/>
            <a:endParaRPr lang="en-AU" sz="1200">
              <a:solidFill>
                <a:schemeClr val="accent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51B8C-132B-49F6-9610-14E609099D5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AU"/>
              <a:t>23</a:t>
            </a:r>
          </a:p>
        </p:txBody>
      </p:sp>
      <p:pic>
        <p:nvPicPr>
          <p:cNvPr id="3074" name="Picture 2" descr="Image preview">
            <a:extLst>
              <a:ext uri="{FF2B5EF4-FFF2-40B4-BE49-F238E27FC236}">
                <a16:creationId xmlns:a16="http://schemas.microsoft.com/office/drawing/2014/main" id="{4A3B6268-5B8E-71B1-9505-54CC0888F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562100"/>
            <a:ext cx="6036001" cy="465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0424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What were students' attitudes pre- and post-program?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11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4137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orms response chart. Question title: 2. Overall, have you enjoyed the events you have attended/participated in?. Number of responses: 63 responses.">
            <a:extLst>
              <a:ext uri="{FF2B5EF4-FFF2-40B4-BE49-F238E27FC236}">
                <a16:creationId xmlns:a16="http://schemas.microsoft.com/office/drawing/2014/main" id="{A1E60A45-E678-36CB-4007-DEEB821731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37"/>
          <a:stretch/>
        </p:blipFill>
        <p:spPr bwMode="auto">
          <a:xfrm>
            <a:off x="540001" y="968700"/>
            <a:ext cx="10435430" cy="46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B08EBB-F95B-DD5B-5D78-5F5911876582}"/>
              </a:ext>
            </a:extLst>
          </p:cNvPr>
          <p:cNvSpPr txBox="1"/>
          <p:nvPr/>
        </p:nvSpPr>
        <p:spPr>
          <a:xfrm>
            <a:off x="540000" y="5840068"/>
            <a:ext cx="74390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/>
              <a:t>Figure 42:  Student evaluation of enjoyment. </a:t>
            </a:r>
          </a:p>
        </p:txBody>
      </p:sp>
    </p:spTree>
    <p:extLst>
      <p:ext uri="{BB962C8B-B14F-4D97-AF65-F5344CB8AC3E}">
        <p14:creationId xmlns:p14="http://schemas.microsoft.com/office/powerpoint/2010/main" val="20185127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rms response chart. Question title: 6. What were your thoughts about your future job and  life BEFORE this year&amp;apos;s activities?. Number of responses: 63 responses.">
            <a:extLst>
              <a:ext uri="{FF2B5EF4-FFF2-40B4-BE49-F238E27FC236}">
                <a16:creationId xmlns:a16="http://schemas.microsoft.com/office/drawing/2014/main" id="{1849D3F7-11B9-A154-8108-30B1491A1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0" y="773097"/>
            <a:ext cx="10349742" cy="547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F7CAC2-07AE-1BAC-FC0F-5D804334AD22}"/>
              </a:ext>
            </a:extLst>
          </p:cNvPr>
          <p:cNvSpPr txBox="1"/>
          <p:nvPr/>
        </p:nvSpPr>
        <p:spPr>
          <a:xfrm>
            <a:off x="540000" y="6243298"/>
            <a:ext cx="74390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Figure 43:  Student evaluation of thoughts before events.</a:t>
            </a:r>
          </a:p>
        </p:txBody>
      </p:sp>
    </p:spTree>
    <p:extLst>
      <p:ext uri="{BB962C8B-B14F-4D97-AF65-F5344CB8AC3E}">
        <p14:creationId xmlns:p14="http://schemas.microsoft.com/office/powerpoint/2010/main" val="19579786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orms response chart. Question title: 7. What are your thoughts about your future job and life AFTER this year&amp;apos;s activities? . Number of responses: 63 responses.">
            <a:extLst>
              <a:ext uri="{FF2B5EF4-FFF2-40B4-BE49-F238E27FC236}">
                <a16:creationId xmlns:a16="http://schemas.microsoft.com/office/drawing/2014/main" id="{790CFC57-1563-782D-1B51-F079EACAF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0" y="865565"/>
            <a:ext cx="10499282" cy="498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A315C2-84B1-6A0B-73EE-687FB19CFB7E}"/>
              </a:ext>
            </a:extLst>
          </p:cNvPr>
          <p:cNvSpPr txBox="1"/>
          <p:nvPr/>
        </p:nvSpPr>
        <p:spPr>
          <a:xfrm>
            <a:off x="540000" y="6047778"/>
            <a:ext cx="74390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Figure 44:  Student evaluation of thoughts after events.</a:t>
            </a:r>
          </a:p>
        </p:txBody>
      </p:sp>
    </p:spTree>
    <p:extLst>
      <p:ext uri="{BB962C8B-B14F-4D97-AF65-F5344CB8AC3E}">
        <p14:creationId xmlns:p14="http://schemas.microsoft.com/office/powerpoint/2010/main" val="13277526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Forms response chart. Question title: 8. Overall, have the events helped you think about, and become more aware of your future career and life options beyond school?. Number of responses: 63 responses.">
            <a:extLst>
              <a:ext uri="{FF2B5EF4-FFF2-40B4-BE49-F238E27FC236}">
                <a16:creationId xmlns:a16="http://schemas.microsoft.com/office/drawing/2014/main" id="{0C11F635-C834-6178-3559-1B95D74614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0" y="800100"/>
            <a:ext cx="10308975" cy="466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0B5E4A-F181-ADD4-4B36-0348AA8BFF77}"/>
              </a:ext>
            </a:extLst>
          </p:cNvPr>
          <p:cNvSpPr txBox="1"/>
          <p:nvPr/>
        </p:nvSpPr>
        <p:spPr>
          <a:xfrm>
            <a:off x="540000" y="5696101"/>
            <a:ext cx="74390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Figure 45:  Impacts of change from events.</a:t>
            </a:r>
          </a:p>
        </p:txBody>
      </p:sp>
    </p:spTree>
    <p:extLst>
      <p:ext uri="{BB962C8B-B14F-4D97-AF65-F5344CB8AC3E}">
        <p14:creationId xmlns:p14="http://schemas.microsoft.com/office/powerpoint/2010/main" val="203811264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113147-B422-467B-B446-D5297C8F4B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1052" y="236175"/>
            <a:ext cx="7560000" cy="5976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AU" sz="1600" b="1" i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“I liked these because they showed me potential career pathways”</a:t>
            </a:r>
          </a:p>
          <a:p>
            <a:pPr>
              <a:lnSpc>
                <a:spcPct val="150000"/>
              </a:lnSpc>
            </a:pPr>
            <a:r>
              <a:rPr lang="en-AU" sz="1600" b="1" i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“Very interesting and useful and work experience </a:t>
            </a:r>
            <a:r>
              <a:rPr lang="en-AU" sz="1600" b="1">
                <a:solidFill>
                  <a:schemeClr val="accent2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</a:t>
            </a:r>
            <a:r>
              <a:rPr lang="en-AU" sz="1600" b="1" i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had heaps of fun and learned new stuff”</a:t>
            </a:r>
            <a:endParaRPr lang="en-AU" sz="1600" b="1">
              <a:solidFill>
                <a:schemeClr val="accent2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AU" sz="1600" b="1" i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“Learning about things that can benefit our future and they were interesting.”</a:t>
            </a:r>
            <a:endParaRPr lang="en-AU" sz="1600" b="1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AU" sz="1600" b="1" i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“The Paul Wade life Skills presentation was interesting and inspiring, and the soccer drills and games were fun.”</a:t>
            </a:r>
          </a:p>
          <a:p>
            <a:pPr>
              <a:lnSpc>
                <a:spcPct val="150000"/>
              </a:lnSpc>
            </a:pPr>
            <a:r>
              <a:rPr lang="en-AU" sz="1600" b="1" i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“We got to see what life outside of school was like and were able to get an understanding of how universities, TAFE, businesses work.”</a:t>
            </a:r>
            <a:endParaRPr lang="en-AU" sz="1600" b="1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algn="l">
              <a:lnSpc>
                <a:spcPct val="150000"/>
              </a:lnSpc>
            </a:pPr>
            <a:r>
              <a:rPr lang="en-AU" sz="1600" b="1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“Good to get out into the field of work”</a:t>
            </a:r>
          </a:p>
          <a:p>
            <a:pPr algn="l">
              <a:lnSpc>
                <a:spcPct val="150000"/>
              </a:lnSpc>
            </a:pPr>
            <a:r>
              <a:rPr lang="en-AU" sz="1600" b="1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“I</a:t>
            </a:r>
            <a:r>
              <a:rPr lang="en-AU" sz="1600" b="1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 was fun to explore”</a:t>
            </a:r>
          </a:p>
          <a:p>
            <a:pPr algn="l">
              <a:lnSpc>
                <a:spcPct val="150000"/>
              </a:lnSpc>
            </a:pPr>
            <a:r>
              <a:rPr lang="en-AU" sz="1600" b="1" i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“I thought the excursion was going to be bad because it’s pretty much on university. The excursion ended up being good, it changed my mind on what </a:t>
            </a:r>
            <a:r>
              <a:rPr lang="en-AU" sz="1600" b="1">
                <a:solidFill>
                  <a:schemeClr val="accent2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</a:t>
            </a:r>
            <a:r>
              <a:rPr lang="en-AU" sz="1600" b="1" i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wanted to do when </a:t>
            </a:r>
            <a:r>
              <a:rPr lang="en-AU" sz="1600" b="1">
                <a:solidFill>
                  <a:schemeClr val="accent2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</a:t>
            </a:r>
            <a:r>
              <a:rPr lang="en-AU" sz="1600" b="1" i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am older.”</a:t>
            </a:r>
            <a:endParaRPr lang="en-AU" sz="1600" b="1">
              <a:solidFill>
                <a:schemeClr val="accent2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AU" sz="1600" i="1">
                <a:solidFill>
                  <a:srgbClr val="009999"/>
                </a:solidFill>
              </a:rPr>
              <a:t>	Survey </a:t>
            </a:r>
            <a:r>
              <a:rPr lang="en-AU" sz="1600" i="1" err="1">
                <a:solidFill>
                  <a:srgbClr val="009999"/>
                </a:solidFill>
              </a:rPr>
              <a:t>Respondees</a:t>
            </a:r>
            <a:endParaRPr lang="en-AU" sz="1600" i="1">
              <a:solidFill>
                <a:srgbClr val="0099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B6598D-1186-4B44-A143-ED0537378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AU"/>
              <a:t>24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6B120-CF62-964C-B863-B255A5480653}"/>
              </a:ext>
            </a:extLst>
          </p:cNvPr>
          <p:cNvSpPr txBox="1"/>
          <p:nvPr/>
        </p:nvSpPr>
        <p:spPr>
          <a:xfrm>
            <a:off x="171865" y="213929"/>
            <a:ext cx="2815632" cy="4924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AU" sz="2600" b="1" dirty="0">
                <a:solidFill>
                  <a:schemeClr val="accent1"/>
                </a:solidFill>
                <a:latin typeface="+mj-lt"/>
              </a:rPr>
              <a:t>Student Quotes</a:t>
            </a:r>
          </a:p>
        </p:txBody>
      </p:sp>
      <p:pic>
        <p:nvPicPr>
          <p:cNvPr id="5122" name="Picture 2" descr="Image preview">
            <a:extLst>
              <a:ext uri="{FF2B5EF4-FFF2-40B4-BE49-F238E27FC236}">
                <a16:creationId xmlns:a16="http://schemas.microsoft.com/office/drawing/2014/main" id="{A18C0BD5-E7B1-7BC1-B61D-8CBC77D709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76" y="870518"/>
            <a:ext cx="2800434" cy="538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27EC37-F25E-EF92-9684-A1CA1669CF31}"/>
              </a:ext>
            </a:extLst>
          </p:cNvPr>
          <p:cNvSpPr txBox="1"/>
          <p:nvPr/>
        </p:nvSpPr>
        <p:spPr>
          <a:xfrm>
            <a:off x="160492" y="6452111"/>
            <a:ext cx="74390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Figure 46:  Girls Can Too safely working from heights.</a:t>
            </a:r>
          </a:p>
        </p:txBody>
      </p:sp>
      <p:pic>
        <p:nvPicPr>
          <p:cNvPr id="6" name="Picture 2" descr="Home - Barham High School">
            <a:extLst>
              <a:ext uri="{FF2B5EF4-FFF2-40B4-BE49-F238E27FC236}">
                <a16:creationId xmlns:a16="http://schemas.microsoft.com/office/drawing/2014/main" id="{25FB2718-9C06-6135-891B-1A26FD626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0553" y="5440557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3800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Video snapshot of our Initiatives.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12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1597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54B87D6-3D36-4429-0727-2E6FE54998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pic>
        <p:nvPicPr>
          <p:cNvPr id="7" name="Barham High School Video for Publishing">
            <a:hlinkClick r:id="" action="ppaction://media"/>
            <a:extLst>
              <a:ext uri="{FF2B5EF4-FFF2-40B4-BE49-F238E27FC236}">
                <a16:creationId xmlns:a16="http://schemas.microsoft.com/office/drawing/2014/main" id="{E8E1CC35-1876-CC89-8A7C-101A7D709F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385" y="-3629"/>
            <a:ext cx="12224958" cy="6865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08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200" y="2520235"/>
            <a:ext cx="6343602" cy="1224000"/>
          </a:xfrm>
        </p:spPr>
        <p:txBody>
          <a:bodyPr/>
          <a:lstStyle/>
          <a:p>
            <a:r>
              <a:rPr lang="en-AU" b="0" i="0">
                <a:effectLst/>
              </a:rPr>
              <a:t>Q and A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F3AD8-B899-1253-277D-917AE7E92D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0000" y="1368311"/>
            <a:ext cx="2880000" cy="1007141"/>
          </a:xfrm>
        </p:spPr>
        <p:txBody>
          <a:bodyPr/>
          <a:lstStyle/>
          <a:p>
            <a:r>
              <a:rPr lang="en-US" sz="8800"/>
              <a:t>13</a:t>
            </a:r>
          </a:p>
        </p:txBody>
      </p:sp>
      <p:pic>
        <p:nvPicPr>
          <p:cNvPr id="12" name="Picture Placeholder 11" descr="Icon&#10;&#10;Description automatically generated">
            <a:extLst>
              <a:ext uri="{FF2B5EF4-FFF2-40B4-BE49-F238E27FC236}">
                <a16:creationId xmlns:a16="http://schemas.microsoft.com/office/drawing/2014/main" id="{7B935D62-EDE1-4EAC-C008-7C1FAD2B9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8000" y="0"/>
            <a:ext cx="3708000" cy="6858000"/>
          </a:xfrm>
        </p:spPr>
      </p:pic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1516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CAE7CC-05CC-686A-83B7-41ABD4FDD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NSW Department of Education</a:t>
            </a:r>
            <a:endParaRPr lang="en-AU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EF330E-6777-7423-9D75-88189B664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528" y="330525"/>
            <a:ext cx="11101175" cy="1224000"/>
          </a:xfrm>
        </p:spPr>
        <p:txBody>
          <a:bodyPr/>
          <a:lstStyle/>
          <a:p>
            <a:pPr algn="ctr"/>
            <a:r>
              <a:rPr lang="en-AU"/>
              <a:t>THANK YOU</a:t>
            </a:r>
            <a:br>
              <a:rPr lang="en-AU"/>
            </a:br>
            <a:r>
              <a:rPr lang="en-AU"/>
              <a:t>for giving the students’ of </a:t>
            </a:r>
            <a:br>
              <a:rPr lang="en-AU"/>
            </a:br>
            <a:r>
              <a:rPr lang="en-AU"/>
              <a:t>Barham-Koondrook communities</a:t>
            </a:r>
            <a:br>
              <a:rPr lang="en-AU"/>
            </a:br>
            <a:r>
              <a:rPr lang="en-AU"/>
              <a:t>once in a lifetime opportunities.</a:t>
            </a:r>
            <a:endParaRPr lang="en-US"/>
          </a:p>
        </p:txBody>
      </p:sp>
      <p:pic>
        <p:nvPicPr>
          <p:cNvPr id="5" name="Picture 2" descr="Home - Barham High School">
            <a:extLst>
              <a:ext uri="{FF2B5EF4-FFF2-40B4-BE49-F238E27FC236}">
                <a16:creationId xmlns:a16="http://schemas.microsoft.com/office/drawing/2014/main" id="{928B6184-A7B1-554D-5279-B040815F5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314" y="5849990"/>
            <a:ext cx="954778" cy="8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B6E47816-4F20-987A-5935-F37C501BE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109" y="3113620"/>
            <a:ext cx="6832011" cy="304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9A16A17-C31F-53CA-8576-9CAC49CD4E7A}"/>
              </a:ext>
            </a:extLst>
          </p:cNvPr>
          <p:cNvSpPr txBox="1">
            <a:spLocks/>
          </p:cNvSpPr>
          <p:nvPr/>
        </p:nvSpPr>
        <p:spPr>
          <a:xfrm>
            <a:off x="2563109" y="6257476"/>
            <a:ext cx="7280025" cy="600524"/>
          </a:xfrm>
          <a:prstGeom prst="rect">
            <a:avLst/>
          </a:prstGeom>
        </p:spPr>
        <p:txBody>
          <a:bodyPr/>
          <a:lstStyle>
            <a:lvl1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0000" indent="-180000" algn="l" defTabSz="914377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Times New Roman" panose="02020603050405020304" pitchFamily="18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Figure 47: The finale of Paul Wade Life Skills workshops.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55E060-5EAE-996F-6BBD-FE08B10B8FFB}"/>
              </a:ext>
            </a:extLst>
          </p:cNvPr>
          <p:cNvSpPr/>
          <p:nvPr/>
        </p:nvSpPr>
        <p:spPr>
          <a:xfrm>
            <a:off x="7302500" y="3599089"/>
            <a:ext cx="190500" cy="240391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D38270-3A2C-33DA-08C2-F934FF1A1EF7}"/>
              </a:ext>
            </a:extLst>
          </p:cNvPr>
          <p:cNvSpPr/>
          <p:nvPr/>
        </p:nvSpPr>
        <p:spPr>
          <a:xfrm>
            <a:off x="7403042" y="3112256"/>
            <a:ext cx="1989665" cy="314473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098211"/>
      </p:ext>
    </p:extLst>
  </p:cSld>
  <p:clrMapOvr>
    <a:masterClrMapping/>
  </p:clrMapOvr>
</p:sld>
</file>

<file path=ppt/theme/theme1.xml><?xml version="1.0" encoding="utf-8"?>
<a:theme xmlns:a="http://schemas.openxmlformats.org/drawingml/2006/main" name="NSWG Corporate">
  <a:themeElements>
    <a:clrScheme name="NSWGOV Corporate Red04 Sept 2022">
      <a:dk1>
        <a:srgbClr val="22272B"/>
      </a:dk1>
      <a:lt1>
        <a:srgbClr val="FFFFFF"/>
      </a:lt1>
      <a:dk2>
        <a:srgbClr val="D7153A"/>
      </a:dk2>
      <a:lt2>
        <a:srgbClr val="EBEBEB"/>
      </a:lt2>
      <a:accent1>
        <a:srgbClr val="002664"/>
      </a:accent1>
      <a:accent2>
        <a:srgbClr val="146CFD"/>
      </a:accent2>
      <a:accent3>
        <a:srgbClr val="8CE0FF"/>
      </a:accent3>
      <a:accent4>
        <a:srgbClr val="CBEDFD"/>
      </a:accent4>
      <a:accent5>
        <a:srgbClr val="495054"/>
      </a:accent5>
      <a:accent6>
        <a:srgbClr val="FFE6EA"/>
      </a:accent6>
      <a:hlink>
        <a:srgbClr val="22272B"/>
      </a:hlink>
      <a:folHlink>
        <a:srgbClr val="22272B"/>
      </a:folHlink>
    </a:clrScheme>
    <a:fontScheme name="NSW Gov PPT">
      <a:majorFont>
        <a:latin typeface="Public Sans"/>
        <a:ea typeface=""/>
        <a:cs typeface=""/>
      </a:majorFont>
      <a:minorFont>
        <a:latin typeface="Public Sans Ligh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0" rIns="0" bIns="0" rtlCol="0">
        <a:noAutofit/>
      </a:bodyPr>
      <a:lstStyle>
        <a:defPPr algn="l">
          <a:defRPr sz="1800"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Slide in https://schoolsnsw-my.sharepoint.com/personal/ailie_grainger2_det_nsw_edu_au/Documents/Attachments/Symposium%20guidelines..docx" id="{B595DD3D-5A7C-48A9-BD62-8BBEB0246F0E}" vid="{A830C91B-2538-41B5-9A56-3F6A3E1710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6C05503E1D95D4C99B26948108AE909" ma:contentTypeVersion="36" ma:contentTypeDescription="Create a new document." ma:contentTypeScope="" ma:versionID="022c1f60b9f766009f452645657995dc">
  <xsd:schema xmlns:xsd="http://www.w3.org/2001/XMLSchema" xmlns:xs="http://www.w3.org/2001/XMLSchema" xmlns:p="http://schemas.microsoft.com/office/2006/metadata/properties" xmlns:ns2="71329e08-4625-4d9e-a12f-0456384f4f95" xmlns:ns3="1b0a6cf9-103c-45cc-bd64-3f7a48505d85" targetNamespace="http://schemas.microsoft.com/office/2006/metadata/properties" ma:root="true" ma:fieldsID="88d3bca1783a7943925f3734bd506439" ns2:_="" ns3:_="">
    <xsd:import namespace="71329e08-4625-4d9e-a12f-0456384f4f95"/>
    <xsd:import namespace="1b0a6cf9-103c-45cc-bd64-3f7a48505d85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Teams_Channel_Section_Location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Hide_x002f_Unhi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329e08-4625-4d9e-a12f-0456384f4f95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Teams_Channel_Section_Location" ma:index="26" nillable="true" ma:displayName="Teams Channel Section Location" ma:internalName="Teams_Channel_Section_Location">
      <xsd:simpleType>
        <xsd:restriction base="dms:Text"/>
      </xsd:simpleType>
    </xsd:element>
    <xsd:element name="MediaServiceMetadata" ma:index="27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8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2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3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3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3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5" nillable="true" ma:taxonomy="true" ma:internalName="lcf76f155ced4ddcb4097134ff3c332f" ma:taxonomyFieldName="MediaServiceImageTags" ma:displayName="Image Tags" ma:readOnly="false" ma:fieldId="{5cf76f15-5ced-4ddc-b409-7134ff3c332f}" ma:taxonomyMulti="true" ma:sspId="51f47cd6-212f-4ea2-b6af-f1d1e47bdba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4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Hide_x002f_Unhide" ma:index="41" nillable="true" ma:displayName="Hide/Unhide" ma:format="Dropdown" ma:internalName="Hide_x002f_Unhide">
      <xsd:simpleType>
        <xsd:restriction base="dms:Choice">
          <xsd:enumeration value="Hide"/>
          <xsd:enumeration value="Unhide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0a6cf9-103c-45cc-bd64-3f7a48505d85" elementFormDefault="qualified">
    <xsd:import namespace="http://schemas.microsoft.com/office/2006/documentManagement/types"/>
    <xsd:import namespace="http://schemas.microsoft.com/office/infopath/2007/PartnerControls"/>
    <xsd:element name="TaxCatchAll" ma:index="36" nillable="true" ma:displayName="Taxonomy Catch All Column" ma:hidden="true" ma:list="{fd85c0d5-9764-49a0-9814-af197dc7536f}" ma:internalName="TaxCatchAll" ma:showField="CatchAllData" ma:web="1b0a6cf9-103c-45cc-bd64-3f7a48505d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ms_Channel_Section_Location xmlns="71329e08-4625-4d9e-a12f-0456384f4f95" xsi:nil="true"/>
    <TaxCatchAll xmlns="1b0a6cf9-103c-45cc-bd64-3f7a48505d85" xsi:nil="true"/>
    <NotebookType xmlns="71329e08-4625-4d9e-a12f-0456384f4f95" xsi:nil="true"/>
    <lcf76f155ced4ddcb4097134ff3c332f xmlns="71329e08-4625-4d9e-a12f-0456384f4f95">
      <Terms xmlns="http://schemas.microsoft.com/office/infopath/2007/PartnerControls"/>
    </lcf76f155ced4ddcb4097134ff3c332f>
    <Member_Groups xmlns="71329e08-4625-4d9e-a12f-0456384f4f95">
      <UserInfo>
        <DisplayName/>
        <AccountId xsi:nil="true"/>
        <AccountType/>
      </UserInfo>
    </Member_Groups>
    <Invited_Members xmlns="71329e08-4625-4d9e-a12f-0456384f4f95" xsi:nil="true"/>
    <TeamsChannelId xmlns="71329e08-4625-4d9e-a12f-0456384f4f95" xsi:nil="true"/>
    <CultureName xmlns="71329e08-4625-4d9e-a12f-0456384f4f95" xsi:nil="true"/>
    <Owner xmlns="71329e08-4625-4d9e-a12f-0456384f4f95">
      <UserInfo>
        <DisplayName/>
        <AccountId xsi:nil="true"/>
        <AccountType/>
      </UserInfo>
    </Owner>
    <Distribution_Groups xmlns="71329e08-4625-4d9e-a12f-0456384f4f95" xsi:nil="true"/>
    <Invited_Leaders xmlns="71329e08-4625-4d9e-a12f-0456384f4f95" xsi:nil="true"/>
    <Hide_x002f_Unhide xmlns="71329e08-4625-4d9e-a12f-0456384f4f95" xsi:nil="true"/>
    <Leaders xmlns="71329e08-4625-4d9e-a12f-0456384f4f95">
      <UserInfo>
        <DisplayName/>
        <AccountId xsi:nil="true"/>
        <AccountType/>
      </UserInfo>
    </Leaders>
    <Math_Settings xmlns="71329e08-4625-4d9e-a12f-0456384f4f95" xsi:nil="true"/>
    <Members xmlns="71329e08-4625-4d9e-a12f-0456384f4f95">
      <UserInfo>
        <DisplayName/>
        <AccountId xsi:nil="true"/>
        <AccountType/>
      </UserInfo>
    </Members>
    <LMS_Mappings xmlns="71329e08-4625-4d9e-a12f-0456384f4f95" xsi:nil="true"/>
    <FolderType xmlns="71329e08-4625-4d9e-a12f-0456384f4f95" xsi:nil="true"/>
    <Self_Registration_Enabled xmlns="71329e08-4625-4d9e-a12f-0456384f4f95" xsi:nil="true"/>
    <DefaultSectionNames xmlns="71329e08-4625-4d9e-a12f-0456384f4f95" xsi:nil="true"/>
    <AppVersion xmlns="71329e08-4625-4d9e-a12f-0456384f4f95" xsi:nil="true"/>
    <Templates xmlns="71329e08-4625-4d9e-a12f-0456384f4f95" xsi:nil="true"/>
    <Has_Leaders_Only_SectionGroup xmlns="71329e08-4625-4d9e-a12f-0456384f4f9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265D722-0159-4840-84BA-E96E99BA0B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329e08-4625-4d9e-a12f-0456384f4f95"/>
    <ds:schemaRef ds:uri="1b0a6cf9-103c-45cc-bd64-3f7a48505d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6F2E199-F2B6-4D35-B45B-99912468F5EA}">
  <ds:schemaRefs>
    <ds:schemaRef ds:uri="1b0a6cf9-103c-45cc-bd64-3f7a48505d85"/>
    <ds:schemaRef ds:uri="71329e08-4625-4d9e-a12f-0456384f4f9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4EB2905-4F77-485F-B5A6-0407D7DD7AA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DoE_PPT_Template - Copy</Template>
  <TotalTime>0</TotalTime>
  <Words>2172</Words>
  <Application>Microsoft Office PowerPoint</Application>
  <PresentationFormat>Widescreen</PresentationFormat>
  <Paragraphs>374</Paragraphs>
  <Slides>46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Wingdings</vt:lpstr>
      <vt:lpstr>Times New Roman</vt:lpstr>
      <vt:lpstr>Roboto</vt:lpstr>
      <vt:lpstr>Arial</vt:lpstr>
      <vt:lpstr>Public Sans</vt:lpstr>
      <vt:lpstr>Public Sans Light</vt:lpstr>
      <vt:lpstr>NSWG Corporate</vt:lpstr>
      <vt:lpstr>K-12 Rural and Remote Careers Education Initiative 2023</vt:lpstr>
      <vt:lpstr>Acknowledgement of Country</vt:lpstr>
      <vt:lpstr>Description of our school’s initiatives</vt:lpstr>
      <vt:lpstr>Our School’s Initiatives</vt:lpstr>
      <vt:lpstr>Our School Initiatives</vt:lpstr>
      <vt:lpstr>Finances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were the key objectives for our school’s project?</vt:lpstr>
      <vt:lpstr>The Key Objectives</vt:lpstr>
      <vt:lpstr>How did the team monitor and measure the programs’ key objectives?</vt:lpstr>
      <vt:lpstr>Measures and Monitoring of objectives </vt:lpstr>
      <vt:lpstr>How has the project achieved the key objectives?</vt:lpstr>
      <vt:lpstr>Achieving Key Objectives</vt:lpstr>
      <vt:lpstr>Which of the broad project objectives did we achieve successfully and which objectives require further improvement?</vt:lpstr>
      <vt:lpstr>Successes and  Improvements </vt:lpstr>
      <vt:lpstr>The professional learning undertaken as part of the school’s project.</vt:lpstr>
      <vt:lpstr>Professional Learning</vt:lpstr>
      <vt:lpstr>How has the project strengthened links with parents and wider community?</vt:lpstr>
      <vt:lpstr>Strengthening Links </vt:lpstr>
      <vt:lpstr>Describe any challenges the project faced and how they were managed.</vt:lpstr>
      <vt:lpstr>Challenges </vt:lpstr>
      <vt:lpstr>What measures did we use to ensure the project remains sustainable beyond 2024?</vt:lpstr>
      <vt:lpstr>Sustainability </vt:lpstr>
      <vt:lpstr>What were some of the students' achievements?</vt:lpstr>
      <vt:lpstr>Student Achievements</vt:lpstr>
      <vt:lpstr>What were students' attitudes pre- and post-program?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Video snapshot of our Initiatives.</vt:lpstr>
      <vt:lpstr>PowerPoint Presentation</vt:lpstr>
      <vt:lpstr>Q and A</vt:lpstr>
      <vt:lpstr>THANK YOU for giving the students’ of  Barham-Koondrook communities once in a lifetime opportunities.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Accessibility Instructions 1</dc:title>
  <dc:creator>Ailie Grainger</dc:creator>
  <cp:lastModifiedBy>Amy Greenshields</cp:lastModifiedBy>
  <cp:revision>88</cp:revision>
  <dcterms:created xsi:type="dcterms:W3CDTF">2023-10-28T01:07:04Z</dcterms:created>
  <dcterms:modified xsi:type="dcterms:W3CDTF">2024-07-04T23:00:05Z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0x0101002D741C0F06325E45BC9EEED72E5306C5</vt:lpwstr>
  </property>
  <property fmtid="{D5CDD505-2E9C-101B-9397-08002B2CF9AE}" pid="3" name="Order">
    <vt:lpwstr>45800.0000000000</vt:lpwstr>
  </property>
  <property fmtid="{D5CDD505-2E9C-101B-9397-08002B2CF9AE}" pid="4" name="xd_ProgID">
    <vt:lpwstr/>
  </property>
  <property fmtid="{D5CDD505-2E9C-101B-9397-08002B2CF9AE}" pid="5" name="MediaServiceImageTags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xd_Signature">
    <vt:lpwstr/>
  </property>
  <property fmtid="{D5CDD505-2E9C-101B-9397-08002B2CF9AE}" pid="10" name="TriggerFlowInfo">
    <vt:lpwstr/>
  </property>
  <property fmtid="{D5CDD505-2E9C-101B-9397-08002B2CF9AE}" pid="11" name="MSIP_Label_b603dfd7-d93a-4381-a340-2995d8282205_Enabled">
    <vt:lpwstr>true</vt:lpwstr>
  </property>
  <property fmtid="{D5CDD505-2E9C-101B-9397-08002B2CF9AE}" pid="12" name="MSIP_Label_b603dfd7-d93a-4381-a340-2995d8282205_SetDate">
    <vt:lpwstr>2024-05-29T03:13:17Z</vt:lpwstr>
  </property>
  <property fmtid="{D5CDD505-2E9C-101B-9397-08002B2CF9AE}" pid="13" name="MSIP_Label_b603dfd7-d93a-4381-a340-2995d8282205_Method">
    <vt:lpwstr>Standard</vt:lpwstr>
  </property>
  <property fmtid="{D5CDD505-2E9C-101B-9397-08002B2CF9AE}" pid="14" name="MSIP_Label_b603dfd7-d93a-4381-a340-2995d8282205_Name">
    <vt:lpwstr>OFFICIAL</vt:lpwstr>
  </property>
  <property fmtid="{D5CDD505-2E9C-101B-9397-08002B2CF9AE}" pid="15" name="MSIP_Label_b603dfd7-d93a-4381-a340-2995d8282205_SiteId">
    <vt:lpwstr>05a0e69a-418a-47c1-9c25-9387261bf991</vt:lpwstr>
  </property>
  <property fmtid="{D5CDD505-2E9C-101B-9397-08002B2CF9AE}" pid="16" name="MSIP_Label_b603dfd7-d93a-4381-a340-2995d8282205_ActionId">
    <vt:lpwstr>d1547005-0736-4747-b62d-339e61dee996</vt:lpwstr>
  </property>
  <property fmtid="{D5CDD505-2E9C-101B-9397-08002B2CF9AE}" pid="17" name="MSIP_Label_b603dfd7-d93a-4381-a340-2995d8282205_ContentBits">
    <vt:lpwstr>0</vt:lpwstr>
  </property>
</Properties>
</file>