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18"/>
  </p:notesMasterIdLst>
  <p:handoutMasterIdLst>
    <p:handoutMasterId r:id="rId19"/>
  </p:handoutMasterIdLst>
  <p:sldIdLst>
    <p:sldId id="306" r:id="rId5"/>
    <p:sldId id="373" r:id="rId6"/>
    <p:sldId id="291" r:id="rId7"/>
    <p:sldId id="368" r:id="rId8"/>
    <p:sldId id="365" r:id="rId9"/>
    <p:sldId id="317" r:id="rId10"/>
    <p:sldId id="370" r:id="rId11"/>
    <p:sldId id="371" r:id="rId12"/>
    <p:sldId id="364" r:id="rId13"/>
    <p:sldId id="372" r:id="rId14"/>
    <p:sldId id="369" r:id="rId15"/>
    <p:sldId id="375" r:id="rId16"/>
    <p:sldId id="376" r:id="rId17"/>
  </p:sldIdLst>
  <p:sldSz cx="12192000" cy="6858000"/>
  <p:notesSz cx="6858000" cy="9144000"/>
  <p:embeddedFontLst>
    <p:embeddedFont>
      <p:font typeface="Montserrat SemiBold" panose="020B0604020202020204" charset="0"/>
      <p:bold r:id="rId20"/>
      <p:boldItalic r:id="rId21"/>
    </p:embeddedFont>
    <p:embeddedFont>
      <p:font typeface="Public Sans" panose="020B0604020202020204" charset="0"/>
      <p:regular r:id="rId22"/>
      <p:bold r:id="rId23"/>
      <p:italic r:id="rId24"/>
      <p:boldItalic r:id="rId25"/>
    </p:embeddedFont>
    <p:embeddedFont>
      <p:font typeface="Public Sans Light" panose="020B0604020202020204" charset="0"/>
      <p:regular r:id="rId26"/>
      <p:italic r:id="rId2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Notes" id="{9102D73B-8542-41AF-8673-BCEF68A5FE73}">
          <p14:sldIdLst>
            <p14:sldId id="306"/>
            <p14:sldId id="373"/>
            <p14:sldId id="291"/>
            <p14:sldId id="368"/>
            <p14:sldId id="365"/>
            <p14:sldId id="317"/>
            <p14:sldId id="370"/>
            <p14:sldId id="371"/>
            <p14:sldId id="364"/>
            <p14:sldId id="372"/>
            <p14:sldId id="369"/>
            <p14:sldId id="375"/>
            <p14:sldId id="3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2F062A-8C72-3820-A30E-FC8EACFDF099}" name="Gerard Delany (Gerard Delany)" initials="GD" userId="S::Gerard.Delany3@det.nsw.edu.au::0f6baba4-a50f-4752-b9a7-dc67507b46bd" providerId="AD"/>
  <p188:author id="{2B6A203D-6D59-F560-C60A-FFE44D74E425}" name="Beth O'Connor" initials="BO" userId="S::BETHANY.OCONNOR@det.nsw.edu.au::63ff2184-d5ca-44b7-bc39-bdded73759b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6ACB6"/>
    <a:srgbClr val="630019"/>
    <a:srgbClr val="EBEBEB"/>
    <a:srgbClr val="F3E2E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27B962-DED0-469C-92F6-94B9E3F6FCD8}" v="2" dt="2024-04-22T00:02:03.693"/>
    <p1510:client id="{91E91435-6066-4A63-8198-51A4DEBD3ABF}" v="7" dt="2024-04-21T22:57:03.998"/>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ard Delany (Gerard Delany)" userId="S::gerard.delany3@det.nsw.edu.au::0f6baba4-a50f-4752-b9a7-dc67507b46bd" providerId="AD" clId="Web-{3B27B962-DED0-469C-92F6-94B9E3F6FCD8}"/>
    <pc:docChg chg="modSld">
      <pc:chgData name="Gerard Delany (Gerard Delany)" userId="S::gerard.delany3@det.nsw.edu.au::0f6baba4-a50f-4752-b9a7-dc67507b46bd" providerId="AD" clId="Web-{3B27B962-DED0-469C-92F6-94B9E3F6FCD8}" dt="2024-04-22T00:02:03.693" v="1" actId="1076"/>
      <pc:docMkLst>
        <pc:docMk/>
      </pc:docMkLst>
      <pc:sldChg chg="modSp">
        <pc:chgData name="Gerard Delany (Gerard Delany)" userId="S::gerard.delany3@det.nsw.edu.au::0f6baba4-a50f-4752-b9a7-dc67507b46bd" providerId="AD" clId="Web-{3B27B962-DED0-469C-92F6-94B9E3F6FCD8}" dt="2024-04-22T00:02:03.693" v="1" actId="1076"/>
        <pc:sldMkLst>
          <pc:docMk/>
          <pc:sldMk cId="1724444338" sldId="373"/>
        </pc:sldMkLst>
        <pc:spChg chg="mod">
          <ac:chgData name="Gerard Delany (Gerard Delany)" userId="S::gerard.delany3@det.nsw.edu.au::0f6baba4-a50f-4752-b9a7-dc67507b46bd" providerId="AD" clId="Web-{3B27B962-DED0-469C-92F6-94B9E3F6FCD8}" dt="2024-04-22T00:02:03.693" v="1" actId="1076"/>
          <ac:spMkLst>
            <pc:docMk/>
            <pc:sldMk cId="1724444338" sldId="373"/>
            <ac:spMk id="8" creationId="{26D97819-5C00-AAE8-3ABC-FA042B1EA5E7}"/>
          </ac:spMkLst>
        </pc:spChg>
      </pc:sldChg>
    </pc:docChg>
  </pc:docChgLst>
  <pc:docChgLst>
    <pc:chgData name="Scott Barnier" userId="S::scott.barnier@det.nsw.edu.au::663ee188-0f94-456f-b7c4-ee37533424d3" providerId="AD" clId="Web-{2E156316-55F3-4597-A913-07DA0E4C45AB}"/>
    <pc:docChg chg="addSld delSld sldOrd addMainMaster modMainMaster modSection">
      <pc:chgData name="Scott Barnier" userId="S::scott.barnier@det.nsw.edu.au::663ee188-0f94-456f-b7c4-ee37533424d3" providerId="AD" clId="Web-{2E156316-55F3-4597-A913-07DA0E4C45AB}" dt="2024-04-10T04:36:30.658" v="9"/>
      <pc:docMkLst>
        <pc:docMk/>
      </pc:docMkLst>
      <pc:sldChg chg="add ord">
        <pc:chgData name="Scott Barnier" userId="S::scott.barnier@det.nsw.edu.au::663ee188-0f94-456f-b7c4-ee37533424d3" providerId="AD" clId="Web-{2E156316-55F3-4597-A913-07DA0E4C45AB}" dt="2024-04-10T04:34:58.811" v="7"/>
        <pc:sldMkLst>
          <pc:docMk/>
          <pc:sldMk cId="1413149861" sldId="264"/>
        </pc:sldMkLst>
      </pc:sldChg>
      <pc:sldChg chg="ord">
        <pc:chgData name="Scott Barnier" userId="S::scott.barnier@det.nsw.edu.au::663ee188-0f94-456f-b7c4-ee37533424d3" providerId="AD" clId="Web-{2E156316-55F3-4597-A913-07DA0E4C45AB}" dt="2024-04-10T04:36:30.658" v="9"/>
        <pc:sldMkLst>
          <pc:docMk/>
          <pc:sldMk cId="2420530774" sldId="286"/>
        </pc:sldMkLst>
      </pc:sldChg>
      <pc:sldChg chg="ord">
        <pc:chgData name="Scott Barnier" userId="S::scott.barnier@det.nsw.edu.au::663ee188-0f94-456f-b7c4-ee37533424d3" providerId="AD" clId="Web-{2E156316-55F3-4597-A913-07DA0E4C45AB}" dt="2024-04-10T04:35:07.405" v="8"/>
        <pc:sldMkLst>
          <pc:docMk/>
          <pc:sldMk cId="2566506711" sldId="300"/>
        </pc:sldMkLst>
      </pc:sldChg>
      <pc:sldChg chg="add del">
        <pc:chgData name="Scott Barnier" userId="S::scott.barnier@det.nsw.edu.au::663ee188-0f94-456f-b7c4-ee37533424d3" providerId="AD" clId="Web-{2E156316-55F3-4597-A913-07DA0E4C45AB}" dt="2024-04-10T04:33:40.761" v="2"/>
        <pc:sldMkLst>
          <pc:docMk/>
          <pc:sldMk cId="1522737371" sldId="311"/>
        </pc:sldMkLst>
      </pc:sldChg>
      <pc:sldChg chg="add ord">
        <pc:chgData name="Scott Barnier" userId="S::scott.barnier@det.nsw.edu.au::663ee188-0f94-456f-b7c4-ee37533424d3" providerId="AD" clId="Web-{2E156316-55F3-4597-A913-07DA0E4C45AB}" dt="2024-04-10T04:34:10.074" v="4"/>
        <pc:sldMkLst>
          <pc:docMk/>
          <pc:sldMk cId="4150592083" sldId="312"/>
        </pc:sldMkLst>
      </pc:sldChg>
      <pc:sldMasterChg chg="addSldLayout delSldLayout modSldLayout">
        <pc:chgData name="Scott Barnier" userId="S::scott.barnier@det.nsw.edu.au::663ee188-0f94-456f-b7c4-ee37533424d3" providerId="AD" clId="Web-{2E156316-55F3-4597-A913-07DA0E4C45AB}" dt="2024-04-10T04:33:40.761" v="2"/>
        <pc:sldMasterMkLst>
          <pc:docMk/>
          <pc:sldMasterMk cId="4123316428" sldId="2147483660"/>
        </pc:sldMasterMkLst>
        <pc:sldLayoutChg chg="add del">
          <pc:chgData name="Scott Barnier" userId="S::scott.barnier@det.nsw.edu.au::663ee188-0f94-456f-b7c4-ee37533424d3" providerId="AD" clId="Web-{2E156316-55F3-4597-A913-07DA0E4C45AB}" dt="2024-04-10T04:33:40.495" v="1"/>
          <pc:sldLayoutMkLst>
            <pc:docMk/>
            <pc:sldMasterMk cId="4123316428" sldId="2147483660"/>
            <pc:sldLayoutMk cId="129284939" sldId="2147483709"/>
          </pc:sldLayoutMkLst>
        </pc:sldLayoutChg>
        <pc:sldLayoutChg chg="replId">
          <pc:chgData name="Scott Barnier" userId="S::scott.barnier@det.nsw.edu.au::663ee188-0f94-456f-b7c4-ee37533424d3" providerId="AD" clId="Web-{2E156316-55F3-4597-A913-07DA0E4C45AB}" dt="2024-04-10T04:33:40.761" v="2"/>
          <pc:sldLayoutMkLst>
            <pc:docMk/>
            <pc:sldMasterMk cId="4123316428" sldId="2147483660"/>
            <pc:sldLayoutMk cId="3458132362" sldId="2147483709"/>
          </pc:sldLayoutMkLst>
        </pc:sldLayoutChg>
        <pc:sldLayoutChg chg="replId">
          <pc:chgData name="Scott Barnier" userId="S::scott.barnier@det.nsw.edu.au::663ee188-0f94-456f-b7c4-ee37533424d3" providerId="AD" clId="Web-{2E156316-55F3-4597-A913-07DA0E4C45AB}" dt="2024-04-10T04:33:40.761" v="2"/>
          <pc:sldLayoutMkLst>
            <pc:docMk/>
            <pc:sldMasterMk cId="4123316428" sldId="2147483660"/>
            <pc:sldLayoutMk cId="4282873796" sldId="2147483710"/>
          </pc:sldLayoutMkLst>
        </pc:sldLayoutChg>
        <pc:sldLayoutChg chg="replId">
          <pc:chgData name="Scott Barnier" userId="S::scott.barnier@det.nsw.edu.au::663ee188-0f94-456f-b7c4-ee37533424d3" providerId="AD" clId="Web-{2E156316-55F3-4597-A913-07DA0E4C45AB}" dt="2024-04-10T04:33:40.761" v="2"/>
          <pc:sldLayoutMkLst>
            <pc:docMk/>
            <pc:sldMasterMk cId="4123316428" sldId="2147483660"/>
            <pc:sldLayoutMk cId="3565172342" sldId="2147483711"/>
          </pc:sldLayoutMkLst>
        </pc:sldLayoutChg>
        <pc:sldLayoutChg chg="replId">
          <pc:chgData name="Scott Barnier" userId="S::scott.barnier@det.nsw.edu.au::663ee188-0f94-456f-b7c4-ee37533424d3" providerId="AD" clId="Web-{2E156316-55F3-4597-A913-07DA0E4C45AB}" dt="2024-04-10T04:33:40.761" v="2"/>
          <pc:sldLayoutMkLst>
            <pc:docMk/>
            <pc:sldMasterMk cId="4123316428" sldId="2147483660"/>
            <pc:sldLayoutMk cId="4199414179" sldId="2147483712"/>
          </pc:sldLayoutMkLst>
        </pc:sldLayoutChg>
        <pc:sldLayoutChg chg="replId">
          <pc:chgData name="Scott Barnier" userId="S::scott.barnier@det.nsw.edu.au::663ee188-0f94-456f-b7c4-ee37533424d3" providerId="AD" clId="Web-{2E156316-55F3-4597-A913-07DA0E4C45AB}" dt="2024-04-10T04:33:40.761" v="2"/>
          <pc:sldLayoutMkLst>
            <pc:docMk/>
            <pc:sldMasterMk cId="4123316428" sldId="2147483660"/>
            <pc:sldLayoutMk cId="2887899861" sldId="2147483713"/>
          </pc:sldLayoutMkLst>
        </pc:sldLayoutChg>
        <pc:sldLayoutChg chg="replId">
          <pc:chgData name="Scott Barnier" userId="S::scott.barnier@det.nsw.edu.au::663ee188-0f94-456f-b7c4-ee37533424d3" providerId="AD" clId="Web-{2E156316-55F3-4597-A913-07DA0E4C45AB}" dt="2024-04-10T04:33:40.761" v="2"/>
          <pc:sldLayoutMkLst>
            <pc:docMk/>
            <pc:sldMasterMk cId="4123316428" sldId="2147483660"/>
            <pc:sldLayoutMk cId="498626840" sldId="2147483714"/>
          </pc:sldLayoutMkLst>
        </pc:sldLayoutChg>
      </pc:sldMasterChg>
      <pc:sldMasterChg chg="add addSldLayout">
        <pc:chgData name="Scott Barnier" userId="S::scott.barnier@det.nsw.edu.au::663ee188-0f94-456f-b7c4-ee37533424d3" providerId="AD" clId="Web-{2E156316-55F3-4597-A913-07DA0E4C45AB}" dt="2024-04-10T04:33:40.761" v="2"/>
        <pc:sldMasterMkLst>
          <pc:docMk/>
          <pc:sldMasterMk cId="2180352252" sldId="2147483668"/>
        </pc:sldMasterMkLst>
        <pc:sldLayoutChg chg="add">
          <pc:chgData name="Scott Barnier" userId="S::scott.barnier@det.nsw.edu.au::663ee188-0f94-456f-b7c4-ee37533424d3" providerId="AD" clId="Web-{2E156316-55F3-4597-A913-07DA0E4C45AB}" dt="2024-04-10T04:33:40.761" v="2"/>
          <pc:sldLayoutMkLst>
            <pc:docMk/>
            <pc:sldMasterMk cId="2180352252" sldId="2147483668"/>
            <pc:sldLayoutMk cId="2167686015" sldId="2147483670"/>
          </pc:sldLayoutMkLst>
        </pc:sldLayoutChg>
        <pc:sldLayoutChg chg="add">
          <pc:chgData name="Scott Barnier" userId="S::scott.barnier@det.nsw.edu.au::663ee188-0f94-456f-b7c4-ee37533424d3" providerId="AD" clId="Web-{2E156316-55F3-4597-A913-07DA0E4C45AB}" dt="2024-04-10T04:33:40.761" v="2"/>
          <pc:sldLayoutMkLst>
            <pc:docMk/>
            <pc:sldMasterMk cId="2180352252" sldId="2147483668"/>
            <pc:sldLayoutMk cId="3458103310" sldId="2147483671"/>
          </pc:sldLayoutMkLst>
        </pc:sldLayoutChg>
        <pc:sldLayoutChg chg="add">
          <pc:chgData name="Scott Barnier" userId="S::scott.barnier@det.nsw.edu.au::663ee188-0f94-456f-b7c4-ee37533424d3" providerId="AD" clId="Web-{2E156316-55F3-4597-A913-07DA0E4C45AB}" dt="2024-04-10T04:33:40.761" v="2"/>
          <pc:sldLayoutMkLst>
            <pc:docMk/>
            <pc:sldMasterMk cId="2180352252" sldId="2147483668"/>
            <pc:sldLayoutMk cId="2686101475" sldId="2147483673"/>
          </pc:sldLayoutMkLst>
        </pc:sldLayoutChg>
        <pc:sldLayoutChg chg="add">
          <pc:chgData name="Scott Barnier" userId="S::scott.barnier@det.nsw.edu.au::663ee188-0f94-456f-b7c4-ee37533424d3" providerId="AD" clId="Web-{2E156316-55F3-4597-A913-07DA0E4C45AB}" dt="2024-04-10T04:33:40.761" v="2"/>
          <pc:sldLayoutMkLst>
            <pc:docMk/>
            <pc:sldMasterMk cId="2180352252" sldId="2147483668"/>
            <pc:sldLayoutMk cId="2766815072" sldId="2147483675"/>
          </pc:sldLayoutMkLst>
        </pc:sldLayoutChg>
        <pc:sldLayoutChg chg="add">
          <pc:chgData name="Scott Barnier" userId="S::scott.barnier@det.nsw.edu.au::663ee188-0f94-456f-b7c4-ee37533424d3" providerId="AD" clId="Web-{2E156316-55F3-4597-A913-07DA0E4C45AB}" dt="2024-04-10T04:33:40.761" v="2"/>
          <pc:sldLayoutMkLst>
            <pc:docMk/>
            <pc:sldMasterMk cId="2180352252" sldId="2147483668"/>
            <pc:sldLayoutMk cId="1279288669" sldId="2147483687"/>
          </pc:sldLayoutMkLst>
        </pc:sldLayoutChg>
        <pc:sldLayoutChg chg="add">
          <pc:chgData name="Scott Barnier" userId="S::scott.barnier@det.nsw.edu.au::663ee188-0f94-456f-b7c4-ee37533424d3" providerId="AD" clId="Web-{2E156316-55F3-4597-A913-07DA0E4C45AB}" dt="2024-04-10T04:33:40.761" v="2"/>
          <pc:sldLayoutMkLst>
            <pc:docMk/>
            <pc:sldMasterMk cId="2180352252" sldId="2147483668"/>
            <pc:sldLayoutMk cId="1346084989" sldId="2147483688"/>
          </pc:sldLayoutMkLst>
        </pc:sldLayoutChg>
      </pc:sldMasterChg>
    </pc:docChg>
  </pc:docChgLst>
  <pc:docChgLst>
    <pc:chgData name="Scott Barnier" userId="S::scott.barnier@det.nsw.edu.au::663ee188-0f94-456f-b7c4-ee37533424d3" providerId="AD" clId="Web-{04F3E5F3-4E5D-4941-A248-80B15AEB9FF5}"/>
    <pc:docChg chg="sldOrd modSection">
      <pc:chgData name="Scott Barnier" userId="S::scott.barnier@det.nsw.edu.au::663ee188-0f94-456f-b7c4-ee37533424d3" providerId="AD" clId="Web-{04F3E5F3-4E5D-4941-A248-80B15AEB9FF5}" dt="2024-04-11T02:48:20.995" v="1"/>
      <pc:docMkLst>
        <pc:docMk/>
      </pc:docMkLst>
      <pc:sldChg chg="ord">
        <pc:chgData name="Scott Barnier" userId="S::scott.barnier@det.nsw.edu.au::663ee188-0f94-456f-b7c4-ee37533424d3" providerId="AD" clId="Web-{04F3E5F3-4E5D-4941-A248-80B15AEB9FF5}" dt="2024-04-11T02:46:06.976" v="0"/>
        <pc:sldMkLst>
          <pc:docMk/>
          <pc:sldMk cId="3405828344" sldId="291"/>
        </pc:sldMkLst>
      </pc:sldChg>
      <pc:sldChg chg="ord">
        <pc:chgData name="Scott Barnier" userId="S::scott.barnier@det.nsw.edu.au::663ee188-0f94-456f-b7c4-ee37533424d3" providerId="AD" clId="Web-{04F3E5F3-4E5D-4941-A248-80B15AEB9FF5}" dt="2024-04-11T02:48:20.995" v="1"/>
        <pc:sldMkLst>
          <pc:docMk/>
          <pc:sldMk cId="511555718" sldId="306"/>
        </pc:sldMkLst>
      </pc:sldChg>
    </pc:docChg>
  </pc:docChgLst>
  <pc:docChgLst>
    <pc:chgData name="Robert Lawson" userId="S::robert.lawson@det.nsw.edu.au::c4eefed7-dea1-4d11-a3d7-02f4e32d9a7b" providerId="AD" clId="Web-{D5C2EE0B-CEEA-4602-8579-37370A5C5412}"/>
    <pc:docChg chg="addSld delSld modSld sldOrd modSection">
      <pc:chgData name="Robert Lawson" userId="S::robert.lawson@det.nsw.edu.au::c4eefed7-dea1-4d11-a3d7-02f4e32d9a7b" providerId="AD" clId="Web-{D5C2EE0B-CEEA-4602-8579-37370A5C5412}" dt="2024-04-15T23:46:41.801" v="110" actId="20577"/>
      <pc:docMkLst>
        <pc:docMk/>
      </pc:docMkLst>
      <pc:sldChg chg="del">
        <pc:chgData name="Robert Lawson" userId="S::robert.lawson@det.nsw.edu.au::c4eefed7-dea1-4d11-a3d7-02f4e32d9a7b" providerId="AD" clId="Web-{D5C2EE0B-CEEA-4602-8579-37370A5C5412}" dt="2024-04-15T22:30:06.074" v="0"/>
        <pc:sldMkLst>
          <pc:docMk/>
          <pc:sldMk cId="3320897830" sldId="283"/>
        </pc:sldMkLst>
      </pc:sldChg>
      <pc:sldChg chg="addSp delSp modSp ord">
        <pc:chgData name="Robert Lawson" userId="S::robert.lawson@det.nsw.edu.au::c4eefed7-dea1-4d11-a3d7-02f4e32d9a7b" providerId="AD" clId="Web-{D5C2EE0B-CEEA-4602-8579-37370A5C5412}" dt="2024-04-15T22:43:39.126" v="34" actId="20577"/>
        <pc:sldMkLst>
          <pc:docMk/>
          <pc:sldMk cId="3316589781" sldId="308"/>
        </pc:sldMkLst>
        <pc:spChg chg="mod">
          <ac:chgData name="Robert Lawson" userId="S::robert.lawson@det.nsw.edu.au::c4eefed7-dea1-4d11-a3d7-02f4e32d9a7b" providerId="AD" clId="Web-{D5C2EE0B-CEEA-4602-8579-37370A5C5412}" dt="2024-04-15T22:43:39.126" v="34" actId="20577"/>
          <ac:spMkLst>
            <pc:docMk/>
            <pc:sldMk cId="3316589781" sldId="308"/>
            <ac:spMk id="3" creationId="{18EF330E-6777-7423-9D75-88189B664793}"/>
          </ac:spMkLst>
        </pc:spChg>
        <pc:spChg chg="del">
          <ac:chgData name="Robert Lawson" userId="S::robert.lawson@det.nsw.edu.au::c4eefed7-dea1-4d11-a3d7-02f4e32d9a7b" providerId="AD" clId="Web-{D5C2EE0B-CEEA-4602-8579-37370A5C5412}" dt="2024-04-15T22:30:55.795" v="1"/>
          <ac:spMkLst>
            <pc:docMk/>
            <pc:sldMk cId="3316589781" sldId="308"/>
            <ac:spMk id="4" creationId="{858F3AD8-B899-1253-277D-917AE7E92DBF}"/>
          </ac:spMkLst>
        </pc:spChg>
        <pc:spChg chg="add del mod">
          <ac:chgData name="Robert Lawson" userId="S::robert.lawson@det.nsw.edu.au::c4eefed7-dea1-4d11-a3d7-02f4e32d9a7b" providerId="AD" clId="Web-{D5C2EE0B-CEEA-4602-8579-37370A5C5412}" dt="2024-04-15T22:31:00.155" v="2"/>
          <ac:spMkLst>
            <pc:docMk/>
            <pc:sldMk cId="3316589781" sldId="308"/>
            <ac:spMk id="7" creationId="{12AAA6AB-4B97-87CA-E9CA-6AF383E9C728}"/>
          </ac:spMkLst>
        </pc:spChg>
      </pc:sldChg>
      <pc:sldChg chg="new del">
        <pc:chgData name="Robert Lawson" userId="S::robert.lawson@det.nsw.edu.au::c4eefed7-dea1-4d11-a3d7-02f4e32d9a7b" providerId="AD" clId="Web-{D5C2EE0B-CEEA-4602-8579-37370A5C5412}" dt="2024-04-15T22:32:33.909" v="27"/>
        <pc:sldMkLst>
          <pc:docMk/>
          <pc:sldMk cId="206574280" sldId="316"/>
        </pc:sldMkLst>
      </pc:sldChg>
      <pc:sldChg chg="addSp delSp modSp new modNotes">
        <pc:chgData name="Robert Lawson" userId="S::robert.lawson@det.nsw.edu.au::c4eefed7-dea1-4d11-a3d7-02f4e32d9a7b" providerId="AD" clId="Web-{D5C2EE0B-CEEA-4602-8579-37370A5C5412}" dt="2024-04-15T23:40:26.945" v="84" actId="1076"/>
        <pc:sldMkLst>
          <pc:docMk/>
          <pc:sldMk cId="1923888785" sldId="316"/>
        </pc:sldMkLst>
        <pc:spChg chg="mod">
          <ac:chgData name="Robert Lawson" userId="S::robert.lawson@det.nsw.edu.au::c4eefed7-dea1-4d11-a3d7-02f4e32d9a7b" providerId="AD" clId="Web-{D5C2EE0B-CEEA-4602-8579-37370A5C5412}" dt="2024-04-15T22:44:49.315" v="54" actId="20577"/>
          <ac:spMkLst>
            <pc:docMk/>
            <pc:sldMk cId="1923888785" sldId="316"/>
            <ac:spMk id="2" creationId="{6AF560CE-F9FE-81D2-6A28-671180013FAA}"/>
          </ac:spMkLst>
        </pc:spChg>
        <pc:spChg chg="del">
          <ac:chgData name="Robert Lawson" userId="S::robert.lawson@det.nsw.edu.au::c4eefed7-dea1-4d11-a3d7-02f4e32d9a7b" providerId="AD" clId="Web-{D5C2EE0B-CEEA-4602-8579-37370A5C5412}" dt="2024-04-15T22:47:23.384" v="55"/>
          <ac:spMkLst>
            <pc:docMk/>
            <pc:sldMk cId="1923888785" sldId="316"/>
            <ac:spMk id="3" creationId="{1F9E7703-BDC9-5195-6C1F-36CE339DB778}"/>
          </ac:spMkLst>
        </pc:spChg>
        <pc:spChg chg="add del mod">
          <ac:chgData name="Robert Lawson" userId="S::robert.lawson@det.nsw.edu.au::c4eefed7-dea1-4d11-a3d7-02f4e32d9a7b" providerId="AD" clId="Web-{D5C2EE0B-CEEA-4602-8579-37370A5C5412}" dt="2024-04-15T22:48:17.684" v="65"/>
          <ac:spMkLst>
            <pc:docMk/>
            <pc:sldMk cId="1923888785" sldId="316"/>
            <ac:spMk id="7" creationId="{9BABE71B-E702-A435-9990-EFBE0435BD23}"/>
          </ac:spMkLst>
        </pc:spChg>
        <pc:picChg chg="add mod ord">
          <ac:chgData name="Robert Lawson" userId="S::robert.lawson@det.nsw.edu.au::c4eefed7-dea1-4d11-a3d7-02f4e32d9a7b" providerId="AD" clId="Web-{D5C2EE0B-CEEA-4602-8579-37370A5C5412}" dt="2024-04-15T23:40:18.288" v="82" actId="1076"/>
          <ac:picMkLst>
            <pc:docMk/>
            <pc:sldMk cId="1923888785" sldId="316"/>
            <ac:picMk id="5" creationId="{427BCDF5-56D8-6C11-14ED-1B4A6756E2ED}"/>
          </ac:picMkLst>
        </pc:picChg>
        <pc:picChg chg="add mod">
          <ac:chgData name="Robert Lawson" userId="S::robert.lawson@det.nsw.edu.au::c4eefed7-dea1-4d11-a3d7-02f4e32d9a7b" providerId="AD" clId="Web-{D5C2EE0B-CEEA-4602-8579-37370A5C5412}" dt="2024-04-15T23:40:26.945" v="84" actId="1076"/>
          <ac:picMkLst>
            <pc:docMk/>
            <pc:sldMk cId="1923888785" sldId="316"/>
            <ac:picMk id="6" creationId="{AAD3F6A1-1D89-4DF9-6C6A-4F8CA1163C8B}"/>
          </ac:picMkLst>
        </pc:picChg>
        <pc:picChg chg="add mod">
          <ac:chgData name="Robert Lawson" userId="S::robert.lawson@det.nsw.edu.au::c4eefed7-dea1-4d11-a3d7-02f4e32d9a7b" providerId="AD" clId="Web-{D5C2EE0B-CEEA-4602-8579-37370A5C5412}" dt="2024-04-15T23:40:22.257" v="83" actId="1076"/>
          <ac:picMkLst>
            <pc:docMk/>
            <pc:sldMk cId="1923888785" sldId="316"/>
            <ac:picMk id="8" creationId="{C648110B-A11C-CB58-F7E9-02AD51048C54}"/>
          </ac:picMkLst>
        </pc:picChg>
        <pc:picChg chg="add mod">
          <ac:chgData name="Robert Lawson" userId="S::robert.lawson@det.nsw.edu.au::c4eefed7-dea1-4d11-a3d7-02f4e32d9a7b" providerId="AD" clId="Web-{D5C2EE0B-CEEA-4602-8579-37370A5C5412}" dt="2024-04-15T22:49:14.545" v="72" actId="1076"/>
          <ac:picMkLst>
            <pc:docMk/>
            <pc:sldMk cId="1923888785" sldId="316"/>
            <ac:picMk id="9" creationId="{90B35AC5-BA8C-86A0-5B62-14EB4F0F8FA0}"/>
          </ac:picMkLst>
        </pc:picChg>
        <pc:picChg chg="add mod">
          <ac:chgData name="Robert Lawson" userId="S::robert.lawson@det.nsw.edu.au::c4eefed7-dea1-4d11-a3d7-02f4e32d9a7b" providerId="AD" clId="Web-{D5C2EE0B-CEEA-4602-8579-37370A5C5412}" dt="2024-04-15T22:50:42.252" v="77" actId="1076"/>
          <ac:picMkLst>
            <pc:docMk/>
            <pc:sldMk cId="1923888785" sldId="316"/>
            <ac:picMk id="10" creationId="{79F9721E-7143-D8F8-86CE-26308B59885B}"/>
          </ac:picMkLst>
        </pc:picChg>
      </pc:sldChg>
      <pc:sldChg chg="delSp">
        <pc:chgData name="Robert Lawson" userId="S::robert.lawson@det.nsw.edu.au::c4eefed7-dea1-4d11-a3d7-02f4e32d9a7b" providerId="AD" clId="Web-{D5C2EE0B-CEEA-4602-8579-37370A5C5412}" dt="2024-04-15T23:40:50.977" v="86"/>
        <pc:sldMkLst>
          <pc:docMk/>
          <pc:sldMk cId="1964129110" sldId="318"/>
        </pc:sldMkLst>
        <pc:spChg chg="del">
          <ac:chgData name="Robert Lawson" userId="S::robert.lawson@det.nsw.edu.au::c4eefed7-dea1-4d11-a3d7-02f4e32d9a7b" providerId="AD" clId="Web-{D5C2EE0B-CEEA-4602-8579-37370A5C5412}" dt="2024-04-15T23:40:37.382" v="85"/>
          <ac:spMkLst>
            <pc:docMk/>
            <pc:sldMk cId="1964129110" sldId="318"/>
            <ac:spMk id="2" creationId="{D775DEC7-D817-EE23-AABB-69B56E514C6D}"/>
          </ac:spMkLst>
        </pc:spChg>
        <pc:spChg chg="del">
          <ac:chgData name="Robert Lawson" userId="S::robert.lawson@det.nsw.edu.au::c4eefed7-dea1-4d11-a3d7-02f4e32d9a7b" providerId="AD" clId="Web-{D5C2EE0B-CEEA-4602-8579-37370A5C5412}" dt="2024-04-15T23:40:50.977" v="86"/>
          <ac:spMkLst>
            <pc:docMk/>
            <pc:sldMk cId="1964129110" sldId="318"/>
            <ac:spMk id="5" creationId="{B8542672-5926-C8B9-568C-0886181E850F}"/>
          </ac:spMkLst>
        </pc:spChg>
      </pc:sldChg>
      <pc:sldChg chg="modSp new">
        <pc:chgData name="Robert Lawson" userId="S::robert.lawson@det.nsw.edu.au::c4eefed7-dea1-4d11-a3d7-02f4e32d9a7b" providerId="AD" clId="Web-{D5C2EE0B-CEEA-4602-8579-37370A5C5412}" dt="2024-04-15T23:46:41.801" v="110" actId="20577"/>
        <pc:sldMkLst>
          <pc:docMk/>
          <pc:sldMk cId="3799942349" sldId="363"/>
        </pc:sldMkLst>
        <pc:spChg chg="mod">
          <ac:chgData name="Robert Lawson" userId="S::robert.lawson@det.nsw.edu.au::c4eefed7-dea1-4d11-a3d7-02f4e32d9a7b" providerId="AD" clId="Web-{D5C2EE0B-CEEA-4602-8579-37370A5C5412}" dt="2024-04-15T23:46:41.801" v="110" actId="20577"/>
          <ac:spMkLst>
            <pc:docMk/>
            <pc:sldMk cId="3799942349" sldId="363"/>
            <ac:spMk id="2" creationId="{9EC095BA-2330-14AB-F5DB-8D707872346E}"/>
          </ac:spMkLst>
        </pc:spChg>
      </pc:sldChg>
      <pc:sldChg chg="add del">
        <pc:chgData name="Robert Lawson" userId="S::robert.lawson@det.nsw.edu.au::c4eefed7-dea1-4d11-a3d7-02f4e32d9a7b" providerId="AD" clId="Web-{D5C2EE0B-CEEA-4602-8579-37370A5C5412}" dt="2024-04-15T22:53:47.979" v="81"/>
        <pc:sldMkLst>
          <pc:docMk/>
          <pc:sldMk cId="4179979954" sldId="363"/>
        </pc:sldMkLst>
      </pc:sldChg>
      <pc:sldMasterChg chg="addSldLayout">
        <pc:chgData name="Robert Lawson" userId="S::robert.lawson@det.nsw.edu.au::c4eefed7-dea1-4d11-a3d7-02f4e32d9a7b" providerId="AD" clId="Web-{D5C2EE0B-CEEA-4602-8579-37370A5C5412}" dt="2024-04-15T22:53:18.118" v="80"/>
        <pc:sldMasterMkLst>
          <pc:docMk/>
          <pc:sldMasterMk cId="4123316428" sldId="2147483660"/>
        </pc:sldMasterMkLst>
        <pc:sldLayoutChg chg="add">
          <pc:chgData name="Robert Lawson" userId="S::robert.lawson@det.nsw.edu.au::c4eefed7-dea1-4d11-a3d7-02f4e32d9a7b" providerId="AD" clId="Web-{D5C2EE0B-CEEA-4602-8579-37370A5C5412}" dt="2024-04-15T22:53:18.118" v="80"/>
          <pc:sldLayoutMkLst>
            <pc:docMk/>
            <pc:sldMasterMk cId="4123316428" sldId="2147483660"/>
            <pc:sldLayoutMk cId="2648930724" sldId="2147483717"/>
          </pc:sldLayoutMkLst>
        </pc:sldLayoutChg>
      </pc:sldMasterChg>
    </pc:docChg>
  </pc:docChgLst>
  <pc:docChgLst>
    <pc:chgData name="Beth O'Connor" userId="63ff2184-d5ca-44b7-bc39-bdded73759b2" providerId="ADAL" clId="{91E91435-6066-4A63-8198-51A4DEBD3ABF}"/>
    <pc:docChg chg="undo custSel modSld">
      <pc:chgData name="Beth O'Connor" userId="63ff2184-d5ca-44b7-bc39-bdded73759b2" providerId="ADAL" clId="{91E91435-6066-4A63-8198-51A4DEBD3ABF}" dt="2024-04-21T22:57:03.998" v="9" actId="14100"/>
      <pc:docMkLst>
        <pc:docMk/>
      </pc:docMkLst>
      <pc:sldChg chg="modSp mod">
        <pc:chgData name="Beth O'Connor" userId="63ff2184-d5ca-44b7-bc39-bdded73759b2" providerId="ADAL" clId="{91E91435-6066-4A63-8198-51A4DEBD3ABF}" dt="2024-04-21T22:46:29.473" v="4" actId="27636"/>
        <pc:sldMkLst>
          <pc:docMk/>
          <pc:sldMk cId="2571579441" sldId="368"/>
        </pc:sldMkLst>
        <pc:spChg chg="mod">
          <ac:chgData name="Beth O'Connor" userId="63ff2184-d5ca-44b7-bc39-bdded73759b2" providerId="ADAL" clId="{91E91435-6066-4A63-8198-51A4DEBD3ABF}" dt="2024-04-21T22:46:29.473" v="4" actId="27636"/>
          <ac:spMkLst>
            <pc:docMk/>
            <pc:sldMk cId="2571579441" sldId="368"/>
            <ac:spMk id="4" creationId="{A6D0887F-1AA3-82A2-1ABB-A1637F02507F}"/>
          </ac:spMkLst>
        </pc:spChg>
      </pc:sldChg>
      <pc:sldChg chg="modSp mod">
        <pc:chgData name="Beth O'Connor" userId="63ff2184-d5ca-44b7-bc39-bdded73759b2" providerId="ADAL" clId="{91E91435-6066-4A63-8198-51A4DEBD3ABF}" dt="2024-04-21T22:57:03.998" v="9" actId="14100"/>
        <pc:sldMkLst>
          <pc:docMk/>
          <pc:sldMk cId="318280899" sldId="369"/>
        </pc:sldMkLst>
        <pc:spChg chg="mod">
          <ac:chgData name="Beth O'Connor" userId="63ff2184-d5ca-44b7-bc39-bdded73759b2" providerId="ADAL" clId="{91E91435-6066-4A63-8198-51A4DEBD3ABF}" dt="2024-04-21T22:57:03.998" v="9" actId="14100"/>
          <ac:spMkLst>
            <pc:docMk/>
            <pc:sldMk cId="318280899" sldId="369"/>
            <ac:spMk id="3" creationId="{58F2CE03-8B79-928B-533F-EE66E239B34E}"/>
          </ac:spMkLst>
        </pc:spChg>
        <pc:picChg chg="mod">
          <ac:chgData name="Beth O'Connor" userId="63ff2184-d5ca-44b7-bc39-bdded73759b2" providerId="ADAL" clId="{91E91435-6066-4A63-8198-51A4DEBD3ABF}" dt="2024-04-21T22:56:56.752" v="8" actId="1076"/>
          <ac:picMkLst>
            <pc:docMk/>
            <pc:sldMk cId="318280899" sldId="369"/>
            <ac:picMk id="5" creationId="{4946A30A-CAF1-BFF5-A205-6D2DFEFC1B7B}"/>
          </ac:picMkLst>
        </pc:picChg>
      </pc:sldChg>
      <pc:sldChg chg="modSp mod addCm delCm modCm">
        <pc:chgData name="Beth O'Connor" userId="63ff2184-d5ca-44b7-bc39-bdded73759b2" providerId="ADAL" clId="{91E91435-6066-4A63-8198-51A4DEBD3ABF}" dt="2024-04-21T22:56:13.373" v="7"/>
        <pc:sldMkLst>
          <pc:docMk/>
          <pc:sldMk cId="336315104" sldId="372"/>
        </pc:sldMkLst>
        <pc:spChg chg="mod">
          <ac:chgData name="Beth O'Connor" userId="63ff2184-d5ca-44b7-bc39-bdded73759b2" providerId="ADAL" clId="{91E91435-6066-4A63-8198-51A4DEBD3ABF}" dt="2024-04-17T06:04:14.833" v="2" actId="400"/>
          <ac:spMkLst>
            <pc:docMk/>
            <pc:sldMk cId="336315104" sldId="372"/>
            <ac:spMk id="3" creationId="{58F2CE03-8B79-928B-533F-EE66E239B34E}"/>
          </ac:spMkLst>
        </pc:spChg>
        <pc:extLst>
          <p:ext xmlns:p="http://schemas.openxmlformats.org/presentationml/2006/main" uri="{D6D511B9-2390-475A-947B-AFAB55BFBCF1}">
            <pc226:cmChg xmlns:pc226="http://schemas.microsoft.com/office/powerpoint/2022/06/main/command" chg="add del mod modRxn">
              <pc226:chgData name="Beth O'Connor" userId="63ff2184-d5ca-44b7-bc39-bdded73759b2" providerId="ADAL" clId="{91E91435-6066-4A63-8198-51A4DEBD3ABF}" dt="2024-04-21T22:56:13.373" v="7"/>
              <pc2:cmMkLst xmlns:pc2="http://schemas.microsoft.com/office/powerpoint/2019/9/main/command">
                <pc:docMk/>
                <pc:sldMk cId="336315104" sldId="372"/>
                <pc2:cmMk id="{D84C8018-F833-41EF-9A0E-6EEFF41C0B82}"/>
              </pc2:cmMkLst>
            </pc226:cmChg>
          </p:ext>
        </pc:extLst>
      </pc:sldChg>
    </pc:docChg>
  </pc:docChgLst>
  <pc:docChgLst>
    <pc:chgData name="Gerard Delany (Gerard Delany)" userId="S::gerard.delany3@det.nsw.edu.au::0f6baba4-a50f-4752-b9a7-dc67507b46bd" providerId="AD" clId="Web-{DEC8F964-429B-4CAD-A3B7-ACAF6ADA1E31}"/>
    <pc:docChg chg="modSld">
      <pc:chgData name="Gerard Delany (Gerard Delany)" userId="S::gerard.delany3@det.nsw.edu.au::0f6baba4-a50f-4752-b9a7-dc67507b46bd" providerId="AD" clId="Web-{DEC8F964-429B-4CAD-A3B7-ACAF6ADA1E31}" dt="2024-04-16T22:30:31.279" v="91"/>
      <pc:docMkLst>
        <pc:docMk/>
      </pc:docMkLst>
      <pc:sldChg chg="modNotes">
        <pc:chgData name="Gerard Delany (Gerard Delany)" userId="S::gerard.delany3@det.nsw.edu.au::0f6baba4-a50f-4752-b9a7-dc67507b46bd" providerId="AD" clId="Web-{DEC8F964-429B-4CAD-A3B7-ACAF6ADA1E31}" dt="2024-04-16T22:30:31.279" v="91"/>
        <pc:sldMkLst>
          <pc:docMk/>
          <pc:sldMk cId="2137172616" sldId="365"/>
        </pc:sldMkLst>
      </pc:sldChg>
      <pc:sldChg chg="modNotes">
        <pc:chgData name="Gerard Delany (Gerard Delany)" userId="S::gerard.delany3@det.nsw.edu.au::0f6baba4-a50f-4752-b9a7-dc67507b46bd" providerId="AD" clId="Web-{DEC8F964-429B-4CAD-A3B7-ACAF6ADA1E31}" dt="2024-04-16T22:26:37.538" v="0"/>
        <pc:sldMkLst>
          <pc:docMk/>
          <pc:sldMk cId="2571579441" sldId="368"/>
        </pc:sldMkLst>
      </pc:sldChg>
    </pc:docChg>
  </pc:docChgLst>
  <pc:docChgLst>
    <pc:chgData name="Robert Lawson" userId="S::robert.lawson@det.nsw.edu.au::c4eefed7-dea1-4d11-a3d7-02f4e32d9a7b" providerId="AD" clId="Web-{C061C728-325C-438A-85FD-9555E954C6AE}"/>
    <pc:docChg chg="modSld">
      <pc:chgData name="Robert Lawson" userId="S::robert.lawson@det.nsw.edu.au::c4eefed7-dea1-4d11-a3d7-02f4e32d9a7b" providerId="AD" clId="Web-{C061C728-325C-438A-85FD-9555E954C6AE}" dt="2024-04-16T22:11:02.481" v="9" actId="14100"/>
      <pc:docMkLst>
        <pc:docMk/>
      </pc:docMkLst>
      <pc:sldChg chg="modSp">
        <pc:chgData name="Robert Lawson" userId="S::robert.lawson@det.nsw.edu.au::c4eefed7-dea1-4d11-a3d7-02f4e32d9a7b" providerId="AD" clId="Web-{C061C728-325C-438A-85FD-9555E954C6AE}" dt="2024-04-16T22:11:02.481" v="9" actId="14100"/>
        <pc:sldMkLst>
          <pc:docMk/>
          <pc:sldMk cId="187031790" sldId="366"/>
        </pc:sldMkLst>
        <pc:spChg chg="mod">
          <ac:chgData name="Robert Lawson" userId="S::robert.lawson@det.nsw.edu.au::c4eefed7-dea1-4d11-a3d7-02f4e32d9a7b" providerId="AD" clId="Web-{C061C728-325C-438A-85FD-9555E954C6AE}" dt="2024-04-16T22:11:02.481" v="9" actId="14100"/>
          <ac:spMkLst>
            <pc:docMk/>
            <pc:sldMk cId="187031790" sldId="366"/>
            <ac:spMk id="3" creationId="{8228747C-0180-9E8B-C0C2-80E0082DB874}"/>
          </ac:spMkLst>
        </pc:spChg>
      </pc:sldChg>
    </pc:docChg>
  </pc:docChgLst>
  <pc:docChgLst>
    <pc:chgData clId="Web-{D5C2EE0B-CEEA-4602-8579-37370A5C5412}"/>
    <pc:docChg chg="delSld modSection">
      <pc:chgData name="" userId="" providerId="" clId="Web-{D5C2EE0B-CEEA-4602-8579-37370A5C5412}" dt="2024-04-15T22:30:02.309" v="0"/>
      <pc:docMkLst>
        <pc:docMk/>
      </pc:docMkLst>
      <pc:sldChg chg="del">
        <pc:chgData name="" userId="" providerId="" clId="Web-{D5C2EE0B-CEEA-4602-8579-37370A5C5412}" dt="2024-04-15T22:30:02.309" v="0"/>
        <pc:sldMkLst>
          <pc:docMk/>
          <pc:sldMk cId="3541098431" sldId="282"/>
        </pc:sldMkLst>
      </pc:sldChg>
    </pc:docChg>
  </pc:docChgLst>
  <pc:docChgLst>
    <pc:chgData name="Robert Lawson" userId="c4eefed7-dea1-4d11-a3d7-02f4e32d9a7b" providerId="ADAL" clId="{2103792E-E856-496B-BBCE-1106B67B7DFF}"/>
    <pc:docChg chg="undo redo custSel addSld delSld modSld modSection">
      <pc:chgData name="Robert Lawson" userId="c4eefed7-dea1-4d11-a3d7-02f4e32d9a7b" providerId="ADAL" clId="{2103792E-E856-496B-BBCE-1106B67B7DFF}" dt="2024-04-16T22:12:14.338" v="1133" actId="6549"/>
      <pc:docMkLst>
        <pc:docMk/>
      </pc:docMkLst>
      <pc:sldChg chg="del">
        <pc:chgData name="Robert Lawson" userId="c4eefed7-dea1-4d11-a3d7-02f4e32d9a7b" providerId="ADAL" clId="{2103792E-E856-496B-BBCE-1106B67B7DFF}" dt="2024-04-16T02:49:41.427" v="666" actId="47"/>
        <pc:sldMkLst>
          <pc:docMk/>
          <pc:sldMk cId="996506045" sldId="301"/>
        </pc:sldMkLst>
      </pc:sldChg>
      <pc:sldChg chg="addSp delSp mod">
        <pc:chgData name="Robert Lawson" userId="c4eefed7-dea1-4d11-a3d7-02f4e32d9a7b" providerId="ADAL" clId="{2103792E-E856-496B-BBCE-1106B67B7DFF}" dt="2024-04-15T22:55:40.148" v="2" actId="21"/>
        <pc:sldMkLst>
          <pc:docMk/>
          <pc:sldMk cId="3921592589" sldId="310"/>
        </pc:sldMkLst>
        <pc:picChg chg="add del">
          <ac:chgData name="Robert Lawson" userId="c4eefed7-dea1-4d11-a3d7-02f4e32d9a7b" providerId="ADAL" clId="{2103792E-E856-496B-BBCE-1106B67B7DFF}" dt="2024-04-15T22:55:40.148" v="2" actId="21"/>
          <ac:picMkLst>
            <pc:docMk/>
            <pc:sldMk cId="3921592589" sldId="310"/>
            <ac:picMk id="8" creationId="{033B8EB5-2E5C-297A-8EF1-1460F9AB32D0}"/>
          </ac:picMkLst>
        </pc:picChg>
      </pc:sldChg>
      <pc:sldChg chg="del">
        <pc:chgData name="Robert Lawson" userId="c4eefed7-dea1-4d11-a3d7-02f4e32d9a7b" providerId="ADAL" clId="{2103792E-E856-496B-BBCE-1106B67B7DFF}" dt="2024-04-16T04:09:02.350" v="821" actId="47"/>
        <pc:sldMkLst>
          <pc:docMk/>
          <pc:sldMk cId="1522737371" sldId="311"/>
        </pc:sldMkLst>
      </pc:sldChg>
      <pc:sldChg chg="delSp modSp mod">
        <pc:chgData name="Robert Lawson" userId="c4eefed7-dea1-4d11-a3d7-02f4e32d9a7b" providerId="ADAL" clId="{2103792E-E856-496B-BBCE-1106B67B7DFF}" dt="2024-04-16T04:45:36.318" v="1122" actId="14100"/>
        <pc:sldMkLst>
          <pc:docMk/>
          <pc:sldMk cId="4150592083" sldId="312"/>
        </pc:sldMkLst>
        <pc:spChg chg="mod">
          <ac:chgData name="Robert Lawson" userId="c4eefed7-dea1-4d11-a3d7-02f4e32d9a7b" providerId="ADAL" clId="{2103792E-E856-496B-BBCE-1106B67B7DFF}" dt="2024-04-16T04:45:36.318" v="1122" actId="14100"/>
          <ac:spMkLst>
            <pc:docMk/>
            <pc:sldMk cId="4150592083" sldId="312"/>
            <ac:spMk id="2" creationId="{00000000-0000-0000-0000-000000000000}"/>
          </ac:spMkLst>
        </pc:spChg>
        <pc:spChg chg="mod">
          <ac:chgData name="Robert Lawson" userId="c4eefed7-dea1-4d11-a3d7-02f4e32d9a7b" providerId="ADAL" clId="{2103792E-E856-496B-BBCE-1106B67B7DFF}" dt="2024-04-16T04:45:18.356" v="1120" actId="14100"/>
          <ac:spMkLst>
            <pc:docMk/>
            <pc:sldMk cId="4150592083" sldId="312"/>
            <ac:spMk id="4" creationId="{00000000-0000-0000-0000-000000000000}"/>
          </ac:spMkLst>
        </pc:spChg>
        <pc:spChg chg="del mod">
          <ac:chgData name="Robert Lawson" userId="c4eefed7-dea1-4d11-a3d7-02f4e32d9a7b" providerId="ADAL" clId="{2103792E-E856-496B-BBCE-1106B67B7DFF}" dt="2024-04-16T04:45:10.986" v="1119" actId="21"/>
          <ac:spMkLst>
            <pc:docMk/>
            <pc:sldMk cId="4150592083" sldId="312"/>
            <ac:spMk id="5" creationId="{460209FD-B5D6-ABAB-B5A0-CB10AC45BF8E}"/>
          </ac:spMkLst>
        </pc:spChg>
      </pc:sldChg>
      <pc:sldChg chg="modSp mod">
        <pc:chgData name="Robert Lawson" userId="c4eefed7-dea1-4d11-a3d7-02f4e32d9a7b" providerId="ADAL" clId="{2103792E-E856-496B-BBCE-1106B67B7DFF}" dt="2024-04-16T04:45:58.500" v="1127" actId="27636"/>
        <pc:sldMkLst>
          <pc:docMk/>
          <pc:sldMk cId="317389563" sldId="317"/>
        </pc:sldMkLst>
        <pc:spChg chg="mod">
          <ac:chgData name="Robert Lawson" userId="c4eefed7-dea1-4d11-a3d7-02f4e32d9a7b" providerId="ADAL" clId="{2103792E-E856-496B-BBCE-1106B67B7DFF}" dt="2024-04-16T04:45:58.500" v="1127" actId="27636"/>
          <ac:spMkLst>
            <pc:docMk/>
            <pc:sldMk cId="317389563" sldId="317"/>
            <ac:spMk id="2" creationId="{11984EB3-C508-EF4A-D18A-81AC72D08947}"/>
          </ac:spMkLst>
        </pc:spChg>
        <pc:spChg chg="mod">
          <ac:chgData name="Robert Lawson" userId="c4eefed7-dea1-4d11-a3d7-02f4e32d9a7b" providerId="ADAL" clId="{2103792E-E856-496B-BBCE-1106B67B7DFF}" dt="2024-04-16T04:45:49.911" v="1125" actId="14100"/>
          <ac:spMkLst>
            <pc:docMk/>
            <pc:sldMk cId="317389563" sldId="317"/>
            <ac:spMk id="4" creationId="{5C8173CA-D3A6-0D6A-87D0-24951F528838}"/>
          </ac:spMkLst>
        </pc:spChg>
      </pc:sldChg>
      <pc:sldChg chg="new">
        <pc:chgData name="Robert Lawson" userId="c4eefed7-dea1-4d11-a3d7-02f4e32d9a7b" providerId="ADAL" clId="{2103792E-E856-496B-BBCE-1106B67B7DFF}" dt="2024-04-15T22:55:56.060" v="3" actId="680"/>
        <pc:sldMkLst>
          <pc:docMk/>
          <pc:sldMk cId="1964129110" sldId="317"/>
        </pc:sldMkLst>
      </pc:sldChg>
      <pc:sldChg chg="addSp delSp modSp mod">
        <pc:chgData name="Robert Lawson" userId="c4eefed7-dea1-4d11-a3d7-02f4e32d9a7b" providerId="ADAL" clId="{2103792E-E856-496B-BBCE-1106B67B7DFF}" dt="2024-04-16T04:28:03.472" v="1096" actId="2711"/>
        <pc:sldMkLst>
          <pc:docMk/>
          <pc:sldMk cId="1964129110" sldId="318"/>
        </pc:sldMkLst>
        <pc:spChg chg="mod">
          <ac:chgData name="Robert Lawson" userId="c4eefed7-dea1-4d11-a3d7-02f4e32d9a7b" providerId="ADAL" clId="{2103792E-E856-496B-BBCE-1106B67B7DFF}" dt="2024-04-15T22:56:43.927" v="8" actId="6549"/>
          <ac:spMkLst>
            <pc:docMk/>
            <pc:sldMk cId="1964129110" sldId="318"/>
            <ac:spMk id="2" creationId="{D775DEC7-D817-EE23-AABB-69B56E514C6D}"/>
          </ac:spMkLst>
        </pc:spChg>
        <pc:spChg chg="del">
          <ac:chgData name="Robert Lawson" userId="c4eefed7-dea1-4d11-a3d7-02f4e32d9a7b" providerId="ADAL" clId="{2103792E-E856-496B-BBCE-1106B67B7DFF}" dt="2024-04-15T22:56:52.240" v="9" actId="21"/>
          <ac:spMkLst>
            <pc:docMk/>
            <pc:sldMk cId="1964129110" sldId="318"/>
            <ac:spMk id="3" creationId="{EB60A121-09A5-8FF2-FB1F-DF2073B2D856}"/>
          </ac:spMkLst>
        </pc:spChg>
        <pc:spChg chg="mod">
          <ac:chgData name="Robert Lawson" userId="c4eefed7-dea1-4d11-a3d7-02f4e32d9a7b" providerId="ADAL" clId="{2103792E-E856-496B-BBCE-1106B67B7DFF}" dt="2024-04-16T04:27:50.288" v="1095" actId="2711"/>
          <ac:spMkLst>
            <pc:docMk/>
            <pc:sldMk cId="1964129110" sldId="318"/>
            <ac:spMk id="4" creationId="{A503F2F2-6BA1-6BEE-B055-026F65992A8A}"/>
          </ac:spMkLst>
        </pc:spChg>
        <pc:spChg chg="mod">
          <ac:chgData name="Robert Lawson" userId="c4eefed7-dea1-4d11-a3d7-02f4e32d9a7b" providerId="ADAL" clId="{2103792E-E856-496B-BBCE-1106B67B7DFF}" dt="2024-04-16T04:28:03.472" v="1096" actId="2711"/>
          <ac:spMkLst>
            <pc:docMk/>
            <pc:sldMk cId="1964129110" sldId="318"/>
            <ac:spMk id="6" creationId="{6B1FEF93-3AF2-35A1-5D08-CAAF3E24D9B2}"/>
          </ac:spMkLst>
        </pc:spChg>
        <pc:picChg chg="add mod">
          <ac:chgData name="Robert Lawson" userId="c4eefed7-dea1-4d11-a3d7-02f4e32d9a7b" providerId="ADAL" clId="{2103792E-E856-496B-BBCE-1106B67B7DFF}" dt="2024-04-15T22:56:31.340" v="7" actId="14100"/>
          <ac:picMkLst>
            <pc:docMk/>
            <pc:sldMk cId="1964129110" sldId="318"/>
            <ac:picMk id="8" creationId="{4243B8D1-1568-E34F-79BB-91BF4F200E1E}"/>
          </ac:picMkLst>
        </pc:picChg>
      </pc:sldChg>
      <pc:sldChg chg="modSp add mod">
        <pc:chgData name="Robert Lawson" userId="c4eefed7-dea1-4d11-a3d7-02f4e32d9a7b" providerId="ADAL" clId="{2103792E-E856-496B-BBCE-1106B67B7DFF}" dt="2024-04-16T04:28:38.097" v="1098" actId="2711"/>
        <pc:sldMkLst>
          <pc:docMk/>
          <pc:sldMk cId="3820230873" sldId="362"/>
        </pc:sldMkLst>
        <pc:spChg chg="mod">
          <ac:chgData name="Robert Lawson" userId="c4eefed7-dea1-4d11-a3d7-02f4e32d9a7b" providerId="ADAL" clId="{2103792E-E856-496B-BBCE-1106B67B7DFF}" dt="2024-04-15T23:38:25.350" v="70" actId="6549"/>
          <ac:spMkLst>
            <pc:docMk/>
            <pc:sldMk cId="3820230873" sldId="362"/>
            <ac:spMk id="2" creationId="{F532A098-A424-4AD4-BF7D-B12CA996A8A6}"/>
          </ac:spMkLst>
        </pc:spChg>
        <pc:spChg chg="mod">
          <ac:chgData name="Robert Lawson" userId="c4eefed7-dea1-4d11-a3d7-02f4e32d9a7b" providerId="ADAL" clId="{2103792E-E856-496B-BBCE-1106B67B7DFF}" dt="2024-04-16T02:40:10.418" v="656" actId="14100"/>
          <ac:spMkLst>
            <pc:docMk/>
            <pc:sldMk cId="3820230873" sldId="362"/>
            <ac:spMk id="3" creationId="{A7B550C3-CC6D-4A0B-ABC6-D244B0C88F1F}"/>
          </ac:spMkLst>
        </pc:spChg>
        <pc:spChg chg="mod">
          <ac:chgData name="Robert Lawson" userId="c4eefed7-dea1-4d11-a3d7-02f4e32d9a7b" providerId="ADAL" clId="{2103792E-E856-496B-BBCE-1106B67B7DFF}" dt="2024-04-16T04:28:19.328" v="1097" actId="2711"/>
          <ac:spMkLst>
            <pc:docMk/>
            <pc:sldMk cId="3820230873" sldId="362"/>
            <ac:spMk id="4" creationId="{EA2A6365-AD45-430A-B3AC-A05D1B938F8C}"/>
          </ac:spMkLst>
        </pc:spChg>
        <pc:spChg chg="mod">
          <ac:chgData name="Robert Lawson" userId="c4eefed7-dea1-4d11-a3d7-02f4e32d9a7b" providerId="ADAL" clId="{2103792E-E856-496B-BBCE-1106B67B7DFF}" dt="2024-04-16T04:28:38.097" v="1098" actId="2711"/>
          <ac:spMkLst>
            <pc:docMk/>
            <pc:sldMk cId="3820230873" sldId="362"/>
            <ac:spMk id="6" creationId="{F1A7127F-AB52-4227-921B-94273ADFDCA7}"/>
          </ac:spMkLst>
        </pc:spChg>
      </pc:sldChg>
      <pc:sldChg chg="del">
        <pc:chgData name="Robert Lawson" userId="c4eefed7-dea1-4d11-a3d7-02f4e32d9a7b" providerId="ADAL" clId="{2103792E-E856-496B-BBCE-1106B67B7DFF}" dt="2024-04-15T22:55:25.626" v="0"/>
        <pc:sldMkLst>
          <pc:docMk/>
          <pc:sldMk cId="4179979954" sldId="363"/>
        </pc:sldMkLst>
      </pc:sldChg>
      <pc:sldChg chg="addSp modSp mod">
        <pc:chgData name="Robert Lawson" userId="c4eefed7-dea1-4d11-a3d7-02f4e32d9a7b" providerId="ADAL" clId="{2103792E-E856-496B-BBCE-1106B67B7DFF}" dt="2024-04-16T04:14:31.791" v="966" actId="2711"/>
        <pc:sldMkLst>
          <pc:docMk/>
          <pc:sldMk cId="2040116278" sldId="364"/>
        </pc:sldMkLst>
        <pc:spChg chg="mod">
          <ac:chgData name="Robert Lawson" userId="c4eefed7-dea1-4d11-a3d7-02f4e32d9a7b" providerId="ADAL" clId="{2103792E-E856-496B-BBCE-1106B67B7DFF}" dt="2024-04-16T00:25:34.692" v="118" actId="14100"/>
          <ac:spMkLst>
            <pc:docMk/>
            <pc:sldMk cId="2040116278" sldId="364"/>
            <ac:spMk id="2" creationId="{E050B422-10CA-7AAE-9EE3-AB1ABC7DAF84}"/>
          </ac:spMkLst>
        </pc:spChg>
        <pc:spChg chg="mod">
          <ac:chgData name="Robert Lawson" userId="c4eefed7-dea1-4d11-a3d7-02f4e32d9a7b" providerId="ADAL" clId="{2103792E-E856-496B-BBCE-1106B67B7DFF}" dt="2024-04-16T04:14:31.791" v="966" actId="2711"/>
          <ac:spMkLst>
            <pc:docMk/>
            <pc:sldMk cId="2040116278" sldId="364"/>
            <ac:spMk id="3" creationId="{3C2A873A-D88A-5FD3-2E1A-36093104EAE4}"/>
          </ac:spMkLst>
        </pc:spChg>
        <pc:picChg chg="add mod">
          <ac:chgData name="Robert Lawson" userId="c4eefed7-dea1-4d11-a3d7-02f4e32d9a7b" providerId="ADAL" clId="{2103792E-E856-496B-BBCE-1106B67B7DFF}" dt="2024-04-16T02:49:29.425" v="665" actId="1076"/>
          <ac:picMkLst>
            <pc:docMk/>
            <pc:sldMk cId="2040116278" sldId="364"/>
            <ac:picMk id="5" creationId="{06DB5585-FE3C-D548-891D-02B4AF7FE7A8}"/>
          </ac:picMkLst>
        </pc:picChg>
      </pc:sldChg>
      <pc:sldChg chg="addSp modSp new mod modClrScheme chgLayout">
        <pc:chgData name="Robert Lawson" userId="c4eefed7-dea1-4d11-a3d7-02f4e32d9a7b" providerId="ADAL" clId="{2103792E-E856-496B-BBCE-1106B67B7DFF}" dt="2024-04-16T22:12:14.338" v="1133" actId="6549"/>
        <pc:sldMkLst>
          <pc:docMk/>
          <pc:sldMk cId="187031790" sldId="366"/>
        </pc:sldMkLst>
        <pc:spChg chg="mod ord">
          <ac:chgData name="Robert Lawson" userId="c4eefed7-dea1-4d11-a3d7-02f4e32d9a7b" providerId="ADAL" clId="{2103792E-E856-496B-BBCE-1106B67B7DFF}" dt="2024-04-16T04:32:58.746" v="1111" actId="26606"/>
          <ac:spMkLst>
            <pc:docMk/>
            <pc:sldMk cId="187031790" sldId="366"/>
            <ac:spMk id="2" creationId="{6BD6336B-36AD-731E-7B5D-7F2CE9D585B9}"/>
          </ac:spMkLst>
        </pc:spChg>
        <pc:spChg chg="mod ord">
          <ac:chgData name="Robert Lawson" userId="c4eefed7-dea1-4d11-a3d7-02f4e32d9a7b" providerId="ADAL" clId="{2103792E-E856-496B-BBCE-1106B67B7DFF}" dt="2024-04-16T22:12:14.338" v="1133" actId="6549"/>
          <ac:spMkLst>
            <pc:docMk/>
            <pc:sldMk cId="187031790" sldId="366"/>
            <ac:spMk id="3" creationId="{8228747C-0180-9E8B-C0C2-80E0082DB874}"/>
          </ac:spMkLst>
        </pc:spChg>
        <pc:spChg chg="mod ord">
          <ac:chgData name="Robert Lawson" userId="c4eefed7-dea1-4d11-a3d7-02f4e32d9a7b" providerId="ADAL" clId="{2103792E-E856-496B-BBCE-1106B67B7DFF}" dt="2024-04-16T04:32:58.746" v="1111" actId="26606"/>
          <ac:spMkLst>
            <pc:docMk/>
            <pc:sldMk cId="187031790" sldId="366"/>
            <ac:spMk id="4" creationId="{3B201EB4-ECF9-90DC-CC2C-E2DE84D02EAE}"/>
          </ac:spMkLst>
        </pc:spChg>
        <pc:picChg chg="add mod ord">
          <ac:chgData name="Robert Lawson" userId="c4eefed7-dea1-4d11-a3d7-02f4e32d9a7b" providerId="ADAL" clId="{2103792E-E856-496B-BBCE-1106B67B7DFF}" dt="2024-04-16T04:32:58.746" v="1111" actId="26606"/>
          <ac:picMkLst>
            <pc:docMk/>
            <pc:sldMk cId="187031790" sldId="366"/>
            <ac:picMk id="5" creationId="{CB7966A3-AAF9-6E2A-8B0B-6DF2AF5C44BB}"/>
          </ac:picMkLst>
        </pc:picChg>
      </pc:sldChg>
      <pc:sldChg chg="addSp delSp modSp new mod">
        <pc:chgData name="Robert Lawson" userId="c4eefed7-dea1-4d11-a3d7-02f4e32d9a7b" providerId="ADAL" clId="{2103792E-E856-496B-BBCE-1106B67B7DFF}" dt="2024-04-16T04:29:07.772" v="1099" actId="2711"/>
        <pc:sldMkLst>
          <pc:docMk/>
          <pc:sldMk cId="1850710456" sldId="367"/>
        </pc:sldMkLst>
        <pc:spChg chg="add mod">
          <ac:chgData name="Robert Lawson" userId="c4eefed7-dea1-4d11-a3d7-02f4e32d9a7b" providerId="ADAL" clId="{2103792E-E856-496B-BBCE-1106B67B7DFF}" dt="2024-04-16T04:29:07.772" v="1099" actId="2711"/>
          <ac:spMkLst>
            <pc:docMk/>
            <pc:sldMk cId="1850710456" sldId="367"/>
            <ac:spMk id="2" creationId="{2BC86061-AC72-B55C-B655-64B5BB78533E}"/>
          </ac:spMkLst>
        </pc:spChg>
        <pc:spChg chg="del">
          <ac:chgData name="Robert Lawson" userId="c4eefed7-dea1-4d11-a3d7-02f4e32d9a7b" providerId="ADAL" clId="{2103792E-E856-496B-BBCE-1106B67B7DFF}" dt="2024-04-16T02:37:22.496" v="618" actId="26606"/>
          <ac:spMkLst>
            <pc:docMk/>
            <pc:sldMk cId="1850710456" sldId="367"/>
            <ac:spMk id="2" creationId="{72E89232-BE24-3A8D-3B56-037280B5744F}"/>
          </ac:spMkLst>
        </pc:spChg>
        <pc:spChg chg="del">
          <ac:chgData name="Robert Lawson" userId="c4eefed7-dea1-4d11-a3d7-02f4e32d9a7b" providerId="ADAL" clId="{2103792E-E856-496B-BBCE-1106B67B7DFF}" dt="2024-04-16T02:37:22.496" v="618" actId="26606"/>
          <ac:spMkLst>
            <pc:docMk/>
            <pc:sldMk cId="1850710456" sldId="367"/>
            <ac:spMk id="3" creationId="{4F2A5EC8-63E2-B7E4-B8DB-5586FE4CDAEC}"/>
          </ac:spMkLst>
        </pc:spChg>
        <pc:spChg chg="mod ord">
          <ac:chgData name="Robert Lawson" userId="c4eefed7-dea1-4d11-a3d7-02f4e32d9a7b" providerId="ADAL" clId="{2103792E-E856-496B-BBCE-1106B67B7DFF}" dt="2024-04-16T02:37:22.496" v="618" actId="26606"/>
          <ac:spMkLst>
            <pc:docMk/>
            <pc:sldMk cId="1850710456" sldId="367"/>
            <ac:spMk id="4" creationId="{B63E7319-B440-6DF6-AB93-9DAA2E9336AE}"/>
          </ac:spMkLst>
        </pc:spChg>
        <pc:spChg chg="add mod">
          <ac:chgData name="Robert Lawson" userId="c4eefed7-dea1-4d11-a3d7-02f4e32d9a7b" providerId="ADAL" clId="{2103792E-E856-496B-BBCE-1106B67B7DFF}" dt="2024-04-16T02:38:39.879" v="650" actId="14100"/>
          <ac:spMkLst>
            <pc:docMk/>
            <pc:sldMk cId="1850710456" sldId="367"/>
            <ac:spMk id="1031" creationId="{8EDDA5A3-30E6-BAEE-7460-F3AA01313A62}"/>
          </ac:spMkLst>
        </pc:spChg>
        <pc:picChg chg="add mod">
          <ac:chgData name="Robert Lawson" userId="c4eefed7-dea1-4d11-a3d7-02f4e32d9a7b" providerId="ADAL" clId="{2103792E-E856-496B-BBCE-1106B67B7DFF}" dt="2024-04-16T04:17:24.679" v="1071" actId="1076"/>
          <ac:picMkLst>
            <pc:docMk/>
            <pc:sldMk cId="1850710456" sldId="367"/>
            <ac:picMk id="1026" creationId="{A1614080-AFF5-764F-3935-1E7208F02F27}"/>
          </ac:picMkLst>
        </pc:picChg>
      </pc:sldChg>
      <pc:sldChg chg="addSp delSp modSp new mod">
        <pc:chgData name="Robert Lawson" userId="c4eefed7-dea1-4d11-a3d7-02f4e32d9a7b" providerId="ADAL" clId="{2103792E-E856-496B-BBCE-1106B67B7DFF}" dt="2024-04-16T04:08:50.855" v="820" actId="20577"/>
        <pc:sldMkLst>
          <pc:docMk/>
          <pc:sldMk cId="2571579441" sldId="368"/>
        </pc:sldMkLst>
        <pc:spChg chg="mod">
          <ac:chgData name="Robert Lawson" userId="c4eefed7-dea1-4d11-a3d7-02f4e32d9a7b" providerId="ADAL" clId="{2103792E-E856-496B-BBCE-1106B67B7DFF}" dt="2024-04-16T04:06:33.288" v="796" actId="26606"/>
          <ac:spMkLst>
            <pc:docMk/>
            <pc:sldMk cId="2571579441" sldId="368"/>
            <ac:spMk id="2" creationId="{3269449F-8C82-08A4-096F-922798686676}"/>
          </ac:spMkLst>
        </pc:spChg>
        <pc:spChg chg="mod">
          <ac:chgData name="Robert Lawson" userId="c4eefed7-dea1-4d11-a3d7-02f4e32d9a7b" providerId="ADAL" clId="{2103792E-E856-496B-BBCE-1106B67B7DFF}" dt="2024-04-16T04:06:58.172" v="802" actId="14100"/>
          <ac:spMkLst>
            <pc:docMk/>
            <pc:sldMk cId="2571579441" sldId="368"/>
            <ac:spMk id="3" creationId="{F4D32A65-25E6-67C5-78B6-23B0E6901660}"/>
          </ac:spMkLst>
        </pc:spChg>
        <pc:spChg chg="mod">
          <ac:chgData name="Robert Lawson" userId="c4eefed7-dea1-4d11-a3d7-02f4e32d9a7b" providerId="ADAL" clId="{2103792E-E856-496B-BBCE-1106B67B7DFF}" dt="2024-04-16T04:08:50.855" v="820" actId="20577"/>
          <ac:spMkLst>
            <pc:docMk/>
            <pc:sldMk cId="2571579441" sldId="368"/>
            <ac:spMk id="4" creationId="{A6D0887F-1AA3-82A2-1ABB-A1637F02507F}"/>
          </ac:spMkLst>
        </pc:spChg>
        <pc:spChg chg="del">
          <ac:chgData name="Robert Lawson" userId="c4eefed7-dea1-4d11-a3d7-02f4e32d9a7b" providerId="ADAL" clId="{2103792E-E856-496B-BBCE-1106B67B7DFF}" dt="2024-04-16T04:04:42.207" v="776" actId="21"/>
          <ac:spMkLst>
            <pc:docMk/>
            <pc:sldMk cId="2571579441" sldId="368"/>
            <ac:spMk id="5" creationId="{A47A6CB2-A5A7-A121-8DAF-42B19E3B2E80}"/>
          </ac:spMkLst>
        </pc:spChg>
        <pc:spChg chg="del">
          <ac:chgData name="Robert Lawson" userId="c4eefed7-dea1-4d11-a3d7-02f4e32d9a7b" providerId="ADAL" clId="{2103792E-E856-496B-BBCE-1106B67B7DFF}" dt="2024-04-16T04:04:46.774" v="777" actId="21"/>
          <ac:spMkLst>
            <pc:docMk/>
            <pc:sldMk cId="2571579441" sldId="368"/>
            <ac:spMk id="6" creationId="{03E45A7A-F634-BB2C-8B80-73FEAE415E86}"/>
          </ac:spMkLst>
        </pc:spChg>
        <pc:spChg chg="del">
          <ac:chgData name="Robert Lawson" userId="c4eefed7-dea1-4d11-a3d7-02f4e32d9a7b" providerId="ADAL" clId="{2103792E-E856-496B-BBCE-1106B67B7DFF}" dt="2024-04-16T04:04:50.853" v="778" actId="21"/>
          <ac:spMkLst>
            <pc:docMk/>
            <pc:sldMk cId="2571579441" sldId="368"/>
            <ac:spMk id="7" creationId="{2D0593B5-7194-3F08-8A80-8696236F8594}"/>
          </ac:spMkLst>
        </pc:spChg>
        <pc:spChg chg="del">
          <ac:chgData name="Robert Lawson" userId="c4eefed7-dea1-4d11-a3d7-02f4e32d9a7b" providerId="ADAL" clId="{2103792E-E856-496B-BBCE-1106B67B7DFF}" dt="2024-04-16T04:04:07.269" v="772"/>
          <ac:spMkLst>
            <pc:docMk/>
            <pc:sldMk cId="2571579441" sldId="368"/>
            <ac:spMk id="8" creationId="{B873195D-04F3-85FF-ED6E-25B9517DFF00}"/>
          </ac:spMkLst>
        </pc:spChg>
        <pc:spChg chg="add del mod">
          <ac:chgData name="Robert Lawson" userId="c4eefed7-dea1-4d11-a3d7-02f4e32d9a7b" providerId="ADAL" clId="{2103792E-E856-496B-BBCE-1106B67B7DFF}" dt="2024-04-16T04:06:33.288" v="796" actId="26606"/>
          <ac:spMkLst>
            <pc:docMk/>
            <pc:sldMk cId="2571579441" sldId="368"/>
            <ac:spMk id="13" creationId="{D276EE54-2C14-1C28-FCCD-82BE0774BE31}"/>
          </ac:spMkLst>
        </pc:spChg>
        <pc:spChg chg="add del">
          <ac:chgData name="Robert Lawson" userId="c4eefed7-dea1-4d11-a3d7-02f4e32d9a7b" providerId="ADAL" clId="{2103792E-E856-496B-BBCE-1106B67B7DFF}" dt="2024-04-16T04:06:42.738" v="797" actId="21"/>
          <ac:spMkLst>
            <pc:docMk/>
            <pc:sldMk cId="2571579441" sldId="368"/>
            <ac:spMk id="20" creationId="{CDFBBD83-727B-5DEA-BBC1-8453A44B43C8}"/>
          </ac:spMkLst>
        </pc:spChg>
        <pc:spChg chg="add del mod">
          <ac:chgData name="Robert Lawson" userId="c4eefed7-dea1-4d11-a3d7-02f4e32d9a7b" providerId="ADAL" clId="{2103792E-E856-496B-BBCE-1106B67B7DFF}" dt="2024-04-16T04:06:47.104" v="800" actId="21"/>
          <ac:spMkLst>
            <pc:docMk/>
            <pc:sldMk cId="2571579441" sldId="368"/>
            <ac:spMk id="22" creationId="{103CFB47-6684-88F4-884C-B9588C721499}"/>
          </ac:spMkLst>
        </pc:spChg>
        <pc:spChg chg="add del">
          <ac:chgData name="Robert Lawson" userId="c4eefed7-dea1-4d11-a3d7-02f4e32d9a7b" providerId="ADAL" clId="{2103792E-E856-496B-BBCE-1106B67B7DFF}" dt="2024-04-16T04:06:52.859" v="801" actId="21"/>
          <ac:spMkLst>
            <pc:docMk/>
            <pc:sldMk cId="2571579441" sldId="368"/>
            <ac:spMk id="24" creationId="{09C88E5F-EEA2-F016-E76A-AC6CA76650DE}"/>
          </ac:spMkLst>
        </pc:spChg>
        <pc:picChg chg="add del mod">
          <ac:chgData name="Robert Lawson" userId="c4eefed7-dea1-4d11-a3d7-02f4e32d9a7b" providerId="ADAL" clId="{2103792E-E856-496B-BBCE-1106B67B7DFF}" dt="2024-04-16T04:05:55.784" v="790" actId="478"/>
          <ac:picMkLst>
            <pc:docMk/>
            <pc:sldMk cId="2571579441" sldId="368"/>
            <ac:picMk id="9" creationId="{7F75B2A1-4975-1BD9-57A9-DABFF75AF692}"/>
          </ac:picMkLst>
        </pc:picChg>
        <pc:picChg chg="add del">
          <ac:chgData name="Robert Lawson" userId="c4eefed7-dea1-4d11-a3d7-02f4e32d9a7b" providerId="ADAL" clId="{2103792E-E856-496B-BBCE-1106B67B7DFF}" dt="2024-04-16T04:05:53.271" v="789" actId="21"/>
          <ac:picMkLst>
            <pc:docMk/>
            <pc:sldMk cId="2571579441" sldId="368"/>
            <ac:picMk id="11" creationId="{846C4560-4CB0-7193-7B02-8B5678FAFCC8}"/>
          </ac:picMkLst>
        </pc:picChg>
        <pc:picChg chg="add mod">
          <ac:chgData name="Robert Lawson" userId="c4eefed7-dea1-4d11-a3d7-02f4e32d9a7b" providerId="ADAL" clId="{2103792E-E856-496B-BBCE-1106B67B7DFF}" dt="2024-04-16T04:06:16.772" v="794"/>
          <ac:picMkLst>
            <pc:docMk/>
            <pc:sldMk cId="2571579441" sldId="368"/>
            <ac:picMk id="14" creationId="{E1F943D2-0A4F-1155-13A9-4CC3688E8E54}"/>
          </ac:picMkLst>
        </pc:picChg>
        <pc:picChg chg="add mod">
          <ac:chgData name="Robert Lawson" userId="c4eefed7-dea1-4d11-a3d7-02f4e32d9a7b" providerId="ADAL" clId="{2103792E-E856-496B-BBCE-1106B67B7DFF}" dt="2024-04-16T04:06:43.959" v="798" actId="27614"/>
          <ac:picMkLst>
            <pc:docMk/>
            <pc:sldMk cId="2571579441" sldId="368"/>
            <ac:picMk id="15" creationId="{3B10A562-0EF3-736D-4623-E6C2270D0BEA}"/>
          </ac:picMkLst>
        </pc:picChg>
      </pc:sldChg>
    </pc:docChg>
  </pc:docChgLst>
  <pc:docChgLst>
    <pc:chgData name="Robert Lawson" userId="c4eefed7-dea1-4d11-a3d7-02f4e32d9a7b" providerId="ADAL" clId="{D5C12F6E-7AE0-4474-A692-19511C4A0387}"/>
    <pc:docChg chg="custSel modSld">
      <pc:chgData name="Robert Lawson" userId="c4eefed7-dea1-4d11-a3d7-02f4e32d9a7b" providerId="ADAL" clId="{D5C12F6E-7AE0-4474-A692-19511C4A0387}" dt="2024-04-17T00:04:56.847" v="1266" actId="20577"/>
      <pc:docMkLst>
        <pc:docMk/>
      </pc:docMkLst>
      <pc:sldChg chg="modNotesTx">
        <pc:chgData name="Robert Lawson" userId="c4eefed7-dea1-4d11-a3d7-02f4e32d9a7b" providerId="ADAL" clId="{D5C12F6E-7AE0-4474-A692-19511C4A0387}" dt="2024-04-17T00:04:56.847" v="1266" actId="20577"/>
        <pc:sldMkLst>
          <pc:docMk/>
          <pc:sldMk cId="187031790" sldId="366"/>
        </pc:sldMkLst>
      </pc:sldChg>
      <pc:sldChg chg="addSp delSp modSp mod modNotesTx">
        <pc:chgData name="Robert Lawson" userId="c4eefed7-dea1-4d11-a3d7-02f4e32d9a7b" providerId="ADAL" clId="{D5C12F6E-7AE0-4474-A692-19511C4A0387}" dt="2024-04-16T23:58:20.017" v="830" actId="20577"/>
        <pc:sldMkLst>
          <pc:docMk/>
          <pc:sldMk cId="1850710456" sldId="367"/>
        </pc:sldMkLst>
        <pc:spChg chg="mod">
          <ac:chgData name="Robert Lawson" userId="c4eefed7-dea1-4d11-a3d7-02f4e32d9a7b" providerId="ADAL" clId="{D5C12F6E-7AE0-4474-A692-19511C4A0387}" dt="2024-04-16T23:48:58.742" v="562" actId="20577"/>
          <ac:spMkLst>
            <pc:docMk/>
            <pc:sldMk cId="1850710456" sldId="367"/>
            <ac:spMk id="2" creationId="{2BC86061-AC72-B55C-B655-64B5BB78533E}"/>
          </ac:spMkLst>
        </pc:spChg>
        <pc:spChg chg="mod">
          <ac:chgData name="Robert Lawson" userId="c4eefed7-dea1-4d11-a3d7-02f4e32d9a7b" providerId="ADAL" clId="{D5C12F6E-7AE0-4474-A692-19511C4A0387}" dt="2024-04-16T23:29:26.230" v="182" actId="14100"/>
          <ac:spMkLst>
            <pc:docMk/>
            <pc:sldMk cId="1850710456" sldId="367"/>
            <ac:spMk id="1031" creationId="{8EDDA5A3-30E6-BAEE-7460-F3AA01313A62}"/>
          </ac:spMkLst>
        </pc:spChg>
        <pc:picChg chg="del mod">
          <ac:chgData name="Robert Lawson" userId="c4eefed7-dea1-4d11-a3d7-02f4e32d9a7b" providerId="ADAL" clId="{D5C12F6E-7AE0-4474-A692-19511C4A0387}" dt="2024-04-16T23:21:28.171" v="1" actId="478"/>
          <ac:picMkLst>
            <pc:docMk/>
            <pc:sldMk cId="1850710456" sldId="367"/>
            <ac:picMk id="3" creationId="{99767E72-4522-EAFB-490C-9248757E0CC0}"/>
          </ac:picMkLst>
        </pc:picChg>
        <pc:picChg chg="add mod ord">
          <ac:chgData name="Robert Lawson" userId="c4eefed7-dea1-4d11-a3d7-02f4e32d9a7b" providerId="ADAL" clId="{D5C12F6E-7AE0-4474-A692-19511C4A0387}" dt="2024-04-16T23:22:59.556" v="10" actId="14100"/>
          <ac:picMkLst>
            <pc:docMk/>
            <pc:sldMk cId="1850710456" sldId="367"/>
            <ac:picMk id="6" creationId="{053ADD3D-B2F5-89A4-CF6B-6A13E556F698}"/>
          </ac:picMkLst>
        </pc:picChg>
        <pc:picChg chg="add mod">
          <ac:chgData name="Robert Lawson" userId="c4eefed7-dea1-4d11-a3d7-02f4e32d9a7b" providerId="ADAL" clId="{D5C12F6E-7AE0-4474-A692-19511C4A0387}" dt="2024-04-16T23:26:19.789" v="16" actId="14100"/>
          <ac:picMkLst>
            <pc:docMk/>
            <pc:sldMk cId="1850710456" sldId="367"/>
            <ac:picMk id="8" creationId="{F7705C16-B6F8-A754-6F18-972CF4AB98BB}"/>
          </ac:picMkLst>
        </pc:picChg>
      </pc:sldChg>
    </pc:docChg>
  </pc:docChgLst>
  <pc:docChgLst>
    <pc:chgData name="Arthur Zigas" userId="8e2baa68-6a08-4acb-ad85-189fa57484ac" providerId="ADAL" clId="{E501B4CA-1630-4F1D-B0CE-09DFBEE1EE08}"/>
    <pc:docChg chg="undo redo custSel addSld delSld modSld sldOrd modSection">
      <pc:chgData name="Arthur Zigas" userId="8e2baa68-6a08-4acb-ad85-189fa57484ac" providerId="ADAL" clId="{E501B4CA-1630-4F1D-B0CE-09DFBEE1EE08}" dt="2024-04-16T05:47:25.359" v="1568" actId="1076"/>
      <pc:docMkLst>
        <pc:docMk/>
      </pc:docMkLst>
      <pc:sldChg chg="ord">
        <pc:chgData name="Arthur Zigas" userId="8e2baa68-6a08-4acb-ad85-189fa57484ac" providerId="ADAL" clId="{E501B4CA-1630-4F1D-B0CE-09DFBEE1EE08}" dt="2024-04-16T05:43:22.318" v="1561"/>
        <pc:sldMkLst>
          <pc:docMk/>
          <pc:sldMk cId="3469208251" sldId="262"/>
        </pc:sldMkLst>
      </pc:sldChg>
      <pc:sldChg chg="ord">
        <pc:chgData name="Arthur Zigas" userId="8e2baa68-6a08-4acb-ad85-189fa57484ac" providerId="ADAL" clId="{E501B4CA-1630-4F1D-B0CE-09DFBEE1EE08}" dt="2024-04-16T05:43:22.318" v="1561"/>
        <pc:sldMkLst>
          <pc:docMk/>
          <pc:sldMk cId="454664195" sldId="263"/>
        </pc:sldMkLst>
      </pc:sldChg>
      <pc:sldChg chg="ord">
        <pc:chgData name="Arthur Zigas" userId="8e2baa68-6a08-4acb-ad85-189fa57484ac" providerId="ADAL" clId="{E501B4CA-1630-4F1D-B0CE-09DFBEE1EE08}" dt="2024-04-16T03:09:17.231" v="814"/>
        <pc:sldMkLst>
          <pc:docMk/>
          <pc:sldMk cId="1413149861" sldId="264"/>
        </pc:sldMkLst>
      </pc:sldChg>
      <pc:sldChg chg="modSp mod">
        <pc:chgData name="Arthur Zigas" userId="8e2baa68-6a08-4acb-ad85-189fa57484ac" providerId="ADAL" clId="{E501B4CA-1630-4F1D-B0CE-09DFBEE1EE08}" dt="2024-04-15T22:43:45.776" v="0" actId="27636"/>
        <pc:sldMkLst>
          <pc:docMk/>
          <pc:sldMk cId="932501300" sldId="279"/>
        </pc:sldMkLst>
        <pc:spChg chg="mod">
          <ac:chgData name="Arthur Zigas" userId="8e2baa68-6a08-4acb-ad85-189fa57484ac" providerId="ADAL" clId="{E501B4CA-1630-4F1D-B0CE-09DFBEE1EE08}" dt="2024-04-15T22:43:45.776" v="0" actId="27636"/>
          <ac:spMkLst>
            <pc:docMk/>
            <pc:sldMk cId="932501300" sldId="279"/>
            <ac:spMk id="21" creationId="{0F06BAFA-639A-43AC-9D03-0702922065FC}"/>
          </ac:spMkLst>
        </pc:spChg>
      </pc:sldChg>
      <pc:sldChg chg="ord">
        <pc:chgData name="Arthur Zigas" userId="8e2baa68-6a08-4acb-ad85-189fa57484ac" providerId="ADAL" clId="{E501B4CA-1630-4F1D-B0CE-09DFBEE1EE08}" dt="2024-04-16T05:43:22.318" v="1561"/>
        <pc:sldMkLst>
          <pc:docMk/>
          <pc:sldMk cId="885469098" sldId="284"/>
        </pc:sldMkLst>
      </pc:sldChg>
      <pc:sldChg chg="ord">
        <pc:chgData name="Arthur Zigas" userId="8e2baa68-6a08-4acb-ad85-189fa57484ac" providerId="ADAL" clId="{E501B4CA-1630-4F1D-B0CE-09DFBEE1EE08}" dt="2024-04-16T05:43:22.318" v="1561"/>
        <pc:sldMkLst>
          <pc:docMk/>
          <pc:sldMk cId="2420530774" sldId="286"/>
        </pc:sldMkLst>
      </pc:sldChg>
      <pc:sldChg chg="delSp mod">
        <pc:chgData name="Arthur Zigas" userId="8e2baa68-6a08-4acb-ad85-189fa57484ac" providerId="ADAL" clId="{E501B4CA-1630-4F1D-B0CE-09DFBEE1EE08}" dt="2024-04-16T05:10:32.767" v="1047" actId="478"/>
        <pc:sldMkLst>
          <pc:docMk/>
          <pc:sldMk cId="3405828344" sldId="291"/>
        </pc:sldMkLst>
        <pc:spChg chg="del">
          <ac:chgData name="Arthur Zigas" userId="8e2baa68-6a08-4acb-ad85-189fa57484ac" providerId="ADAL" clId="{E501B4CA-1630-4F1D-B0CE-09DFBEE1EE08}" dt="2024-04-16T05:10:32.767" v="1047" actId="478"/>
          <ac:spMkLst>
            <pc:docMk/>
            <pc:sldMk cId="3405828344" sldId="291"/>
            <ac:spMk id="12" creationId="{0998730B-A4F2-6C53-038E-4B475C2CF54D}"/>
          </ac:spMkLst>
        </pc:spChg>
      </pc:sldChg>
      <pc:sldChg chg="ord">
        <pc:chgData name="Arthur Zigas" userId="8e2baa68-6a08-4acb-ad85-189fa57484ac" providerId="ADAL" clId="{E501B4CA-1630-4F1D-B0CE-09DFBEE1EE08}" dt="2024-04-16T05:43:22.318" v="1561"/>
        <pc:sldMkLst>
          <pc:docMk/>
          <pc:sldMk cId="2566506711" sldId="300"/>
        </pc:sldMkLst>
      </pc:sldChg>
      <pc:sldChg chg="ord">
        <pc:chgData name="Arthur Zigas" userId="8e2baa68-6a08-4acb-ad85-189fa57484ac" providerId="ADAL" clId="{E501B4CA-1630-4F1D-B0CE-09DFBEE1EE08}" dt="2024-04-16T05:43:22.318" v="1561"/>
        <pc:sldMkLst>
          <pc:docMk/>
          <pc:sldMk cId="3538374268" sldId="302"/>
        </pc:sldMkLst>
      </pc:sldChg>
      <pc:sldChg chg="ord">
        <pc:chgData name="Arthur Zigas" userId="8e2baa68-6a08-4acb-ad85-189fa57484ac" providerId="ADAL" clId="{E501B4CA-1630-4F1D-B0CE-09DFBEE1EE08}" dt="2024-04-16T05:43:22.318" v="1561"/>
        <pc:sldMkLst>
          <pc:docMk/>
          <pc:sldMk cId="2256394093" sldId="303"/>
        </pc:sldMkLst>
      </pc:sldChg>
      <pc:sldChg chg="modSp mod">
        <pc:chgData name="Arthur Zigas" userId="8e2baa68-6a08-4acb-ad85-189fa57484ac" providerId="ADAL" clId="{E501B4CA-1630-4F1D-B0CE-09DFBEE1EE08}" dt="2024-04-16T05:10:58.698" v="1091" actId="20577"/>
        <pc:sldMkLst>
          <pc:docMk/>
          <pc:sldMk cId="511555718" sldId="306"/>
        </pc:sldMkLst>
        <pc:spChg chg="mod">
          <ac:chgData name="Arthur Zigas" userId="8e2baa68-6a08-4acb-ad85-189fa57484ac" providerId="ADAL" clId="{E501B4CA-1630-4F1D-B0CE-09DFBEE1EE08}" dt="2024-04-16T00:00:49.918" v="276" actId="20577"/>
          <ac:spMkLst>
            <pc:docMk/>
            <pc:sldMk cId="511555718" sldId="306"/>
            <ac:spMk id="3" creationId="{21E1C309-85CD-28AE-6783-39FFF119EC7B}"/>
          </ac:spMkLst>
        </pc:spChg>
        <pc:spChg chg="mod">
          <ac:chgData name="Arthur Zigas" userId="8e2baa68-6a08-4acb-ad85-189fa57484ac" providerId="ADAL" clId="{E501B4CA-1630-4F1D-B0CE-09DFBEE1EE08}" dt="2024-04-16T00:26:40.705" v="528" actId="20577"/>
          <ac:spMkLst>
            <pc:docMk/>
            <pc:sldMk cId="511555718" sldId="306"/>
            <ac:spMk id="4" creationId="{5D0808E7-C470-49C3-EDB2-7F60D05AFB86}"/>
          </ac:spMkLst>
        </pc:spChg>
        <pc:spChg chg="mod">
          <ac:chgData name="Arthur Zigas" userId="8e2baa68-6a08-4acb-ad85-189fa57484ac" providerId="ADAL" clId="{E501B4CA-1630-4F1D-B0CE-09DFBEE1EE08}" dt="2024-04-16T05:10:53.071" v="1076" actId="20577"/>
          <ac:spMkLst>
            <pc:docMk/>
            <pc:sldMk cId="511555718" sldId="306"/>
            <ac:spMk id="5" creationId="{520867C7-D955-5B8D-3FBD-E664D3C6E41A}"/>
          </ac:spMkLst>
        </pc:spChg>
        <pc:spChg chg="mod">
          <ac:chgData name="Arthur Zigas" userId="8e2baa68-6a08-4acb-ad85-189fa57484ac" providerId="ADAL" clId="{E501B4CA-1630-4F1D-B0CE-09DFBEE1EE08}" dt="2024-04-16T05:10:58.698" v="1091" actId="20577"/>
          <ac:spMkLst>
            <pc:docMk/>
            <pc:sldMk cId="511555718" sldId="306"/>
            <ac:spMk id="6" creationId="{0F7D3611-875F-07E1-7C8C-D66650F652FC}"/>
          </ac:spMkLst>
        </pc:spChg>
        <pc:spChg chg="mod">
          <ac:chgData name="Arthur Zigas" userId="8e2baa68-6a08-4acb-ad85-189fa57484ac" providerId="ADAL" clId="{E501B4CA-1630-4F1D-B0CE-09DFBEE1EE08}" dt="2024-04-15T22:44:25.451" v="49" actId="20577"/>
          <ac:spMkLst>
            <pc:docMk/>
            <pc:sldMk cId="511555718" sldId="306"/>
            <ac:spMk id="7" creationId="{34B21F6E-6787-D0F2-E688-3D2B2A847F2C}"/>
          </ac:spMkLst>
        </pc:spChg>
      </pc:sldChg>
      <pc:sldChg chg="ord">
        <pc:chgData name="Arthur Zigas" userId="8e2baa68-6a08-4acb-ad85-189fa57484ac" providerId="ADAL" clId="{E501B4CA-1630-4F1D-B0CE-09DFBEE1EE08}" dt="2024-04-16T05:43:22.318" v="1561"/>
        <pc:sldMkLst>
          <pc:docMk/>
          <pc:sldMk cId="1128525592" sldId="307"/>
        </pc:sldMkLst>
      </pc:sldChg>
      <pc:sldChg chg="del">
        <pc:chgData name="Arthur Zigas" userId="8e2baa68-6a08-4acb-ad85-189fa57484ac" providerId="ADAL" clId="{E501B4CA-1630-4F1D-B0CE-09DFBEE1EE08}" dt="2024-04-16T03:23:38.561" v="835" actId="47"/>
        <pc:sldMkLst>
          <pc:docMk/>
          <pc:sldMk cId="3316589781" sldId="308"/>
        </pc:sldMkLst>
      </pc:sldChg>
      <pc:sldChg chg="ord">
        <pc:chgData name="Arthur Zigas" userId="8e2baa68-6a08-4acb-ad85-189fa57484ac" providerId="ADAL" clId="{E501B4CA-1630-4F1D-B0CE-09DFBEE1EE08}" dt="2024-04-16T05:43:22.318" v="1561"/>
        <pc:sldMkLst>
          <pc:docMk/>
          <pc:sldMk cId="3921592589" sldId="310"/>
        </pc:sldMkLst>
      </pc:sldChg>
      <pc:sldChg chg="ord">
        <pc:chgData name="Arthur Zigas" userId="8e2baa68-6a08-4acb-ad85-189fa57484ac" providerId="ADAL" clId="{E501B4CA-1630-4F1D-B0CE-09DFBEE1EE08}" dt="2024-04-16T02:08:02.536" v="788"/>
        <pc:sldMkLst>
          <pc:docMk/>
          <pc:sldMk cId="1522737371" sldId="311"/>
        </pc:sldMkLst>
      </pc:sldChg>
      <pc:sldChg chg="addSp delSp modSp del mod ord modClrScheme chgLayout">
        <pc:chgData name="Arthur Zigas" userId="8e2baa68-6a08-4acb-ad85-189fa57484ac" providerId="ADAL" clId="{E501B4CA-1630-4F1D-B0CE-09DFBEE1EE08}" dt="2024-04-16T05:23:06.005" v="1156" actId="47"/>
        <pc:sldMkLst>
          <pc:docMk/>
          <pc:sldMk cId="4150592083" sldId="312"/>
        </pc:sldMkLst>
        <pc:spChg chg="mod ord">
          <ac:chgData name="Arthur Zigas" userId="8e2baa68-6a08-4acb-ad85-189fa57484ac" providerId="ADAL" clId="{E501B4CA-1630-4F1D-B0CE-09DFBEE1EE08}" dt="2024-04-16T05:16:59.667" v="1103" actId="6549"/>
          <ac:spMkLst>
            <pc:docMk/>
            <pc:sldMk cId="4150592083" sldId="312"/>
            <ac:spMk id="2" creationId="{00000000-0000-0000-0000-000000000000}"/>
          </ac:spMkLst>
        </pc:spChg>
        <pc:spChg chg="add del mod ord">
          <ac:chgData name="Arthur Zigas" userId="8e2baa68-6a08-4acb-ad85-189fa57484ac" providerId="ADAL" clId="{E501B4CA-1630-4F1D-B0CE-09DFBEE1EE08}" dt="2024-04-16T03:13:08.926" v="818" actId="700"/>
          <ac:spMkLst>
            <pc:docMk/>
            <pc:sldMk cId="4150592083" sldId="312"/>
            <ac:spMk id="3" creationId="{E65C9A1C-1665-EAAB-60B1-DA711C6B1937}"/>
          </ac:spMkLst>
        </pc:spChg>
        <pc:spChg chg="mod ord">
          <ac:chgData name="Arthur Zigas" userId="8e2baa68-6a08-4acb-ad85-189fa57484ac" providerId="ADAL" clId="{E501B4CA-1630-4F1D-B0CE-09DFBEE1EE08}" dt="2024-04-16T03:13:08.926" v="818" actId="700"/>
          <ac:spMkLst>
            <pc:docMk/>
            <pc:sldMk cId="4150592083" sldId="312"/>
            <ac:spMk id="4" creationId="{00000000-0000-0000-0000-000000000000}"/>
          </ac:spMkLst>
        </pc:spChg>
        <pc:spChg chg="add mod ord">
          <ac:chgData name="Arthur Zigas" userId="8e2baa68-6a08-4acb-ad85-189fa57484ac" providerId="ADAL" clId="{E501B4CA-1630-4F1D-B0CE-09DFBEE1EE08}" dt="2024-04-16T03:13:08.926" v="818" actId="700"/>
          <ac:spMkLst>
            <pc:docMk/>
            <pc:sldMk cId="4150592083" sldId="312"/>
            <ac:spMk id="5" creationId="{460209FD-B5D6-ABAB-B5A0-CB10AC45BF8E}"/>
          </ac:spMkLst>
        </pc:spChg>
      </pc:sldChg>
      <pc:sldChg chg="modSp del mod modNotesTx">
        <pc:chgData name="Arthur Zigas" userId="8e2baa68-6a08-4acb-ad85-189fa57484ac" providerId="ADAL" clId="{E501B4CA-1630-4F1D-B0CE-09DFBEE1EE08}" dt="2024-04-16T05:42:10.338" v="1559" actId="47"/>
        <pc:sldMkLst>
          <pc:docMk/>
          <pc:sldMk cId="974805417" sldId="313"/>
        </pc:sldMkLst>
        <pc:spChg chg="mod">
          <ac:chgData name="Arthur Zigas" userId="8e2baa68-6a08-4acb-ad85-189fa57484ac" providerId="ADAL" clId="{E501B4CA-1630-4F1D-B0CE-09DFBEE1EE08}" dt="2024-04-16T05:38:12.672" v="1487" actId="2711"/>
          <ac:spMkLst>
            <pc:docMk/>
            <pc:sldMk cId="974805417" sldId="313"/>
            <ac:spMk id="3" creationId="{00000000-0000-0000-0000-000000000000}"/>
          </ac:spMkLst>
        </pc:spChg>
        <pc:spChg chg="mod">
          <ac:chgData name="Arthur Zigas" userId="8e2baa68-6a08-4acb-ad85-189fa57484ac" providerId="ADAL" clId="{E501B4CA-1630-4F1D-B0CE-09DFBEE1EE08}" dt="2024-04-16T05:38:18.193" v="1488" actId="2711"/>
          <ac:spMkLst>
            <pc:docMk/>
            <pc:sldMk cId="974805417" sldId="313"/>
            <ac:spMk id="10" creationId="{00000000-0000-0000-0000-000000000000}"/>
          </ac:spMkLst>
        </pc:spChg>
        <pc:spChg chg="mod">
          <ac:chgData name="Arthur Zigas" userId="8e2baa68-6a08-4acb-ad85-189fa57484ac" providerId="ADAL" clId="{E501B4CA-1630-4F1D-B0CE-09DFBEE1EE08}" dt="2024-04-16T05:38:47.619" v="1489" actId="2711"/>
          <ac:spMkLst>
            <pc:docMk/>
            <pc:sldMk cId="974805417" sldId="313"/>
            <ac:spMk id="13" creationId="{00000000-0000-0000-0000-000000000000}"/>
          </ac:spMkLst>
        </pc:spChg>
        <pc:spChg chg="mod">
          <ac:chgData name="Arthur Zigas" userId="8e2baa68-6a08-4acb-ad85-189fa57484ac" providerId="ADAL" clId="{E501B4CA-1630-4F1D-B0CE-09DFBEE1EE08}" dt="2024-04-16T05:38:52.596" v="1490" actId="2711"/>
          <ac:spMkLst>
            <pc:docMk/>
            <pc:sldMk cId="974805417" sldId="313"/>
            <ac:spMk id="14" creationId="{00000000-0000-0000-0000-000000000000}"/>
          </ac:spMkLst>
        </pc:spChg>
        <pc:spChg chg="mod">
          <ac:chgData name="Arthur Zigas" userId="8e2baa68-6a08-4acb-ad85-189fa57484ac" providerId="ADAL" clId="{E501B4CA-1630-4F1D-B0CE-09DFBEE1EE08}" dt="2024-04-16T05:38:12.672" v="1487" actId="2711"/>
          <ac:spMkLst>
            <pc:docMk/>
            <pc:sldMk cId="974805417" sldId="313"/>
            <ac:spMk id="16" creationId="{00000000-0000-0000-0000-000000000000}"/>
          </ac:spMkLst>
        </pc:spChg>
      </pc:sldChg>
      <pc:sldChg chg="del">
        <pc:chgData name="Arthur Zigas" userId="8e2baa68-6a08-4acb-ad85-189fa57484ac" providerId="ADAL" clId="{E501B4CA-1630-4F1D-B0CE-09DFBEE1EE08}" dt="2024-04-16T05:10:01.701" v="1046" actId="47"/>
        <pc:sldMkLst>
          <pc:docMk/>
          <pc:sldMk cId="4014021675" sldId="314"/>
        </pc:sldMkLst>
      </pc:sldChg>
      <pc:sldChg chg="modSp del mod">
        <pc:chgData name="Arthur Zigas" userId="8e2baa68-6a08-4acb-ad85-189fa57484ac" providerId="ADAL" clId="{E501B4CA-1630-4F1D-B0CE-09DFBEE1EE08}" dt="2024-04-16T00:38:49.583" v="544" actId="47"/>
        <pc:sldMkLst>
          <pc:docMk/>
          <pc:sldMk cId="1977176640" sldId="315"/>
        </pc:sldMkLst>
        <pc:spChg chg="mod">
          <ac:chgData name="Arthur Zigas" userId="8e2baa68-6a08-4acb-ad85-189fa57484ac" providerId="ADAL" clId="{E501B4CA-1630-4F1D-B0CE-09DFBEE1EE08}" dt="2024-04-16T00:09:47.512" v="443" actId="20577"/>
          <ac:spMkLst>
            <pc:docMk/>
            <pc:sldMk cId="1977176640" sldId="315"/>
            <ac:spMk id="8" creationId="{00000000-0000-0000-0000-000000000000}"/>
          </ac:spMkLst>
        </pc:spChg>
      </pc:sldChg>
      <pc:sldChg chg="mod ord modShow">
        <pc:chgData name="Arthur Zigas" userId="8e2baa68-6a08-4acb-ad85-189fa57484ac" providerId="ADAL" clId="{E501B4CA-1630-4F1D-B0CE-09DFBEE1EE08}" dt="2024-04-16T05:43:22.318" v="1561"/>
        <pc:sldMkLst>
          <pc:docMk/>
          <pc:sldMk cId="1923888785" sldId="316"/>
        </pc:sldMkLst>
      </pc:sldChg>
      <pc:sldChg chg="addSp delSp modSp new mod ord modTransition modClrScheme delAnim modAnim chgLayout modNotesTx">
        <pc:chgData name="Arthur Zigas" userId="8e2baa68-6a08-4acb-ad85-189fa57484ac" providerId="ADAL" clId="{E501B4CA-1630-4F1D-B0CE-09DFBEE1EE08}" dt="2024-04-16T05:32:37.044" v="1449" actId="14100"/>
        <pc:sldMkLst>
          <pc:docMk/>
          <pc:sldMk cId="317389563" sldId="317"/>
        </pc:sldMkLst>
        <pc:spChg chg="mod ord">
          <ac:chgData name="Arthur Zigas" userId="8e2baa68-6a08-4acb-ad85-189fa57484ac" providerId="ADAL" clId="{E501B4CA-1630-4F1D-B0CE-09DFBEE1EE08}" dt="2024-04-16T05:32:37.044" v="1449" actId="14100"/>
          <ac:spMkLst>
            <pc:docMk/>
            <pc:sldMk cId="317389563" sldId="317"/>
            <ac:spMk id="2" creationId="{11984EB3-C508-EF4A-D18A-81AC72D08947}"/>
          </ac:spMkLst>
        </pc:spChg>
        <pc:spChg chg="mod ord">
          <ac:chgData name="Arthur Zigas" userId="8e2baa68-6a08-4acb-ad85-189fa57484ac" providerId="ADAL" clId="{E501B4CA-1630-4F1D-B0CE-09DFBEE1EE08}" dt="2024-04-16T05:32:08.569" v="1440" actId="108"/>
          <ac:spMkLst>
            <pc:docMk/>
            <pc:sldMk cId="317389563" sldId="317"/>
            <ac:spMk id="3" creationId="{656A4EA6-D7F5-85EA-10CC-82C62073B968}"/>
          </ac:spMkLst>
        </pc:spChg>
        <pc:spChg chg="mod">
          <ac:chgData name="Arthur Zigas" userId="8e2baa68-6a08-4acb-ad85-189fa57484ac" providerId="ADAL" clId="{E501B4CA-1630-4F1D-B0CE-09DFBEE1EE08}" dt="2024-04-16T05:17:42.839" v="1107"/>
          <ac:spMkLst>
            <pc:docMk/>
            <pc:sldMk cId="317389563" sldId="317"/>
            <ac:spMk id="4" creationId="{5C8173CA-D3A6-0D6A-87D0-24951F528838}"/>
          </ac:spMkLst>
        </pc:spChg>
        <pc:spChg chg="del mod ord">
          <ac:chgData name="Arthur Zigas" userId="8e2baa68-6a08-4acb-ad85-189fa57484ac" providerId="ADAL" clId="{E501B4CA-1630-4F1D-B0CE-09DFBEE1EE08}" dt="2024-04-16T01:39:53.599" v="580" actId="478"/>
          <ac:spMkLst>
            <pc:docMk/>
            <pc:sldMk cId="317389563" sldId="317"/>
            <ac:spMk id="5" creationId="{9BC96564-61A7-7296-CA1E-7E971A08CC09}"/>
          </ac:spMkLst>
        </pc:spChg>
        <pc:spChg chg="add del mod">
          <ac:chgData name="Arthur Zigas" userId="8e2baa68-6a08-4acb-ad85-189fa57484ac" providerId="ADAL" clId="{E501B4CA-1630-4F1D-B0CE-09DFBEE1EE08}" dt="2024-04-16T00:36:30.489" v="532" actId="478"/>
          <ac:spMkLst>
            <pc:docMk/>
            <pc:sldMk cId="317389563" sldId="317"/>
            <ac:spMk id="10" creationId="{5D76D64B-F73C-3206-E8C3-CAC083401A3F}"/>
          </ac:spMkLst>
        </pc:spChg>
        <pc:spChg chg="add del mod">
          <ac:chgData name="Arthur Zigas" userId="8e2baa68-6a08-4acb-ad85-189fa57484ac" providerId="ADAL" clId="{E501B4CA-1630-4F1D-B0CE-09DFBEE1EE08}" dt="2024-04-16T00:37:37.269" v="538" actId="26606"/>
          <ac:spMkLst>
            <pc:docMk/>
            <pc:sldMk cId="317389563" sldId="317"/>
            <ac:spMk id="16" creationId="{2050B4EC-FCC0-A3CE-6284-7BF8D7E83DA2}"/>
          </ac:spMkLst>
        </pc:spChg>
        <pc:spChg chg="add del mod">
          <ac:chgData name="Arthur Zigas" userId="8e2baa68-6a08-4acb-ad85-189fa57484ac" providerId="ADAL" clId="{E501B4CA-1630-4F1D-B0CE-09DFBEE1EE08}" dt="2024-04-16T00:37:37.269" v="538" actId="26606"/>
          <ac:spMkLst>
            <pc:docMk/>
            <pc:sldMk cId="317389563" sldId="317"/>
            <ac:spMk id="18" creationId="{6E0347CE-C385-A7D6-3D45-3C8342970F92}"/>
          </ac:spMkLst>
        </pc:spChg>
        <pc:spChg chg="add del mod">
          <ac:chgData name="Arthur Zigas" userId="8e2baa68-6a08-4acb-ad85-189fa57484ac" providerId="ADAL" clId="{E501B4CA-1630-4F1D-B0CE-09DFBEE1EE08}" dt="2024-04-16T05:22:26.345" v="1136" actId="478"/>
          <ac:spMkLst>
            <pc:docMk/>
            <pc:sldMk cId="317389563" sldId="317"/>
            <ac:spMk id="20" creationId="{2D7B9AB2-EA84-742B-5533-5E9139AF73AE}"/>
          </ac:spMkLst>
        </pc:spChg>
        <pc:spChg chg="add mod">
          <ac:chgData name="Arthur Zigas" userId="8e2baa68-6a08-4acb-ad85-189fa57484ac" providerId="ADAL" clId="{E501B4CA-1630-4F1D-B0CE-09DFBEE1EE08}" dt="2024-04-16T00:37:37.277" v="539" actId="26606"/>
          <ac:spMkLst>
            <pc:docMk/>
            <pc:sldMk cId="317389563" sldId="317"/>
            <ac:spMk id="21" creationId="{4D463115-A1AB-2347-12C2-421B521CAE00}"/>
          </ac:spMkLst>
        </pc:spChg>
        <pc:picChg chg="add del mod">
          <ac:chgData name="Arthur Zigas" userId="8e2baa68-6a08-4acb-ad85-189fa57484ac" providerId="ADAL" clId="{E501B4CA-1630-4F1D-B0CE-09DFBEE1EE08}" dt="2024-04-16T00:36:25.707" v="531" actId="478"/>
          <ac:picMkLst>
            <pc:docMk/>
            <pc:sldMk cId="317389563" sldId="317"/>
            <ac:picMk id="6" creationId="{BD413741-2C4E-44B7-ECF6-8C90BA5C8679}"/>
          </ac:picMkLst>
        </pc:picChg>
        <pc:picChg chg="add del mod">
          <ac:chgData name="Arthur Zigas" userId="8e2baa68-6a08-4acb-ad85-189fa57484ac" providerId="ADAL" clId="{E501B4CA-1630-4F1D-B0CE-09DFBEE1EE08}" dt="2024-04-16T00:36:24.230" v="530" actId="478"/>
          <ac:picMkLst>
            <pc:docMk/>
            <pc:sldMk cId="317389563" sldId="317"/>
            <ac:picMk id="8" creationId="{D4CE759E-BE8D-08F1-DD3F-CF70E06E52FF}"/>
          </ac:picMkLst>
        </pc:picChg>
        <pc:picChg chg="add del mod">
          <ac:chgData name="Arthur Zigas" userId="8e2baa68-6a08-4acb-ad85-189fa57484ac" providerId="ADAL" clId="{E501B4CA-1630-4F1D-B0CE-09DFBEE1EE08}" dt="2024-04-16T05:19:32.002" v="1108" actId="478"/>
          <ac:picMkLst>
            <pc:docMk/>
            <pc:sldMk cId="317389563" sldId="317"/>
            <ac:picMk id="11" creationId="{876B7B15-4C41-EB4F-C10C-D7E4A8FD0860}"/>
          </ac:picMkLst>
        </pc:picChg>
      </pc:sldChg>
      <pc:sldChg chg="ord">
        <pc:chgData name="Arthur Zigas" userId="8e2baa68-6a08-4acb-ad85-189fa57484ac" providerId="ADAL" clId="{E501B4CA-1630-4F1D-B0CE-09DFBEE1EE08}" dt="2024-04-16T05:45:57.292" v="1564"/>
        <pc:sldMkLst>
          <pc:docMk/>
          <pc:sldMk cId="1964129110" sldId="318"/>
        </pc:sldMkLst>
      </pc:sldChg>
      <pc:sldChg chg="mod ord modShow">
        <pc:chgData name="Arthur Zigas" userId="8e2baa68-6a08-4acb-ad85-189fa57484ac" providerId="ADAL" clId="{E501B4CA-1630-4F1D-B0CE-09DFBEE1EE08}" dt="2024-04-16T05:45:45.305" v="1562" actId="729"/>
        <pc:sldMkLst>
          <pc:docMk/>
          <pc:sldMk cId="3820230873" sldId="362"/>
        </pc:sldMkLst>
      </pc:sldChg>
      <pc:sldChg chg="ord">
        <pc:chgData name="Arthur Zigas" userId="8e2baa68-6a08-4acb-ad85-189fa57484ac" providerId="ADAL" clId="{E501B4CA-1630-4F1D-B0CE-09DFBEE1EE08}" dt="2024-04-16T05:43:22.318" v="1561"/>
        <pc:sldMkLst>
          <pc:docMk/>
          <pc:sldMk cId="3717590866" sldId="363"/>
        </pc:sldMkLst>
      </pc:sldChg>
      <pc:sldChg chg="modSp mod">
        <pc:chgData name="Arthur Zigas" userId="8e2baa68-6a08-4acb-ad85-189fa57484ac" providerId="ADAL" clId="{E501B4CA-1630-4F1D-B0CE-09DFBEE1EE08}" dt="2024-04-15T23:50:25.279" v="215" actId="20577"/>
        <pc:sldMkLst>
          <pc:docMk/>
          <pc:sldMk cId="3799942349" sldId="363"/>
        </pc:sldMkLst>
        <pc:spChg chg="mod">
          <ac:chgData name="Arthur Zigas" userId="8e2baa68-6a08-4acb-ad85-189fa57484ac" providerId="ADAL" clId="{E501B4CA-1630-4F1D-B0CE-09DFBEE1EE08}" dt="2024-04-15T23:50:25.279" v="215" actId="20577"/>
          <ac:spMkLst>
            <pc:docMk/>
            <pc:sldMk cId="3799942349" sldId="363"/>
            <ac:spMk id="4" creationId="{87C07925-6763-61C2-3B03-B884D7F4D32E}"/>
          </ac:spMkLst>
        </pc:spChg>
      </pc:sldChg>
      <pc:sldChg chg="addSp modSp mod ord modNotesTx">
        <pc:chgData name="Arthur Zigas" userId="8e2baa68-6a08-4acb-ad85-189fa57484ac" providerId="ADAL" clId="{E501B4CA-1630-4F1D-B0CE-09DFBEE1EE08}" dt="2024-04-16T05:43:22.318" v="1561"/>
        <pc:sldMkLst>
          <pc:docMk/>
          <pc:sldMk cId="2040116278" sldId="364"/>
        </pc:sldMkLst>
        <pc:spChg chg="mod">
          <ac:chgData name="Arthur Zigas" userId="8e2baa68-6a08-4acb-ad85-189fa57484ac" providerId="ADAL" clId="{E501B4CA-1630-4F1D-B0CE-09DFBEE1EE08}" dt="2024-04-16T05:07:24.703" v="1023" actId="20577"/>
          <ac:spMkLst>
            <pc:docMk/>
            <pc:sldMk cId="2040116278" sldId="364"/>
            <ac:spMk id="2" creationId="{E050B422-10CA-7AAE-9EE3-AB1ABC7DAF84}"/>
          </ac:spMkLst>
        </pc:spChg>
        <pc:spChg chg="mod">
          <ac:chgData name="Arthur Zigas" userId="8e2baa68-6a08-4acb-ad85-189fa57484ac" providerId="ADAL" clId="{E501B4CA-1630-4F1D-B0CE-09DFBEE1EE08}" dt="2024-04-16T05:09:05.205" v="1037" actId="14100"/>
          <ac:spMkLst>
            <pc:docMk/>
            <pc:sldMk cId="2040116278" sldId="364"/>
            <ac:spMk id="3" creationId="{3C2A873A-D88A-5FD3-2E1A-36093104EAE4}"/>
          </ac:spMkLst>
        </pc:spChg>
        <pc:spChg chg="add mod">
          <ac:chgData name="Arthur Zigas" userId="8e2baa68-6a08-4acb-ad85-189fa57484ac" providerId="ADAL" clId="{E501B4CA-1630-4F1D-B0CE-09DFBEE1EE08}" dt="2024-04-16T05:09:44.243" v="1045" actId="1076"/>
          <ac:spMkLst>
            <pc:docMk/>
            <pc:sldMk cId="2040116278" sldId="364"/>
            <ac:spMk id="6" creationId="{70DA906C-8D6A-D47C-4728-76FFFED7BC09}"/>
          </ac:spMkLst>
        </pc:spChg>
      </pc:sldChg>
      <pc:sldChg chg="modSp add mod modNotesTx">
        <pc:chgData name="Arthur Zigas" userId="8e2baa68-6a08-4acb-ad85-189fa57484ac" providerId="ADAL" clId="{E501B4CA-1630-4F1D-B0CE-09DFBEE1EE08}" dt="2024-04-16T03:08:54.657" v="812" actId="6549"/>
        <pc:sldMkLst>
          <pc:docMk/>
          <pc:sldMk cId="2137172616" sldId="365"/>
        </pc:sldMkLst>
        <pc:spChg chg="mod">
          <ac:chgData name="Arthur Zigas" userId="8e2baa68-6a08-4acb-ad85-189fa57484ac" providerId="ADAL" clId="{E501B4CA-1630-4F1D-B0CE-09DFBEE1EE08}" dt="2024-04-16T02:10:10.095" v="801" actId="20577"/>
          <ac:spMkLst>
            <pc:docMk/>
            <pc:sldMk cId="2137172616" sldId="365"/>
            <ac:spMk id="3" creationId="{7C9DBE76-875D-B1C5-17C5-35515B5DFA27}"/>
          </ac:spMkLst>
        </pc:spChg>
      </pc:sldChg>
      <pc:sldChg chg="ord">
        <pc:chgData name="Arthur Zigas" userId="8e2baa68-6a08-4acb-ad85-189fa57484ac" providerId="ADAL" clId="{E501B4CA-1630-4F1D-B0CE-09DFBEE1EE08}" dt="2024-04-16T05:43:22.318" v="1561"/>
        <pc:sldMkLst>
          <pc:docMk/>
          <pc:sldMk cId="187031790" sldId="366"/>
        </pc:sldMkLst>
      </pc:sldChg>
      <pc:sldChg chg="add del ord">
        <pc:chgData name="Arthur Zigas" userId="8e2baa68-6a08-4acb-ad85-189fa57484ac" providerId="ADAL" clId="{E501B4CA-1630-4F1D-B0CE-09DFBEE1EE08}" dt="2024-04-16T03:20:21.526" v="828" actId="47"/>
        <pc:sldMkLst>
          <pc:docMk/>
          <pc:sldMk cId="1779483588" sldId="367"/>
        </pc:sldMkLst>
      </pc:sldChg>
      <pc:sldChg chg="addSp delSp modSp mod ord">
        <pc:chgData name="Arthur Zigas" userId="8e2baa68-6a08-4acb-ad85-189fa57484ac" providerId="ADAL" clId="{E501B4CA-1630-4F1D-B0CE-09DFBEE1EE08}" dt="2024-04-16T05:47:25.359" v="1568" actId="1076"/>
        <pc:sldMkLst>
          <pc:docMk/>
          <pc:sldMk cId="1850710456" sldId="367"/>
        </pc:sldMkLst>
        <pc:picChg chg="add mod">
          <ac:chgData name="Arthur Zigas" userId="8e2baa68-6a08-4acb-ad85-189fa57484ac" providerId="ADAL" clId="{E501B4CA-1630-4F1D-B0CE-09DFBEE1EE08}" dt="2024-04-16T05:47:25.359" v="1568" actId="1076"/>
          <ac:picMkLst>
            <pc:docMk/>
            <pc:sldMk cId="1850710456" sldId="367"/>
            <ac:picMk id="3" creationId="{99767E72-4522-EAFB-490C-9248757E0CC0}"/>
          </ac:picMkLst>
        </pc:picChg>
        <pc:picChg chg="del">
          <ac:chgData name="Arthur Zigas" userId="8e2baa68-6a08-4acb-ad85-189fa57484ac" providerId="ADAL" clId="{E501B4CA-1630-4F1D-B0CE-09DFBEE1EE08}" dt="2024-04-16T05:47:01.519" v="1565" actId="478"/>
          <ac:picMkLst>
            <pc:docMk/>
            <pc:sldMk cId="1850710456" sldId="367"/>
            <ac:picMk id="1026" creationId="{A1614080-AFF5-764F-3935-1E7208F02F27}"/>
          </ac:picMkLst>
        </pc:picChg>
      </pc:sldChg>
      <pc:sldChg chg="add ord">
        <pc:chgData name="Arthur Zigas" userId="8e2baa68-6a08-4acb-ad85-189fa57484ac" providerId="ADAL" clId="{E501B4CA-1630-4F1D-B0CE-09DFBEE1EE08}" dt="2024-04-16T05:43:22.318" v="1561"/>
        <pc:sldMkLst>
          <pc:docMk/>
          <pc:sldMk cId="318280899" sldId="369"/>
        </pc:sldMkLst>
      </pc:sldChg>
      <pc:sldChg chg="del">
        <pc:chgData name="Arthur Zigas" userId="8e2baa68-6a08-4acb-ad85-189fa57484ac" providerId="ADAL" clId="{E501B4CA-1630-4F1D-B0CE-09DFBEE1EE08}" dt="2024-04-16T05:06:38.766" v="987" actId="47"/>
        <pc:sldMkLst>
          <pc:docMk/>
          <pc:sldMk cId="2816610056" sldId="369"/>
        </pc:sldMkLst>
      </pc:sldChg>
      <pc:sldChg chg="delSp modSp add mod">
        <pc:chgData name="Arthur Zigas" userId="8e2baa68-6a08-4acb-ad85-189fa57484ac" providerId="ADAL" clId="{E501B4CA-1630-4F1D-B0CE-09DFBEE1EE08}" dt="2024-04-16T05:36:46.236" v="1451" actId="1076"/>
        <pc:sldMkLst>
          <pc:docMk/>
          <pc:sldMk cId="1241302249" sldId="370"/>
        </pc:sldMkLst>
        <pc:spChg chg="del">
          <ac:chgData name="Arthur Zigas" userId="8e2baa68-6a08-4acb-ad85-189fa57484ac" providerId="ADAL" clId="{E501B4CA-1630-4F1D-B0CE-09DFBEE1EE08}" dt="2024-04-16T05:36:43.599" v="1450" actId="478"/>
          <ac:spMkLst>
            <pc:docMk/>
            <pc:sldMk cId="1241302249" sldId="370"/>
            <ac:spMk id="20" creationId="{5F572F68-0B66-60DC-17CE-9FA8DD1ADD4F}"/>
          </ac:spMkLst>
        </pc:spChg>
        <pc:picChg chg="mod">
          <ac:chgData name="Arthur Zigas" userId="8e2baa68-6a08-4acb-ad85-189fa57484ac" providerId="ADAL" clId="{E501B4CA-1630-4F1D-B0CE-09DFBEE1EE08}" dt="2024-04-16T05:36:46.236" v="1451" actId="1076"/>
          <ac:picMkLst>
            <pc:docMk/>
            <pc:sldMk cId="1241302249" sldId="370"/>
            <ac:picMk id="11" creationId="{06EB0983-BDD5-E12B-8B3B-8EE00F9C9C60}"/>
          </ac:picMkLst>
        </pc:picChg>
      </pc:sldChg>
      <pc:sldChg chg="addSp delSp modSp add mod">
        <pc:chgData name="Arthur Zigas" userId="8e2baa68-6a08-4acb-ad85-189fa57484ac" providerId="ADAL" clId="{E501B4CA-1630-4F1D-B0CE-09DFBEE1EE08}" dt="2024-04-16T05:41:46.742" v="1557" actId="1076"/>
        <pc:sldMkLst>
          <pc:docMk/>
          <pc:sldMk cId="1604600335" sldId="371"/>
        </pc:sldMkLst>
        <pc:spChg chg="del">
          <ac:chgData name="Arthur Zigas" userId="8e2baa68-6a08-4acb-ad85-189fa57484ac" providerId="ADAL" clId="{E501B4CA-1630-4F1D-B0CE-09DFBEE1EE08}" dt="2024-04-16T05:39:03.305" v="1492" actId="478"/>
          <ac:spMkLst>
            <pc:docMk/>
            <pc:sldMk cId="1604600335" sldId="371"/>
            <ac:spMk id="2" creationId="{00CA3AC9-C06D-8A4B-8A7A-688E6AAE0A06}"/>
          </ac:spMkLst>
        </pc:spChg>
        <pc:spChg chg="del">
          <ac:chgData name="Arthur Zigas" userId="8e2baa68-6a08-4acb-ad85-189fa57484ac" providerId="ADAL" clId="{E501B4CA-1630-4F1D-B0CE-09DFBEE1EE08}" dt="2024-04-16T05:39:00.631" v="1491" actId="478"/>
          <ac:spMkLst>
            <pc:docMk/>
            <pc:sldMk cId="1604600335" sldId="371"/>
            <ac:spMk id="3" creationId="{3E1F60C1-BE09-135D-8AFE-40B020D92414}"/>
          </ac:spMkLst>
        </pc:spChg>
        <pc:spChg chg="mod">
          <ac:chgData name="Arthur Zigas" userId="8e2baa68-6a08-4acb-ad85-189fa57484ac" providerId="ADAL" clId="{E501B4CA-1630-4F1D-B0CE-09DFBEE1EE08}" dt="2024-04-16T05:37:48.155" v="1486" actId="20577"/>
          <ac:spMkLst>
            <pc:docMk/>
            <pc:sldMk cId="1604600335" sldId="371"/>
            <ac:spMk id="4" creationId="{43529E0E-291A-6EAE-0883-7E5B64089EEA}"/>
          </ac:spMkLst>
        </pc:spChg>
        <pc:spChg chg="add del mod">
          <ac:chgData name="Arthur Zigas" userId="8e2baa68-6a08-4acb-ad85-189fa57484ac" providerId="ADAL" clId="{E501B4CA-1630-4F1D-B0CE-09DFBEE1EE08}" dt="2024-04-16T05:40:30.443" v="1505" actId="478"/>
          <ac:spMkLst>
            <pc:docMk/>
            <pc:sldMk cId="1604600335" sldId="371"/>
            <ac:spMk id="6" creationId="{A61A7708-0FD2-B5FA-11E8-16198B04CFAB}"/>
          </ac:spMkLst>
        </pc:spChg>
        <pc:spChg chg="add del mod">
          <ac:chgData name="Arthur Zigas" userId="8e2baa68-6a08-4acb-ad85-189fa57484ac" providerId="ADAL" clId="{E501B4CA-1630-4F1D-B0CE-09DFBEE1EE08}" dt="2024-04-16T05:39:19.990" v="1494" actId="478"/>
          <ac:spMkLst>
            <pc:docMk/>
            <pc:sldMk cId="1604600335" sldId="371"/>
            <ac:spMk id="8" creationId="{29185E9C-B946-8967-A77A-B347308A1E58}"/>
          </ac:spMkLst>
        </pc:spChg>
        <pc:spChg chg="add mod">
          <ac:chgData name="Arthur Zigas" userId="8e2baa68-6a08-4acb-ad85-189fa57484ac" providerId="ADAL" clId="{E501B4CA-1630-4F1D-B0CE-09DFBEE1EE08}" dt="2024-04-16T05:40:28.233" v="1503"/>
          <ac:spMkLst>
            <pc:docMk/>
            <pc:sldMk cId="1604600335" sldId="371"/>
            <ac:spMk id="9" creationId="{E00AFB30-E1A8-9BEC-0E07-23B29F3DE915}"/>
          </ac:spMkLst>
        </pc:spChg>
        <pc:spChg chg="add mod">
          <ac:chgData name="Arthur Zigas" userId="8e2baa68-6a08-4acb-ad85-189fa57484ac" providerId="ADAL" clId="{E501B4CA-1630-4F1D-B0CE-09DFBEE1EE08}" dt="2024-04-16T05:39:38.132" v="1496"/>
          <ac:spMkLst>
            <pc:docMk/>
            <pc:sldMk cId="1604600335" sldId="371"/>
            <ac:spMk id="12" creationId="{2017CE7C-43F9-8F62-CF7A-8F63558530EA}"/>
          </ac:spMkLst>
        </pc:spChg>
        <pc:spChg chg="add mod">
          <ac:chgData name="Arthur Zigas" userId="8e2baa68-6a08-4acb-ad85-189fa57484ac" providerId="ADAL" clId="{E501B4CA-1630-4F1D-B0CE-09DFBEE1EE08}" dt="2024-04-16T05:39:38.132" v="1496"/>
          <ac:spMkLst>
            <pc:docMk/>
            <pc:sldMk cId="1604600335" sldId="371"/>
            <ac:spMk id="13" creationId="{F74FF208-B0D0-243B-A9CA-187C945DA3BB}"/>
          </ac:spMkLst>
        </pc:spChg>
        <pc:spChg chg="add mod">
          <ac:chgData name="Arthur Zigas" userId="8e2baa68-6a08-4acb-ad85-189fa57484ac" providerId="ADAL" clId="{E501B4CA-1630-4F1D-B0CE-09DFBEE1EE08}" dt="2024-04-16T05:39:38.132" v="1496"/>
          <ac:spMkLst>
            <pc:docMk/>
            <pc:sldMk cId="1604600335" sldId="371"/>
            <ac:spMk id="14" creationId="{A73D763F-D336-748F-32BD-A302F9E3E339}"/>
          </ac:spMkLst>
        </pc:spChg>
        <pc:spChg chg="add mod">
          <ac:chgData name="Arthur Zigas" userId="8e2baa68-6a08-4acb-ad85-189fa57484ac" providerId="ADAL" clId="{E501B4CA-1630-4F1D-B0CE-09DFBEE1EE08}" dt="2024-04-16T05:40:27.858" v="1502" actId="14100"/>
          <ac:spMkLst>
            <pc:docMk/>
            <pc:sldMk cId="1604600335" sldId="371"/>
            <ac:spMk id="15" creationId="{75E050A4-5718-FED7-B349-3F1341585ADC}"/>
          </ac:spMkLst>
        </pc:spChg>
        <pc:spChg chg="add mod">
          <ac:chgData name="Arthur Zigas" userId="8e2baa68-6a08-4acb-ad85-189fa57484ac" providerId="ADAL" clId="{E501B4CA-1630-4F1D-B0CE-09DFBEE1EE08}" dt="2024-04-16T05:41:39.767" v="1556" actId="1076"/>
          <ac:spMkLst>
            <pc:docMk/>
            <pc:sldMk cId="1604600335" sldId="371"/>
            <ac:spMk id="17" creationId="{821E1EBD-BC19-A691-661D-6EC9F7FB1707}"/>
          </ac:spMkLst>
        </pc:spChg>
        <pc:spChg chg="add mod">
          <ac:chgData name="Arthur Zigas" userId="8e2baa68-6a08-4acb-ad85-189fa57484ac" providerId="ADAL" clId="{E501B4CA-1630-4F1D-B0CE-09DFBEE1EE08}" dt="2024-04-16T05:41:17.501" v="1554" actId="1036"/>
          <ac:spMkLst>
            <pc:docMk/>
            <pc:sldMk cId="1604600335" sldId="371"/>
            <ac:spMk id="18" creationId="{E55D32DC-7146-E8DD-95BD-5FCAC3AD2A00}"/>
          </ac:spMkLst>
        </pc:spChg>
        <pc:spChg chg="add mod">
          <ac:chgData name="Arthur Zigas" userId="8e2baa68-6a08-4acb-ad85-189fa57484ac" providerId="ADAL" clId="{E501B4CA-1630-4F1D-B0CE-09DFBEE1EE08}" dt="2024-04-16T05:41:26.672" v="1555" actId="1076"/>
          <ac:spMkLst>
            <pc:docMk/>
            <pc:sldMk cId="1604600335" sldId="371"/>
            <ac:spMk id="19" creationId="{FBD1B968-AEF2-EB0B-D42F-ABF209B6ADD1}"/>
          </ac:spMkLst>
        </pc:spChg>
        <pc:spChg chg="add mod">
          <ac:chgData name="Arthur Zigas" userId="8e2baa68-6a08-4acb-ad85-189fa57484ac" providerId="ADAL" clId="{E501B4CA-1630-4F1D-B0CE-09DFBEE1EE08}" dt="2024-04-16T05:41:46.742" v="1557" actId="1076"/>
          <ac:spMkLst>
            <pc:docMk/>
            <pc:sldMk cId="1604600335" sldId="371"/>
            <ac:spMk id="20" creationId="{D8E0D61D-004F-20D3-8E80-F33DE2D8AA6B}"/>
          </ac:spMkLst>
        </pc:spChg>
        <pc:picChg chg="add mod">
          <ac:chgData name="Arthur Zigas" userId="8e2baa68-6a08-4acb-ad85-189fa57484ac" providerId="ADAL" clId="{E501B4CA-1630-4F1D-B0CE-09DFBEE1EE08}" dt="2024-04-16T05:39:38.132" v="1496"/>
          <ac:picMkLst>
            <pc:docMk/>
            <pc:sldMk cId="1604600335" sldId="371"/>
            <ac:picMk id="10" creationId="{EE985349-A469-76AD-EF02-12C26B5DCC52}"/>
          </ac:picMkLst>
        </pc:picChg>
        <pc:picChg chg="del">
          <ac:chgData name="Arthur Zigas" userId="8e2baa68-6a08-4acb-ad85-189fa57484ac" providerId="ADAL" clId="{E501B4CA-1630-4F1D-B0CE-09DFBEE1EE08}" dt="2024-04-16T05:39:05.113" v="1493" actId="478"/>
          <ac:picMkLst>
            <pc:docMk/>
            <pc:sldMk cId="1604600335" sldId="371"/>
            <ac:picMk id="11" creationId="{3CB03C3B-E5AE-E2D8-4385-86322523ABD5}"/>
          </ac:picMkLst>
        </pc:picChg>
        <pc:picChg chg="add mod">
          <ac:chgData name="Arthur Zigas" userId="8e2baa68-6a08-4acb-ad85-189fa57484ac" providerId="ADAL" clId="{E501B4CA-1630-4F1D-B0CE-09DFBEE1EE08}" dt="2024-04-16T05:40:53.409" v="1506"/>
          <ac:picMkLst>
            <pc:docMk/>
            <pc:sldMk cId="1604600335" sldId="371"/>
            <ac:picMk id="16" creationId="{92E4A7F5-D93A-C7B1-80B7-A83BF17A8A68}"/>
          </ac:picMkLst>
        </pc:picChg>
      </pc:sldChg>
      <pc:sldMasterChg chg="delSldLayout">
        <pc:chgData name="Arthur Zigas" userId="8e2baa68-6a08-4acb-ad85-189fa57484ac" providerId="ADAL" clId="{E501B4CA-1630-4F1D-B0CE-09DFBEE1EE08}" dt="2024-04-16T05:42:10.338" v="1559" actId="47"/>
        <pc:sldMasterMkLst>
          <pc:docMk/>
          <pc:sldMasterMk cId="2180352252" sldId="2147483668"/>
        </pc:sldMasterMkLst>
        <pc:sldLayoutChg chg="del">
          <pc:chgData name="Arthur Zigas" userId="8e2baa68-6a08-4acb-ad85-189fa57484ac" providerId="ADAL" clId="{E501B4CA-1630-4F1D-B0CE-09DFBEE1EE08}" dt="2024-04-16T05:42:10.338" v="1559" actId="47"/>
          <pc:sldLayoutMkLst>
            <pc:docMk/>
            <pc:sldMasterMk cId="2180352252" sldId="2147483668"/>
            <pc:sldLayoutMk cId="869955089" sldId="2147483715"/>
          </pc:sldLayoutMkLst>
        </pc:sldLayoutChg>
      </pc:sldMasterChg>
    </pc:docChg>
  </pc:docChgLst>
  <pc:docChgLst>
    <pc:chgData name="Robert Lawson" userId="S::robert.lawson@det.nsw.edu.au::c4eefed7-dea1-4d11-a3d7-02f4e32d9a7b" providerId="AD" clId="Web-{5BD8B50F-289B-4094-A665-6AE4AA11389C}"/>
    <pc:docChg chg="addSld delSld modSld modSection">
      <pc:chgData name="Robert Lawson" userId="S::robert.lawson@det.nsw.edu.au::c4eefed7-dea1-4d11-a3d7-02f4e32d9a7b" providerId="AD" clId="Web-{5BD8B50F-289B-4094-A665-6AE4AA11389C}" dt="2024-04-16T00:23:46.033" v="12" actId="14100"/>
      <pc:docMkLst>
        <pc:docMk/>
      </pc:docMkLst>
      <pc:sldChg chg="modSp">
        <pc:chgData name="Robert Lawson" userId="S::robert.lawson@det.nsw.edu.au::c4eefed7-dea1-4d11-a3d7-02f4e32d9a7b" providerId="AD" clId="Web-{5BD8B50F-289B-4094-A665-6AE4AA11389C}" dt="2024-04-16T00:22:58.375" v="6" actId="20577"/>
        <pc:sldMkLst>
          <pc:docMk/>
          <pc:sldMk cId="3820230873" sldId="362"/>
        </pc:sldMkLst>
        <pc:spChg chg="mod">
          <ac:chgData name="Robert Lawson" userId="S::robert.lawson@det.nsw.edu.au::c4eefed7-dea1-4d11-a3d7-02f4e32d9a7b" providerId="AD" clId="Web-{5BD8B50F-289B-4094-A665-6AE4AA11389C}" dt="2024-04-16T00:22:58.375" v="6" actId="20577"/>
          <ac:spMkLst>
            <pc:docMk/>
            <pc:sldMk cId="3820230873" sldId="362"/>
            <ac:spMk id="3" creationId="{A7B550C3-CC6D-4A0B-ABC6-D244B0C88F1F}"/>
          </ac:spMkLst>
        </pc:spChg>
        <pc:spChg chg="mod">
          <ac:chgData name="Robert Lawson" userId="S::robert.lawson@det.nsw.edu.au::c4eefed7-dea1-4d11-a3d7-02f4e32d9a7b" providerId="AD" clId="Web-{5BD8B50F-289B-4094-A665-6AE4AA11389C}" dt="2024-04-16T00:22:36.171" v="5" actId="20577"/>
          <ac:spMkLst>
            <pc:docMk/>
            <pc:sldMk cId="3820230873" sldId="362"/>
            <ac:spMk id="6" creationId="{F1A7127F-AB52-4227-921B-94273ADFDCA7}"/>
          </ac:spMkLst>
        </pc:spChg>
      </pc:sldChg>
      <pc:sldChg chg="new del">
        <pc:chgData name="Robert Lawson" userId="S::robert.lawson@det.nsw.edu.au::c4eefed7-dea1-4d11-a3d7-02f4e32d9a7b" providerId="AD" clId="Web-{5BD8B50F-289B-4094-A665-6AE4AA11389C}" dt="2024-04-16T00:21:39.732" v="2"/>
        <pc:sldMkLst>
          <pc:docMk/>
          <pc:sldMk cId="1208601608" sldId="363"/>
        </pc:sldMkLst>
      </pc:sldChg>
      <pc:sldChg chg="new">
        <pc:chgData name="Robert Lawson" userId="S::robert.lawson@det.nsw.edu.au::c4eefed7-dea1-4d11-a3d7-02f4e32d9a7b" providerId="AD" clId="Web-{5BD8B50F-289B-4094-A665-6AE4AA11389C}" dt="2024-04-16T00:21:43.482" v="3"/>
        <pc:sldMkLst>
          <pc:docMk/>
          <pc:sldMk cId="3717590866" sldId="363"/>
        </pc:sldMkLst>
      </pc:sldChg>
      <pc:sldChg chg="del">
        <pc:chgData name="Robert Lawson" userId="S::robert.lawson@det.nsw.edu.au::c4eefed7-dea1-4d11-a3d7-02f4e32d9a7b" providerId="AD" clId="Web-{5BD8B50F-289B-4094-A665-6AE4AA11389C}" dt="2024-04-16T00:19:25.932" v="0"/>
        <pc:sldMkLst>
          <pc:docMk/>
          <pc:sldMk cId="3799942349" sldId="363"/>
        </pc:sldMkLst>
      </pc:sldChg>
      <pc:sldChg chg="modSp new">
        <pc:chgData name="Robert Lawson" userId="S::robert.lawson@det.nsw.edu.au::c4eefed7-dea1-4d11-a3d7-02f4e32d9a7b" providerId="AD" clId="Web-{5BD8B50F-289B-4094-A665-6AE4AA11389C}" dt="2024-04-16T00:23:46.033" v="12" actId="14100"/>
        <pc:sldMkLst>
          <pc:docMk/>
          <pc:sldMk cId="2040116278" sldId="364"/>
        </pc:sldMkLst>
        <pc:spChg chg="mod">
          <ac:chgData name="Robert Lawson" userId="S::robert.lawson@det.nsw.edu.au::c4eefed7-dea1-4d11-a3d7-02f4e32d9a7b" providerId="AD" clId="Web-{5BD8B50F-289B-4094-A665-6AE4AA11389C}" dt="2024-04-16T00:23:46.033" v="12" actId="14100"/>
          <ac:spMkLst>
            <pc:docMk/>
            <pc:sldMk cId="2040116278" sldId="364"/>
            <ac:spMk id="2" creationId="{E050B422-10CA-7AAE-9EE3-AB1ABC7DAF84}"/>
          </ac:spMkLst>
        </pc:spChg>
      </pc:sldChg>
    </pc:docChg>
  </pc:docChgLst>
  <pc:docChgLst>
    <pc:chgData name="Scott Barnier" userId="S::scott.barnier@det.nsw.edu.au::663ee188-0f94-456f-b7c4-ee37533424d3" providerId="AD" clId="Web-{70319EAE-B369-41FC-82DA-F141D5D0819B}"/>
    <pc:docChg chg="addSld modSld modSection">
      <pc:chgData name="Scott Barnier" userId="S::scott.barnier@det.nsw.edu.au::663ee188-0f94-456f-b7c4-ee37533424d3" providerId="AD" clId="Web-{70319EAE-B369-41FC-82DA-F141D5D0819B}" dt="2024-04-10T05:21:40.359" v="27" actId="20577"/>
      <pc:docMkLst>
        <pc:docMk/>
      </pc:docMkLst>
      <pc:sldChg chg="modSp new">
        <pc:chgData name="Scott Barnier" userId="S::scott.barnier@det.nsw.edu.au::663ee188-0f94-456f-b7c4-ee37533424d3" providerId="AD" clId="Web-{70319EAE-B369-41FC-82DA-F141D5D0819B}" dt="2024-04-10T05:21:40.359" v="27" actId="20577"/>
        <pc:sldMkLst>
          <pc:docMk/>
          <pc:sldMk cId="4014021675" sldId="314"/>
        </pc:sldMkLst>
        <pc:spChg chg="mod">
          <ac:chgData name="Scott Barnier" userId="S::scott.barnier@det.nsw.edu.au::663ee188-0f94-456f-b7c4-ee37533424d3" providerId="AD" clId="Web-{70319EAE-B369-41FC-82DA-F141D5D0819B}" dt="2024-04-10T05:03:08.555" v="16" actId="20577"/>
          <ac:spMkLst>
            <pc:docMk/>
            <pc:sldMk cId="4014021675" sldId="314"/>
            <ac:spMk id="2" creationId="{88DD3F4E-F28D-1095-3D76-0E1697362D1E}"/>
          </ac:spMkLst>
        </pc:spChg>
        <pc:spChg chg="mod">
          <ac:chgData name="Scott Barnier" userId="S::scott.barnier@det.nsw.edu.au::663ee188-0f94-456f-b7c4-ee37533424d3" providerId="AD" clId="Web-{70319EAE-B369-41FC-82DA-F141D5D0819B}" dt="2024-04-10T05:03:12.211" v="17" actId="20577"/>
          <ac:spMkLst>
            <pc:docMk/>
            <pc:sldMk cId="4014021675" sldId="314"/>
            <ac:spMk id="3" creationId="{063CF67B-CCC0-6A57-83D4-419595A6737C}"/>
          </ac:spMkLst>
        </pc:spChg>
        <pc:spChg chg="mod">
          <ac:chgData name="Scott Barnier" userId="S::scott.barnier@det.nsw.edu.au::663ee188-0f94-456f-b7c4-ee37533424d3" providerId="AD" clId="Web-{70319EAE-B369-41FC-82DA-F141D5D0819B}" dt="2024-04-10T05:21:40.359" v="27" actId="20577"/>
          <ac:spMkLst>
            <pc:docMk/>
            <pc:sldMk cId="4014021675" sldId="314"/>
            <ac:spMk id="4" creationId="{A6C6EC09-C9FA-3F38-B72C-60540160AE76}"/>
          </ac:spMkLst>
        </pc:spChg>
      </pc:sldChg>
    </pc:docChg>
  </pc:docChgLst>
  <pc:docChgLst>
    <pc:chgData name="Gerard Delany (Gerard Delany)" userId="0f6baba4-a50f-4752-b9a7-dc67507b46bd" providerId="ADAL" clId="{E1C52008-1DD5-451A-908A-2106A576882D}"/>
    <pc:docChg chg="undo redo custSel addSld delSld modSld sldOrd delMainMaster delSection modSection">
      <pc:chgData name="Gerard Delany (Gerard Delany)" userId="0f6baba4-a50f-4752-b9a7-dc67507b46bd" providerId="ADAL" clId="{E1C52008-1DD5-451A-908A-2106A576882D}" dt="2024-04-18T01:52:14.208" v="5682" actId="6549"/>
      <pc:docMkLst>
        <pc:docMk/>
      </pc:docMkLst>
      <pc:sldChg chg="del">
        <pc:chgData name="Gerard Delany (Gerard Delany)" userId="0f6baba4-a50f-4752-b9a7-dc67507b46bd" providerId="ADAL" clId="{E1C52008-1DD5-451A-908A-2106A576882D}" dt="2024-04-17T01:57:56.761" v="1292" actId="2696"/>
        <pc:sldMkLst>
          <pc:docMk/>
          <pc:sldMk cId="3615227948" sldId="260"/>
        </pc:sldMkLst>
      </pc:sldChg>
      <pc:sldChg chg="del">
        <pc:chgData name="Gerard Delany (Gerard Delany)" userId="0f6baba4-a50f-4752-b9a7-dc67507b46bd" providerId="ADAL" clId="{E1C52008-1DD5-451A-908A-2106A576882D}" dt="2024-04-17T01:57:56.761" v="1292" actId="2696"/>
        <pc:sldMkLst>
          <pc:docMk/>
          <pc:sldMk cId="3469208251" sldId="262"/>
        </pc:sldMkLst>
      </pc:sldChg>
      <pc:sldChg chg="del">
        <pc:chgData name="Gerard Delany (Gerard Delany)" userId="0f6baba4-a50f-4752-b9a7-dc67507b46bd" providerId="ADAL" clId="{E1C52008-1DD5-451A-908A-2106A576882D}" dt="2024-04-17T01:57:56.761" v="1292" actId="2696"/>
        <pc:sldMkLst>
          <pc:docMk/>
          <pc:sldMk cId="454664195" sldId="263"/>
        </pc:sldMkLst>
      </pc:sldChg>
      <pc:sldChg chg="del">
        <pc:chgData name="Gerard Delany (Gerard Delany)" userId="0f6baba4-a50f-4752-b9a7-dc67507b46bd" providerId="ADAL" clId="{E1C52008-1DD5-451A-908A-2106A576882D}" dt="2024-04-17T01:57:56.761" v="1292" actId="2696"/>
        <pc:sldMkLst>
          <pc:docMk/>
          <pc:sldMk cId="1413149861" sldId="264"/>
        </pc:sldMkLst>
      </pc:sldChg>
      <pc:sldChg chg="del">
        <pc:chgData name="Gerard Delany (Gerard Delany)" userId="0f6baba4-a50f-4752-b9a7-dc67507b46bd" providerId="ADAL" clId="{E1C52008-1DD5-451A-908A-2106A576882D}" dt="2024-04-17T01:57:56.761" v="1292" actId="2696"/>
        <pc:sldMkLst>
          <pc:docMk/>
          <pc:sldMk cId="4014061073" sldId="268"/>
        </pc:sldMkLst>
      </pc:sldChg>
      <pc:sldChg chg="del">
        <pc:chgData name="Gerard Delany (Gerard Delany)" userId="0f6baba4-a50f-4752-b9a7-dc67507b46bd" providerId="ADAL" clId="{E1C52008-1DD5-451A-908A-2106A576882D}" dt="2024-04-17T01:57:56.761" v="1292" actId="2696"/>
        <pc:sldMkLst>
          <pc:docMk/>
          <pc:sldMk cId="396620428" sldId="269"/>
        </pc:sldMkLst>
      </pc:sldChg>
      <pc:sldChg chg="del">
        <pc:chgData name="Gerard Delany (Gerard Delany)" userId="0f6baba4-a50f-4752-b9a7-dc67507b46bd" providerId="ADAL" clId="{E1C52008-1DD5-451A-908A-2106A576882D}" dt="2024-04-17T01:57:56.761" v="1292" actId="2696"/>
        <pc:sldMkLst>
          <pc:docMk/>
          <pc:sldMk cId="478934908" sldId="271"/>
        </pc:sldMkLst>
      </pc:sldChg>
      <pc:sldChg chg="del">
        <pc:chgData name="Gerard Delany (Gerard Delany)" userId="0f6baba4-a50f-4752-b9a7-dc67507b46bd" providerId="ADAL" clId="{E1C52008-1DD5-451A-908A-2106A576882D}" dt="2024-04-17T01:57:56.761" v="1292" actId="2696"/>
        <pc:sldMkLst>
          <pc:docMk/>
          <pc:sldMk cId="3978142083" sldId="272"/>
        </pc:sldMkLst>
      </pc:sldChg>
      <pc:sldChg chg="del">
        <pc:chgData name="Gerard Delany (Gerard Delany)" userId="0f6baba4-a50f-4752-b9a7-dc67507b46bd" providerId="ADAL" clId="{E1C52008-1DD5-451A-908A-2106A576882D}" dt="2024-04-17T01:57:56.761" v="1292" actId="2696"/>
        <pc:sldMkLst>
          <pc:docMk/>
          <pc:sldMk cId="1264380063" sldId="273"/>
        </pc:sldMkLst>
      </pc:sldChg>
      <pc:sldChg chg="del">
        <pc:chgData name="Gerard Delany (Gerard Delany)" userId="0f6baba4-a50f-4752-b9a7-dc67507b46bd" providerId="ADAL" clId="{E1C52008-1DD5-451A-908A-2106A576882D}" dt="2024-04-17T01:57:56.761" v="1292" actId="2696"/>
        <pc:sldMkLst>
          <pc:docMk/>
          <pc:sldMk cId="2834612852" sldId="274"/>
        </pc:sldMkLst>
      </pc:sldChg>
      <pc:sldChg chg="del">
        <pc:chgData name="Gerard Delany (Gerard Delany)" userId="0f6baba4-a50f-4752-b9a7-dc67507b46bd" providerId="ADAL" clId="{E1C52008-1DD5-451A-908A-2106A576882D}" dt="2024-04-17T01:57:56.761" v="1292" actId="2696"/>
        <pc:sldMkLst>
          <pc:docMk/>
          <pc:sldMk cId="1229503353" sldId="277"/>
        </pc:sldMkLst>
      </pc:sldChg>
      <pc:sldChg chg="del">
        <pc:chgData name="Gerard Delany (Gerard Delany)" userId="0f6baba4-a50f-4752-b9a7-dc67507b46bd" providerId="ADAL" clId="{E1C52008-1DD5-451A-908A-2106A576882D}" dt="2024-04-17T01:57:56.761" v="1292" actId="2696"/>
        <pc:sldMkLst>
          <pc:docMk/>
          <pc:sldMk cId="3323439332" sldId="278"/>
        </pc:sldMkLst>
      </pc:sldChg>
      <pc:sldChg chg="del">
        <pc:chgData name="Gerard Delany (Gerard Delany)" userId="0f6baba4-a50f-4752-b9a7-dc67507b46bd" providerId="ADAL" clId="{E1C52008-1DD5-451A-908A-2106A576882D}" dt="2024-04-17T01:57:56.761" v="1292" actId="2696"/>
        <pc:sldMkLst>
          <pc:docMk/>
          <pc:sldMk cId="932501300" sldId="279"/>
        </pc:sldMkLst>
      </pc:sldChg>
      <pc:sldChg chg="del">
        <pc:chgData name="Gerard Delany (Gerard Delany)" userId="0f6baba4-a50f-4752-b9a7-dc67507b46bd" providerId="ADAL" clId="{E1C52008-1DD5-451A-908A-2106A576882D}" dt="2024-04-17T01:57:56.761" v="1292" actId="2696"/>
        <pc:sldMkLst>
          <pc:docMk/>
          <pc:sldMk cId="3117429078" sldId="280"/>
        </pc:sldMkLst>
      </pc:sldChg>
      <pc:sldChg chg="del">
        <pc:chgData name="Gerard Delany (Gerard Delany)" userId="0f6baba4-a50f-4752-b9a7-dc67507b46bd" providerId="ADAL" clId="{E1C52008-1DD5-451A-908A-2106A576882D}" dt="2024-04-17T01:57:56.761" v="1292" actId="2696"/>
        <pc:sldMkLst>
          <pc:docMk/>
          <pc:sldMk cId="393455706" sldId="281"/>
        </pc:sldMkLst>
      </pc:sldChg>
      <pc:sldChg chg="del">
        <pc:chgData name="Gerard Delany (Gerard Delany)" userId="0f6baba4-a50f-4752-b9a7-dc67507b46bd" providerId="ADAL" clId="{E1C52008-1DD5-451A-908A-2106A576882D}" dt="2024-04-17T01:57:56.761" v="1292" actId="2696"/>
        <pc:sldMkLst>
          <pc:docMk/>
          <pc:sldMk cId="885469098" sldId="284"/>
        </pc:sldMkLst>
      </pc:sldChg>
      <pc:sldChg chg="del">
        <pc:chgData name="Gerard Delany (Gerard Delany)" userId="0f6baba4-a50f-4752-b9a7-dc67507b46bd" providerId="ADAL" clId="{E1C52008-1DD5-451A-908A-2106A576882D}" dt="2024-04-17T01:57:56.761" v="1292" actId="2696"/>
        <pc:sldMkLst>
          <pc:docMk/>
          <pc:sldMk cId="2420530774" sldId="286"/>
        </pc:sldMkLst>
      </pc:sldChg>
      <pc:sldChg chg="del">
        <pc:chgData name="Gerard Delany (Gerard Delany)" userId="0f6baba4-a50f-4752-b9a7-dc67507b46bd" providerId="ADAL" clId="{E1C52008-1DD5-451A-908A-2106A576882D}" dt="2024-04-17T01:57:56.761" v="1292" actId="2696"/>
        <pc:sldMkLst>
          <pc:docMk/>
          <pc:sldMk cId="3965318875" sldId="287"/>
        </pc:sldMkLst>
      </pc:sldChg>
      <pc:sldChg chg="del">
        <pc:chgData name="Gerard Delany (Gerard Delany)" userId="0f6baba4-a50f-4752-b9a7-dc67507b46bd" providerId="ADAL" clId="{E1C52008-1DD5-451A-908A-2106A576882D}" dt="2024-04-17T01:57:56.761" v="1292" actId="2696"/>
        <pc:sldMkLst>
          <pc:docMk/>
          <pc:sldMk cId="2902507454" sldId="288"/>
        </pc:sldMkLst>
      </pc:sldChg>
      <pc:sldChg chg="del">
        <pc:chgData name="Gerard Delany (Gerard Delany)" userId="0f6baba4-a50f-4752-b9a7-dc67507b46bd" providerId="ADAL" clId="{E1C52008-1DD5-451A-908A-2106A576882D}" dt="2024-04-17T01:57:56.761" v="1292" actId="2696"/>
        <pc:sldMkLst>
          <pc:docMk/>
          <pc:sldMk cId="496520970" sldId="289"/>
        </pc:sldMkLst>
      </pc:sldChg>
      <pc:sldChg chg="del">
        <pc:chgData name="Gerard Delany (Gerard Delany)" userId="0f6baba4-a50f-4752-b9a7-dc67507b46bd" providerId="ADAL" clId="{E1C52008-1DD5-451A-908A-2106A576882D}" dt="2024-04-17T01:57:56.761" v="1292" actId="2696"/>
        <pc:sldMkLst>
          <pc:docMk/>
          <pc:sldMk cId="868247788" sldId="290"/>
        </pc:sldMkLst>
      </pc:sldChg>
      <pc:sldChg chg="modSp mod modNotesTx">
        <pc:chgData name="Gerard Delany (Gerard Delany)" userId="0f6baba4-a50f-4752-b9a7-dc67507b46bd" providerId="ADAL" clId="{E1C52008-1DD5-451A-908A-2106A576882D}" dt="2024-04-18T00:50:49.307" v="3803" actId="403"/>
        <pc:sldMkLst>
          <pc:docMk/>
          <pc:sldMk cId="3405828344" sldId="291"/>
        </pc:sldMkLst>
        <pc:spChg chg="mod">
          <ac:chgData name="Gerard Delany (Gerard Delany)" userId="0f6baba4-a50f-4752-b9a7-dc67507b46bd" providerId="ADAL" clId="{E1C52008-1DD5-451A-908A-2106A576882D}" dt="2024-04-18T00:50:49.307" v="3803" actId="403"/>
          <ac:spMkLst>
            <pc:docMk/>
            <pc:sldMk cId="3405828344" sldId="291"/>
            <ac:spMk id="4" creationId="{93614B04-63BF-42AD-AD2E-E5927BC95FF2}"/>
          </ac:spMkLst>
        </pc:spChg>
      </pc:sldChg>
      <pc:sldChg chg="del">
        <pc:chgData name="Gerard Delany (Gerard Delany)" userId="0f6baba4-a50f-4752-b9a7-dc67507b46bd" providerId="ADAL" clId="{E1C52008-1DD5-451A-908A-2106A576882D}" dt="2024-04-17T01:57:56.761" v="1292" actId="2696"/>
        <pc:sldMkLst>
          <pc:docMk/>
          <pc:sldMk cId="1893630613" sldId="293"/>
        </pc:sldMkLst>
      </pc:sldChg>
      <pc:sldChg chg="del">
        <pc:chgData name="Gerard Delany (Gerard Delany)" userId="0f6baba4-a50f-4752-b9a7-dc67507b46bd" providerId="ADAL" clId="{E1C52008-1DD5-451A-908A-2106A576882D}" dt="2024-04-17T01:57:56.761" v="1292" actId="2696"/>
        <pc:sldMkLst>
          <pc:docMk/>
          <pc:sldMk cId="4276240446" sldId="294"/>
        </pc:sldMkLst>
      </pc:sldChg>
      <pc:sldChg chg="del">
        <pc:chgData name="Gerard Delany (Gerard Delany)" userId="0f6baba4-a50f-4752-b9a7-dc67507b46bd" providerId="ADAL" clId="{E1C52008-1DD5-451A-908A-2106A576882D}" dt="2024-04-17T01:57:56.761" v="1292" actId="2696"/>
        <pc:sldMkLst>
          <pc:docMk/>
          <pc:sldMk cId="2144029662" sldId="295"/>
        </pc:sldMkLst>
      </pc:sldChg>
      <pc:sldChg chg="del">
        <pc:chgData name="Gerard Delany (Gerard Delany)" userId="0f6baba4-a50f-4752-b9a7-dc67507b46bd" providerId="ADAL" clId="{E1C52008-1DD5-451A-908A-2106A576882D}" dt="2024-04-17T01:57:56.761" v="1292" actId="2696"/>
        <pc:sldMkLst>
          <pc:docMk/>
          <pc:sldMk cId="1100100912" sldId="296"/>
        </pc:sldMkLst>
      </pc:sldChg>
      <pc:sldChg chg="del">
        <pc:chgData name="Gerard Delany (Gerard Delany)" userId="0f6baba4-a50f-4752-b9a7-dc67507b46bd" providerId="ADAL" clId="{E1C52008-1DD5-451A-908A-2106A576882D}" dt="2024-04-17T01:57:56.761" v="1292" actId="2696"/>
        <pc:sldMkLst>
          <pc:docMk/>
          <pc:sldMk cId="716089767" sldId="297"/>
        </pc:sldMkLst>
      </pc:sldChg>
      <pc:sldChg chg="del">
        <pc:chgData name="Gerard Delany (Gerard Delany)" userId="0f6baba4-a50f-4752-b9a7-dc67507b46bd" providerId="ADAL" clId="{E1C52008-1DD5-451A-908A-2106A576882D}" dt="2024-04-17T01:57:56.761" v="1292" actId="2696"/>
        <pc:sldMkLst>
          <pc:docMk/>
          <pc:sldMk cId="1126054194" sldId="298"/>
        </pc:sldMkLst>
      </pc:sldChg>
      <pc:sldChg chg="del">
        <pc:chgData name="Gerard Delany (Gerard Delany)" userId="0f6baba4-a50f-4752-b9a7-dc67507b46bd" providerId="ADAL" clId="{E1C52008-1DD5-451A-908A-2106A576882D}" dt="2024-04-17T01:57:56.761" v="1292" actId="2696"/>
        <pc:sldMkLst>
          <pc:docMk/>
          <pc:sldMk cId="1503597329" sldId="299"/>
        </pc:sldMkLst>
      </pc:sldChg>
      <pc:sldChg chg="del">
        <pc:chgData name="Gerard Delany (Gerard Delany)" userId="0f6baba4-a50f-4752-b9a7-dc67507b46bd" providerId="ADAL" clId="{E1C52008-1DD5-451A-908A-2106A576882D}" dt="2024-04-17T01:57:56.761" v="1292" actId="2696"/>
        <pc:sldMkLst>
          <pc:docMk/>
          <pc:sldMk cId="2566506711" sldId="300"/>
        </pc:sldMkLst>
      </pc:sldChg>
      <pc:sldChg chg="del">
        <pc:chgData name="Gerard Delany (Gerard Delany)" userId="0f6baba4-a50f-4752-b9a7-dc67507b46bd" providerId="ADAL" clId="{E1C52008-1DD5-451A-908A-2106A576882D}" dt="2024-04-17T01:57:56.761" v="1292" actId="2696"/>
        <pc:sldMkLst>
          <pc:docMk/>
          <pc:sldMk cId="3538374268" sldId="302"/>
        </pc:sldMkLst>
      </pc:sldChg>
      <pc:sldChg chg="del">
        <pc:chgData name="Gerard Delany (Gerard Delany)" userId="0f6baba4-a50f-4752-b9a7-dc67507b46bd" providerId="ADAL" clId="{E1C52008-1DD5-451A-908A-2106A576882D}" dt="2024-04-17T01:57:56.761" v="1292" actId="2696"/>
        <pc:sldMkLst>
          <pc:docMk/>
          <pc:sldMk cId="2256394093" sldId="303"/>
        </pc:sldMkLst>
      </pc:sldChg>
      <pc:sldChg chg="modSp mod">
        <pc:chgData name="Gerard Delany (Gerard Delany)" userId="0f6baba4-a50f-4752-b9a7-dc67507b46bd" providerId="ADAL" clId="{E1C52008-1DD5-451A-908A-2106A576882D}" dt="2024-04-17T04:08:56.381" v="1498" actId="20577"/>
        <pc:sldMkLst>
          <pc:docMk/>
          <pc:sldMk cId="511555718" sldId="306"/>
        </pc:sldMkLst>
        <pc:spChg chg="mod">
          <ac:chgData name="Gerard Delany (Gerard Delany)" userId="0f6baba4-a50f-4752-b9a7-dc67507b46bd" providerId="ADAL" clId="{E1C52008-1DD5-451A-908A-2106A576882D}" dt="2024-04-17T04:08:56.381" v="1498" actId="20577"/>
          <ac:spMkLst>
            <pc:docMk/>
            <pc:sldMk cId="511555718" sldId="306"/>
            <ac:spMk id="3" creationId="{21E1C309-85CD-28AE-6783-39FFF119EC7B}"/>
          </ac:spMkLst>
        </pc:spChg>
        <pc:spChg chg="mod">
          <ac:chgData name="Gerard Delany (Gerard Delany)" userId="0f6baba4-a50f-4752-b9a7-dc67507b46bd" providerId="ADAL" clId="{E1C52008-1DD5-451A-908A-2106A576882D}" dt="2024-04-17T04:08:41.790" v="1497" actId="6549"/>
          <ac:spMkLst>
            <pc:docMk/>
            <pc:sldMk cId="511555718" sldId="306"/>
            <ac:spMk id="4" creationId="{5D0808E7-C470-49C3-EDB2-7F60D05AFB86}"/>
          </ac:spMkLst>
        </pc:spChg>
      </pc:sldChg>
      <pc:sldChg chg="del">
        <pc:chgData name="Gerard Delany (Gerard Delany)" userId="0f6baba4-a50f-4752-b9a7-dc67507b46bd" providerId="ADAL" clId="{E1C52008-1DD5-451A-908A-2106A576882D}" dt="2024-04-17T01:57:56.761" v="1292" actId="2696"/>
        <pc:sldMkLst>
          <pc:docMk/>
          <pc:sldMk cId="1128525592" sldId="307"/>
        </pc:sldMkLst>
      </pc:sldChg>
      <pc:sldChg chg="del">
        <pc:chgData name="Gerard Delany (Gerard Delany)" userId="0f6baba4-a50f-4752-b9a7-dc67507b46bd" providerId="ADAL" clId="{E1C52008-1DD5-451A-908A-2106A576882D}" dt="2024-04-17T01:57:56.761" v="1292" actId="2696"/>
        <pc:sldMkLst>
          <pc:docMk/>
          <pc:sldMk cId="385873092" sldId="309"/>
        </pc:sldMkLst>
      </pc:sldChg>
      <pc:sldChg chg="del">
        <pc:chgData name="Gerard Delany (Gerard Delany)" userId="0f6baba4-a50f-4752-b9a7-dc67507b46bd" providerId="ADAL" clId="{E1C52008-1DD5-451A-908A-2106A576882D}" dt="2024-04-17T01:57:56.761" v="1292" actId="2696"/>
        <pc:sldMkLst>
          <pc:docMk/>
          <pc:sldMk cId="3921592589" sldId="310"/>
        </pc:sldMkLst>
      </pc:sldChg>
      <pc:sldChg chg="del">
        <pc:chgData name="Gerard Delany (Gerard Delany)" userId="0f6baba4-a50f-4752-b9a7-dc67507b46bd" providerId="ADAL" clId="{E1C52008-1DD5-451A-908A-2106A576882D}" dt="2024-04-17T01:57:56.761" v="1292" actId="2696"/>
        <pc:sldMkLst>
          <pc:docMk/>
          <pc:sldMk cId="1923888785" sldId="316"/>
        </pc:sldMkLst>
      </pc:sldChg>
      <pc:sldChg chg="addSp modSp mod modNotesTx">
        <pc:chgData name="Gerard Delany (Gerard Delany)" userId="0f6baba4-a50f-4752-b9a7-dc67507b46bd" providerId="ADAL" clId="{E1C52008-1DD5-451A-908A-2106A576882D}" dt="2024-04-18T00:54:08.310" v="3814" actId="207"/>
        <pc:sldMkLst>
          <pc:docMk/>
          <pc:sldMk cId="317389563" sldId="317"/>
        </pc:sldMkLst>
        <pc:spChg chg="mod">
          <ac:chgData name="Gerard Delany (Gerard Delany)" userId="0f6baba4-a50f-4752-b9a7-dc67507b46bd" providerId="ADAL" clId="{E1C52008-1DD5-451A-908A-2106A576882D}" dt="2024-04-18T00:51:44.310" v="3813" actId="27636"/>
          <ac:spMkLst>
            <pc:docMk/>
            <pc:sldMk cId="317389563" sldId="317"/>
            <ac:spMk id="2" creationId="{11984EB3-C508-EF4A-D18A-81AC72D08947}"/>
          </ac:spMkLst>
        </pc:spChg>
        <pc:spChg chg="mod">
          <ac:chgData name="Gerard Delany (Gerard Delany)" userId="0f6baba4-a50f-4752-b9a7-dc67507b46bd" providerId="ADAL" clId="{E1C52008-1DD5-451A-908A-2106A576882D}" dt="2024-04-18T00:54:08.310" v="3814" actId="207"/>
          <ac:spMkLst>
            <pc:docMk/>
            <pc:sldMk cId="317389563" sldId="317"/>
            <ac:spMk id="3" creationId="{656A4EA6-D7F5-85EA-10CC-82C62073B968}"/>
          </ac:spMkLst>
        </pc:spChg>
        <pc:spChg chg="add mod">
          <ac:chgData name="Gerard Delany (Gerard Delany)" userId="0f6baba4-a50f-4752-b9a7-dc67507b46bd" providerId="ADAL" clId="{E1C52008-1DD5-451A-908A-2106A576882D}" dt="2024-04-16T22:48:27.662" v="437" actId="767"/>
          <ac:spMkLst>
            <pc:docMk/>
            <pc:sldMk cId="317389563" sldId="317"/>
            <ac:spMk id="5" creationId="{D022EC13-ED93-F7C6-4991-C969960DEDF0}"/>
          </ac:spMkLst>
        </pc:spChg>
        <pc:picChg chg="add mod">
          <ac:chgData name="Gerard Delany (Gerard Delany)" userId="0f6baba4-a50f-4752-b9a7-dc67507b46bd" providerId="ADAL" clId="{E1C52008-1DD5-451A-908A-2106A576882D}" dt="2024-04-16T22:48:55.749" v="443" actId="1076"/>
          <ac:picMkLst>
            <pc:docMk/>
            <pc:sldMk cId="317389563" sldId="317"/>
            <ac:picMk id="7" creationId="{BB626181-872C-857A-C930-3A4D82B0811E}"/>
          </ac:picMkLst>
        </pc:picChg>
      </pc:sldChg>
      <pc:sldChg chg="modSp add del mod">
        <pc:chgData name="Gerard Delany (Gerard Delany)" userId="0f6baba4-a50f-4752-b9a7-dc67507b46bd" providerId="ADAL" clId="{E1C52008-1DD5-451A-908A-2106A576882D}" dt="2024-04-18T01:31:36.378" v="4730" actId="2696"/>
        <pc:sldMkLst>
          <pc:docMk/>
          <pc:sldMk cId="1964129110" sldId="318"/>
        </pc:sldMkLst>
        <pc:spChg chg="mod">
          <ac:chgData name="Gerard Delany (Gerard Delany)" userId="0f6baba4-a50f-4752-b9a7-dc67507b46bd" providerId="ADAL" clId="{E1C52008-1DD5-451A-908A-2106A576882D}" dt="2024-04-18T01:29:47.410" v="4691" actId="207"/>
          <ac:spMkLst>
            <pc:docMk/>
            <pc:sldMk cId="1964129110" sldId="318"/>
            <ac:spMk id="6" creationId="{6B1FEF93-3AF2-35A1-5D08-CAAF3E24D9B2}"/>
          </ac:spMkLst>
        </pc:spChg>
      </pc:sldChg>
      <pc:sldChg chg="del">
        <pc:chgData name="Gerard Delany (Gerard Delany)" userId="0f6baba4-a50f-4752-b9a7-dc67507b46bd" providerId="ADAL" clId="{E1C52008-1DD5-451A-908A-2106A576882D}" dt="2024-04-17T01:57:56.761" v="1292" actId="2696"/>
        <pc:sldMkLst>
          <pc:docMk/>
          <pc:sldMk cId="3820230873" sldId="362"/>
        </pc:sldMkLst>
      </pc:sldChg>
      <pc:sldChg chg="del">
        <pc:chgData name="Gerard Delany (Gerard Delany)" userId="0f6baba4-a50f-4752-b9a7-dc67507b46bd" providerId="ADAL" clId="{E1C52008-1DD5-451A-908A-2106A576882D}" dt="2024-04-17T01:57:56.761" v="1292" actId="2696"/>
        <pc:sldMkLst>
          <pc:docMk/>
          <pc:sldMk cId="3717590866" sldId="363"/>
        </pc:sldMkLst>
      </pc:sldChg>
      <pc:sldChg chg="modSp mod">
        <pc:chgData name="Gerard Delany (Gerard Delany)" userId="0f6baba4-a50f-4752-b9a7-dc67507b46bd" providerId="ADAL" clId="{E1C52008-1DD5-451A-908A-2106A576882D}" dt="2024-04-18T00:27:29.875" v="3421" actId="1076"/>
        <pc:sldMkLst>
          <pc:docMk/>
          <pc:sldMk cId="2040116278" sldId="364"/>
        </pc:sldMkLst>
        <pc:spChg chg="mod">
          <ac:chgData name="Gerard Delany (Gerard Delany)" userId="0f6baba4-a50f-4752-b9a7-dc67507b46bd" providerId="ADAL" clId="{E1C52008-1DD5-451A-908A-2106A576882D}" dt="2024-04-18T00:27:22.535" v="3420" actId="12"/>
          <ac:spMkLst>
            <pc:docMk/>
            <pc:sldMk cId="2040116278" sldId="364"/>
            <ac:spMk id="3" creationId="{3C2A873A-D88A-5FD3-2E1A-36093104EAE4}"/>
          </ac:spMkLst>
        </pc:spChg>
        <pc:spChg chg="mod">
          <ac:chgData name="Gerard Delany (Gerard Delany)" userId="0f6baba4-a50f-4752-b9a7-dc67507b46bd" providerId="ADAL" clId="{E1C52008-1DD5-451A-908A-2106A576882D}" dt="2024-04-18T00:27:29.875" v="3421" actId="1076"/>
          <ac:spMkLst>
            <pc:docMk/>
            <pc:sldMk cId="2040116278" sldId="364"/>
            <ac:spMk id="6" creationId="{70DA906C-8D6A-D47C-4728-76FFFED7BC09}"/>
          </ac:spMkLst>
        </pc:spChg>
      </pc:sldChg>
      <pc:sldChg chg="modSp mod modNotesTx">
        <pc:chgData name="Gerard Delany (Gerard Delany)" userId="0f6baba4-a50f-4752-b9a7-dc67507b46bd" providerId="ADAL" clId="{E1C52008-1DD5-451A-908A-2106A576882D}" dt="2024-04-18T00:51:18.356" v="3808" actId="403"/>
        <pc:sldMkLst>
          <pc:docMk/>
          <pc:sldMk cId="2137172616" sldId="365"/>
        </pc:sldMkLst>
        <pc:spChg chg="mod">
          <ac:chgData name="Gerard Delany (Gerard Delany)" userId="0f6baba4-a50f-4752-b9a7-dc67507b46bd" providerId="ADAL" clId="{E1C52008-1DD5-451A-908A-2106A576882D}" dt="2024-04-18T00:51:18.356" v="3808" actId="403"/>
          <ac:spMkLst>
            <pc:docMk/>
            <pc:sldMk cId="2137172616" sldId="365"/>
            <ac:spMk id="3" creationId="{7C9DBE76-875D-B1C5-17C5-35515B5DFA27}"/>
          </ac:spMkLst>
        </pc:spChg>
        <pc:spChg chg="mod">
          <ac:chgData name="Gerard Delany (Gerard Delany)" userId="0f6baba4-a50f-4752-b9a7-dc67507b46bd" providerId="ADAL" clId="{E1C52008-1DD5-451A-908A-2106A576882D}" dt="2024-04-18T00:17:34.803" v="3336" actId="207"/>
          <ac:spMkLst>
            <pc:docMk/>
            <pc:sldMk cId="2137172616" sldId="365"/>
            <ac:spMk id="5" creationId="{692A7230-134A-9F79-4CD2-62920B18EF7B}"/>
          </ac:spMkLst>
        </pc:spChg>
        <pc:spChg chg="ord">
          <ac:chgData name="Gerard Delany (Gerard Delany)" userId="0f6baba4-a50f-4752-b9a7-dc67507b46bd" providerId="ADAL" clId="{E1C52008-1DD5-451A-908A-2106A576882D}" dt="2024-04-18T00:16:45.603" v="3331" actId="167"/>
          <ac:spMkLst>
            <pc:docMk/>
            <pc:sldMk cId="2137172616" sldId="365"/>
            <ac:spMk id="10" creationId="{DD9D3407-82A9-477E-5528-C266478C9AEC}"/>
          </ac:spMkLst>
        </pc:spChg>
      </pc:sldChg>
      <pc:sldChg chg="modSp del mod ord">
        <pc:chgData name="Gerard Delany (Gerard Delany)" userId="0f6baba4-a50f-4752-b9a7-dc67507b46bd" providerId="ADAL" clId="{E1C52008-1DD5-451A-908A-2106A576882D}" dt="2024-04-17T01:33:58.141" v="920" actId="2696"/>
        <pc:sldMkLst>
          <pc:docMk/>
          <pc:sldMk cId="187031790" sldId="366"/>
        </pc:sldMkLst>
        <pc:spChg chg="mod">
          <ac:chgData name="Gerard Delany (Gerard Delany)" userId="0f6baba4-a50f-4752-b9a7-dc67507b46bd" providerId="ADAL" clId="{E1C52008-1DD5-451A-908A-2106A576882D}" dt="2024-04-17T01:29:08.373" v="884" actId="1076"/>
          <ac:spMkLst>
            <pc:docMk/>
            <pc:sldMk cId="187031790" sldId="366"/>
            <ac:spMk id="3" creationId="{8228747C-0180-9E8B-C0C2-80E0082DB874}"/>
          </ac:spMkLst>
        </pc:spChg>
      </pc:sldChg>
      <pc:sldChg chg="modSp del mod ord modNotesTx">
        <pc:chgData name="Gerard Delany (Gerard Delany)" userId="0f6baba4-a50f-4752-b9a7-dc67507b46bd" providerId="ADAL" clId="{E1C52008-1DD5-451A-908A-2106A576882D}" dt="2024-04-18T01:29:17.303" v="4689" actId="2696"/>
        <pc:sldMkLst>
          <pc:docMk/>
          <pc:sldMk cId="1850710456" sldId="367"/>
        </pc:sldMkLst>
        <pc:spChg chg="mod">
          <ac:chgData name="Gerard Delany (Gerard Delany)" userId="0f6baba4-a50f-4752-b9a7-dc67507b46bd" providerId="ADAL" clId="{E1C52008-1DD5-451A-908A-2106A576882D}" dt="2024-04-17T01:58:17.703" v="1293" actId="12"/>
          <ac:spMkLst>
            <pc:docMk/>
            <pc:sldMk cId="1850710456" sldId="367"/>
            <ac:spMk id="2" creationId="{2BC86061-AC72-B55C-B655-64B5BB78533E}"/>
          </ac:spMkLst>
        </pc:spChg>
        <pc:spChg chg="mod">
          <ac:chgData name="Gerard Delany (Gerard Delany)" userId="0f6baba4-a50f-4752-b9a7-dc67507b46bd" providerId="ADAL" clId="{E1C52008-1DD5-451A-908A-2106A576882D}" dt="2024-04-17T01:22:40.241" v="777" actId="20577"/>
          <ac:spMkLst>
            <pc:docMk/>
            <pc:sldMk cId="1850710456" sldId="367"/>
            <ac:spMk id="1031" creationId="{8EDDA5A3-30E6-BAEE-7460-F3AA01313A62}"/>
          </ac:spMkLst>
        </pc:spChg>
        <pc:picChg chg="mod modCrop">
          <ac:chgData name="Gerard Delany (Gerard Delany)" userId="0f6baba4-a50f-4752-b9a7-dc67507b46bd" providerId="ADAL" clId="{E1C52008-1DD5-451A-908A-2106A576882D}" dt="2024-04-17T01:16:58.507" v="726" actId="1076"/>
          <ac:picMkLst>
            <pc:docMk/>
            <pc:sldMk cId="1850710456" sldId="367"/>
            <ac:picMk id="6" creationId="{053ADD3D-B2F5-89A4-CF6B-6A13E556F698}"/>
          </ac:picMkLst>
        </pc:picChg>
      </pc:sldChg>
      <pc:sldChg chg="modSp mod modNotesTx">
        <pc:chgData name="Gerard Delany (Gerard Delany)" userId="0f6baba4-a50f-4752-b9a7-dc67507b46bd" providerId="ADAL" clId="{E1C52008-1DD5-451A-908A-2106A576882D}" dt="2024-04-18T00:51:02.404" v="3806" actId="27636"/>
        <pc:sldMkLst>
          <pc:docMk/>
          <pc:sldMk cId="2571579441" sldId="368"/>
        </pc:sldMkLst>
        <pc:spChg chg="mod">
          <ac:chgData name="Gerard Delany (Gerard Delany)" userId="0f6baba4-a50f-4752-b9a7-dc67507b46bd" providerId="ADAL" clId="{E1C52008-1DD5-451A-908A-2106A576882D}" dt="2024-04-18T00:51:02.404" v="3806" actId="27636"/>
          <ac:spMkLst>
            <pc:docMk/>
            <pc:sldMk cId="2571579441" sldId="368"/>
            <ac:spMk id="4" creationId="{A6D0887F-1AA3-82A2-1ABB-A1637F02507F}"/>
          </ac:spMkLst>
        </pc:spChg>
      </pc:sldChg>
      <pc:sldChg chg="modSp mod modNotesTx">
        <pc:chgData name="Gerard Delany (Gerard Delany)" userId="0f6baba4-a50f-4752-b9a7-dc67507b46bd" providerId="ADAL" clId="{E1C52008-1DD5-451A-908A-2106A576882D}" dt="2024-04-18T01:29:02.312" v="4688" actId="6549"/>
        <pc:sldMkLst>
          <pc:docMk/>
          <pc:sldMk cId="318280899" sldId="369"/>
        </pc:sldMkLst>
        <pc:spChg chg="mod">
          <ac:chgData name="Gerard Delany (Gerard Delany)" userId="0f6baba4-a50f-4752-b9a7-dc67507b46bd" providerId="ADAL" clId="{E1C52008-1DD5-451A-908A-2106A576882D}" dt="2024-04-18T01:19:06.819" v="4407" actId="20577"/>
          <ac:spMkLst>
            <pc:docMk/>
            <pc:sldMk cId="318280899" sldId="369"/>
            <ac:spMk id="3" creationId="{58F2CE03-8B79-928B-533F-EE66E239B34E}"/>
          </ac:spMkLst>
        </pc:spChg>
      </pc:sldChg>
      <pc:sldChg chg="modSp mod addCm delCm modCm modNotesTx">
        <pc:chgData name="Gerard Delany (Gerard Delany)" userId="0f6baba4-a50f-4752-b9a7-dc67507b46bd" providerId="ADAL" clId="{E1C52008-1DD5-451A-908A-2106A576882D}" dt="2024-04-18T01:17:20.903" v="4377"/>
        <pc:sldMkLst>
          <pc:docMk/>
          <pc:sldMk cId="1241302249" sldId="370"/>
        </pc:sldMkLst>
        <pc:spChg chg="mod">
          <ac:chgData name="Gerard Delany (Gerard Delany)" userId="0f6baba4-a50f-4752-b9a7-dc67507b46bd" providerId="ADAL" clId="{E1C52008-1DD5-451A-908A-2106A576882D}" dt="2024-04-18T00:56:54.555" v="3824" actId="27636"/>
          <ac:spMkLst>
            <pc:docMk/>
            <pc:sldMk cId="1241302249" sldId="370"/>
            <ac:spMk id="2" creationId="{3367C00F-E515-E6F3-67C6-B9D28EEA2A90}"/>
          </ac:spMkLst>
        </pc:spChg>
        <pc:spChg chg="mod">
          <ac:chgData name="Gerard Delany (Gerard Delany)" userId="0f6baba4-a50f-4752-b9a7-dc67507b46bd" providerId="ADAL" clId="{E1C52008-1DD5-451A-908A-2106A576882D}" dt="2024-04-18T00:54:24.664" v="3818" actId="207"/>
          <ac:spMkLst>
            <pc:docMk/>
            <pc:sldMk cId="1241302249" sldId="370"/>
            <ac:spMk id="3" creationId="{DB104C12-67EF-2728-56B6-0E7C2E22C3D0}"/>
          </ac:spMkLst>
        </pc:spChg>
        <pc:picChg chg="mod">
          <ac:chgData name="Gerard Delany (Gerard Delany)" userId="0f6baba4-a50f-4752-b9a7-dc67507b46bd" providerId="ADAL" clId="{E1C52008-1DD5-451A-908A-2106A576882D}" dt="2024-04-18T01:16:34.009" v="4375" actId="1076"/>
          <ac:picMkLst>
            <pc:docMk/>
            <pc:sldMk cId="1241302249" sldId="370"/>
            <ac:picMk id="11" creationId="{06EB0983-BDD5-E12B-8B3B-8EE00F9C9C60}"/>
          </ac:picMkLst>
        </pc:picChg>
        <pc:extLst>
          <p:ext xmlns:p="http://schemas.openxmlformats.org/presentationml/2006/main" uri="{D6D511B9-2390-475A-947B-AFAB55BFBCF1}">
            <pc226:cmChg xmlns:pc226="http://schemas.microsoft.com/office/powerpoint/2022/06/main/command" chg="add del mod">
              <pc226:chgData name="Gerard Delany (Gerard Delany)" userId="0f6baba4-a50f-4752-b9a7-dc67507b46bd" providerId="ADAL" clId="{E1C52008-1DD5-451A-908A-2106A576882D}" dt="2024-04-18T01:17:20.903" v="4377"/>
              <pc2:cmMkLst xmlns:pc2="http://schemas.microsoft.com/office/powerpoint/2019/9/main/command">
                <pc:docMk/>
                <pc:sldMk cId="1241302249" sldId="370"/>
                <pc2:cmMk id="{5ED19EC8-0A89-4AC3-B4EA-738F6CC0E605}"/>
              </pc2:cmMkLst>
            </pc226:cmChg>
          </p:ext>
        </pc:extLst>
      </pc:sldChg>
      <pc:sldChg chg="addSp delSp modSp mod modNotesTx">
        <pc:chgData name="Gerard Delany (Gerard Delany)" userId="0f6baba4-a50f-4752-b9a7-dc67507b46bd" providerId="ADAL" clId="{E1C52008-1DD5-451A-908A-2106A576882D}" dt="2024-04-18T01:11:55.177" v="4371" actId="20577"/>
        <pc:sldMkLst>
          <pc:docMk/>
          <pc:sldMk cId="1604600335" sldId="371"/>
        </pc:sldMkLst>
        <pc:spChg chg="add mod">
          <ac:chgData name="Gerard Delany (Gerard Delany)" userId="0f6baba4-a50f-4752-b9a7-dc67507b46bd" providerId="ADAL" clId="{E1C52008-1DD5-451A-908A-2106A576882D}" dt="2024-04-18T01:10:21.388" v="4333" actId="20577"/>
          <ac:spMkLst>
            <pc:docMk/>
            <pc:sldMk cId="1604600335" sldId="371"/>
            <ac:spMk id="2" creationId="{49F04B2D-AD3F-66DD-AB10-C76398D6CF40}"/>
          </ac:spMkLst>
        </pc:spChg>
        <pc:spChg chg="mod">
          <ac:chgData name="Gerard Delany (Gerard Delany)" userId="0f6baba4-a50f-4752-b9a7-dc67507b46bd" providerId="ADAL" clId="{E1C52008-1DD5-451A-908A-2106A576882D}" dt="2024-04-18T01:11:55.177" v="4371" actId="20577"/>
          <ac:spMkLst>
            <pc:docMk/>
            <pc:sldMk cId="1604600335" sldId="371"/>
            <ac:spMk id="17" creationId="{821E1EBD-BC19-A691-661D-6EC9F7FB1707}"/>
          </ac:spMkLst>
        </pc:spChg>
        <pc:spChg chg="del">
          <ac:chgData name="Gerard Delany (Gerard Delany)" userId="0f6baba4-a50f-4752-b9a7-dc67507b46bd" providerId="ADAL" clId="{E1C52008-1DD5-451A-908A-2106A576882D}" dt="2024-04-18T00:25:41.545" v="3385" actId="478"/>
          <ac:spMkLst>
            <pc:docMk/>
            <pc:sldMk cId="1604600335" sldId="371"/>
            <ac:spMk id="18" creationId="{E55D32DC-7146-E8DD-95BD-5FCAC3AD2A00}"/>
          </ac:spMkLst>
        </pc:spChg>
        <pc:spChg chg="del mod">
          <ac:chgData name="Gerard Delany (Gerard Delany)" userId="0f6baba4-a50f-4752-b9a7-dc67507b46bd" providerId="ADAL" clId="{E1C52008-1DD5-451A-908A-2106A576882D}" dt="2024-04-18T00:25:15.887" v="3380" actId="478"/>
          <ac:spMkLst>
            <pc:docMk/>
            <pc:sldMk cId="1604600335" sldId="371"/>
            <ac:spMk id="19" creationId="{FBD1B968-AEF2-EB0B-D42F-ABF209B6ADD1}"/>
          </ac:spMkLst>
        </pc:spChg>
        <pc:spChg chg="del mod">
          <ac:chgData name="Gerard Delany (Gerard Delany)" userId="0f6baba4-a50f-4752-b9a7-dc67507b46bd" providerId="ADAL" clId="{E1C52008-1DD5-451A-908A-2106A576882D}" dt="2024-04-18T00:25:30.967" v="3382" actId="478"/>
          <ac:spMkLst>
            <pc:docMk/>
            <pc:sldMk cId="1604600335" sldId="371"/>
            <ac:spMk id="20" creationId="{D8E0D61D-004F-20D3-8E80-F33DE2D8AA6B}"/>
          </ac:spMkLst>
        </pc:spChg>
        <pc:picChg chg="mod">
          <ac:chgData name="Gerard Delany (Gerard Delany)" userId="0f6baba4-a50f-4752-b9a7-dc67507b46bd" providerId="ADAL" clId="{E1C52008-1DD5-451A-908A-2106A576882D}" dt="2024-04-18T00:38:03.402" v="3711" actId="1076"/>
          <ac:picMkLst>
            <pc:docMk/>
            <pc:sldMk cId="1604600335" sldId="371"/>
            <ac:picMk id="16" creationId="{92E4A7F5-D93A-C7B1-80B7-A83BF17A8A68}"/>
          </ac:picMkLst>
        </pc:picChg>
      </pc:sldChg>
      <pc:sldChg chg="addSp delSp modSp add mod ord modCm modNotesTx">
        <pc:chgData name="Gerard Delany (Gerard Delany)" userId="0f6baba4-a50f-4752-b9a7-dc67507b46bd" providerId="ADAL" clId="{E1C52008-1DD5-451A-908A-2106A576882D}" dt="2024-04-18T01:52:14.208" v="5682" actId="6549"/>
        <pc:sldMkLst>
          <pc:docMk/>
          <pc:sldMk cId="336315104" sldId="372"/>
        </pc:sldMkLst>
        <pc:spChg chg="mod">
          <ac:chgData name="Gerard Delany (Gerard Delany)" userId="0f6baba4-a50f-4752-b9a7-dc67507b46bd" providerId="ADAL" clId="{E1C52008-1DD5-451A-908A-2106A576882D}" dt="2024-04-17T01:55:36.713" v="1266" actId="20577"/>
          <ac:spMkLst>
            <pc:docMk/>
            <pc:sldMk cId="336315104" sldId="372"/>
            <ac:spMk id="2" creationId="{06481A9D-981F-F373-87C3-037820475811}"/>
          </ac:spMkLst>
        </pc:spChg>
        <pc:spChg chg="mod">
          <ac:chgData name="Gerard Delany (Gerard Delany)" userId="0f6baba4-a50f-4752-b9a7-dc67507b46bd" providerId="ADAL" clId="{E1C52008-1DD5-451A-908A-2106A576882D}" dt="2024-04-18T00:48:34.141" v="3798" actId="20577"/>
          <ac:spMkLst>
            <pc:docMk/>
            <pc:sldMk cId="336315104" sldId="372"/>
            <ac:spMk id="3" creationId="{58F2CE03-8B79-928B-533F-EE66E239B34E}"/>
          </ac:spMkLst>
        </pc:spChg>
        <pc:spChg chg="add mod">
          <ac:chgData name="Gerard Delany (Gerard Delany)" userId="0f6baba4-a50f-4752-b9a7-dc67507b46bd" providerId="ADAL" clId="{E1C52008-1DD5-451A-908A-2106A576882D}" dt="2024-04-18T00:47:58.203" v="3772" actId="1035"/>
          <ac:spMkLst>
            <pc:docMk/>
            <pc:sldMk cId="336315104" sldId="372"/>
            <ac:spMk id="15" creationId="{9EBC84DF-866E-868F-1F9D-5C5DBD13BC38}"/>
          </ac:spMkLst>
        </pc:spChg>
        <pc:grpChg chg="add mod">
          <ac:chgData name="Gerard Delany (Gerard Delany)" userId="0f6baba4-a50f-4752-b9a7-dc67507b46bd" providerId="ADAL" clId="{E1C52008-1DD5-451A-908A-2106A576882D}" dt="2024-04-17T01:41:42.739" v="953" actId="1035"/>
          <ac:grpSpMkLst>
            <pc:docMk/>
            <pc:sldMk cId="336315104" sldId="372"/>
            <ac:grpSpMk id="10" creationId="{B08A14E0-AF0E-4106-A21B-5DF4B0C443C4}"/>
          </ac:grpSpMkLst>
        </pc:grpChg>
        <pc:picChg chg="del">
          <ac:chgData name="Gerard Delany (Gerard Delany)" userId="0f6baba4-a50f-4752-b9a7-dc67507b46bd" providerId="ADAL" clId="{E1C52008-1DD5-451A-908A-2106A576882D}" dt="2024-04-17T01:29:43.595" v="889" actId="478"/>
          <ac:picMkLst>
            <pc:docMk/>
            <pc:sldMk cId="336315104" sldId="372"/>
            <ac:picMk id="5" creationId="{4946A30A-CAF1-BFF5-A205-6D2DFEFC1B7B}"/>
          </ac:picMkLst>
        </pc:picChg>
        <pc:picChg chg="add mod">
          <ac:chgData name="Gerard Delany (Gerard Delany)" userId="0f6baba4-a50f-4752-b9a7-dc67507b46bd" providerId="ADAL" clId="{E1C52008-1DD5-451A-908A-2106A576882D}" dt="2024-04-17T01:41:35.815" v="934" actId="164"/>
          <ac:picMkLst>
            <pc:docMk/>
            <pc:sldMk cId="336315104" sldId="372"/>
            <ac:picMk id="7" creationId="{3373FC0F-45AC-BB43-DE2D-5D63DA580185}"/>
          </ac:picMkLst>
        </pc:picChg>
        <pc:picChg chg="add mod">
          <ac:chgData name="Gerard Delany (Gerard Delany)" userId="0f6baba4-a50f-4752-b9a7-dc67507b46bd" providerId="ADAL" clId="{E1C52008-1DD5-451A-908A-2106A576882D}" dt="2024-04-17T01:41:35.815" v="934" actId="164"/>
          <ac:picMkLst>
            <pc:docMk/>
            <pc:sldMk cId="336315104" sldId="372"/>
            <ac:picMk id="9" creationId="{3C422623-92DA-B488-1EBF-E90770DA04C5}"/>
          </ac:picMkLst>
        </pc:picChg>
        <pc:picChg chg="add mod">
          <ac:chgData name="Gerard Delany (Gerard Delany)" userId="0f6baba4-a50f-4752-b9a7-dc67507b46bd" providerId="ADAL" clId="{E1C52008-1DD5-451A-908A-2106A576882D}" dt="2024-04-18T00:47:58.203" v="3772" actId="1035"/>
          <ac:picMkLst>
            <pc:docMk/>
            <pc:sldMk cId="336315104" sldId="372"/>
            <ac:picMk id="12" creationId="{4FA8D832-C33F-8AF7-3334-B68C04901EAE}"/>
          </ac:picMkLst>
        </pc:picChg>
        <pc:picChg chg="add mod">
          <ac:chgData name="Gerard Delany (Gerard Delany)" userId="0f6baba4-a50f-4752-b9a7-dc67507b46bd" providerId="ADAL" clId="{E1C52008-1DD5-451A-908A-2106A576882D}" dt="2024-04-18T00:47:58.203" v="3772" actId="1035"/>
          <ac:picMkLst>
            <pc:docMk/>
            <pc:sldMk cId="336315104" sldId="372"/>
            <ac:picMk id="14" creationId="{8C559E10-BEB3-DCC3-1852-5EC109D3527E}"/>
          </ac:picMkLst>
        </pc:picChg>
        <pc:extLst>
          <p:ext xmlns:p="http://schemas.openxmlformats.org/presentationml/2006/main" uri="{D6D511B9-2390-475A-947B-AFAB55BFBCF1}">
            <pc226:cmChg xmlns:pc226="http://schemas.microsoft.com/office/powerpoint/2022/06/main/command" chg="">
              <pc226:chgData name="Gerard Delany (Gerard Delany)" userId="0f6baba4-a50f-4752-b9a7-dc67507b46bd" providerId="ADAL" clId="{E1C52008-1DD5-451A-908A-2106A576882D}" dt="2024-04-18T00:50:03.997" v="3799"/>
              <pc2:cmMkLst xmlns:pc2="http://schemas.microsoft.com/office/powerpoint/2019/9/main/command">
                <pc:docMk/>
                <pc:sldMk cId="336315104" sldId="372"/>
                <pc2:cmMk id="{D84C8018-F833-41EF-9A0E-6EEFF41C0B82}"/>
              </pc2:cmMkLst>
              <pc226:cmRplyChg chg="add">
                <pc226:chgData name="Gerard Delany (Gerard Delany)" userId="0f6baba4-a50f-4752-b9a7-dc67507b46bd" providerId="ADAL" clId="{E1C52008-1DD5-451A-908A-2106A576882D}" dt="2024-04-18T00:50:03.997" v="3799"/>
                <pc2:cmRplyMkLst xmlns:pc2="http://schemas.microsoft.com/office/powerpoint/2019/9/main/command">
                  <pc:docMk/>
                  <pc:sldMk cId="336315104" sldId="372"/>
                  <pc2:cmMk id="{D84C8018-F833-41EF-9A0E-6EEFF41C0B82}"/>
                  <pc2:cmRplyMk id="{FD11E2DA-2D01-4C27-8198-1BA4BC0CB772}"/>
                </pc2:cmRplyMkLst>
              </pc226:cmRplyChg>
            </pc226:cmChg>
          </p:ext>
        </pc:extLst>
      </pc:sldChg>
      <pc:sldChg chg="addSp delSp modSp add mod ord modShow modNotesTx">
        <pc:chgData name="Gerard Delany (Gerard Delany)" userId="0f6baba4-a50f-4752-b9a7-dc67507b46bd" providerId="ADAL" clId="{E1C52008-1DD5-451A-908A-2106A576882D}" dt="2024-04-18T00:50:37.445" v="3800" actId="2711"/>
        <pc:sldMkLst>
          <pc:docMk/>
          <pc:sldMk cId="1724444338" sldId="373"/>
        </pc:sldMkLst>
        <pc:spChg chg="mod">
          <ac:chgData name="Gerard Delany (Gerard Delany)" userId="0f6baba4-a50f-4752-b9a7-dc67507b46bd" providerId="ADAL" clId="{E1C52008-1DD5-451A-908A-2106A576882D}" dt="2024-04-17T23:54:13.343" v="1911" actId="20577"/>
          <ac:spMkLst>
            <pc:docMk/>
            <pc:sldMk cId="1724444338" sldId="373"/>
            <ac:spMk id="3" creationId="{F4D32A65-25E6-67C5-78B6-23B0E6901660}"/>
          </ac:spMkLst>
        </pc:spChg>
        <pc:spChg chg="del mod">
          <ac:chgData name="Gerard Delany (Gerard Delany)" userId="0f6baba4-a50f-4752-b9a7-dc67507b46bd" providerId="ADAL" clId="{E1C52008-1DD5-451A-908A-2106A576882D}" dt="2024-04-17T23:48:25.072" v="1573" actId="478"/>
          <ac:spMkLst>
            <pc:docMk/>
            <pc:sldMk cId="1724444338" sldId="373"/>
            <ac:spMk id="4" creationId="{A6D0887F-1AA3-82A2-1ABB-A1637F02507F}"/>
          </ac:spMkLst>
        </pc:spChg>
        <pc:spChg chg="add del mod">
          <ac:chgData name="Gerard Delany (Gerard Delany)" userId="0f6baba4-a50f-4752-b9a7-dc67507b46bd" providerId="ADAL" clId="{E1C52008-1DD5-451A-908A-2106A576882D}" dt="2024-04-17T23:52:17.631" v="1643" actId="478"/>
          <ac:spMkLst>
            <pc:docMk/>
            <pc:sldMk cId="1724444338" sldId="373"/>
            <ac:spMk id="6" creationId="{337E18BD-AA43-D0E3-6702-9AF65156445E}"/>
          </ac:spMkLst>
        </pc:spChg>
        <pc:spChg chg="add mod">
          <ac:chgData name="Gerard Delany (Gerard Delany)" userId="0f6baba4-a50f-4752-b9a7-dc67507b46bd" providerId="ADAL" clId="{E1C52008-1DD5-451A-908A-2106A576882D}" dt="2024-04-18T00:50:37.445" v="3800" actId="2711"/>
          <ac:spMkLst>
            <pc:docMk/>
            <pc:sldMk cId="1724444338" sldId="373"/>
            <ac:spMk id="8" creationId="{26D97819-5C00-AAE8-3ABC-FA042B1EA5E7}"/>
          </ac:spMkLst>
        </pc:spChg>
      </pc:sldChg>
      <pc:sldChg chg="delSp modSp add del mod ord">
        <pc:chgData name="Gerard Delany (Gerard Delany)" userId="0f6baba4-a50f-4752-b9a7-dc67507b46bd" providerId="ADAL" clId="{E1C52008-1DD5-451A-908A-2106A576882D}" dt="2024-04-18T01:41:52.097" v="5041" actId="2696"/>
        <pc:sldMkLst>
          <pc:docMk/>
          <pc:sldMk cId="895474126" sldId="374"/>
        </pc:sldMkLst>
        <pc:spChg chg="mod">
          <ac:chgData name="Gerard Delany (Gerard Delany)" userId="0f6baba4-a50f-4752-b9a7-dc67507b46bd" providerId="ADAL" clId="{E1C52008-1DD5-451A-908A-2106A576882D}" dt="2024-04-17T04:03:36.245" v="1414" actId="20577"/>
          <ac:spMkLst>
            <pc:docMk/>
            <pc:sldMk cId="895474126" sldId="374"/>
            <ac:spMk id="2" creationId="{06481A9D-981F-F373-87C3-037820475811}"/>
          </ac:spMkLst>
        </pc:spChg>
        <pc:spChg chg="mod">
          <ac:chgData name="Gerard Delany (Gerard Delany)" userId="0f6baba4-a50f-4752-b9a7-dc67507b46bd" providerId="ADAL" clId="{E1C52008-1DD5-451A-908A-2106A576882D}" dt="2024-04-17T04:04:39.397" v="1439" actId="20577"/>
          <ac:spMkLst>
            <pc:docMk/>
            <pc:sldMk cId="895474126" sldId="374"/>
            <ac:spMk id="3" creationId="{58F2CE03-8B79-928B-533F-EE66E239B34E}"/>
          </ac:spMkLst>
        </pc:spChg>
        <pc:spChg chg="del">
          <ac:chgData name="Gerard Delany (Gerard Delany)" userId="0f6baba4-a50f-4752-b9a7-dc67507b46bd" providerId="ADAL" clId="{E1C52008-1DD5-451A-908A-2106A576882D}" dt="2024-04-17T04:04:44.963" v="1440" actId="478"/>
          <ac:spMkLst>
            <pc:docMk/>
            <pc:sldMk cId="895474126" sldId="374"/>
            <ac:spMk id="15" creationId="{9EBC84DF-866E-868F-1F9D-5C5DBD13BC38}"/>
          </ac:spMkLst>
        </pc:spChg>
        <pc:grpChg chg="del">
          <ac:chgData name="Gerard Delany (Gerard Delany)" userId="0f6baba4-a50f-4752-b9a7-dc67507b46bd" providerId="ADAL" clId="{E1C52008-1DD5-451A-908A-2106A576882D}" dt="2024-04-17T04:04:48.518" v="1441" actId="478"/>
          <ac:grpSpMkLst>
            <pc:docMk/>
            <pc:sldMk cId="895474126" sldId="374"/>
            <ac:grpSpMk id="10" creationId="{B08A14E0-AF0E-4106-A21B-5DF4B0C443C4}"/>
          </ac:grpSpMkLst>
        </pc:grpChg>
        <pc:picChg chg="del">
          <ac:chgData name="Gerard Delany (Gerard Delany)" userId="0f6baba4-a50f-4752-b9a7-dc67507b46bd" providerId="ADAL" clId="{E1C52008-1DD5-451A-908A-2106A576882D}" dt="2024-04-17T04:04:44.963" v="1440" actId="478"/>
          <ac:picMkLst>
            <pc:docMk/>
            <pc:sldMk cId="895474126" sldId="374"/>
            <ac:picMk id="12" creationId="{4FA8D832-C33F-8AF7-3334-B68C04901EAE}"/>
          </ac:picMkLst>
        </pc:picChg>
        <pc:picChg chg="del">
          <ac:chgData name="Gerard Delany (Gerard Delany)" userId="0f6baba4-a50f-4752-b9a7-dc67507b46bd" providerId="ADAL" clId="{E1C52008-1DD5-451A-908A-2106A576882D}" dt="2024-04-17T04:04:44.963" v="1440" actId="478"/>
          <ac:picMkLst>
            <pc:docMk/>
            <pc:sldMk cId="895474126" sldId="374"/>
            <ac:picMk id="14" creationId="{8C559E10-BEB3-DCC3-1852-5EC109D3527E}"/>
          </ac:picMkLst>
        </pc:picChg>
      </pc:sldChg>
      <pc:sldChg chg="addSp delSp modSp add mod modNotesTx">
        <pc:chgData name="Gerard Delany (Gerard Delany)" userId="0f6baba4-a50f-4752-b9a7-dc67507b46bd" providerId="ADAL" clId="{E1C52008-1DD5-451A-908A-2106A576882D}" dt="2024-04-18T01:38:34.791" v="5010" actId="20577"/>
        <pc:sldMkLst>
          <pc:docMk/>
          <pc:sldMk cId="2510773893" sldId="375"/>
        </pc:sldMkLst>
        <pc:spChg chg="mod">
          <ac:chgData name="Gerard Delany (Gerard Delany)" userId="0f6baba4-a50f-4752-b9a7-dc67507b46bd" providerId="ADAL" clId="{E1C52008-1DD5-451A-908A-2106A576882D}" dt="2024-04-18T01:30:23.906" v="4721" actId="20577"/>
          <ac:spMkLst>
            <pc:docMk/>
            <pc:sldMk cId="2510773893" sldId="375"/>
            <ac:spMk id="2" creationId="{06481A9D-981F-F373-87C3-037820475811}"/>
          </ac:spMkLst>
        </pc:spChg>
        <pc:spChg chg="mod">
          <ac:chgData name="Gerard Delany (Gerard Delany)" userId="0f6baba4-a50f-4752-b9a7-dc67507b46bd" providerId="ADAL" clId="{E1C52008-1DD5-451A-908A-2106A576882D}" dt="2024-04-18T01:38:28.913" v="5008" actId="6549"/>
          <ac:spMkLst>
            <pc:docMk/>
            <pc:sldMk cId="2510773893" sldId="375"/>
            <ac:spMk id="3" creationId="{58F2CE03-8B79-928B-533F-EE66E239B34E}"/>
          </ac:spMkLst>
        </pc:spChg>
        <pc:picChg chg="del">
          <ac:chgData name="Gerard Delany (Gerard Delany)" userId="0f6baba4-a50f-4752-b9a7-dc67507b46bd" providerId="ADAL" clId="{E1C52008-1DD5-451A-908A-2106A576882D}" dt="2024-04-18T01:30:54.995" v="4723" actId="478"/>
          <ac:picMkLst>
            <pc:docMk/>
            <pc:sldMk cId="2510773893" sldId="375"/>
            <ac:picMk id="5" creationId="{4946A30A-CAF1-BFF5-A205-6D2DFEFC1B7B}"/>
          </ac:picMkLst>
        </pc:picChg>
        <pc:picChg chg="add mod">
          <ac:chgData name="Gerard Delany (Gerard Delany)" userId="0f6baba4-a50f-4752-b9a7-dc67507b46bd" providerId="ADAL" clId="{E1C52008-1DD5-451A-908A-2106A576882D}" dt="2024-04-18T01:31:36.977" v="4731" actId="1076"/>
          <ac:picMkLst>
            <pc:docMk/>
            <pc:sldMk cId="2510773893" sldId="375"/>
            <ac:picMk id="6" creationId="{C876A3BC-E1AF-5BAC-476B-9A99D5B6D725}"/>
          </ac:picMkLst>
        </pc:picChg>
      </pc:sldChg>
      <pc:sldChg chg="modSp add mod modNotesTx">
        <pc:chgData name="Gerard Delany (Gerard Delany)" userId="0f6baba4-a50f-4752-b9a7-dc67507b46bd" providerId="ADAL" clId="{E1C52008-1DD5-451A-908A-2106A576882D}" dt="2024-04-18T01:50:19.264" v="5654" actId="20577"/>
        <pc:sldMkLst>
          <pc:docMk/>
          <pc:sldMk cId="3739283276" sldId="376"/>
        </pc:sldMkLst>
        <pc:spChg chg="mod">
          <ac:chgData name="Gerard Delany (Gerard Delany)" userId="0f6baba4-a50f-4752-b9a7-dc67507b46bd" providerId="ADAL" clId="{E1C52008-1DD5-451A-908A-2106A576882D}" dt="2024-04-18T01:41:07.807" v="5033" actId="313"/>
          <ac:spMkLst>
            <pc:docMk/>
            <pc:sldMk cId="3739283276" sldId="376"/>
            <ac:spMk id="2" creationId="{06481A9D-981F-F373-87C3-037820475811}"/>
          </ac:spMkLst>
        </pc:spChg>
        <pc:spChg chg="mod">
          <ac:chgData name="Gerard Delany (Gerard Delany)" userId="0f6baba4-a50f-4752-b9a7-dc67507b46bd" providerId="ADAL" clId="{E1C52008-1DD5-451A-908A-2106A576882D}" dt="2024-04-18T01:48:09.865" v="5613" actId="20577"/>
          <ac:spMkLst>
            <pc:docMk/>
            <pc:sldMk cId="3739283276" sldId="376"/>
            <ac:spMk id="3" creationId="{58F2CE03-8B79-928B-533F-EE66E239B34E}"/>
          </ac:spMkLst>
        </pc:spChg>
        <pc:picChg chg="mod">
          <ac:chgData name="Gerard Delany (Gerard Delany)" userId="0f6baba4-a50f-4752-b9a7-dc67507b46bd" providerId="ADAL" clId="{E1C52008-1DD5-451A-908A-2106A576882D}" dt="2024-04-18T01:46:54.795" v="5552" actId="1076"/>
          <ac:picMkLst>
            <pc:docMk/>
            <pc:sldMk cId="3739283276" sldId="376"/>
            <ac:picMk id="6" creationId="{C876A3BC-E1AF-5BAC-476B-9A99D5B6D725}"/>
          </ac:picMkLst>
        </pc:picChg>
      </pc:sldChg>
      <pc:sldMasterChg chg="del delSldLayout">
        <pc:chgData name="Gerard Delany (Gerard Delany)" userId="0f6baba4-a50f-4752-b9a7-dc67507b46bd" providerId="ADAL" clId="{E1C52008-1DD5-451A-908A-2106A576882D}" dt="2024-04-17T01:57:56.761" v="1292" actId="2696"/>
        <pc:sldMasterMkLst>
          <pc:docMk/>
          <pc:sldMasterMk cId="2180352252" sldId="2147483668"/>
        </pc:sldMasterMkLst>
        <pc:sldLayoutChg chg="del">
          <pc:chgData name="Gerard Delany (Gerard Delany)" userId="0f6baba4-a50f-4752-b9a7-dc67507b46bd" providerId="ADAL" clId="{E1C52008-1DD5-451A-908A-2106A576882D}" dt="2024-04-17T01:57:56.761" v="1292" actId="2696"/>
          <pc:sldLayoutMkLst>
            <pc:docMk/>
            <pc:sldMasterMk cId="2180352252" sldId="2147483668"/>
            <pc:sldLayoutMk cId="2167686015" sldId="2147483670"/>
          </pc:sldLayoutMkLst>
        </pc:sldLayoutChg>
        <pc:sldLayoutChg chg="del">
          <pc:chgData name="Gerard Delany (Gerard Delany)" userId="0f6baba4-a50f-4752-b9a7-dc67507b46bd" providerId="ADAL" clId="{E1C52008-1DD5-451A-908A-2106A576882D}" dt="2024-04-17T01:57:56.761" v="1292" actId="2696"/>
          <pc:sldLayoutMkLst>
            <pc:docMk/>
            <pc:sldMasterMk cId="2180352252" sldId="2147483668"/>
            <pc:sldLayoutMk cId="3458103310" sldId="2147483671"/>
          </pc:sldLayoutMkLst>
        </pc:sldLayoutChg>
        <pc:sldLayoutChg chg="del">
          <pc:chgData name="Gerard Delany (Gerard Delany)" userId="0f6baba4-a50f-4752-b9a7-dc67507b46bd" providerId="ADAL" clId="{E1C52008-1DD5-451A-908A-2106A576882D}" dt="2024-04-17T01:57:56.761" v="1292" actId="2696"/>
          <pc:sldLayoutMkLst>
            <pc:docMk/>
            <pc:sldMasterMk cId="2180352252" sldId="2147483668"/>
            <pc:sldLayoutMk cId="2686101475" sldId="2147483673"/>
          </pc:sldLayoutMkLst>
        </pc:sldLayoutChg>
        <pc:sldLayoutChg chg="del">
          <pc:chgData name="Gerard Delany (Gerard Delany)" userId="0f6baba4-a50f-4752-b9a7-dc67507b46bd" providerId="ADAL" clId="{E1C52008-1DD5-451A-908A-2106A576882D}" dt="2024-04-17T01:57:56.761" v="1292" actId="2696"/>
          <pc:sldLayoutMkLst>
            <pc:docMk/>
            <pc:sldMasterMk cId="2180352252" sldId="2147483668"/>
            <pc:sldLayoutMk cId="2766815072" sldId="2147483675"/>
          </pc:sldLayoutMkLst>
        </pc:sldLayoutChg>
        <pc:sldLayoutChg chg="del">
          <pc:chgData name="Gerard Delany (Gerard Delany)" userId="0f6baba4-a50f-4752-b9a7-dc67507b46bd" providerId="ADAL" clId="{E1C52008-1DD5-451A-908A-2106A576882D}" dt="2024-04-17T01:57:56.761" v="1292" actId="2696"/>
          <pc:sldLayoutMkLst>
            <pc:docMk/>
            <pc:sldMasterMk cId="2180352252" sldId="2147483668"/>
            <pc:sldLayoutMk cId="1279288669" sldId="2147483687"/>
          </pc:sldLayoutMkLst>
        </pc:sldLayoutChg>
        <pc:sldLayoutChg chg="del">
          <pc:chgData name="Gerard Delany (Gerard Delany)" userId="0f6baba4-a50f-4752-b9a7-dc67507b46bd" providerId="ADAL" clId="{E1C52008-1DD5-451A-908A-2106A576882D}" dt="2024-04-17T01:57:56.761" v="1292" actId="2696"/>
          <pc:sldLayoutMkLst>
            <pc:docMk/>
            <pc:sldMasterMk cId="2180352252" sldId="2147483668"/>
            <pc:sldLayoutMk cId="1346084989" sldId="2147483688"/>
          </pc:sldLayoutMkLst>
        </pc:sldLayoutChg>
      </pc:sldMasterChg>
    </pc:docChg>
  </pc:docChgLst>
  <pc:docChgLst>
    <pc:chgData name="Robert Lawson" userId="S::robert.lawson@det.nsw.edu.au::c4eefed7-dea1-4d11-a3d7-02f4e32d9a7b" providerId="AD" clId="Web-{1C28FCCE-CF51-416E-B671-8B1DE6886385}"/>
    <pc:docChg chg="addSld delSld modSection">
      <pc:chgData name="Robert Lawson" userId="S::robert.lawson@det.nsw.edu.au::c4eefed7-dea1-4d11-a3d7-02f4e32d9a7b" providerId="AD" clId="Web-{1C28FCCE-CF51-416E-B671-8B1DE6886385}" dt="2024-04-17T03:11:33.054" v="3"/>
      <pc:docMkLst>
        <pc:docMk/>
      </pc:docMkLst>
      <pc:sldChg chg="new del">
        <pc:chgData name="Robert Lawson" userId="S::robert.lawson@det.nsw.edu.au::c4eefed7-dea1-4d11-a3d7-02f4e32d9a7b" providerId="AD" clId="Web-{1C28FCCE-CF51-416E-B671-8B1DE6886385}" dt="2024-04-17T03:11:30.601" v="2"/>
        <pc:sldMkLst>
          <pc:docMk/>
          <pc:sldMk cId="1059981890" sldId="373"/>
        </pc:sldMkLst>
      </pc:sldChg>
      <pc:sldChg chg="new del">
        <pc:chgData name="Robert Lawson" userId="S::robert.lawson@det.nsw.edu.au::c4eefed7-dea1-4d11-a3d7-02f4e32d9a7b" providerId="AD" clId="Web-{1C28FCCE-CF51-416E-B671-8B1DE6886385}" dt="2024-04-17T03:11:33.054" v="3"/>
        <pc:sldMkLst>
          <pc:docMk/>
          <pc:sldMk cId="2178370507" sldId="374"/>
        </pc:sldMkLst>
      </pc:sldChg>
    </pc:docChg>
  </pc:docChgLst>
  <pc:docChgLst>
    <pc:chgData name="Scott Barnier" userId="S::scott.barnier@det.nsw.edu.au::663ee188-0f94-456f-b7c4-ee37533424d3" providerId="AD" clId="Web-{99507009-18BC-4050-8F2B-D7130933BFAA}"/>
    <pc:docChg chg="addSld sldOrd modSection">
      <pc:chgData name="Scott Barnier" userId="S::scott.barnier@det.nsw.edu.au::663ee188-0f94-456f-b7c4-ee37533424d3" providerId="AD" clId="Web-{99507009-18BC-4050-8F2B-D7130933BFAA}" dt="2024-04-11T02:56:46.548" v="2"/>
      <pc:docMkLst>
        <pc:docMk/>
      </pc:docMkLst>
      <pc:sldChg chg="add ord">
        <pc:chgData name="Scott Barnier" userId="S::scott.barnier@det.nsw.edu.au::663ee188-0f94-456f-b7c4-ee37533424d3" providerId="AD" clId="Web-{99507009-18BC-4050-8F2B-D7130933BFAA}" dt="2024-04-11T02:56:46.548" v="2"/>
        <pc:sldMkLst>
          <pc:docMk/>
          <pc:sldMk cId="1977176640" sldId="315"/>
        </pc:sldMkLst>
      </pc:sldChg>
      <pc:sldMasterChg chg="addSldLayout">
        <pc:chgData name="Scott Barnier" userId="S::scott.barnier@det.nsw.edu.au::663ee188-0f94-456f-b7c4-ee37533424d3" providerId="AD" clId="Web-{99507009-18BC-4050-8F2B-D7130933BFAA}" dt="2024-04-11T02:56:07.015" v="0"/>
        <pc:sldMasterMkLst>
          <pc:docMk/>
          <pc:sldMasterMk cId="4123316428" sldId="2147483660"/>
        </pc:sldMasterMkLst>
        <pc:sldLayoutChg chg="add replId">
          <pc:chgData name="Scott Barnier" userId="S::scott.barnier@det.nsw.edu.au::663ee188-0f94-456f-b7c4-ee37533424d3" providerId="AD" clId="Web-{99507009-18BC-4050-8F2B-D7130933BFAA}" dt="2024-04-11T02:56:07.015" v="0"/>
          <pc:sldLayoutMkLst>
            <pc:docMk/>
            <pc:sldMasterMk cId="4123316428" sldId="2147483660"/>
            <pc:sldLayoutMk cId="3213958776" sldId="2147483716"/>
          </pc:sldLayoutMkLst>
        </pc:sldLayoutChg>
      </pc:sldMasterChg>
    </pc:docChg>
  </pc:docChgLst>
  <pc:docChgLst>
    <pc:chgData name="Robert Lawson" userId="S::robert.lawson@det.nsw.edu.au::c4eefed7-dea1-4d11-a3d7-02f4e32d9a7b" providerId="AD" clId="Web-{4FE645BF-71D1-44DC-98B2-F7D52070D0A6}"/>
    <pc:docChg chg="modSld">
      <pc:chgData name="Robert Lawson" userId="S::robert.lawson@det.nsw.edu.au::c4eefed7-dea1-4d11-a3d7-02f4e32d9a7b" providerId="AD" clId="Web-{4FE645BF-71D1-44DC-98B2-F7D52070D0A6}" dt="2024-04-17T22:08:53.947" v="108"/>
      <pc:docMkLst>
        <pc:docMk/>
      </pc:docMkLst>
      <pc:sldChg chg="modSp modNotes">
        <pc:chgData name="Robert Lawson" userId="S::robert.lawson@det.nsw.edu.au::c4eefed7-dea1-4d11-a3d7-02f4e32d9a7b" providerId="AD" clId="Web-{4FE645BF-71D1-44DC-98B2-F7D52070D0A6}" dt="2024-04-17T21:55:20.396" v="75"/>
        <pc:sldMkLst>
          <pc:docMk/>
          <pc:sldMk cId="2040116278" sldId="364"/>
        </pc:sldMkLst>
        <pc:spChg chg="mod">
          <ac:chgData name="Robert Lawson" userId="S::robert.lawson@det.nsw.edu.au::c4eefed7-dea1-4d11-a3d7-02f4e32d9a7b" providerId="AD" clId="Web-{4FE645BF-71D1-44DC-98B2-F7D52070D0A6}" dt="2024-04-17T21:38:27.807" v="2" actId="14100"/>
          <ac:spMkLst>
            <pc:docMk/>
            <pc:sldMk cId="2040116278" sldId="364"/>
            <ac:spMk id="3" creationId="{3C2A873A-D88A-5FD3-2E1A-36093104EAE4}"/>
          </ac:spMkLst>
        </pc:spChg>
        <pc:spChg chg="mod">
          <ac:chgData name="Robert Lawson" userId="S::robert.lawson@det.nsw.edu.au::c4eefed7-dea1-4d11-a3d7-02f4e32d9a7b" providerId="AD" clId="Web-{4FE645BF-71D1-44DC-98B2-F7D52070D0A6}" dt="2024-04-17T21:38:35.134" v="3" actId="14100"/>
          <ac:spMkLst>
            <pc:docMk/>
            <pc:sldMk cId="2040116278" sldId="364"/>
            <ac:spMk id="6" creationId="{70DA906C-8D6A-D47C-4728-76FFFED7BC09}"/>
          </ac:spMkLst>
        </pc:spChg>
        <pc:picChg chg="mod">
          <ac:chgData name="Robert Lawson" userId="S::robert.lawson@det.nsw.edu.au::c4eefed7-dea1-4d11-a3d7-02f4e32d9a7b" providerId="AD" clId="Web-{4FE645BF-71D1-44DC-98B2-F7D52070D0A6}" dt="2024-04-17T21:38:14.118" v="0" actId="14100"/>
          <ac:picMkLst>
            <pc:docMk/>
            <pc:sldMk cId="2040116278" sldId="364"/>
            <ac:picMk id="5" creationId="{06DB5585-FE3C-D548-891D-02B4AF7FE7A8}"/>
          </ac:picMkLst>
        </pc:picChg>
      </pc:sldChg>
      <pc:sldChg chg="addSp delSp modSp mod modClrScheme chgLayout">
        <pc:chgData name="Robert Lawson" userId="S::robert.lawson@det.nsw.edu.au::c4eefed7-dea1-4d11-a3d7-02f4e32d9a7b" providerId="AD" clId="Web-{4FE645BF-71D1-44DC-98B2-F7D52070D0A6}" dt="2024-04-17T22:08:53.947" v="108"/>
        <pc:sldMkLst>
          <pc:docMk/>
          <pc:sldMk cId="1724444338" sldId="373"/>
        </pc:sldMkLst>
        <pc:spChg chg="del mod ord">
          <ac:chgData name="Robert Lawson" userId="S::robert.lawson@det.nsw.edu.au::c4eefed7-dea1-4d11-a3d7-02f4e32d9a7b" providerId="AD" clId="Web-{4FE645BF-71D1-44DC-98B2-F7D52070D0A6}" dt="2024-04-17T22:08:53.947" v="108"/>
          <ac:spMkLst>
            <pc:docMk/>
            <pc:sldMk cId="1724444338" sldId="373"/>
            <ac:spMk id="2" creationId="{3269449F-8C82-08A4-096F-922798686676}"/>
          </ac:spMkLst>
        </pc:spChg>
        <pc:spChg chg="mod">
          <ac:chgData name="Robert Lawson" userId="S::robert.lawson@det.nsw.edu.au::c4eefed7-dea1-4d11-a3d7-02f4e32d9a7b" providerId="AD" clId="Web-{4FE645BF-71D1-44DC-98B2-F7D52070D0A6}" dt="2024-04-17T22:08:30.571" v="106"/>
          <ac:spMkLst>
            <pc:docMk/>
            <pc:sldMk cId="1724444338" sldId="373"/>
            <ac:spMk id="3" creationId="{F4D32A65-25E6-67C5-78B6-23B0E6901660}"/>
          </ac:spMkLst>
        </pc:spChg>
        <pc:spChg chg="mod">
          <ac:chgData name="Robert Lawson" userId="S::robert.lawson@det.nsw.edu.au::c4eefed7-dea1-4d11-a3d7-02f4e32d9a7b" providerId="AD" clId="Web-{4FE645BF-71D1-44DC-98B2-F7D52070D0A6}" dt="2024-04-17T22:08:30.571" v="106"/>
          <ac:spMkLst>
            <pc:docMk/>
            <pc:sldMk cId="1724444338" sldId="373"/>
            <ac:spMk id="4" creationId="{A6D0887F-1AA3-82A2-1ABB-A1637F02507F}"/>
          </ac:spMkLst>
        </pc:spChg>
        <pc:spChg chg="add mod">
          <ac:chgData name="Robert Lawson" userId="S::robert.lawson@det.nsw.edu.au::c4eefed7-dea1-4d11-a3d7-02f4e32d9a7b" providerId="AD" clId="Web-{4FE645BF-71D1-44DC-98B2-F7D52070D0A6}" dt="2024-04-17T22:08:30.571" v="106"/>
          <ac:spMkLst>
            <pc:docMk/>
            <pc:sldMk cId="1724444338" sldId="373"/>
            <ac:spMk id="7" creationId="{1E7370F8-DA22-A2B6-148A-EF765ED4006C}"/>
          </ac:spMkLst>
        </pc:spChg>
        <pc:spChg chg="add del mod">
          <ac:chgData name="Robert Lawson" userId="S::robert.lawson@det.nsw.edu.au::c4eefed7-dea1-4d11-a3d7-02f4e32d9a7b" providerId="AD" clId="Web-{4FE645BF-71D1-44DC-98B2-F7D52070D0A6}" dt="2024-04-17T22:06:13.990" v="88"/>
          <ac:spMkLst>
            <pc:docMk/>
            <pc:sldMk cId="1724444338" sldId="373"/>
            <ac:spMk id="10" creationId="{893EEFF6-8B87-56C0-DE6C-5AA09DA7DB9E}"/>
          </ac:spMkLst>
        </pc:spChg>
        <pc:spChg chg="add del mod">
          <ac:chgData name="Robert Lawson" userId="S::robert.lawson@det.nsw.edu.au::c4eefed7-dea1-4d11-a3d7-02f4e32d9a7b" providerId="AD" clId="Web-{4FE645BF-71D1-44DC-98B2-F7D52070D0A6}" dt="2024-04-17T22:07:37.992" v="102"/>
          <ac:spMkLst>
            <pc:docMk/>
            <pc:sldMk cId="1724444338" sldId="373"/>
            <ac:spMk id="12" creationId="{9642680B-20C3-AB67-8B4F-D4B90BC955D1}"/>
          </ac:spMkLst>
        </pc:spChg>
        <pc:spChg chg="add del mod">
          <ac:chgData name="Robert Lawson" userId="S::robert.lawson@det.nsw.edu.au::c4eefed7-dea1-4d11-a3d7-02f4e32d9a7b" providerId="AD" clId="Web-{4FE645BF-71D1-44DC-98B2-F7D52070D0A6}" dt="2024-04-17T22:07:37.992" v="102"/>
          <ac:spMkLst>
            <pc:docMk/>
            <pc:sldMk cId="1724444338" sldId="373"/>
            <ac:spMk id="13" creationId="{A3AA56C8-1653-3727-8598-54A48F5D8F01}"/>
          </ac:spMkLst>
        </pc:spChg>
        <pc:picChg chg="add mod ord">
          <ac:chgData name="Robert Lawson" userId="S::robert.lawson@det.nsw.edu.au::c4eefed7-dea1-4d11-a3d7-02f4e32d9a7b" providerId="AD" clId="Web-{4FE645BF-71D1-44DC-98B2-F7D52070D0A6}" dt="2024-04-17T22:08:38.571" v="107" actId="14100"/>
          <ac:picMkLst>
            <pc:docMk/>
            <pc:sldMk cId="1724444338" sldId="373"/>
            <ac:picMk id="5" creationId="{D78B1B10-FF8A-D331-5B2B-3979DB586EC5}"/>
          </ac:picMkLst>
        </pc:picChg>
        <pc:picChg chg="del">
          <ac:chgData name="Robert Lawson" userId="S::robert.lawson@det.nsw.edu.au::c4eefed7-dea1-4d11-a3d7-02f4e32d9a7b" providerId="AD" clId="Web-{4FE645BF-71D1-44DC-98B2-F7D52070D0A6}" dt="2024-04-17T22:03:46.111" v="80"/>
          <ac:picMkLst>
            <pc:docMk/>
            <pc:sldMk cId="1724444338" sldId="373"/>
            <ac:picMk id="15" creationId="{3B10A562-0EF3-736D-4623-E6C2270D0BEA}"/>
          </ac:picMkLst>
        </pc:picChg>
      </pc:sldChg>
      <pc:sldChg chg="modNotes">
        <pc:chgData name="Robert Lawson" userId="S::robert.lawson@det.nsw.edu.au::c4eefed7-dea1-4d11-a3d7-02f4e32d9a7b" providerId="AD" clId="Web-{4FE645BF-71D1-44DC-98B2-F7D52070D0A6}" dt="2024-04-17T22:03:09.751" v="79"/>
        <pc:sldMkLst>
          <pc:docMk/>
          <pc:sldMk cId="895474126" sldId="374"/>
        </pc:sldMkLst>
      </pc:sldChg>
    </pc:docChg>
  </pc:docChgLst>
  <pc:docChgLst>
    <pc:chgData name="Scott Barnier" userId="S::scott.barnier@det.nsw.edu.au::663ee188-0f94-456f-b7c4-ee37533424d3" providerId="AD" clId="Web-{826A6671-ED4E-4218-AFC8-0037CCA15633}"/>
    <pc:docChg chg="addSld sldOrd modSection">
      <pc:chgData name="Scott Barnier" userId="S::scott.barnier@det.nsw.edu.au::663ee188-0f94-456f-b7c4-ee37533424d3" providerId="AD" clId="Web-{826A6671-ED4E-4218-AFC8-0037CCA15633}" dt="2024-04-10T04:45:26.489" v="2"/>
      <pc:docMkLst>
        <pc:docMk/>
      </pc:docMkLst>
      <pc:sldChg chg="add ord">
        <pc:chgData name="Scott Barnier" userId="S::scott.barnier@det.nsw.edu.au::663ee188-0f94-456f-b7c4-ee37533424d3" providerId="AD" clId="Web-{826A6671-ED4E-4218-AFC8-0037CCA15633}" dt="2024-04-10T04:45:26.489" v="2"/>
        <pc:sldMkLst>
          <pc:docMk/>
          <pc:sldMk cId="974805417" sldId="313"/>
        </pc:sldMkLst>
      </pc:sldChg>
      <pc:sldMasterChg chg="addSldLayout">
        <pc:chgData name="Scott Barnier" userId="S::scott.barnier@det.nsw.edu.au::663ee188-0f94-456f-b7c4-ee37533424d3" providerId="AD" clId="Web-{826A6671-ED4E-4218-AFC8-0037CCA15633}" dt="2024-04-10T04:45:03.254" v="0"/>
        <pc:sldMasterMkLst>
          <pc:docMk/>
          <pc:sldMasterMk cId="2180352252" sldId="2147483668"/>
        </pc:sldMasterMkLst>
        <pc:sldLayoutChg chg="add replId">
          <pc:chgData name="Scott Barnier" userId="S::scott.barnier@det.nsw.edu.au::663ee188-0f94-456f-b7c4-ee37533424d3" providerId="AD" clId="Web-{826A6671-ED4E-4218-AFC8-0037CCA15633}" dt="2024-04-10T04:45:03.254" v="0"/>
          <pc:sldLayoutMkLst>
            <pc:docMk/>
            <pc:sldMasterMk cId="2180352252" sldId="2147483668"/>
            <pc:sldLayoutMk cId="869955089" sldId="214748371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21/04/2024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21/04/2024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resources.education.nsw.gov.au/hom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1200"/>
              </a:spcAft>
            </a:pPr>
            <a:r>
              <a:rPr lang="en-AU"/>
              <a:t>This slide is hidden and is used to inform presenters on the purpose of the resource.</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688184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102E7-96EC-1875-0322-4E662D425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15C14-8A5A-3157-1A8F-26C75E2E9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87A75A-17A8-B13B-2F27-8DAEDCAC1EEE}"/>
              </a:ext>
            </a:extLst>
          </p:cNvPr>
          <p:cNvSpPr>
            <a:spLocks noGrp="1"/>
          </p:cNvSpPr>
          <p:nvPr>
            <p:ph type="body" idx="1"/>
          </p:nvPr>
        </p:nvSpPr>
        <p:spPr/>
        <p:txBody>
          <a:bodyPr/>
          <a:lstStyle/>
          <a:p>
            <a:pPr marL="342900" indent="-342900" algn="l">
              <a:buFont typeface="Arial" panose="020B0604020202020204" pitchFamily="34" charset="0"/>
              <a:buChar char="•"/>
            </a:pPr>
            <a:r>
              <a:rPr lang="en-AU"/>
              <a:t>The curriculum resources have been developed in collaboration with experienced teachers, curriculum leaders and education support. The resources are aligned to KLA syllabus outcomes and have been developed to enrich teaching through career learning activities. </a:t>
            </a:r>
            <a:r>
              <a:rPr lang="en-AU" sz="1600">
                <a:solidFill>
                  <a:srgbClr val="002060"/>
                </a:solidFill>
                <a:latin typeface="+mj-lt"/>
              </a:rPr>
              <a:t>In developing the resources: </a:t>
            </a:r>
          </a:p>
          <a:p>
            <a:pPr marL="952485" lvl="1" indent="-342900" algn="l">
              <a:buFont typeface="Arial" panose="020B0604020202020204" pitchFamily="34" charset="0"/>
              <a:buChar char="•"/>
            </a:pPr>
            <a:r>
              <a:rPr lang="en-AU" sz="1600">
                <a:solidFill>
                  <a:srgbClr val="002060"/>
                </a:solidFill>
                <a:latin typeface="+mj-lt"/>
              </a:rPr>
              <a:t>curriculum outcomes and career related roles are identified, </a:t>
            </a:r>
          </a:p>
          <a:p>
            <a:pPr marL="952485" lvl="1" indent="-342900" algn="l">
              <a:buFont typeface="Arial" panose="020B0604020202020204" pitchFamily="34" charset="0"/>
              <a:buChar char="•"/>
            </a:pPr>
            <a:r>
              <a:rPr lang="en-AU" sz="1600">
                <a:solidFill>
                  <a:srgbClr val="002060"/>
                </a:solidFill>
                <a:latin typeface="+mj-lt"/>
              </a:rPr>
              <a:t>classroom activities are developed to meet outcomes and highlight career opportunities.</a:t>
            </a:r>
          </a:p>
          <a:p>
            <a:pPr marL="952485" lvl="1" indent="-342900" algn="l">
              <a:buFont typeface="Arial" panose="020B0604020202020204" pitchFamily="34" charset="0"/>
              <a:buChar char="•"/>
            </a:pPr>
            <a:r>
              <a:rPr lang="en-AU" sz="1600">
                <a:solidFill>
                  <a:srgbClr val="002060"/>
                </a:solidFill>
                <a:latin typeface="+mj-lt"/>
              </a:rPr>
              <a:t>unit of work are presented in a template that sets out all required information and links.</a:t>
            </a:r>
          </a:p>
          <a:p>
            <a:pPr marL="952485" lvl="1" indent="-342900" algn="l">
              <a:buFont typeface="Arial" panose="020B0604020202020204" pitchFamily="34" charset="0"/>
              <a:buChar char="•"/>
            </a:pPr>
            <a:r>
              <a:rPr lang="en-AU" sz="1600">
                <a:solidFill>
                  <a:srgbClr val="002060"/>
                </a:solidFill>
                <a:latin typeface="+mj-lt"/>
              </a:rPr>
              <a:t>The teaching and learning resource is ready to fit into a teacher’s program when identified outcomes are due to be covered. </a:t>
            </a:r>
          </a:p>
          <a:p>
            <a:pPr marL="895335" lvl="1" indent="-285750">
              <a:buFont typeface="Arial" panose="020B0604020202020204" pitchFamily="34" charset="0"/>
              <a:buChar char="•"/>
            </a:pPr>
            <a:endParaRPr lang="en-AU"/>
          </a:p>
          <a:p>
            <a:pPr marL="285750" indent="-285750">
              <a:buFont typeface="Arial" panose="020B0604020202020204" pitchFamily="34" charset="0"/>
              <a:buChar char="•"/>
            </a:pPr>
            <a:r>
              <a:rPr lang="en-AU"/>
              <a:t>The career learning resources can be embedded into existing teaching programs and include career related terminology, exploration and experiences to support student learning.</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This is not extra work for teachers! Units of work are based on outcomes to be delivered but have a careers focus. </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Students are challenged and provided with opportunities to develop deep understanding, reflect on values and attitudes and build and apply skills that will support their planning.</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The Universal Resources Hub provides a central place for teaching &amp; school-based staff to access quality-assured resources. The hub offers hundreds of teaching, learning &amp; school improvement resources,. More are being added all the time with additional career learning in curriculum being developed.</a:t>
            </a:r>
          </a:p>
        </p:txBody>
      </p:sp>
      <p:sp>
        <p:nvSpPr>
          <p:cNvPr id="4" name="Slide Number Placeholder 3">
            <a:extLst>
              <a:ext uri="{FF2B5EF4-FFF2-40B4-BE49-F238E27FC236}">
                <a16:creationId xmlns:a16="http://schemas.microsoft.com/office/drawing/2014/main" id="{C0647898-BCFA-DC73-7B14-55FDE93D9C87}"/>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818000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102E7-96EC-1875-0322-4E662D425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15C14-8A5A-3157-1A8F-26C75E2E9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87A75A-17A8-B13B-2F27-8DAEDCAC1EEE}"/>
              </a:ext>
            </a:extLst>
          </p:cNvPr>
          <p:cNvSpPr>
            <a:spLocks noGrp="1"/>
          </p:cNvSpPr>
          <p:nvPr>
            <p:ph type="body" idx="1"/>
          </p:nvPr>
        </p:nvSpPr>
        <p:spPr/>
        <p:txBody>
          <a:bodyPr/>
          <a:lstStyle/>
          <a:p>
            <a:pPr marL="342900" indent="-342900" algn="l">
              <a:buFont typeface="Arial" panose="020B0604020202020204" pitchFamily="34" charset="0"/>
              <a:buChar char="•"/>
            </a:pPr>
            <a:r>
              <a:rPr lang="en-AU"/>
              <a:t>Career conversations </a:t>
            </a:r>
            <a:r>
              <a:rPr lang="en-AU" b="0" i="0">
                <a:solidFill>
                  <a:srgbClr val="333333"/>
                </a:solidFill>
                <a:effectLst/>
                <a:latin typeface="Public Sans" pitchFamily="2" charset="0"/>
              </a:rPr>
              <a:t>can be used to help students make informed choices about occupations that suit their personalities, interests and preferences.</a:t>
            </a:r>
          </a:p>
          <a:p>
            <a:pPr marL="0" indent="0" algn="l">
              <a:buFont typeface="Arial" panose="020B0604020202020204" pitchFamily="34" charset="0"/>
              <a:buNone/>
            </a:pPr>
            <a:endParaRPr lang="en-AU" b="0" i="0">
              <a:solidFill>
                <a:srgbClr val="333333"/>
              </a:solidFill>
              <a:effectLst/>
              <a:latin typeface="Public Sans" pitchFamily="2" charset="0"/>
            </a:endParaRPr>
          </a:p>
          <a:p>
            <a:pPr marL="342900" indent="-342900" algn="l">
              <a:buFont typeface="Arial" panose="020B0604020202020204" pitchFamily="34" charset="0"/>
              <a:buChar char="•"/>
            </a:pPr>
            <a:r>
              <a:rPr lang="en-AU" b="0" i="0">
                <a:solidFill>
                  <a:srgbClr val="333333"/>
                </a:solidFill>
                <a:effectLst/>
                <a:latin typeface="Public Sans" pitchFamily="2" charset="0"/>
              </a:rPr>
              <a:t>Taking the opportunity to have these conversations with students will assist them to imagine and critically analyse future paths. </a:t>
            </a:r>
          </a:p>
          <a:p>
            <a:pPr marL="0" indent="0" algn="l">
              <a:buFont typeface="Arial" panose="020B0604020202020204" pitchFamily="34" charset="0"/>
              <a:buNone/>
            </a:pPr>
            <a:endParaRPr lang="en-AU" b="0" i="0">
              <a:solidFill>
                <a:srgbClr val="333333"/>
              </a:solidFill>
              <a:effectLst/>
              <a:latin typeface="Public Sans" pitchFamily="2" charset="0"/>
            </a:endParaRPr>
          </a:p>
          <a:p>
            <a:pPr marL="342900" indent="-342900" algn="l">
              <a:buFont typeface="Arial" panose="020B0604020202020204" pitchFamily="34" charset="0"/>
              <a:buChar char="•"/>
            </a:pPr>
            <a:r>
              <a:rPr lang="en-AU" b="0" i="0">
                <a:solidFill>
                  <a:srgbClr val="333333"/>
                </a:solidFill>
                <a:effectLst/>
                <a:latin typeface="Public Sans" pitchFamily="2" charset="0"/>
              </a:rPr>
              <a:t>Career conversations will help students explore genuine opportunities post school. </a:t>
            </a:r>
          </a:p>
          <a:p>
            <a:pPr marL="342900" indent="-342900" algn="l">
              <a:buFont typeface="Arial" panose="020B0604020202020204" pitchFamily="34" charset="0"/>
              <a:buChar char="•"/>
            </a:pPr>
            <a:endParaRPr lang="en-AU" b="0" i="0">
              <a:solidFill>
                <a:srgbClr val="333333"/>
              </a:solidFill>
              <a:effectLst/>
              <a:latin typeface="Public Sans" pitchFamily="2" charset="0"/>
            </a:endParaRPr>
          </a:p>
          <a:p>
            <a:pPr marL="342900" indent="-342900" algn="l">
              <a:buFont typeface="Arial" panose="020B0604020202020204" pitchFamily="34" charset="0"/>
              <a:buChar char="•"/>
            </a:pPr>
            <a:endParaRPr lang="en-AU"/>
          </a:p>
        </p:txBody>
      </p:sp>
      <p:sp>
        <p:nvSpPr>
          <p:cNvPr id="4" name="Slide Number Placeholder 3">
            <a:extLst>
              <a:ext uri="{FF2B5EF4-FFF2-40B4-BE49-F238E27FC236}">
                <a16:creationId xmlns:a16="http://schemas.microsoft.com/office/drawing/2014/main" id="{C0647898-BCFA-DC73-7B14-55FDE93D9C87}"/>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1636574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102E7-96EC-1875-0322-4E662D425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15C14-8A5A-3157-1A8F-26C75E2E9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87A75A-17A8-B13B-2F27-8DAEDCAC1EEE}"/>
              </a:ext>
            </a:extLst>
          </p:cNvPr>
          <p:cNvSpPr>
            <a:spLocks noGrp="1"/>
          </p:cNvSpPr>
          <p:nvPr>
            <p:ph type="body" idx="1"/>
          </p:nvPr>
        </p:nvSpPr>
        <p:spPr/>
        <p:txBody>
          <a:bodyPr/>
          <a:lstStyle/>
          <a:p>
            <a:pPr>
              <a:tabLst>
                <a:tab pos="6548438" algn="l"/>
                <a:tab pos="7713663" algn="l"/>
                <a:tab pos="8524875" algn="l"/>
              </a:tabLst>
            </a:pPr>
            <a:r>
              <a:rPr lang="en-AU" sz="1600">
                <a:latin typeface="Arial" panose="020B0604020202020204" pitchFamily="34" charset="0"/>
                <a:cs typeface="Arial" panose="020B0604020202020204" pitchFamily="34" charset="0"/>
              </a:rPr>
              <a:t>This series of reflection questions are designed to stimulate discussion within our school and/or across smaller groups. </a:t>
            </a:r>
          </a:p>
          <a:p>
            <a:pPr marL="342900" indent="-342900" algn="l">
              <a:buFont typeface="Arial" panose="020B0604020202020204" pitchFamily="34" charset="0"/>
              <a:buChar char="•"/>
            </a:pPr>
            <a:endParaRPr lang="en-AU" b="0" i="0">
              <a:solidFill>
                <a:srgbClr val="333333"/>
              </a:solidFill>
              <a:effectLst/>
              <a:latin typeface="Public Sans" pitchFamily="2" charset="0"/>
            </a:endParaRPr>
          </a:p>
          <a:p>
            <a:pPr marL="342900" indent="-342900" algn="l">
              <a:buFont typeface="Arial" panose="020B0604020202020204" pitchFamily="34" charset="0"/>
              <a:buChar char="•"/>
            </a:pPr>
            <a:endParaRPr lang="en-AU"/>
          </a:p>
        </p:txBody>
      </p:sp>
      <p:sp>
        <p:nvSpPr>
          <p:cNvPr id="4" name="Slide Number Placeholder 3">
            <a:extLst>
              <a:ext uri="{FF2B5EF4-FFF2-40B4-BE49-F238E27FC236}">
                <a16:creationId xmlns:a16="http://schemas.microsoft.com/office/drawing/2014/main" id="{C0647898-BCFA-DC73-7B14-55FDE93D9C87}"/>
              </a:ext>
            </a:extLst>
          </p:cNvPr>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015063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Use the acknowledgement provide or personalise in accordance with the lands on which you are presenting.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756535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1200"/>
              </a:spcAft>
            </a:pPr>
            <a:r>
              <a:rPr lang="en-AU"/>
              <a:t>How do we define career learning within the department. In simply terms:</a:t>
            </a:r>
          </a:p>
          <a:p>
            <a:pPr>
              <a:lnSpc>
                <a:spcPct val="90000"/>
              </a:lnSpc>
              <a:spcAft>
                <a:spcPts val="1200"/>
              </a:spcAft>
            </a:pPr>
            <a:endParaRPr lang="en-AU"/>
          </a:p>
          <a:p>
            <a:pPr>
              <a:lnSpc>
                <a:spcPct val="90000"/>
              </a:lnSpc>
              <a:spcAft>
                <a:spcPts val="1200"/>
              </a:spcAft>
            </a:pPr>
            <a:r>
              <a:rPr lang="en-AU"/>
              <a:t>“Career learning describes the ongoing lifelong process of managing learning, work and life. It requires the skills and knowledge to plan and make informed decisions about education, training and career choices.”</a:t>
            </a:r>
          </a:p>
          <a:p>
            <a:pPr>
              <a:lnSpc>
                <a:spcPct val="90000"/>
              </a:lnSpc>
              <a:spcAft>
                <a:spcPts val="1200"/>
              </a:spcAft>
            </a:pPr>
            <a:endParaRPr lang="en-AU"/>
          </a:p>
          <a:p>
            <a:pPr>
              <a:lnSpc>
                <a:spcPct val="90000"/>
              </a:lnSpc>
              <a:spcAft>
                <a:spcPts val="1200"/>
              </a:spcAft>
            </a:pPr>
            <a:r>
              <a:rPr lang="en-AU"/>
              <a:t>During this presentation we are going to examine the department’s K-12 Career Learning Framework, the link between the framework and the Australian Blueprint for Career Development and the NSW Education Standard Authority’s curriculum. In addition, we will look at how everyone plays a part in career learning within their classroom. </a:t>
            </a:r>
          </a:p>
          <a:p>
            <a:pPr>
              <a:lnSpc>
                <a:spcPct val="90000"/>
              </a:lnSpc>
              <a:spcAft>
                <a:spcPts val="1200"/>
              </a:spcAft>
            </a:pPr>
            <a:endParaRPr lang="en-AU"/>
          </a:p>
          <a:p>
            <a:pPr>
              <a:lnSpc>
                <a:spcPct val="90000"/>
              </a:lnSpc>
              <a:spcAft>
                <a:spcPts val="1200"/>
              </a:spcAft>
            </a:pPr>
            <a:r>
              <a:rPr lang="en-AU"/>
              <a:t>We will finish with a series of reflection questions to start discussion within the &lt;insert school or team&gt;.</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46225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37283-6AED-9512-851F-5C3BAF0F59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7B196E-091A-AE97-F8CC-D4C5BADC1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B3677-C183-EC48-827B-B56551B09A42}"/>
              </a:ext>
            </a:extLst>
          </p:cNvPr>
          <p:cNvSpPr>
            <a:spLocks noGrp="1"/>
          </p:cNvSpPr>
          <p:nvPr>
            <p:ph type="body" idx="1"/>
          </p:nvPr>
        </p:nvSpPr>
        <p:spPr/>
        <p:txBody>
          <a:bodyPr/>
          <a:lstStyle/>
          <a:p>
            <a:r>
              <a:rPr lang="en-AU">
                <a:latin typeface="Public Sans"/>
              </a:rPr>
              <a:t>The NSW Department of Education has developed the K-12 Career Learning Framework to inform senior leaders, curriculum leaders, careers advisers, transition advisers and classroom teachers. It also informs local employers, businesses and industry working with schools to contribute to career learning experiences, pathways employability and enterprise education.</a:t>
            </a:r>
          </a:p>
          <a:p>
            <a:endParaRPr lang="en-AU">
              <a:latin typeface="Public Sans"/>
            </a:endParaRPr>
          </a:p>
          <a:p>
            <a:r>
              <a:rPr lang="en-AU">
                <a:latin typeface="Public Sans"/>
              </a:rPr>
              <a:t>The framework supports students with access to quality career related learning. These career learning experiences build aspiration about future learning and life choices, and the capacity to identify, explore and manage career and life decisions. </a:t>
            </a:r>
          </a:p>
          <a:p>
            <a:endParaRPr lang="en-AU">
              <a:latin typeface="Public Sans"/>
            </a:endParaRPr>
          </a:p>
          <a:p>
            <a:r>
              <a:rPr lang="en-AU">
                <a:latin typeface="Public Sans"/>
              </a:rPr>
              <a:t>The framework is designed to keep it simple and articulate general themes for stages of learning that align to stages of career development  articulated in the Australian Blueprint for Career Development: - Personal Management, Learning and Work Exploration, and Career Building.</a:t>
            </a:r>
          </a:p>
          <a:p>
            <a:pPr marL="0" indent="0">
              <a:buFont typeface="Arial" panose="020B0604020202020204" pitchFamily="34" charset="0"/>
              <a:buNone/>
            </a:pPr>
            <a:endParaRPr lang="en-AU"/>
          </a:p>
          <a:p>
            <a:pPr marL="0" indent="0">
              <a:buFont typeface="Arial" panose="020B0604020202020204" pitchFamily="34" charset="0"/>
              <a:buNone/>
            </a:pPr>
            <a:r>
              <a:rPr lang="en-AU" b="0" i="0">
                <a:solidFill>
                  <a:srgbClr val="333333"/>
                </a:solidFill>
                <a:effectLst/>
                <a:latin typeface="Public Sans"/>
              </a:rPr>
              <a:t>Resources supporting schools in implementing the framework to embed career learning activities across the stages of schooling can be accessed through the Universal Resource Hub. </a:t>
            </a:r>
          </a:p>
          <a:p>
            <a:pPr marL="0" indent="0">
              <a:buFont typeface="Arial" panose="020B0604020202020204" pitchFamily="34" charset="0"/>
              <a:buNone/>
            </a:pPr>
            <a:endParaRPr lang="en-AU" b="0" i="0">
              <a:solidFill>
                <a:srgbClr val="333333"/>
              </a:solidFill>
              <a:effectLst/>
              <a:latin typeface="Public Sans" pitchFamily="2" charset="0"/>
            </a:endParaRPr>
          </a:p>
          <a:p>
            <a:pPr marL="0" indent="0">
              <a:buFont typeface="Arial" panose="020B0604020202020204" pitchFamily="34" charset="0"/>
              <a:buNone/>
            </a:pPr>
            <a:r>
              <a:rPr lang="en-AU">
                <a:latin typeface="Public Sans"/>
              </a:rPr>
              <a:t>The short video we are about to watch introduces the K-12 Career Learning Framework</a:t>
            </a:r>
          </a:p>
          <a:p>
            <a:pPr marL="0" indent="0">
              <a:buFont typeface="Arial" panose="020B0604020202020204" pitchFamily="34" charset="0"/>
              <a:buNone/>
            </a:pPr>
            <a:endParaRPr lang="en-AU"/>
          </a:p>
          <a:p>
            <a:pPr marL="0" indent="0">
              <a:buFont typeface="Arial" panose="020B0604020202020204" pitchFamily="34" charset="0"/>
              <a:buNone/>
            </a:pPr>
            <a:endParaRPr lang="en-AU"/>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a:latin typeface="Public Sans"/>
              </a:rPr>
              <a:t>Note</a:t>
            </a:r>
            <a:r>
              <a:rPr lang="en-AU">
                <a:latin typeface="Public Sans"/>
              </a:rPr>
              <a:t>: Click the play button or press space bar to start the video.</a:t>
            </a:r>
            <a:endParaRPr lang="en-AU"/>
          </a:p>
        </p:txBody>
      </p:sp>
      <p:sp>
        <p:nvSpPr>
          <p:cNvPr id="4" name="Slide Number Placeholder 3">
            <a:extLst>
              <a:ext uri="{FF2B5EF4-FFF2-40B4-BE49-F238E27FC236}">
                <a16:creationId xmlns:a16="http://schemas.microsoft.com/office/drawing/2014/main" id="{0D032127-75BD-FD99-8720-47633856AC85}"/>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3398267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What is the Australian Blueprint for Career Development? </a:t>
            </a:r>
          </a:p>
          <a:p>
            <a:endParaRPr lang="en-AU"/>
          </a:p>
          <a:p>
            <a:r>
              <a:rPr lang="en-AU"/>
              <a:t>The Blueprint is a framework that was commissioned by the National Careers Institute in 2022 and the work was undertaken by the Career Industry Council of Australia (CICA).</a:t>
            </a:r>
          </a:p>
          <a:p>
            <a:endParaRPr lang="en-AU"/>
          </a:p>
          <a:p>
            <a:r>
              <a:rPr lang="en-AU"/>
              <a:t>The Blueprint can be used to design, implement and evaluate career development programs for young people and adults.  It identifies the skills, attitudes and knowledge that individuals need to make sound choices and to effectively manage their careers.</a:t>
            </a:r>
          </a:p>
          <a:p>
            <a:endParaRPr lang="en-AU"/>
          </a:p>
          <a:p>
            <a:r>
              <a:rPr lang="en-AU"/>
              <a:t>The Blueprint enables teachers, parents, career development practitioners, employment service providers, employers or others who are in a position to support people’s careers and transitions, to work with a nationally consistent set of career management competencies which will help all Australians to better manage their lives, learning and work.</a:t>
            </a:r>
          </a:p>
          <a:p>
            <a:endParaRPr lang="en-AU"/>
          </a:p>
          <a:p>
            <a:r>
              <a:rPr lang="en-AU"/>
              <a:t>At its core, the K-12 Career Learning Framework draws upon the principles outlined in the Australian Blueprint for Career Development in the context of the NSW Department of Education. The department has mapped the </a:t>
            </a:r>
          </a:p>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3272645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78F80-4377-CDB7-6399-7CCD00FD4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1717E-A7A6-9EF2-BA68-3C8E9032D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EE9A40-331B-D7C8-8263-6950A8B6D001}"/>
              </a:ext>
            </a:extLst>
          </p:cNvPr>
          <p:cNvSpPr>
            <a:spLocks noGrp="1"/>
          </p:cNvSpPr>
          <p:nvPr>
            <p:ph type="body" idx="1"/>
          </p:nvPr>
        </p:nvSpPr>
        <p:spPr/>
        <p:txBody>
          <a:bodyPr/>
          <a:lstStyle/>
          <a:p>
            <a:r>
              <a:rPr lang="en-AU"/>
              <a:t>Career learning</a:t>
            </a:r>
            <a:r>
              <a:rPr lang="en-AU" baseline="0"/>
              <a:t> allows young people to discover and explore, building a growth mindset as they become curious and draw connections to what they are doing now to the future and how that connects with the life beyond school.</a:t>
            </a:r>
          </a:p>
          <a:p>
            <a:endParaRPr lang="en-AU" baseline="0"/>
          </a:p>
          <a:p>
            <a:r>
              <a:rPr lang="en-AU" baseline="0"/>
              <a:t>Career learning conversations and activities included earlier in schooling and embedded within curriculum will further support the career education classes and targeted programs that are evident in Years 9-12 and support career advisers working within NSW public  schools.</a:t>
            </a:r>
            <a:endParaRPr lang="en-AU"/>
          </a:p>
          <a:p>
            <a:pPr marL="0" indent="0">
              <a:buFont typeface="Arial" panose="020B0604020202020204" pitchFamily="34" charset="0"/>
              <a:buNone/>
            </a:pPr>
            <a:endParaRPr lang="en-AU"/>
          </a:p>
        </p:txBody>
      </p:sp>
      <p:sp>
        <p:nvSpPr>
          <p:cNvPr id="4" name="Slide Number Placeholder 3">
            <a:extLst>
              <a:ext uri="{FF2B5EF4-FFF2-40B4-BE49-F238E27FC236}">
                <a16:creationId xmlns:a16="http://schemas.microsoft.com/office/drawing/2014/main" id="{FAE483F2-2795-5D60-6220-5DBCFF00BC3A}"/>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4161542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B9420-E991-0003-E0A1-7CA1DAE87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EB4A8-E1FF-15F4-AE32-CB723A8874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2DC9E-1BF7-FF1A-42A3-2DDFB6C5FF6D}"/>
              </a:ext>
            </a:extLst>
          </p:cNvPr>
          <p:cNvSpPr>
            <a:spLocks noGrp="1"/>
          </p:cNvSpPr>
          <p:nvPr>
            <p:ph type="body" idx="1"/>
          </p:nvPr>
        </p:nvSpPr>
        <p:spPr/>
        <p:txBody>
          <a:bodyPr/>
          <a:lstStyle/>
          <a:p>
            <a:r>
              <a:rPr lang="en-AU"/>
              <a:t>Career learning</a:t>
            </a:r>
            <a:r>
              <a:rPr lang="en-AU" baseline="0"/>
              <a:t> allows young people to discover and explore, building a growth mindset as they become curious and draw connections to what they are doing now to the future and how that connects with the life beyond school.</a:t>
            </a:r>
          </a:p>
          <a:p>
            <a:endParaRPr lang="en-AU" baseline="0"/>
          </a:p>
          <a:p>
            <a:r>
              <a:rPr lang="en-AU" baseline="0"/>
              <a:t>Career learning conversations and activities included earlier in schooling and embedded within curriculum will further support the career education classes and targeted programs that are evident in Years 9-12 and support career advisers working within NSW public  schools.</a:t>
            </a:r>
            <a:endParaRPr lang="en-AU"/>
          </a:p>
          <a:p>
            <a:pPr marL="0" indent="0">
              <a:buFont typeface="Arial" panose="020B0604020202020204" pitchFamily="34" charset="0"/>
              <a:buNone/>
            </a:pPr>
            <a:endParaRPr lang="en-AU"/>
          </a:p>
        </p:txBody>
      </p:sp>
      <p:sp>
        <p:nvSpPr>
          <p:cNvPr id="4" name="Slide Number Placeholder 3">
            <a:extLst>
              <a:ext uri="{FF2B5EF4-FFF2-40B4-BE49-F238E27FC236}">
                <a16:creationId xmlns:a16="http://schemas.microsoft.com/office/drawing/2014/main" id="{115DE460-1BD4-F7B7-3E25-D57FBEE34042}"/>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4104926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Public Sans"/>
              </a:rPr>
              <a:t>NESA work with the NSW community to drive improvements in student achievement. They set syllabuses, assessments, teaching and school standards for all schools in NSW. </a:t>
            </a:r>
            <a:endParaRPr lang="en-US"/>
          </a:p>
          <a:p>
            <a:endParaRPr lang="en-AU">
              <a:latin typeface="Public Sans"/>
            </a:endParaRPr>
          </a:p>
          <a:p>
            <a:r>
              <a:rPr lang="en-AU">
                <a:latin typeface="Public Sans"/>
              </a:rPr>
              <a:t>NESA is  working to reform curriculum based on recommendations from all stakeholders.  Priorities identified for the early, middle, and later years of schooling are to: </a:t>
            </a:r>
          </a:p>
          <a:p>
            <a:endParaRPr lang="en-AU">
              <a:latin typeface="Public Sans"/>
            </a:endParaRPr>
          </a:p>
          <a:p>
            <a:pPr marL="285750" indent="-285750">
              <a:buFont typeface="Arial"/>
              <a:buChar char="•"/>
            </a:pPr>
            <a:r>
              <a:rPr lang="en-AU" b="1">
                <a:latin typeface="Public Sans"/>
              </a:rPr>
              <a:t>Build strong foundations</a:t>
            </a:r>
            <a:r>
              <a:rPr lang="en-AU">
                <a:latin typeface="Public Sans"/>
              </a:rPr>
              <a:t> </a:t>
            </a:r>
            <a:r>
              <a:rPr lang="en-AU" b="1">
                <a:latin typeface="Public Sans"/>
              </a:rPr>
              <a:t>for future learning – </a:t>
            </a:r>
            <a:r>
              <a:rPr lang="en-AU">
                <a:latin typeface="Public Sans"/>
              </a:rPr>
              <a:t>new English and Mathematics syllabuses for Kindergarten to Year 2.</a:t>
            </a:r>
          </a:p>
          <a:p>
            <a:pPr marL="285750" indent="-285750">
              <a:buFont typeface="Arial"/>
              <a:buChar char="•"/>
            </a:pPr>
            <a:endParaRPr lang="en-AU">
              <a:latin typeface="Public Sans"/>
            </a:endParaRPr>
          </a:p>
          <a:p>
            <a:pPr marL="285750" indent="-285750">
              <a:buFont typeface="Arial"/>
              <a:buChar char="•"/>
            </a:pPr>
            <a:r>
              <a:rPr lang="en-AU" b="1">
                <a:latin typeface="Public Sans"/>
              </a:rPr>
              <a:t>Provide more time for teaching – </a:t>
            </a:r>
            <a:r>
              <a:rPr lang="en-AU">
                <a:latin typeface="Public Sans"/>
              </a:rPr>
              <a:t>reducing the hours teachers spend on extra-curricular topics and issues, and compliance requirements. </a:t>
            </a:r>
          </a:p>
          <a:p>
            <a:pPr marL="285750" indent="-285750">
              <a:buFont typeface="Arial"/>
              <a:buChar char="•"/>
            </a:pPr>
            <a:endParaRPr lang="en-AU">
              <a:latin typeface="Public Sans"/>
            </a:endParaRPr>
          </a:p>
          <a:p>
            <a:pPr marL="285750" indent="-285750">
              <a:buFont typeface="Arial"/>
              <a:buChar char="•"/>
            </a:pPr>
            <a:r>
              <a:rPr lang="en-AU" b="1">
                <a:latin typeface="Public Sans"/>
              </a:rPr>
              <a:t>Strengthen post-school pathways – </a:t>
            </a:r>
            <a:r>
              <a:rPr lang="en-AU">
                <a:latin typeface="Public Sans"/>
              </a:rPr>
              <a:t>new learning areas for Years 11 and 12 that clearly link learning to future employment and study options. </a:t>
            </a:r>
          </a:p>
          <a:p>
            <a:pPr marL="285750" indent="-285750">
              <a:buFont typeface="Arial"/>
              <a:buChar char="•"/>
            </a:pPr>
            <a:endParaRPr lang="en-AU">
              <a:latin typeface="Public Sans"/>
            </a:endParaRPr>
          </a:p>
          <a:p>
            <a:pPr marL="285750" indent="-285750">
              <a:buFont typeface="Arial"/>
              <a:buChar char="•"/>
            </a:pPr>
            <a:r>
              <a:rPr lang="en-AU" b="1">
                <a:latin typeface="Public Sans"/>
              </a:rPr>
              <a:t>Develop a new curriculum – </a:t>
            </a:r>
            <a:r>
              <a:rPr lang="en-AU">
                <a:latin typeface="Public Sans"/>
              </a:rPr>
              <a:t>new syllabuses focused on what is essential to know and do in the early and middle years of schooling, and key learning areas in the senior years. </a:t>
            </a:r>
          </a:p>
          <a:p>
            <a:endParaRPr lang="en-AU">
              <a:latin typeface="Public Sans"/>
            </a:endParaRP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713872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102E7-96EC-1875-0322-4E662D425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15C14-8A5A-3157-1A8F-26C75E2E9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87A75A-17A8-B13B-2F27-8DAEDCAC1EEE}"/>
              </a:ext>
            </a:extLst>
          </p:cNvPr>
          <p:cNvSpPr>
            <a:spLocks noGrp="1"/>
          </p:cNvSpPr>
          <p:nvPr>
            <p:ph type="body" idx="1"/>
          </p:nvPr>
        </p:nvSpPr>
        <p:spPr/>
        <p:txBody>
          <a:bodyPr/>
          <a:lstStyle/>
          <a:p>
            <a:pPr marL="0" indent="0">
              <a:buFont typeface="Arial" panose="020B0604020202020204" pitchFamily="34" charset="0"/>
              <a:buNone/>
            </a:pPr>
            <a:r>
              <a:rPr lang="en-AU">
                <a:solidFill>
                  <a:srgbClr val="002060"/>
                </a:solidFill>
                <a:latin typeface="Public Sans" pitchFamily="2" charset="0"/>
                <a:hlinkClick r:id="rId3">
                  <a:extLst>
                    <a:ext uri="{A12FA001-AC4F-418D-AE19-62706E023703}">
                      <ahyp:hlinkClr xmlns:ahyp="http://schemas.microsoft.com/office/drawing/2018/hyperlinkcolor" val="tx"/>
                    </a:ext>
                  </a:extLst>
                </a:hlinkClick>
              </a:rPr>
              <a:t>Universal Resources Hub </a:t>
            </a:r>
            <a:r>
              <a:rPr lang="en-AU">
                <a:solidFill>
                  <a:srgbClr val="002060"/>
                </a:solidFill>
                <a:latin typeface="Public Sans" pitchFamily="2" charset="0"/>
              </a:rPr>
              <a:t>provides staff with access to quality assured teaching, learning and school improvement resources.</a:t>
            </a:r>
          </a:p>
          <a:p>
            <a:pPr marL="0" indent="0">
              <a:buFont typeface="Arial" panose="020B0604020202020204" pitchFamily="34" charset="0"/>
              <a:buNone/>
            </a:pPr>
            <a:endParaRPr lang="en-US">
              <a:solidFill>
                <a:srgbClr val="002060"/>
              </a:solidFill>
              <a:latin typeface="Public Sans" pitchFamily="2" charset="0"/>
            </a:endParaRPr>
          </a:p>
          <a:p>
            <a:pPr marL="0" indent="0">
              <a:buFont typeface="Arial" panose="020B0604020202020204" pitchFamily="34" charset="0"/>
              <a:buNone/>
            </a:pPr>
            <a:r>
              <a:rPr lang="en-AU">
                <a:solidFill>
                  <a:srgbClr val="002060"/>
                </a:solidFill>
                <a:latin typeface="Public Sans" pitchFamily="2" charset="0"/>
              </a:rPr>
              <a:t>Classroom teachers and curriculum leaders can use the URH  “pathways” teaching and learning resources to inform how career learning can be integrated into their teaching practice. </a:t>
            </a:r>
          </a:p>
          <a:p>
            <a:pPr marL="0" indent="0">
              <a:buFont typeface="Arial" panose="020B0604020202020204" pitchFamily="34" charset="0"/>
              <a:buNone/>
            </a:pPr>
            <a:endParaRPr lang="en-AU"/>
          </a:p>
          <a:p>
            <a:pPr marL="0" indent="0">
              <a:buFont typeface="Arial" panose="020B0604020202020204" pitchFamily="34" charset="0"/>
              <a:buNone/>
            </a:pPr>
            <a:r>
              <a:rPr lang="en-AU"/>
              <a:t>You are encouraged to the URH to your My essentials. If you haven’t already done so simply click on “Add new essential”, locate the “Universal Resources Hub”  and click add.</a:t>
            </a:r>
          </a:p>
          <a:p>
            <a:pPr marL="285750" indent="-285750">
              <a:buFont typeface="Arial" panose="020B0604020202020204" pitchFamily="34" charset="0"/>
              <a:buChar char="•"/>
            </a:pPr>
            <a:endParaRPr lang="en-AU"/>
          </a:p>
          <a:p>
            <a:pPr marL="285750" indent="-285750">
              <a:buFont typeface="Arial" panose="020B0604020202020204" pitchFamily="34" charset="0"/>
              <a:buChar char="•"/>
            </a:pPr>
            <a:endParaRPr lang="en-AU"/>
          </a:p>
        </p:txBody>
      </p:sp>
      <p:sp>
        <p:nvSpPr>
          <p:cNvPr id="4" name="Slide Number Placeholder 3">
            <a:extLst>
              <a:ext uri="{FF2B5EF4-FFF2-40B4-BE49-F238E27FC236}">
                <a16:creationId xmlns:a16="http://schemas.microsoft.com/office/drawing/2014/main" id="{C0647898-BCFA-DC73-7B14-55FDE93D9C87}"/>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2023838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56856507"/>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28287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rgbClr val="F6ACB6"/>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426555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443849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vider 2">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95496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2_Image">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1023240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vider 2_Image">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407991"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407990"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43B0A989-8C17-718F-1784-DAD10FB92D0A}"/>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2271565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0080000" cy="1008000"/>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5616000" cy="2160000"/>
          </a:xfrm>
        </p:spPr>
        <p:txBody>
          <a:bodyPr/>
          <a:lstStyle>
            <a:lvl1pPr>
              <a:defRPr>
                <a:latin typeface="+mn-lt"/>
              </a:defRPr>
            </a:lvl1pPr>
          </a:lstStyle>
          <a:p>
            <a:r>
              <a:rPr lang="en-US"/>
              <a:t>Click icon to add table</a:t>
            </a:r>
            <a:endParaRPr lang="en-AU"/>
          </a:p>
        </p:txBody>
      </p:sp>
      <p:sp>
        <p:nvSpPr>
          <p:cNvPr id="6" name="Table Placeholder 9">
            <a:extLst>
              <a:ext uri="{FF2B5EF4-FFF2-40B4-BE49-F238E27FC236}">
                <a16:creationId xmlns:a16="http://schemas.microsoft.com/office/drawing/2014/main" id="{41FBA3B0-0275-0235-9CEA-C5CEA00EBD48}"/>
              </a:ext>
            </a:extLst>
          </p:cNvPr>
          <p:cNvSpPr>
            <a:spLocks noGrp="1"/>
          </p:cNvSpPr>
          <p:nvPr>
            <p:ph type="tbl" sz="quarter" idx="16"/>
          </p:nvPr>
        </p:nvSpPr>
        <p:spPr>
          <a:xfrm>
            <a:off x="360362" y="4248000"/>
            <a:ext cx="5616000" cy="2160000"/>
          </a:xfrm>
        </p:spPr>
        <p:txBody>
          <a:bodyPr/>
          <a:lstStyle>
            <a:lvl1pPr>
              <a:defRPr>
                <a:latin typeface="+mn-lt"/>
              </a:defRPr>
            </a:lvl1pPr>
          </a:lstStyle>
          <a:p>
            <a:r>
              <a:rPr lang="en-US"/>
              <a:t>Click icon to add table</a:t>
            </a:r>
            <a:endParaRPr lang="en-AU"/>
          </a:p>
        </p:txBody>
      </p:sp>
      <p:sp>
        <p:nvSpPr>
          <p:cNvPr id="5" name="Table Placeholder 9">
            <a:extLst>
              <a:ext uri="{FF2B5EF4-FFF2-40B4-BE49-F238E27FC236}">
                <a16:creationId xmlns:a16="http://schemas.microsoft.com/office/drawing/2014/main" id="{3A833504-810D-E90D-EEAD-6FD03511C6AA}"/>
              </a:ext>
            </a:extLst>
          </p:cNvPr>
          <p:cNvSpPr>
            <a:spLocks noGrp="1"/>
          </p:cNvSpPr>
          <p:nvPr>
            <p:ph type="tbl" sz="quarter" idx="15"/>
          </p:nvPr>
        </p:nvSpPr>
        <p:spPr>
          <a:xfrm>
            <a:off x="6228000" y="1908000"/>
            <a:ext cx="5616000" cy="2160000"/>
          </a:xfrm>
        </p:spPr>
        <p:txBody>
          <a:bodyPr/>
          <a:lstStyle>
            <a:lvl1pPr>
              <a:defRPr>
                <a:latin typeface="+mn-lt"/>
              </a:defRPr>
            </a:lvl1pPr>
          </a:lstStyle>
          <a:p>
            <a:r>
              <a:rPr lang="en-US"/>
              <a:t>Click icon to add table</a:t>
            </a:r>
            <a:endParaRPr lang="en-AU"/>
          </a:p>
        </p:txBody>
      </p:sp>
      <p:sp>
        <p:nvSpPr>
          <p:cNvPr id="7" name="Table Placeholder 9">
            <a:extLst>
              <a:ext uri="{FF2B5EF4-FFF2-40B4-BE49-F238E27FC236}">
                <a16:creationId xmlns:a16="http://schemas.microsoft.com/office/drawing/2014/main" id="{45BE7F48-2F3F-5684-3640-86C10E7CF416}"/>
              </a:ext>
            </a:extLst>
          </p:cNvPr>
          <p:cNvSpPr>
            <a:spLocks noGrp="1"/>
          </p:cNvSpPr>
          <p:nvPr>
            <p:ph type="tbl" sz="quarter" idx="17"/>
          </p:nvPr>
        </p:nvSpPr>
        <p:spPr>
          <a:xfrm>
            <a:off x="6228000" y="4248000"/>
            <a:ext cx="5616000" cy="2160000"/>
          </a:xfrm>
        </p:spPr>
        <p:txBody>
          <a:bodyPr/>
          <a:lstStyle>
            <a:lvl1pPr>
              <a:defRPr>
                <a:latin typeface="+mn-lt"/>
              </a:defRPr>
            </a:lvl1pPr>
          </a:lstStyle>
          <a:p>
            <a:r>
              <a:rPr lang="en-US"/>
              <a:t>Click icon to add table</a:t>
            </a: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US"/>
              <a:t>Click icon to add table</a:t>
            </a:r>
            <a:endParaRPr lang="en-AU"/>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US"/>
              <a:t>Click icon to add table</a:t>
            </a:r>
            <a:endParaRPr lang="en-AU"/>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505727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70407630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797119284"/>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4018397184"/>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58372389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223972593"/>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710867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chemeClr val="accent2"/>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a:t>Caption</a:t>
            </a:r>
            <a:endParaRPr lang="en-AU"/>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US"/>
              <a:t>Click to edit Master title style</a:t>
            </a:r>
            <a:endParaRPr lang="en-AU"/>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663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US"/>
              <a:t>Click to edit Master title style</a:t>
            </a:r>
            <a:endParaRPr lang="en-AU"/>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195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741318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016379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969581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Tree>
    <p:extLst>
      <p:ext uri="{BB962C8B-B14F-4D97-AF65-F5344CB8AC3E}">
        <p14:creationId xmlns:p14="http://schemas.microsoft.com/office/powerpoint/2010/main" val="1787055479"/>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016276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186238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8172000" y="1764000"/>
            <a:ext cx="3672000" cy="4355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394264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ubheading, two column text and image_no Lin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8172000" y="1764000"/>
            <a:ext cx="3672000" cy="4355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841564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887899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673595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5A3A4-C916-02CF-411A-DF8992EDA210}"/>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US"/>
              <a:t>Click icon to add picture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a:t>Caption</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4225097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a:t>Click to edit Master title style</a:t>
            </a:r>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18738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US"/>
              <a:t>Click to edit Master title style</a:t>
            </a:r>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8488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US"/>
              <a:t>Click to edit Master title style</a:t>
            </a:r>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451219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498626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491CDD6-AF2B-7135-AE3A-404BB16DE4A8}"/>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US"/>
              <a:t>Click to edit Master title style</a:t>
            </a:r>
            <a:endParaRPr lang="en-AU"/>
          </a:p>
        </p:txBody>
      </p: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US"/>
              <a:t>Click icon to add picture</a:t>
            </a:r>
            <a:endParaRPr lang="en-AU"/>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a:t>Caption</a:t>
            </a:r>
            <a:endParaRPr lang="en-AU"/>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5636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5F073A6-78DC-D556-A6E7-C245EAE45D1D}"/>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US"/>
              <a:t>Click to edit Master title style</a:t>
            </a:r>
            <a:endParaRPr lang="en-AU"/>
          </a:p>
        </p:txBody>
      </p: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a:t>Click icon to add chart</a:t>
            </a:r>
            <a:endParaRPr lang="en-AU"/>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text styles</a:t>
            </a:r>
          </a:p>
          <a:p>
            <a:pPr lvl="1"/>
            <a:r>
              <a:rPr lang="en-US"/>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12596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D457-3C24-5974-7940-E92CE3CEEBA5}"/>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65956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 Column Content A">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34962" y="1989138"/>
            <a:ext cx="11485563" cy="4090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5"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1" y="1300834"/>
            <a:ext cx="11484801"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a:t>Subtitle goes here</a:t>
            </a:r>
          </a:p>
        </p:txBody>
      </p:sp>
      <p:sp>
        <p:nvSpPr>
          <p:cNvPr id="9" name="Title Placeholder 1"/>
          <p:cNvSpPr>
            <a:spLocks noGrp="1"/>
          </p:cNvSpPr>
          <p:nvPr>
            <p:ph type="title"/>
          </p:nvPr>
        </p:nvSpPr>
        <p:spPr>
          <a:xfrm>
            <a:off x="334952" y="779117"/>
            <a:ext cx="11478677" cy="498470"/>
          </a:xfrm>
          <a:prstGeom prst="rect">
            <a:avLst/>
          </a:prstGeom>
        </p:spPr>
        <p:txBody>
          <a:bodyPr vert="horz" wrap="square" lIns="0" tIns="0" rIns="0" bIns="0" rtlCol="0" anchor="ctr">
            <a:noAutofit/>
          </a:bodyPr>
          <a:lstStyle/>
          <a:p>
            <a:r>
              <a:rPr lang="en-US"/>
              <a:t>Click to edit Master title style</a:t>
            </a:r>
          </a:p>
        </p:txBody>
      </p:sp>
      <p:sp>
        <p:nvSpPr>
          <p:cNvPr id="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a:p>
        </p:txBody>
      </p:sp>
      <p:sp>
        <p:nvSpPr>
          <p:cNvPr id="2" name="TextBox 1">
            <a:extLst>
              <a:ext uri="{FF2B5EF4-FFF2-40B4-BE49-F238E27FC236}">
                <a16:creationId xmlns:a16="http://schemas.microsoft.com/office/drawing/2014/main" id="{E7071F07-F06E-2849-8B89-3514EDBF9E12}"/>
              </a:ext>
            </a:extLst>
          </p:cNvPr>
          <p:cNvSpPr txBox="1"/>
          <p:nvPr userDrawn="1"/>
        </p:nvSpPr>
        <p:spPr>
          <a:xfrm>
            <a:off x="11472672" y="6303264"/>
            <a:ext cx="0" cy="0"/>
          </a:xfrm>
          <a:prstGeom prst="rect">
            <a:avLst/>
          </a:prstGeom>
          <a:noFill/>
        </p:spPr>
        <p:txBody>
          <a:bodyPr wrap="none" lIns="0" tIns="0" rIns="0" bIns="0" rtlCol="0">
            <a:noAutofit/>
          </a:bodyPr>
          <a:lstStyle/>
          <a:p>
            <a:pPr algn="l"/>
            <a:endParaRPr lang="en-US" sz="1400" err="1"/>
          </a:p>
        </p:txBody>
      </p:sp>
      <p:sp>
        <p:nvSpPr>
          <p:cNvPr id="4" name="TextBox 3">
            <a:extLst>
              <a:ext uri="{FF2B5EF4-FFF2-40B4-BE49-F238E27FC236}">
                <a16:creationId xmlns:a16="http://schemas.microsoft.com/office/drawing/2014/main" id="{2DCE057A-CC61-F24B-BE7D-4167C765EE07}"/>
              </a:ext>
            </a:extLst>
          </p:cNvPr>
          <p:cNvSpPr txBox="1"/>
          <p:nvPr userDrawn="1"/>
        </p:nvSpPr>
        <p:spPr>
          <a:xfrm>
            <a:off x="1255776" y="426720"/>
            <a:ext cx="0" cy="0"/>
          </a:xfrm>
          <a:prstGeom prst="rect">
            <a:avLst/>
          </a:prstGeom>
          <a:noFill/>
        </p:spPr>
        <p:txBody>
          <a:bodyPr wrap="none" lIns="0" tIns="0" rIns="0" bIns="0" rtlCol="0">
            <a:noAutofit/>
          </a:bodyPr>
          <a:lstStyle/>
          <a:p>
            <a:pPr algn="l"/>
            <a:endParaRPr lang="en-US" sz="1400" err="1"/>
          </a:p>
        </p:txBody>
      </p:sp>
      <p:sp>
        <p:nvSpPr>
          <p:cNvPr id="5" name="TextBox 4">
            <a:extLst>
              <a:ext uri="{FF2B5EF4-FFF2-40B4-BE49-F238E27FC236}">
                <a16:creationId xmlns:a16="http://schemas.microsoft.com/office/drawing/2014/main" id="{B75554E1-F1CE-644B-8B7C-7617C8C65A82}"/>
              </a:ext>
            </a:extLst>
          </p:cNvPr>
          <p:cNvSpPr txBox="1"/>
          <p:nvPr userDrawn="1"/>
        </p:nvSpPr>
        <p:spPr>
          <a:xfrm>
            <a:off x="329184" y="438912"/>
            <a:ext cx="0" cy="0"/>
          </a:xfrm>
          <a:prstGeom prst="rect">
            <a:avLst/>
          </a:prstGeom>
          <a:noFill/>
        </p:spPr>
        <p:txBody>
          <a:bodyPr wrap="none" lIns="0" tIns="0" rIns="0" bIns="0" rtlCol="0">
            <a:noAutofit/>
          </a:bodyPr>
          <a:lstStyle/>
          <a:p>
            <a:pPr algn="l"/>
            <a:endParaRPr lang="en-US" sz="1400" err="1"/>
          </a:p>
        </p:txBody>
      </p:sp>
    </p:spTree>
    <p:extLst>
      <p:ext uri="{BB962C8B-B14F-4D97-AF65-F5344CB8AC3E}">
        <p14:creationId xmlns:p14="http://schemas.microsoft.com/office/powerpoint/2010/main" val="3213958776"/>
      </p:ext>
    </p:extLst>
  </p:cSld>
  <p:clrMapOvr>
    <a:masterClrMapping/>
  </p:clrMapOvr>
  <p:transition>
    <p:fade/>
  </p:transition>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ntent Double Column_Feature_1">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64C5F1-CF5F-824D-B421-CA314FB6DCB5}"/>
              </a:ext>
            </a:extLst>
          </p:cNvPr>
          <p:cNvSpPr/>
          <p:nvPr userDrawn="1"/>
        </p:nvSpPr>
        <p:spPr>
          <a:xfrm>
            <a:off x="7046913" y="0"/>
            <a:ext cx="514508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p>
        </p:txBody>
      </p:sp>
      <p:sp>
        <p:nvSpPr>
          <p:cNvPr id="2" name="Footer Placeholder 1">
            <a:extLst>
              <a:ext uri="{FF2B5EF4-FFF2-40B4-BE49-F238E27FC236}">
                <a16:creationId xmlns:a16="http://schemas.microsoft.com/office/drawing/2014/main" id="{7390FE91-1237-9F40-A8F0-ACCAC1F45C80}"/>
              </a:ext>
            </a:extLst>
          </p:cNvPr>
          <p:cNvSpPr>
            <a:spLocks noGrp="1"/>
          </p:cNvSpPr>
          <p:nvPr>
            <p:ph type="ftr" sz="quarter" idx="10"/>
          </p:nvPr>
        </p:nvSpPr>
        <p:spPr/>
        <p:txBody>
          <a:bodyPr/>
          <a:lstStyle/>
          <a:p>
            <a:r>
              <a:rPr lang="en-AU"/>
              <a:t>Implementing the K-12 Career Learning Framework</a:t>
            </a:r>
            <a:endParaRPr lang="en-US"/>
          </a:p>
        </p:txBody>
      </p:sp>
      <p:sp>
        <p:nvSpPr>
          <p:cNvPr id="13" name="Text Placeholder 2078">
            <a:extLst>
              <a:ext uri="{FF2B5EF4-FFF2-40B4-BE49-F238E27FC236}">
                <a16:creationId xmlns:a16="http://schemas.microsoft.com/office/drawing/2014/main" id="{BB775EBF-11D0-A649-A932-C9203DB3393F}"/>
              </a:ext>
            </a:extLst>
          </p:cNvPr>
          <p:cNvSpPr>
            <a:spLocks noGrp="1"/>
          </p:cNvSpPr>
          <p:nvPr>
            <p:ph type="body" sz="quarter" idx="16" hasCustomPrompt="1"/>
          </p:nvPr>
        </p:nvSpPr>
        <p:spPr>
          <a:xfrm>
            <a:off x="340308" y="910008"/>
            <a:ext cx="5755700"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a:t>Subtitle goes here</a:t>
            </a:r>
          </a:p>
        </p:txBody>
      </p:sp>
      <p:sp>
        <p:nvSpPr>
          <p:cNvPr id="14" name="Title 1">
            <a:extLst>
              <a:ext uri="{FF2B5EF4-FFF2-40B4-BE49-F238E27FC236}">
                <a16:creationId xmlns:a16="http://schemas.microsoft.com/office/drawing/2014/main" id="{27200D41-2140-4048-BE81-7760324F64B3}"/>
              </a:ext>
            </a:extLst>
          </p:cNvPr>
          <p:cNvSpPr>
            <a:spLocks noGrp="1"/>
          </p:cNvSpPr>
          <p:nvPr>
            <p:ph type="title"/>
          </p:nvPr>
        </p:nvSpPr>
        <p:spPr>
          <a:xfrm>
            <a:off x="340556" y="403214"/>
            <a:ext cx="5755443" cy="498470"/>
          </a:xfrm>
        </p:spPr>
        <p:txBody>
          <a:bodyPr>
            <a:noAutofit/>
          </a:bodyPr>
          <a:lstStyle>
            <a:lvl1pPr>
              <a:defRPr b="1" i="0">
                <a:solidFill>
                  <a:schemeClr val="tx2"/>
                </a:solidFill>
                <a:latin typeface="Montserrat" pitchFamily="2" charset="77"/>
              </a:defRPr>
            </a:lvl1pPr>
          </a:lstStyle>
          <a:p>
            <a:r>
              <a:rPr lang="en-US"/>
              <a:t>Click to edit Master title style</a:t>
            </a:r>
            <a:endParaRPr lang="en-AU"/>
          </a:p>
        </p:txBody>
      </p:sp>
      <p:cxnSp>
        <p:nvCxnSpPr>
          <p:cNvPr id="18" name="Straight Connector 17">
            <a:extLst>
              <a:ext uri="{FF2B5EF4-FFF2-40B4-BE49-F238E27FC236}">
                <a16:creationId xmlns:a16="http://schemas.microsoft.com/office/drawing/2014/main" id="{63233FF4-273B-E445-896E-8FFDC77A70C9}"/>
              </a:ext>
            </a:extLst>
          </p:cNvPr>
          <p:cNvCxnSpPr>
            <a:cxnSpLocks/>
          </p:cNvCxnSpPr>
          <p:nvPr userDrawn="1"/>
        </p:nvCxnSpPr>
        <p:spPr>
          <a:xfrm>
            <a:off x="334963" y="6329385"/>
            <a:ext cx="67119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29EB841F-96EA-0B42-9617-8C00932F9B3D}"/>
              </a:ext>
            </a:extLst>
          </p:cNvPr>
          <p:cNvSpPr>
            <a:spLocks noGrp="1"/>
          </p:cNvSpPr>
          <p:nvPr>
            <p:ph type="body" sz="quarter" idx="18"/>
          </p:nvPr>
        </p:nvSpPr>
        <p:spPr>
          <a:xfrm>
            <a:off x="7492817" y="1989138"/>
            <a:ext cx="4310246" cy="40845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3">
            <a:extLst>
              <a:ext uri="{FF2B5EF4-FFF2-40B4-BE49-F238E27FC236}">
                <a16:creationId xmlns:a16="http://schemas.microsoft.com/office/drawing/2014/main" id="{353B5971-FD50-354D-B963-12D60551D290}"/>
              </a:ext>
            </a:extLst>
          </p:cNvPr>
          <p:cNvSpPr>
            <a:spLocks noGrp="1"/>
          </p:cNvSpPr>
          <p:nvPr>
            <p:ph type="body" sz="quarter" idx="19"/>
          </p:nvPr>
        </p:nvSpPr>
        <p:spPr>
          <a:xfrm>
            <a:off x="334963" y="1989138"/>
            <a:ext cx="6144778"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Slide Number Placeholder 3">
            <a:extLst>
              <a:ext uri="{FF2B5EF4-FFF2-40B4-BE49-F238E27FC236}">
                <a16:creationId xmlns:a16="http://schemas.microsoft.com/office/drawing/2014/main" id="{67FE3095-63F2-5C4E-B12C-DDAD42C80A93}"/>
              </a:ext>
            </a:extLst>
          </p:cNvPr>
          <p:cNvSpPr>
            <a:spLocks noGrp="1"/>
          </p:cNvSpPr>
          <p:nvPr>
            <p:ph type="sldNum" sz="quarter" idx="11"/>
          </p:nvPr>
        </p:nvSpPr>
        <p:spPr>
          <a:xfrm>
            <a:off x="9059863" y="6403541"/>
            <a:ext cx="2743200" cy="229034"/>
          </a:xfrm>
        </p:spPr>
        <p:txBody>
          <a:bodyPr/>
          <a:lstStyle>
            <a:lvl1pPr>
              <a:defRPr>
                <a:solidFill>
                  <a:schemeClr val="bg1"/>
                </a:solidFill>
              </a:defRPr>
            </a:lvl1pPr>
          </a:lstStyle>
          <a:p>
            <a:fld id="{53F625F3-B677-4D46-AEB5-DC449A9DF797}" type="slidenum">
              <a:rPr lang="en-AU" smtClean="0"/>
              <a:pPr/>
              <a:t>‹#›</a:t>
            </a:fld>
            <a:endParaRPr lang="en-AU"/>
          </a:p>
        </p:txBody>
      </p:sp>
      <p:cxnSp>
        <p:nvCxnSpPr>
          <p:cNvPr id="16" name="Straight Connector 15">
            <a:extLst>
              <a:ext uri="{FF2B5EF4-FFF2-40B4-BE49-F238E27FC236}">
                <a16:creationId xmlns:a16="http://schemas.microsoft.com/office/drawing/2014/main" id="{DDBA305A-2D20-F14F-90C1-9E4BEF82EF4E}"/>
              </a:ext>
            </a:extLst>
          </p:cNvPr>
          <p:cNvCxnSpPr>
            <a:cxnSpLocks/>
          </p:cNvCxnSpPr>
          <p:nvPr userDrawn="1"/>
        </p:nvCxnSpPr>
        <p:spPr>
          <a:xfrm>
            <a:off x="7044949" y="6329385"/>
            <a:ext cx="47686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44C7FF16-4E97-9647-9362-B76A39E1F1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73627" y="379723"/>
            <a:ext cx="545499" cy="575119"/>
          </a:xfrm>
          <a:prstGeom prst="rect">
            <a:avLst/>
          </a:prstGeom>
        </p:spPr>
      </p:pic>
    </p:spTree>
    <p:extLst>
      <p:ext uri="{BB962C8B-B14F-4D97-AF65-F5344CB8AC3E}">
        <p14:creationId xmlns:p14="http://schemas.microsoft.com/office/powerpoint/2010/main" val="2648930724"/>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5879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34581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bg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bg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4236561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4199414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13294444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
        <p:nvSpPr>
          <p:cNvPr id="9" name="TextBox 8">
            <a:extLst>
              <a:ext uri="{FF2B5EF4-FFF2-40B4-BE49-F238E27FC236}">
                <a16:creationId xmlns:a16="http://schemas.microsoft.com/office/drawing/2014/main" id="{E98AFF8C-6EAC-4301-9800-49DD3EDD38B8}"/>
              </a:ext>
              <a:ext uri="{C183D7F6-B498-43B3-948B-1728B52AA6E4}">
                <adec:decorative xmlns:adec="http://schemas.microsoft.com/office/drawing/2017/decorative" val="1"/>
              </a:ext>
            </a:extLst>
          </p:cNvPr>
          <p:cNvSpPr txBox="1"/>
          <p:nvPr userDrawn="1"/>
        </p:nvSpPr>
        <p:spPr>
          <a:xfrm>
            <a:off x="-2622931" y="14626"/>
            <a:ext cx="2544960" cy="553997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OPEN IN DESKTOP APP</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This will enable full functionality of the template.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 uri="{C183D7F6-B498-43B3-948B-1728B52AA6E4}">
                <adec:decorative xmlns:adec="http://schemas.microsoft.com/office/drawing/2017/decorative" val="1"/>
              </a:ext>
            </a:extLst>
          </p:cNvPr>
          <p:cNvPicPr>
            <a:picLocks noChangeAspect="1"/>
          </p:cNvPicPr>
          <p:nvPr userDrawn="1"/>
        </p:nvPicPr>
        <p:blipFill>
          <a:blip r:embed="rId49">
            <a:extLst>
              <a:ext uri="{28A0092B-C50C-407E-A947-70E740481C1C}">
                <a14:useLocalDpi xmlns:a14="http://schemas.microsoft.com/office/drawing/2010/main"/>
              </a:ext>
            </a:extLst>
          </a:blip>
          <a:stretch>
            <a:fillRect/>
          </a:stretch>
        </p:blipFill>
        <p:spPr>
          <a:xfrm>
            <a:off x="-2622931" y="1682950"/>
            <a:ext cx="632972" cy="215628"/>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14" r:id="rId4"/>
    <p:sldLayoutId id="2147483705" r:id="rId5"/>
    <p:sldLayoutId id="2147483709" r:id="rId6"/>
    <p:sldLayoutId id="2147483704" r:id="rId7"/>
    <p:sldLayoutId id="2147483712" r:id="rId8"/>
    <p:sldLayoutId id="2147483706" r:id="rId9"/>
    <p:sldLayoutId id="2147483710" r:id="rId10"/>
    <p:sldLayoutId id="2147483700" r:id="rId11"/>
    <p:sldLayoutId id="2147483674" r:id="rId12"/>
    <p:sldLayoutId id="2147483701" r:id="rId13"/>
    <p:sldLayoutId id="2147483707" r:id="rId14"/>
    <p:sldLayoutId id="2147483708" r:id="rId15"/>
    <p:sldLayoutId id="2147483711" r:id="rId16"/>
    <p:sldLayoutId id="2147483676" r:id="rId17"/>
    <p:sldLayoutId id="2147483662" r:id="rId18"/>
    <p:sldLayoutId id="2147483690" r:id="rId19"/>
    <p:sldLayoutId id="2147483672" r:id="rId20"/>
    <p:sldLayoutId id="2147483691" r:id="rId21"/>
    <p:sldLayoutId id="2147483677" r:id="rId22"/>
    <p:sldLayoutId id="2147483692" r:id="rId23"/>
    <p:sldLayoutId id="2147483678" r:id="rId24"/>
    <p:sldLayoutId id="2147483698" r:id="rId25"/>
    <p:sldLayoutId id="2147483699" r:id="rId26"/>
    <p:sldLayoutId id="2147483689" r:id="rId27"/>
    <p:sldLayoutId id="2147483664" r:id="rId28"/>
    <p:sldLayoutId id="2147483693" r:id="rId29"/>
    <p:sldLayoutId id="2147483684" r:id="rId30"/>
    <p:sldLayoutId id="2147483694" r:id="rId31"/>
    <p:sldLayoutId id="2147483679" r:id="rId32"/>
    <p:sldLayoutId id="2147483695" r:id="rId33"/>
    <p:sldLayoutId id="2147483713" r:id="rId34"/>
    <p:sldLayoutId id="2147483696" r:id="rId35"/>
    <p:sldLayoutId id="2147483680" r:id="rId36"/>
    <p:sldLayoutId id="2147483681" r:id="rId37"/>
    <p:sldLayoutId id="2147483682" r:id="rId38"/>
    <p:sldLayoutId id="2147483697" r:id="rId39"/>
    <p:sldLayoutId id="2147483685" r:id="rId40"/>
    <p:sldLayoutId id="2147483686" r:id="rId41"/>
    <p:sldLayoutId id="2147483665" r:id="rId42"/>
    <p:sldLayoutId id="2147483666" r:id="rId43"/>
    <p:sldLayoutId id="2147483667" r:id="rId44"/>
    <p:sldLayoutId id="2147483716" r:id="rId45"/>
    <p:sldLayoutId id="2147483717" r:id="rId46"/>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resources.education.nsw.gov.au/home" TargetMode="External"/><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hyperlink" Target="https://education.nsw.gov.au/teaching-and-learning/curriculum/career-learning-and-vet/curriculum-support/k-12-career-learning-framework"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53F6F8B-FEC9-219F-A31E-067055F91074}"/>
              </a:ext>
            </a:extLst>
          </p:cNvPr>
          <p:cNvSpPr>
            <a:spLocks noGrp="1"/>
          </p:cNvSpPr>
          <p:nvPr>
            <p:ph type="ftr" sz="quarter" idx="3"/>
          </p:nvPr>
        </p:nvSpPr>
        <p:spPr/>
        <p:txBody>
          <a:bodyPr/>
          <a:lstStyle/>
          <a:p>
            <a:r>
              <a:rPr lang="en-US"/>
              <a:t>NSW Department of Education</a:t>
            </a:r>
            <a:endParaRPr lang="en-AU"/>
          </a:p>
        </p:txBody>
      </p:sp>
      <p:sp>
        <p:nvSpPr>
          <p:cNvPr id="3" name="Title 2">
            <a:extLst>
              <a:ext uri="{FF2B5EF4-FFF2-40B4-BE49-F238E27FC236}">
                <a16:creationId xmlns:a16="http://schemas.microsoft.com/office/drawing/2014/main" id="{21E1C309-85CD-28AE-6783-39FFF119EC7B}"/>
              </a:ext>
            </a:extLst>
          </p:cNvPr>
          <p:cNvSpPr>
            <a:spLocks noGrp="1"/>
          </p:cNvSpPr>
          <p:nvPr>
            <p:ph type="ctrTitle"/>
          </p:nvPr>
        </p:nvSpPr>
        <p:spPr/>
        <p:txBody>
          <a:bodyPr/>
          <a:lstStyle/>
          <a:p>
            <a:r>
              <a:rPr lang="en-AU"/>
              <a:t>K-12 Career Learning Framework</a:t>
            </a:r>
            <a:endParaRPr lang="en-US"/>
          </a:p>
        </p:txBody>
      </p:sp>
      <p:sp>
        <p:nvSpPr>
          <p:cNvPr id="4" name="Text Placeholder 3">
            <a:extLst>
              <a:ext uri="{FF2B5EF4-FFF2-40B4-BE49-F238E27FC236}">
                <a16:creationId xmlns:a16="http://schemas.microsoft.com/office/drawing/2014/main" id="{5D0808E7-C470-49C3-EDB2-7F60D05AFB86}"/>
              </a:ext>
            </a:extLst>
          </p:cNvPr>
          <p:cNvSpPr>
            <a:spLocks noGrp="1"/>
          </p:cNvSpPr>
          <p:nvPr>
            <p:ph type="body" sz="quarter" idx="10"/>
          </p:nvPr>
        </p:nvSpPr>
        <p:spPr/>
        <p:txBody>
          <a:bodyPr/>
          <a:lstStyle/>
          <a:p>
            <a:r>
              <a:rPr lang="en-AU"/>
              <a:t>Empowering staff to embed learning in the curriculum to improve post-school outcomes for every student</a:t>
            </a:r>
            <a:endParaRPr lang="en-US"/>
          </a:p>
        </p:txBody>
      </p:sp>
      <p:sp>
        <p:nvSpPr>
          <p:cNvPr id="5" name="Text Placeholder 4">
            <a:extLst>
              <a:ext uri="{FF2B5EF4-FFF2-40B4-BE49-F238E27FC236}">
                <a16:creationId xmlns:a16="http://schemas.microsoft.com/office/drawing/2014/main" id="{520867C7-D955-5B8D-3FBD-E664D3C6E41A}"/>
              </a:ext>
            </a:extLst>
          </p:cNvPr>
          <p:cNvSpPr>
            <a:spLocks noGrp="1"/>
          </p:cNvSpPr>
          <p:nvPr>
            <p:ph type="body" sz="quarter" idx="16"/>
          </p:nvPr>
        </p:nvSpPr>
        <p:spPr/>
        <p:txBody>
          <a:bodyPr/>
          <a:lstStyle/>
          <a:p>
            <a:r>
              <a:rPr lang="en-AU"/>
              <a:t>Career and Workplace Learning</a:t>
            </a:r>
          </a:p>
        </p:txBody>
      </p:sp>
      <p:sp>
        <p:nvSpPr>
          <p:cNvPr id="6" name="Text Placeholder 5">
            <a:extLst>
              <a:ext uri="{FF2B5EF4-FFF2-40B4-BE49-F238E27FC236}">
                <a16:creationId xmlns:a16="http://schemas.microsoft.com/office/drawing/2014/main" id="{0F7D3611-875F-07E1-7C8C-D66650F652FC}"/>
              </a:ext>
            </a:extLst>
          </p:cNvPr>
          <p:cNvSpPr>
            <a:spLocks noGrp="1"/>
          </p:cNvSpPr>
          <p:nvPr>
            <p:ph type="body" sz="quarter" idx="14"/>
          </p:nvPr>
        </p:nvSpPr>
        <p:spPr/>
        <p:txBody>
          <a:bodyPr/>
          <a:lstStyle/>
          <a:p>
            <a:r>
              <a:rPr lang="en-AU"/>
              <a:t>Career Programs</a:t>
            </a:r>
          </a:p>
          <a:p>
            <a:endParaRPr lang="en-US"/>
          </a:p>
        </p:txBody>
      </p:sp>
      <p:sp>
        <p:nvSpPr>
          <p:cNvPr id="7" name="Text Placeholder 6">
            <a:extLst>
              <a:ext uri="{FF2B5EF4-FFF2-40B4-BE49-F238E27FC236}">
                <a16:creationId xmlns:a16="http://schemas.microsoft.com/office/drawing/2014/main" id="{34B21F6E-6787-D0F2-E688-3D2B2A847F2C}"/>
              </a:ext>
            </a:extLst>
          </p:cNvPr>
          <p:cNvSpPr>
            <a:spLocks noGrp="1"/>
          </p:cNvSpPr>
          <p:nvPr>
            <p:ph type="body" sz="quarter" idx="15"/>
          </p:nvPr>
        </p:nvSpPr>
        <p:spPr/>
        <p:txBody>
          <a:bodyPr/>
          <a:lstStyle/>
          <a:p>
            <a:r>
              <a:rPr lang="en-AU"/>
              <a:t>April 2024</a:t>
            </a:r>
          </a:p>
        </p:txBody>
      </p:sp>
      <p:pic>
        <p:nvPicPr>
          <p:cNvPr id="10" name="Picture Placeholder 9" descr="A picture containing sky, outdoor, person&#10;&#10;Description automatically generated">
            <a:extLst>
              <a:ext uri="{FF2B5EF4-FFF2-40B4-BE49-F238E27FC236}">
                <a16:creationId xmlns:a16="http://schemas.microsoft.com/office/drawing/2014/main" id="{3CE178DC-94A0-C343-3FC4-BCD43B85940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11555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1CC02-2A57-D775-20F9-6D2683AB4A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81A9D-981F-F373-87C3-037820475811}"/>
              </a:ext>
            </a:extLst>
          </p:cNvPr>
          <p:cNvSpPr>
            <a:spLocks noGrp="1"/>
          </p:cNvSpPr>
          <p:nvPr>
            <p:ph type="title"/>
          </p:nvPr>
        </p:nvSpPr>
        <p:spPr>
          <a:xfrm>
            <a:off x="604415" y="836428"/>
            <a:ext cx="9835585" cy="531572"/>
          </a:xfrm>
        </p:spPr>
        <p:txBody>
          <a:bodyPr/>
          <a:lstStyle/>
          <a:p>
            <a:r>
              <a:rPr lang="en-GB"/>
              <a:t>Universal Resources Hub - URH</a:t>
            </a:r>
          </a:p>
        </p:txBody>
      </p:sp>
      <p:sp>
        <p:nvSpPr>
          <p:cNvPr id="3" name="Content Placeholder 2">
            <a:extLst>
              <a:ext uri="{FF2B5EF4-FFF2-40B4-BE49-F238E27FC236}">
                <a16:creationId xmlns:a16="http://schemas.microsoft.com/office/drawing/2014/main" id="{58F2CE03-8B79-928B-533F-EE66E239B34E}"/>
              </a:ext>
            </a:extLst>
          </p:cNvPr>
          <p:cNvSpPr>
            <a:spLocks noGrp="1"/>
          </p:cNvSpPr>
          <p:nvPr>
            <p:ph idx="1"/>
          </p:nvPr>
        </p:nvSpPr>
        <p:spPr>
          <a:xfrm>
            <a:off x="360001" y="1620000"/>
            <a:ext cx="5736000" cy="4689360"/>
          </a:xfrm>
        </p:spPr>
        <p:txBody>
          <a:bodyPr/>
          <a:lstStyle/>
          <a:p>
            <a:pPr marL="342900" indent="-342900">
              <a:buFont typeface="Arial" panose="020B0604020202020204" pitchFamily="34" charset="0"/>
              <a:buChar char="•"/>
            </a:pPr>
            <a:r>
              <a:rPr lang="en-AU">
                <a:solidFill>
                  <a:srgbClr val="002060"/>
                </a:solidFill>
                <a:latin typeface="Public Sans" pitchFamily="2" charset="0"/>
                <a:hlinkClick r:id="rId3">
                  <a:extLst>
                    <a:ext uri="{A12FA001-AC4F-418D-AE19-62706E023703}">
                      <ahyp:hlinkClr xmlns:ahyp="http://schemas.microsoft.com/office/drawing/2018/hyperlinkcolor" val="tx"/>
                    </a:ext>
                  </a:extLst>
                </a:hlinkClick>
              </a:rPr>
              <a:t>Universal Resources Hub </a:t>
            </a:r>
            <a:r>
              <a:rPr lang="en-AU">
                <a:solidFill>
                  <a:srgbClr val="002060"/>
                </a:solidFill>
                <a:latin typeface="Public Sans" pitchFamily="2" charset="0"/>
              </a:rPr>
              <a:t>provides staff with access to quality assured teaching and learning resources.</a:t>
            </a:r>
            <a:endParaRPr lang="en-US">
              <a:solidFill>
                <a:srgbClr val="002060"/>
              </a:solidFill>
              <a:latin typeface="Public Sans" pitchFamily="2" charset="0"/>
            </a:endParaRPr>
          </a:p>
          <a:p>
            <a:pPr marL="342900" indent="-342900">
              <a:buFont typeface="Arial" panose="020B0604020202020204" pitchFamily="34" charset="0"/>
              <a:buChar char="•"/>
            </a:pPr>
            <a:r>
              <a:rPr lang="en-AU">
                <a:solidFill>
                  <a:srgbClr val="002060"/>
                </a:solidFill>
                <a:latin typeface="Public Sans" pitchFamily="2" charset="0"/>
              </a:rPr>
              <a:t>Classroom teachers and curriculum leaders can use the URH  “pathways”  teaching and learning resources to inform how career learning can be integrated into their teaching practice.</a:t>
            </a:r>
          </a:p>
          <a:p>
            <a:pPr marL="342900" indent="-342900">
              <a:buFont typeface="Arial" panose="020B0604020202020204" pitchFamily="34" charset="0"/>
              <a:buChar char="•"/>
            </a:pPr>
            <a:r>
              <a:rPr lang="en-AU">
                <a:solidFill>
                  <a:srgbClr val="002060"/>
                </a:solidFill>
                <a:latin typeface="Public Sans" pitchFamily="2" charset="0"/>
              </a:rPr>
              <a:t>Add the URH to your My essentials.</a:t>
            </a:r>
          </a:p>
          <a:p>
            <a:endParaRPr lang="en-AU" b="0" i="0">
              <a:solidFill>
                <a:srgbClr val="333333"/>
              </a:solidFill>
              <a:effectLst/>
              <a:latin typeface="Public Sans" pitchFamily="2" charset="0"/>
            </a:endParaRPr>
          </a:p>
          <a:p>
            <a:endParaRPr lang="en-AU">
              <a:solidFill>
                <a:srgbClr val="333333"/>
              </a:solidFill>
              <a:latin typeface="Public Sans" pitchFamily="2" charset="0"/>
            </a:endParaRPr>
          </a:p>
        </p:txBody>
      </p:sp>
      <p:sp>
        <p:nvSpPr>
          <p:cNvPr id="4" name="Slide Number Placeholder 3">
            <a:extLst>
              <a:ext uri="{FF2B5EF4-FFF2-40B4-BE49-F238E27FC236}">
                <a16:creationId xmlns:a16="http://schemas.microsoft.com/office/drawing/2014/main" id="{30535078-191B-AD4A-336F-5580ABC6E32E}"/>
              </a:ext>
            </a:extLst>
          </p:cNvPr>
          <p:cNvSpPr>
            <a:spLocks noGrp="1"/>
          </p:cNvSpPr>
          <p:nvPr>
            <p:ph type="sldNum" sz="quarter" idx="10"/>
          </p:nvPr>
        </p:nvSpPr>
        <p:spPr/>
        <p:txBody>
          <a:bodyPr/>
          <a:lstStyle/>
          <a:p>
            <a:fld id="{10A01DC5-1685-4615-8240-15192985C6A2}" type="slidenum">
              <a:rPr lang="en-AU" smtClean="0"/>
              <a:pPr/>
              <a:t>10</a:t>
            </a:fld>
            <a:endParaRPr lang="en-AU"/>
          </a:p>
        </p:txBody>
      </p:sp>
      <p:grpSp>
        <p:nvGrpSpPr>
          <p:cNvPr id="10" name="Group 9">
            <a:extLst>
              <a:ext uri="{FF2B5EF4-FFF2-40B4-BE49-F238E27FC236}">
                <a16:creationId xmlns:a16="http://schemas.microsoft.com/office/drawing/2014/main" id="{B08A14E0-AF0E-4106-A21B-5DF4B0C443C4}"/>
              </a:ext>
            </a:extLst>
          </p:cNvPr>
          <p:cNvGrpSpPr/>
          <p:nvPr/>
        </p:nvGrpSpPr>
        <p:grpSpPr>
          <a:xfrm>
            <a:off x="7387843" y="1447717"/>
            <a:ext cx="3747184" cy="4822315"/>
            <a:chOff x="7166623" y="1506709"/>
            <a:chExt cx="3747184" cy="4822315"/>
          </a:xfrm>
        </p:grpSpPr>
        <p:pic>
          <p:nvPicPr>
            <p:cNvPr id="7" name="Picture 6">
              <a:extLst>
                <a:ext uri="{FF2B5EF4-FFF2-40B4-BE49-F238E27FC236}">
                  <a16:creationId xmlns:a16="http://schemas.microsoft.com/office/drawing/2014/main" id="{3373FC0F-45AC-BB43-DE2D-5D63DA580185}"/>
                </a:ext>
              </a:extLst>
            </p:cNvPr>
            <p:cNvPicPr>
              <a:picLocks noChangeAspect="1"/>
            </p:cNvPicPr>
            <p:nvPr/>
          </p:nvPicPr>
          <p:blipFill>
            <a:blip r:embed="rId4"/>
            <a:stretch>
              <a:fillRect/>
            </a:stretch>
          </p:blipFill>
          <p:spPr>
            <a:xfrm>
              <a:off x="7166623" y="1506709"/>
              <a:ext cx="3747184" cy="2388520"/>
            </a:xfrm>
            <a:prstGeom prst="rect">
              <a:avLst/>
            </a:prstGeom>
          </p:spPr>
        </p:pic>
        <p:pic>
          <p:nvPicPr>
            <p:cNvPr id="9" name="Picture 8">
              <a:extLst>
                <a:ext uri="{FF2B5EF4-FFF2-40B4-BE49-F238E27FC236}">
                  <a16:creationId xmlns:a16="http://schemas.microsoft.com/office/drawing/2014/main" id="{3C422623-92DA-B488-1EBF-E90770DA04C5}"/>
                </a:ext>
              </a:extLst>
            </p:cNvPr>
            <p:cNvPicPr>
              <a:picLocks noChangeAspect="1"/>
            </p:cNvPicPr>
            <p:nvPr/>
          </p:nvPicPr>
          <p:blipFill>
            <a:blip r:embed="rId5"/>
            <a:stretch>
              <a:fillRect/>
            </a:stretch>
          </p:blipFill>
          <p:spPr>
            <a:xfrm>
              <a:off x="7199927" y="3964680"/>
              <a:ext cx="3680576" cy="2364344"/>
            </a:xfrm>
            <a:prstGeom prst="rect">
              <a:avLst/>
            </a:prstGeom>
          </p:spPr>
        </p:pic>
      </p:grpSp>
      <p:pic>
        <p:nvPicPr>
          <p:cNvPr id="12" name="Picture 11">
            <a:extLst>
              <a:ext uri="{FF2B5EF4-FFF2-40B4-BE49-F238E27FC236}">
                <a16:creationId xmlns:a16="http://schemas.microsoft.com/office/drawing/2014/main" id="{4FA8D832-C33F-8AF7-3334-B68C04901EAE}"/>
              </a:ext>
            </a:extLst>
          </p:cNvPr>
          <p:cNvPicPr>
            <a:picLocks noChangeAspect="1"/>
          </p:cNvPicPr>
          <p:nvPr/>
        </p:nvPicPr>
        <p:blipFill>
          <a:blip r:embed="rId6"/>
          <a:stretch>
            <a:fillRect/>
          </a:stretch>
        </p:blipFill>
        <p:spPr>
          <a:xfrm>
            <a:off x="1849951" y="4743929"/>
            <a:ext cx="704948" cy="1019317"/>
          </a:xfrm>
          <a:prstGeom prst="rect">
            <a:avLst/>
          </a:prstGeom>
        </p:spPr>
      </p:pic>
      <p:pic>
        <p:nvPicPr>
          <p:cNvPr id="14" name="Picture 13">
            <a:extLst>
              <a:ext uri="{FF2B5EF4-FFF2-40B4-BE49-F238E27FC236}">
                <a16:creationId xmlns:a16="http://schemas.microsoft.com/office/drawing/2014/main" id="{8C559E10-BEB3-DCC3-1852-5EC109D3527E}"/>
              </a:ext>
            </a:extLst>
          </p:cNvPr>
          <p:cNvPicPr>
            <a:picLocks noChangeAspect="1"/>
          </p:cNvPicPr>
          <p:nvPr/>
        </p:nvPicPr>
        <p:blipFill>
          <a:blip r:embed="rId7"/>
          <a:stretch>
            <a:fillRect/>
          </a:stretch>
        </p:blipFill>
        <p:spPr>
          <a:xfrm>
            <a:off x="3880045" y="4743929"/>
            <a:ext cx="800212" cy="952633"/>
          </a:xfrm>
          <a:prstGeom prst="rect">
            <a:avLst/>
          </a:prstGeom>
        </p:spPr>
      </p:pic>
      <p:sp>
        <p:nvSpPr>
          <p:cNvPr id="15" name="Arrow: Notched Right 14">
            <a:extLst>
              <a:ext uri="{FF2B5EF4-FFF2-40B4-BE49-F238E27FC236}">
                <a16:creationId xmlns:a16="http://schemas.microsoft.com/office/drawing/2014/main" id="{9EBC84DF-866E-868F-1F9D-5C5DBD13BC38}"/>
              </a:ext>
            </a:extLst>
          </p:cNvPr>
          <p:cNvSpPr/>
          <p:nvPr/>
        </p:nvSpPr>
        <p:spPr>
          <a:xfrm>
            <a:off x="2772377" y="4953343"/>
            <a:ext cx="856886" cy="358191"/>
          </a:xfrm>
          <a:prstGeom prst="notched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6315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1CC02-2A57-D775-20F9-6D2683AB4A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81A9D-981F-F373-87C3-037820475811}"/>
              </a:ext>
            </a:extLst>
          </p:cNvPr>
          <p:cNvSpPr>
            <a:spLocks noGrp="1"/>
          </p:cNvSpPr>
          <p:nvPr>
            <p:ph type="title"/>
          </p:nvPr>
        </p:nvSpPr>
        <p:spPr>
          <a:xfrm>
            <a:off x="604415" y="836428"/>
            <a:ext cx="9835585" cy="531572"/>
          </a:xfrm>
        </p:spPr>
        <p:txBody>
          <a:bodyPr/>
          <a:lstStyle/>
          <a:p>
            <a:r>
              <a:rPr lang="en-GB"/>
              <a:t>Curriculum resource development</a:t>
            </a:r>
          </a:p>
        </p:txBody>
      </p:sp>
      <p:sp>
        <p:nvSpPr>
          <p:cNvPr id="3" name="Content Placeholder 2">
            <a:extLst>
              <a:ext uri="{FF2B5EF4-FFF2-40B4-BE49-F238E27FC236}">
                <a16:creationId xmlns:a16="http://schemas.microsoft.com/office/drawing/2014/main" id="{58F2CE03-8B79-928B-533F-EE66E239B34E}"/>
              </a:ext>
            </a:extLst>
          </p:cNvPr>
          <p:cNvSpPr>
            <a:spLocks noGrp="1"/>
          </p:cNvSpPr>
          <p:nvPr>
            <p:ph idx="1"/>
          </p:nvPr>
        </p:nvSpPr>
        <p:spPr>
          <a:xfrm>
            <a:off x="360000" y="1620000"/>
            <a:ext cx="8921565" cy="4689360"/>
          </a:xfrm>
        </p:spPr>
        <p:txBody>
          <a:bodyPr/>
          <a:lstStyle/>
          <a:p>
            <a:pPr marL="342900" indent="-342900">
              <a:buFont typeface="Arial" panose="020B0604020202020204" pitchFamily="34" charset="0"/>
              <a:buChar char="•"/>
            </a:pPr>
            <a:r>
              <a:rPr lang="en-AU" b="0" i="0">
                <a:effectLst/>
                <a:latin typeface="Arial" panose="020B0604020202020204" pitchFamily="34" charset="0"/>
                <a:cs typeface="Arial" panose="020B0604020202020204" pitchFamily="34" charset="0"/>
              </a:rPr>
              <a:t>NESA’s syllabus outcomes have been developed to enrich teaching through career learning activities.</a:t>
            </a:r>
          </a:p>
          <a:p>
            <a:pPr marL="342900" indent="-342900">
              <a:buFont typeface="Arial" panose="020B0604020202020204" pitchFamily="34" charset="0"/>
              <a:buChar char="•"/>
            </a:pPr>
            <a:r>
              <a:rPr lang="en-AU" b="0" i="0">
                <a:effectLst/>
                <a:latin typeface="Arial" panose="020B0604020202020204" pitchFamily="34" charset="0"/>
                <a:cs typeface="Arial" panose="020B0604020202020204" pitchFamily="34" charset="0"/>
              </a:rPr>
              <a:t>Career learning resources can be embedded into existing teaching programs.</a:t>
            </a:r>
          </a:p>
          <a:p>
            <a:pPr marL="342900" indent="-342900">
              <a:buFont typeface="Arial" panose="020B0604020202020204" pitchFamily="34" charset="0"/>
              <a:buChar char="•"/>
            </a:pPr>
            <a:r>
              <a:rPr lang="en-AU">
                <a:latin typeface="Arial" panose="020B0604020202020204" pitchFamily="34" charset="0"/>
                <a:cs typeface="Arial" panose="020B0604020202020204" pitchFamily="34" charset="0"/>
              </a:rPr>
              <a:t>This is </a:t>
            </a:r>
            <a:r>
              <a:rPr lang="en-AU" b="1">
                <a:latin typeface="Arial" panose="020B0604020202020204" pitchFamily="34" charset="0"/>
                <a:cs typeface="Arial" panose="020B0604020202020204" pitchFamily="34" charset="0"/>
              </a:rPr>
              <a:t>not</a:t>
            </a:r>
            <a:r>
              <a:rPr lang="en-AU">
                <a:latin typeface="Arial" panose="020B0604020202020204" pitchFamily="34" charset="0"/>
                <a:cs typeface="Arial" panose="020B0604020202020204" pitchFamily="34" charset="0"/>
              </a:rPr>
              <a:t> extra work for teachers! </a:t>
            </a:r>
          </a:p>
          <a:p>
            <a:pPr marL="342900" indent="-342900">
              <a:buFont typeface="Arial" panose="020B0604020202020204" pitchFamily="34" charset="0"/>
              <a:buChar char="•"/>
            </a:pPr>
            <a:r>
              <a:rPr lang="en-AU" sz="2000">
                <a:latin typeface="Arial" panose="020B0604020202020204" pitchFamily="34" charset="0"/>
                <a:cs typeface="Arial" panose="020B0604020202020204" pitchFamily="34" charset="0"/>
              </a:rPr>
              <a:t>Teachers are provided with useful career-related terminology and weblinks to support learning. </a:t>
            </a:r>
          </a:p>
          <a:p>
            <a:pPr marL="342900" indent="-342900">
              <a:buFont typeface="Arial" panose="020B0604020202020204" pitchFamily="34" charset="0"/>
              <a:buChar char="•"/>
            </a:pPr>
            <a:r>
              <a:rPr lang="en-AU" sz="2000">
                <a:latin typeface="Arial" panose="020B0604020202020204" pitchFamily="34" charset="0"/>
                <a:cs typeface="Arial" panose="020B0604020202020204" pitchFamily="34" charset="0"/>
              </a:rPr>
              <a:t>Students are challenged to reflect on values and attitudes and build and apply skills.</a:t>
            </a:r>
          </a:p>
          <a:p>
            <a:pPr marL="342900" indent="-342900">
              <a:buFont typeface="Arial" panose="020B0604020202020204" pitchFamily="34" charset="0"/>
              <a:buChar char="•"/>
            </a:pPr>
            <a:r>
              <a:rPr lang="en-AU" sz="2000">
                <a:latin typeface="Arial" panose="020B0604020202020204" pitchFamily="34" charset="0"/>
                <a:cs typeface="Arial" panose="020B0604020202020204" pitchFamily="34" charset="0"/>
              </a:rPr>
              <a:t>The Universal Resources Hub (URH) - a central place to access &amp; share quality-assured resources. </a:t>
            </a:r>
          </a:p>
          <a:p>
            <a:endParaRPr lang="en-AU" b="0" i="0">
              <a:solidFill>
                <a:srgbClr val="333333"/>
              </a:solidFill>
              <a:effectLst/>
              <a:latin typeface="Public Sans" pitchFamily="2" charset="0"/>
            </a:endParaRPr>
          </a:p>
          <a:p>
            <a:endParaRPr lang="en-AU">
              <a:solidFill>
                <a:srgbClr val="333333"/>
              </a:solidFill>
              <a:latin typeface="Public Sans" pitchFamily="2" charset="0"/>
            </a:endParaRPr>
          </a:p>
        </p:txBody>
      </p:sp>
      <p:sp>
        <p:nvSpPr>
          <p:cNvPr id="4" name="Slide Number Placeholder 3">
            <a:extLst>
              <a:ext uri="{FF2B5EF4-FFF2-40B4-BE49-F238E27FC236}">
                <a16:creationId xmlns:a16="http://schemas.microsoft.com/office/drawing/2014/main" id="{30535078-191B-AD4A-336F-5580ABC6E32E}"/>
              </a:ext>
            </a:extLst>
          </p:cNvPr>
          <p:cNvSpPr>
            <a:spLocks noGrp="1"/>
          </p:cNvSpPr>
          <p:nvPr>
            <p:ph type="sldNum" sz="quarter" idx="10"/>
          </p:nvPr>
        </p:nvSpPr>
        <p:spPr/>
        <p:txBody>
          <a:bodyPr/>
          <a:lstStyle/>
          <a:p>
            <a:fld id="{10A01DC5-1685-4615-8240-15192985C6A2}" type="slidenum">
              <a:rPr lang="en-AU" smtClean="0"/>
              <a:pPr/>
              <a:t>11</a:t>
            </a:fld>
            <a:endParaRPr lang="en-AU"/>
          </a:p>
        </p:txBody>
      </p:sp>
      <p:pic>
        <p:nvPicPr>
          <p:cNvPr id="5" name="Picture 4">
            <a:extLst>
              <a:ext uri="{FF2B5EF4-FFF2-40B4-BE49-F238E27FC236}">
                <a16:creationId xmlns:a16="http://schemas.microsoft.com/office/drawing/2014/main" id="{4946A30A-CAF1-BFF5-A205-6D2DFEFC1B7B}"/>
              </a:ext>
            </a:extLst>
          </p:cNvPr>
          <p:cNvPicPr>
            <a:picLocks noChangeAspect="1"/>
          </p:cNvPicPr>
          <p:nvPr/>
        </p:nvPicPr>
        <p:blipFill>
          <a:blip r:embed="rId3"/>
          <a:stretch>
            <a:fillRect/>
          </a:stretch>
        </p:blipFill>
        <p:spPr>
          <a:xfrm>
            <a:off x="9862425" y="1459978"/>
            <a:ext cx="1969575" cy="4773685"/>
          </a:xfrm>
          <a:prstGeom prst="rect">
            <a:avLst/>
          </a:prstGeom>
        </p:spPr>
      </p:pic>
    </p:spTree>
    <p:extLst>
      <p:ext uri="{BB962C8B-B14F-4D97-AF65-F5344CB8AC3E}">
        <p14:creationId xmlns:p14="http://schemas.microsoft.com/office/powerpoint/2010/main" val="318280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1CC02-2A57-D775-20F9-6D2683AB4A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81A9D-981F-F373-87C3-037820475811}"/>
              </a:ext>
            </a:extLst>
          </p:cNvPr>
          <p:cNvSpPr>
            <a:spLocks noGrp="1"/>
          </p:cNvSpPr>
          <p:nvPr>
            <p:ph type="title"/>
          </p:nvPr>
        </p:nvSpPr>
        <p:spPr>
          <a:xfrm>
            <a:off x="604415" y="836428"/>
            <a:ext cx="9835585" cy="531572"/>
          </a:xfrm>
        </p:spPr>
        <p:txBody>
          <a:bodyPr/>
          <a:lstStyle/>
          <a:p>
            <a:r>
              <a:rPr lang="en-GB"/>
              <a:t>Careers conversations count</a:t>
            </a:r>
          </a:p>
        </p:txBody>
      </p:sp>
      <p:sp>
        <p:nvSpPr>
          <p:cNvPr id="3" name="Content Placeholder 2">
            <a:extLst>
              <a:ext uri="{FF2B5EF4-FFF2-40B4-BE49-F238E27FC236}">
                <a16:creationId xmlns:a16="http://schemas.microsoft.com/office/drawing/2014/main" id="{58F2CE03-8B79-928B-533F-EE66E239B34E}"/>
              </a:ext>
            </a:extLst>
          </p:cNvPr>
          <p:cNvSpPr>
            <a:spLocks noGrp="1"/>
          </p:cNvSpPr>
          <p:nvPr>
            <p:ph idx="1"/>
          </p:nvPr>
        </p:nvSpPr>
        <p:spPr>
          <a:xfrm>
            <a:off x="360000" y="1620000"/>
            <a:ext cx="6805571" cy="4689360"/>
          </a:xfrm>
        </p:spPr>
        <p:txBody>
          <a:bodyPr/>
          <a:lstStyle/>
          <a:p>
            <a:pPr marR="0" lvl="0" algn="l" defTabSz="685798" rtl="0" eaLnBrk="1" fontAlgn="auto" latinLnBrk="0" hangingPunct="1">
              <a:lnSpc>
                <a:spcPct val="150000"/>
              </a:lnSpc>
              <a:spcBef>
                <a:spcPts val="0"/>
              </a:spcBef>
              <a:spcAft>
                <a:spcPts val="600"/>
              </a:spcAft>
              <a:buClrTx/>
              <a:buSzTx/>
              <a:tabLst/>
              <a:defRPr/>
            </a:pPr>
            <a:r>
              <a:rPr kumimoji="0" lang="en-AU" b="0" i="0" u="none" strike="noStrike" kern="1200" cap="none" spc="0" normalizeH="0" baseline="0" noProof="0">
                <a:ln>
                  <a:noFill/>
                </a:ln>
                <a:effectLst/>
                <a:uLnTx/>
                <a:uFillTx/>
                <a:latin typeface="Arial" panose="020B0604020202020204" pitchFamily="34" charset="0"/>
                <a:cs typeface="Arial" panose="020B0604020202020204" pitchFamily="34" charset="0"/>
              </a:rPr>
              <a:t>Teachers are:</a:t>
            </a:r>
          </a:p>
          <a:p>
            <a:pPr marL="720725" indent="-360363" defTabSz="685798">
              <a:lnSpc>
                <a:spcPct val="150000"/>
              </a:lnSpc>
              <a:buFont typeface="Arial" panose="020B0604020202020204" pitchFamily="34" charset="0"/>
              <a:buChar char="•"/>
              <a:defRPr/>
            </a:pPr>
            <a:r>
              <a:rPr kumimoji="0" lang="en-AU" b="0" i="0" u="none" strike="noStrike" kern="1200" cap="none" spc="0" normalizeH="0" baseline="0" noProof="0">
                <a:ln>
                  <a:noFill/>
                </a:ln>
                <a:effectLst/>
                <a:uLnTx/>
                <a:uFillTx/>
                <a:latin typeface="Arial" panose="020B0604020202020204" pitchFamily="34" charset="0"/>
                <a:cs typeface="Arial" panose="020B0604020202020204" pitchFamily="34" charset="0"/>
              </a:rPr>
              <a:t>role models</a:t>
            </a:r>
          </a:p>
          <a:p>
            <a:pPr marL="720725" indent="-360363" defTabSz="685798">
              <a:lnSpc>
                <a:spcPct val="150000"/>
              </a:lnSpc>
              <a:buFont typeface="Arial" panose="020B0604020202020204" pitchFamily="34" charset="0"/>
              <a:buChar char="•"/>
              <a:defRPr/>
            </a:pPr>
            <a:r>
              <a:rPr kumimoji="0" lang="en-AU" b="0" i="0" u="none" strike="noStrike" kern="1200" cap="none" spc="0" normalizeH="0" baseline="0" noProof="0">
                <a:ln>
                  <a:noFill/>
                </a:ln>
                <a:effectLst/>
                <a:uLnTx/>
                <a:uFillTx/>
                <a:latin typeface="Arial" panose="020B0604020202020204" pitchFamily="34" charset="0"/>
                <a:cs typeface="Arial" panose="020B0604020202020204" pitchFamily="34" charset="0"/>
              </a:rPr>
              <a:t>often the first point of contact for students</a:t>
            </a:r>
          </a:p>
          <a:p>
            <a:pPr marL="720725" indent="-360363" defTabSz="685798">
              <a:lnSpc>
                <a:spcPct val="150000"/>
              </a:lnSpc>
              <a:buFont typeface="Arial" panose="020B0604020202020204" pitchFamily="34" charset="0"/>
              <a:buChar char="•"/>
              <a:defRPr/>
            </a:pPr>
            <a:r>
              <a:rPr kumimoji="0" lang="en-AU" b="0" i="0" u="none" strike="noStrike" kern="1200" cap="none" spc="0" normalizeH="0" baseline="0" noProof="0">
                <a:ln>
                  <a:noFill/>
                </a:ln>
                <a:effectLst/>
                <a:uLnTx/>
                <a:uFillTx/>
                <a:latin typeface="Arial" panose="020B0604020202020204" pitchFamily="34" charset="0"/>
                <a:cs typeface="Arial" panose="020B0604020202020204" pitchFamily="34" charset="0"/>
              </a:rPr>
              <a:t>are making/can make links to careers in your teaching area</a:t>
            </a:r>
          </a:p>
          <a:p>
            <a:pPr marR="0" lvl="0" algn="l" defTabSz="685798" rtl="0" eaLnBrk="1" fontAlgn="auto" latinLnBrk="0" hangingPunct="1">
              <a:lnSpc>
                <a:spcPct val="150000"/>
              </a:lnSpc>
              <a:spcBef>
                <a:spcPts val="0"/>
              </a:spcBef>
              <a:spcAft>
                <a:spcPts val="600"/>
              </a:spcAft>
              <a:buClrTx/>
              <a:buSzTx/>
              <a:tabLst/>
              <a:defRPr/>
            </a:pPr>
            <a:r>
              <a:rPr kumimoji="0" lang="en-AU" b="0" i="0" u="none" strike="noStrike" kern="1200" cap="none" spc="0" normalizeH="0" baseline="0" noProof="0">
                <a:ln>
                  <a:noFill/>
                </a:ln>
                <a:effectLst/>
                <a:uLnTx/>
                <a:uFillTx/>
                <a:latin typeface="Arial" panose="020B0604020202020204" pitchFamily="34" charset="0"/>
                <a:cs typeface="Arial" panose="020B0604020202020204" pitchFamily="34" charset="0"/>
              </a:rPr>
              <a:t>If done well, embedding career learning into your subject teaching can increase the relevance of, and interest in, your subject and help you answer those awkward but persistent questions from students</a:t>
            </a:r>
          </a:p>
          <a:p>
            <a:endParaRPr lang="en-AU" b="0" i="0">
              <a:solidFill>
                <a:srgbClr val="333333"/>
              </a:solidFill>
              <a:effectLst/>
              <a:latin typeface="Public Sans" pitchFamily="2" charset="0"/>
            </a:endParaRPr>
          </a:p>
          <a:p>
            <a:endParaRPr lang="en-AU">
              <a:solidFill>
                <a:srgbClr val="333333"/>
              </a:solidFill>
              <a:latin typeface="Public Sans" pitchFamily="2" charset="0"/>
            </a:endParaRPr>
          </a:p>
        </p:txBody>
      </p:sp>
      <p:sp>
        <p:nvSpPr>
          <p:cNvPr id="4" name="Slide Number Placeholder 3">
            <a:extLst>
              <a:ext uri="{FF2B5EF4-FFF2-40B4-BE49-F238E27FC236}">
                <a16:creationId xmlns:a16="http://schemas.microsoft.com/office/drawing/2014/main" id="{30535078-191B-AD4A-336F-5580ABC6E32E}"/>
              </a:ext>
            </a:extLst>
          </p:cNvPr>
          <p:cNvSpPr>
            <a:spLocks noGrp="1"/>
          </p:cNvSpPr>
          <p:nvPr>
            <p:ph type="sldNum" sz="quarter" idx="10"/>
          </p:nvPr>
        </p:nvSpPr>
        <p:spPr/>
        <p:txBody>
          <a:bodyPr/>
          <a:lstStyle/>
          <a:p>
            <a:fld id="{10A01DC5-1685-4615-8240-15192985C6A2}" type="slidenum">
              <a:rPr lang="en-AU" smtClean="0"/>
              <a:pPr/>
              <a:t>12</a:t>
            </a:fld>
            <a:endParaRPr lang="en-AU"/>
          </a:p>
        </p:txBody>
      </p:sp>
      <p:pic>
        <p:nvPicPr>
          <p:cNvPr id="6" name="Picture 5">
            <a:extLst>
              <a:ext uri="{FF2B5EF4-FFF2-40B4-BE49-F238E27FC236}">
                <a16:creationId xmlns:a16="http://schemas.microsoft.com/office/drawing/2014/main" id="{C876A3BC-E1AF-5BAC-476B-9A99D5B6D725}"/>
              </a:ext>
            </a:extLst>
          </p:cNvPr>
          <p:cNvPicPr>
            <a:picLocks noChangeAspect="1"/>
          </p:cNvPicPr>
          <p:nvPr/>
        </p:nvPicPr>
        <p:blipFill>
          <a:blip r:embed="rId3"/>
          <a:stretch>
            <a:fillRect/>
          </a:stretch>
        </p:blipFill>
        <p:spPr>
          <a:xfrm>
            <a:off x="8318625" y="1620000"/>
            <a:ext cx="3165375" cy="4446738"/>
          </a:xfrm>
          <a:prstGeom prst="rect">
            <a:avLst/>
          </a:prstGeom>
        </p:spPr>
      </p:pic>
    </p:spTree>
    <p:extLst>
      <p:ext uri="{BB962C8B-B14F-4D97-AF65-F5344CB8AC3E}">
        <p14:creationId xmlns:p14="http://schemas.microsoft.com/office/powerpoint/2010/main" val="2510773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1CC02-2A57-D775-20F9-6D2683AB4A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81A9D-981F-F373-87C3-037820475811}"/>
              </a:ext>
            </a:extLst>
          </p:cNvPr>
          <p:cNvSpPr>
            <a:spLocks noGrp="1"/>
          </p:cNvSpPr>
          <p:nvPr>
            <p:ph type="title"/>
          </p:nvPr>
        </p:nvSpPr>
        <p:spPr>
          <a:xfrm>
            <a:off x="604415" y="836428"/>
            <a:ext cx="9835585" cy="531572"/>
          </a:xfrm>
        </p:spPr>
        <p:txBody>
          <a:bodyPr/>
          <a:lstStyle/>
          <a:p>
            <a:r>
              <a:rPr lang="en-GB"/>
              <a:t>Reflection Questions</a:t>
            </a:r>
          </a:p>
        </p:txBody>
      </p:sp>
      <p:sp>
        <p:nvSpPr>
          <p:cNvPr id="3" name="Content Placeholder 2">
            <a:extLst>
              <a:ext uri="{FF2B5EF4-FFF2-40B4-BE49-F238E27FC236}">
                <a16:creationId xmlns:a16="http://schemas.microsoft.com/office/drawing/2014/main" id="{58F2CE03-8B79-928B-533F-EE66E239B34E}"/>
              </a:ext>
            </a:extLst>
          </p:cNvPr>
          <p:cNvSpPr>
            <a:spLocks noGrp="1"/>
          </p:cNvSpPr>
          <p:nvPr>
            <p:ph idx="1"/>
          </p:nvPr>
        </p:nvSpPr>
        <p:spPr>
          <a:xfrm>
            <a:off x="360000" y="1620000"/>
            <a:ext cx="5893315" cy="4689360"/>
          </a:xfrm>
        </p:spPr>
        <p:txBody>
          <a:bodyPr/>
          <a:lstStyle/>
          <a:p>
            <a:pPr marL="342900" indent="-342900">
              <a:buFont typeface="Arial" panose="020B0604020202020204" pitchFamily="34" charset="0"/>
              <a:buChar char="•"/>
            </a:pPr>
            <a:r>
              <a:rPr lang="en-AU" b="0" i="0">
                <a:solidFill>
                  <a:srgbClr val="333333"/>
                </a:solidFill>
                <a:effectLst/>
                <a:latin typeface="Public Sans" pitchFamily="2" charset="0"/>
              </a:rPr>
              <a:t>How can the K-12 Career Education Framework support the aspirations of all students within the school?</a:t>
            </a:r>
          </a:p>
          <a:p>
            <a:pPr marL="342900" indent="-342900">
              <a:buFont typeface="Arial" panose="020B0604020202020204" pitchFamily="34" charset="0"/>
              <a:buChar char="•"/>
            </a:pPr>
            <a:r>
              <a:rPr lang="en-AU" b="0" i="0">
                <a:solidFill>
                  <a:srgbClr val="333333"/>
                </a:solidFill>
                <a:effectLst/>
                <a:latin typeface="Public Sans" pitchFamily="2" charset="0"/>
              </a:rPr>
              <a:t>What current approaches are currently used within the school/team to embed career learning in the curriculum?</a:t>
            </a:r>
          </a:p>
          <a:p>
            <a:pPr marL="342900" indent="-342900">
              <a:buFont typeface="Arial" panose="020B0604020202020204" pitchFamily="34" charset="0"/>
              <a:buChar char="•"/>
            </a:pPr>
            <a:r>
              <a:rPr lang="en-AU" b="0" i="0">
                <a:solidFill>
                  <a:srgbClr val="333333"/>
                </a:solidFill>
                <a:effectLst/>
                <a:latin typeface="Public Sans" pitchFamily="2" charset="0"/>
              </a:rPr>
              <a:t>How do you engage in career conversations with students in your class?</a:t>
            </a:r>
          </a:p>
          <a:p>
            <a:pPr marL="342900" indent="-342900">
              <a:buFont typeface="Arial" panose="020B0604020202020204" pitchFamily="34" charset="0"/>
              <a:buChar char="•"/>
            </a:pPr>
            <a:r>
              <a:rPr lang="en-AU">
                <a:solidFill>
                  <a:srgbClr val="333333"/>
                </a:solidFill>
                <a:latin typeface="Public Sans" pitchFamily="2" charset="0"/>
              </a:rPr>
              <a:t>What subject-centred approaches may be implemented across the school or within the team in the next twelve months?</a:t>
            </a:r>
          </a:p>
          <a:p>
            <a:pPr marL="342900" indent="-342900">
              <a:buFont typeface="Arial" panose="020B0604020202020204" pitchFamily="34" charset="0"/>
              <a:buChar char="•"/>
            </a:pPr>
            <a:r>
              <a:rPr lang="en-AU" b="0" i="0">
                <a:solidFill>
                  <a:srgbClr val="333333"/>
                </a:solidFill>
                <a:effectLst/>
                <a:latin typeface="Public Sans" pitchFamily="2" charset="0"/>
              </a:rPr>
              <a:t>What additional supports may be required?</a:t>
            </a:r>
          </a:p>
          <a:p>
            <a:endParaRPr lang="en-AU">
              <a:solidFill>
                <a:srgbClr val="333333"/>
              </a:solidFill>
              <a:latin typeface="Public Sans" pitchFamily="2" charset="0"/>
            </a:endParaRPr>
          </a:p>
        </p:txBody>
      </p:sp>
      <p:sp>
        <p:nvSpPr>
          <p:cNvPr id="4" name="Slide Number Placeholder 3">
            <a:extLst>
              <a:ext uri="{FF2B5EF4-FFF2-40B4-BE49-F238E27FC236}">
                <a16:creationId xmlns:a16="http://schemas.microsoft.com/office/drawing/2014/main" id="{30535078-191B-AD4A-336F-5580ABC6E32E}"/>
              </a:ext>
            </a:extLst>
          </p:cNvPr>
          <p:cNvSpPr>
            <a:spLocks noGrp="1"/>
          </p:cNvSpPr>
          <p:nvPr>
            <p:ph type="sldNum" sz="quarter" idx="10"/>
          </p:nvPr>
        </p:nvSpPr>
        <p:spPr/>
        <p:txBody>
          <a:bodyPr/>
          <a:lstStyle/>
          <a:p>
            <a:fld id="{10A01DC5-1685-4615-8240-15192985C6A2}" type="slidenum">
              <a:rPr lang="en-AU" smtClean="0"/>
              <a:pPr/>
              <a:t>13</a:t>
            </a:fld>
            <a:endParaRPr lang="en-AU"/>
          </a:p>
        </p:txBody>
      </p:sp>
      <p:pic>
        <p:nvPicPr>
          <p:cNvPr id="6" name="Picture 5">
            <a:extLst>
              <a:ext uri="{FF2B5EF4-FFF2-40B4-BE49-F238E27FC236}">
                <a16:creationId xmlns:a16="http://schemas.microsoft.com/office/drawing/2014/main" id="{C876A3BC-E1AF-5BAC-476B-9A99D5B6D7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3535" y="1904247"/>
            <a:ext cx="5298465" cy="3530929"/>
          </a:xfrm>
          <a:prstGeom prst="rect">
            <a:avLst/>
          </a:prstGeom>
        </p:spPr>
      </p:pic>
    </p:spTree>
    <p:extLst>
      <p:ext uri="{BB962C8B-B14F-4D97-AF65-F5344CB8AC3E}">
        <p14:creationId xmlns:p14="http://schemas.microsoft.com/office/powerpoint/2010/main" val="3739283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1E7370F8-DA22-A2B6-148A-EF765ED4006C}"/>
              </a:ext>
            </a:extLst>
          </p:cNvPr>
          <p:cNvSpPr>
            <a:spLocks noGrp="1"/>
          </p:cNvSpPr>
          <p:nvPr>
            <p:ph type="sldNum" sz="quarter" idx="16"/>
          </p:nvPr>
        </p:nvSpPr>
        <p:spPr>
          <a:xfrm>
            <a:off x="11124000" y="6516000"/>
            <a:ext cx="720000" cy="180000"/>
          </a:xfrm>
        </p:spPr>
        <p:txBody>
          <a:bodyPr/>
          <a:lstStyle/>
          <a:p>
            <a:pPr>
              <a:spcAft>
                <a:spcPts val="600"/>
              </a:spcAft>
            </a:pPr>
            <a:fld id="{10A01DC5-1685-4615-8240-15192985C6A2}" type="slidenum">
              <a:rPr lang="en-AU" smtClean="0"/>
              <a:pPr>
                <a:spcAft>
                  <a:spcPts val="600"/>
                </a:spcAft>
              </a:pPr>
              <a:t>2</a:t>
            </a:fld>
            <a:endParaRPr lang="en-AU"/>
          </a:p>
        </p:txBody>
      </p:sp>
      <p:pic>
        <p:nvPicPr>
          <p:cNvPr id="5" name="Picture 4" descr="A group of people looking down&#10;&#10;Description automatically generated">
            <a:extLst>
              <a:ext uri="{FF2B5EF4-FFF2-40B4-BE49-F238E27FC236}">
                <a16:creationId xmlns:a16="http://schemas.microsoft.com/office/drawing/2014/main" id="{D78B1B10-FF8A-D331-5B2B-3979DB586EC5}"/>
              </a:ext>
            </a:extLst>
          </p:cNvPr>
          <p:cNvPicPr>
            <a:picLocks noChangeAspect="1"/>
          </p:cNvPicPr>
          <p:nvPr/>
        </p:nvPicPr>
        <p:blipFill rotWithShape="1">
          <a:blip r:embed="rId3"/>
          <a:srcRect t="40235" b="4171"/>
          <a:stretch/>
        </p:blipFill>
        <p:spPr>
          <a:xfrm>
            <a:off x="7417612" y="1521577"/>
            <a:ext cx="4426387" cy="4814423"/>
          </a:xfrm>
          <a:prstGeom prst="rect">
            <a:avLst/>
          </a:prstGeom>
          <a:noFill/>
        </p:spPr>
      </p:pic>
      <p:sp>
        <p:nvSpPr>
          <p:cNvPr id="3" name="Title 2">
            <a:extLst>
              <a:ext uri="{FF2B5EF4-FFF2-40B4-BE49-F238E27FC236}">
                <a16:creationId xmlns:a16="http://schemas.microsoft.com/office/drawing/2014/main" id="{F4D32A65-25E6-67C5-78B6-23B0E6901660}"/>
              </a:ext>
            </a:extLst>
          </p:cNvPr>
          <p:cNvSpPr>
            <a:spLocks noGrp="1"/>
          </p:cNvSpPr>
          <p:nvPr>
            <p:ph type="title"/>
          </p:nvPr>
        </p:nvSpPr>
        <p:spPr>
          <a:xfrm>
            <a:off x="360000" y="360000"/>
            <a:ext cx="10080000" cy="1008000"/>
          </a:xfrm>
        </p:spPr>
        <p:txBody>
          <a:bodyPr anchor="t">
            <a:normAutofit/>
          </a:bodyPr>
          <a:lstStyle/>
          <a:p>
            <a:r>
              <a:rPr lang="en-US"/>
              <a:t>Purpose of resources</a:t>
            </a:r>
            <a:endParaRPr lang="en-AU"/>
          </a:p>
        </p:txBody>
      </p:sp>
      <p:sp>
        <p:nvSpPr>
          <p:cNvPr id="8" name="Content Placeholder 2">
            <a:extLst>
              <a:ext uri="{FF2B5EF4-FFF2-40B4-BE49-F238E27FC236}">
                <a16:creationId xmlns:a16="http://schemas.microsoft.com/office/drawing/2014/main" id="{26D97819-5C00-AAE8-3ABC-FA042B1EA5E7}"/>
              </a:ext>
            </a:extLst>
          </p:cNvPr>
          <p:cNvSpPr txBox="1">
            <a:spLocks/>
          </p:cNvSpPr>
          <p:nvPr/>
        </p:nvSpPr>
        <p:spPr>
          <a:xfrm>
            <a:off x="348001" y="1646640"/>
            <a:ext cx="6660232" cy="4689360"/>
          </a:xfrm>
          <a:prstGeom prst="rect">
            <a:avLst/>
          </a:prstGeom>
        </p:spPr>
        <p:txBody>
          <a:bodyPr vert="horz" lIns="0" tIns="0" rIns="0" bIns="0" numCol="1" spcCol="180000" rtlCol="0">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2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6548438" algn="l"/>
                <a:tab pos="7713663" algn="l"/>
                <a:tab pos="8524875" algn="l"/>
              </a:tabLst>
            </a:pPr>
            <a:r>
              <a:rPr lang="en-AU" sz="2000">
                <a:latin typeface="Arial" panose="020B0604020202020204" pitchFamily="34" charset="0"/>
                <a:cs typeface="Arial" panose="020B0604020202020204" pitchFamily="34" charset="0"/>
              </a:rPr>
              <a:t>The K-12 Career Education Framework and Career Learning professional learning is designed to be used by school leaders, curriculum leaders and careers advisers. The resource aims to inform school communities on the key concepts of the career education framework and the importance of embedding career learning in all curriculum delivered. </a:t>
            </a:r>
          </a:p>
          <a:p>
            <a:pPr>
              <a:tabLst>
                <a:tab pos="6548438" algn="l"/>
                <a:tab pos="7713663" algn="l"/>
                <a:tab pos="8524875" algn="l"/>
              </a:tabLst>
            </a:pPr>
            <a:r>
              <a:rPr lang="en-AU" sz="2000">
                <a:latin typeface="Arial" panose="020B0604020202020204" pitchFamily="34" charset="0"/>
                <a:cs typeface="Arial" panose="020B0604020202020204" pitchFamily="34" charset="0"/>
              </a:rPr>
              <a:t>The resource includes the slides and speaker notes to support the delivery of the professional learning. </a:t>
            </a:r>
          </a:p>
          <a:p>
            <a:pPr>
              <a:tabLst>
                <a:tab pos="6548438" algn="l"/>
                <a:tab pos="7713663" algn="l"/>
                <a:tab pos="8524875" algn="l"/>
              </a:tabLst>
            </a:pPr>
            <a:r>
              <a:rPr lang="en-AU" sz="2000">
                <a:latin typeface="Arial" panose="020B0604020202020204" pitchFamily="34" charset="0"/>
                <a:cs typeface="Arial" panose="020B0604020202020204" pitchFamily="34" charset="0"/>
              </a:rPr>
              <a:t>In addition, the series of reflection questions are designed to stimulate discussion within schools and/or within smaller groups. </a:t>
            </a:r>
          </a:p>
          <a:p>
            <a:endParaRPr lang="en-AU">
              <a:solidFill>
                <a:srgbClr val="333333"/>
              </a:solidFill>
              <a:latin typeface="Public Sans" pitchFamily="2" charset="0"/>
            </a:endParaRPr>
          </a:p>
          <a:p>
            <a:endParaRPr lang="en-AU">
              <a:solidFill>
                <a:srgbClr val="333333"/>
              </a:solidFill>
              <a:latin typeface="Public Sans" pitchFamily="2" charset="0"/>
            </a:endParaRPr>
          </a:p>
        </p:txBody>
      </p:sp>
    </p:spTree>
    <p:extLst>
      <p:ext uri="{BB962C8B-B14F-4D97-AF65-F5344CB8AC3E}">
        <p14:creationId xmlns:p14="http://schemas.microsoft.com/office/powerpoint/2010/main" val="1724444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82AD1-EB00-44C4-91C4-895F292B77FC}"/>
              </a:ext>
            </a:extLst>
          </p:cNvPr>
          <p:cNvSpPr>
            <a:spLocks noGrp="1"/>
          </p:cNvSpPr>
          <p:nvPr>
            <p:ph type="title"/>
          </p:nvPr>
        </p:nvSpPr>
        <p:spPr/>
        <p:txBody>
          <a:bodyPr/>
          <a:lstStyle/>
          <a:p>
            <a:r>
              <a:rPr lang="en-AU"/>
              <a:t>Acknowledgement</a:t>
            </a:r>
            <a:br>
              <a:rPr lang="en-AU"/>
            </a:br>
            <a:r>
              <a:rPr lang="en-AU"/>
              <a:t>of Country</a:t>
            </a:r>
          </a:p>
        </p:txBody>
      </p:sp>
      <p:sp>
        <p:nvSpPr>
          <p:cNvPr id="4" name="Text Placeholder 3">
            <a:extLst>
              <a:ext uri="{FF2B5EF4-FFF2-40B4-BE49-F238E27FC236}">
                <a16:creationId xmlns:a16="http://schemas.microsoft.com/office/drawing/2014/main" id="{93614B04-63BF-42AD-AD2E-E5927BC95FF2}"/>
              </a:ext>
            </a:extLst>
          </p:cNvPr>
          <p:cNvSpPr>
            <a:spLocks noGrp="1"/>
          </p:cNvSpPr>
          <p:nvPr>
            <p:ph type="body" sz="quarter" idx="14"/>
          </p:nvPr>
        </p:nvSpPr>
        <p:spPr/>
        <p:txBody>
          <a:bodyPr/>
          <a:lstStyle/>
          <a:p>
            <a:r>
              <a:rPr lang="en-AU" sz="2400">
                <a:solidFill>
                  <a:srgbClr val="22272B"/>
                </a:solidFill>
                <a:latin typeface="Arial" panose="020B0604020202020204" pitchFamily="34" charset="0"/>
                <a:cs typeface="Arial" panose="020B0604020202020204" pitchFamily="34" charset="0"/>
              </a:rPr>
              <a:t>We recognise the Ongoing Custodians of the lands and waterways where we work and live. We pay respect to Elders past and present as ongoing teachers of knowledge, </a:t>
            </a:r>
            <a:r>
              <a:rPr lang="en-AU" sz="2400" err="1">
                <a:solidFill>
                  <a:srgbClr val="22272B"/>
                </a:solidFill>
                <a:latin typeface="Arial" panose="020B0604020202020204" pitchFamily="34" charset="0"/>
                <a:cs typeface="Arial" panose="020B0604020202020204" pitchFamily="34" charset="0"/>
              </a:rPr>
              <a:t>songlines</a:t>
            </a:r>
            <a:r>
              <a:rPr lang="en-AU" sz="2400">
                <a:solidFill>
                  <a:srgbClr val="22272B"/>
                </a:solidFill>
                <a:latin typeface="Arial" panose="020B0604020202020204" pitchFamily="34" charset="0"/>
                <a:cs typeface="Arial" panose="020B0604020202020204" pitchFamily="34" charset="0"/>
              </a:rPr>
              <a:t> and stories. </a:t>
            </a:r>
          </a:p>
          <a:p>
            <a:r>
              <a:rPr lang="en-AU" sz="2400">
                <a:solidFill>
                  <a:srgbClr val="22272B"/>
                </a:solidFill>
                <a:latin typeface="Arial" panose="020B0604020202020204" pitchFamily="34" charset="0"/>
                <a:cs typeface="Arial" panose="020B0604020202020204" pitchFamily="34" charset="0"/>
              </a:rPr>
              <a:t>We strive to ensure every Aboriginal and Torres Strait Islander learner in NSW achieves their potential through education.</a:t>
            </a:r>
          </a:p>
        </p:txBody>
      </p:sp>
      <p:pic>
        <p:nvPicPr>
          <p:cNvPr id="5" name="Picture Placeholder 4" descr="A group of people around a person in a garment&#10;&#10;Description automatically generated with low confidence">
            <a:extLst>
              <a:ext uri="{FF2B5EF4-FFF2-40B4-BE49-F238E27FC236}">
                <a16:creationId xmlns:a16="http://schemas.microsoft.com/office/drawing/2014/main" id="{DD21F6F7-F17E-B2BD-8A30-E8C31432327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0"/>
            <a:ext cx="5040000" cy="6858000"/>
          </a:xfrm>
        </p:spPr>
      </p:pic>
      <p:sp>
        <p:nvSpPr>
          <p:cNvPr id="8" name="Text Placeholder 7">
            <a:extLst>
              <a:ext uri="{FF2B5EF4-FFF2-40B4-BE49-F238E27FC236}">
                <a16:creationId xmlns:a16="http://schemas.microsoft.com/office/drawing/2014/main" id="{61A390EF-92D0-22E0-CD71-8AF994C3B704}"/>
              </a:ext>
            </a:extLst>
          </p:cNvPr>
          <p:cNvSpPr>
            <a:spLocks noGrp="1"/>
          </p:cNvSpPr>
          <p:nvPr>
            <p:ph type="body" sz="quarter" idx="15"/>
          </p:nvPr>
        </p:nvSpPr>
        <p:spPr/>
        <p:txBody>
          <a:bodyPr/>
          <a:lstStyle/>
          <a:p>
            <a:endParaRPr lang="en-AU"/>
          </a:p>
        </p:txBody>
      </p:sp>
      <p:sp>
        <p:nvSpPr>
          <p:cNvPr id="6" name="Slide Number Placeholder 5">
            <a:extLst>
              <a:ext uri="{FF2B5EF4-FFF2-40B4-BE49-F238E27FC236}">
                <a16:creationId xmlns:a16="http://schemas.microsoft.com/office/drawing/2014/main" id="{6FBD2E57-FAEE-4DD9-AA26-6A2BF267275D}"/>
              </a:ext>
            </a:extLst>
          </p:cNvPr>
          <p:cNvSpPr>
            <a:spLocks noGrp="1"/>
          </p:cNvSpPr>
          <p:nvPr>
            <p:ph type="sldNum" sz="quarter" idx="16"/>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3405828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69449F-8C82-08A4-096F-922798686676}"/>
              </a:ext>
            </a:extLst>
          </p:cNvPr>
          <p:cNvSpPr>
            <a:spLocks noGrp="1"/>
          </p:cNvSpPr>
          <p:nvPr>
            <p:ph type="ftr" sz="quarter" idx="3"/>
          </p:nvPr>
        </p:nvSpPr>
        <p:spPr>
          <a:xfrm>
            <a:off x="539999" y="359998"/>
            <a:ext cx="6192000" cy="684000"/>
          </a:xfrm>
        </p:spPr>
        <p:txBody>
          <a:bodyPr anchor="t">
            <a:normAutofit/>
          </a:bodyPr>
          <a:lstStyle/>
          <a:p>
            <a:pPr>
              <a:spcAft>
                <a:spcPts val="600"/>
              </a:spcAft>
            </a:pPr>
            <a:r>
              <a:rPr lang="en-US"/>
              <a:t>NSW Department of Education</a:t>
            </a:r>
            <a:endParaRPr lang="en-AU"/>
          </a:p>
        </p:txBody>
      </p:sp>
      <p:sp>
        <p:nvSpPr>
          <p:cNvPr id="3" name="Title 2">
            <a:extLst>
              <a:ext uri="{FF2B5EF4-FFF2-40B4-BE49-F238E27FC236}">
                <a16:creationId xmlns:a16="http://schemas.microsoft.com/office/drawing/2014/main" id="{F4D32A65-25E6-67C5-78B6-23B0E6901660}"/>
              </a:ext>
            </a:extLst>
          </p:cNvPr>
          <p:cNvSpPr>
            <a:spLocks noGrp="1"/>
          </p:cNvSpPr>
          <p:nvPr>
            <p:ph type="ctrTitle"/>
          </p:nvPr>
        </p:nvSpPr>
        <p:spPr>
          <a:xfrm>
            <a:off x="539999" y="1044000"/>
            <a:ext cx="6191997" cy="1670847"/>
          </a:xfrm>
        </p:spPr>
        <p:txBody>
          <a:bodyPr anchor="b">
            <a:normAutofit/>
          </a:bodyPr>
          <a:lstStyle/>
          <a:p>
            <a:r>
              <a:rPr lang="en-US"/>
              <a:t>K – 12 Career Learning Framework</a:t>
            </a:r>
            <a:endParaRPr lang="en-AU"/>
          </a:p>
        </p:txBody>
      </p:sp>
      <p:sp>
        <p:nvSpPr>
          <p:cNvPr id="4" name="Text Placeholder 3">
            <a:extLst>
              <a:ext uri="{FF2B5EF4-FFF2-40B4-BE49-F238E27FC236}">
                <a16:creationId xmlns:a16="http://schemas.microsoft.com/office/drawing/2014/main" id="{A6D0887F-1AA3-82A2-1ABB-A1637F02507F}"/>
              </a:ext>
            </a:extLst>
          </p:cNvPr>
          <p:cNvSpPr>
            <a:spLocks noGrp="1"/>
          </p:cNvSpPr>
          <p:nvPr>
            <p:ph type="body" sz="quarter" idx="10"/>
          </p:nvPr>
        </p:nvSpPr>
        <p:spPr>
          <a:xfrm>
            <a:off x="539999" y="3366977"/>
            <a:ext cx="6378251" cy="2395870"/>
          </a:xfrm>
        </p:spPr>
        <p:txBody>
          <a:bodyPr anchor="t">
            <a:normAutofit fontScale="85000" lnSpcReduction="10000"/>
          </a:bodyPr>
          <a:lstStyle/>
          <a:p>
            <a:pPr>
              <a:lnSpc>
                <a:spcPct val="110000"/>
              </a:lnSpc>
            </a:pPr>
            <a:r>
              <a:rPr lang="en-AU" sz="2800">
                <a:solidFill>
                  <a:srgbClr val="002060"/>
                </a:solidFill>
                <a:latin typeface="Arial" panose="020B0604020202020204" pitchFamily="34" charset="0"/>
                <a:cs typeface="Arial" panose="020B0604020202020204" pitchFamily="34" charset="0"/>
              </a:rPr>
              <a:t>Career learning describes the ongoing lifelong process of managing learning, work and life. </a:t>
            </a:r>
          </a:p>
          <a:p>
            <a:pPr>
              <a:lnSpc>
                <a:spcPct val="110000"/>
              </a:lnSpc>
            </a:pPr>
            <a:r>
              <a:rPr lang="en-AU" sz="2800">
                <a:solidFill>
                  <a:srgbClr val="002060"/>
                </a:solidFill>
                <a:latin typeface="Arial" panose="020B0604020202020204" pitchFamily="34" charset="0"/>
                <a:cs typeface="Arial" panose="020B0604020202020204" pitchFamily="34" charset="0"/>
              </a:rPr>
              <a:t>It requires the skills and knowledge to plan and make informed decisions about education, training and career choices.</a:t>
            </a:r>
          </a:p>
          <a:p>
            <a:pPr>
              <a:lnSpc>
                <a:spcPct val="90000"/>
              </a:lnSpc>
            </a:pPr>
            <a:endParaRPr lang="en-AU" sz="1700"/>
          </a:p>
        </p:txBody>
      </p:sp>
      <p:pic>
        <p:nvPicPr>
          <p:cNvPr id="15" name="Picture 14" descr="A child smiling at camera&#10;&#10;Description automatically generated">
            <a:extLst>
              <a:ext uri="{FF2B5EF4-FFF2-40B4-BE49-F238E27FC236}">
                <a16:creationId xmlns:a16="http://schemas.microsoft.com/office/drawing/2014/main" id="{3B10A562-0EF3-736D-4623-E6C2270D0BEA}"/>
              </a:ext>
            </a:extLst>
          </p:cNvPr>
          <p:cNvPicPr>
            <a:picLocks noChangeAspect="1"/>
          </p:cNvPicPr>
          <p:nvPr/>
        </p:nvPicPr>
        <p:blipFill rotWithShape="1">
          <a:blip r:embed="rId3"/>
          <a:srcRect l="17832" r="37292" b="2"/>
          <a:stretch/>
        </p:blipFill>
        <p:spPr>
          <a:xfrm>
            <a:off x="7128000" y="10"/>
            <a:ext cx="3708000" cy="6857990"/>
          </a:xfrm>
          <a:prstGeom prst="rect">
            <a:avLst/>
          </a:prstGeom>
          <a:noFill/>
        </p:spPr>
      </p:pic>
    </p:spTree>
    <p:extLst>
      <p:ext uri="{BB962C8B-B14F-4D97-AF65-F5344CB8AC3E}">
        <p14:creationId xmlns:p14="http://schemas.microsoft.com/office/powerpoint/2010/main" val="2571579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71E20-9A6C-AE10-E96A-D44D2D3D6F78}"/>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DD9D3407-82A9-477E-5528-C266478C9AEC}"/>
              </a:ext>
            </a:extLst>
          </p:cNvPr>
          <p:cNvSpPr txBox="1"/>
          <p:nvPr/>
        </p:nvSpPr>
        <p:spPr>
          <a:xfrm>
            <a:off x="0" y="6249957"/>
            <a:ext cx="12192000" cy="400110"/>
          </a:xfrm>
          <a:prstGeom prst="rect">
            <a:avLst/>
          </a:prstGeom>
          <a:noFill/>
        </p:spPr>
        <p:txBody>
          <a:bodyPr wrap="square">
            <a:spAutoFit/>
          </a:bodyPr>
          <a:lstStyle/>
          <a:p>
            <a:pPr algn="ctr"/>
            <a:r>
              <a:rPr lang="en-AU" sz="2000">
                <a:hlinkClick r:id="rId5"/>
              </a:rPr>
              <a:t>K-12 Career Learning Framework web page</a:t>
            </a:r>
            <a:r>
              <a:rPr lang="en-AU" sz="2000"/>
              <a:t> </a:t>
            </a:r>
          </a:p>
        </p:txBody>
      </p:sp>
      <p:sp>
        <p:nvSpPr>
          <p:cNvPr id="2" name="Text Placeholder 1">
            <a:extLst>
              <a:ext uri="{FF2B5EF4-FFF2-40B4-BE49-F238E27FC236}">
                <a16:creationId xmlns:a16="http://schemas.microsoft.com/office/drawing/2014/main" id="{30D08C65-D00A-2992-7225-3D7E1D309C53}"/>
              </a:ext>
            </a:extLst>
          </p:cNvPr>
          <p:cNvSpPr>
            <a:spLocks noGrp="1"/>
          </p:cNvSpPr>
          <p:nvPr>
            <p:ph type="body" sz="quarter" idx="16"/>
          </p:nvPr>
        </p:nvSpPr>
        <p:spPr/>
        <p:txBody>
          <a:bodyPr/>
          <a:lstStyle/>
          <a:p>
            <a:pPr algn="ctr"/>
            <a:endParaRPr lang="en-AU"/>
          </a:p>
        </p:txBody>
      </p:sp>
      <p:sp>
        <p:nvSpPr>
          <p:cNvPr id="3" name="Text Placeholder 2">
            <a:extLst>
              <a:ext uri="{FF2B5EF4-FFF2-40B4-BE49-F238E27FC236}">
                <a16:creationId xmlns:a16="http://schemas.microsoft.com/office/drawing/2014/main" id="{7C9DBE76-875D-B1C5-17C5-35515B5DFA27}"/>
              </a:ext>
            </a:extLst>
          </p:cNvPr>
          <p:cNvSpPr>
            <a:spLocks noGrp="1"/>
          </p:cNvSpPr>
          <p:nvPr>
            <p:ph type="body" sz="quarter" idx="15"/>
          </p:nvPr>
        </p:nvSpPr>
        <p:spPr/>
        <p:txBody>
          <a:bodyPr/>
          <a:lstStyle/>
          <a:p>
            <a:r>
              <a:rPr lang="en-AU" sz="2400">
                <a:latin typeface="Arial" panose="020B0604020202020204" pitchFamily="34" charset="0"/>
                <a:cs typeface="Arial" panose="020B0604020202020204" pitchFamily="34" charset="0"/>
              </a:rPr>
              <a:t>What is the K-12 Career Learning Framework and who is it for?</a:t>
            </a:r>
          </a:p>
        </p:txBody>
      </p:sp>
      <p:sp>
        <p:nvSpPr>
          <p:cNvPr id="4" name="Title 3">
            <a:extLst>
              <a:ext uri="{FF2B5EF4-FFF2-40B4-BE49-F238E27FC236}">
                <a16:creationId xmlns:a16="http://schemas.microsoft.com/office/drawing/2014/main" id="{98F0B38D-857F-F4F9-2A72-2E6E0EDB682B}"/>
              </a:ext>
            </a:extLst>
          </p:cNvPr>
          <p:cNvSpPr>
            <a:spLocks noGrp="1"/>
          </p:cNvSpPr>
          <p:nvPr>
            <p:ph type="title"/>
          </p:nvPr>
        </p:nvSpPr>
        <p:spPr/>
        <p:txBody>
          <a:bodyPr/>
          <a:lstStyle/>
          <a:p>
            <a:r>
              <a:rPr lang="en-AU"/>
              <a:t>K-12 Career Learning Framework</a:t>
            </a:r>
          </a:p>
        </p:txBody>
      </p:sp>
      <p:sp>
        <p:nvSpPr>
          <p:cNvPr id="5" name="Footer Placeholder 4">
            <a:extLst>
              <a:ext uri="{FF2B5EF4-FFF2-40B4-BE49-F238E27FC236}">
                <a16:creationId xmlns:a16="http://schemas.microsoft.com/office/drawing/2014/main" id="{692A7230-134A-9F79-4CD2-62920B18EF7B}"/>
              </a:ext>
            </a:extLst>
          </p:cNvPr>
          <p:cNvSpPr>
            <a:spLocks noGrp="1"/>
          </p:cNvSpPr>
          <p:nvPr>
            <p:ph type="ftr" sz="quarter" idx="3"/>
          </p:nvPr>
        </p:nvSpPr>
        <p:spPr/>
        <p:txBody>
          <a:bodyPr/>
          <a:lstStyle/>
          <a:p>
            <a:fld id="{5116C895-348D-4FA1-AC3F-6A98EE2CBA64}" type="slidenum">
              <a:rPr lang="en-US" smtClean="0">
                <a:solidFill>
                  <a:schemeClr val="tx1"/>
                </a:solidFill>
              </a:rPr>
              <a:pPr/>
              <a:t>5</a:t>
            </a:fld>
            <a:endParaRPr lang="en-US">
              <a:solidFill>
                <a:schemeClr val="tx1"/>
              </a:solidFill>
            </a:endParaRPr>
          </a:p>
        </p:txBody>
      </p:sp>
      <p:pic>
        <p:nvPicPr>
          <p:cNvPr id="6" name="K-12 Career Learning Framework video">
            <a:hlinkClick r:id="" action="ppaction://media"/>
            <a:extLst>
              <a:ext uri="{FF2B5EF4-FFF2-40B4-BE49-F238E27FC236}">
                <a16:creationId xmlns:a16="http://schemas.microsoft.com/office/drawing/2014/main" id="{166218CB-7801-D761-D1A6-C5F62134AC4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10290" y="2028071"/>
            <a:ext cx="7201443" cy="4050812"/>
          </a:xfrm>
          <a:prstGeom prst="rect">
            <a:avLst/>
          </a:prstGeom>
        </p:spPr>
      </p:pic>
      <p:pic>
        <p:nvPicPr>
          <p:cNvPr id="8" name="Picture 7">
            <a:extLst>
              <a:ext uri="{FF2B5EF4-FFF2-40B4-BE49-F238E27FC236}">
                <a16:creationId xmlns:a16="http://schemas.microsoft.com/office/drawing/2014/main" id="{238635FE-D587-8FD2-F8C3-036F4B118A83}"/>
              </a:ext>
            </a:extLst>
          </p:cNvPr>
          <p:cNvPicPr>
            <a:picLocks noChangeAspect="1"/>
          </p:cNvPicPr>
          <p:nvPr/>
        </p:nvPicPr>
        <p:blipFill>
          <a:blip r:embed="rId7"/>
          <a:stretch>
            <a:fillRect/>
          </a:stretch>
        </p:blipFill>
        <p:spPr>
          <a:xfrm>
            <a:off x="1999695" y="2027264"/>
            <a:ext cx="7222632" cy="40905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7172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667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8173CA-D3A6-0D6A-87D0-24951F528838}"/>
              </a:ext>
            </a:extLst>
          </p:cNvPr>
          <p:cNvSpPr>
            <a:spLocks noGrp="1"/>
          </p:cNvSpPr>
          <p:nvPr>
            <p:ph type="title"/>
          </p:nvPr>
        </p:nvSpPr>
        <p:spPr>
          <a:xfrm>
            <a:off x="360000" y="1097414"/>
            <a:ext cx="10080000" cy="540000"/>
          </a:xfrm>
        </p:spPr>
        <p:txBody>
          <a:bodyPr anchor="t">
            <a:normAutofit/>
          </a:bodyPr>
          <a:lstStyle/>
          <a:p>
            <a:r>
              <a:rPr lang="en-AU"/>
              <a:t>Australian Blueprint for Career Development</a:t>
            </a:r>
          </a:p>
        </p:txBody>
      </p:sp>
      <p:sp>
        <p:nvSpPr>
          <p:cNvPr id="3" name="Text Placeholder 2">
            <a:extLst>
              <a:ext uri="{FF2B5EF4-FFF2-40B4-BE49-F238E27FC236}">
                <a16:creationId xmlns:a16="http://schemas.microsoft.com/office/drawing/2014/main" id="{656A4EA6-D7F5-85EA-10CC-82C62073B968}"/>
              </a:ext>
            </a:extLst>
          </p:cNvPr>
          <p:cNvSpPr>
            <a:spLocks noGrp="1"/>
          </p:cNvSpPr>
          <p:nvPr>
            <p:ph type="body" idx="1"/>
          </p:nvPr>
        </p:nvSpPr>
        <p:spPr>
          <a:xfrm>
            <a:off x="360000" y="1800000"/>
            <a:ext cx="5400000" cy="540000"/>
          </a:xfrm>
        </p:spPr>
        <p:txBody>
          <a:bodyPr anchor="t">
            <a:normAutofit/>
          </a:bodyPr>
          <a:lstStyle/>
          <a:p>
            <a:r>
              <a:rPr lang="en-AU" sz="2400" b="0">
                <a:latin typeface="Arial" panose="020B0604020202020204" pitchFamily="34" charset="0"/>
                <a:cs typeface="Arial" panose="020B0604020202020204" pitchFamily="34" charset="0"/>
              </a:rPr>
              <a:t>What is the Blueprint? </a:t>
            </a:r>
          </a:p>
        </p:txBody>
      </p:sp>
      <p:sp>
        <p:nvSpPr>
          <p:cNvPr id="2" name="Text Placeholder 1">
            <a:extLst>
              <a:ext uri="{FF2B5EF4-FFF2-40B4-BE49-F238E27FC236}">
                <a16:creationId xmlns:a16="http://schemas.microsoft.com/office/drawing/2014/main" id="{11984EB3-C508-EF4A-D18A-81AC72D08947}"/>
              </a:ext>
            </a:extLst>
          </p:cNvPr>
          <p:cNvSpPr>
            <a:spLocks noGrp="1"/>
          </p:cNvSpPr>
          <p:nvPr>
            <p:ph sz="half" idx="2"/>
          </p:nvPr>
        </p:nvSpPr>
        <p:spPr>
          <a:xfrm>
            <a:off x="359999" y="2340000"/>
            <a:ext cx="6847625" cy="3780000"/>
          </a:xfrm>
        </p:spPr>
        <p:txBody>
          <a:bodyPr>
            <a:normAutofit lnSpcReduction="10000"/>
          </a:bodyPr>
          <a:lstStyle/>
          <a:p>
            <a:pPr marL="285750" indent="-285750">
              <a:buFont typeface="Arial" panose="020B0604020202020204" pitchFamily="34" charset="0"/>
              <a:buChar char="•"/>
            </a:pPr>
            <a:r>
              <a:rPr lang="en-AU" sz="2000">
                <a:latin typeface="Arial" panose="020B0604020202020204" pitchFamily="34" charset="0"/>
                <a:cs typeface="Arial" panose="020B0604020202020204" pitchFamily="34" charset="0"/>
              </a:rPr>
              <a:t>used to design, implement and evaluate career development programs </a:t>
            </a:r>
          </a:p>
          <a:p>
            <a:pPr marL="285750" indent="-285750">
              <a:buFont typeface="Arial" panose="020B0604020202020204" pitchFamily="34" charset="0"/>
              <a:buChar char="•"/>
            </a:pPr>
            <a:r>
              <a:rPr lang="en-AU" sz="2000">
                <a:latin typeface="Arial" panose="020B0604020202020204" pitchFamily="34" charset="0"/>
                <a:cs typeface="Arial" panose="020B0604020202020204" pitchFamily="34" charset="0"/>
              </a:rPr>
              <a:t>identifies skills, attitudes and knowledge needed to make sound choices and to effectively manage their careers</a:t>
            </a:r>
          </a:p>
          <a:p>
            <a:pPr marL="285750" indent="-285750">
              <a:buFont typeface="Arial" panose="020B0604020202020204" pitchFamily="34" charset="0"/>
              <a:buChar char="•"/>
            </a:pPr>
            <a:r>
              <a:rPr lang="en-AU" sz="2000">
                <a:latin typeface="Arial" panose="020B0604020202020204" pitchFamily="34" charset="0"/>
                <a:cs typeface="Arial" panose="020B0604020202020204" pitchFamily="34" charset="0"/>
              </a:rPr>
              <a:t>enables people in a position to support careers and transitions to work with a nationally consistent set of career management competencies to better manage their lives, learning and work</a:t>
            </a:r>
          </a:p>
          <a:p>
            <a:pPr marL="285750" indent="-285750">
              <a:buFont typeface="Arial" panose="020B0604020202020204" pitchFamily="34" charset="0"/>
              <a:buChar char="•"/>
            </a:pPr>
            <a:r>
              <a:rPr lang="en-AU" sz="2000">
                <a:latin typeface="Arial" panose="020B0604020202020204" pitchFamily="34" charset="0"/>
                <a:cs typeface="Arial" panose="020B0604020202020204" pitchFamily="34" charset="0"/>
              </a:rPr>
              <a:t>K-12 Career Learning Framework draws upon the principles outlined in the Australian Blueprint for Career Development.</a:t>
            </a:r>
          </a:p>
        </p:txBody>
      </p:sp>
      <p:sp>
        <p:nvSpPr>
          <p:cNvPr id="21" name="Slide Number Placeholder 6">
            <a:extLst>
              <a:ext uri="{FF2B5EF4-FFF2-40B4-BE49-F238E27FC236}">
                <a16:creationId xmlns:a16="http://schemas.microsoft.com/office/drawing/2014/main" id="{4D463115-A1AB-2347-12C2-421B521CAE00}"/>
              </a:ext>
            </a:extLst>
          </p:cNvPr>
          <p:cNvSpPr>
            <a:spLocks noGrp="1"/>
          </p:cNvSpPr>
          <p:nvPr>
            <p:ph type="sldNum" sz="quarter" idx="10"/>
          </p:nvPr>
        </p:nvSpPr>
        <p:spPr>
          <a:xfrm>
            <a:off x="11124000" y="6516000"/>
            <a:ext cx="720000" cy="180000"/>
          </a:xfrm>
        </p:spPr>
        <p:txBody>
          <a:bodyPr/>
          <a:lstStyle/>
          <a:p>
            <a:pPr>
              <a:spcAft>
                <a:spcPts val="600"/>
              </a:spcAft>
            </a:pPr>
            <a:fld id="{10A01DC5-1685-4615-8240-15192985C6A2}" type="slidenum">
              <a:rPr lang="en-AU" smtClean="0"/>
              <a:pPr>
                <a:spcAft>
                  <a:spcPts val="600"/>
                </a:spcAft>
              </a:pPr>
              <a:t>6</a:t>
            </a:fld>
            <a:endParaRPr lang="en-AU"/>
          </a:p>
        </p:txBody>
      </p:sp>
      <p:sp>
        <p:nvSpPr>
          <p:cNvPr id="5" name="TextBox 4">
            <a:extLst>
              <a:ext uri="{FF2B5EF4-FFF2-40B4-BE49-F238E27FC236}">
                <a16:creationId xmlns:a16="http://schemas.microsoft.com/office/drawing/2014/main" id="{D022EC13-ED93-F7C6-4991-C969960DEDF0}"/>
              </a:ext>
            </a:extLst>
          </p:cNvPr>
          <p:cNvSpPr txBox="1"/>
          <p:nvPr/>
        </p:nvSpPr>
        <p:spPr>
          <a:xfrm>
            <a:off x="7410893" y="1800000"/>
            <a:ext cx="914400" cy="914400"/>
          </a:xfrm>
          <a:prstGeom prst="rect">
            <a:avLst/>
          </a:prstGeom>
          <a:noFill/>
        </p:spPr>
        <p:txBody>
          <a:bodyPr wrap="none" lIns="0" tIns="0" rIns="0" bIns="0" rtlCol="0">
            <a:noAutofit/>
          </a:bodyPr>
          <a:lstStyle/>
          <a:p>
            <a:pPr algn="l"/>
            <a:endParaRPr lang="en-AU" sz="1800"/>
          </a:p>
        </p:txBody>
      </p:sp>
      <p:pic>
        <p:nvPicPr>
          <p:cNvPr id="7" name="Picture 6">
            <a:extLst>
              <a:ext uri="{FF2B5EF4-FFF2-40B4-BE49-F238E27FC236}">
                <a16:creationId xmlns:a16="http://schemas.microsoft.com/office/drawing/2014/main" id="{BB626181-872C-857A-C930-3A4D82B0811E}"/>
              </a:ext>
            </a:extLst>
          </p:cNvPr>
          <p:cNvPicPr>
            <a:picLocks noChangeAspect="1"/>
          </p:cNvPicPr>
          <p:nvPr/>
        </p:nvPicPr>
        <p:blipFill>
          <a:blip r:embed="rId3"/>
          <a:stretch>
            <a:fillRect/>
          </a:stretch>
        </p:blipFill>
        <p:spPr>
          <a:xfrm>
            <a:off x="8899804" y="1637414"/>
            <a:ext cx="2152763" cy="4326428"/>
          </a:xfrm>
          <a:prstGeom prst="rect">
            <a:avLst/>
          </a:prstGeom>
        </p:spPr>
      </p:pic>
    </p:spTree>
    <p:extLst>
      <p:ext uri="{BB962C8B-B14F-4D97-AF65-F5344CB8AC3E}">
        <p14:creationId xmlns:p14="http://schemas.microsoft.com/office/powerpoint/2010/main" val="317389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F2DF1-B3A1-4799-C935-78908CE7CC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8F2BAC-4D99-7CBE-3A43-AEF2C21A6CD7}"/>
              </a:ext>
            </a:extLst>
          </p:cNvPr>
          <p:cNvSpPr>
            <a:spLocks noGrp="1"/>
          </p:cNvSpPr>
          <p:nvPr>
            <p:ph type="title"/>
          </p:nvPr>
        </p:nvSpPr>
        <p:spPr>
          <a:xfrm>
            <a:off x="360000" y="1097414"/>
            <a:ext cx="10080000" cy="540000"/>
          </a:xfrm>
        </p:spPr>
        <p:txBody>
          <a:bodyPr anchor="t">
            <a:normAutofit/>
          </a:bodyPr>
          <a:lstStyle/>
          <a:p>
            <a:r>
              <a:rPr lang="en-AU"/>
              <a:t>Preparing students through career learning</a:t>
            </a:r>
          </a:p>
        </p:txBody>
      </p:sp>
      <p:sp>
        <p:nvSpPr>
          <p:cNvPr id="3" name="Text Placeholder 2">
            <a:extLst>
              <a:ext uri="{FF2B5EF4-FFF2-40B4-BE49-F238E27FC236}">
                <a16:creationId xmlns:a16="http://schemas.microsoft.com/office/drawing/2014/main" id="{DB104C12-67EF-2728-56B6-0E7C2E22C3D0}"/>
              </a:ext>
            </a:extLst>
          </p:cNvPr>
          <p:cNvSpPr>
            <a:spLocks noGrp="1"/>
          </p:cNvSpPr>
          <p:nvPr>
            <p:ph type="body" idx="1"/>
          </p:nvPr>
        </p:nvSpPr>
        <p:spPr>
          <a:xfrm>
            <a:off x="360000" y="1800000"/>
            <a:ext cx="5400000" cy="540000"/>
          </a:xfrm>
        </p:spPr>
        <p:txBody>
          <a:bodyPr anchor="t">
            <a:normAutofit/>
          </a:bodyPr>
          <a:lstStyle/>
          <a:p>
            <a:r>
              <a:rPr lang="en-AU" sz="2400" b="0">
                <a:latin typeface="Arial" panose="020B0604020202020204" pitchFamily="34" charset="0"/>
                <a:cs typeface="Arial" panose="020B0604020202020204" pitchFamily="34" charset="0"/>
              </a:rPr>
              <a:t>Setting the scene</a:t>
            </a:r>
          </a:p>
        </p:txBody>
      </p:sp>
      <p:sp>
        <p:nvSpPr>
          <p:cNvPr id="2" name="Text Placeholder 1">
            <a:extLst>
              <a:ext uri="{FF2B5EF4-FFF2-40B4-BE49-F238E27FC236}">
                <a16:creationId xmlns:a16="http://schemas.microsoft.com/office/drawing/2014/main" id="{3367C00F-E515-E6F3-67C6-B9D28EEA2A90}"/>
              </a:ext>
            </a:extLst>
          </p:cNvPr>
          <p:cNvSpPr>
            <a:spLocks noGrp="1"/>
          </p:cNvSpPr>
          <p:nvPr>
            <p:ph sz="half" idx="2"/>
          </p:nvPr>
        </p:nvSpPr>
        <p:spPr>
          <a:xfrm>
            <a:off x="359999" y="2340000"/>
            <a:ext cx="5400000" cy="3780000"/>
          </a:xfrm>
        </p:spPr>
        <p:txBody>
          <a:bodyPr>
            <a:normAutofit fontScale="92500" lnSpcReduction="20000"/>
          </a:bodyPr>
          <a:lstStyle/>
          <a:p>
            <a:pPr marL="285750" indent="-285750">
              <a:buFont typeface="Arial" panose="020B0604020202020204" pitchFamily="34" charset="0"/>
              <a:buChar char="•"/>
            </a:pPr>
            <a:r>
              <a:rPr lang="en-AU" sz="2200">
                <a:latin typeface="Arial" panose="020B0604020202020204" pitchFamily="34" charset="0"/>
                <a:cs typeface="Arial" panose="020B0604020202020204" pitchFamily="34" charset="0"/>
              </a:rPr>
              <a:t>Career learning should start young, encouraging children’s curiosity about the working world and helping them to draw connections between what they do in the classroom and who they might become as an adult</a:t>
            </a:r>
          </a:p>
          <a:p>
            <a:pPr marL="285750" indent="-285750">
              <a:buFont typeface="Arial" panose="020B0604020202020204" pitchFamily="34" charset="0"/>
              <a:buChar char="•"/>
            </a:pPr>
            <a:r>
              <a:rPr lang="en-AU" sz="2200">
                <a:latin typeface="Arial" panose="020B0604020202020204" pitchFamily="34" charset="0"/>
                <a:cs typeface="Arial" panose="020B0604020202020204" pitchFamily="34" charset="0"/>
              </a:rPr>
              <a:t>The most important decisions students make about their investment in education do not come at the end of schooling</a:t>
            </a:r>
          </a:p>
          <a:p>
            <a:pPr marL="285750" indent="-285750">
              <a:buFont typeface="Arial" panose="020B0604020202020204" pitchFamily="34" charset="0"/>
              <a:buChar char="•"/>
            </a:pPr>
            <a:r>
              <a:rPr lang="en-AU" sz="2200">
                <a:latin typeface="Arial" panose="020B0604020202020204" pitchFamily="34" charset="0"/>
                <a:cs typeface="Arial" panose="020B0604020202020204" pitchFamily="34" charset="0"/>
              </a:rPr>
              <a:t>Career learning has an important role to play in motivating young people to work hard at school</a:t>
            </a:r>
          </a:p>
          <a:p>
            <a:pPr marL="285750" indent="-285750">
              <a:buFont typeface="Arial" panose="020B0604020202020204" pitchFamily="34" charset="0"/>
              <a:buChar char="•"/>
            </a:pPr>
            <a:r>
              <a:rPr lang="en-AU" sz="2200">
                <a:latin typeface="Arial" panose="020B0604020202020204" pitchFamily="34" charset="0"/>
                <a:cs typeface="Arial" panose="020B0604020202020204" pitchFamily="34" charset="0"/>
              </a:rPr>
              <a:t>Career readiness is everyone’s responsibility</a:t>
            </a:r>
          </a:p>
          <a:p>
            <a:endParaRPr lang="en-AU"/>
          </a:p>
        </p:txBody>
      </p:sp>
      <p:pic>
        <p:nvPicPr>
          <p:cNvPr id="11" name="Picture 10">
            <a:extLst>
              <a:ext uri="{FF2B5EF4-FFF2-40B4-BE49-F238E27FC236}">
                <a16:creationId xmlns:a16="http://schemas.microsoft.com/office/drawing/2014/main" id="{06EB0983-BDD5-E12B-8B3B-8EE00F9C9C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32002" y="2141535"/>
            <a:ext cx="5173408" cy="3447592"/>
          </a:xfrm>
          <a:prstGeom prst="rect">
            <a:avLst/>
          </a:prstGeom>
          <a:noFill/>
        </p:spPr>
      </p:pic>
      <p:sp>
        <p:nvSpPr>
          <p:cNvPr id="21" name="Slide Number Placeholder 6">
            <a:extLst>
              <a:ext uri="{FF2B5EF4-FFF2-40B4-BE49-F238E27FC236}">
                <a16:creationId xmlns:a16="http://schemas.microsoft.com/office/drawing/2014/main" id="{258135A6-BC19-32BD-7293-83B0462184FE}"/>
              </a:ext>
            </a:extLst>
          </p:cNvPr>
          <p:cNvSpPr>
            <a:spLocks noGrp="1"/>
          </p:cNvSpPr>
          <p:nvPr>
            <p:ph type="sldNum" sz="quarter" idx="10"/>
          </p:nvPr>
        </p:nvSpPr>
        <p:spPr>
          <a:xfrm>
            <a:off x="11124000" y="6516000"/>
            <a:ext cx="720000" cy="180000"/>
          </a:xfrm>
        </p:spPr>
        <p:txBody>
          <a:bodyPr/>
          <a:lstStyle/>
          <a:p>
            <a:pPr>
              <a:spcAft>
                <a:spcPts val="600"/>
              </a:spcAft>
            </a:pPr>
            <a:fld id="{10A01DC5-1685-4615-8240-15192985C6A2}" type="slidenum">
              <a:rPr lang="en-AU" smtClean="0"/>
              <a:pPr>
                <a:spcAft>
                  <a:spcPts val="600"/>
                </a:spcAft>
              </a:pPr>
              <a:t>7</a:t>
            </a:fld>
            <a:endParaRPr lang="en-AU"/>
          </a:p>
        </p:txBody>
      </p:sp>
    </p:spTree>
    <p:extLst>
      <p:ext uri="{BB962C8B-B14F-4D97-AF65-F5344CB8AC3E}">
        <p14:creationId xmlns:p14="http://schemas.microsoft.com/office/powerpoint/2010/main" val="1241302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753C8-9582-D859-0D54-FDA4E697BE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529E0E-291A-6EAE-0883-7E5B64089EEA}"/>
              </a:ext>
            </a:extLst>
          </p:cNvPr>
          <p:cNvSpPr>
            <a:spLocks noGrp="1"/>
          </p:cNvSpPr>
          <p:nvPr>
            <p:ph type="title"/>
          </p:nvPr>
        </p:nvSpPr>
        <p:spPr>
          <a:xfrm>
            <a:off x="360000" y="1097414"/>
            <a:ext cx="10080000" cy="540000"/>
          </a:xfrm>
        </p:spPr>
        <p:txBody>
          <a:bodyPr anchor="t">
            <a:normAutofit/>
          </a:bodyPr>
          <a:lstStyle/>
          <a:p>
            <a:r>
              <a:rPr lang="en-AU"/>
              <a:t>Implementing K-12 Career Education</a:t>
            </a:r>
          </a:p>
        </p:txBody>
      </p:sp>
      <p:sp>
        <p:nvSpPr>
          <p:cNvPr id="21" name="Slide Number Placeholder 6">
            <a:extLst>
              <a:ext uri="{FF2B5EF4-FFF2-40B4-BE49-F238E27FC236}">
                <a16:creationId xmlns:a16="http://schemas.microsoft.com/office/drawing/2014/main" id="{703FB79B-2FE8-33E7-381C-2031E3C43A9C}"/>
              </a:ext>
            </a:extLst>
          </p:cNvPr>
          <p:cNvSpPr>
            <a:spLocks noGrp="1"/>
          </p:cNvSpPr>
          <p:nvPr>
            <p:ph type="sldNum" sz="quarter" idx="10"/>
          </p:nvPr>
        </p:nvSpPr>
        <p:spPr>
          <a:xfrm>
            <a:off x="11124000" y="6516000"/>
            <a:ext cx="720000" cy="180000"/>
          </a:xfrm>
        </p:spPr>
        <p:txBody>
          <a:bodyPr/>
          <a:lstStyle/>
          <a:p>
            <a:pPr>
              <a:spcAft>
                <a:spcPts val="600"/>
              </a:spcAft>
            </a:pPr>
            <a:fld id="{10A01DC5-1685-4615-8240-15192985C6A2}" type="slidenum">
              <a:rPr lang="en-AU" smtClean="0"/>
              <a:pPr>
                <a:spcAft>
                  <a:spcPts val="600"/>
                </a:spcAft>
              </a:pPr>
              <a:t>8</a:t>
            </a:fld>
            <a:endParaRPr lang="en-AU"/>
          </a:p>
        </p:txBody>
      </p:sp>
      <p:pic>
        <p:nvPicPr>
          <p:cNvPr id="16" name="Picture 2" descr="  Page Borders Design, Border Design, Title Generator, Black Phone Wallpaper, 3d Man, Sculpture Lessons, Colorful Interior Design, Stick Art, Stick Figures">
            <a:extLst>
              <a:ext uri="{FF2B5EF4-FFF2-40B4-BE49-F238E27FC236}">
                <a16:creationId xmlns:a16="http://schemas.microsoft.com/office/drawing/2014/main" id="{92E4A7F5-D93A-C7B1-80B7-A83BF17A8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2041877"/>
            <a:ext cx="2511611" cy="40166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21E1EBD-BC19-A691-661D-6EC9F7FB1707}"/>
              </a:ext>
            </a:extLst>
          </p:cNvPr>
          <p:cNvSpPr txBox="1"/>
          <p:nvPr/>
        </p:nvSpPr>
        <p:spPr>
          <a:xfrm>
            <a:off x="3301524" y="2277622"/>
            <a:ext cx="8202218" cy="3828206"/>
          </a:xfrm>
          <a:prstGeom prst="rect">
            <a:avLst/>
          </a:prstGeom>
          <a:noFill/>
        </p:spPr>
        <p:txBody>
          <a:bodyPr wrap="square" lIns="0" tIns="0" rIns="0" bIns="0" rtlCol="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85750" indent="-285750" defTabSz="457196">
              <a:buFont typeface="Arial" panose="020B0604020202020204" pitchFamily="34" charset="0"/>
              <a:buChar char="•"/>
            </a:pPr>
            <a:r>
              <a:rPr lang="en-AU" sz="2000">
                <a:latin typeface="Arial" panose="020B0604020202020204" pitchFamily="34" charset="0"/>
                <a:cs typeface="Arial" panose="020B0604020202020204" pitchFamily="34" charset="0"/>
              </a:rPr>
              <a:t>The key objective is to raise the career aspirations of all students and to enhance career education across K-12.</a:t>
            </a:r>
          </a:p>
          <a:p>
            <a:pPr marL="285750" indent="-285750" defTabSz="457196">
              <a:buFont typeface="Arial" panose="020B0604020202020204" pitchFamily="34" charset="0"/>
              <a:buChar char="•"/>
            </a:pPr>
            <a:r>
              <a:rPr lang="en-AU" sz="2000">
                <a:latin typeface="Arial" panose="020B0604020202020204" pitchFamily="34" charset="0"/>
                <a:cs typeface="Arial" panose="020B0604020202020204" pitchFamily="34" charset="0"/>
              </a:rPr>
              <a:t>The implementation of a K-12 career education approach in schools aligns to the framework and supports Our Plan for NSW Public Education and the Rural and Remote Education Strategy.</a:t>
            </a:r>
          </a:p>
          <a:p>
            <a:pPr marL="285750" indent="-285750" defTabSz="457196">
              <a:buFont typeface="Arial" panose="020B0604020202020204" pitchFamily="34" charset="0"/>
              <a:buChar char="•"/>
            </a:pPr>
            <a:r>
              <a:rPr lang="en-AU" sz="2000">
                <a:latin typeface="Arial" panose="020B0604020202020204" pitchFamily="34" charset="0"/>
                <a:cs typeface="Arial" panose="020B0604020202020204" pitchFamily="34" charset="0"/>
              </a:rPr>
              <a:t>The approach aims to support smoother transitions from primary to high schools, provide career development opportunities, improve student retention and link with the industry and community. </a:t>
            </a:r>
          </a:p>
          <a:p>
            <a:pPr marL="285750" indent="-285750" defTabSz="457196">
              <a:buFont typeface="Arial" panose="020B0604020202020204" pitchFamily="34" charset="0"/>
              <a:buChar char="•"/>
            </a:pPr>
            <a:r>
              <a:rPr lang="en-AU" sz="2000">
                <a:latin typeface="Arial" panose="020B0604020202020204" pitchFamily="34" charset="0"/>
                <a:cs typeface="Arial" panose="020B0604020202020204" pitchFamily="34" charset="0"/>
              </a:rPr>
              <a:t>Schools are supported through curriculum and career learning resources, webinars and professional learning opportunities. </a:t>
            </a:r>
          </a:p>
          <a:p>
            <a:pPr defTabSz="457196"/>
            <a:endParaRPr lang="en-AU" sz="1800" b="1">
              <a:solidFill>
                <a:srgbClr val="D70C3D"/>
              </a:solidFill>
              <a:latin typeface="Montserrat SemiBold"/>
            </a:endParaRPr>
          </a:p>
        </p:txBody>
      </p:sp>
      <p:sp>
        <p:nvSpPr>
          <p:cNvPr id="2" name="Text Placeholder 2">
            <a:extLst>
              <a:ext uri="{FF2B5EF4-FFF2-40B4-BE49-F238E27FC236}">
                <a16:creationId xmlns:a16="http://schemas.microsoft.com/office/drawing/2014/main" id="{49F04B2D-AD3F-66DD-AB10-C76398D6CF40}"/>
              </a:ext>
            </a:extLst>
          </p:cNvPr>
          <p:cNvSpPr>
            <a:spLocks noGrp="1"/>
          </p:cNvSpPr>
          <p:nvPr>
            <p:ph type="body" idx="1"/>
          </p:nvPr>
        </p:nvSpPr>
        <p:spPr>
          <a:xfrm>
            <a:off x="3301524" y="1737622"/>
            <a:ext cx="5400000" cy="540000"/>
          </a:xfrm>
        </p:spPr>
        <p:txBody>
          <a:bodyPr anchor="t">
            <a:normAutofit/>
          </a:bodyPr>
          <a:lstStyle/>
          <a:p>
            <a:r>
              <a:rPr lang="en-AU" sz="2400" b="0">
                <a:latin typeface="Arial" panose="020B0604020202020204" pitchFamily="34" charset="0"/>
                <a:cs typeface="Arial" panose="020B0604020202020204" pitchFamily="34" charset="0"/>
              </a:rPr>
              <a:t>Why a K-12 approach?</a:t>
            </a:r>
          </a:p>
        </p:txBody>
      </p:sp>
    </p:spTree>
    <p:extLst>
      <p:ext uri="{BB962C8B-B14F-4D97-AF65-F5344CB8AC3E}">
        <p14:creationId xmlns:p14="http://schemas.microsoft.com/office/powerpoint/2010/main" val="1604600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0B422-10CA-7AAE-9EE3-AB1ABC7DAF84}"/>
              </a:ext>
            </a:extLst>
          </p:cNvPr>
          <p:cNvSpPr>
            <a:spLocks noGrp="1"/>
          </p:cNvSpPr>
          <p:nvPr>
            <p:ph type="title"/>
          </p:nvPr>
        </p:nvSpPr>
        <p:spPr>
          <a:xfrm>
            <a:off x="604415" y="836428"/>
            <a:ext cx="9835585" cy="531572"/>
          </a:xfrm>
        </p:spPr>
        <p:txBody>
          <a:bodyPr/>
          <a:lstStyle/>
          <a:p>
            <a:r>
              <a:rPr lang="en-GB"/>
              <a:t>NSW Education Standards Authority</a:t>
            </a:r>
          </a:p>
        </p:txBody>
      </p:sp>
      <p:sp>
        <p:nvSpPr>
          <p:cNvPr id="3" name="Content Placeholder 2">
            <a:extLst>
              <a:ext uri="{FF2B5EF4-FFF2-40B4-BE49-F238E27FC236}">
                <a16:creationId xmlns:a16="http://schemas.microsoft.com/office/drawing/2014/main" id="{3C2A873A-D88A-5FD3-2E1A-36093104EAE4}"/>
              </a:ext>
            </a:extLst>
          </p:cNvPr>
          <p:cNvSpPr>
            <a:spLocks noGrp="1"/>
          </p:cNvSpPr>
          <p:nvPr>
            <p:ph idx="1"/>
          </p:nvPr>
        </p:nvSpPr>
        <p:spPr>
          <a:xfrm>
            <a:off x="360000" y="2022980"/>
            <a:ext cx="8893744" cy="2424329"/>
          </a:xfrm>
        </p:spPr>
        <p:txBody>
          <a:bodyPr/>
          <a:lstStyle/>
          <a:p>
            <a:r>
              <a:rPr lang="en-AU" b="0" i="0">
                <a:effectLst/>
                <a:latin typeface="Public Sans" pitchFamily="2" charset="0"/>
              </a:rPr>
              <a:t>Learning for life beyond school is supported when subjects are delivered to students in a way that they can understand how the content is relevant to career pathways and work settings. NESA (NSW Education Standards Authority) syllabuses identify work and enterprise as important learning across the curriculum content for all students. </a:t>
            </a:r>
          </a:p>
          <a:p>
            <a:pPr marL="342900" indent="-342900">
              <a:buFont typeface="Arial" panose="020B0604020202020204" pitchFamily="34" charset="0"/>
              <a:buChar char="•"/>
            </a:pPr>
            <a:endParaRPr lang="en-AU" b="0" i="0">
              <a:effectLst/>
              <a:latin typeface="Public Sans" pitchFamily="2" charset="0"/>
            </a:endParaRPr>
          </a:p>
          <a:p>
            <a:endParaRPr lang="en-AU" b="0" i="0">
              <a:effectLst/>
              <a:latin typeface="Public Sans" pitchFamily="2" charset="0"/>
            </a:endParaRPr>
          </a:p>
          <a:p>
            <a:endParaRPr lang="en-AU">
              <a:solidFill>
                <a:srgbClr val="333333"/>
              </a:solidFill>
              <a:latin typeface="Public Sans" pitchFamily="2" charset="0"/>
            </a:endParaRPr>
          </a:p>
        </p:txBody>
      </p:sp>
      <p:sp>
        <p:nvSpPr>
          <p:cNvPr id="4" name="Slide Number Placeholder 3">
            <a:extLst>
              <a:ext uri="{FF2B5EF4-FFF2-40B4-BE49-F238E27FC236}">
                <a16:creationId xmlns:a16="http://schemas.microsoft.com/office/drawing/2014/main" id="{C46CE806-3C00-3C87-B729-3A5C8D52005A}"/>
              </a:ext>
            </a:extLst>
          </p:cNvPr>
          <p:cNvSpPr>
            <a:spLocks noGrp="1"/>
          </p:cNvSpPr>
          <p:nvPr>
            <p:ph type="sldNum" sz="quarter" idx="10"/>
          </p:nvPr>
        </p:nvSpPr>
        <p:spPr/>
        <p:txBody>
          <a:bodyPr/>
          <a:lstStyle/>
          <a:p>
            <a:fld id="{10A01DC5-1685-4615-8240-15192985C6A2}" type="slidenum">
              <a:rPr lang="en-AU" smtClean="0"/>
              <a:pPr/>
              <a:t>9</a:t>
            </a:fld>
            <a:endParaRPr lang="en-AU"/>
          </a:p>
        </p:txBody>
      </p:sp>
      <p:pic>
        <p:nvPicPr>
          <p:cNvPr id="5" name="Picture 4">
            <a:extLst>
              <a:ext uri="{FF2B5EF4-FFF2-40B4-BE49-F238E27FC236}">
                <a16:creationId xmlns:a16="http://schemas.microsoft.com/office/drawing/2014/main" id="{06DB5585-FE3C-D548-891D-02B4AF7FE7A8}"/>
              </a:ext>
            </a:extLst>
          </p:cNvPr>
          <p:cNvPicPr>
            <a:picLocks noChangeAspect="1"/>
          </p:cNvPicPr>
          <p:nvPr/>
        </p:nvPicPr>
        <p:blipFill>
          <a:blip r:embed="rId3"/>
          <a:stretch>
            <a:fillRect/>
          </a:stretch>
        </p:blipFill>
        <p:spPr>
          <a:xfrm>
            <a:off x="9563508" y="1391741"/>
            <a:ext cx="2365228" cy="4817646"/>
          </a:xfrm>
          <a:prstGeom prst="rect">
            <a:avLst/>
          </a:prstGeom>
        </p:spPr>
      </p:pic>
      <p:sp>
        <p:nvSpPr>
          <p:cNvPr id="6" name="Content Placeholder 2">
            <a:extLst>
              <a:ext uri="{FF2B5EF4-FFF2-40B4-BE49-F238E27FC236}">
                <a16:creationId xmlns:a16="http://schemas.microsoft.com/office/drawing/2014/main" id="{70DA906C-8D6A-D47C-4728-76FFFED7BC09}"/>
              </a:ext>
            </a:extLst>
          </p:cNvPr>
          <p:cNvSpPr txBox="1">
            <a:spLocks/>
          </p:cNvSpPr>
          <p:nvPr/>
        </p:nvSpPr>
        <p:spPr>
          <a:xfrm>
            <a:off x="360000" y="3747408"/>
            <a:ext cx="8735508" cy="2461979"/>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AU" i="1">
              <a:latin typeface="Public Sans" pitchFamily="2" charset="0"/>
            </a:endParaRPr>
          </a:p>
          <a:p>
            <a:pPr algn="ctr"/>
            <a:r>
              <a:rPr lang="en-AU" i="1">
                <a:latin typeface="Public Sans" pitchFamily="2" charset="0"/>
              </a:rPr>
              <a:t> "provide a flexible structure within which students can prepare for: – further education and training – employment – full and active participation as citizens"</a:t>
            </a:r>
          </a:p>
          <a:p>
            <a:endParaRPr lang="en-AU">
              <a:solidFill>
                <a:srgbClr val="333333"/>
              </a:solidFill>
              <a:latin typeface="Public Sans" pitchFamily="2" charset="0"/>
            </a:endParaRPr>
          </a:p>
          <a:p>
            <a:endParaRPr lang="en-AU">
              <a:solidFill>
                <a:srgbClr val="333333"/>
              </a:solidFill>
              <a:latin typeface="Public Sans" pitchFamily="2" charset="0"/>
            </a:endParaRPr>
          </a:p>
        </p:txBody>
      </p:sp>
    </p:spTree>
    <p:extLst>
      <p:ext uri="{BB962C8B-B14F-4D97-AF65-F5344CB8AC3E}">
        <p14:creationId xmlns:p14="http://schemas.microsoft.com/office/powerpoint/2010/main" val="2040116278"/>
      </p:ext>
    </p:extLst>
  </p:cSld>
  <p:clrMapOvr>
    <a:masterClrMapping/>
  </p:clrMapOvr>
</p:sld>
</file>

<file path=ppt/theme/theme1.xml><?xml version="1.0" encoding="utf-8"?>
<a:theme xmlns:a="http://schemas.openxmlformats.org/drawingml/2006/main" name="NSWG Corporate">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oE PPT Template 2022 DRAFT" id="{EE3A526C-8D38-9A4D-A42A-078C80723416}" vid="{3CBC06BA-A92D-1648-A71C-24BD71284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C05503E1D95D4C99B26948108AE909" ma:contentTypeVersion="36" ma:contentTypeDescription="Create a new document." ma:contentTypeScope="" ma:versionID="022c1f60b9f766009f452645657995dc">
  <xsd:schema xmlns:xsd="http://www.w3.org/2001/XMLSchema" xmlns:xs="http://www.w3.org/2001/XMLSchema" xmlns:p="http://schemas.microsoft.com/office/2006/metadata/properties" xmlns:ns2="71329e08-4625-4d9e-a12f-0456384f4f95" xmlns:ns3="1b0a6cf9-103c-45cc-bd64-3f7a48505d85" targetNamespace="http://schemas.microsoft.com/office/2006/metadata/properties" ma:root="true" ma:fieldsID="88d3bca1783a7943925f3734bd506439" ns2:_="" ns3:_="">
    <xsd:import namespace="71329e08-4625-4d9e-a12f-0456384f4f95"/>
    <xsd:import namespace="1b0a6cf9-103c-45cc-bd64-3f7a48505d85"/>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Teams_Channel_Section_Location" minOccurs="0"/>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Hide_x002f_Unhi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329e08-4625-4d9e-a12f-0456384f4f95"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Teams_Channel_Section_Location" ma:index="26" nillable="true" ma:displayName="Teams Channel Section Location" ma:internalName="Teams_Channel_Section_Location">
      <xsd:simpleType>
        <xsd:restriction base="dms:Text"/>
      </xsd:simpleType>
    </xsd:element>
    <xsd:element name="MediaServiceMetadata" ma:index="27" nillable="true" ma:displayName="MediaServiceMetadata" ma:hidden="true" ma:internalName="MediaServiceMetadata" ma:readOnly="true">
      <xsd:simpleType>
        <xsd:restriction base="dms:Note"/>
      </xsd:simpleType>
    </xsd:element>
    <xsd:element name="MediaServiceFastMetadata" ma:index="28" nillable="true" ma:displayName="MediaServiceFastMetadata" ma:hidden="true" ma:internalName="MediaServiceFastMetadata" ma:readOnly="true">
      <xsd:simpleType>
        <xsd:restriction base="dms:Note"/>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DateTaken" ma:index="30" nillable="true" ma:displayName="MediaServiceDateTaken" ma:hidden="true" ma:indexed="true" ma:internalName="MediaServiceDateTaken" ma:readOnly="true">
      <xsd:simpleType>
        <xsd:restriction base="dms:Text"/>
      </xsd:simpleType>
    </xsd:element>
    <xsd:element name="MediaLengthInSeconds" ma:index="31" nillable="true" ma:displayName="MediaLengthInSeconds" ma:hidden="true" ma:internalName="MediaLengthInSeconds" ma:readOnly="true">
      <xsd:simpleType>
        <xsd:restriction base="dms:Unknow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OCR" ma:index="37" nillable="true" ma:displayName="Extracted Text" ma:internalName="MediaServiceOCR" ma:readOnly="true">
      <xsd:simpleType>
        <xsd:restriction base="dms:Note">
          <xsd:maxLength value="255"/>
        </xsd:restriction>
      </xsd:simpleType>
    </xsd:element>
    <xsd:element name="MediaServiceSearchProperties" ma:index="40" nillable="true" ma:displayName="MediaServiceSearchProperties" ma:hidden="true" ma:internalName="MediaServiceSearchProperties" ma:readOnly="true">
      <xsd:simpleType>
        <xsd:restriction base="dms:Note"/>
      </xsd:simpleType>
    </xsd:element>
    <xsd:element name="Hide_x002f_Unhide" ma:index="41" nillable="true" ma:displayName="Hide/Unhide" ma:format="Dropdown" ma:internalName="Hide_x002f_Unhide">
      <xsd:simpleType>
        <xsd:restriction base="dms:Choice">
          <xsd:enumeration value="Hide"/>
          <xsd:enumeration value="Unhide"/>
        </xsd:restriction>
      </xsd:simpleType>
    </xsd:element>
  </xsd:schema>
  <xsd:schema xmlns:xsd="http://www.w3.org/2001/XMLSchema" xmlns:xs="http://www.w3.org/2001/XMLSchema" xmlns:dms="http://schemas.microsoft.com/office/2006/documentManagement/types" xmlns:pc="http://schemas.microsoft.com/office/infopath/2007/PartnerControls" targetNamespace="1b0a6cf9-103c-45cc-bd64-3f7a48505d85" elementFormDefault="qualified">
    <xsd:import namespace="http://schemas.microsoft.com/office/2006/documentManagement/types"/>
    <xsd:import namespace="http://schemas.microsoft.com/office/infopath/2007/PartnerControls"/>
    <xsd:element name="TaxCatchAll" ma:index="36" nillable="true" ma:displayName="Taxonomy Catch All Column" ma:hidden="true" ma:list="{fd85c0d5-9764-49a0-9814-af197dc7536f}" ma:internalName="TaxCatchAll" ma:showField="CatchAllData" ma:web="1b0a6cf9-103c-45cc-bd64-3f7a48505d85">
      <xsd:complexType>
        <xsd:complexContent>
          <xsd:extension base="dms:MultiChoiceLookup">
            <xsd:sequence>
              <xsd:element name="Value" type="dms:Lookup" maxOccurs="unbounded" minOccurs="0" nillable="true"/>
            </xsd:sequence>
          </xsd:extension>
        </xsd:complexContent>
      </xsd:complexType>
    </xsd:element>
    <xsd:element name="SharedWithUsers" ma:index="3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eams_Channel_Section_Location xmlns="71329e08-4625-4d9e-a12f-0456384f4f95" xsi:nil="true"/>
    <TaxCatchAll xmlns="1b0a6cf9-103c-45cc-bd64-3f7a48505d85" xsi:nil="true"/>
    <NotebookType xmlns="71329e08-4625-4d9e-a12f-0456384f4f95" xsi:nil="true"/>
    <lcf76f155ced4ddcb4097134ff3c332f xmlns="71329e08-4625-4d9e-a12f-0456384f4f95">
      <Terms xmlns="http://schemas.microsoft.com/office/infopath/2007/PartnerControls"/>
    </lcf76f155ced4ddcb4097134ff3c332f>
    <Member_Groups xmlns="71329e08-4625-4d9e-a12f-0456384f4f95">
      <UserInfo>
        <DisplayName/>
        <AccountId xsi:nil="true"/>
        <AccountType/>
      </UserInfo>
    </Member_Groups>
    <Invited_Members xmlns="71329e08-4625-4d9e-a12f-0456384f4f95" xsi:nil="true"/>
    <TeamsChannelId xmlns="71329e08-4625-4d9e-a12f-0456384f4f95" xsi:nil="true"/>
    <CultureName xmlns="71329e08-4625-4d9e-a12f-0456384f4f95" xsi:nil="true"/>
    <Owner xmlns="71329e08-4625-4d9e-a12f-0456384f4f95">
      <UserInfo>
        <DisplayName/>
        <AccountId xsi:nil="true"/>
        <AccountType/>
      </UserInfo>
    </Owner>
    <Distribution_Groups xmlns="71329e08-4625-4d9e-a12f-0456384f4f95" xsi:nil="true"/>
    <Invited_Leaders xmlns="71329e08-4625-4d9e-a12f-0456384f4f95" xsi:nil="true"/>
    <Leaders xmlns="71329e08-4625-4d9e-a12f-0456384f4f95">
      <UserInfo>
        <DisplayName/>
        <AccountId xsi:nil="true"/>
        <AccountType/>
      </UserInfo>
    </Leaders>
    <Math_Settings xmlns="71329e08-4625-4d9e-a12f-0456384f4f95" xsi:nil="true"/>
    <Members xmlns="71329e08-4625-4d9e-a12f-0456384f4f95">
      <UserInfo>
        <DisplayName/>
        <AccountId xsi:nil="true"/>
        <AccountType/>
      </UserInfo>
    </Members>
    <LMS_Mappings xmlns="71329e08-4625-4d9e-a12f-0456384f4f95" xsi:nil="true"/>
    <FolderType xmlns="71329e08-4625-4d9e-a12f-0456384f4f95" xsi:nil="true"/>
    <Self_Registration_Enabled xmlns="71329e08-4625-4d9e-a12f-0456384f4f95" xsi:nil="true"/>
    <DefaultSectionNames xmlns="71329e08-4625-4d9e-a12f-0456384f4f95" xsi:nil="true"/>
    <AppVersion xmlns="71329e08-4625-4d9e-a12f-0456384f4f95" xsi:nil="true"/>
    <Templates xmlns="71329e08-4625-4d9e-a12f-0456384f4f95" xsi:nil="true"/>
    <Has_Leaders_Only_SectionGroup xmlns="71329e08-4625-4d9e-a12f-0456384f4f95" xsi:nil="true"/>
    <Hide_x002f_Unhide xmlns="71329e08-4625-4d9e-a12f-0456384f4f95" xsi:nil="true"/>
  </documentManagement>
</p:properties>
</file>

<file path=customXml/itemProps1.xml><?xml version="1.0" encoding="utf-8"?>
<ds:datastoreItem xmlns:ds="http://schemas.openxmlformats.org/officeDocument/2006/customXml" ds:itemID="{2C223037-3FFA-49EF-9FFD-9E3E7050DEEA}">
  <ds:schemaRefs>
    <ds:schemaRef ds:uri="1b0a6cf9-103c-45cc-bd64-3f7a48505d85"/>
    <ds:schemaRef ds:uri="71329e08-4625-4d9e-a12f-0456384f4f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F12E9E4-5B5D-4127-ACB3-6741FF286594}">
  <ds:schemaRefs>
    <ds:schemaRef ds:uri="http://schemas.microsoft.com/sharepoint/v3/contenttype/forms"/>
  </ds:schemaRefs>
</ds:datastoreItem>
</file>

<file path=customXml/itemProps3.xml><?xml version="1.0" encoding="utf-8"?>
<ds:datastoreItem xmlns:ds="http://schemas.openxmlformats.org/officeDocument/2006/customXml" ds:itemID="{1303138D-DA5D-42E5-B3DA-A63CA2BE5FED}">
  <ds:schemaRefs>
    <ds:schemaRef ds:uri="1b0a6cf9-103c-45cc-bd64-3f7a48505d85"/>
    <ds:schemaRef ds:uri="71329e08-4625-4d9e-a12f-0456384f4f9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DoE_PPT_Template</Template>
  <Application>Microsoft Office PowerPoint</Application>
  <PresentationFormat>Widescreen</PresentationFormat>
  <Slides>13</Slides>
  <Notes>12</Notes>
  <HiddenSlides>1</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NSWG Corporate</vt:lpstr>
      <vt:lpstr>K-12 Career Learning Framework</vt:lpstr>
      <vt:lpstr>Purpose of resources</vt:lpstr>
      <vt:lpstr>Acknowledgement of Country</vt:lpstr>
      <vt:lpstr>K – 12 Career Learning Framework</vt:lpstr>
      <vt:lpstr>K-12 Career Learning Framework</vt:lpstr>
      <vt:lpstr>Australian Blueprint for Career Development</vt:lpstr>
      <vt:lpstr>Preparing students through career learning</vt:lpstr>
      <vt:lpstr>Implementing K-12 Career Education</vt:lpstr>
      <vt:lpstr>NSW Education Standards Authority</vt:lpstr>
      <vt:lpstr>Universal Resources Hub - URH</vt:lpstr>
      <vt:lpstr>Curriculum resource development</vt:lpstr>
      <vt:lpstr>Careers conversations count</vt:lpstr>
      <vt:lpstr>Reflection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Accessibility Instructions 1</dc:title>
  <dc:creator>Arthur Zigas</dc:creator>
  <cp:revision>1</cp:revision>
  <dcterms:created xsi:type="dcterms:W3CDTF">2024-04-10T04:21:31Z</dcterms:created>
  <dcterms:modified xsi:type="dcterms:W3CDTF">2024-04-22T00:02:33Z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2024-04-10T04:21:42Z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ad1cfd55-1cbe-4fa2-9245-a778a2472126</vt:lpwstr>
  </property>
  <property fmtid="{D5CDD505-2E9C-101B-9397-08002B2CF9AE}" pid="8" name="MSIP_Label_b603dfd7-d93a-4381-a340-2995d8282205_ContentBits">
    <vt:lpwstr>0</vt:lpwstr>
  </property>
  <property fmtid="{D5CDD505-2E9C-101B-9397-08002B2CF9AE}" pid="9" name="ContentTypeId">
    <vt:lpwstr>0x010100B6C05503E1D95D4C99B26948108AE909</vt:lpwstr>
  </property>
  <property fmtid="{D5CDD505-2E9C-101B-9397-08002B2CF9AE}" pid="10" name="MediaServiceImageTags">
    <vt:lpwstr/>
  </property>
</Properties>
</file>