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4" r:id="rId4"/>
    <p:sldId id="270" r:id="rId5"/>
    <p:sldId id="272" r:id="rId6"/>
    <p:sldId id="273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3ACC7-86FB-48CF-94E7-D9F22A522279}" v="98" dt="2023-10-17T02:25:02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6" autoAdjust="0"/>
    <p:restoredTop sz="94660"/>
  </p:normalViewPr>
  <p:slideViewPr>
    <p:cSldViewPr snapToGrid="0">
      <p:cViewPr>
        <p:scale>
          <a:sx n="89" d="100"/>
          <a:sy n="89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588A-16B3-5FFE-2B68-8939E5611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A740C-29E0-BA67-59F4-2173DAAD0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609E-0015-1AEB-C076-D0F52AE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B3C2-226D-FCF3-DEFB-6E9D573C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146B5-5F43-3463-3F93-821075CA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85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8EF9-0E97-8858-0894-BB96B85E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165C4-344A-B88D-C623-C0CA1E8AD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364D-46ED-8988-0C05-A51EF5D2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F8798-E297-5612-7479-9D1AB67C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B09E-E262-A813-A95A-636AAC2E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36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C4C24-9FC7-D9AB-2D33-CC694D691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1F2FB-7283-825F-7C35-D7FA7B4F4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EDA8-E562-D6F6-226A-CEB13671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6F38E-1410-0AA0-03D6-DC9F0347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792E-6753-25F9-C43E-C49A377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44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158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65FA-A63D-1BA4-A499-7CCF04EF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B7A7-646A-C970-B963-55EBE6311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52561-88D1-6836-7353-394A8BAA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8562A-1C90-977B-D260-DA3D039C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5D1F-3135-C88B-B33E-0139DA38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9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6F73-5C31-F336-EBB2-D7E643DE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53308-786E-8078-3CF4-B2FD4108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F46AE-073E-0BB4-77AE-EE9AEFE0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C2E94-B2E3-DA5C-34B0-89410E76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D1F5-C83F-5F16-CDBC-67931D4C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12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4991-7110-B0FC-9AEF-B2A53B18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D349C-BA01-CB2E-1C37-7623072E1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4839C-9311-2502-7497-EDDD99B15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60613-5D57-5A28-83D4-0004730C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9C23F-1F0E-EB15-3159-A5D4007C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A968-6A60-63CF-989F-736591DA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63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2DC8-A3FA-A3BC-0329-E10B2A1E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D20A-5615-86E7-BE60-95AD6E9A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6AC3B-B0BC-85C8-25FC-E1FB375A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CB07F-D21C-CD24-8577-722605CC2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0B902-37A0-8E1A-0A55-1D4A6C3A1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D7729-7679-B70A-C5C8-A78F0C7E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251B7-F709-9983-A40E-F7B73916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7B6E4-48A9-D196-5595-017751B5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3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9C81-64AF-A659-9583-3A493596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A2A7F-2330-7776-67C7-C8F501E0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0FFFE-1375-68F5-3546-CA2DC73B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40557-792D-7F6E-51C6-A3AFDBCF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15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76B69-4DB5-9009-F452-6CF698CE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E3691-899A-6F3A-CD68-BF387D49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CE8AE-B392-108A-C4AE-997D7AC9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41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22EF-D46A-47B4-E6B1-4F7FE31E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407E-7401-401D-201A-B2F393F3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DA655-9395-902C-CED5-C558E76F6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0DF0A-EBBA-58A8-9C15-15820DA4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BC952-F8A4-6B74-41D7-8FFEBCA0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84A31-91CE-321C-6CA3-B5543401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96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6BAE-8BE0-C343-4492-DABEB820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20074-AF17-1086-37D8-5F72AC8A3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54BF8-9D1A-145B-F847-FFACC7C0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74C96-9822-CE7B-3150-6B84E5F3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1B48B-3426-8615-4D9E-6197488A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2A32-4319-5E89-FC45-19FB5CD6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74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014D9-C20B-9AFC-449B-10ADCFB1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8E0E-AE20-647D-B203-0E2C9869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56764-2C9C-2715-188C-2862A1C5C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14CA-5086-46EE-A2BD-CB992FAA9B2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080CD-AE75-2EB8-1CFF-6992F3F0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3842B-00F3-BEB6-8DAF-906B4452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70BC-DBFC-4F92-B898-D36450344B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6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WIRADJURI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2A3335-B6E7-2EDE-A0E5-1B0B9A444CD1}"/>
              </a:ext>
            </a:extLst>
          </p:cNvPr>
          <p:cNvSpPr txBox="1"/>
          <p:nvPr/>
        </p:nvSpPr>
        <p:spPr>
          <a:xfrm>
            <a:off x="1469571" y="723900"/>
            <a:ext cx="8142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Wiradjuri Activities</a:t>
            </a:r>
          </a:p>
          <a:p>
            <a:pPr algn="ctr"/>
            <a:r>
              <a:rPr lang="en-AU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Languages Week </a:t>
            </a:r>
          </a:p>
          <a:p>
            <a:pPr algn="ctr"/>
            <a:r>
              <a:rPr lang="en-AU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2023 </a:t>
            </a:r>
          </a:p>
        </p:txBody>
      </p:sp>
    </p:spTree>
    <p:extLst>
      <p:ext uri="{BB962C8B-B14F-4D97-AF65-F5344CB8AC3E}">
        <p14:creationId xmlns:p14="http://schemas.microsoft.com/office/powerpoint/2010/main" val="97957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WIRADJURI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2A3335-B6E7-2EDE-A0E5-1B0B9A444CD1}"/>
              </a:ext>
            </a:extLst>
          </p:cNvPr>
          <p:cNvSpPr txBox="1"/>
          <p:nvPr/>
        </p:nvSpPr>
        <p:spPr>
          <a:xfrm>
            <a:off x="1469572" y="723900"/>
            <a:ext cx="487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1C1F-95F9-A966-5B41-3FCBAA2BB959}"/>
              </a:ext>
            </a:extLst>
          </p:cNvPr>
          <p:cNvSpPr txBox="1"/>
          <p:nvPr/>
        </p:nvSpPr>
        <p:spPr>
          <a:xfrm>
            <a:off x="2351315" y="400734"/>
            <a:ext cx="487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Activity: Quiz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7017C-A193-07DD-35DB-6374440B5A5B}"/>
              </a:ext>
            </a:extLst>
          </p:cNvPr>
          <p:cNvSpPr txBox="1"/>
          <p:nvPr/>
        </p:nvSpPr>
        <p:spPr>
          <a:xfrm>
            <a:off x="614361" y="1554897"/>
            <a:ext cx="111258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1. How many different Indigenous language groups are there in Australia?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2. How many letters are used in Wiradjuri?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3. How many Wiradjuri letters begin words?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4. How many vowels are there in Wiradjuri?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5. What goes first in a Wiradjuri sentence?</a:t>
            </a:r>
          </a:p>
          <a:p>
            <a:r>
              <a:rPr lang="en-AU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1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WIRADJURI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2A3335-B6E7-2EDE-A0E5-1B0B9A444CD1}"/>
              </a:ext>
            </a:extLst>
          </p:cNvPr>
          <p:cNvSpPr txBox="1"/>
          <p:nvPr/>
        </p:nvSpPr>
        <p:spPr>
          <a:xfrm>
            <a:off x="1469572" y="723900"/>
            <a:ext cx="487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1C1F-95F9-A966-5B41-3FCBAA2BB959}"/>
              </a:ext>
            </a:extLst>
          </p:cNvPr>
          <p:cNvSpPr txBox="1"/>
          <p:nvPr/>
        </p:nvSpPr>
        <p:spPr>
          <a:xfrm>
            <a:off x="2351314" y="400734"/>
            <a:ext cx="616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Activity: Quiz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7017C-A193-07DD-35DB-6374440B5A5B}"/>
              </a:ext>
            </a:extLst>
          </p:cNvPr>
          <p:cNvSpPr txBox="1"/>
          <p:nvPr/>
        </p:nvSpPr>
        <p:spPr>
          <a:xfrm>
            <a:off x="614361" y="1554897"/>
            <a:ext cx="111258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1. Over 250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2. 13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3. 7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4. 3 long vowels and 3 short vowels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5. The most important information</a:t>
            </a:r>
            <a:endParaRPr lang="en-AU" sz="3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WIRADJURI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2A3335-B6E7-2EDE-A0E5-1B0B9A444CD1}"/>
              </a:ext>
            </a:extLst>
          </p:cNvPr>
          <p:cNvSpPr txBox="1"/>
          <p:nvPr/>
        </p:nvSpPr>
        <p:spPr>
          <a:xfrm>
            <a:off x="1469572" y="723900"/>
            <a:ext cx="487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1C1F-95F9-A966-5B41-3FCBAA2BB959}"/>
              </a:ext>
            </a:extLst>
          </p:cNvPr>
          <p:cNvSpPr txBox="1"/>
          <p:nvPr/>
        </p:nvSpPr>
        <p:spPr>
          <a:xfrm>
            <a:off x="1930999" y="383281"/>
            <a:ext cx="646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7017C-A193-07DD-35DB-6374440B5A5B}"/>
              </a:ext>
            </a:extLst>
          </p:cNvPr>
          <p:cNvSpPr txBox="1"/>
          <p:nvPr/>
        </p:nvSpPr>
        <p:spPr>
          <a:xfrm>
            <a:off x="116942" y="2522649"/>
            <a:ext cx="7059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1. Read and write the Wiradjuri words</a:t>
            </a:r>
          </a:p>
          <a:p>
            <a:r>
              <a:rPr lang="en-AU" sz="2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2. Translate the conversation into English</a:t>
            </a:r>
          </a:p>
          <a:p>
            <a:r>
              <a:rPr lang="en-AU" sz="2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3. Practice saying the conversation with a partner </a:t>
            </a:r>
            <a:endParaRPr lang="en-AU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2FF33-DC79-AF37-2760-D38926E76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940" y="1454441"/>
            <a:ext cx="4339073" cy="5298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320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WIRADJURI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2A3335-B6E7-2EDE-A0E5-1B0B9A444CD1}"/>
              </a:ext>
            </a:extLst>
          </p:cNvPr>
          <p:cNvSpPr txBox="1"/>
          <p:nvPr/>
        </p:nvSpPr>
        <p:spPr>
          <a:xfrm>
            <a:off x="1888163" y="1038683"/>
            <a:ext cx="487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1C1F-95F9-A966-5B41-3FCBAA2BB959}"/>
              </a:ext>
            </a:extLst>
          </p:cNvPr>
          <p:cNvSpPr txBox="1"/>
          <p:nvPr/>
        </p:nvSpPr>
        <p:spPr>
          <a:xfrm>
            <a:off x="1044259" y="308401"/>
            <a:ext cx="903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7017C-A193-07DD-35DB-6374440B5A5B}"/>
              </a:ext>
            </a:extLst>
          </p:cNvPr>
          <p:cNvSpPr txBox="1"/>
          <p:nvPr/>
        </p:nvSpPr>
        <p:spPr>
          <a:xfrm>
            <a:off x="206146" y="1324796"/>
            <a:ext cx="11615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Play memory or fish</a:t>
            </a:r>
          </a:p>
          <a:p>
            <a:pPr marL="514350" indent="-514350">
              <a:buAutoNum type="arabicPeriod"/>
            </a:pPr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14350" indent="-514350">
              <a:buAutoNum type="arabicPeriod"/>
            </a:pPr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14350" indent="-514350">
              <a:buAutoNum type="arabicPeriod"/>
            </a:pPr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14350" indent="-514350">
              <a:buAutoNum type="arabicPeriod"/>
            </a:pPr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14350" indent="-514350">
              <a:buAutoNum type="arabicPeriod"/>
            </a:pPr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endParaRPr lang="en-AU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12087F-F67C-2B61-0A21-BCAF7C4C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80" y="2123330"/>
            <a:ext cx="3630417" cy="2266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9948C3-50F5-343F-E57A-226E4F51E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095" y="2323265"/>
            <a:ext cx="2980108" cy="422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5684BB-1A4F-183F-D611-E13D8972F541}"/>
              </a:ext>
            </a:extLst>
          </p:cNvPr>
          <p:cNvSpPr txBox="1"/>
          <p:nvPr/>
        </p:nvSpPr>
        <p:spPr>
          <a:xfrm>
            <a:off x="356199" y="5191927"/>
            <a:ext cx="6096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2. Make a Wiradjuri </a:t>
            </a:r>
            <a:b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    Numbers book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7F271-392A-5BC4-B0B2-49A58AEEF3BB}"/>
              </a:ext>
            </a:extLst>
          </p:cNvPr>
          <p:cNvSpPr txBox="1"/>
          <p:nvPr/>
        </p:nvSpPr>
        <p:spPr>
          <a:xfrm>
            <a:off x="5676524" y="1655965"/>
            <a:ext cx="6096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3. Complete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87942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WIRADJURI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2A3335-B6E7-2EDE-A0E5-1B0B9A444CD1}"/>
              </a:ext>
            </a:extLst>
          </p:cNvPr>
          <p:cNvSpPr txBox="1"/>
          <p:nvPr/>
        </p:nvSpPr>
        <p:spPr>
          <a:xfrm>
            <a:off x="1469572" y="723900"/>
            <a:ext cx="487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AU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1C1F-95F9-A966-5B41-3FCBAA2BB959}"/>
              </a:ext>
            </a:extLst>
          </p:cNvPr>
          <p:cNvSpPr txBox="1"/>
          <p:nvPr/>
        </p:nvSpPr>
        <p:spPr>
          <a:xfrm>
            <a:off x="1044259" y="308401"/>
            <a:ext cx="903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7017C-A193-07DD-35DB-6374440B5A5B}"/>
              </a:ext>
            </a:extLst>
          </p:cNvPr>
          <p:cNvSpPr txBox="1"/>
          <p:nvPr/>
        </p:nvSpPr>
        <p:spPr>
          <a:xfrm>
            <a:off x="370171" y="1924229"/>
            <a:ext cx="1161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1. Worksheet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30A928-0A08-41AC-039E-CB5E2DD57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264" y="1608268"/>
            <a:ext cx="3411736" cy="4435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CFEB1-30D1-067B-C220-48B6330C3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383" y="1546498"/>
            <a:ext cx="3355516" cy="455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807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DA0F7-8179-D814-7C96-186554E5C0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94618" y="0"/>
            <a:ext cx="1197382" cy="6962261"/>
            <a:chOff x="10994618" y="0"/>
            <a:chExt cx="1197382" cy="69622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CC17F82-74D2-E1D5-E81B-EDF0E8E5B0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alphaModFix amt="35000"/>
            </a:blip>
            <a:srcRect l="49135" r="38558"/>
            <a:stretch/>
          </p:blipFill>
          <p:spPr>
            <a:xfrm>
              <a:off x="10994618" y="0"/>
              <a:ext cx="1197382" cy="6858000"/>
            </a:xfrm>
            <a:prstGeom prst="rect">
              <a:avLst/>
            </a:prstGeom>
          </p:spPr>
        </p:pic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472671B-BEDD-7314-250E-39AADEEC62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8948720" y="2689984"/>
              <a:ext cx="5397280" cy="348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WIRADJURI LESSON </a:t>
              </a:r>
              <a:r>
                <a:rPr lang="en-AU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INTERACTIVE DIGITAL RESOURCE</a:t>
              </a:r>
              <a:endParaRPr lang="en-AU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68D48A3-7228-5602-8680-A529B0409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133558" y="5710676"/>
              <a:ext cx="2112645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1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NSW Department of Education </a:t>
              </a:r>
            </a:p>
          </p:txBody>
        </p:sp>
        <p:pic>
          <p:nvPicPr>
            <p:cNvPr id="6" name="Picture 5" descr="A logo with a flower&#10;&#10;Description automatically generated">
              <a:extLst>
                <a:ext uri="{FF2B5EF4-FFF2-40B4-BE49-F238E27FC236}">
                  <a16:creationId xmlns:a16="http://schemas.microsoft.com/office/drawing/2014/main" id="{49D81F69-1550-0659-4322-079FFCD0CBF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09273" y="6176766"/>
              <a:ext cx="560070" cy="5930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2A3335-B6E7-2EDE-A0E5-1B0B9A444CD1}"/>
              </a:ext>
            </a:extLst>
          </p:cNvPr>
          <p:cNvSpPr txBox="1"/>
          <p:nvPr/>
        </p:nvSpPr>
        <p:spPr>
          <a:xfrm>
            <a:off x="1469571" y="723900"/>
            <a:ext cx="8142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Mandaang guwu </a:t>
            </a:r>
          </a:p>
          <a:p>
            <a:pPr algn="ctr"/>
            <a:r>
              <a:rPr lang="en-AU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Guwayu </a:t>
            </a:r>
          </a:p>
        </p:txBody>
      </p:sp>
    </p:spTree>
    <p:extLst>
      <p:ext uri="{BB962C8B-B14F-4D97-AF65-F5344CB8AC3E}">
        <p14:creationId xmlns:p14="http://schemas.microsoft.com/office/powerpoint/2010/main" val="374841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206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Dreaming Outloud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Williams (Taylor Williams)</dc:creator>
  <cp:lastModifiedBy>Brooke Ferguson</cp:lastModifiedBy>
  <cp:revision>3</cp:revision>
  <dcterms:created xsi:type="dcterms:W3CDTF">2023-10-05T00:21:22Z</dcterms:created>
  <dcterms:modified xsi:type="dcterms:W3CDTF">2023-10-17T02:25:18Z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2023-10-05T00:24:29Z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03262748-7578-4e3b-a852-3483a8c3d2a8</vt:lpwstr>
  </property>
  <property fmtid="{D5CDD505-2E9C-101B-9397-08002B2CF9AE}" pid="8" name="MSIP_Label_b603dfd7-d93a-4381-a340-2995d8282205_ContentBits">
    <vt:lpwstr>0</vt:lpwstr>
  </property>
</Properties>
</file>