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</p:sldMasterIdLst>
  <p:sldIdLst>
    <p:sldId id="257" r:id="rId5"/>
    <p:sldId id="258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69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B14DE-9971-4D4D-962E-0FF638FD3B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DB6128-3CF3-4788-8F21-DDFCD23628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AC8DC7-B8EA-48EA-A1D9-EA338928F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8B7AB-18A5-4A52-98CB-FBD713F00849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00BA53-86C1-43C2-A11B-F84C51D70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42BC4-333F-4D41-9DCD-C4E96D25F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5D81F-29B0-474E-9477-5B16A4CC4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528011"/>
      </p:ext>
    </p:extLst>
  </p:cSld>
  <p:clrMapOvr>
    <a:masterClrMapping/>
  </p:clrMapOvr>
  <p:transition spd="slow" advTm="29424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31E12-F59B-4FC1-8A8D-3E3CD7C99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A9F61A-EC71-46C5-9911-D8D292746C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49698-1CA1-4503-A703-ECEBA7EC2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8B7AB-18A5-4A52-98CB-FBD713F00849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928598-7B18-4A30-A365-42BD511D8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ED3064-BC11-460F-8BFD-F2EECFE39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5D81F-29B0-474E-9477-5B16A4CC4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01733"/>
      </p:ext>
    </p:extLst>
  </p:cSld>
  <p:clrMapOvr>
    <a:masterClrMapping/>
  </p:clrMapOvr>
  <p:transition spd="slow" advTm="29424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557E2F-8F9E-4373-8A83-F44168907E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A995CC-6F99-4B2F-9AA7-9D6B061894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F575F8-AF07-4F41-A153-6D54EF648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8B7AB-18A5-4A52-98CB-FBD713F00849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6139FA-1CBC-4C9F-85C6-1FB99666E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395FD-E35D-4902-B450-AF0A235A2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5D81F-29B0-474E-9477-5B16A4CC4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091937"/>
      </p:ext>
    </p:extLst>
  </p:cSld>
  <p:clrMapOvr>
    <a:masterClrMapping/>
  </p:clrMapOvr>
  <p:transition spd="slow" advTm="29424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0D3BD-D046-4C66-AD0B-9C2191D24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EAB07-2FA1-4A80-8885-67FA03F652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EE0612-4723-48B4-90CF-45D2E88D3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8B7AB-18A5-4A52-98CB-FBD713F00849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E97043-319B-404C-816B-2070881B1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720A5C-E9AB-4FF6-B7EF-BBD35470E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5D81F-29B0-474E-9477-5B16A4CC4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649462"/>
      </p:ext>
    </p:extLst>
  </p:cSld>
  <p:clrMapOvr>
    <a:masterClrMapping/>
  </p:clrMapOvr>
  <p:transition spd="slow" advTm="29424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29A69-57EB-4864-8EE5-AE27BAE38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B605B5-708D-429F-BC07-6E798A992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602356-E90C-41F8-B69B-9385324D7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8B7AB-18A5-4A52-98CB-FBD713F00849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BD9D5C-8A1C-4F27-BE6B-9790154AC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2565B-F4E3-4CCC-9FB6-D396D0EC1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5D81F-29B0-474E-9477-5B16A4CC4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197776"/>
      </p:ext>
    </p:extLst>
  </p:cSld>
  <p:clrMapOvr>
    <a:masterClrMapping/>
  </p:clrMapOvr>
  <p:transition spd="slow" advTm="29424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EE387-90F5-4B46-972C-E99F0F580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1342F-F41A-4B92-8587-03082FCC86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912F90-F804-406E-9590-DBA447207F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C91A5B-878B-486D-83D3-5CA0F73A3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8B7AB-18A5-4A52-98CB-FBD713F00849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1132D4-B417-494F-BA92-FCC837D01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E022B9-785A-4B46-A407-8AF42259B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5D81F-29B0-474E-9477-5B16A4CC4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480317"/>
      </p:ext>
    </p:extLst>
  </p:cSld>
  <p:clrMapOvr>
    <a:masterClrMapping/>
  </p:clrMapOvr>
  <p:transition spd="slow" advTm="29424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6F41B-D788-4A10-9DAF-B50240D74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CCEB54-1E64-44BC-A011-07903081A2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058632-4BCE-44F4-A180-919849C853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4F8C23-EA9B-451A-8C7C-9766F0270A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5696C9-89B5-43F4-B838-38692AC19C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021536-4DF1-4E43-B7D5-F766AAB3E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8B7AB-18A5-4A52-98CB-FBD713F00849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3B2E8C-6267-486C-A00F-A722D6946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3606A4-42F5-4EBF-95E1-C4F3C3EEF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5D81F-29B0-474E-9477-5B16A4CC4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742609"/>
      </p:ext>
    </p:extLst>
  </p:cSld>
  <p:clrMapOvr>
    <a:masterClrMapping/>
  </p:clrMapOvr>
  <p:transition spd="slow" advTm="29424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7CCA0-8B84-4517-BB22-3F84F69B0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3218D9-633F-4E62-BBB2-DEFDE30AB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8B7AB-18A5-4A52-98CB-FBD713F00849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7AF0C0-EB22-445C-9CF5-3507A4091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77FD90-457A-4DA9-8C07-3611E4CB4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5D81F-29B0-474E-9477-5B16A4CC4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841683"/>
      </p:ext>
    </p:extLst>
  </p:cSld>
  <p:clrMapOvr>
    <a:masterClrMapping/>
  </p:clrMapOvr>
  <p:transition spd="slow" advTm="29424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54AB3C-93C7-45D0-B322-4200B5C74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8B7AB-18A5-4A52-98CB-FBD713F00849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7160F2-465A-40B4-B01D-2E8831D7A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C9A2DA-D212-485B-8177-47BB7FF47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5D81F-29B0-474E-9477-5B16A4CC4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395462"/>
      </p:ext>
    </p:extLst>
  </p:cSld>
  <p:clrMapOvr>
    <a:masterClrMapping/>
  </p:clrMapOvr>
  <p:transition spd="slow" advTm="29424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7B96-CAA6-4D14-934D-9908A26D8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DCD00A-0806-4531-A0D2-4202CF731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EB607B-E959-484A-B82A-249E5237EE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397571-CE72-4D39-B4A0-4BED00140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8B7AB-18A5-4A52-98CB-FBD713F00849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D4B00F-FFB6-47D4-9B55-72E19E97D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B12A3E-C01F-4CC3-8487-4793EB3C4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5D81F-29B0-474E-9477-5B16A4CC4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730903"/>
      </p:ext>
    </p:extLst>
  </p:cSld>
  <p:clrMapOvr>
    <a:masterClrMapping/>
  </p:clrMapOvr>
  <p:transition spd="slow" advTm="29424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DAC0C-5AF0-40CE-8B9E-BDEE0EC1C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906C6C-4D0C-43A9-9CD1-49377F3659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7D68DF-E9C9-4755-81C7-C64C3268F5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64A90C-6E0F-4FE6-B0E1-A0DE5BFBE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8B7AB-18A5-4A52-98CB-FBD713F00849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957034-7E43-41F6-A07B-FA6679F24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87E0EC-CC47-43BC-ADAA-0B8624939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5D81F-29B0-474E-9477-5B16A4CC4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89529"/>
      </p:ext>
    </p:extLst>
  </p:cSld>
  <p:clrMapOvr>
    <a:masterClrMapping/>
  </p:clrMapOvr>
  <p:transition spd="slow" advTm="29424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CA5E4C-CF86-46E5-9B25-EFD18BD30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069190-133D-45E7-9CC5-FFE7938F0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044BDF-1E70-4CDA-9264-52F23D91B8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8B7AB-18A5-4A52-98CB-FBD713F00849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BFD0E0-E55F-4A6E-9791-75DBC242DB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FF9C6F-8B35-4825-8B51-088FBD6A54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5D81F-29B0-474E-9477-5B16A4CC4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89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ransition spd="slow" advTm="29424">
    <p:wheel spokes="1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ma"/><Relationship Id="rId2" Type="http://schemas.microsoft.com/office/2007/relationships/media" Target="../media/media1.wma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15E6C9-4FD7-45FB-839C-775889963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6669618B-02EA-45CC-941E-68E856E56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627" y="212033"/>
            <a:ext cx="10972799" cy="1351723"/>
          </a:xfrm>
          <a:blipFill>
            <a:blip r:embed="rId4"/>
            <a:tile tx="0" ty="0" sx="100000" sy="100000" flip="none" algn="tl"/>
          </a:blipFill>
          <a:ln w="76200"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7200" b="1" dirty="0">
                <a:latin typeface="Lucida Handwriting" panose="03010101010101010101" pitchFamily="66" charset="0"/>
              </a:rPr>
              <a:t>The</a:t>
            </a:r>
            <a:r>
              <a:rPr lang="en-US" sz="7200" dirty="0">
                <a:latin typeface="Lucida Handwriting" panose="03010101010101010101" pitchFamily="66" charset="0"/>
              </a:rPr>
              <a:t> </a:t>
            </a:r>
            <a:r>
              <a:rPr lang="en-US" sz="7200" b="1" dirty="0">
                <a:latin typeface="Lucida Handwriting" panose="03010101010101010101" pitchFamily="66" charset="0"/>
              </a:rPr>
              <a:t>River</a:t>
            </a:r>
            <a:r>
              <a:rPr lang="en-US" sz="7200" dirty="0">
                <a:latin typeface="Lucida Handwriting" panose="03010101010101010101" pitchFamily="66" charset="0"/>
              </a:rPr>
              <a:t> </a:t>
            </a:r>
            <a:r>
              <a:rPr lang="en-US" sz="7200" b="1" dirty="0">
                <a:latin typeface="Lucida Handwriting" panose="03010101010101010101" pitchFamily="66" charset="0"/>
              </a:rPr>
              <a:t>is</a:t>
            </a:r>
            <a:r>
              <a:rPr lang="en-US" sz="7200" dirty="0">
                <a:latin typeface="Lucida Handwriting" panose="03010101010101010101" pitchFamily="66" charset="0"/>
              </a:rPr>
              <a:t> </a:t>
            </a:r>
            <a:r>
              <a:rPr lang="en-US" sz="7200" b="1" dirty="0">
                <a:latin typeface="Lucida Handwriting" panose="03010101010101010101" pitchFamily="66" charset="0"/>
              </a:rPr>
              <a:t>Flowing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8883565"/>
      </p:ext>
    </p:extLst>
  </p:cSld>
  <p:clrMapOvr>
    <a:masterClrMapping/>
  </p:clrMapOvr>
  <p:transition spd="slow" advTm="3471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15E6C9-4FD7-45FB-839C-7758899631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2BF4DB7-4525-4915-A703-FBB355FFA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836" y="808383"/>
            <a:ext cx="6334538" cy="4744278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3600" b="1" dirty="0">
                <a:latin typeface="Comic Sans MS" panose="030F0702030302020204" pitchFamily="66" charset="0"/>
              </a:rPr>
              <a:t>Bindarray jurriiyay,</a:t>
            </a:r>
            <a:br>
              <a:rPr lang="en-US" sz="3600" b="1" dirty="0">
                <a:latin typeface="Comic Sans MS" panose="030F0702030302020204" pitchFamily="66" charset="0"/>
              </a:rPr>
            </a:br>
            <a:r>
              <a:rPr lang="en-US" sz="3600" b="1" dirty="0">
                <a:latin typeface="Comic Sans MS" panose="030F0702030302020204" pitchFamily="66" charset="0"/>
              </a:rPr>
              <a:t>Jurriiyay barrwayay.</a:t>
            </a:r>
            <a:br>
              <a:rPr lang="en-US" sz="3600" b="1" dirty="0">
                <a:latin typeface="Comic Sans MS" panose="030F0702030302020204" pitchFamily="66" charset="0"/>
              </a:rPr>
            </a:br>
            <a:r>
              <a:rPr lang="en-US" sz="3600" b="1" dirty="0">
                <a:latin typeface="Comic Sans MS" panose="030F0702030302020204" pitchFamily="66" charset="0"/>
              </a:rPr>
              <a:t>Bindarray jurriiyay,</a:t>
            </a:r>
            <a:br>
              <a:rPr lang="en-US" sz="3600" b="1" dirty="0">
                <a:latin typeface="Comic Sans MS" panose="030F0702030302020204" pitchFamily="66" charset="0"/>
              </a:rPr>
            </a:br>
            <a:r>
              <a:rPr lang="en-US" sz="3600" b="1" dirty="0">
                <a:latin typeface="Comic Sans MS" panose="030F0702030302020204" pitchFamily="66" charset="0"/>
              </a:rPr>
              <a:t>Warrii gaagalgu.</a:t>
            </a:r>
            <a:br>
              <a:rPr lang="en-US" sz="3600" b="1" dirty="0">
                <a:latin typeface="Comic Sans MS" panose="030F0702030302020204" pitchFamily="66" charset="0"/>
              </a:rPr>
            </a:br>
            <a:br>
              <a:rPr lang="en-US" sz="3600" b="1" dirty="0">
                <a:latin typeface="Comic Sans MS" panose="030F0702030302020204" pitchFamily="66" charset="0"/>
              </a:rPr>
            </a:br>
            <a:r>
              <a:rPr lang="en-US" sz="3600" b="1" dirty="0">
                <a:latin typeface="Comic Sans MS" panose="030F0702030302020204" pitchFamily="66" charset="0"/>
              </a:rPr>
              <a:t>Miimi ngaanya manila!</a:t>
            </a:r>
            <a:br>
              <a:rPr lang="en-US" sz="3600" b="1" dirty="0">
                <a:latin typeface="Comic Sans MS" panose="030F0702030302020204" pitchFamily="66" charset="0"/>
              </a:rPr>
            </a:br>
            <a:r>
              <a:rPr lang="en-US" sz="3600" b="1" dirty="0">
                <a:latin typeface="Comic Sans MS" panose="030F0702030302020204" pitchFamily="66" charset="0"/>
              </a:rPr>
              <a:t>Junuy ngaya yaam yidaa.</a:t>
            </a:r>
            <a:br>
              <a:rPr lang="en-US" sz="3600" b="1" dirty="0">
                <a:latin typeface="Comic Sans MS" panose="030F0702030302020204" pitchFamily="66" charset="0"/>
              </a:rPr>
            </a:br>
            <a:r>
              <a:rPr lang="en-US" sz="3600" b="1" dirty="0">
                <a:latin typeface="Comic Sans MS" panose="030F0702030302020204" pitchFamily="66" charset="0"/>
              </a:rPr>
              <a:t>Bindarray jurriiyay,	</a:t>
            </a:r>
            <a:br>
              <a:rPr lang="en-US" sz="3600" b="1" dirty="0">
                <a:latin typeface="Comic Sans MS" panose="030F0702030302020204" pitchFamily="66" charset="0"/>
              </a:rPr>
            </a:br>
            <a:r>
              <a:rPr lang="en-US" sz="3600" b="1" dirty="0">
                <a:latin typeface="Comic Sans MS" panose="030F0702030302020204" pitchFamily="66" charset="0"/>
              </a:rPr>
              <a:t>Warrii gaagalgu.</a:t>
            </a:r>
            <a:r>
              <a:rPr lang="en-US" dirty="0">
                <a:latin typeface="Comic Sans MS" panose="030F0702030302020204" pitchFamily="66" charset="0"/>
              </a:rPr>
              <a:t>	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2E91D8E-400A-46DB-B798-03A880BF74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06746" y="882924"/>
            <a:ext cx="3829881" cy="4464325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endParaRPr lang="en-US" sz="16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Comic Sans MS" panose="030F07020303020202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>The river is flowing,	</a:t>
            </a:r>
          </a:p>
          <a:p>
            <a:r>
              <a:rPr lang="en-US" sz="2000" b="1" dirty="0">
                <a:solidFill>
                  <a:schemeClr val="tx1"/>
                </a:solidFill>
                <a:latin typeface="Comic Sans MS" panose="030F07020303020202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>Flowing and growing.</a:t>
            </a:r>
          </a:p>
          <a:p>
            <a:r>
              <a:rPr lang="en-AU" sz="2000" b="1" dirty="0">
                <a:solidFill>
                  <a:schemeClr val="tx1"/>
                </a:solidFill>
                <a:latin typeface="Comic Sans MS" panose="030F07020303020202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>The river is flowing,</a:t>
            </a:r>
          </a:p>
          <a:p>
            <a:r>
              <a:rPr lang="en-AU" sz="2000" b="1" dirty="0">
                <a:solidFill>
                  <a:schemeClr val="tx1"/>
                </a:solidFill>
                <a:latin typeface="Comic Sans MS" panose="030F07020303020202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>Down to the sea. </a:t>
            </a:r>
            <a:r>
              <a:rPr lang="en-US" sz="2000" b="1" dirty="0">
                <a:solidFill>
                  <a:schemeClr val="tx1"/>
                </a:solidFill>
                <a:latin typeface="Comic Sans MS" panose="030F07020303020202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</a:p>
          <a:p>
            <a:r>
              <a:rPr lang="en-US" sz="2000" b="1" dirty="0">
                <a:solidFill>
                  <a:schemeClr val="tx1"/>
                </a:solidFill>
                <a:latin typeface="Comic Sans MS" panose="030F07020303020202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>Mother nature carry me!</a:t>
            </a:r>
          </a:p>
          <a:p>
            <a:r>
              <a:rPr lang="en-US" sz="2000" b="1" dirty="0">
                <a:solidFill>
                  <a:schemeClr val="tx1"/>
                </a:solidFill>
                <a:latin typeface="Comic Sans MS" panose="030F07020303020202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>A child I will always be.</a:t>
            </a: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Comic Sans MS" panose="030F07020303020202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>The river is flowing,</a:t>
            </a: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Comic Sans MS" panose="030F07020303020202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>Down to the sea. 			</a:t>
            </a:r>
            <a:endParaRPr lang="en-US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17 The river is flowing">
            <a:hlinkClick r:id="" action="ppaction://media"/>
            <a:extLst>
              <a:ext uri="{FF2B5EF4-FFF2-40B4-BE49-F238E27FC236}">
                <a16:creationId xmlns:a16="http://schemas.microsoft.com/office/drawing/2014/main" id="{0ECB031F-F8AA-48B0-87E7-D25FCF1816B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51373" y="5347249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2554869"/>
      </p:ext>
    </p:extLst>
  </p:cSld>
  <p:clrMapOvr>
    <a:masterClrMapping/>
  </p:clrMapOvr>
  <p:transition spd="slow" advTm="29449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981" objId="10"/>
        <p14:stopEvt time="27324" objId="10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15E6C9-4FD7-45FB-839C-7758899631C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18EDDE-DA9B-4052-ABBF-8FE866544D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78" y="6316604"/>
            <a:ext cx="3746673" cy="4877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067CE8-345D-43BE-81E6-84B5F60C96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884" y="6215270"/>
            <a:ext cx="2496837" cy="589093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016EC66C-DD8C-4C16-9FF5-5976ACD704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50059"/>
            <a:ext cx="9144000" cy="1655762"/>
          </a:xfrm>
        </p:spPr>
        <p:txBody>
          <a:bodyPr>
            <a:normAutofit/>
          </a:bodyPr>
          <a:lstStyle/>
          <a:p>
            <a:r>
              <a:rPr lang="en-US" sz="9600" b="1" dirty="0">
                <a:latin typeface="Lucida Handwriting" panose="03010101010101010101" pitchFamily="66" charset="0"/>
              </a:rPr>
              <a:t>Biiwayay</a:t>
            </a: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EDB3DC20-744F-45B3-987F-503FACC681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392893"/>
            <a:ext cx="9144000" cy="487759"/>
          </a:xfrm>
        </p:spPr>
        <p:txBody>
          <a:bodyPr>
            <a:normAutofit/>
          </a:bodyPr>
          <a:lstStyle/>
          <a:p>
            <a:r>
              <a:rPr lang="en-US" sz="1600" dirty="0"/>
              <a:t>Reproduced by Kerrie ann Jarrett AECG Project Officer with permission from the copyright owner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9160617"/>
      </p:ext>
    </p:extLst>
  </p:cSld>
  <p:clrMapOvr>
    <a:masterClrMapping/>
  </p:clrMapOvr>
  <p:transition spd="slow" advTm="4610">
    <p:wheel spokes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31af2c3-83a6-488a-93af-10a03325926d">
      <Terms xmlns="http://schemas.microsoft.com/office/infopath/2007/PartnerControls"/>
    </lcf76f155ced4ddcb4097134ff3c332f>
    <TaxCatchAll xmlns="608362cb-8da2-4109-9735-5415d852d44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D134E90EFB3F4FA0DA51C44D1D56DA" ma:contentTypeVersion="16" ma:contentTypeDescription="Create a new document." ma:contentTypeScope="" ma:versionID="66bb0aeb4c091d18c69b6b0273cca710">
  <xsd:schema xmlns:xsd="http://www.w3.org/2001/XMLSchema" xmlns:xs="http://www.w3.org/2001/XMLSchema" xmlns:p="http://schemas.microsoft.com/office/2006/metadata/properties" xmlns:ns2="831af2c3-83a6-488a-93af-10a03325926d" xmlns:ns3="608362cb-8da2-4109-9735-5415d852d44a" targetNamespace="http://schemas.microsoft.com/office/2006/metadata/properties" ma:root="true" ma:fieldsID="cbcc58caba97d004b72d11e7fbc649fd" ns2:_="" ns3:_="">
    <xsd:import namespace="831af2c3-83a6-488a-93af-10a03325926d"/>
    <xsd:import namespace="608362cb-8da2-4109-9735-5415d852d4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1af2c3-83a6-488a-93af-10a0332592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51f47cd6-212f-4ea2-b6af-f1d1e47bdba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8362cb-8da2-4109-9735-5415d852d44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ce2a93b6-7532-456c-8d42-2d0b26909c46}" ma:internalName="TaxCatchAll" ma:showField="CatchAllData" ma:web="608362cb-8da2-4109-9735-5415d852d4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9043A84-25EE-404E-84DB-723CC946123B}">
  <ds:schemaRefs>
    <ds:schemaRef ds:uri="http://schemas.microsoft.com/office/2006/metadata/properties"/>
    <ds:schemaRef ds:uri="http://schemas.microsoft.com/office/infopath/2007/PartnerControls"/>
    <ds:schemaRef ds:uri="831af2c3-83a6-488a-93af-10a03325926d"/>
    <ds:schemaRef ds:uri="608362cb-8da2-4109-9735-5415d852d44a"/>
  </ds:schemaRefs>
</ds:datastoreItem>
</file>

<file path=customXml/itemProps2.xml><?xml version="1.0" encoding="utf-8"?>
<ds:datastoreItem xmlns:ds="http://schemas.openxmlformats.org/officeDocument/2006/customXml" ds:itemID="{FB6F1043-3343-4629-BABF-B26FB863AC1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7B336DC-EDDA-42B4-8D13-D35102BC8F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1af2c3-83a6-488a-93af-10a03325926d"/>
    <ds:schemaRef ds:uri="608362cb-8da2-4109-9735-5415d852d4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</TotalTime>
  <Words>103</Words>
  <Application>Microsoft Office PowerPoint</Application>
  <PresentationFormat>Widescreen</PresentationFormat>
  <Paragraphs>13</Paragraphs>
  <Slides>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The River is Flowing</vt:lpstr>
      <vt:lpstr>Bindarray jurriiyay, Jurriiyay barrwayay. Bindarray jurriiyay, Warrii gaagalgu.  Miimi ngaanya manila! Junuy ngaya yaam yidaa. Bindarray jurriiyay,  Warrii gaagalgu. </vt:lpstr>
      <vt:lpstr>Biiwayay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AECG</dc:creator>
  <cp:lastModifiedBy>Michael Jarrett</cp:lastModifiedBy>
  <cp:revision>14</cp:revision>
  <dcterms:created xsi:type="dcterms:W3CDTF">2017-10-12T00:26:46Z</dcterms:created>
  <dcterms:modified xsi:type="dcterms:W3CDTF">2023-10-19T21:45:08Z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603dfd7-d93a-4381-a340-2995d8282205_Enabled">
    <vt:lpwstr>true</vt:lpwstr>
  </property>
  <property fmtid="{D5CDD505-2E9C-101B-9397-08002B2CF9AE}" pid="3" name="MSIP_Label_b603dfd7-d93a-4381-a340-2995d8282205_SetDate">
    <vt:lpwstr>2023-10-12T01:43:49Z</vt:lpwstr>
  </property>
  <property fmtid="{D5CDD505-2E9C-101B-9397-08002B2CF9AE}" pid="4" name="MSIP_Label_b603dfd7-d93a-4381-a340-2995d8282205_Method">
    <vt:lpwstr>Standard</vt:lpwstr>
  </property>
  <property fmtid="{D5CDD505-2E9C-101B-9397-08002B2CF9AE}" pid="5" name="MSIP_Label_b603dfd7-d93a-4381-a340-2995d8282205_Name">
    <vt:lpwstr>OFFICIAL</vt:lpwstr>
  </property>
  <property fmtid="{D5CDD505-2E9C-101B-9397-08002B2CF9AE}" pid="6" name="MSIP_Label_b603dfd7-d93a-4381-a340-2995d8282205_SiteId">
    <vt:lpwstr>05a0e69a-418a-47c1-9c25-9387261bf991</vt:lpwstr>
  </property>
  <property fmtid="{D5CDD505-2E9C-101B-9397-08002B2CF9AE}" pid="7" name="MSIP_Label_b603dfd7-d93a-4381-a340-2995d8282205_ActionId">
    <vt:lpwstr>d63d234e-3739-4ec6-81d3-b451d50fb9da</vt:lpwstr>
  </property>
  <property fmtid="{D5CDD505-2E9C-101B-9397-08002B2CF9AE}" pid="8" name="MSIP_Label_b603dfd7-d93a-4381-a340-2995d8282205_ContentBits">
    <vt:lpwstr>0</vt:lpwstr>
  </property>
  <property fmtid="{D5CDD505-2E9C-101B-9397-08002B2CF9AE}" pid="9" name="ContentTypeId">
    <vt:lpwstr>0x010100EED134E90EFB3F4FA0DA51C44D1D56DA</vt:lpwstr>
  </property>
</Properties>
</file>