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sldIdLst>
    <p:sldId id="257" r:id="rId2"/>
    <p:sldId id="259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45F4-31F1-4CD6-8BB6-5F2CFF3A5F20}" type="datetimeFigureOut">
              <a:rPr lang="en-AU" smtClean="0"/>
              <a:t>17/09/2024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7897E804-CE30-48B0-9B2B-2D2E15D3AA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425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45F4-31F1-4CD6-8BB6-5F2CFF3A5F20}" type="datetimeFigureOut">
              <a:rPr lang="en-AU" smtClean="0"/>
              <a:t>17/09/2024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7897E804-CE30-48B0-9B2B-2D2E15D3AA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2653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45F4-31F1-4CD6-8BB6-5F2CFF3A5F20}" type="datetimeFigureOut">
              <a:rPr lang="en-AU" smtClean="0"/>
              <a:t>17/09/2024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7897E804-CE30-48B0-9B2B-2D2E15D3AA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65206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45F4-31F1-4CD6-8BB6-5F2CFF3A5F20}" type="datetimeFigureOut">
              <a:rPr lang="en-AU" smtClean="0"/>
              <a:t>17/09/2024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897E804-CE30-48B0-9B2B-2D2E15D3AACB}" type="slidenum">
              <a:rPr lang="en-AU" smtClean="0"/>
              <a:t>‹#›</a:t>
            </a:fld>
            <a:endParaRPr lang="en-A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84491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45F4-31F1-4CD6-8BB6-5F2CFF3A5F20}" type="datetimeFigureOut">
              <a:rPr lang="en-AU" smtClean="0"/>
              <a:t>17/09/2024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897E804-CE30-48B0-9B2B-2D2E15D3AA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9013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45F4-31F1-4CD6-8BB6-5F2CFF3A5F20}" type="datetimeFigureOut">
              <a:rPr lang="en-AU" smtClean="0"/>
              <a:t>17/09/2024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E804-CE30-48B0-9B2B-2D2E15D3AA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5527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45F4-31F1-4CD6-8BB6-5F2CFF3A5F20}" type="datetimeFigureOut">
              <a:rPr lang="en-AU" smtClean="0"/>
              <a:t>17/09/2024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E804-CE30-48B0-9B2B-2D2E15D3AA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01073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45F4-31F1-4CD6-8BB6-5F2CFF3A5F20}" type="datetimeFigureOut">
              <a:rPr lang="en-AU" smtClean="0"/>
              <a:t>17/09/2024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E804-CE30-48B0-9B2B-2D2E15D3AA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120894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144445F4-31F1-4CD6-8BB6-5F2CFF3A5F20}" type="datetimeFigureOut">
              <a:rPr lang="en-AU" smtClean="0"/>
              <a:t>17/09/2024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7897E804-CE30-48B0-9B2B-2D2E15D3AA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9966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45F4-31F1-4CD6-8BB6-5F2CFF3A5F20}" type="datetimeFigureOut">
              <a:rPr lang="en-AU" smtClean="0"/>
              <a:t>17/09/2024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E804-CE30-48B0-9B2B-2D2E15D3AA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0701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45F4-31F1-4CD6-8BB6-5F2CFF3A5F20}" type="datetimeFigureOut">
              <a:rPr lang="en-AU" smtClean="0"/>
              <a:t>17/09/2024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7897E804-CE30-48B0-9B2B-2D2E15D3AA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7026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45F4-31F1-4CD6-8BB6-5F2CFF3A5F20}" type="datetimeFigureOut">
              <a:rPr lang="en-AU" smtClean="0"/>
              <a:t>17/09/2024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E804-CE30-48B0-9B2B-2D2E15D3AA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358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45F4-31F1-4CD6-8BB6-5F2CFF3A5F20}" type="datetimeFigureOut">
              <a:rPr lang="en-AU" smtClean="0"/>
              <a:t>17/09/2024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E804-CE30-48B0-9B2B-2D2E15D3AA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83197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45F4-31F1-4CD6-8BB6-5F2CFF3A5F20}" type="datetimeFigureOut">
              <a:rPr lang="en-AU" smtClean="0"/>
              <a:t>17/09/2024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E804-CE30-48B0-9B2B-2D2E15D3AA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9350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45F4-31F1-4CD6-8BB6-5F2CFF3A5F20}" type="datetimeFigureOut">
              <a:rPr lang="en-AU" smtClean="0"/>
              <a:t>17/09/2024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E804-CE30-48B0-9B2B-2D2E15D3AA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44181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45F4-31F1-4CD6-8BB6-5F2CFF3A5F20}" type="datetimeFigureOut">
              <a:rPr lang="en-AU" smtClean="0"/>
              <a:t>17/09/2024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E804-CE30-48B0-9B2B-2D2E15D3AA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2924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445F4-31F1-4CD6-8BB6-5F2CFF3A5F20}" type="datetimeFigureOut">
              <a:rPr lang="en-AU" smtClean="0"/>
              <a:t>17/09/2024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E804-CE30-48B0-9B2B-2D2E15D3AA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0842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445F4-31F1-4CD6-8BB6-5F2CFF3A5F20}" type="datetimeFigureOut">
              <a:rPr lang="en-AU" smtClean="0"/>
              <a:t>17/09/2024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7E804-CE30-48B0-9B2B-2D2E15D3AA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61252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  <p:sldLayoutId id="214748392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girl-happy-dress-stickman-305371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girl-happy-dress-stickman-305371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kaboogawooga2.blogspot.com/p/puzzlebuilder.htm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70C719E-CB8E-E561-D2B8-37F117BC1D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6752109" cy="1117687"/>
          </a:xfrm>
        </p:spPr>
        <p:txBody>
          <a:bodyPr>
            <a:normAutofit/>
          </a:bodyPr>
          <a:lstStyle/>
          <a:p>
            <a:r>
              <a:rPr lang="en-AU"/>
              <a:t>Who/what your name?</a:t>
            </a:r>
          </a:p>
        </p:txBody>
      </p:sp>
      <p:pic>
        <p:nvPicPr>
          <p:cNvPr id="5" name="Picture 4" descr="A black and white drawing of a child&#10;&#10;Description automatically generated">
            <a:extLst>
              <a:ext uri="{FF2B5EF4-FFF2-40B4-BE49-F238E27FC236}">
                <a16:creationId xmlns:a16="http://schemas.microsoft.com/office/drawing/2014/main" id="{247FC4F0-22A0-82D3-E756-C479A4147A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5843" r="556"/>
          <a:stretch/>
        </p:blipFill>
        <p:spPr>
          <a:xfrm>
            <a:off x="7550980" y="10"/>
            <a:ext cx="4637843" cy="685799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E229710-8801-43F4-AADA-443D79BBB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2"/>
            <a:ext cx="7767872" cy="225365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F17F22D-C5D6-4690-BA75-73ECEEE55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2590078"/>
            <a:ext cx="786817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B250C7-FF91-475D-F70A-31A50FFAD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733709"/>
            <a:ext cx="9122228" cy="1373070"/>
          </a:xfrm>
        </p:spPr>
        <p:txBody>
          <a:bodyPr>
            <a:normAutofit/>
          </a:bodyPr>
          <a:lstStyle/>
          <a:p>
            <a:pPr algn="l"/>
            <a:r>
              <a:rPr lang="en-AU" sz="4400" b="1" dirty="0" err="1">
                <a:latin typeface="Cavolini" panose="03000502040302020204" pitchFamily="66" charset="0"/>
                <a:cs typeface="Cavolini" panose="03000502040302020204" pitchFamily="66" charset="0"/>
              </a:rPr>
              <a:t>Ngahn</a:t>
            </a:r>
            <a:r>
              <a:rPr lang="en-AU" sz="4400" b="1" dirty="0">
                <a:latin typeface="Cavolini" panose="03000502040302020204" pitchFamily="66" charset="0"/>
                <a:cs typeface="Cavolini" panose="03000502040302020204" pitchFamily="66" charset="0"/>
              </a:rPr>
              <a:t> – gur </a:t>
            </a:r>
            <a:r>
              <a:rPr lang="en-AU" sz="4400" b="1" dirty="0" err="1">
                <a:latin typeface="Cavolini" panose="03000502040302020204" pitchFamily="66" charset="0"/>
                <a:cs typeface="Cavolini" panose="03000502040302020204" pitchFamily="66" charset="0"/>
              </a:rPr>
              <a:t>wungah</a:t>
            </a:r>
            <a:r>
              <a:rPr lang="en-AU" sz="4400" b="1" dirty="0"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r>
              <a:rPr lang="en-AU" sz="4400" b="1" dirty="0" err="1">
                <a:latin typeface="Cavolini" panose="03000502040302020204" pitchFamily="66" charset="0"/>
                <a:cs typeface="Cavolini" panose="03000502040302020204" pitchFamily="66" charset="0"/>
              </a:rPr>
              <a:t>nyari</a:t>
            </a:r>
            <a:r>
              <a:rPr lang="en-AU" sz="4400" b="1" dirty="0">
                <a:latin typeface="Cavolini" panose="03000502040302020204" pitchFamily="66" charset="0"/>
                <a:cs typeface="Cavolini" panose="03000502040302020204" pitchFamily="66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80810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250C7-FF91-475D-F70A-31A50FFAD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540" y="590062"/>
            <a:ext cx="11424491" cy="1965851"/>
          </a:xfrm>
        </p:spPr>
        <p:txBody>
          <a:bodyPr>
            <a:normAutofit/>
          </a:bodyPr>
          <a:lstStyle/>
          <a:p>
            <a:pPr algn="l"/>
            <a:r>
              <a:rPr lang="en-AU" sz="5400" b="1" dirty="0">
                <a:solidFill>
                  <a:srgbClr val="FFFF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    </a:t>
            </a:r>
            <a:r>
              <a:rPr lang="en-AU" sz="5400" b="1" dirty="0" err="1">
                <a:solidFill>
                  <a:srgbClr val="FFFF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Ngay</a:t>
            </a:r>
            <a:r>
              <a:rPr lang="en-AU" sz="5400" b="1" dirty="0">
                <a:solidFill>
                  <a:srgbClr val="FFFF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gala </a:t>
            </a:r>
            <a:r>
              <a:rPr lang="en-AU" b="1" dirty="0">
                <a:solidFill>
                  <a:srgbClr val="FFFF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……….</a:t>
            </a:r>
            <a:r>
              <a:rPr lang="en-AU" sz="5400" b="1" dirty="0">
                <a:solidFill>
                  <a:srgbClr val="FFFF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0C719E-CB8E-E561-D2B8-37F117BC1D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3286" y="2829940"/>
            <a:ext cx="5324405" cy="1198120"/>
          </a:xfrm>
        </p:spPr>
        <p:txBody>
          <a:bodyPr>
            <a:normAutofit/>
          </a:bodyPr>
          <a:lstStyle/>
          <a:p>
            <a:pPr algn="l"/>
            <a:r>
              <a:rPr lang="en-AU" sz="3600" dirty="0">
                <a:solidFill>
                  <a:srgbClr val="FFFFFF"/>
                </a:solidFill>
              </a:rPr>
              <a:t>I am Shanene.</a:t>
            </a:r>
          </a:p>
        </p:txBody>
      </p:sp>
      <p:pic>
        <p:nvPicPr>
          <p:cNvPr id="5" name="Picture 4" descr="A black and white drawing of a child&#10;&#10;Description automatically generated">
            <a:extLst>
              <a:ext uri="{FF2B5EF4-FFF2-40B4-BE49-F238E27FC236}">
                <a16:creationId xmlns:a16="http://schemas.microsoft.com/office/drawing/2014/main" id="{247FC4F0-22A0-82D3-E756-C479A4147A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672811" y="3139259"/>
            <a:ext cx="2434725" cy="3056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13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250C7-FF91-475D-F70A-31A50FFAD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2540" y="590062"/>
            <a:ext cx="11424491" cy="1965851"/>
          </a:xfrm>
        </p:spPr>
        <p:txBody>
          <a:bodyPr>
            <a:normAutofit/>
          </a:bodyPr>
          <a:lstStyle/>
          <a:p>
            <a:pPr algn="l"/>
            <a:r>
              <a:rPr lang="en-AU" sz="5400" b="1" dirty="0">
                <a:solidFill>
                  <a:srgbClr val="FFFF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    </a:t>
            </a:r>
            <a:r>
              <a:rPr lang="en-AU" b="1" dirty="0" err="1">
                <a:solidFill>
                  <a:srgbClr val="FFFF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Ngahn</a:t>
            </a:r>
            <a:r>
              <a:rPr lang="en-AU" b="1" dirty="0">
                <a:solidFill>
                  <a:srgbClr val="FFFF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r>
              <a:rPr lang="en-AU" b="1" dirty="0" err="1">
                <a:solidFill>
                  <a:srgbClr val="FFFF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gali</a:t>
            </a:r>
            <a:r>
              <a:rPr lang="en-AU" b="1" dirty="0">
                <a:solidFill>
                  <a:srgbClr val="FFFF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0C719E-CB8E-E561-D2B8-37F117BC1D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3286" y="2829940"/>
            <a:ext cx="5324405" cy="1198120"/>
          </a:xfrm>
        </p:spPr>
        <p:txBody>
          <a:bodyPr>
            <a:normAutofit/>
          </a:bodyPr>
          <a:lstStyle/>
          <a:p>
            <a:pPr algn="l"/>
            <a:r>
              <a:rPr lang="en-AU" sz="3600" dirty="0">
                <a:solidFill>
                  <a:srgbClr val="FFFFFF"/>
                </a:solidFill>
              </a:rPr>
              <a:t>Who (is) this?</a:t>
            </a:r>
          </a:p>
        </p:txBody>
      </p:sp>
      <p:pic>
        <p:nvPicPr>
          <p:cNvPr id="6" name="Picture 5" descr="A child and child holding hands&#10;&#10;Description automatically generated">
            <a:extLst>
              <a:ext uri="{FF2B5EF4-FFF2-40B4-BE49-F238E27FC236}">
                <a16:creationId xmlns:a16="http://schemas.microsoft.com/office/drawing/2014/main" id="{4D5F96D9-3F57-D1E3-AAF1-2A2E3DFE62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568913" y="2187842"/>
            <a:ext cx="4351337" cy="4080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674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250C7-FF91-475D-F70A-31A50FFAD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0292" y="590062"/>
            <a:ext cx="10566739" cy="1965851"/>
          </a:xfrm>
        </p:spPr>
        <p:txBody>
          <a:bodyPr>
            <a:normAutofit/>
          </a:bodyPr>
          <a:lstStyle/>
          <a:p>
            <a:pPr algn="l"/>
            <a:r>
              <a:rPr lang="en-AU" sz="5400" b="1" dirty="0">
                <a:solidFill>
                  <a:srgbClr val="FFFF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Gali </a:t>
            </a:r>
            <a:r>
              <a:rPr lang="en-AU" sz="5400" b="1" dirty="0" err="1">
                <a:solidFill>
                  <a:srgbClr val="FFFF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Ng</a:t>
            </a:r>
            <a:r>
              <a:rPr lang="en-AU" b="1" dirty="0" err="1">
                <a:solidFill>
                  <a:srgbClr val="FFFF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anyah</a:t>
            </a:r>
            <a:r>
              <a:rPr lang="en-AU" b="1" dirty="0">
                <a:solidFill>
                  <a:srgbClr val="FFFF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r>
              <a:rPr lang="en-AU" b="1" dirty="0" err="1">
                <a:solidFill>
                  <a:srgbClr val="FFFF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nanang</a:t>
            </a:r>
            <a:r>
              <a:rPr lang="en-AU" b="1" dirty="0">
                <a:solidFill>
                  <a:srgbClr val="FFFF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0C719E-CB8E-E561-D2B8-37F117BC1D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3286" y="2829940"/>
            <a:ext cx="5324405" cy="1198120"/>
          </a:xfrm>
        </p:spPr>
        <p:txBody>
          <a:bodyPr>
            <a:normAutofit/>
          </a:bodyPr>
          <a:lstStyle/>
          <a:p>
            <a:pPr algn="l"/>
            <a:r>
              <a:rPr lang="en-AU" sz="3600" dirty="0">
                <a:solidFill>
                  <a:srgbClr val="FFFFFF"/>
                </a:solidFill>
              </a:rPr>
              <a:t>  This (is) my sister.</a:t>
            </a:r>
          </a:p>
        </p:txBody>
      </p:sp>
      <p:pic>
        <p:nvPicPr>
          <p:cNvPr id="1028" name="Picture 4" descr="Pin page">
            <a:extLst>
              <a:ext uri="{FF2B5EF4-FFF2-40B4-BE49-F238E27FC236}">
                <a16:creationId xmlns:a16="http://schemas.microsoft.com/office/drawing/2014/main" id="{4BA50DC8-4F17-8E30-15A4-7F95E02265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7635" y="2555913"/>
            <a:ext cx="2247900" cy="384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7131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250C7-FF91-475D-F70A-31A50FFAD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0292" y="590062"/>
            <a:ext cx="10566739" cy="1965851"/>
          </a:xfrm>
        </p:spPr>
        <p:txBody>
          <a:bodyPr>
            <a:normAutofit/>
          </a:bodyPr>
          <a:lstStyle/>
          <a:p>
            <a:pPr algn="l"/>
            <a:r>
              <a:rPr lang="en-AU" sz="5400" b="1" dirty="0">
                <a:solidFill>
                  <a:srgbClr val="FFFF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Gali </a:t>
            </a:r>
            <a:r>
              <a:rPr lang="en-AU" sz="5400" b="1" dirty="0" err="1">
                <a:solidFill>
                  <a:srgbClr val="FFFF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ng</a:t>
            </a:r>
            <a:r>
              <a:rPr lang="en-AU" b="1" dirty="0" err="1">
                <a:solidFill>
                  <a:srgbClr val="FFFF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anyah</a:t>
            </a:r>
            <a:r>
              <a:rPr lang="en-AU" b="1" dirty="0">
                <a:solidFill>
                  <a:srgbClr val="FFFF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r>
              <a:rPr lang="en-AU" b="1" dirty="0" err="1">
                <a:solidFill>
                  <a:srgbClr val="FFFF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banaam</a:t>
            </a:r>
            <a:r>
              <a:rPr lang="en-AU" b="1" dirty="0">
                <a:solidFill>
                  <a:srgbClr val="FFFF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0C719E-CB8E-E561-D2B8-37F117BC1D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3286" y="2829940"/>
            <a:ext cx="5324405" cy="1198120"/>
          </a:xfrm>
        </p:spPr>
        <p:txBody>
          <a:bodyPr>
            <a:normAutofit/>
          </a:bodyPr>
          <a:lstStyle/>
          <a:p>
            <a:pPr algn="l"/>
            <a:r>
              <a:rPr lang="en-AU" sz="3600" dirty="0">
                <a:solidFill>
                  <a:srgbClr val="FFFFFF"/>
                </a:solidFill>
              </a:rPr>
              <a:t>  This (is) </a:t>
            </a:r>
            <a:r>
              <a:rPr lang="en-AU" sz="3600">
                <a:solidFill>
                  <a:srgbClr val="FFFFFF"/>
                </a:solidFill>
              </a:rPr>
              <a:t>my brother</a:t>
            </a:r>
            <a:r>
              <a:rPr lang="en-AU" sz="3600" dirty="0">
                <a:solidFill>
                  <a:srgbClr val="FFFFFF"/>
                </a:solidFill>
              </a:rPr>
              <a:t>.</a:t>
            </a:r>
          </a:p>
        </p:txBody>
      </p:sp>
      <p:pic>
        <p:nvPicPr>
          <p:cNvPr id="2050" name="Picture 2" descr="Black Boy PNG, Vector, PSD, and Clipart With Transparent Background for Free  Download | Pngtree">
            <a:extLst>
              <a:ext uri="{FF2B5EF4-FFF2-40B4-BE49-F238E27FC236}">
                <a16:creationId xmlns:a16="http://schemas.microsoft.com/office/drawing/2014/main" id="{923ED602-4959-D0E2-4FF6-B7E5BB0E1E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2515" y="2587588"/>
            <a:ext cx="3851830" cy="3851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636738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6B2FDE9D3AB24E89F4433FA78FC862" ma:contentTypeVersion="16" ma:contentTypeDescription="Create a new document." ma:contentTypeScope="" ma:versionID="c16771571816a72f2ee7fa2dcb393df2">
  <xsd:schema xmlns:xsd="http://www.w3.org/2001/XMLSchema" xmlns:xs="http://www.w3.org/2001/XMLSchema" xmlns:p="http://schemas.microsoft.com/office/2006/metadata/properties" xmlns:ns2="465b2b25-8472-4a7e-a84d-a202d9d2cb4e" xmlns:ns3="fcae5cca-2bfb-4719-b140-dcfb0bf0697b" targetNamespace="http://schemas.microsoft.com/office/2006/metadata/properties" ma:root="true" ma:fieldsID="b91c2f7f7255c1ea0d0957f0500a0f50" ns2:_="" ns3:_="">
    <xsd:import namespace="465b2b25-8472-4a7e-a84d-a202d9d2cb4e"/>
    <xsd:import namespace="fcae5cca-2bfb-4719-b140-dcfb0bf069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Im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5b2b25-8472-4a7e-a84d-a202d9d2cb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1f47cd6-212f-4ea2-b6af-f1d1e47bdb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Image" ma:index="23" nillable="true" ma:displayName="Image" ma:format="Thumbnail" ma:internalName="Imag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ae5cca-2bfb-4719-b140-dcfb0bf0697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86570822-e675-412e-9aa5-a752f4b92ce9}" ma:internalName="TaxCatchAll" ma:showField="CatchAllData" ma:web="fcae5cca-2bfb-4719-b140-dcfb0bf069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cae5cca-2bfb-4719-b140-dcfb0bf0697b" xsi:nil="true"/>
    <Image xmlns="465b2b25-8472-4a7e-a84d-a202d9d2cb4e" xsi:nil="true"/>
    <lcf76f155ced4ddcb4097134ff3c332f xmlns="465b2b25-8472-4a7e-a84d-a202d9d2cb4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D2E2015-8E2C-49AC-9E06-02AD9FCA2EAC}"/>
</file>

<file path=customXml/itemProps2.xml><?xml version="1.0" encoding="utf-8"?>
<ds:datastoreItem xmlns:ds="http://schemas.openxmlformats.org/officeDocument/2006/customXml" ds:itemID="{2119D2EA-FA14-4DC6-9CE1-A91D797E68DC}"/>
</file>

<file path=customXml/itemProps3.xml><?xml version="1.0" encoding="utf-8"?>
<ds:datastoreItem xmlns:ds="http://schemas.openxmlformats.org/officeDocument/2006/customXml" ds:itemID="{82133BA9-C0F2-47FB-9F92-61B4B4821A2E}"/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7</TotalTime>
  <Words>56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Cavolini</vt:lpstr>
      <vt:lpstr>Trebuchet MS</vt:lpstr>
      <vt:lpstr>Berlin</vt:lpstr>
      <vt:lpstr>Ngahn – gur wungah nyari?</vt:lpstr>
      <vt:lpstr>     Ngay gala ………..</vt:lpstr>
      <vt:lpstr>     Ngahn gali?</vt:lpstr>
      <vt:lpstr> Gali Nganyah nanang.</vt:lpstr>
      <vt:lpstr> Gali nganyah banaam.</vt:lpstr>
    </vt:vector>
  </TitlesOfParts>
  <Company>NSW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Shanene Phillips</dc:creator>
  <cp:lastModifiedBy>Shanene Phillips</cp:lastModifiedBy>
  <cp:revision>2</cp:revision>
  <dcterms:created xsi:type="dcterms:W3CDTF">2024-09-17T00:52:21Z</dcterms:created>
  <dcterms:modified xsi:type="dcterms:W3CDTF">2024-09-17T02:58:55Z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0x0101008B6B2FDE9D3AB24E89F4433FA78FC862</vt:lpwstr>
  </property>
</Properties>
</file>