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62" d="100"/>
          <a:sy n="162" d="100"/>
        </p:scale>
        <p:origin x="25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588A-16B3-5FFE-2B68-8939E5611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A740C-29E0-BA67-59F4-2173DAAD0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609E-0015-1AEB-C076-D0F52AED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9B3C2-226D-FCF3-DEFB-6E9D573C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146B5-5F43-3463-3F93-821075CA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85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8EF9-0E97-8858-0894-BB96B85E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165C4-344A-B88D-C623-C0CA1E8AD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1364D-46ED-8988-0C05-A51EF5D2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F8798-E297-5612-7479-9D1AB67C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B09E-E262-A813-A95A-636AAC2E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36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C4C24-9FC7-D9AB-2D33-CC694D691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1F2FB-7283-825F-7C35-D7FA7B4F4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DEDA8-E562-D6F6-226A-CEB13671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6F38E-1410-0AA0-03D6-DC9F0347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F792E-6753-25F9-C43E-C49A3773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44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158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65FA-A63D-1BA4-A499-7CCF04EF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6B7A7-646A-C970-B963-55EBE6311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52561-88D1-6836-7353-394A8BAA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8562A-1C90-977B-D260-DA3D039C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5D1F-3135-C88B-B33E-0139DA38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94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6F73-5C31-F336-EBB2-D7E643DE9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53308-786E-8078-3CF4-B2FD4108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F46AE-073E-0BB4-77AE-EE9AEFE0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C2E94-B2E3-DA5C-34B0-89410E76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0D1F5-C83F-5F16-CDBC-67931D4C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12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4991-7110-B0FC-9AEF-B2A53B18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D349C-BA01-CB2E-1C37-7623072E1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4839C-9311-2502-7497-EDDD99B15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60613-5D57-5A28-83D4-0004730C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9C23F-1F0E-EB15-3159-A5D4007C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A968-6A60-63CF-989F-736591DA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63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2DC8-A3FA-A3BC-0329-E10B2A1E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4D20A-5615-86E7-BE60-95AD6E9AF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6AC3B-B0BC-85C8-25FC-E1FB375A7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CB07F-D21C-CD24-8577-722605CC2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0B902-37A0-8E1A-0A55-1D4A6C3A1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D7729-7679-B70A-C5C8-A78F0C7E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251B7-F709-9983-A40E-F7B73916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C7B6E4-48A9-D196-5595-017751B5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31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9C81-64AF-A659-9583-3A493596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A2A7F-2330-7776-67C7-C8F501E0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0FFFE-1375-68F5-3546-CA2DC73B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40557-792D-7F6E-51C6-A3AFDBCF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15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76B69-4DB5-9009-F452-6CF698CE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E3691-899A-6F3A-CD68-BF387D49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CE8AE-B392-108A-C4AE-997D7AC9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41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22EF-D46A-47B4-E6B1-4F7FE31E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5407E-7401-401D-201A-B2F393F33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DA655-9395-902C-CED5-C558E76F6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0DF0A-EBBA-58A8-9C15-15820DA4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BC952-F8A4-6B74-41D7-8FFEBCA0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84A31-91CE-321C-6CA3-B5543401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696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6BAE-8BE0-C343-4492-DABEB820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20074-AF17-1086-37D8-5F72AC8A3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54BF8-9D1A-145B-F847-FFACC7C05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74C96-9822-CE7B-3150-6B84E5F3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1B48B-3426-8615-4D9E-6197488A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82A32-4319-5E89-FC45-19FB5CD6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74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A014D9-C20B-9AFC-449B-10ADCFB1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08E0E-AE20-647D-B203-0E2C98693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56764-2C9C-2715-188C-2862A1C5C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14CA-5086-46EE-A2BD-CB992FAA9B2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080CD-AE75-2EB8-1CFF-6992F3F0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3842B-00F3-BEB6-8DAF-906B44523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6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AB45FD74-3D26-D4F8-F61E-B074D61AF5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95401" y="288463"/>
            <a:ext cx="2887467" cy="1636981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AU" sz="11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Colour, copy and paste images 4, 5, 6 onto a new slide in a layout of your choosing.</a:t>
            </a:r>
            <a:endParaRPr lang="en-AU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AU" sz="11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Colour, copy and paste images 1, 2, 3 into your slide.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AU" sz="11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Following the lesson, move images 1, 2, 3 to proposed locations.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DAAF2F-9E92-C2C0-E38A-16C84A9253E3}"/>
              </a:ext>
            </a:extLst>
          </p:cNvPr>
          <p:cNvGrpSpPr/>
          <p:nvPr/>
        </p:nvGrpSpPr>
        <p:grpSpPr>
          <a:xfrm>
            <a:off x="65265" y="38315"/>
            <a:ext cx="3047683" cy="2200897"/>
            <a:chOff x="65265" y="38315"/>
            <a:chExt cx="3047683" cy="2200897"/>
          </a:xfrm>
        </p:grpSpPr>
        <p:pic>
          <p:nvPicPr>
            <p:cNvPr id="5" name="Picture 4" descr="A bird on a branch&#10;&#10;Description automatically generated">
              <a:extLst>
                <a:ext uri="{FF2B5EF4-FFF2-40B4-BE49-F238E27FC236}">
                  <a16:creationId xmlns:a16="http://schemas.microsoft.com/office/drawing/2014/main" id="{9B7DFF69-5B0A-EE5F-AA7E-CD3D036C4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5" y="38315"/>
              <a:ext cx="3047683" cy="220089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A8A4DC-BC8B-EDB9-6CF2-A22F5D6F39B8}"/>
                </a:ext>
              </a:extLst>
            </p:cNvPr>
            <p:cNvSpPr txBox="1"/>
            <p:nvPr/>
          </p:nvSpPr>
          <p:spPr>
            <a:xfrm>
              <a:off x="880827" y="543140"/>
              <a:ext cx="297356" cy="33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300" dirty="0"/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404A57B-099B-138B-4314-6D24825B2444}"/>
              </a:ext>
            </a:extLst>
          </p:cNvPr>
          <p:cNvGrpSpPr/>
          <p:nvPr/>
        </p:nvGrpSpPr>
        <p:grpSpPr>
          <a:xfrm>
            <a:off x="27557" y="1799738"/>
            <a:ext cx="3240294" cy="2339992"/>
            <a:chOff x="27557" y="1799738"/>
            <a:chExt cx="3240294" cy="2339992"/>
          </a:xfrm>
        </p:grpSpPr>
        <p:pic>
          <p:nvPicPr>
            <p:cNvPr id="33" name="Picture 32" descr="A fish on a black background&#10;&#10;Description automatically generated">
              <a:extLst>
                <a:ext uri="{FF2B5EF4-FFF2-40B4-BE49-F238E27FC236}">
                  <a16:creationId xmlns:a16="http://schemas.microsoft.com/office/drawing/2014/main" id="{BC0427AE-816C-E77A-5E59-96D9DF83E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7" y="1799738"/>
              <a:ext cx="3240294" cy="233999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99F926-6248-0F0C-BD50-CD841ED7379C}"/>
                </a:ext>
              </a:extLst>
            </p:cNvPr>
            <p:cNvSpPr txBox="1"/>
            <p:nvPr/>
          </p:nvSpPr>
          <p:spPr>
            <a:xfrm>
              <a:off x="880827" y="2160648"/>
              <a:ext cx="297356" cy="33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300" dirty="0"/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57290F-EF50-C5AC-36AA-3D67809CD409}"/>
              </a:ext>
            </a:extLst>
          </p:cNvPr>
          <p:cNvGrpSpPr/>
          <p:nvPr/>
        </p:nvGrpSpPr>
        <p:grpSpPr>
          <a:xfrm>
            <a:off x="-921399" y="3520320"/>
            <a:ext cx="3604451" cy="3299365"/>
            <a:chOff x="-830428" y="3500147"/>
            <a:chExt cx="3604451" cy="3299365"/>
          </a:xfrm>
        </p:grpSpPr>
        <p:pic>
          <p:nvPicPr>
            <p:cNvPr id="31" name="Picture 30" descr="A child standing in front of a black background&#10;&#10;Description automatically generated">
              <a:extLst>
                <a:ext uri="{FF2B5EF4-FFF2-40B4-BE49-F238E27FC236}">
                  <a16:creationId xmlns:a16="http://schemas.microsoft.com/office/drawing/2014/main" id="{7D834FB8-F665-FEA1-9F67-B8F1FFF65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4" r="22673"/>
            <a:stretch/>
          </p:blipFill>
          <p:spPr>
            <a:xfrm>
              <a:off x="-830428" y="3500147"/>
              <a:ext cx="3604451" cy="32993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9D3F6-6F0B-E657-F850-7FEFE090FE71}"/>
                </a:ext>
              </a:extLst>
            </p:cNvPr>
            <p:cNvSpPr txBox="1"/>
            <p:nvPr/>
          </p:nvSpPr>
          <p:spPr>
            <a:xfrm>
              <a:off x="880827" y="3913846"/>
              <a:ext cx="297356" cy="33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300" dirty="0"/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622F6DF-1CC0-01F0-013B-684C2B7D2176}"/>
              </a:ext>
            </a:extLst>
          </p:cNvPr>
          <p:cNvGrpSpPr/>
          <p:nvPr/>
        </p:nvGrpSpPr>
        <p:grpSpPr>
          <a:xfrm>
            <a:off x="1647704" y="-213130"/>
            <a:ext cx="6815300" cy="4921698"/>
            <a:chOff x="1647704" y="-213130"/>
            <a:chExt cx="6815300" cy="4921698"/>
          </a:xfrm>
        </p:grpSpPr>
        <p:pic>
          <p:nvPicPr>
            <p:cNvPr id="25" name="Picture 24" descr="A white tree with a black background&#10;&#10;Description automatically generated">
              <a:extLst>
                <a:ext uri="{FF2B5EF4-FFF2-40B4-BE49-F238E27FC236}">
                  <a16:creationId xmlns:a16="http://schemas.microsoft.com/office/drawing/2014/main" id="{DB64E86F-BEF5-84D3-C280-004B408F1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704" y="-213130"/>
              <a:ext cx="6815300" cy="492169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056139-2F89-A580-4E9E-E484EC26CC29}"/>
                </a:ext>
              </a:extLst>
            </p:cNvPr>
            <p:cNvSpPr txBox="1"/>
            <p:nvPr/>
          </p:nvSpPr>
          <p:spPr>
            <a:xfrm>
              <a:off x="2960271" y="536839"/>
              <a:ext cx="297356" cy="33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300" dirty="0"/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5386A4B-141B-70E3-DEB3-5DF3B34F3F4B}"/>
              </a:ext>
            </a:extLst>
          </p:cNvPr>
          <p:cNvGrpSpPr/>
          <p:nvPr/>
        </p:nvGrpSpPr>
        <p:grpSpPr>
          <a:xfrm>
            <a:off x="7073093" y="1405352"/>
            <a:ext cx="3702115" cy="2673498"/>
            <a:chOff x="7073093" y="1405352"/>
            <a:chExt cx="3702115" cy="2673498"/>
          </a:xfrm>
        </p:grpSpPr>
        <p:pic>
          <p:nvPicPr>
            <p:cNvPr id="27" name="Picture 26" descr="A white rock on a black background&#10;&#10;Description automatically generated">
              <a:extLst>
                <a:ext uri="{FF2B5EF4-FFF2-40B4-BE49-F238E27FC236}">
                  <a16:creationId xmlns:a16="http://schemas.microsoft.com/office/drawing/2014/main" id="{702DB72A-B642-F427-61A4-F63D258E9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093" y="1405352"/>
              <a:ext cx="3702115" cy="267349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5F936C6-6342-8473-9022-69D6D0268BCF}"/>
                </a:ext>
              </a:extLst>
            </p:cNvPr>
            <p:cNvSpPr txBox="1"/>
            <p:nvPr/>
          </p:nvSpPr>
          <p:spPr>
            <a:xfrm>
              <a:off x="7402426" y="2354330"/>
              <a:ext cx="297356" cy="33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300" dirty="0"/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B070FC-7B95-22D1-3BF1-3D2FB7FFB634}"/>
              </a:ext>
            </a:extLst>
          </p:cNvPr>
          <p:cNvGrpSpPr/>
          <p:nvPr/>
        </p:nvGrpSpPr>
        <p:grpSpPr>
          <a:xfrm>
            <a:off x="1929246" y="1752828"/>
            <a:ext cx="9669848" cy="6983122"/>
            <a:chOff x="1929246" y="1752828"/>
            <a:chExt cx="9669848" cy="6983122"/>
          </a:xfrm>
        </p:grpSpPr>
        <p:pic>
          <p:nvPicPr>
            <p:cNvPr id="29" name="Picture 28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9A2A1027-E543-2DB6-8767-CE121241B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246" y="1752828"/>
              <a:ext cx="9669848" cy="698312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31413B-2A23-B486-68D1-F3C552A642FE}"/>
                </a:ext>
              </a:extLst>
            </p:cNvPr>
            <p:cNvSpPr txBox="1"/>
            <p:nvPr/>
          </p:nvSpPr>
          <p:spPr>
            <a:xfrm>
              <a:off x="2960271" y="4194316"/>
              <a:ext cx="297356" cy="33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300" dirty="0"/>
                <a:t>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EDA0F7-8179-D814-7C96-186554E5C0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94618" y="0"/>
            <a:ext cx="1197382" cy="6962261"/>
            <a:chOff x="10994618" y="0"/>
            <a:chExt cx="1197382" cy="69622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CC17F82-74D2-E1D5-E81B-EDF0E8E5B0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alphaModFix amt="35000"/>
            </a:blip>
            <a:srcRect l="49135" r="38558"/>
            <a:stretch/>
          </p:blipFill>
          <p:spPr>
            <a:xfrm>
              <a:off x="10994618" y="0"/>
              <a:ext cx="1197382" cy="6858000"/>
            </a:xfrm>
            <a:prstGeom prst="rect">
              <a:avLst/>
            </a:prstGeom>
          </p:spPr>
        </p:pic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D472671B-BEDD-7314-250E-39AADEEC62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8948720" y="2689984"/>
              <a:ext cx="5397280" cy="348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YINABILDANHI LESSON </a:t>
              </a:r>
              <a:r>
                <a:rPr lang="en-AU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INTERACTIVE DIGITAL RESOURCE</a:t>
              </a:r>
              <a:endParaRPr lang="en-AU" sz="11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E68D48A3-7228-5602-8680-A529B0409F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133558" y="5710676"/>
              <a:ext cx="2112645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NSW Department of Education </a:t>
              </a:r>
            </a:p>
          </p:txBody>
        </p:sp>
        <p:pic>
          <p:nvPicPr>
            <p:cNvPr id="6" name="Picture 5" descr="A logo with a flower&#10;&#10;Description automatically generated">
              <a:extLst>
                <a:ext uri="{FF2B5EF4-FFF2-40B4-BE49-F238E27FC236}">
                  <a16:creationId xmlns:a16="http://schemas.microsoft.com/office/drawing/2014/main" id="{49D81F69-1550-0659-4322-079FFCD0CBF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09273" y="6176766"/>
              <a:ext cx="560070" cy="593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57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Williams (Taylor Williams)</dc:creator>
  <cp:lastModifiedBy>Taylor Williams (Taylor Williams)</cp:lastModifiedBy>
  <cp:revision>1</cp:revision>
  <dcterms:created xsi:type="dcterms:W3CDTF">2023-10-05T00:21:22Z</dcterms:created>
  <dcterms:modified xsi:type="dcterms:W3CDTF">2023-10-05T00:25:25Z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2023-10-05T00:24:29Z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03262748-7578-4e3b-a852-3483a8c3d2a8</vt:lpwstr>
  </property>
  <property fmtid="{D5CDD505-2E9C-101B-9397-08002B2CF9AE}" pid="8" name="MSIP_Label_b603dfd7-d93a-4381-a340-2995d8282205_ContentBits">
    <vt:lpwstr>0</vt:lpwstr>
  </property>
</Properties>
</file>