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13" r:id="rId4"/>
  </p:sldMasterIdLst>
  <p:notesMasterIdLst>
    <p:notesMasterId r:id="rId37"/>
  </p:notesMasterIdLst>
  <p:handoutMasterIdLst>
    <p:handoutMasterId r:id="rId38"/>
  </p:handoutMasterIdLst>
  <p:sldIdLst>
    <p:sldId id="361" r:id="rId5"/>
    <p:sldId id="313" r:id="rId6"/>
    <p:sldId id="363" r:id="rId7"/>
    <p:sldId id="353" r:id="rId8"/>
    <p:sldId id="316" r:id="rId9"/>
    <p:sldId id="344" r:id="rId10"/>
    <p:sldId id="379" r:id="rId11"/>
    <p:sldId id="345" r:id="rId12"/>
    <p:sldId id="347" r:id="rId13"/>
    <p:sldId id="384" r:id="rId14"/>
    <p:sldId id="373" r:id="rId15"/>
    <p:sldId id="348" r:id="rId16"/>
    <p:sldId id="375" r:id="rId17"/>
    <p:sldId id="358" r:id="rId18"/>
    <p:sldId id="357" r:id="rId19"/>
    <p:sldId id="351" r:id="rId20"/>
    <p:sldId id="352" r:id="rId21"/>
    <p:sldId id="382" r:id="rId22"/>
    <p:sldId id="380" r:id="rId23"/>
    <p:sldId id="374" r:id="rId24"/>
    <p:sldId id="368" r:id="rId25"/>
    <p:sldId id="377" r:id="rId26"/>
    <p:sldId id="376" r:id="rId27"/>
    <p:sldId id="383" r:id="rId28"/>
    <p:sldId id="365" r:id="rId29"/>
    <p:sldId id="370" r:id="rId30"/>
    <p:sldId id="381" r:id="rId31"/>
    <p:sldId id="372" r:id="rId32"/>
    <p:sldId id="371" r:id="rId33"/>
    <p:sldId id="367" r:id="rId34"/>
    <p:sldId id="369" r:id="rId35"/>
    <p:sldId id="385" r:id="rId36"/>
  </p:sldIdLst>
  <p:sldSz cx="12192000" cy="6858000"/>
  <p:notesSz cx="9939338" cy="6805613"/>
  <p:defaultTextStyle>
    <a:defPPr>
      <a:defRPr lang="en-US"/>
    </a:defPPr>
    <a:lvl1pPr marL="0" algn="l" defTabSz="914301" rtl="0" eaLnBrk="1" latinLnBrk="0" hangingPunct="1">
      <a:defRPr sz="1799" kern="1200">
        <a:solidFill>
          <a:schemeClr val="tx1"/>
        </a:solidFill>
        <a:latin typeface="+mn-lt"/>
        <a:ea typeface="+mn-ea"/>
        <a:cs typeface="+mn-cs"/>
      </a:defRPr>
    </a:lvl1pPr>
    <a:lvl2pPr marL="457150" algn="l" defTabSz="914301" rtl="0" eaLnBrk="1" latinLnBrk="0" hangingPunct="1">
      <a:defRPr sz="1799" kern="1200">
        <a:solidFill>
          <a:schemeClr val="tx1"/>
        </a:solidFill>
        <a:latin typeface="+mn-lt"/>
        <a:ea typeface="+mn-ea"/>
        <a:cs typeface="+mn-cs"/>
      </a:defRPr>
    </a:lvl2pPr>
    <a:lvl3pPr marL="914301" algn="l" defTabSz="914301" rtl="0" eaLnBrk="1" latinLnBrk="0" hangingPunct="1">
      <a:defRPr sz="1799" kern="1200">
        <a:solidFill>
          <a:schemeClr val="tx1"/>
        </a:solidFill>
        <a:latin typeface="+mn-lt"/>
        <a:ea typeface="+mn-ea"/>
        <a:cs typeface="+mn-cs"/>
      </a:defRPr>
    </a:lvl3pPr>
    <a:lvl4pPr marL="1371450" algn="l" defTabSz="914301" rtl="0" eaLnBrk="1" latinLnBrk="0" hangingPunct="1">
      <a:defRPr sz="1799" kern="1200">
        <a:solidFill>
          <a:schemeClr val="tx1"/>
        </a:solidFill>
        <a:latin typeface="+mn-lt"/>
        <a:ea typeface="+mn-ea"/>
        <a:cs typeface="+mn-cs"/>
      </a:defRPr>
    </a:lvl4pPr>
    <a:lvl5pPr marL="1828601" algn="l" defTabSz="914301" rtl="0" eaLnBrk="1" latinLnBrk="0" hangingPunct="1">
      <a:defRPr sz="1799" kern="1200">
        <a:solidFill>
          <a:schemeClr val="tx1"/>
        </a:solidFill>
        <a:latin typeface="+mn-lt"/>
        <a:ea typeface="+mn-ea"/>
        <a:cs typeface="+mn-cs"/>
      </a:defRPr>
    </a:lvl5pPr>
    <a:lvl6pPr marL="2285751" algn="l" defTabSz="914301" rtl="0" eaLnBrk="1" latinLnBrk="0" hangingPunct="1">
      <a:defRPr sz="1799" kern="1200">
        <a:solidFill>
          <a:schemeClr val="tx1"/>
        </a:solidFill>
        <a:latin typeface="+mn-lt"/>
        <a:ea typeface="+mn-ea"/>
        <a:cs typeface="+mn-cs"/>
      </a:defRPr>
    </a:lvl6pPr>
    <a:lvl7pPr marL="2742902" algn="l" defTabSz="914301" rtl="0" eaLnBrk="1" latinLnBrk="0" hangingPunct="1">
      <a:defRPr sz="1799" kern="1200">
        <a:solidFill>
          <a:schemeClr val="tx1"/>
        </a:solidFill>
        <a:latin typeface="+mn-lt"/>
        <a:ea typeface="+mn-ea"/>
        <a:cs typeface="+mn-cs"/>
      </a:defRPr>
    </a:lvl7pPr>
    <a:lvl8pPr marL="3200051" algn="l" defTabSz="914301" rtl="0" eaLnBrk="1" latinLnBrk="0" hangingPunct="1">
      <a:defRPr sz="1799" kern="1200">
        <a:solidFill>
          <a:schemeClr val="tx1"/>
        </a:solidFill>
        <a:latin typeface="+mn-lt"/>
        <a:ea typeface="+mn-ea"/>
        <a:cs typeface="+mn-cs"/>
      </a:defRPr>
    </a:lvl8pPr>
    <a:lvl9pPr marL="3657201" algn="l" defTabSz="914301" rtl="0" eaLnBrk="1" latinLnBrk="0" hangingPunct="1">
      <a:defRPr sz="179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F0BA414-DB93-F7DA-0D62-2B93B60C57C6}" name="Margaret Mcewan" initials="MM" userId="S::MARGARET.MCEWAN@det.nsw.edu.au::bd4551b8-8484-47d4-b47f-7e1e23c22331" providerId="AD"/>
  <p188:author id="{CFC31589-98A0-C118-178B-D51DDA09DA73}" name="Isla Becker" initials="IB" userId="S::Isla.Becker1@det.nsw.edu.au::74d5ce0a-f8be-4885-ac6b-eaa33de38653" providerId="AD"/>
  <p188:author id="{ECAE36C7-6746-6EBB-BF8F-857BD6BC60AF}" name="Tracey SIMON" initials="TS" userId="S::Tracey.Todd1@det.nsw.edu.au::4680acba-f260-43c9-9c5f-b79f861ff2c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uzanne Rothwell" initials="SR" lastIdx="4" clrIdx="0">
    <p:extLst>
      <p:ext uri="{19B8F6BF-5375-455C-9EA6-DF929625EA0E}">
        <p15:presenceInfo xmlns:p15="http://schemas.microsoft.com/office/powerpoint/2012/main" userId="Suzanne Rothwell" providerId="None"/>
      </p:ext>
    </p:extLst>
  </p:cmAuthor>
  <p:cmAuthor id="2" name="Stephan Christodoulou" initials="SC" lastIdx="1" clrIdx="1">
    <p:extLst>
      <p:ext uri="{19B8F6BF-5375-455C-9EA6-DF929625EA0E}">
        <p15:presenceInfo xmlns:p15="http://schemas.microsoft.com/office/powerpoint/2012/main" userId="S-1-5-21-2977299124-1876462163-2290217735-12342922" providerId="AD"/>
      </p:ext>
    </p:extLst>
  </p:cmAuthor>
  <p:cmAuthor id="3" name="Chris Angelucci (Chris Angelucci)" initials="CA(A" lastIdx="2" clrIdx="2">
    <p:extLst>
      <p:ext uri="{19B8F6BF-5375-455C-9EA6-DF929625EA0E}">
        <p15:presenceInfo xmlns:p15="http://schemas.microsoft.com/office/powerpoint/2012/main" userId="S-1-5-21-2977299124-1876462163-2290217735-11023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04040"/>
    <a:srgbClr val="5FCBEF"/>
    <a:srgbClr val="3399FF"/>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29" autoAdjust="0"/>
    <p:restoredTop sz="82203" autoAdjust="0"/>
  </p:normalViewPr>
  <p:slideViewPr>
    <p:cSldViewPr snapToGrid="0">
      <p:cViewPr varScale="1">
        <p:scale>
          <a:sx n="115" d="100"/>
          <a:sy n="115" d="100"/>
        </p:scale>
        <p:origin x="594" y="108"/>
      </p:cViewPr>
      <p:guideLst/>
    </p:cSldViewPr>
  </p:slideViewPr>
  <p:notesTextViewPr>
    <p:cViewPr>
      <p:scale>
        <a:sx n="1" d="1"/>
        <a:sy n="1" d="1"/>
      </p:scale>
      <p:origin x="0" y="0"/>
    </p:cViewPr>
  </p:notesTextViewPr>
  <p:sorterViewPr>
    <p:cViewPr>
      <p:scale>
        <a:sx n="100" d="100"/>
        <a:sy n="100" d="100"/>
      </p:scale>
      <p:origin x="0" y="-2796"/>
    </p:cViewPr>
  </p:sorterViewPr>
  <p:notesViewPr>
    <p:cSldViewPr snapToGrid="0">
      <p:cViewPr varScale="1">
        <p:scale>
          <a:sx n="78" d="100"/>
          <a:sy n="78" d="100"/>
        </p:scale>
        <p:origin x="2484"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presProps" Target="presProps.xml"/><Relationship Id="rId45"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20" Type="http://schemas.openxmlformats.org/officeDocument/2006/relationships/slide" Target="slides/slide16.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il Domagala" userId="c063d334-0435-4f51-b10b-f002b2f1cf5b" providerId="ADAL" clId="{CBD5A5FF-DF9B-4495-98BF-E82EF9C1068C}"/>
    <pc:docChg chg="delSld">
      <pc:chgData name="Neil Domagala" userId="c063d334-0435-4f51-b10b-f002b2f1cf5b" providerId="ADAL" clId="{CBD5A5FF-DF9B-4495-98BF-E82EF9C1068C}" dt="2025-10-09T05:22:54.209" v="0" actId="2696"/>
      <pc:docMkLst>
        <pc:docMk/>
      </pc:docMkLst>
      <pc:sldChg chg="del">
        <pc:chgData name="Neil Domagala" userId="c063d334-0435-4f51-b10b-f002b2f1cf5b" providerId="ADAL" clId="{CBD5A5FF-DF9B-4495-98BF-E82EF9C1068C}" dt="2025-10-09T05:22:54.209" v="0" actId="2696"/>
        <pc:sldMkLst>
          <pc:docMk/>
          <pc:sldMk cId="979163337" sldId="295"/>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4307047" cy="341463"/>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sz="quarter" idx="1"/>
          </p:nvPr>
        </p:nvSpPr>
        <p:spPr>
          <a:xfrm>
            <a:off x="5629993" y="1"/>
            <a:ext cx="4307047" cy="341463"/>
          </a:xfrm>
          <a:prstGeom prst="rect">
            <a:avLst/>
          </a:prstGeom>
        </p:spPr>
        <p:txBody>
          <a:bodyPr vert="horz" lIns="91440" tIns="45720" rIns="91440" bIns="45720" rtlCol="0"/>
          <a:lstStyle>
            <a:lvl1pPr algn="r">
              <a:defRPr sz="1200"/>
            </a:lvl1pPr>
          </a:lstStyle>
          <a:p>
            <a:fld id="{894C99C8-17EB-44F4-8104-DD1DADFCF567}" type="datetimeFigureOut">
              <a:rPr lang="en-AU" smtClean="0"/>
              <a:t>9/10/2025</a:t>
            </a:fld>
            <a:endParaRPr lang="en-AU" dirty="0"/>
          </a:p>
        </p:txBody>
      </p:sp>
      <p:sp>
        <p:nvSpPr>
          <p:cNvPr id="4" name="Footer Placeholder 3"/>
          <p:cNvSpPr>
            <a:spLocks noGrp="1"/>
          </p:cNvSpPr>
          <p:nvPr>
            <p:ph type="ftr" sz="quarter" idx="2"/>
          </p:nvPr>
        </p:nvSpPr>
        <p:spPr>
          <a:xfrm>
            <a:off x="2" y="6464152"/>
            <a:ext cx="4307047" cy="341462"/>
          </a:xfrm>
          <a:prstGeom prst="rect">
            <a:avLst/>
          </a:prstGeom>
        </p:spPr>
        <p:txBody>
          <a:bodyPr vert="horz" lIns="91440" tIns="45720" rIns="91440" bIns="45720" rtlCol="0" anchor="b"/>
          <a:lstStyle>
            <a:lvl1pPr algn="l">
              <a:defRPr sz="1200"/>
            </a:lvl1pPr>
          </a:lstStyle>
          <a:p>
            <a:endParaRPr lang="en-AU" dirty="0"/>
          </a:p>
        </p:txBody>
      </p:sp>
      <p:sp>
        <p:nvSpPr>
          <p:cNvPr id="5" name="Slide Number Placeholder 4"/>
          <p:cNvSpPr>
            <a:spLocks noGrp="1"/>
          </p:cNvSpPr>
          <p:nvPr>
            <p:ph type="sldNum" sz="quarter" idx="3"/>
          </p:nvPr>
        </p:nvSpPr>
        <p:spPr>
          <a:xfrm>
            <a:off x="5629993" y="6464152"/>
            <a:ext cx="4307047" cy="341462"/>
          </a:xfrm>
          <a:prstGeom prst="rect">
            <a:avLst/>
          </a:prstGeom>
        </p:spPr>
        <p:txBody>
          <a:bodyPr vert="horz" lIns="91440" tIns="45720" rIns="91440" bIns="45720" rtlCol="0" anchor="b"/>
          <a:lstStyle>
            <a:lvl1pPr algn="r">
              <a:defRPr sz="1200"/>
            </a:lvl1pPr>
          </a:lstStyle>
          <a:p>
            <a:fld id="{BE2D6E08-0D72-46CF-940E-86F5AE73A63F}" type="slidenum">
              <a:rPr lang="en-AU" smtClean="0"/>
              <a:t>‹#›</a:t>
            </a:fld>
            <a:endParaRPr lang="en-AU" dirty="0"/>
          </a:p>
        </p:txBody>
      </p:sp>
    </p:spTree>
    <p:extLst>
      <p:ext uri="{BB962C8B-B14F-4D97-AF65-F5344CB8AC3E}">
        <p14:creationId xmlns:p14="http://schemas.microsoft.com/office/powerpoint/2010/main" val="17286101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4307742" cy="341313"/>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5629279" y="1"/>
            <a:ext cx="4307742" cy="341313"/>
          </a:xfrm>
          <a:prstGeom prst="rect">
            <a:avLst/>
          </a:prstGeom>
        </p:spPr>
        <p:txBody>
          <a:bodyPr vert="horz" lIns="91440" tIns="45720" rIns="91440" bIns="45720" rtlCol="0"/>
          <a:lstStyle>
            <a:lvl1pPr algn="r">
              <a:defRPr sz="1200"/>
            </a:lvl1pPr>
          </a:lstStyle>
          <a:p>
            <a:fld id="{E8610B5E-7C6D-4649-B762-93477D4E263E}" type="datetimeFigureOut">
              <a:rPr lang="en-AU" smtClean="0"/>
              <a:t>9/10/2025</a:t>
            </a:fld>
            <a:endParaRPr lang="en-AU" dirty="0"/>
          </a:p>
        </p:txBody>
      </p:sp>
      <p:sp>
        <p:nvSpPr>
          <p:cNvPr id="4" name="Slide Image Placeholder 3"/>
          <p:cNvSpPr>
            <a:spLocks noGrp="1" noRot="1" noChangeAspect="1"/>
          </p:cNvSpPr>
          <p:nvPr>
            <p:ph type="sldImg" idx="2"/>
          </p:nvPr>
        </p:nvSpPr>
        <p:spPr>
          <a:xfrm>
            <a:off x="2927350" y="850900"/>
            <a:ext cx="4084638" cy="2297113"/>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994632" y="3275086"/>
            <a:ext cx="7950078" cy="267941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2" y="6464301"/>
            <a:ext cx="4307742" cy="341313"/>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5629279" y="6464301"/>
            <a:ext cx="4307742" cy="341313"/>
          </a:xfrm>
          <a:prstGeom prst="rect">
            <a:avLst/>
          </a:prstGeom>
        </p:spPr>
        <p:txBody>
          <a:bodyPr vert="horz" lIns="91440" tIns="45720" rIns="91440" bIns="45720" rtlCol="0" anchor="b"/>
          <a:lstStyle>
            <a:lvl1pPr algn="r">
              <a:defRPr sz="1200"/>
            </a:lvl1pPr>
          </a:lstStyle>
          <a:p>
            <a:fld id="{4A94947F-D31E-412E-8A09-A80FFB8B6F51}" type="slidenum">
              <a:rPr lang="en-AU" smtClean="0"/>
              <a:t>‹#›</a:t>
            </a:fld>
            <a:endParaRPr lang="en-AU" dirty="0"/>
          </a:p>
        </p:txBody>
      </p:sp>
    </p:spTree>
    <p:extLst>
      <p:ext uri="{BB962C8B-B14F-4D97-AF65-F5344CB8AC3E}">
        <p14:creationId xmlns:p14="http://schemas.microsoft.com/office/powerpoint/2010/main" val="11107157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education.nsw.gov.au/schooling/parents-and-carers/going-to-school/astp/contractors/astp-mobile-app-for-drivers" TargetMode="External"/><Relationship Id="rId2" Type="http://schemas.openxmlformats.org/officeDocument/2006/relationships/slide" Target="../slides/slide15.xml"/><Relationship Id="rId1" Type="http://schemas.openxmlformats.org/officeDocument/2006/relationships/notesMaster" Target="../notesMasters/notesMaster1.xml"/><Relationship Id="rId4" Type="http://schemas.openxmlformats.org/officeDocument/2006/relationships/hyperlink" Target="https://education.nsw.gov.au/content/dam/main-education/public-schools/astp/media/documents/astp-mobile-app-for-drivers-user-guide.pdf"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4A94947F-D31E-412E-8A09-A80FFB8B6F51}" type="slidenum">
              <a:rPr lang="en-AU" smtClean="0"/>
              <a:t>4</a:t>
            </a:fld>
            <a:endParaRPr lang="en-AU" dirty="0"/>
          </a:p>
        </p:txBody>
      </p:sp>
    </p:spTree>
    <p:extLst>
      <p:ext uri="{BB962C8B-B14F-4D97-AF65-F5344CB8AC3E}">
        <p14:creationId xmlns:p14="http://schemas.microsoft.com/office/powerpoint/2010/main" val="14233363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Drivers must have a working phone in an appropriate hands-free cradle and have credit on your phone to use the mobile phone app </a:t>
            </a:r>
          </a:p>
          <a:p>
            <a:r>
              <a:rPr lang="en-AU" dirty="0"/>
              <a:t>and to contact parents regarding pick up and drop of times and any variations or absences. This is not a job for ATSOs. </a:t>
            </a:r>
          </a:p>
          <a:p>
            <a:endParaRPr lang="en-AU" dirty="0"/>
          </a:p>
          <a:p>
            <a:r>
              <a:rPr lang="en-AU" dirty="0"/>
              <a:t>DO NOT beep horns for pick up or drop off reminders. Parents must be ready 15 mins before and after the identified pick-up time to account for traffic and student absences.</a:t>
            </a:r>
          </a:p>
          <a:p>
            <a:endParaRPr lang="en-AU" dirty="0"/>
          </a:p>
          <a:p>
            <a:r>
              <a:rPr lang="en-AU" dirty="0"/>
              <a:t>Follow the run card and use the Mobile App. </a:t>
            </a:r>
          </a:p>
          <a:p>
            <a:endParaRPr lang="en-AU" dirty="0"/>
          </a:p>
          <a:p>
            <a:r>
              <a:rPr lang="en-AU" dirty="0"/>
              <a:t>Drivers are NEVER ALLOWED to make ad hoc changes to the run. </a:t>
            </a:r>
          </a:p>
          <a:p>
            <a:endParaRPr lang="en-AU" dirty="0"/>
          </a:p>
          <a:p>
            <a:endParaRPr lang="en-AU" dirty="0"/>
          </a:p>
        </p:txBody>
      </p:sp>
      <p:sp>
        <p:nvSpPr>
          <p:cNvPr id="4" name="Slide Number Placeholder 3"/>
          <p:cNvSpPr>
            <a:spLocks noGrp="1"/>
          </p:cNvSpPr>
          <p:nvPr>
            <p:ph type="sldNum" sz="quarter" idx="5"/>
          </p:nvPr>
        </p:nvSpPr>
        <p:spPr/>
        <p:txBody>
          <a:bodyPr/>
          <a:lstStyle/>
          <a:p>
            <a:fld id="{4A94947F-D31E-412E-8A09-A80FFB8B6F51}" type="slidenum">
              <a:rPr lang="en-AU" smtClean="0"/>
              <a:t>14</a:t>
            </a:fld>
            <a:endParaRPr lang="en-AU" dirty="0"/>
          </a:p>
        </p:txBody>
      </p:sp>
    </p:spTree>
    <p:extLst>
      <p:ext uri="{BB962C8B-B14F-4D97-AF65-F5344CB8AC3E}">
        <p14:creationId xmlns:p14="http://schemas.microsoft.com/office/powerpoint/2010/main" val="35034381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Please ensure you adhere to the Transport for NSW road rules and have a secure phone cradle fixed to the vehicle.</a:t>
            </a:r>
          </a:p>
          <a:p>
            <a:pPr algn="ctr"/>
            <a:endParaRPr lang="en-US" sz="1200" dirty="0">
              <a:solidFill>
                <a:schemeClr val="tx1"/>
              </a:solidFill>
              <a:latin typeface="Segoe UI Light" panose="020B0502040204020203" pitchFamily="34" charset="0"/>
              <a:cs typeface="Segoe UI Light" panose="020B0502040204020203" pitchFamily="34" charset="0"/>
            </a:endParaRPr>
          </a:p>
          <a:p>
            <a:r>
              <a:rPr lang="en-AU" sz="1200" dirty="0">
                <a:solidFill>
                  <a:schemeClr val="tx1"/>
                </a:solidFill>
                <a:latin typeface="Segoe UI Light" panose="020B0502040204020203" pitchFamily="34" charset="0"/>
                <a:cs typeface="Segoe UI Light" panose="020B0502040204020203" pitchFamily="34" charset="0"/>
              </a:rPr>
              <a:t>Refer to the </a:t>
            </a:r>
            <a:r>
              <a:rPr lang="en-AU" sz="1200" b="1" dirty="0">
                <a:solidFill>
                  <a:schemeClr val="tx1"/>
                </a:solidFill>
                <a:latin typeface="Segoe UI Light" panose="020B0502040204020203" pitchFamily="34" charset="0"/>
                <a:cs typeface="Segoe UI Light" panose="020B0502040204020203" pitchFamily="34" charset="0"/>
                <a:hlinkClick r:id="rId3">
                  <a:extLst>
                    <a:ext uri="{A12FA001-AC4F-418D-AE19-62706E023703}">
                      <ahyp:hlinkClr xmlns:ahyp="http://schemas.microsoft.com/office/drawing/2018/hyperlinkcolor" val="tx"/>
                    </a:ext>
                  </a:extLst>
                </a:hlinkClick>
              </a:rPr>
              <a:t>ASTP Website</a:t>
            </a:r>
            <a:r>
              <a:rPr lang="en-AU" sz="1200" b="1" dirty="0">
                <a:solidFill>
                  <a:schemeClr val="tx1"/>
                </a:solidFill>
                <a:latin typeface="Segoe UI Light" panose="020B0502040204020203" pitchFamily="34" charset="0"/>
                <a:cs typeface="Segoe UI Light" panose="020B0502040204020203" pitchFamily="34" charset="0"/>
              </a:rPr>
              <a:t> </a:t>
            </a:r>
            <a:r>
              <a:rPr lang="en-AU" sz="1200" dirty="0">
                <a:solidFill>
                  <a:schemeClr val="tx1"/>
                </a:solidFill>
                <a:latin typeface="Segoe UI Light" panose="020B0502040204020203" pitchFamily="34" charset="0"/>
                <a:cs typeface="Segoe UI Light" panose="020B0502040204020203" pitchFamily="34" charset="0"/>
              </a:rPr>
              <a:t>for an instructional video on how to use the Mobile App and the </a:t>
            </a:r>
            <a:r>
              <a:rPr lang="en-AU" sz="1200" b="1" dirty="0">
                <a:solidFill>
                  <a:schemeClr val="tx1"/>
                </a:solidFill>
                <a:latin typeface="Segoe UI Light" panose="020B0502040204020203" pitchFamily="34" charset="0"/>
                <a:cs typeface="Segoe UI Light" panose="020B0502040204020203" pitchFamily="34" charset="0"/>
                <a:hlinkClick r:id="rId4">
                  <a:extLst>
                    <a:ext uri="{A12FA001-AC4F-418D-AE19-62706E023703}">
                      <ahyp:hlinkClr xmlns:ahyp="http://schemas.microsoft.com/office/drawing/2018/hyperlinkcolor" val="tx"/>
                    </a:ext>
                  </a:extLst>
                </a:hlinkClick>
              </a:rPr>
              <a:t>ASTP Mobile App User Guide</a:t>
            </a:r>
            <a:endParaRPr lang="en-AU" sz="1200" b="1" dirty="0">
              <a:solidFill>
                <a:schemeClr val="tx1"/>
              </a:solidFill>
              <a:latin typeface="Segoe UI Light" panose="020B0502040204020203" pitchFamily="34" charset="0"/>
              <a:cs typeface="Segoe UI Light" panose="020B0502040204020203" pitchFamily="34" charset="0"/>
            </a:endParaRPr>
          </a:p>
          <a:p>
            <a:endParaRPr lang="en-US" dirty="0"/>
          </a:p>
          <a:p>
            <a:r>
              <a:rPr lang="en-US" dirty="0"/>
              <a:t>If you work regionally, or the run operates in an area where internet connection drops out, </a:t>
            </a:r>
            <a:r>
              <a:rPr lang="en-AU" dirty="0"/>
              <a:t>start the app in an area with network connectivity, such as at home using Wi-Fi. Then, continue onboarding/offboarding of students as per normal. </a:t>
            </a:r>
          </a:p>
          <a:p>
            <a:endParaRPr lang="en-AU" dirty="0"/>
          </a:p>
          <a:p>
            <a:r>
              <a:rPr lang="en-AU" dirty="0"/>
              <a:t>If you lose connection during the trip, the ASTP Mobile App will continue to track the journey, and the driver can onboard/offboard students via the app. The data will sync once internet connection resumes.</a:t>
            </a:r>
            <a:endParaRPr lang="en-US" dirty="0"/>
          </a:p>
          <a:p>
            <a:endParaRPr lang="en-AU" dirty="0"/>
          </a:p>
        </p:txBody>
      </p:sp>
      <p:sp>
        <p:nvSpPr>
          <p:cNvPr id="4" name="Slide Number Placeholder 3"/>
          <p:cNvSpPr>
            <a:spLocks noGrp="1"/>
          </p:cNvSpPr>
          <p:nvPr>
            <p:ph type="sldNum" sz="quarter" idx="5"/>
          </p:nvPr>
        </p:nvSpPr>
        <p:spPr/>
        <p:txBody>
          <a:bodyPr/>
          <a:lstStyle/>
          <a:p>
            <a:fld id="{4A94947F-D31E-412E-8A09-A80FFB8B6F51}" type="slidenum">
              <a:rPr lang="en-AU" smtClean="0"/>
              <a:t>15</a:t>
            </a:fld>
            <a:endParaRPr lang="en-AU" dirty="0"/>
          </a:p>
        </p:txBody>
      </p:sp>
    </p:spTree>
    <p:extLst>
      <p:ext uri="{BB962C8B-B14F-4D97-AF65-F5344CB8AC3E}">
        <p14:creationId xmlns:p14="http://schemas.microsoft.com/office/powerpoint/2010/main" val="24563920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4A94947F-D31E-412E-8A09-A80FFB8B6F51}" type="slidenum">
              <a:rPr lang="en-AU" smtClean="0"/>
              <a:t>16</a:t>
            </a:fld>
            <a:endParaRPr lang="en-AU" dirty="0"/>
          </a:p>
        </p:txBody>
      </p:sp>
    </p:spTree>
    <p:extLst>
      <p:ext uri="{BB962C8B-B14F-4D97-AF65-F5344CB8AC3E}">
        <p14:creationId xmlns:p14="http://schemas.microsoft.com/office/powerpoint/2010/main" val="39535981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DROPPING OFF STUDENTS TO HOME</a:t>
            </a:r>
          </a:p>
          <a:p>
            <a:endParaRPr lang="en-AU" dirty="0"/>
          </a:p>
          <a:p>
            <a:r>
              <a:rPr lang="en-AU" dirty="0"/>
              <a:t>Do not let the student out of the vehicle (child locks should be in use at all times in vehicles where they are available)</a:t>
            </a:r>
          </a:p>
          <a:p>
            <a:r>
              <a:rPr lang="en-AU" dirty="0"/>
              <a:t>Wait 3 minutes past the agreed time.</a:t>
            </a:r>
          </a:p>
          <a:p>
            <a:r>
              <a:rPr lang="en-AU" dirty="0"/>
              <a:t>Driver calls the parent/carer. </a:t>
            </a:r>
          </a:p>
          <a:p>
            <a:r>
              <a:rPr lang="en-AU" dirty="0"/>
              <a:t>If the parent/carer indicates they are more than 3 minutes from arriving home OR they do not answer the call.</a:t>
            </a:r>
          </a:p>
          <a:p>
            <a:r>
              <a:rPr lang="en-AU" dirty="0"/>
              <a:t>Driver calls ASTP 1300 338 278 to report a ‘Home Alone’.</a:t>
            </a:r>
          </a:p>
          <a:p>
            <a:r>
              <a:rPr lang="en-AU" dirty="0"/>
              <a:t>The driver &amp; ATSO are to follow directions given by ASTP staff.</a:t>
            </a:r>
          </a:p>
          <a:p>
            <a:endParaRPr lang="en-AU" dirty="0"/>
          </a:p>
          <a:p>
            <a:r>
              <a:rPr lang="en-AU" dirty="0"/>
              <a:t>If for any reason you cannot contact ASTP, you should contact your Contractor for advice on what to do next.</a:t>
            </a:r>
          </a:p>
          <a:p>
            <a:r>
              <a:rPr lang="en-AU" dirty="0"/>
              <a:t>The driver and ATSO should not allow students to leave the vehicle unaccompanied by an adult. </a:t>
            </a:r>
          </a:p>
          <a:p>
            <a:r>
              <a:rPr lang="en-AU" dirty="0"/>
              <a:t>It is NOT OK to see a parent wave from the veranda or front window – parents must meet the student at the curb or foot path or agreed drop-off point.</a:t>
            </a:r>
          </a:p>
          <a:p>
            <a:endParaRPr lang="en-AU" dirty="0"/>
          </a:p>
        </p:txBody>
      </p:sp>
      <p:sp>
        <p:nvSpPr>
          <p:cNvPr id="4" name="Slide Number Placeholder 3"/>
          <p:cNvSpPr>
            <a:spLocks noGrp="1"/>
          </p:cNvSpPr>
          <p:nvPr>
            <p:ph type="sldNum" sz="quarter" idx="5"/>
          </p:nvPr>
        </p:nvSpPr>
        <p:spPr/>
        <p:txBody>
          <a:bodyPr/>
          <a:lstStyle/>
          <a:p>
            <a:fld id="{4A94947F-D31E-412E-8A09-A80FFB8B6F51}" type="slidenum">
              <a:rPr lang="en-AU" smtClean="0"/>
              <a:t>18</a:t>
            </a:fld>
            <a:endParaRPr lang="en-AU" dirty="0"/>
          </a:p>
        </p:txBody>
      </p:sp>
    </p:spTree>
    <p:extLst>
      <p:ext uri="{BB962C8B-B14F-4D97-AF65-F5344CB8AC3E}">
        <p14:creationId xmlns:p14="http://schemas.microsoft.com/office/powerpoint/2010/main" val="7060543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71612-086A-EB1A-89DA-66DD06E3DA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AC7303-201C-C7E3-E910-D4FD8A213B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DC2A6A-6795-1661-ED34-245AEE3347FB}"/>
              </a:ext>
            </a:extLst>
          </p:cNvPr>
          <p:cNvSpPr>
            <a:spLocks noGrp="1"/>
          </p:cNvSpPr>
          <p:nvPr>
            <p:ph type="body" idx="1"/>
          </p:nvPr>
        </p:nvSpPr>
        <p:spPr/>
        <p:txBody>
          <a:bodyPr/>
          <a:lstStyle/>
          <a:p>
            <a:r>
              <a:rPr lang="en-AU" dirty="0"/>
              <a:t> </a:t>
            </a:r>
          </a:p>
        </p:txBody>
      </p:sp>
      <p:sp>
        <p:nvSpPr>
          <p:cNvPr id="4" name="Slide Number Placeholder 3">
            <a:extLst>
              <a:ext uri="{FF2B5EF4-FFF2-40B4-BE49-F238E27FC236}">
                <a16:creationId xmlns:a16="http://schemas.microsoft.com/office/drawing/2014/main" id="{DCA7BF5A-BF8E-1940-4056-CCD949B10080}"/>
              </a:ext>
            </a:extLst>
          </p:cNvPr>
          <p:cNvSpPr>
            <a:spLocks noGrp="1"/>
          </p:cNvSpPr>
          <p:nvPr>
            <p:ph type="sldNum" sz="quarter" idx="5"/>
          </p:nvPr>
        </p:nvSpPr>
        <p:spPr/>
        <p:txBody>
          <a:bodyPr/>
          <a:lstStyle/>
          <a:p>
            <a:fld id="{4A94947F-D31E-412E-8A09-A80FFB8B6F51}" type="slidenum">
              <a:rPr lang="en-AU" smtClean="0"/>
              <a:t>19</a:t>
            </a:fld>
            <a:endParaRPr lang="en-AU" dirty="0"/>
          </a:p>
        </p:txBody>
      </p:sp>
    </p:spTree>
    <p:extLst>
      <p:ext uri="{BB962C8B-B14F-4D97-AF65-F5344CB8AC3E}">
        <p14:creationId xmlns:p14="http://schemas.microsoft.com/office/powerpoint/2010/main" val="31167757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4A94947F-D31E-412E-8A09-A80FFB8B6F51}" type="slidenum">
              <a:rPr lang="en-AU" smtClean="0"/>
              <a:t>20</a:t>
            </a:fld>
            <a:endParaRPr lang="en-AU" dirty="0"/>
          </a:p>
        </p:txBody>
      </p:sp>
    </p:spTree>
    <p:extLst>
      <p:ext uri="{BB962C8B-B14F-4D97-AF65-F5344CB8AC3E}">
        <p14:creationId xmlns:p14="http://schemas.microsoft.com/office/powerpoint/2010/main" val="9928430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If drivers have concerns about ATSOs performing their duties, they should not discuss it with the ATSO. Instead report concerns to the contractor who will send an email to ASTP for consideration and management as required.</a:t>
            </a:r>
          </a:p>
        </p:txBody>
      </p:sp>
      <p:sp>
        <p:nvSpPr>
          <p:cNvPr id="4" name="Slide Number Placeholder 3"/>
          <p:cNvSpPr>
            <a:spLocks noGrp="1"/>
          </p:cNvSpPr>
          <p:nvPr>
            <p:ph type="sldNum" sz="quarter" idx="5"/>
          </p:nvPr>
        </p:nvSpPr>
        <p:spPr/>
        <p:txBody>
          <a:bodyPr/>
          <a:lstStyle/>
          <a:p>
            <a:fld id="{4A94947F-D31E-412E-8A09-A80FFB8B6F51}" type="slidenum">
              <a:rPr lang="en-AU" smtClean="0"/>
              <a:t>21</a:t>
            </a:fld>
            <a:endParaRPr lang="en-AU" dirty="0"/>
          </a:p>
        </p:txBody>
      </p:sp>
    </p:spTree>
    <p:extLst>
      <p:ext uri="{BB962C8B-B14F-4D97-AF65-F5344CB8AC3E}">
        <p14:creationId xmlns:p14="http://schemas.microsoft.com/office/powerpoint/2010/main" val="5597848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PARENTS</a:t>
            </a:r>
          </a:p>
          <a:p>
            <a:endParaRPr lang="en-AU" dirty="0"/>
          </a:p>
          <a:p>
            <a:r>
              <a:rPr lang="en-AU" dirty="0"/>
              <a:t>Provide all additional equipment required for the student to travel (car seats, sensory or communication items etc...)</a:t>
            </a:r>
          </a:p>
          <a:p>
            <a:r>
              <a:rPr lang="en-AU" dirty="0"/>
              <a:t>Parents/carers should be waiting at the agreed location for the vehicle in the morning and the afternoon. </a:t>
            </a:r>
          </a:p>
          <a:p>
            <a:r>
              <a:rPr lang="en-AU" dirty="0"/>
              <a:t>Parents/carers should be prepared 15min before and 15min after the agreed time. This is to allow for small variances in travel times due to student absences or traffic hazards. </a:t>
            </a:r>
          </a:p>
          <a:p>
            <a:r>
              <a:rPr lang="en-AU" dirty="0"/>
              <a:t>Do not beep the horn on arrival as this can be disruptive to neighbours and students in the vehicle.</a:t>
            </a:r>
          </a:p>
          <a:p>
            <a:r>
              <a:rPr lang="en-AU" dirty="0"/>
              <a:t>Opening the vehicle doors, helping students into and out of the vehicle as well as securing seat belts is the parents</a:t>
            </a:r>
          </a:p>
          <a:p>
            <a:r>
              <a:rPr lang="en-AU" dirty="0"/>
              <a:t>/carers responsibility. ATSOs may assist if required and it is safe to do so.</a:t>
            </a:r>
          </a:p>
          <a:p>
            <a:r>
              <a:rPr lang="en-AU" dirty="0"/>
              <a:t>Loading wheelchairs and other specialist equipment is NOT the ATSOs responsibility. This should be performed by the Driver and the Parent/Carer (or school staff).</a:t>
            </a:r>
          </a:p>
          <a:p>
            <a:endParaRPr lang="en-AU" dirty="0"/>
          </a:p>
        </p:txBody>
      </p:sp>
      <p:sp>
        <p:nvSpPr>
          <p:cNvPr id="4" name="Slide Number Placeholder 3"/>
          <p:cNvSpPr>
            <a:spLocks noGrp="1"/>
          </p:cNvSpPr>
          <p:nvPr>
            <p:ph type="sldNum" sz="quarter" idx="5"/>
          </p:nvPr>
        </p:nvSpPr>
        <p:spPr/>
        <p:txBody>
          <a:bodyPr/>
          <a:lstStyle/>
          <a:p>
            <a:fld id="{4A94947F-D31E-412E-8A09-A80FFB8B6F51}" type="slidenum">
              <a:rPr lang="en-AU" smtClean="0"/>
              <a:t>22</a:t>
            </a:fld>
            <a:endParaRPr lang="en-AU" dirty="0"/>
          </a:p>
        </p:txBody>
      </p:sp>
    </p:spTree>
    <p:extLst>
      <p:ext uri="{BB962C8B-B14F-4D97-AF65-F5344CB8AC3E}">
        <p14:creationId xmlns:p14="http://schemas.microsoft.com/office/powerpoint/2010/main" val="18851595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SCHOOLS</a:t>
            </a:r>
          </a:p>
          <a:p>
            <a:r>
              <a:rPr lang="en-AU" dirty="0"/>
              <a:t>Liaise with parents about student support needs and behaviours of concern (this is NOT a part of an ATSOs role)</a:t>
            </a:r>
          </a:p>
          <a:p>
            <a:r>
              <a:rPr lang="en-AU" dirty="0"/>
              <a:t>School staff should meet the vehicle kerbside or in the carpark every morning and bring students to the vehicle every afternoon. Duty of care is transferred from the ATSO to the School staff and vice versa at this point. ATSO are allowed to step outside of the vehicle to facilitate students loading in and out of the vehicles. It is important that the ATSO stays within the immediate vicinity of the vehicle.</a:t>
            </a:r>
          </a:p>
          <a:p>
            <a:r>
              <a:rPr lang="en-AU" dirty="0"/>
              <a:t>Schools should provide ATSOs with a briefing on the current transport specific BSP &amp; HCP.</a:t>
            </a:r>
          </a:p>
          <a:p>
            <a:r>
              <a:rPr lang="en-AU" dirty="0"/>
              <a:t>If a student uses a sensory or communication item (iPad or Tablet, blanket, fidget toy etc…) or requires a belt buckle cover or harness this must be noted on the BSP.</a:t>
            </a:r>
          </a:p>
          <a:p>
            <a:r>
              <a:rPr lang="en-AU" dirty="0"/>
              <a:t>Schools will in some instances provide a seating plan. Seating plans will stipulate where students and ATSO should be seated in the vehicle. If a seating plan is provided it is essential that it is followed.</a:t>
            </a:r>
          </a:p>
          <a:p>
            <a:r>
              <a:rPr lang="en-AU" dirty="0"/>
              <a:t>Schools should make sure students have been to the toilet before entering the vehicle.</a:t>
            </a:r>
          </a:p>
          <a:p>
            <a:r>
              <a:rPr lang="en-AU" dirty="0"/>
              <a:t>School staff should not place students on transport if behaviour is heightened or highly escalated, especially if the student is being physically aggressive. </a:t>
            </a:r>
          </a:p>
          <a:p>
            <a:endParaRPr lang="en-AU" dirty="0"/>
          </a:p>
        </p:txBody>
      </p:sp>
      <p:sp>
        <p:nvSpPr>
          <p:cNvPr id="4" name="Slide Number Placeholder 3"/>
          <p:cNvSpPr>
            <a:spLocks noGrp="1"/>
          </p:cNvSpPr>
          <p:nvPr>
            <p:ph type="sldNum" sz="quarter" idx="5"/>
          </p:nvPr>
        </p:nvSpPr>
        <p:spPr/>
        <p:txBody>
          <a:bodyPr/>
          <a:lstStyle/>
          <a:p>
            <a:fld id="{4A94947F-D31E-412E-8A09-A80FFB8B6F51}" type="slidenum">
              <a:rPr lang="en-AU" smtClean="0"/>
              <a:t>23</a:t>
            </a:fld>
            <a:endParaRPr lang="en-AU" dirty="0"/>
          </a:p>
        </p:txBody>
      </p:sp>
    </p:spTree>
    <p:extLst>
      <p:ext uri="{BB962C8B-B14F-4D97-AF65-F5344CB8AC3E}">
        <p14:creationId xmlns:p14="http://schemas.microsoft.com/office/powerpoint/2010/main" val="42586915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People might comment that a person doesn’t look disabled. So, what does a disability look like? </a:t>
            </a:r>
          </a:p>
          <a:p>
            <a:r>
              <a:rPr lang="en-AU" dirty="0"/>
              <a:t>It could be someone that has an obvious physical disability - someone in a wheelchair, someone missing a limb, someone with Down Syndrome. </a:t>
            </a:r>
          </a:p>
          <a:p>
            <a:r>
              <a:rPr lang="en-AU" dirty="0"/>
              <a:t>However, it may also be: </a:t>
            </a:r>
          </a:p>
          <a:p>
            <a:r>
              <a:rPr lang="en-AU" dirty="0"/>
              <a:t>a medical condition  </a:t>
            </a:r>
          </a:p>
          <a:p>
            <a:r>
              <a:rPr lang="en-AU" dirty="0"/>
              <a:t>a mental health diagnosis  </a:t>
            </a:r>
          </a:p>
          <a:p>
            <a:r>
              <a:rPr lang="en-AU" dirty="0"/>
              <a:t>a sensory disability  </a:t>
            </a:r>
          </a:p>
          <a:p>
            <a:r>
              <a:rPr lang="en-AU" dirty="0"/>
              <a:t>a neurological disability    </a:t>
            </a:r>
          </a:p>
          <a:p>
            <a:r>
              <a:rPr lang="en-AU" dirty="0"/>
              <a:t>These types of disability are less visible but have no less of an impact on the student.</a:t>
            </a:r>
          </a:p>
          <a:p>
            <a:r>
              <a:rPr lang="en-AU" dirty="0"/>
              <a:t>All the students you are working with have a diagnosed disability and require your understanding and patience. </a:t>
            </a:r>
          </a:p>
          <a:p>
            <a:r>
              <a:rPr lang="en-AU" dirty="0"/>
              <a:t>It is important to remember that each student requires different support to help them travel safely. </a:t>
            </a:r>
          </a:p>
          <a:p>
            <a:endParaRPr lang="en-AU" dirty="0"/>
          </a:p>
          <a:p>
            <a:r>
              <a:rPr lang="en-AU" dirty="0"/>
              <a:t>REGARDLESS OF THE STUDENTS diagnosis - All the disabilities on the slide can cause students to display behaviour that is challenging and sometimes unsafe. </a:t>
            </a:r>
          </a:p>
          <a:p>
            <a:endParaRPr lang="en-AU" dirty="0"/>
          </a:p>
          <a:p>
            <a:r>
              <a:rPr lang="en-AU" dirty="0"/>
              <a:t>IT IS IMPORTANT TO REMEMBER THAT STUDENT Behaviour always has a purpose  - students are trying to tell you something.</a:t>
            </a:r>
          </a:p>
          <a:p>
            <a:br>
              <a:rPr lang="en-AU" dirty="0"/>
            </a:br>
            <a:r>
              <a:rPr lang="en-AU" dirty="0"/>
              <a:t>Students are using their behaviour to communicate to you or to tell you something.</a:t>
            </a:r>
          </a:p>
          <a:p>
            <a:r>
              <a:rPr lang="en-AU" dirty="0"/>
              <a:t>OFTEN students are dysregulated, and their behaviour is related to these feelings.</a:t>
            </a:r>
          </a:p>
          <a:p>
            <a:endParaRPr lang="en-AU" dirty="0"/>
          </a:p>
        </p:txBody>
      </p:sp>
      <p:sp>
        <p:nvSpPr>
          <p:cNvPr id="4" name="Slide Number Placeholder 3"/>
          <p:cNvSpPr>
            <a:spLocks noGrp="1"/>
          </p:cNvSpPr>
          <p:nvPr>
            <p:ph type="sldNum" sz="quarter" idx="5"/>
          </p:nvPr>
        </p:nvSpPr>
        <p:spPr/>
        <p:txBody>
          <a:bodyPr/>
          <a:lstStyle/>
          <a:p>
            <a:fld id="{4A94947F-D31E-412E-8A09-A80FFB8B6F51}" type="slidenum">
              <a:rPr lang="en-AU" smtClean="0"/>
              <a:t>24</a:t>
            </a:fld>
            <a:endParaRPr lang="en-AU" dirty="0"/>
          </a:p>
        </p:txBody>
      </p:sp>
    </p:spTree>
    <p:extLst>
      <p:ext uri="{BB962C8B-B14F-4D97-AF65-F5344CB8AC3E}">
        <p14:creationId xmlns:p14="http://schemas.microsoft.com/office/powerpoint/2010/main" val="38190326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00" dirty="0">
                <a:latin typeface="Aptos" panose="020B0004020202020204" pitchFamily="34" charset="0"/>
                <a:ea typeface="Aptos" panose="020B0004020202020204" pitchFamily="34" charset="0"/>
                <a:cs typeface="Times New Roman" panose="02020603050405020304" pitchFamily="18" charset="0"/>
              </a:rPr>
              <a:t>The Assisted School Travel Program is a program that is funded and administered by the NSW Department of Education to transport students to and from schools in NSW.</a:t>
            </a:r>
            <a:endParaRPr lang="en-AU" dirty="0"/>
          </a:p>
        </p:txBody>
      </p:sp>
      <p:sp>
        <p:nvSpPr>
          <p:cNvPr id="4" name="Slide Number Placeholder 3"/>
          <p:cNvSpPr>
            <a:spLocks noGrp="1"/>
          </p:cNvSpPr>
          <p:nvPr>
            <p:ph type="sldNum" sz="quarter" idx="5"/>
          </p:nvPr>
        </p:nvSpPr>
        <p:spPr/>
        <p:txBody>
          <a:bodyPr/>
          <a:lstStyle/>
          <a:p>
            <a:fld id="{4A94947F-D31E-412E-8A09-A80FFB8B6F51}" type="slidenum">
              <a:rPr lang="en-AU" smtClean="0"/>
              <a:t>5</a:t>
            </a:fld>
            <a:endParaRPr lang="en-AU" dirty="0"/>
          </a:p>
        </p:txBody>
      </p:sp>
    </p:spTree>
    <p:extLst>
      <p:ext uri="{BB962C8B-B14F-4D97-AF65-F5344CB8AC3E}">
        <p14:creationId xmlns:p14="http://schemas.microsoft.com/office/powerpoint/2010/main" val="15427205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People might comment that a person doesn’t look disabled. So, what does a disability look like? </a:t>
            </a:r>
          </a:p>
          <a:p>
            <a:r>
              <a:rPr lang="en-AU" dirty="0"/>
              <a:t>It could be someone that has an obvious physical disability - someone in a wheelchair, someone missing a limb, someone with Down Syndrome. </a:t>
            </a:r>
          </a:p>
          <a:p>
            <a:r>
              <a:rPr lang="en-AU" dirty="0"/>
              <a:t>However, it may also be: </a:t>
            </a:r>
          </a:p>
          <a:p>
            <a:r>
              <a:rPr lang="en-AU" dirty="0"/>
              <a:t>a medical condition  </a:t>
            </a:r>
          </a:p>
          <a:p>
            <a:r>
              <a:rPr lang="en-AU" dirty="0"/>
              <a:t>a mental health diagnosis  </a:t>
            </a:r>
          </a:p>
          <a:p>
            <a:r>
              <a:rPr lang="en-AU" dirty="0"/>
              <a:t>a sensory disability  </a:t>
            </a:r>
          </a:p>
          <a:p>
            <a:r>
              <a:rPr lang="en-AU" dirty="0"/>
              <a:t>a neurological disability    </a:t>
            </a:r>
          </a:p>
          <a:p>
            <a:r>
              <a:rPr lang="en-AU" dirty="0"/>
              <a:t>These types of disability are less visible but have no less of an impact on the student.</a:t>
            </a:r>
          </a:p>
          <a:p>
            <a:r>
              <a:rPr lang="en-AU" dirty="0"/>
              <a:t>All the students you are working with have a diagnosed disability and require your understanding and patience. </a:t>
            </a:r>
          </a:p>
          <a:p>
            <a:r>
              <a:rPr lang="en-AU" dirty="0"/>
              <a:t>It is important to remember that each student requires different support to help them travel safely. </a:t>
            </a:r>
          </a:p>
          <a:p>
            <a:endParaRPr lang="en-AU" dirty="0"/>
          </a:p>
          <a:p>
            <a:r>
              <a:rPr lang="en-AU" dirty="0"/>
              <a:t>REGARDLESS OF THE STUDENTS diagnosis </a:t>
            </a:r>
          </a:p>
          <a:p>
            <a:endParaRPr lang="en-AU" dirty="0"/>
          </a:p>
          <a:p>
            <a:r>
              <a:rPr lang="en-AU" dirty="0"/>
              <a:t>All the disabilities on the slide can cause students to display behaviour that is challenging and sometimes unsafe. </a:t>
            </a:r>
          </a:p>
          <a:p>
            <a:endParaRPr lang="en-AU" dirty="0"/>
          </a:p>
          <a:p>
            <a:r>
              <a:rPr lang="en-AU" dirty="0"/>
              <a:t>IT IS IMPORTANT TO REMEMBER THAT STUDENT Behaviour always has a purpose  - students are trying to tell you something.</a:t>
            </a:r>
          </a:p>
          <a:p>
            <a:br>
              <a:rPr lang="en-AU" dirty="0"/>
            </a:br>
            <a:r>
              <a:rPr lang="en-AU" dirty="0"/>
              <a:t>Students are using their behaviour to communicate to you or to tell you something.</a:t>
            </a:r>
          </a:p>
          <a:p>
            <a:r>
              <a:rPr lang="en-AU" dirty="0"/>
              <a:t>OFTEN students are dysregulated, and their behaviour is related to these feelings</a:t>
            </a:r>
          </a:p>
          <a:p>
            <a:endParaRPr lang="en-AU" dirty="0"/>
          </a:p>
        </p:txBody>
      </p:sp>
      <p:sp>
        <p:nvSpPr>
          <p:cNvPr id="4" name="Slide Number Placeholder 3"/>
          <p:cNvSpPr>
            <a:spLocks noGrp="1"/>
          </p:cNvSpPr>
          <p:nvPr>
            <p:ph type="sldNum" sz="quarter" idx="5"/>
          </p:nvPr>
        </p:nvSpPr>
        <p:spPr/>
        <p:txBody>
          <a:bodyPr/>
          <a:lstStyle/>
          <a:p>
            <a:fld id="{4A94947F-D31E-412E-8A09-A80FFB8B6F51}" type="slidenum">
              <a:rPr lang="en-AU" smtClean="0"/>
              <a:t>25</a:t>
            </a:fld>
            <a:endParaRPr lang="en-AU" dirty="0"/>
          </a:p>
        </p:txBody>
      </p:sp>
    </p:spTree>
    <p:extLst>
      <p:ext uri="{BB962C8B-B14F-4D97-AF65-F5344CB8AC3E}">
        <p14:creationId xmlns:p14="http://schemas.microsoft.com/office/powerpoint/2010/main" val="15841808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Behaviour Support Plans and Health Care Plans are an essential tool for ATSO to provide the right type of support to students.</a:t>
            </a:r>
          </a:p>
          <a:p>
            <a:endParaRPr lang="en-AU" dirty="0"/>
          </a:p>
          <a:p>
            <a:r>
              <a:rPr lang="en-AU" dirty="0"/>
              <a:t>Every Child that is assigned ATSO support should have either an HCP OR BSP. ATSOs must follow what is in the plan.</a:t>
            </a:r>
          </a:p>
          <a:p>
            <a:endParaRPr lang="en-AU" dirty="0"/>
          </a:p>
          <a:p>
            <a:r>
              <a:rPr lang="en-AU" dirty="0"/>
              <a:t>The School Staff should provide these documents to ATSOs and should spend some time with them so that they understand the strategies outlined in the plan.</a:t>
            </a:r>
          </a:p>
          <a:p>
            <a:r>
              <a:rPr lang="en-AU" dirty="0"/>
              <a:t>Once they have been provided, they should be kept in the vehicle for drivers and relieving ATSO to access if needed.</a:t>
            </a:r>
          </a:p>
          <a:p>
            <a:endParaRPr lang="en-AU" dirty="0"/>
          </a:p>
          <a:p>
            <a:r>
              <a:rPr lang="en-AU" dirty="0"/>
              <a:t>If the ATSO does not have a plan for their student/s it is up to the ATSO to request it from the staff at the school.</a:t>
            </a:r>
          </a:p>
          <a:p>
            <a:endParaRPr lang="en-AU" dirty="0"/>
          </a:p>
          <a:p>
            <a:r>
              <a:rPr lang="en-AU" dirty="0"/>
              <a:t>If the ATSO has asked for the plans but is not provided them, they can contact ASTP and they will request them on their behalf.</a:t>
            </a:r>
          </a:p>
          <a:p>
            <a:endParaRPr lang="en-AU" dirty="0"/>
          </a:p>
          <a:p>
            <a:r>
              <a:rPr lang="en-AU" dirty="0"/>
              <a:t>Similarly seating plans are developed with student safety in mind. If you are provided with a seating plan for your run you MUST follow it.</a:t>
            </a:r>
          </a:p>
          <a:p>
            <a:endParaRPr lang="en-AU" dirty="0"/>
          </a:p>
        </p:txBody>
      </p:sp>
      <p:sp>
        <p:nvSpPr>
          <p:cNvPr id="4" name="Slide Number Placeholder 3"/>
          <p:cNvSpPr>
            <a:spLocks noGrp="1"/>
          </p:cNvSpPr>
          <p:nvPr>
            <p:ph type="sldNum" sz="quarter" idx="5"/>
          </p:nvPr>
        </p:nvSpPr>
        <p:spPr/>
        <p:txBody>
          <a:bodyPr/>
          <a:lstStyle/>
          <a:p>
            <a:fld id="{4A94947F-D31E-412E-8A09-A80FFB8B6F51}" type="slidenum">
              <a:rPr lang="en-AU" smtClean="0"/>
              <a:t>26</a:t>
            </a:fld>
            <a:endParaRPr lang="en-AU" dirty="0"/>
          </a:p>
        </p:txBody>
      </p:sp>
    </p:spTree>
    <p:extLst>
      <p:ext uri="{BB962C8B-B14F-4D97-AF65-F5344CB8AC3E}">
        <p14:creationId xmlns:p14="http://schemas.microsoft.com/office/powerpoint/2010/main" val="21239250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4A94947F-D31E-412E-8A09-A80FFB8B6F51}" type="slidenum">
              <a:rPr lang="en-AU" smtClean="0"/>
              <a:t>27</a:t>
            </a:fld>
            <a:endParaRPr lang="en-AU" dirty="0"/>
          </a:p>
        </p:txBody>
      </p:sp>
    </p:spTree>
    <p:extLst>
      <p:ext uri="{BB962C8B-B14F-4D97-AF65-F5344CB8AC3E}">
        <p14:creationId xmlns:p14="http://schemas.microsoft.com/office/powerpoint/2010/main" val="13894352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4A94947F-D31E-412E-8A09-A80FFB8B6F51}" type="slidenum">
              <a:rPr lang="en-AU" smtClean="0"/>
              <a:t>28</a:t>
            </a:fld>
            <a:endParaRPr lang="en-AU" dirty="0"/>
          </a:p>
        </p:txBody>
      </p:sp>
    </p:spTree>
    <p:extLst>
      <p:ext uri="{BB962C8B-B14F-4D97-AF65-F5344CB8AC3E}">
        <p14:creationId xmlns:p14="http://schemas.microsoft.com/office/powerpoint/2010/main" val="155457592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4A94947F-D31E-412E-8A09-A80FFB8B6F51}" type="slidenum">
              <a:rPr lang="en-AU" smtClean="0"/>
              <a:t>29</a:t>
            </a:fld>
            <a:endParaRPr lang="en-AU" dirty="0"/>
          </a:p>
        </p:txBody>
      </p:sp>
    </p:spTree>
    <p:extLst>
      <p:ext uri="{BB962C8B-B14F-4D97-AF65-F5344CB8AC3E}">
        <p14:creationId xmlns:p14="http://schemas.microsoft.com/office/powerpoint/2010/main" val="22324878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 </a:t>
            </a:r>
          </a:p>
        </p:txBody>
      </p:sp>
      <p:sp>
        <p:nvSpPr>
          <p:cNvPr id="4" name="Slide Number Placeholder 3"/>
          <p:cNvSpPr>
            <a:spLocks noGrp="1"/>
          </p:cNvSpPr>
          <p:nvPr>
            <p:ph type="sldNum" sz="quarter" idx="5"/>
          </p:nvPr>
        </p:nvSpPr>
        <p:spPr/>
        <p:txBody>
          <a:bodyPr/>
          <a:lstStyle/>
          <a:p>
            <a:fld id="{4A94947F-D31E-412E-8A09-A80FFB8B6F51}" type="slidenum">
              <a:rPr lang="en-AU" smtClean="0"/>
              <a:t>6</a:t>
            </a:fld>
            <a:endParaRPr lang="en-AU" dirty="0"/>
          </a:p>
        </p:txBody>
      </p:sp>
    </p:spTree>
    <p:extLst>
      <p:ext uri="{BB962C8B-B14F-4D97-AF65-F5344CB8AC3E}">
        <p14:creationId xmlns:p14="http://schemas.microsoft.com/office/powerpoint/2010/main" val="22619717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4A94947F-D31E-412E-8A09-A80FFB8B6F51}" type="slidenum">
              <a:rPr lang="en-AU" smtClean="0"/>
              <a:t>7</a:t>
            </a:fld>
            <a:endParaRPr lang="en-AU" dirty="0"/>
          </a:p>
        </p:txBody>
      </p:sp>
    </p:spTree>
    <p:extLst>
      <p:ext uri="{BB962C8B-B14F-4D97-AF65-F5344CB8AC3E}">
        <p14:creationId xmlns:p14="http://schemas.microsoft.com/office/powerpoint/2010/main" val="26487895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This training will explore various topics to help you understand what is and isn’t professional behaviour. </a:t>
            </a:r>
          </a:p>
          <a:p>
            <a:r>
              <a:rPr lang="en-AU" dirty="0"/>
              <a:t>The training covers typical scenarios that require you to exercise professional judgement. </a:t>
            </a:r>
          </a:p>
          <a:p>
            <a:r>
              <a:rPr lang="en-AU" dirty="0"/>
              <a:t>It also gives you communication strategies to build positive respectful relationships with students, parents, ATSOs, and school staff.</a:t>
            </a:r>
          </a:p>
          <a:p>
            <a:endParaRPr lang="en-AU" dirty="0"/>
          </a:p>
        </p:txBody>
      </p:sp>
      <p:sp>
        <p:nvSpPr>
          <p:cNvPr id="4" name="Slide Number Placeholder 3"/>
          <p:cNvSpPr>
            <a:spLocks noGrp="1"/>
          </p:cNvSpPr>
          <p:nvPr>
            <p:ph type="sldNum" sz="quarter" idx="5"/>
          </p:nvPr>
        </p:nvSpPr>
        <p:spPr/>
        <p:txBody>
          <a:bodyPr/>
          <a:lstStyle/>
          <a:p>
            <a:fld id="{4A94947F-D31E-412E-8A09-A80FFB8B6F51}" type="slidenum">
              <a:rPr lang="en-AU" smtClean="0"/>
              <a:t>8</a:t>
            </a:fld>
            <a:endParaRPr lang="en-AU" dirty="0"/>
          </a:p>
        </p:txBody>
      </p:sp>
    </p:spTree>
    <p:extLst>
      <p:ext uri="{BB962C8B-B14F-4D97-AF65-F5344CB8AC3E}">
        <p14:creationId xmlns:p14="http://schemas.microsoft.com/office/powerpoint/2010/main" val="27917526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Drivers and ATSOs must not come into unnecessary physical contact with students. If there appears to be an immediate risk to occupants in the vehicle during transit, stop the vehicle as soon as possible and contact ASTP or the student's school principal for advice.</a:t>
            </a:r>
          </a:p>
          <a:p>
            <a:endParaRPr lang="en-AU" dirty="0"/>
          </a:p>
        </p:txBody>
      </p:sp>
      <p:sp>
        <p:nvSpPr>
          <p:cNvPr id="4" name="Slide Number Placeholder 3"/>
          <p:cNvSpPr>
            <a:spLocks noGrp="1"/>
          </p:cNvSpPr>
          <p:nvPr>
            <p:ph type="sldNum" sz="quarter" idx="5"/>
          </p:nvPr>
        </p:nvSpPr>
        <p:spPr/>
        <p:txBody>
          <a:bodyPr/>
          <a:lstStyle/>
          <a:p>
            <a:fld id="{4A94947F-D31E-412E-8A09-A80FFB8B6F51}" type="slidenum">
              <a:rPr lang="en-AU" smtClean="0"/>
              <a:t>9</a:t>
            </a:fld>
            <a:endParaRPr lang="en-AU" dirty="0"/>
          </a:p>
        </p:txBody>
      </p:sp>
    </p:spTree>
    <p:extLst>
      <p:ext uri="{BB962C8B-B14F-4D97-AF65-F5344CB8AC3E}">
        <p14:creationId xmlns:p14="http://schemas.microsoft.com/office/powerpoint/2010/main" val="9364911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ED6260-C232-8DCC-414F-7A745B7347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18B8B5-9363-35E6-0A9D-01D49BAB66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FC8A11-6780-2BDD-3972-13B8053569BA}"/>
              </a:ext>
            </a:extLst>
          </p:cNvPr>
          <p:cNvSpPr>
            <a:spLocks noGrp="1"/>
          </p:cNvSpPr>
          <p:nvPr>
            <p:ph type="body" idx="1"/>
          </p:nvPr>
        </p:nvSpPr>
        <p:spPr/>
        <p:txBody>
          <a:bodyPr/>
          <a:lstStyle/>
          <a:p>
            <a:r>
              <a:rPr lang="en-AU" dirty="0"/>
              <a:t> </a:t>
            </a:r>
          </a:p>
          <a:p>
            <a:r>
              <a:rPr lang="en-AU" dirty="0"/>
              <a:t> </a:t>
            </a:r>
          </a:p>
          <a:p>
            <a:endParaRPr lang="en-AU" dirty="0"/>
          </a:p>
        </p:txBody>
      </p:sp>
      <p:sp>
        <p:nvSpPr>
          <p:cNvPr id="4" name="Slide Number Placeholder 3">
            <a:extLst>
              <a:ext uri="{FF2B5EF4-FFF2-40B4-BE49-F238E27FC236}">
                <a16:creationId xmlns:a16="http://schemas.microsoft.com/office/drawing/2014/main" id="{3433191E-6BE4-1EDB-C2CF-954338E6CD19}"/>
              </a:ext>
            </a:extLst>
          </p:cNvPr>
          <p:cNvSpPr>
            <a:spLocks noGrp="1"/>
          </p:cNvSpPr>
          <p:nvPr>
            <p:ph type="sldNum" sz="quarter" idx="5"/>
          </p:nvPr>
        </p:nvSpPr>
        <p:spPr/>
        <p:txBody>
          <a:bodyPr/>
          <a:lstStyle/>
          <a:p>
            <a:fld id="{4A94947F-D31E-412E-8A09-A80FFB8B6F51}" type="slidenum">
              <a:rPr lang="en-AU" smtClean="0"/>
              <a:t>10</a:t>
            </a:fld>
            <a:endParaRPr lang="en-AU" dirty="0"/>
          </a:p>
        </p:txBody>
      </p:sp>
    </p:spTree>
    <p:extLst>
      <p:ext uri="{BB962C8B-B14F-4D97-AF65-F5344CB8AC3E}">
        <p14:creationId xmlns:p14="http://schemas.microsoft.com/office/powerpoint/2010/main" val="38956655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 </a:t>
            </a:r>
          </a:p>
          <a:p>
            <a:r>
              <a:rPr lang="en-AU" dirty="0"/>
              <a:t> </a:t>
            </a:r>
          </a:p>
          <a:p>
            <a:endParaRPr lang="en-AU" dirty="0"/>
          </a:p>
        </p:txBody>
      </p:sp>
      <p:sp>
        <p:nvSpPr>
          <p:cNvPr id="4" name="Slide Number Placeholder 3"/>
          <p:cNvSpPr>
            <a:spLocks noGrp="1"/>
          </p:cNvSpPr>
          <p:nvPr>
            <p:ph type="sldNum" sz="quarter" idx="5"/>
          </p:nvPr>
        </p:nvSpPr>
        <p:spPr/>
        <p:txBody>
          <a:bodyPr/>
          <a:lstStyle/>
          <a:p>
            <a:fld id="{4A94947F-D31E-412E-8A09-A80FFB8B6F51}" type="slidenum">
              <a:rPr lang="en-AU" smtClean="0"/>
              <a:t>11</a:t>
            </a:fld>
            <a:endParaRPr lang="en-AU" dirty="0"/>
          </a:p>
        </p:txBody>
      </p:sp>
    </p:spTree>
    <p:extLst>
      <p:ext uri="{BB962C8B-B14F-4D97-AF65-F5344CB8AC3E}">
        <p14:creationId xmlns:p14="http://schemas.microsoft.com/office/powerpoint/2010/main" val="37718932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Follow the procedures outlined on the Emergency Card including contacting the Police, Ambulance and ASTP in the event of an emergency. In the case of an emergency the Driver should contact ASTP for advice.</a:t>
            </a:r>
          </a:p>
          <a:p>
            <a:endParaRPr lang="en-AU" dirty="0"/>
          </a:p>
          <a:p>
            <a:r>
              <a:rPr lang="en-AU" dirty="0"/>
              <a:t>Load, secure, and unload Wheelchairs (with assistance of parents/carers)</a:t>
            </a:r>
          </a:p>
          <a:p>
            <a:endParaRPr lang="en-AU" dirty="0"/>
          </a:p>
          <a:p>
            <a:r>
              <a:rPr lang="en-AU" dirty="0"/>
              <a:t>Ensure the windows are UP and locked. Ensure the Child Locks on the doors are activated. (When available)</a:t>
            </a:r>
          </a:p>
          <a:p>
            <a:r>
              <a:rPr lang="en-AU" dirty="0"/>
              <a:t>Ensure the temperature of the vehicle is comfortable for everyone by using the Air Conditioner. (Cool it down in summer and warm it up in winter)</a:t>
            </a:r>
          </a:p>
          <a:p>
            <a:r>
              <a:rPr lang="en-AU" dirty="0"/>
              <a:t>Only use the radio or have music playing if it is a benefit to the students (Drivers can consult with ATSOs on the students needs/triggers).</a:t>
            </a:r>
          </a:p>
          <a:p>
            <a:endParaRPr lang="en-AU" dirty="0"/>
          </a:p>
        </p:txBody>
      </p:sp>
      <p:sp>
        <p:nvSpPr>
          <p:cNvPr id="4" name="Slide Number Placeholder 3"/>
          <p:cNvSpPr>
            <a:spLocks noGrp="1"/>
          </p:cNvSpPr>
          <p:nvPr>
            <p:ph type="sldNum" sz="quarter" idx="5"/>
          </p:nvPr>
        </p:nvSpPr>
        <p:spPr/>
        <p:txBody>
          <a:bodyPr/>
          <a:lstStyle/>
          <a:p>
            <a:fld id="{4A94947F-D31E-412E-8A09-A80FFB8B6F51}" type="slidenum">
              <a:rPr lang="en-AU" smtClean="0"/>
              <a:t>13</a:t>
            </a:fld>
            <a:endParaRPr lang="en-AU" dirty="0"/>
          </a:p>
        </p:txBody>
      </p:sp>
    </p:spTree>
    <p:extLst>
      <p:ext uri="{BB962C8B-B14F-4D97-AF65-F5344CB8AC3E}">
        <p14:creationId xmlns:p14="http://schemas.microsoft.com/office/powerpoint/2010/main" val="10112880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Rectangle 7"/>
          <p:cNvSpPr/>
          <p:nvPr userDrawn="1"/>
        </p:nvSpPr>
        <p:spPr>
          <a:xfrm>
            <a:off x="360000" y="360001"/>
            <a:ext cx="11473200" cy="613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Title 1"/>
          <p:cNvSpPr>
            <a:spLocks noGrp="1"/>
          </p:cNvSpPr>
          <p:nvPr>
            <p:ph type="ctrTitle"/>
          </p:nvPr>
        </p:nvSpPr>
        <p:spPr>
          <a:xfrm>
            <a:off x="696000" y="1440000"/>
            <a:ext cx="10800000" cy="2160000"/>
          </a:xfrm>
        </p:spPr>
        <p:txBody>
          <a:bodyPr anchor="b"/>
          <a:lstStyle>
            <a:lvl1pPr algn="ctr">
              <a:defRPr sz="6000">
                <a:solidFill>
                  <a:schemeClr val="bg1"/>
                </a:solidFill>
                <a:latin typeface="Segoe UI" panose="020B0502040204020203" pitchFamily="34" charset="0"/>
                <a:cs typeface="Segoe UI" panose="020B0502040204020203" pitchFamily="34" charset="0"/>
              </a:defRPr>
            </a:lvl1pPr>
          </a:lstStyle>
          <a:p>
            <a:r>
              <a:rPr lang="en-US" dirty="0"/>
              <a:t>Click to edit Master title style</a:t>
            </a:r>
            <a:endParaRPr lang="en-AU" dirty="0"/>
          </a:p>
        </p:txBody>
      </p:sp>
      <p:sp>
        <p:nvSpPr>
          <p:cNvPr id="3" name="Subtitle 2"/>
          <p:cNvSpPr>
            <a:spLocks noGrp="1"/>
          </p:cNvSpPr>
          <p:nvPr>
            <p:ph type="subTitle" idx="1"/>
          </p:nvPr>
        </p:nvSpPr>
        <p:spPr>
          <a:xfrm>
            <a:off x="696000" y="3780000"/>
            <a:ext cx="10800000" cy="2160000"/>
          </a:xfrm>
        </p:spPr>
        <p:txBody>
          <a:bodyPr/>
          <a:lstStyle>
            <a:lvl1pPr marL="0" indent="0" algn="ctr">
              <a:buNone/>
              <a:defRPr sz="2400">
                <a:solidFill>
                  <a:schemeClr val="bg1">
                    <a:lumMod val="9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7" name="Rectangle 6"/>
          <p:cNvSpPr/>
          <p:nvPr userDrawn="1"/>
        </p:nvSpPr>
        <p:spPr>
          <a:xfrm>
            <a:off x="5819650" y="3672000"/>
            <a:ext cx="540000" cy="36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594" dirty="0"/>
          </a:p>
        </p:txBody>
      </p:sp>
    </p:spTree>
    <p:extLst>
      <p:ext uri="{BB962C8B-B14F-4D97-AF65-F5344CB8AC3E}">
        <p14:creationId xmlns:p14="http://schemas.microsoft.com/office/powerpoint/2010/main" val="731975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Date Placeholder 3"/>
          <p:cNvSpPr>
            <a:spLocks noGrp="1"/>
          </p:cNvSpPr>
          <p:nvPr>
            <p:ph type="dt" sz="half" idx="10"/>
          </p:nvPr>
        </p:nvSpPr>
        <p:spPr>
          <a:xfrm>
            <a:off x="9336000" y="6408000"/>
            <a:ext cx="1080000" cy="360000"/>
          </a:xfrm>
        </p:spPr>
        <p:txBody>
          <a:bodyPr/>
          <a:lstStyle>
            <a:lvl1pPr algn="r">
              <a:defRPr/>
            </a:lvl1pPr>
          </a:lstStyle>
          <a:p>
            <a:fld id="{05F337A9-0076-4260-A22C-BA92AC534A32}" type="datetime1">
              <a:rPr lang="en-AU" smtClean="0"/>
              <a:t>9/10/2025</a:t>
            </a:fld>
            <a:endParaRPr lang="en-AU" dirty="0"/>
          </a:p>
        </p:txBody>
      </p:sp>
      <p:sp>
        <p:nvSpPr>
          <p:cNvPr id="9" name="Footer Placeholder 4"/>
          <p:cNvSpPr>
            <a:spLocks noGrp="1"/>
          </p:cNvSpPr>
          <p:nvPr>
            <p:ph type="ftr" sz="quarter" idx="11"/>
          </p:nvPr>
        </p:nvSpPr>
        <p:spPr>
          <a:xfrm>
            <a:off x="696000" y="6408000"/>
            <a:ext cx="4320000" cy="360000"/>
          </a:xfrm>
        </p:spPr>
        <p:txBody>
          <a:bodyPr/>
          <a:lstStyle>
            <a:lvl1pPr algn="l">
              <a:defRPr/>
            </a:lvl1pPr>
          </a:lstStyle>
          <a:p>
            <a:r>
              <a:rPr lang="en-AU" dirty="0"/>
              <a:t>DRAFT - Driver Information Package</a:t>
            </a:r>
          </a:p>
        </p:txBody>
      </p:sp>
      <p:sp>
        <p:nvSpPr>
          <p:cNvPr id="10" name="Slide Number Placeholder 5"/>
          <p:cNvSpPr>
            <a:spLocks noGrp="1"/>
          </p:cNvSpPr>
          <p:nvPr>
            <p:ph type="sldNum" sz="quarter" idx="12"/>
          </p:nvPr>
        </p:nvSpPr>
        <p:spPr>
          <a:xfrm>
            <a:off x="10416000" y="6408000"/>
            <a:ext cx="1080000" cy="360000"/>
          </a:xfrm>
        </p:spPr>
        <p:txBody>
          <a:bodyPr/>
          <a:lstStyle/>
          <a:p>
            <a:fld id="{BE64B92C-6FA6-4595-AE78-A0E3A0C06EDD}" type="slidenum">
              <a:rPr lang="en-AU" smtClean="0"/>
              <a:pPr/>
              <a:t>‹#›</a:t>
            </a:fld>
            <a:endParaRPr lang="en-AU" dirty="0"/>
          </a:p>
        </p:txBody>
      </p:sp>
    </p:spTree>
    <p:extLst>
      <p:ext uri="{BB962C8B-B14F-4D97-AF65-F5344CB8AC3E}">
        <p14:creationId xmlns:p14="http://schemas.microsoft.com/office/powerpoint/2010/main" val="2203623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6000" y="360000"/>
            <a:ext cx="4320000" cy="1440000"/>
          </a:xfrm>
        </p:spPr>
        <p:txBody>
          <a:bodyPr anchor="b"/>
          <a:lstStyle>
            <a:lvl1pPr>
              <a:defRPr sz="3200"/>
            </a:lvl1pPr>
          </a:lstStyle>
          <a:p>
            <a:r>
              <a:rPr lang="en-US" dirty="0"/>
              <a:t>Click to edit Master title style</a:t>
            </a:r>
            <a:endParaRPr lang="en-AU" dirty="0"/>
          </a:p>
        </p:txBody>
      </p:sp>
      <p:sp>
        <p:nvSpPr>
          <p:cNvPr id="3" name="Content Placeholder 2"/>
          <p:cNvSpPr>
            <a:spLocks noGrp="1"/>
          </p:cNvSpPr>
          <p:nvPr>
            <p:ph idx="1"/>
          </p:nvPr>
        </p:nvSpPr>
        <p:spPr>
          <a:xfrm>
            <a:off x="5400000" y="360001"/>
            <a:ext cx="6120000" cy="5760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694800" y="2159999"/>
            <a:ext cx="4320000" cy="3960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11" name="Rectangle 10"/>
          <p:cNvSpPr/>
          <p:nvPr userDrawn="1"/>
        </p:nvSpPr>
        <p:spPr>
          <a:xfrm>
            <a:off x="695998" y="1872000"/>
            <a:ext cx="540000" cy="36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594" dirty="0"/>
          </a:p>
        </p:txBody>
      </p:sp>
      <p:sp>
        <p:nvSpPr>
          <p:cNvPr id="12" name="Date Placeholder 3"/>
          <p:cNvSpPr>
            <a:spLocks noGrp="1"/>
          </p:cNvSpPr>
          <p:nvPr>
            <p:ph type="dt" sz="half" idx="10"/>
          </p:nvPr>
        </p:nvSpPr>
        <p:spPr>
          <a:xfrm>
            <a:off x="9336000" y="6408000"/>
            <a:ext cx="1080000" cy="360000"/>
          </a:xfrm>
        </p:spPr>
        <p:txBody>
          <a:bodyPr/>
          <a:lstStyle>
            <a:lvl1pPr algn="r">
              <a:defRPr/>
            </a:lvl1pPr>
          </a:lstStyle>
          <a:p>
            <a:fld id="{64D4B6FB-F5A6-4C7E-AE56-FC88A768E6C9}" type="datetime1">
              <a:rPr lang="en-AU" smtClean="0"/>
              <a:t>9/10/2025</a:t>
            </a:fld>
            <a:endParaRPr lang="en-AU" dirty="0"/>
          </a:p>
        </p:txBody>
      </p:sp>
      <p:sp>
        <p:nvSpPr>
          <p:cNvPr id="13" name="Footer Placeholder 4"/>
          <p:cNvSpPr>
            <a:spLocks noGrp="1"/>
          </p:cNvSpPr>
          <p:nvPr>
            <p:ph type="ftr" sz="quarter" idx="11"/>
          </p:nvPr>
        </p:nvSpPr>
        <p:spPr>
          <a:xfrm>
            <a:off x="696000" y="6408000"/>
            <a:ext cx="4320000" cy="360000"/>
          </a:xfrm>
        </p:spPr>
        <p:txBody>
          <a:bodyPr/>
          <a:lstStyle>
            <a:lvl1pPr algn="l">
              <a:defRPr/>
            </a:lvl1pPr>
          </a:lstStyle>
          <a:p>
            <a:r>
              <a:rPr lang="en-AU" dirty="0"/>
              <a:t>DRAFT - Driver Information Package</a:t>
            </a:r>
          </a:p>
        </p:txBody>
      </p:sp>
      <p:sp>
        <p:nvSpPr>
          <p:cNvPr id="14" name="Slide Number Placeholder 5"/>
          <p:cNvSpPr>
            <a:spLocks noGrp="1"/>
          </p:cNvSpPr>
          <p:nvPr>
            <p:ph type="sldNum" sz="quarter" idx="12"/>
          </p:nvPr>
        </p:nvSpPr>
        <p:spPr>
          <a:xfrm>
            <a:off x="10416000" y="6408000"/>
            <a:ext cx="1080000" cy="360000"/>
          </a:xfrm>
        </p:spPr>
        <p:txBody>
          <a:bodyPr/>
          <a:lstStyle/>
          <a:p>
            <a:fld id="{BE64B92C-6FA6-4595-AE78-A0E3A0C06EDD}" type="slidenum">
              <a:rPr lang="en-AU" smtClean="0"/>
              <a:pPr/>
              <a:t>‹#›</a:t>
            </a:fld>
            <a:endParaRPr lang="en-AU" dirty="0"/>
          </a:p>
        </p:txBody>
      </p:sp>
    </p:spTree>
    <p:extLst>
      <p:ext uri="{BB962C8B-B14F-4D97-AF65-F5344CB8AC3E}">
        <p14:creationId xmlns:p14="http://schemas.microsoft.com/office/powerpoint/2010/main" val="701318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5999" y="360000"/>
            <a:ext cx="4320000" cy="1440000"/>
          </a:xfrm>
        </p:spPr>
        <p:txBody>
          <a:bodyPr anchor="b"/>
          <a:lstStyle>
            <a:lvl1pPr>
              <a:defRPr sz="3200"/>
            </a:lvl1pPr>
          </a:lstStyle>
          <a:p>
            <a:r>
              <a:rPr lang="en-US" dirty="0"/>
              <a:t>Click to edit Master title style</a:t>
            </a:r>
            <a:endParaRPr lang="en-AU" dirty="0"/>
          </a:p>
        </p:txBody>
      </p:sp>
      <p:sp>
        <p:nvSpPr>
          <p:cNvPr id="3" name="Picture Placeholder 2"/>
          <p:cNvSpPr>
            <a:spLocks noGrp="1"/>
          </p:cNvSpPr>
          <p:nvPr>
            <p:ph type="pic" idx="1"/>
          </p:nvPr>
        </p:nvSpPr>
        <p:spPr>
          <a:xfrm>
            <a:off x="5400000" y="360000"/>
            <a:ext cx="6120000" cy="5760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dirty="0"/>
          </a:p>
        </p:txBody>
      </p:sp>
      <p:sp>
        <p:nvSpPr>
          <p:cNvPr id="4" name="Text Placeholder 3"/>
          <p:cNvSpPr>
            <a:spLocks noGrp="1"/>
          </p:cNvSpPr>
          <p:nvPr>
            <p:ph type="body" sz="half" idx="2"/>
          </p:nvPr>
        </p:nvSpPr>
        <p:spPr>
          <a:xfrm>
            <a:off x="695998" y="2159999"/>
            <a:ext cx="4320000" cy="3960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11" name="Rectangle 10"/>
          <p:cNvSpPr/>
          <p:nvPr userDrawn="1"/>
        </p:nvSpPr>
        <p:spPr>
          <a:xfrm>
            <a:off x="695998" y="1872000"/>
            <a:ext cx="540000" cy="36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594" dirty="0"/>
          </a:p>
        </p:txBody>
      </p:sp>
      <p:sp>
        <p:nvSpPr>
          <p:cNvPr id="12" name="Date Placeholder 3"/>
          <p:cNvSpPr>
            <a:spLocks noGrp="1"/>
          </p:cNvSpPr>
          <p:nvPr>
            <p:ph type="dt" sz="half" idx="10"/>
          </p:nvPr>
        </p:nvSpPr>
        <p:spPr>
          <a:xfrm>
            <a:off x="9336000" y="6408000"/>
            <a:ext cx="1080000" cy="360000"/>
          </a:xfrm>
        </p:spPr>
        <p:txBody>
          <a:bodyPr/>
          <a:lstStyle>
            <a:lvl1pPr algn="r">
              <a:defRPr/>
            </a:lvl1pPr>
          </a:lstStyle>
          <a:p>
            <a:fld id="{25E5B51D-C7D8-4556-A412-92F8F7F5F846}" type="datetime1">
              <a:rPr lang="en-AU" smtClean="0"/>
              <a:t>9/10/2025</a:t>
            </a:fld>
            <a:endParaRPr lang="en-AU" dirty="0"/>
          </a:p>
        </p:txBody>
      </p:sp>
      <p:sp>
        <p:nvSpPr>
          <p:cNvPr id="13" name="Footer Placeholder 4"/>
          <p:cNvSpPr>
            <a:spLocks noGrp="1"/>
          </p:cNvSpPr>
          <p:nvPr>
            <p:ph type="ftr" sz="quarter" idx="11"/>
          </p:nvPr>
        </p:nvSpPr>
        <p:spPr>
          <a:xfrm>
            <a:off x="696000" y="6408000"/>
            <a:ext cx="4320000" cy="360000"/>
          </a:xfrm>
        </p:spPr>
        <p:txBody>
          <a:bodyPr/>
          <a:lstStyle>
            <a:lvl1pPr algn="l">
              <a:defRPr/>
            </a:lvl1pPr>
          </a:lstStyle>
          <a:p>
            <a:r>
              <a:rPr lang="en-AU" dirty="0"/>
              <a:t>DRAFT - Driver Information Package</a:t>
            </a:r>
          </a:p>
        </p:txBody>
      </p:sp>
      <p:sp>
        <p:nvSpPr>
          <p:cNvPr id="14" name="Slide Number Placeholder 5"/>
          <p:cNvSpPr>
            <a:spLocks noGrp="1"/>
          </p:cNvSpPr>
          <p:nvPr>
            <p:ph type="sldNum" sz="quarter" idx="12"/>
          </p:nvPr>
        </p:nvSpPr>
        <p:spPr>
          <a:xfrm>
            <a:off x="10416000" y="6408000"/>
            <a:ext cx="1080000" cy="360000"/>
          </a:xfrm>
        </p:spPr>
        <p:txBody>
          <a:bodyPr/>
          <a:lstStyle/>
          <a:p>
            <a:fld id="{BE64B92C-6FA6-4595-AE78-A0E3A0C06EDD}" type="slidenum">
              <a:rPr lang="en-AU" smtClean="0"/>
              <a:pPr/>
              <a:t>‹#›</a:t>
            </a:fld>
            <a:endParaRPr lang="en-AU" dirty="0"/>
          </a:p>
        </p:txBody>
      </p:sp>
    </p:spTree>
    <p:extLst>
      <p:ext uri="{BB962C8B-B14F-4D97-AF65-F5344CB8AC3E}">
        <p14:creationId xmlns:p14="http://schemas.microsoft.com/office/powerpoint/2010/main" val="21748884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96000" y="360000"/>
            <a:ext cx="10800000" cy="1080000"/>
          </a:xfrm>
        </p:spPr>
        <p:txBody>
          <a:bodyPr/>
          <a:lstStyle>
            <a:lvl1pPr algn="ctr">
              <a:defRPr/>
            </a:lvl1pPr>
          </a:lstStyle>
          <a:p>
            <a:r>
              <a:rPr lang="en-US"/>
              <a:t>Click to edit Master title style</a:t>
            </a:r>
            <a:endParaRPr lang="en-AU"/>
          </a:p>
        </p:txBody>
      </p:sp>
      <p:sp>
        <p:nvSpPr>
          <p:cNvPr id="3" name="Vertical Text Placeholder 2"/>
          <p:cNvSpPr>
            <a:spLocks noGrp="1"/>
          </p:cNvSpPr>
          <p:nvPr>
            <p:ph type="body" orient="vert" idx="1"/>
          </p:nvPr>
        </p:nvSpPr>
        <p:spPr>
          <a:xfrm>
            <a:off x="696000" y="1800000"/>
            <a:ext cx="10800000" cy="43200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Rectangle 6"/>
          <p:cNvSpPr/>
          <p:nvPr userDrawn="1"/>
        </p:nvSpPr>
        <p:spPr>
          <a:xfrm>
            <a:off x="5819650" y="1440000"/>
            <a:ext cx="540000" cy="36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594" dirty="0"/>
          </a:p>
        </p:txBody>
      </p:sp>
      <p:sp>
        <p:nvSpPr>
          <p:cNvPr id="11" name="Date Placeholder 3"/>
          <p:cNvSpPr>
            <a:spLocks noGrp="1"/>
          </p:cNvSpPr>
          <p:nvPr>
            <p:ph type="dt" sz="half" idx="10"/>
          </p:nvPr>
        </p:nvSpPr>
        <p:spPr>
          <a:xfrm>
            <a:off x="9336000" y="6408000"/>
            <a:ext cx="1080000" cy="360000"/>
          </a:xfrm>
        </p:spPr>
        <p:txBody>
          <a:bodyPr/>
          <a:lstStyle>
            <a:lvl1pPr algn="r">
              <a:defRPr/>
            </a:lvl1pPr>
          </a:lstStyle>
          <a:p>
            <a:fld id="{0C1CA9AD-11D3-4F6F-8A91-414D12CC8FD6}" type="datetime1">
              <a:rPr lang="en-AU" smtClean="0"/>
              <a:t>9/10/2025</a:t>
            </a:fld>
            <a:endParaRPr lang="en-AU" dirty="0"/>
          </a:p>
        </p:txBody>
      </p:sp>
      <p:sp>
        <p:nvSpPr>
          <p:cNvPr id="12" name="Footer Placeholder 4"/>
          <p:cNvSpPr>
            <a:spLocks noGrp="1"/>
          </p:cNvSpPr>
          <p:nvPr>
            <p:ph type="ftr" sz="quarter" idx="11"/>
          </p:nvPr>
        </p:nvSpPr>
        <p:spPr>
          <a:xfrm>
            <a:off x="696000" y="6408000"/>
            <a:ext cx="4320000" cy="360000"/>
          </a:xfrm>
        </p:spPr>
        <p:txBody>
          <a:bodyPr/>
          <a:lstStyle>
            <a:lvl1pPr algn="l">
              <a:defRPr/>
            </a:lvl1pPr>
          </a:lstStyle>
          <a:p>
            <a:r>
              <a:rPr lang="en-AU" dirty="0"/>
              <a:t>DRAFT - Driver Information Package</a:t>
            </a:r>
          </a:p>
        </p:txBody>
      </p:sp>
      <p:sp>
        <p:nvSpPr>
          <p:cNvPr id="13" name="Slide Number Placeholder 5"/>
          <p:cNvSpPr>
            <a:spLocks noGrp="1"/>
          </p:cNvSpPr>
          <p:nvPr>
            <p:ph type="sldNum" sz="quarter" idx="12"/>
          </p:nvPr>
        </p:nvSpPr>
        <p:spPr>
          <a:xfrm>
            <a:off x="10416000" y="6408000"/>
            <a:ext cx="1080000" cy="360000"/>
          </a:xfrm>
        </p:spPr>
        <p:txBody>
          <a:bodyPr/>
          <a:lstStyle/>
          <a:p>
            <a:fld id="{BE64B92C-6FA6-4595-AE78-A0E3A0C06EDD}" type="slidenum">
              <a:rPr lang="en-AU" smtClean="0"/>
              <a:pPr/>
              <a:t>‹#›</a:t>
            </a:fld>
            <a:endParaRPr lang="en-AU" dirty="0"/>
          </a:p>
        </p:txBody>
      </p:sp>
    </p:spTree>
    <p:extLst>
      <p:ext uri="{BB962C8B-B14F-4D97-AF65-F5344CB8AC3E}">
        <p14:creationId xmlns:p14="http://schemas.microsoft.com/office/powerpoint/2010/main" val="30280964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16000" y="360000"/>
            <a:ext cx="2880000" cy="5760000"/>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696000" y="360000"/>
            <a:ext cx="7560000" cy="5760000"/>
          </a:xfrm>
        </p:spPr>
        <p:txBody>
          <a:bodyPr vert="eaVert"/>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10" name="Date Placeholder 3"/>
          <p:cNvSpPr>
            <a:spLocks noGrp="1"/>
          </p:cNvSpPr>
          <p:nvPr>
            <p:ph type="dt" sz="half" idx="10"/>
          </p:nvPr>
        </p:nvSpPr>
        <p:spPr>
          <a:xfrm>
            <a:off x="9336000" y="6408000"/>
            <a:ext cx="1080000" cy="360000"/>
          </a:xfrm>
        </p:spPr>
        <p:txBody>
          <a:bodyPr/>
          <a:lstStyle>
            <a:lvl1pPr algn="r">
              <a:defRPr/>
            </a:lvl1pPr>
          </a:lstStyle>
          <a:p>
            <a:fld id="{A51C377F-8641-4D6A-8ABD-0436A39948BA}" type="datetime1">
              <a:rPr lang="en-AU" smtClean="0"/>
              <a:t>9/10/2025</a:t>
            </a:fld>
            <a:endParaRPr lang="en-AU" dirty="0"/>
          </a:p>
        </p:txBody>
      </p:sp>
      <p:sp>
        <p:nvSpPr>
          <p:cNvPr id="11" name="Footer Placeholder 4"/>
          <p:cNvSpPr>
            <a:spLocks noGrp="1"/>
          </p:cNvSpPr>
          <p:nvPr>
            <p:ph type="ftr" sz="quarter" idx="11"/>
          </p:nvPr>
        </p:nvSpPr>
        <p:spPr>
          <a:xfrm>
            <a:off x="696000" y="6408000"/>
            <a:ext cx="4320000" cy="360000"/>
          </a:xfrm>
        </p:spPr>
        <p:txBody>
          <a:bodyPr/>
          <a:lstStyle>
            <a:lvl1pPr algn="l">
              <a:defRPr/>
            </a:lvl1pPr>
          </a:lstStyle>
          <a:p>
            <a:r>
              <a:rPr lang="en-AU" dirty="0"/>
              <a:t>DRAFT - Driver Information Package</a:t>
            </a:r>
          </a:p>
        </p:txBody>
      </p:sp>
      <p:sp>
        <p:nvSpPr>
          <p:cNvPr id="12" name="Slide Number Placeholder 5"/>
          <p:cNvSpPr>
            <a:spLocks noGrp="1"/>
          </p:cNvSpPr>
          <p:nvPr>
            <p:ph type="sldNum" sz="quarter" idx="12"/>
          </p:nvPr>
        </p:nvSpPr>
        <p:spPr>
          <a:xfrm>
            <a:off x="10416000" y="6408000"/>
            <a:ext cx="1080000" cy="360000"/>
          </a:xfrm>
        </p:spPr>
        <p:txBody>
          <a:bodyPr/>
          <a:lstStyle/>
          <a:p>
            <a:fld id="{BE64B92C-6FA6-4595-AE78-A0E3A0C06EDD}" type="slidenum">
              <a:rPr lang="en-AU" smtClean="0"/>
              <a:pPr/>
              <a:t>‹#›</a:t>
            </a:fld>
            <a:endParaRPr lang="en-AU" dirty="0"/>
          </a:p>
        </p:txBody>
      </p:sp>
    </p:spTree>
    <p:extLst>
      <p:ext uri="{BB962C8B-B14F-4D97-AF65-F5344CB8AC3E}">
        <p14:creationId xmlns:p14="http://schemas.microsoft.com/office/powerpoint/2010/main" val="3678668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96000" y="360000"/>
            <a:ext cx="10800000" cy="1080000"/>
          </a:xfrm>
        </p:spPr>
        <p:txBody>
          <a:bodyPr/>
          <a:lstStyle>
            <a:lvl1pPr algn="ctr">
              <a:defRPr/>
            </a:lvl1pPr>
          </a:lstStyle>
          <a:p>
            <a:r>
              <a:rPr lang="en-US" dirty="0"/>
              <a:t>Click to edit Master title style</a:t>
            </a:r>
            <a:endParaRPr lang="en-AU" dirty="0"/>
          </a:p>
        </p:txBody>
      </p:sp>
      <p:sp>
        <p:nvSpPr>
          <p:cNvPr id="3" name="Content Placeholder 2"/>
          <p:cNvSpPr>
            <a:spLocks noGrp="1"/>
          </p:cNvSpPr>
          <p:nvPr>
            <p:ph idx="1"/>
          </p:nvPr>
        </p:nvSpPr>
        <p:spPr>
          <a:xfrm>
            <a:off x="696000" y="1800000"/>
            <a:ext cx="10800000" cy="432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Rectangle 6"/>
          <p:cNvSpPr/>
          <p:nvPr userDrawn="1"/>
        </p:nvSpPr>
        <p:spPr>
          <a:xfrm>
            <a:off x="5819650" y="1440000"/>
            <a:ext cx="540000" cy="36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594" dirty="0"/>
          </a:p>
        </p:txBody>
      </p:sp>
      <p:sp>
        <p:nvSpPr>
          <p:cNvPr id="11" name="Date Placeholder 3"/>
          <p:cNvSpPr>
            <a:spLocks noGrp="1"/>
          </p:cNvSpPr>
          <p:nvPr>
            <p:ph type="dt" sz="half" idx="10"/>
          </p:nvPr>
        </p:nvSpPr>
        <p:spPr>
          <a:xfrm>
            <a:off x="9336000" y="6408000"/>
            <a:ext cx="1080000" cy="360000"/>
          </a:xfrm>
        </p:spPr>
        <p:txBody>
          <a:bodyPr/>
          <a:lstStyle>
            <a:lvl1pPr algn="r">
              <a:defRPr/>
            </a:lvl1pPr>
          </a:lstStyle>
          <a:p>
            <a:fld id="{72817A74-E72F-4984-8C05-BEC144767049}" type="datetime1">
              <a:rPr lang="en-AU" smtClean="0"/>
              <a:t>9/10/2025</a:t>
            </a:fld>
            <a:endParaRPr lang="en-AU" dirty="0"/>
          </a:p>
        </p:txBody>
      </p:sp>
      <p:sp>
        <p:nvSpPr>
          <p:cNvPr id="12" name="Footer Placeholder 4"/>
          <p:cNvSpPr>
            <a:spLocks noGrp="1"/>
          </p:cNvSpPr>
          <p:nvPr>
            <p:ph type="ftr" sz="quarter" idx="11"/>
          </p:nvPr>
        </p:nvSpPr>
        <p:spPr>
          <a:xfrm>
            <a:off x="696000" y="6408000"/>
            <a:ext cx="4320000" cy="360000"/>
          </a:xfrm>
        </p:spPr>
        <p:txBody>
          <a:bodyPr/>
          <a:lstStyle>
            <a:lvl1pPr algn="l">
              <a:defRPr/>
            </a:lvl1pPr>
          </a:lstStyle>
          <a:p>
            <a:r>
              <a:rPr lang="en-AU" dirty="0"/>
              <a:t>DRAFT - Driver Information Package</a:t>
            </a:r>
          </a:p>
        </p:txBody>
      </p:sp>
      <p:sp>
        <p:nvSpPr>
          <p:cNvPr id="13" name="Slide Number Placeholder 5"/>
          <p:cNvSpPr>
            <a:spLocks noGrp="1"/>
          </p:cNvSpPr>
          <p:nvPr>
            <p:ph type="sldNum" sz="quarter" idx="12"/>
          </p:nvPr>
        </p:nvSpPr>
        <p:spPr>
          <a:xfrm>
            <a:off x="10416000" y="6408000"/>
            <a:ext cx="1080000" cy="360000"/>
          </a:xfrm>
        </p:spPr>
        <p:txBody>
          <a:bodyPr/>
          <a:lstStyle/>
          <a:p>
            <a:fld id="{BE64B92C-6FA6-4595-AE78-A0E3A0C06EDD}" type="slidenum">
              <a:rPr lang="en-AU" smtClean="0"/>
              <a:pPr/>
              <a:t>‹#›</a:t>
            </a:fld>
            <a:endParaRPr lang="en-AU" dirty="0"/>
          </a:p>
        </p:txBody>
      </p:sp>
    </p:spTree>
    <p:extLst>
      <p:ext uri="{BB962C8B-B14F-4D97-AF65-F5344CB8AC3E}">
        <p14:creationId xmlns:p14="http://schemas.microsoft.com/office/powerpoint/2010/main" val="1129159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6 x Content">
    <p:spTree>
      <p:nvGrpSpPr>
        <p:cNvPr id="1" name=""/>
        <p:cNvGrpSpPr/>
        <p:nvPr/>
      </p:nvGrpSpPr>
      <p:grpSpPr>
        <a:xfrm>
          <a:off x="0" y="0"/>
          <a:ext cx="0" cy="0"/>
          <a:chOff x="0" y="0"/>
          <a:chExt cx="0" cy="0"/>
        </a:xfrm>
      </p:grpSpPr>
      <p:sp>
        <p:nvSpPr>
          <p:cNvPr id="2" name="Title 1"/>
          <p:cNvSpPr>
            <a:spLocks noGrp="1"/>
          </p:cNvSpPr>
          <p:nvPr>
            <p:ph type="title"/>
          </p:nvPr>
        </p:nvSpPr>
        <p:spPr>
          <a:xfrm>
            <a:off x="696000" y="360000"/>
            <a:ext cx="10800000" cy="1080000"/>
          </a:xfrm>
        </p:spPr>
        <p:txBody>
          <a:bodyPr/>
          <a:lstStyle>
            <a:lvl1pPr algn="ctr">
              <a:lnSpc>
                <a:spcPct val="100000"/>
              </a:lnSpc>
              <a:defRPr/>
            </a:lvl1pPr>
          </a:lstStyle>
          <a:p>
            <a:r>
              <a:rPr lang="en-US" dirty="0"/>
              <a:t>Click to edit Master title style</a:t>
            </a:r>
            <a:endParaRPr lang="en-AU" dirty="0"/>
          </a:p>
        </p:txBody>
      </p:sp>
      <p:sp>
        <p:nvSpPr>
          <p:cNvPr id="7" name="Rectangle 6"/>
          <p:cNvSpPr/>
          <p:nvPr userDrawn="1"/>
        </p:nvSpPr>
        <p:spPr>
          <a:xfrm>
            <a:off x="5819650" y="1440000"/>
            <a:ext cx="540000" cy="36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594" dirty="0"/>
          </a:p>
        </p:txBody>
      </p:sp>
      <p:sp>
        <p:nvSpPr>
          <p:cNvPr id="21" name="Content Placeholder 2"/>
          <p:cNvSpPr>
            <a:spLocks noGrp="1"/>
          </p:cNvSpPr>
          <p:nvPr>
            <p:ph idx="18" hasCustomPrompt="1"/>
          </p:nvPr>
        </p:nvSpPr>
        <p:spPr>
          <a:xfrm>
            <a:off x="696000" y="3060000"/>
            <a:ext cx="3420000" cy="1080000"/>
          </a:xfrm>
        </p:spPr>
        <p:txBody>
          <a:bodyPr>
            <a:normAutofit/>
          </a:bodyPr>
          <a:lstStyle>
            <a:lvl1pPr marL="0" indent="0" algn="ctr">
              <a:lnSpc>
                <a:spcPct val="100000"/>
              </a:lnSpc>
              <a:buNone/>
              <a:defRPr sz="1400"/>
            </a:lvl1pPr>
          </a:lstStyle>
          <a:p>
            <a:pPr lvl="0"/>
            <a:r>
              <a:rPr lang="en-AU" dirty="0"/>
              <a:t>Enter text</a:t>
            </a:r>
          </a:p>
        </p:txBody>
      </p:sp>
      <p:sp>
        <p:nvSpPr>
          <p:cNvPr id="22" name="Content Placeholder 2"/>
          <p:cNvSpPr>
            <a:spLocks noGrp="1"/>
          </p:cNvSpPr>
          <p:nvPr>
            <p:ph idx="19" hasCustomPrompt="1"/>
          </p:nvPr>
        </p:nvSpPr>
        <p:spPr>
          <a:xfrm>
            <a:off x="4386000" y="3060000"/>
            <a:ext cx="3420000" cy="1080000"/>
          </a:xfrm>
        </p:spPr>
        <p:txBody>
          <a:bodyPr>
            <a:normAutofit/>
          </a:bodyPr>
          <a:lstStyle>
            <a:lvl1pPr marL="0" indent="0" algn="ctr">
              <a:lnSpc>
                <a:spcPct val="100000"/>
              </a:lnSpc>
              <a:buNone/>
              <a:defRPr sz="1400"/>
            </a:lvl1pPr>
          </a:lstStyle>
          <a:p>
            <a:pPr lvl="0"/>
            <a:r>
              <a:rPr lang="en-AU" dirty="0"/>
              <a:t>Enter text</a:t>
            </a:r>
          </a:p>
        </p:txBody>
      </p:sp>
      <p:sp>
        <p:nvSpPr>
          <p:cNvPr id="23" name="Content Placeholder 2"/>
          <p:cNvSpPr>
            <a:spLocks noGrp="1"/>
          </p:cNvSpPr>
          <p:nvPr>
            <p:ph idx="20" hasCustomPrompt="1"/>
          </p:nvPr>
        </p:nvSpPr>
        <p:spPr>
          <a:xfrm>
            <a:off x="8076000" y="3060000"/>
            <a:ext cx="3420000" cy="1080000"/>
          </a:xfrm>
        </p:spPr>
        <p:txBody>
          <a:bodyPr>
            <a:normAutofit/>
          </a:bodyPr>
          <a:lstStyle>
            <a:lvl1pPr marL="0" indent="0" algn="ctr">
              <a:lnSpc>
                <a:spcPct val="100000"/>
              </a:lnSpc>
              <a:buNone/>
              <a:defRPr sz="1400"/>
            </a:lvl1pPr>
          </a:lstStyle>
          <a:p>
            <a:pPr lvl="0"/>
            <a:r>
              <a:rPr lang="en-AU" dirty="0"/>
              <a:t>Enter text</a:t>
            </a:r>
          </a:p>
        </p:txBody>
      </p:sp>
      <p:sp>
        <p:nvSpPr>
          <p:cNvPr id="24" name="Content Placeholder 2"/>
          <p:cNvSpPr>
            <a:spLocks noGrp="1"/>
          </p:cNvSpPr>
          <p:nvPr>
            <p:ph idx="21" hasCustomPrompt="1"/>
          </p:nvPr>
        </p:nvSpPr>
        <p:spPr>
          <a:xfrm>
            <a:off x="696000" y="5040000"/>
            <a:ext cx="3420000" cy="1080000"/>
          </a:xfrm>
        </p:spPr>
        <p:txBody>
          <a:bodyPr>
            <a:normAutofit/>
          </a:bodyPr>
          <a:lstStyle>
            <a:lvl1pPr marL="0" indent="0" algn="ctr">
              <a:lnSpc>
                <a:spcPct val="100000"/>
              </a:lnSpc>
              <a:buNone/>
              <a:defRPr sz="1400"/>
            </a:lvl1pPr>
          </a:lstStyle>
          <a:p>
            <a:pPr lvl="0"/>
            <a:r>
              <a:rPr lang="en-AU" dirty="0"/>
              <a:t>Enter text</a:t>
            </a:r>
          </a:p>
        </p:txBody>
      </p:sp>
      <p:sp>
        <p:nvSpPr>
          <p:cNvPr id="25" name="Content Placeholder 2"/>
          <p:cNvSpPr>
            <a:spLocks noGrp="1"/>
          </p:cNvSpPr>
          <p:nvPr>
            <p:ph idx="22" hasCustomPrompt="1"/>
          </p:nvPr>
        </p:nvSpPr>
        <p:spPr>
          <a:xfrm>
            <a:off x="4386000" y="5040000"/>
            <a:ext cx="3420000" cy="1080000"/>
          </a:xfrm>
        </p:spPr>
        <p:txBody>
          <a:bodyPr>
            <a:normAutofit/>
          </a:bodyPr>
          <a:lstStyle>
            <a:lvl1pPr marL="0" indent="0" algn="ctr">
              <a:lnSpc>
                <a:spcPct val="100000"/>
              </a:lnSpc>
              <a:buNone/>
              <a:defRPr sz="1400"/>
            </a:lvl1pPr>
          </a:lstStyle>
          <a:p>
            <a:pPr lvl="0"/>
            <a:r>
              <a:rPr lang="en-AU" dirty="0"/>
              <a:t>Enter text</a:t>
            </a:r>
          </a:p>
        </p:txBody>
      </p:sp>
      <p:sp>
        <p:nvSpPr>
          <p:cNvPr id="26" name="Content Placeholder 2"/>
          <p:cNvSpPr>
            <a:spLocks noGrp="1"/>
          </p:cNvSpPr>
          <p:nvPr>
            <p:ph idx="23" hasCustomPrompt="1"/>
          </p:nvPr>
        </p:nvSpPr>
        <p:spPr>
          <a:xfrm>
            <a:off x="8076000" y="5040000"/>
            <a:ext cx="3420000" cy="1080000"/>
          </a:xfrm>
        </p:spPr>
        <p:txBody>
          <a:bodyPr>
            <a:normAutofit/>
          </a:bodyPr>
          <a:lstStyle>
            <a:lvl1pPr marL="0" indent="0" algn="ctr">
              <a:lnSpc>
                <a:spcPct val="100000"/>
              </a:lnSpc>
              <a:buNone/>
              <a:defRPr sz="1400"/>
            </a:lvl1pPr>
          </a:lstStyle>
          <a:p>
            <a:pPr lvl="0"/>
            <a:r>
              <a:rPr lang="en-AU" dirty="0"/>
              <a:t>Enter text</a:t>
            </a:r>
          </a:p>
        </p:txBody>
      </p:sp>
      <p:sp>
        <p:nvSpPr>
          <p:cNvPr id="30" name="Text Placeholder 29"/>
          <p:cNvSpPr>
            <a:spLocks noGrp="1"/>
          </p:cNvSpPr>
          <p:nvPr>
            <p:ph type="body" sz="quarter" idx="24" hasCustomPrompt="1"/>
          </p:nvPr>
        </p:nvSpPr>
        <p:spPr>
          <a:xfrm>
            <a:off x="696000" y="1620000"/>
            <a:ext cx="10800000" cy="360000"/>
          </a:xfrm>
        </p:spPr>
        <p:txBody>
          <a:bodyPr>
            <a:normAutofit/>
          </a:bodyPr>
          <a:lstStyle>
            <a:lvl1pPr marL="0" indent="0" algn="ctr">
              <a:lnSpc>
                <a:spcPct val="100000"/>
              </a:lnSpc>
              <a:buNone/>
              <a:defRPr sz="1600" b="0" baseline="0">
                <a:latin typeface="Segoe UI" panose="020B0502040204020203" pitchFamily="34" charset="0"/>
                <a:cs typeface="Segoe UI" panose="020B0502040204020203" pitchFamily="34" charset="0"/>
              </a:defRPr>
            </a:lvl1pPr>
          </a:lstStyle>
          <a:p>
            <a:pPr lvl="0"/>
            <a:r>
              <a:rPr lang="en-AU" dirty="0"/>
              <a:t>Click to edit sub header</a:t>
            </a:r>
          </a:p>
        </p:txBody>
      </p:sp>
      <p:sp>
        <p:nvSpPr>
          <p:cNvPr id="14" name="Date Placeholder 3"/>
          <p:cNvSpPr>
            <a:spLocks noGrp="1"/>
          </p:cNvSpPr>
          <p:nvPr>
            <p:ph type="dt" sz="half" idx="10"/>
          </p:nvPr>
        </p:nvSpPr>
        <p:spPr>
          <a:xfrm>
            <a:off x="9336000" y="6408000"/>
            <a:ext cx="1080000" cy="360000"/>
          </a:xfrm>
        </p:spPr>
        <p:txBody>
          <a:bodyPr/>
          <a:lstStyle>
            <a:lvl1pPr algn="r">
              <a:defRPr/>
            </a:lvl1pPr>
          </a:lstStyle>
          <a:p>
            <a:fld id="{33B5FD64-27FD-4387-BAD2-E90E91FC79C8}" type="datetime1">
              <a:rPr lang="en-AU" smtClean="0"/>
              <a:t>9/10/2025</a:t>
            </a:fld>
            <a:endParaRPr lang="en-AU" dirty="0"/>
          </a:p>
        </p:txBody>
      </p:sp>
      <p:sp>
        <p:nvSpPr>
          <p:cNvPr id="15" name="Footer Placeholder 4"/>
          <p:cNvSpPr>
            <a:spLocks noGrp="1"/>
          </p:cNvSpPr>
          <p:nvPr>
            <p:ph type="ftr" sz="quarter" idx="11"/>
          </p:nvPr>
        </p:nvSpPr>
        <p:spPr>
          <a:xfrm>
            <a:off x="696000" y="6408000"/>
            <a:ext cx="4320000" cy="360000"/>
          </a:xfrm>
        </p:spPr>
        <p:txBody>
          <a:bodyPr/>
          <a:lstStyle>
            <a:lvl1pPr algn="l">
              <a:defRPr/>
            </a:lvl1pPr>
          </a:lstStyle>
          <a:p>
            <a:r>
              <a:rPr lang="en-AU" dirty="0"/>
              <a:t>DRAFT - Driver Information Package</a:t>
            </a:r>
          </a:p>
        </p:txBody>
      </p:sp>
      <p:sp>
        <p:nvSpPr>
          <p:cNvPr id="16" name="Slide Number Placeholder 5"/>
          <p:cNvSpPr>
            <a:spLocks noGrp="1"/>
          </p:cNvSpPr>
          <p:nvPr>
            <p:ph type="sldNum" sz="quarter" idx="12"/>
          </p:nvPr>
        </p:nvSpPr>
        <p:spPr>
          <a:xfrm>
            <a:off x="10416000" y="6408000"/>
            <a:ext cx="1080000" cy="360000"/>
          </a:xfrm>
        </p:spPr>
        <p:txBody>
          <a:bodyPr/>
          <a:lstStyle/>
          <a:p>
            <a:fld id="{BE64B92C-6FA6-4595-AE78-A0E3A0C06EDD}" type="slidenum">
              <a:rPr lang="en-AU" smtClean="0"/>
              <a:pPr/>
              <a:t>‹#›</a:t>
            </a:fld>
            <a:endParaRPr lang="en-AU" dirty="0"/>
          </a:p>
        </p:txBody>
      </p:sp>
    </p:spTree>
    <p:extLst>
      <p:ext uri="{BB962C8B-B14F-4D97-AF65-F5344CB8AC3E}">
        <p14:creationId xmlns:p14="http://schemas.microsoft.com/office/powerpoint/2010/main" val="2735234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4 x Content">
    <p:spTree>
      <p:nvGrpSpPr>
        <p:cNvPr id="1" name=""/>
        <p:cNvGrpSpPr/>
        <p:nvPr/>
      </p:nvGrpSpPr>
      <p:grpSpPr>
        <a:xfrm>
          <a:off x="0" y="0"/>
          <a:ext cx="0" cy="0"/>
          <a:chOff x="0" y="0"/>
          <a:chExt cx="0" cy="0"/>
        </a:xfrm>
      </p:grpSpPr>
      <p:sp>
        <p:nvSpPr>
          <p:cNvPr id="2" name="Title 1"/>
          <p:cNvSpPr>
            <a:spLocks noGrp="1"/>
          </p:cNvSpPr>
          <p:nvPr>
            <p:ph type="title"/>
          </p:nvPr>
        </p:nvSpPr>
        <p:spPr>
          <a:xfrm>
            <a:off x="696000" y="360000"/>
            <a:ext cx="10800000" cy="1080000"/>
          </a:xfrm>
        </p:spPr>
        <p:txBody>
          <a:bodyPr/>
          <a:lstStyle>
            <a:lvl1pPr algn="ctr">
              <a:lnSpc>
                <a:spcPct val="100000"/>
              </a:lnSpc>
              <a:defRPr/>
            </a:lvl1pPr>
          </a:lstStyle>
          <a:p>
            <a:r>
              <a:rPr lang="en-US" dirty="0"/>
              <a:t>Click to edit Master title style</a:t>
            </a:r>
            <a:endParaRPr lang="en-AU" dirty="0"/>
          </a:p>
        </p:txBody>
      </p:sp>
      <p:sp>
        <p:nvSpPr>
          <p:cNvPr id="7" name="Rectangle 6"/>
          <p:cNvSpPr/>
          <p:nvPr userDrawn="1"/>
        </p:nvSpPr>
        <p:spPr>
          <a:xfrm>
            <a:off x="5819650" y="1440000"/>
            <a:ext cx="540000" cy="36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594" dirty="0"/>
          </a:p>
        </p:txBody>
      </p:sp>
      <p:sp>
        <p:nvSpPr>
          <p:cNvPr id="21" name="Content Placeholder 2"/>
          <p:cNvSpPr>
            <a:spLocks noGrp="1"/>
          </p:cNvSpPr>
          <p:nvPr>
            <p:ph idx="18" hasCustomPrompt="1"/>
          </p:nvPr>
        </p:nvSpPr>
        <p:spPr>
          <a:xfrm>
            <a:off x="696000" y="3060000"/>
            <a:ext cx="2430000" cy="2160000"/>
          </a:xfrm>
        </p:spPr>
        <p:txBody>
          <a:bodyPr>
            <a:normAutofit/>
          </a:bodyPr>
          <a:lstStyle>
            <a:lvl1pPr marL="0" indent="0" algn="ctr">
              <a:lnSpc>
                <a:spcPct val="100000"/>
              </a:lnSpc>
              <a:buNone/>
              <a:defRPr sz="1400"/>
            </a:lvl1pPr>
          </a:lstStyle>
          <a:p>
            <a:pPr lvl="0"/>
            <a:r>
              <a:rPr lang="en-AU" dirty="0"/>
              <a:t>Enter text</a:t>
            </a:r>
          </a:p>
        </p:txBody>
      </p:sp>
      <p:sp>
        <p:nvSpPr>
          <p:cNvPr id="30" name="Text Placeholder 29"/>
          <p:cNvSpPr>
            <a:spLocks noGrp="1"/>
          </p:cNvSpPr>
          <p:nvPr>
            <p:ph type="body" sz="quarter" idx="24" hasCustomPrompt="1"/>
          </p:nvPr>
        </p:nvSpPr>
        <p:spPr>
          <a:xfrm>
            <a:off x="696000" y="1620000"/>
            <a:ext cx="10800000" cy="360000"/>
          </a:xfrm>
        </p:spPr>
        <p:txBody>
          <a:bodyPr>
            <a:normAutofit/>
          </a:bodyPr>
          <a:lstStyle>
            <a:lvl1pPr marL="0" indent="0" algn="ctr">
              <a:lnSpc>
                <a:spcPct val="100000"/>
              </a:lnSpc>
              <a:buNone/>
              <a:defRPr sz="1600" b="0" baseline="0">
                <a:latin typeface="Segoe UI" panose="020B0502040204020203" pitchFamily="34" charset="0"/>
                <a:cs typeface="Segoe UI" panose="020B0502040204020203" pitchFamily="34" charset="0"/>
              </a:defRPr>
            </a:lvl1pPr>
          </a:lstStyle>
          <a:p>
            <a:pPr lvl="0"/>
            <a:r>
              <a:rPr lang="en-AU" dirty="0"/>
              <a:t>Click to edit sub header</a:t>
            </a:r>
          </a:p>
        </p:txBody>
      </p:sp>
      <p:sp>
        <p:nvSpPr>
          <p:cNvPr id="14" name="Content Placeholder 2"/>
          <p:cNvSpPr>
            <a:spLocks noGrp="1"/>
          </p:cNvSpPr>
          <p:nvPr>
            <p:ph idx="25" hasCustomPrompt="1"/>
          </p:nvPr>
        </p:nvSpPr>
        <p:spPr>
          <a:xfrm>
            <a:off x="3486000" y="3060000"/>
            <a:ext cx="2430000" cy="2160000"/>
          </a:xfrm>
        </p:spPr>
        <p:txBody>
          <a:bodyPr>
            <a:normAutofit/>
          </a:bodyPr>
          <a:lstStyle>
            <a:lvl1pPr marL="0" indent="0" algn="ctr">
              <a:lnSpc>
                <a:spcPct val="100000"/>
              </a:lnSpc>
              <a:buNone/>
              <a:defRPr sz="1400"/>
            </a:lvl1pPr>
          </a:lstStyle>
          <a:p>
            <a:pPr lvl="0"/>
            <a:r>
              <a:rPr lang="en-AU" dirty="0"/>
              <a:t>Enter text</a:t>
            </a:r>
          </a:p>
        </p:txBody>
      </p:sp>
      <p:sp>
        <p:nvSpPr>
          <p:cNvPr id="15" name="Content Placeholder 2"/>
          <p:cNvSpPr>
            <a:spLocks noGrp="1"/>
          </p:cNvSpPr>
          <p:nvPr>
            <p:ph idx="26" hasCustomPrompt="1"/>
          </p:nvPr>
        </p:nvSpPr>
        <p:spPr>
          <a:xfrm>
            <a:off x="6276000" y="3060000"/>
            <a:ext cx="2430000" cy="2160000"/>
          </a:xfrm>
        </p:spPr>
        <p:txBody>
          <a:bodyPr>
            <a:normAutofit/>
          </a:bodyPr>
          <a:lstStyle>
            <a:lvl1pPr marL="0" indent="0" algn="ctr">
              <a:lnSpc>
                <a:spcPct val="100000"/>
              </a:lnSpc>
              <a:buNone/>
              <a:defRPr sz="1400"/>
            </a:lvl1pPr>
          </a:lstStyle>
          <a:p>
            <a:pPr lvl="0"/>
            <a:r>
              <a:rPr lang="en-AU" dirty="0"/>
              <a:t>Enter text</a:t>
            </a:r>
          </a:p>
        </p:txBody>
      </p:sp>
      <p:sp>
        <p:nvSpPr>
          <p:cNvPr id="16" name="Content Placeholder 2"/>
          <p:cNvSpPr>
            <a:spLocks noGrp="1"/>
          </p:cNvSpPr>
          <p:nvPr>
            <p:ph idx="27" hasCustomPrompt="1"/>
          </p:nvPr>
        </p:nvSpPr>
        <p:spPr>
          <a:xfrm>
            <a:off x="9066000" y="3060000"/>
            <a:ext cx="2430000" cy="2160000"/>
          </a:xfrm>
        </p:spPr>
        <p:txBody>
          <a:bodyPr>
            <a:normAutofit/>
          </a:bodyPr>
          <a:lstStyle>
            <a:lvl1pPr marL="0" indent="0" algn="ctr">
              <a:lnSpc>
                <a:spcPct val="100000"/>
              </a:lnSpc>
              <a:buNone/>
              <a:defRPr sz="1400"/>
            </a:lvl1pPr>
          </a:lstStyle>
          <a:p>
            <a:pPr lvl="0"/>
            <a:r>
              <a:rPr lang="en-AU" dirty="0"/>
              <a:t>Enter text</a:t>
            </a:r>
          </a:p>
        </p:txBody>
      </p:sp>
      <p:sp>
        <p:nvSpPr>
          <p:cNvPr id="12" name="Date Placeholder 3"/>
          <p:cNvSpPr>
            <a:spLocks noGrp="1"/>
          </p:cNvSpPr>
          <p:nvPr>
            <p:ph type="dt" sz="half" idx="10"/>
          </p:nvPr>
        </p:nvSpPr>
        <p:spPr>
          <a:xfrm>
            <a:off x="9336000" y="6408000"/>
            <a:ext cx="1080000" cy="360000"/>
          </a:xfrm>
        </p:spPr>
        <p:txBody>
          <a:bodyPr/>
          <a:lstStyle>
            <a:lvl1pPr algn="r">
              <a:defRPr/>
            </a:lvl1pPr>
          </a:lstStyle>
          <a:p>
            <a:fld id="{C9F20E16-8CAE-4FF5-9C5A-7628EF8A0478}" type="datetime1">
              <a:rPr lang="en-AU" smtClean="0"/>
              <a:t>9/10/2025</a:t>
            </a:fld>
            <a:endParaRPr lang="en-AU" dirty="0"/>
          </a:p>
        </p:txBody>
      </p:sp>
      <p:sp>
        <p:nvSpPr>
          <p:cNvPr id="13" name="Footer Placeholder 4"/>
          <p:cNvSpPr>
            <a:spLocks noGrp="1"/>
          </p:cNvSpPr>
          <p:nvPr>
            <p:ph type="ftr" sz="quarter" idx="11"/>
          </p:nvPr>
        </p:nvSpPr>
        <p:spPr>
          <a:xfrm>
            <a:off x="696000" y="6408000"/>
            <a:ext cx="4320000" cy="360000"/>
          </a:xfrm>
        </p:spPr>
        <p:txBody>
          <a:bodyPr/>
          <a:lstStyle>
            <a:lvl1pPr algn="l">
              <a:defRPr/>
            </a:lvl1pPr>
          </a:lstStyle>
          <a:p>
            <a:r>
              <a:rPr lang="en-AU" dirty="0"/>
              <a:t>DRAFT - Driver Information Package</a:t>
            </a:r>
          </a:p>
        </p:txBody>
      </p:sp>
      <p:sp>
        <p:nvSpPr>
          <p:cNvPr id="17" name="Slide Number Placeholder 5"/>
          <p:cNvSpPr>
            <a:spLocks noGrp="1"/>
          </p:cNvSpPr>
          <p:nvPr>
            <p:ph type="sldNum" sz="quarter" idx="12"/>
          </p:nvPr>
        </p:nvSpPr>
        <p:spPr>
          <a:xfrm>
            <a:off x="10416000" y="6408000"/>
            <a:ext cx="1080000" cy="360000"/>
          </a:xfrm>
        </p:spPr>
        <p:txBody>
          <a:bodyPr/>
          <a:lstStyle/>
          <a:p>
            <a:fld id="{BE64B92C-6FA6-4595-AE78-A0E3A0C06EDD}" type="slidenum">
              <a:rPr lang="en-AU" smtClean="0"/>
              <a:pPr/>
              <a:t>‹#›</a:t>
            </a:fld>
            <a:endParaRPr lang="en-AU" dirty="0"/>
          </a:p>
        </p:txBody>
      </p:sp>
    </p:spTree>
    <p:extLst>
      <p:ext uri="{BB962C8B-B14F-4D97-AF65-F5344CB8AC3E}">
        <p14:creationId xmlns:p14="http://schemas.microsoft.com/office/powerpoint/2010/main" val="4066066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96000" y="1440000"/>
            <a:ext cx="10800000" cy="2160000"/>
          </a:xfrm>
        </p:spPr>
        <p:txBody>
          <a:bodyPr anchor="b"/>
          <a:lstStyle>
            <a:lvl1pPr algn="ctr">
              <a:defRPr sz="6000">
                <a:latin typeface="Segoe UI" panose="020B0502040204020203" pitchFamily="34" charset="0"/>
                <a:cs typeface="Segoe UI" panose="020B0502040204020203" pitchFamily="34" charset="0"/>
              </a:defRPr>
            </a:lvl1pPr>
          </a:lstStyle>
          <a:p>
            <a:r>
              <a:rPr lang="en-US" dirty="0"/>
              <a:t>Click to edit Master title style</a:t>
            </a:r>
            <a:endParaRPr lang="en-AU" dirty="0"/>
          </a:p>
        </p:txBody>
      </p:sp>
      <p:sp>
        <p:nvSpPr>
          <p:cNvPr id="3" name="Text Placeholder 2"/>
          <p:cNvSpPr>
            <a:spLocks noGrp="1"/>
          </p:cNvSpPr>
          <p:nvPr>
            <p:ph type="body" idx="1"/>
          </p:nvPr>
        </p:nvSpPr>
        <p:spPr>
          <a:xfrm>
            <a:off x="696000" y="3780000"/>
            <a:ext cx="10800000" cy="2160000"/>
          </a:xfrm>
        </p:spPr>
        <p:txBody>
          <a:bodyPr/>
          <a:lstStyle>
            <a:lvl1pPr marL="0" indent="0" algn="ctr">
              <a:buNone/>
              <a:defRPr sz="24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8" name="Rectangle 7"/>
          <p:cNvSpPr/>
          <p:nvPr userDrawn="1"/>
        </p:nvSpPr>
        <p:spPr>
          <a:xfrm>
            <a:off x="5819650" y="3672000"/>
            <a:ext cx="540000" cy="36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594" dirty="0"/>
          </a:p>
        </p:txBody>
      </p:sp>
      <p:sp>
        <p:nvSpPr>
          <p:cNvPr id="14" name="Date Placeholder 3"/>
          <p:cNvSpPr>
            <a:spLocks noGrp="1"/>
          </p:cNvSpPr>
          <p:nvPr>
            <p:ph type="dt" sz="half" idx="10"/>
          </p:nvPr>
        </p:nvSpPr>
        <p:spPr>
          <a:xfrm>
            <a:off x="9336000" y="6408000"/>
            <a:ext cx="1080000" cy="360000"/>
          </a:xfrm>
        </p:spPr>
        <p:txBody>
          <a:bodyPr/>
          <a:lstStyle>
            <a:lvl1pPr algn="r">
              <a:defRPr/>
            </a:lvl1pPr>
          </a:lstStyle>
          <a:p>
            <a:fld id="{519F35E6-8FF9-43A3-B33D-BB4A9FB6B09B}" type="datetime1">
              <a:rPr lang="en-AU" smtClean="0"/>
              <a:t>9/10/2025</a:t>
            </a:fld>
            <a:endParaRPr lang="en-AU" dirty="0"/>
          </a:p>
        </p:txBody>
      </p:sp>
      <p:sp>
        <p:nvSpPr>
          <p:cNvPr id="18" name="Footer Placeholder 4"/>
          <p:cNvSpPr>
            <a:spLocks noGrp="1"/>
          </p:cNvSpPr>
          <p:nvPr>
            <p:ph type="ftr" sz="quarter" idx="11"/>
          </p:nvPr>
        </p:nvSpPr>
        <p:spPr>
          <a:xfrm>
            <a:off x="696000" y="6408000"/>
            <a:ext cx="4320000" cy="360000"/>
          </a:xfrm>
        </p:spPr>
        <p:txBody>
          <a:bodyPr/>
          <a:lstStyle>
            <a:lvl1pPr algn="l">
              <a:defRPr/>
            </a:lvl1pPr>
          </a:lstStyle>
          <a:p>
            <a:r>
              <a:rPr lang="en-AU" dirty="0"/>
              <a:t>DRAFT - Driver Information Package</a:t>
            </a:r>
          </a:p>
        </p:txBody>
      </p:sp>
      <p:sp>
        <p:nvSpPr>
          <p:cNvPr id="19" name="Slide Number Placeholder 5"/>
          <p:cNvSpPr>
            <a:spLocks noGrp="1"/>
          </p:cNvSpPr>
          <p:nvPr>
            <p:ph type="sldNum" sz="quarter" idx="12"/>
          </p:nvPr>
        </p:nvSpPr>
        <p:spPr>
          <a:xfrm>
            <a:off x="10416000" y="6408000"/>
            <a:ext cx="1080000" cy="360000"/>
          </a:xfrm>
        </p:spPr>
        <p:txBody>
          <a:bodyPr/>
          <a:lstStyle/>
          <a:p>
            <a:fld id="{BE64B92C-6FA6-4595-AE78-A0E3A0C06EDD}" type="slidenum">
              <a:rPr lang="en-AU" smtClean="0"/>
              <a:pPr/>
              <a:t>‹#›</a:t>
            </a:fld>
            <a:endParaRPr lang="en-AU" dirty="0"/>
          </a:p>
        </p:txBody>
      </p:sp>
    </p:spTree>
    <p:extLst>
      <p:ext uri="{BB962C8B-B14F-4D97-AF65-F5344CB8AC3E}">
        <p14:creationId xmlns:p14="http://schemas.microsoft.com/office/powerpoint/2010/main" val="514495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96000" y="360000"/>
            <a:ext cx="10800000" cy="1080000"/>
          </a:xfrm>
        </p:spPr>
        <p:txBody>
          <a:bodyPr/>
          <a:lstStyle>
            <a:lvl1pPr algn="ctr">
              <a:defRPr/>
            </a:lvl1pPr>
          </a:lstStyle>
          <a:p>
            <a:r>
              <a:rPr lang="en-US" dirty="0"/>
              <a:t>Click to edit Master title style</a:t>
            </a:r>
            <a:endParaRPr lang="en-AU" dirty="0"/>
          </a:p>
        </p:txBody>
      </p:sp>
      <p:sp>
        <p:nvSpPr>
          <p:cNvPr id="3" name="Content Placeholder 2"/>
          <p:cNvSpPr>
            <a:spLocks noGrp="1"/>
          </p:cNvSpPr>
          <p:nvPr>
            <p:ph sz="half" idx="1"/>
          </p:nvPr>
        </p:nvSpPr>
        <p:spPr>
          <a:xfrm>
            <a:off x="696000" y="1800000"/>
            <a:ext cx="5220000" cy="432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276000" y="1800000"/>
            <a:ext cx="5220000" cy="432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8" name="Rectangle 7"/>
          <p:cNvSpPr/>
          <p:nvPr userDrawn="1"/>
        </p:nvSpPr>
        <p:spPr>
          <a:xfrm>
            <a:off x="5819650" y="1440000"/>
            <a:ext cx="540000" cy="36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594" dirty="0"/>
          </a:p>
        </p:txBody>
      </p:sp>
      <p:sp>
        <p:nvSpPr>
          <p:cNvPr id="9" name="Date Placeholder 3"/>
          <p:cNvSpPr>
            <a:spLocks noGrp="1"/>
          </p:cNvSpPr>
          <p:nvPr>
            <p:ph type="dt" sz="half" idx="10"/>
          </p:nvPr>
        </p:nvSpPr>
        <p:spPr>
          <a:xfrm>
            <a:off x="9336000" y="6408000"/>
            <a:ext cx="1080000" cy="360000"/>
          </a:xfrm>
        </p:spPr>
        <p:txBody>
          <a:bodyPr/>
          <a:lstStyle>
            <a:lvl1pPr algn="r">
              <a:defRPr/>
            </a:lvl1pPr>
          </a:lstStyle>
          <a:p>
            <a:fld id="{E29F85D5-3AB6-4257-B133-2335D6DC540D}" type="datetime1">
              <a:rPr lang="en-AU" smtClean="0"/>
              <a:t>9/10/2025</a:t>
            </a:fld>
            <a:endParaRPr lang="en-AU" dirty="0"/>
          </a:p>
        </p:txBody>
      </p:sp>
      <p:sp>
        <p:nvSpPr>
          <p:cNvPr id="10" name="Footer Placeholder 4"/>
          <p:cNvSpPr>
            <a:spLocks noGrp="1"/>
          </p:cNvSpPr>
          <p:nvPr>
            <p:ph type="ftr" sz="quarter" idx="11"/>
          </p:nvPr>
        </p:nvSpPr>
        <p:spPr>
          <a:xfrm>
            <a:off x="696000" y="6408000"/>
            <a:ext cx="4320000" cy="360000"/>
          </a:xfrm>
        </p:spPr>
        <p:txBody>
          <a:bodyPr/>
          <a:lstStyle>
            <a:lvl1pPr algn="l">
              <a:defRPr/>
            </a:lvl1pPr>
          </a:lstStyle>
          <a:p>
            <a:r>
              <a:rPr lang="en-AU" dirty="0"/>
              <a:t>DRAFT - Driver Information Package</a:t>
            </a:r>
          </a:p>
        </p:txBody>
      </p:sp>
      <p:sp>
        <p:nvSpPr>
          <p:cNvPr id="11" name="Slide Number Placeholder 5"/>
          <p:cNvSpPr>
            <a:spLocks noGrp="1"/>
          </p:cNvSpPr>
          <p:nvPr>
            <p:ph type="sldNum" sz="quarter" idx="12"/>
          </p:nvPr>
        </p:nvSpPr>
        <p:spPr>
          <a:xfrm>
            <a:off x="10416000" y="6408000"/>
            <a:ext cx="1080000" cy="360000"/>
          </a:xfrm>
        </p:spPr>
        <p:txBody>
          <a:bodyPr/>
          <a:lstStyle/>
          <a:p>
            <a:fld id="{BE64B92C-6FA6-4595-AE78-A0E3A0C06EDD}" type="slidenum">
              <a:rPr lang="en-AU" smtClean="0"/>
              <a:pPr/>
              <a:t>‹#›</a:t>
            </a:fld>
            <a:endParaRPr lang="en-AU" dirty="0"/>
          </a:p>
        </p:txBody>
      </p:sp>
    </p:spTree>
    <p:extLst>
      <p:ext uri="{BB962C8B-B14F-4D97-AF65-F5344CB8AC3E}">
        <p14:creationId xmlns:p14="http://schemas.microsoft.com/office/powerpoint/2010/main" val="827081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96000" y="360000"/>
            <a:ext cx="10800000" cy="1080000"/>
          </a:xfrm>
        </p:spPr>
        <p:txBody>
          <a:bodyPr/>
          <a:lstStyle>
            <a:lvl1pPr algn="ctr">
              <a:defRPr/>
            </a:lvl1pPr>
          </a:lstStyle>
          <a:p>
            <a:r>
              <a:rPr lang="en-US" dirty="0"/>
              <a:t>Click to edit Master title style</a:t>
            </a:r>
            <a:endParaRPr lang="en-AU" dirty="0"/>
          </a:p>
        </p:txBody>
      </p:sp>
      <p:sp>
        <p:nvSpPr>
          <p:cNvPr id="8" name="Rectangle 7"/>
          <p:cNvSpPr/>
          <p:nvPr userDrawn="1"/>
        </p:nvSpPr>
        <p:spPr>
          <a:xfrm>
            <a:off x="5819650" y="1440000"/>
            <a:ext cx="540000" cy="36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594" dirty="0"/>
          </a:p>
        </p:txBody>
      </p:sp>
      <p:sp>
        <p:nvSpPr>
          <p:cNvPr id="9" name="Date Placeholder 3"/>
          <p:cNvSpPr>
            <a:spLocks noGrp="1"/>
          </p:cNvSpPr>
          <p:nvPr>
            <p:ph type="dt" sz="half" idx="10"/>
          </p:nvPr>
        </p:nvSpPr>
        <p:spPr>
          <a:xfrm>
            <a:off x="9336000" y="6408000"/>
            <a:ext cx="1080000" cy="360000"/>
          </a:xfrm>
        </p:spPr>
        <p:txBody>
          <a:bodyPr/>
          <a:lstStyle>
            <a:lvl1pPr algn="r">
              <a:defRPr/>
            </a:lvl1pPr>
          </a:lstStyle>
          <a:p>
            <a:fld id="{E29F85D5-3AB6-4257-B133-2335D6DC540D}" type="datetime1">
              <a:rPr lang="en-AU" smtClean="0"/>
              <a:t>9/10/2025</a:t>
            </a:fld>
            <a:endParaRPr lang="en-AU" dirty="0"/>
          </a:p>
        </p:txBody>
      </p:sp>
      <p:sp>
        <p:nvSpPr>
          <p:cNvPr id="10" name="Footer Placeholder 4"/>
          <p:cNvSpPr>
            <a:spLocks noGrp="1"/>
          </p:cNvSpPr>
          <p:nvPr>
            <p:ph type="ftr" sz="quarter" idx="11"/>
          </p:nvPr>
        </p:nvSpPr>
        <p:spPr>
          <a:xfrm>
            <a:off x="696000" y="6408000"/>
            <a:ext cx="4320000" cy="360000"/>
          </a:xfrm>
        </p:spPr>
        <p:txBody>
          <a:bodyPr/>
          <a:lstStyle>
            <a:lvl1pPr algn="l">
              <a:defRPr/>
            </a:lvl1pPr>
          </a:lstStyle>
          <a:p>
            <a:r>
              <a:rPr lang="en-AU" dirty="0"/>
              <a:t>DRAFT - Driver Information Package</a:t>
            </a:r>
          </a:p>
        </p:txBody>
      </p:sp>
      <p:sp>
        <p:nvSpPr>
          <p:cNvPr id="11" name="Slide Number Placeholder 5"/>
          <p:cNvSpPr>
            <a:spLocks noGrp="1"/>
          </p:cNvSpPr>
          <p:nvPr>
            <p:ph type="sldNum" sz="quarter" idx="12"/>
          </p:nvPr>
        </p:nvSpPr>
        <p:spPr>
          <a:xfrm>
            <a:off x="10416000" y="6408000"/>
            <a:ext cx="1080000" cy="360000"/>
          </a:xfrm>
        </p:spPr>
        <p:txBody>
          <a:bodyPr/>
          <a:lstStyle/>
          <a:p>
            <a:fld id="{BE64B92C-6FA6-4595-AE78-A0E3A0C06EDD}" type="slidenum">
              <a:rPr lang="en-AU" smtClean="0"/>
              <a:pPr/>
              <a:t>‹#›</a:t>
            </a:fld>
            <a:endParaRPr lang="en-AU" dirty="0"/>
          </a:p>
        </p:txBody>
      </p:sp>
      <p:sp>
        <p:nvSpPr>
          <p:cNvPr id="13" name="Text Placeholder 5"/>
          <p:cNvSpPr>
            <a:spLocks noGrp="1"/>
          </p:cNvSpPr>
          <p:nvPr>
            <p:ph type="body" sz="quarter" idx="13" hasCustomPrompt="1"/>
          </p:nvPr>
        </p:nvSpPr>
        <p:spPr>
          <a:xfrm>
            <a:off x="696000" y="1800000"/>
            <a:ext cx="5220000" cy="4320000"/>
          </a:xfrm>
          <a:solidFill>
            <a:schemeClr val="tx1">
              <a:lumMod val="75000"/>
              <a:lumOff val="25000"/>
            </a:schemeClr>
          </a:solidFill>
        </p:spPr>
        <p:txBody>
          <a:bodyPr lIns="360000" tIns="360000" rIns="360000" bIns="360000" anchor="ctr">
            <a:normAutofit/>
          </a:bodyPr>
          <a:lstStyle>
            <a:lvl1pPr marL="0" indent="0" algn="ctr">
              <a:buNone/>
              <a:defRPr sz="1800">
                <a:solidFill>
                  <a:schemeClr val="bg1"/>
                </a:solidFill>
                <a:latin typeface="Segoe UI" panose="020B0502040204020203" pitchFamily="34" charset="0"/>
                <a:cs typeface="Segoe UI" panose="020B0502040204020203" pitchFamily="34" charset="0"/>
              </a:defRPr>
            </a:lvl1pPr>
          </a:lstStyle>
          <a:p>
            <a:pPr lvl="0"/>
            <a:r>
              <a:rPr lang="en-US" dirty="0"/>
              <a:t>Text</a:t>
            </a:r>
            <a:endParaRPr lang="en-AU" dirty="0"/>
          </a:p>
        </p:txBody>
      </p:sp>
      <p:sp>
        <p:nvSpPr>
          <p:cNvPr id="14" name="Text Placeholder 5"/>
          <p:cNvSpPr>
            <a:spLocks noGrp="1"/>
          </p:cNvSpPr>
          <p:nvPr>
            <p:ph type="body" sz="quarter" idx="14" hasCustomPrompt="1"/>
          </p:nvPr>
        </p:nvSpPr>
        <p:spPr>
          <a:xfrm>
            <a:off x="6276000" y="1800000"/>
            <a:ext cx="5220000" cy="4320000"/>
          </a:xfrm>
          <a:solidFill>
            <a:schemeClr val="bg1">
              <a:lumMod val="95000"/>
            </a:schemeClr>
          </a:solidFill>
        </p:spPr>
        <p:txBody>
          <a:bodyPr lIns="360000" tIns="360000" rIns="360000" bIns="360000" anchor="ctr">
            <a:normAutofit/>
          </a:bodyPr>
          <a:lstStyle>
            <a:lvl1pPr marL="0" indent="0" algn="ctr">
              <a:buNone/>
              <a:defRPr sz="1800">
                <a:solidFill>
                  <a:schemeClr val="tx1"/>
                </a:solidFill>
                <a:latin typeface="Segoe UI Light" panose="020B0502040204020203" pitchFamily="34" charset="0"/>
                <a:cs typeface="Segoe UI Light" panose="020B0502040204020203" pitchFamily="34" charset="0"/>
              </a:defRPr>
            </a:lvl1pPr>
          </a:lstStyle>
          <a:p>
            <a:pPr lvl="0"/>
            <a:r>
              <a:rPr lang="en-US" dirty="0"/>
              <a:t>Text</a:t>
            </a:r>
            <a:endParaRPr lang="en-AU" dirty="0"/>
          </a:p>
        </p:txBody>
      </p:sp>
    </p:spTree>
    <p:extLst>
      <p:ext uri="{BB962C8B-B14F-4D97-AF65-F5344CB8AC3E}">
        <p14:creationId xmlns:p14="http://schemas.microsoft.com/office/powerpoint/2010/main" val="941000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6000" y="360000"/>
            <a:ext cx="10800000" cy="1080000"/>
          </a:xfrm>
        </p:spPr>
        <p:txBody>
          <a:bodyPr/>
          <a:lstStyle>
            <a:lvl1pPr algn="ctr">
              <a:defRPr/>
            </a:lvl1pPr>
          </a:lstStyle>
          <a:p>
            <a:r>
              <a:rPr lang="en-US" dirty="0"/>
              <a:t>Click to edit Master title style</a:t>
            </a:r>
            <a:endParaRPr lang="en-AU" dirty="0"/>
          </a:p>
        </p:txBody>
      </p:sp>
      <p:sp>
        <p:nvSpPr>
          <p:cNvPr id="3" name="Text Placeholder 2"/>
          <p:cNvSpPr>
            <a:spLocks noGrp="1"/>
          </p:cNvSpPr>
          <p:nvPr>
            <p:ph type="body" idx="1"/>
          </p:nvPr>
        </p:nvSpPr>
        <p:spPr>
          <a:xfrm>
            <a:off x="696000" y="1800001"/>
            <a:ext cx="5220000" cy="7200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696000" y="2520001"/>
            <a:ext cx="5220000" cy="360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276000" y="1800001"/>
            <a:ext cx="5220000" cy="7200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76000" y="2520001"/>
            <a:ext cx="5220000" cy="360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0" name="Rectangle 9"/>
          <p:cNvSpPr/>
          <p:nvPr userDrawn="1"/>
        </p:nvSpPr>
        <p:spPr>
          <a:xfrm>
            <a:off x="5819650" y="1440000"/>
            <a:ext cx="540000" cy="36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594" dirty="0"/>
          </a:p>
        </p:txBody>
      </p:sp>
      <p:sp>
        <p:nvSpPr>
          <p:cNvPr id="14" name="Date Placeholder 3"/>
          <p:cNvSpPr>
            <a:spLocks noGrp="1"/>
          </p:cNvSpPr>
          <p:nvPr>
            <p:ph type="dt" sz="half" idx="10"/>
          </p:nvPr>
        </p:nvSpPr>
        <p:spPr>
          <a:xfrm>
            <a:off x="9336000" y="6408000"/>
            <a:ext cx="1080000" cy="360000"/>
          </a:xfrm>
        </p:spPr>
        <p:txBody>
          <a:bodyPr/>
          <a:lstStyle>
            <a:lvl1pPr algn="r">
              <a:defRPr/>
            </a:lvl1pPr>
          </a:lstStyle>
          <a:p>
            <a:fld id="{D0B8F505-F857-4807-B5FE-C27FE5CD7FDF}" type="datetime1">
              <a:rPr lang="en-AU" smtClean="0"/>
              <a:t>9/10/2025</a:t>
            </a:fld>
            <a:endParaRPr lang="en-AU" dirty="0"/>
          </a:p>
        </p:txBody>
      </p:sp>
      <p:sp>
        <p:nvSpPr>
          <p:cNvPr id="15" name="Footer Placeholder 4"/>
          <p:cNvSpPr>
            <a:spLocks noGrp="1"/>
          </p:cNvSpPr>
          <p:nvPr>
            <p:ph type="ftr" sz="quarter" idx="11"/>
          </p:nvPr>
        </p:nvSpPr>
        <p:spPr>
          <a:xfrm>
            <a:off x="696000" y="6408000"/>
            <a:ext cx="4320000" cy="360000"/>
          </a:xfrm>
        </p:spPr>
        <p:txBody>
          <a:bodyPr/>
          <a:lstStyle>
            <a:lvl1pPr algn="l">
              <a:defRPr/>
            </a:lvl1pPr>
          </a:lstStyle>
          <a:p>
            <a:r>
              <a:rPr lang="en-AU" dirty="0"/>
              <a:t>DRAFT - Driver Information Package</a:t>
            </a:r>
          </a:p>
        </p:txBody>
      </p:sp>
      <p:sp>
        <p:nvSpPr>
          <p:cNvPr id="16" name="Slide Number Placeholder 5"/>
          <p:cNvSpPr>
            <a:spLocks noGrp="1"/>
          </p:cNvSpPr>
          <p:nvPr>
            <p:ph type="sldNum" sz="quarter" idx="12"/>
          </p:nvPr>
        </p:nvSpPr>
        <p:spPr>
          <a:xfrm>
            <a:off x="10416000" y="6408000"/>
            <a:ext cx="1080000" cy="360000"/>
          </a:xfrm>
        </p:spPr>
        <p:txBody>
          <a:bodyPr/>
          <a:lstStyle/>
          <a:p>
            <a:fld id="{BE64B92C-6FA6-4595-AE78-A0E3A0C06EDD}" type="slidenum">
              <a:rPr lang="en-AU" smtClean="0"/>
              <a:pPr/>
              <a:t>‹#›</a:t>
            </a:fld>
            <a:endParaRPr lang="en-AU" dirty="0"/>
          </a:p>
        </p:txBody>
      </p:sp>
    </p:spTree>
    <p:extLst>
      <p:ext uri="{BB962C8B-B14F-4D97-AF65-F5344CB8AC3E}">
        <p14:creationId xmlns:p14="http://schemas.microsoft.com/office/powerpoint/2010/main" val="2160231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96000" y="360000"/>
            <a:ext cx="10800000" cy="1080000"/>
          </a:xfrm>
        </p:spPr>
        <p:txBody>
          <a:bodyPr/>
          <a:lstStyle>
            <a:lvl1pPr algn="ctr">
              <a:defRPr/>
            </a:lvl1pPr>
          </a:lstStyle>
          <a:p>
            <a:r>
              <a:rPr lang="en-US" dirty="0"/>
              <a:t>Click to edit Master title style</a:t>
            </a:r>
            <a:endParaRPr lang="en-AU" dirty="0"/>
          </a:p>
        </p:txBody>
      </p:sp>
      <p:sp>
        <p:nvSpPr>
          <p:cNvPr id="6" name="Rectangle 5"/>
          <p:cNvSpPr/>
          <p:nvPr userDrawn="1"/>
        </p:nvSpPr>
        <p:spPr>
          <a:xfrm>
            <a:off x="5819650" y="1440000"/>
            <a:ext cx="540000" cy="36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594" dirty="0"/>
          </a:p>
        </p:txBody>
      </p:sp>
      <p:sp>
        <p:nvSpPr>
          <p:cNvPr id="10" name="Date Placeholder 3"/>
          <p:cNvSpPr>
            <a:spLocks noGrp="1"/>
          </p:cNvSpPr>
          <p:nvPr>
            <p:ph type="dt" sz="half" idx="10"/>
          </p:nvPr>
        </p:nvSpPr>
        <p:spPr>
          <a:xfrm>
            <a:off x="9336000" y="6408000"/>
            <a:ext cx="1080000" cy="360000"/>
          </a:xfrm>
        </p:spPr>
        <p:txBody>
          <a:bodyPr/>
          <a:lstStyle>
            <a:lvl1pPr algn="r">
              <a:defRPr/>
            </a:lvl1pPr>
          </a:lstStyle>
          <a:p>
            <a:fld id="{A74D1D89-937F-4B29-BEA2-609187B1BCED}" type="datetime1">
              <a:rPr lang="en-AU" smtClean="0"/>
              <a:t>9/10/2025</a:t>
            </a:fld>
            <a:endParaRPr lang="en-AU" dirty="0"/>
          </a:p>
        </p:txBody>
      </p:sp>
      <p:sp>
        <p:nvSpPr>
          <p:cNvPr id="11" name="Footer Placeholder 4"/>
          <p:cNvSpPr>
            <a:spLocks noGrp="1"/>
          </p:cNvSpPr>
          <p:nvPr>
            <p:ph type="ftr" sz="quarter" idx="11"/>
          </p:nvPr>
        </p:nvSpPr>
        <p:spPr>
          <a:xfrm>
            <a:off x="696000" y="6408000"/>
            <a:ext cx="4320000" cy="360000"/>
          </a:xfrm>
        </p:spPr>
        <p:txBody>
          <a:bodyPr/>
          <a:lstStyle>
            <a:lvl1pPr algn="l">
              <a:defRPr/>
            </a:lvl1pPr>
          </a:lstStyle>
          <a:p>
            <a:r>
              <a:rPr lang="en-AU" dirty="0"/>
              <a:t>DRAFT - Driver Information Package</a:t>
            </a:r>
          </a:p>
        </p:txBody>
      </p:sp>
      <p:sp>
        <p:nvSpPr>
          <p:cNvPr id="12" name="Slide Number Placeholder 5"/>
          <p:cNvSpPr>
            <a:spLocks noGrp="1"/>
          </p:cNvSpPr>
          <p:nvPr>
            <p:ph type="sldNum" sz="quarter" idx="12"/>
          </p:nvPr>
        </p:nvSpPr>
        <p:spPr>
          <a:xfrm>
            <a:off x="10416000" y="6408000"/>
            <a:ext cx="1080000" cy="360000"/>
          </a:xfrm>
        </p:spPr>
        <p:txBody>
          <a:bodyPr/>
          <a:lstStyle/>
          <a:p>
            <a:fld id="{BE64B92C-6FA6-4595-AE78-A0E3A0C06EDD}" type="slidenum">
              <a:rPr lang="en-AU" smtClean="0"/>
              <a:pPr/>
              <a:t>‹#›</a:t>
            </a:fld>
            <a:endParaRPr lang="en-AU" dirty="0"/>
          </a:p>
        </p:txBody>
      </p:sp>
    </p:spTree>
    <p:extLst>
      <p:ext uri="{BB962C8B-B14F-4D97-AF65-F5344CB8AC3E}">
        <p14:creationId xmlns:p14="http://schemas.microsoft.com/office/powerpoint/2010/main" val="3036762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6000" y="360000"/>
            <a:ext cx="10800000" cy="1080000"/>
          </a:xfrm>
          <a:prstGeom prst="rect">
            <a:avLst/>
          </a:prstGeom>
        </p:spPr>
        <p:txBody>
          <a:bodyPr vert="horz" lIns="91440" tIns="45720" rIns="91440" bIns="45720" rtlCol="0" anchor="ctr">
            <a:normAutofit/>
          </a:bodyPr>
          <a:lstStyle/>
          <a:p>
            <a:r>
              <a:rPr lang="en-US" dirty="0"/>
              <a:t>Click to edit Master title style</a:t>
            </a:r>
            <a:endParaRPr lang="en-AU" dirty="0"/>
          </a:p>
        </p:txBody>
      </p:sp>
      <p:sp>
        <p:nvSpPr>
          <p:cNvPr id="3" name="Text Placeholder 2"/>
          <p:cNvSpPr>
            <a:spLocks noGrp="1"/>
          </p:cNvSpPr>
          <p:nvPr>
            <p:ph type="body" idx="1"/>
          </p:nvPr>
        </p:nvSpPr>
        <p:spPr>
          <a:xfrm>
            <a:off x="696000" y="1800000"/>
            <a:ext cx="10800000" cy="432000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2"/>
          </p:nvPr>
        </p:nvSpPr>
        <p:spPr>
          <a:xfrm>
            <a:off x="9336000" y="6408000"/>
            <a:ext cx="1080000" cy="360000"/>
          </a:xfrm>
          <a:prstGeom prst="rect">
            <a:avLst/>
          </a:prstGeom>
        </p:spPr>
        <p:txBody>
          <a:bodyPr vert="horz" lIns="91440" tIns="45720" rIns="91440" bIns="45720" rtlCol="0" anchor="ctr"/>
          <a:lstStyle>
            <a:lvl1pPr algn="r">
              <a:defRPr sz="900">
                <a:solidFill>
                  <a:schemeClr val="bg1">
                    <a:lumMod val="50000"/>
                  </a:schemeClr>
                </a:solidFill>
                <a:latin typeface="Segoe UI Light" panose="020B0502040204020203" pitchFamily="34" charset="0"/>
                <a:cs typeface="Segoe UI Light" panose="020B0502040204020203" pitchFamily="34" charset="0"/>
              </a:defRPr>
            </a:lvl1pPr>
          </a:lstStyle>
          <a:p>
            <a:fld id="{211F24EC-34BC-44EA-9CB0-633ED5191D8A}" type="datetime1">
              <a:rPr lang="en-AU" smtClean="0"/>
              <a:pPr/>
              <a:t>9/10/2025</a:t>
            </a:fld>
            <a:endParaRPr lang="en-AU" dirty="0"/>
          </a:p>
        </p:txBody>
      </p:sp>
      <p:sp>
        <p:nvSpPr>
          <p:cNvPr id="5" name="Footer Placeholder 4"/>
          <p:cNvSpPr>
            <a:spLocks noGrp="1"/>
          </p:cNvSpPr>
          <p:nvPr>
            <p:ph type="ftr" sz="quarter" idx="3"/>
          </p:nvPr>
        </p:nvSpPr>
        <p:spPr>
          <a:xfrm>
            <a:off x="696000" y="6408000"/>
            <a:ext cx="4320000" cy="360000"/>
          </a:xfrm>
          <a:prstGeom prst="rect">
            <a:avLst/>
          </a:prstGeom>
        </p:spPr>
        <p:txBody>
          <a:bodyPr vert="horz" lIns="91440" tIns="45720" rIns="91440" bIns="45720" rtlCol="0" anchor="ctr"/>
          <a:lstStyle>
            <a:lvl1pPr algn="l">
              <a:defRPr sz="900">
                <a:solidFill>
                  <a:schemeClr val="bg1">
                    <a:lumMod val="50000"/>
                  </a:schemeClr>
                </a:solidFill>
                <a:latin typeface="Segoe UI Light" panose="020B0502040204020203" pitchFamily="34" charset="0"/>
                <a:cs typeface="Segoe UI Light" panose="020B0502040204020203" pitchFamily="34" charset="0"/>
              </a:defRPr>
            </a:lvl1pPr>
          </a:lstStyle>
          <a:p>
            <a:r>
              <a:rPr lang="en-AU" dirty="0"/>
              <a:t>DRAFT - Driver Information Package</a:t>
            </a:r>
          </a:p>
        </p:txBody>
      </p:sp>
      <p:sp>
        <p:nvSpPr>
          <p:cNvPr id="6" name="Slide Number Placeholder 5"/>
          <p:cNvSpPr>
            <a:spLocks noGrp="1"/>
          </p:cNvSpPr>
          <p:nvPr>
            <p:ph type="sldNum" sz="quarter" idx="4"/>
          </p:nvPr>
        </p:nvSpPr>
        <p:spPr>
          <a:xfrm>
            <a:off x="10416000" y="6408000"/>
            <a:ext cx="1080000" cy="360000"/>
          </a:xfrm>
          <a:prstGeom prst="rect">
            <a:avLst/>
          </a:prstGeom>
        </p:spPr>
        <p:txBody>
          <a:bodyPr vert="horz" lIns="91440" tIns="45720" rIns="91440" bIns="45720" rtlCol="0" anchor="ctr"/>
          <a:lstStyle>
            <a:lvl1pPr algn="r">
              <a:defRPr sz="900">
                <a:solidFill>
                  <a:schemeClr val="bg1">
                    <a:lumMod val="50000"/>
                  </a:schemeClr>
                </a:solidFill>
                <a:latin typeface="Segoe UI Light" panose="020B0502040204020203" pitchFamily="34" charset="0"/>
                <a:cs typeface="Segoe UI Light" panose="020B0502040204020203" pitchFamily="34" charset="0"/>
              </a:defRPr>
            </a:lvl1pPr>
          </a:lstStyle>
          <a:p>
            <a:fld id="{BE64B92C-6FA6-4595-AE78-A0E3A0C06EDD}" type="slidenum">
              <a:rPr lang="en-AU" smtClean="0"/>
              <a:pPr/>
              <a:t>‹#›</a:t>
            </a:fld>
            <a:endParaRPr lang="en-AU" dirty="0"/>
          </a:p>
        </p:txBody>
      </p:sp>
    </p:spTree>
    <p:extLst>
      <p:ext uri="{BB962C8B-B14F-4D97-AF65-F5344CB8AC3E}">
        <p14:creationId xmlns:p14="http://schemas.microsoft.com/office/powerpoint/2010/main" val="3548000916"/>
      </p:ext>
    </p:extLst>
  </p:cSld>
  <p:clrMap bg1="lt1" tx1="dk1" bg2="lt2" tx2="dk2" accent1="accent1" accent2="accent2" accent3="accent3" accent4="accent4" accent5="accent5" accent6="accent6" hlink="hlink" folHlink="folHlink"/>
  <p:sldLayoutIdLst>
    <p:sldLayoutId id="2147484114" r:id="rId1"/>
    <p:sldLayoutId id="2147484115" r:id="rId2"/>
    <p:sldLayoutId id="2147484126" r:id="rId3"/>
    <p:sldLayoutId id="2147484127" r:id="rId4"/>
    <p:sldLayoutId id="2147484116" r:id="rId5"/>
    <p:sldLayoutId id="2147484125" r:id="rId6"/>
    <p:sldLayoutId id="2147484128" r:id="rId7"/>
    <p:sldLayoutId id="2147484118" r:id="rId8"/>
    <p:sldLayoutId id="2147484119" r:id="rId9"/>
    <p:sldLayoutId id="2147484120" r:id="rId10"/>
    <p:sldLayoutId id="2147484121" r:id="rId11"/>
    <p:sldLayoutId id="2147484122" r:id="rId12"/>
    <p:sldLayoutId id="2147484123" r:id="rId13"/>
    <p:sldLayoutId id="2147484124" r:id="rId14"/>
  </p:sldLayoutIdLst>
  <p:hf hdr="0" dt="0"/>
  <p:txStyles>
    <p:titleStyle>
      <a:lvl1pPr algn="l" defTabSz="914400" rtl="0" eaLnBrk="1" latinLnBrk="0" hangingPunct="1">
        <a:lnSpc>
          <a:spcPct val="100000"/>
        </a:lnSpc>
        <a:spcBef>
          <a:spcPct val="0"/>
        </a:spcBef>
        <a:buNone/>
        <a:defRPr sz="4400" kern="1200">
          <a:solidFill>
            <a:schemeClr val="tx1"/>
          </a:solidFill>
          <a:latin typeface="Segoe UI Light" panose="020B0502040204020203" pitchFamily="34" charset="0"/>
          <a:ea typeface="+mj-ea"/>
          <a:cs typeface="Segoe UI Light" panose="020B0502040204020203" pitchFamily="34" charset="0"/>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Segoe UI Light" panose="020B0502040204020203" pitchFamily="34" charset="0"/>
          <a:ea typeface="+mn-ea"/>
          <a:cs typeface="Segoe UI Light" panose="020B0502040204020203"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26.png"/></Relationships>
</file>

<file path=ppt/slides/_rels/slide11.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28.png"/><Relationship Id="rId7" Type="http://schemas.openxmlformats.org/officeDocument/2006/relationships/image" Target="../media/image26.png"/><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image" Target="../media/image14.png"/><Relationship Id="rId5" Type="http://schemas.openxmlformats.org/officeDocument/2006/relationships/hyperlink" Target="https://education.nsw.gov.au/schooling/school-community/child-protection/mandatory-reporting" TargetMode="External"/><Relationship Id="rId4" Type="http://schemas.openxmlformats.org/officeDocument/2006/relationships/image" Target="../media/image27.png"/></Relationships>
</file>

<file path=ppt/slides/_rels/slide12.xml.rels><?xml version="1.0" encoding="UTF-8" standalone="yes"?>
<Relationships xmlns="http://schemas.openxmlformats.org/package/2006/relationships"><Relationship Id="rId3" Type="http://schemas.openxmlformats.org/officeDocument/2006/relationships/image" Target="../media/image29.png"/><Relationship Id="rId7" Type="http://schemas.openxmlformats.org/officeDocument/2006/relationships/image" Target="../media/image16.png"/><Relationship Id="rId2" Type="http://schemas.openxmlformats.org/officeDocument/2006/relationships/image" Target="../media/image7.png"/><Relationship Id="rId1" Type="http://schemas.openxmlformats.org/officeDocument/2006/relationships/slideLayout" Target="../slideLayouts/slideLayout3.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image" Target="../media/image30.png"/></Relationships>
</file>

<file path=ppt/slides/_rels/slide13.xml.rels><?xml version="1.0" encoding="UTF-8" standalone="yes"?>
<Relationships xmlns="http://schemas.openxmlformats.org/package/2006/relationships"><Relationship Id="rId8" Type="http://schemas.openxmlformats.org/officeDocument/2006/relationships/image" Target="../media/image34.png"/><Relationship Id="rId3" Type="http://schemas.openxmlformats.org/officeDocument/2006/relationships/image" Target="../media/image12.png"/><Relationship Id="rId7" Type="http://schemas.openxmlformats.org/officeDocument/2006/relationships/image" Target="../media/image33.png"/><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26.png"/><Relationship Id="rId4" Type="http://schemas.openxmlformats.org/officeDocument/2006/relationships/image" Target="../media/image15.png"/></Relationships>
</file>

<file path=ppt/slides/_rels/slide14.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26.png"/><Relationship Id="rId7"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30.png"/><Relationship Id="rId5" Type="http://schemas.openxmlformats.org/officeDocument/2006/relationships/image" Target="../media/image21.png"/><Relationship Id="rId4" Type="http://schemas.openxmlformats.org/officeDocument/2006/relationships/image" Target="../media/image16.png"/></Relationships>
</file>

<file path=ppt/slides/_rels/slide15.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15.png"/><Relationship Id="rId7" Type="http://schemas.openxmlformats.org/officeDocument/2006/relationships/image" Target="../media/image33.png"/><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32.png"/><Relationship Id="rId4" Type="http://schemas.openxmlformats.org/officeDocument/2006/relationships/image" Target="../media/image27.png"/></Relationships>
</file>

<file path=ppt/slides/_rels/slide16.xml.rels><?xml version="1.0" encoding="UTF-8" standalone="yes"?>
<Relationships xmlns="http://schemas.openxmlformats.org/package/2006/relationships"><Relationship Id="rId8" Type="http://schemas.openxmlformats.org/officeDocument/2006/relationships/image" Target="../media/image37.png"/><Relationship Id="rId3" Type="http://schemas.openxmlformats.org/officeDocument/2006/relationships/image" Target="../media/image7.png"/><Relationship Id="rId7" Type="http://schemas.openxmlformats.org/officeDocument/2006/relationships/image" Target="../media/image33.png"/><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image" Target="../media/image36.png"/><Relationship Id="rId5" Type="http://schemas.openxmlformats.org/officeDocument/2006/relationships/image" Target="../media/image35.png"/><Relationship Id="rId4" Type="http://schemas.openxmlformats.org/officeDocument/2006/relationships/image" Target="../media/image34.png"/></Relationships>
</file>

<file path=ppt/slides/_rels/slide17.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hyperlink" Target="https://education.nsw.gov.au/content/dam/main-education/public-schools/astp/media/documents/emergency-action-and-procedures-card.pdf" TargetMode="External"/><Relationship Id="rId7" Type="http://schemas.openxmlformats.org/officeDocument/2006/relationships/hyperlink" Target="https://education.nsw.gov.au/content/dam/main-education/public-schools/astp/media/documents/astp-contractor-incident-report.pdf" TargetMode="External"/><Relationship Id="rId2" Type="http://schemas.openxmlformats.org/officeDocument/2006/relationships/hyperlink" Target="https://education.nsw.gov.au/public-schools/astp/contractors/emergency-situations" TargetMode="External"/><Relationship Id="rId1" Type="http://schemas.openxmlformats.org/officeDocument/2006/relationships/slideLayout" Target="../slideLayouts/slideLayout4.xml"/><Relationship Id="rId6" Type="http://schemas.openxmlformats.org/officeDocument/2006/relationships/image" Target="../media/image39.png"/><Relationship Id="rId5" Type="http://schemas.openxmlformats.org/officeDocument/2006/relationships/image" Target="../media/image38.png"/><Relationship Id="rId4" Type="http://schemas.openxmlformats.org/officeDocument/2006/relationships/image" Target="../media/image27.png"/></Relationships>
</file>

<file path=ppt/slides/_rels/slide18.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8" Type="http://schemas.openxmlformats.org/officeDocument/2006/relationships/image" Target="../media/image33.png"/><Relationship Id="rId3" Type="http://schemas.openxmlformats.org/officeDocument/2006/relationships/image" Target="../media/image13.png"/><Relationship Id="rId7" Type="http://schemas.openxmlformats.org/officeDocument/2006/relationships/image" Target="../media/image27.png"/><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image" Target="../media/image26.png"/><Relationship Id="rId5" Type="http://schemas.openxmlformats.org/officeDocument/2006/relationships/image" Target="../media/image32.png"/><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3.png"/><Relationship Id="rId7" Type="http://schemas.openxmlformats.org/officeDocument/2006/relationships/image" Target="../media/image26.png"/><Relationship Id="rId2" Type="http://schemas.openxmlformats.org/officeDocument/2006/relationships/notesSlide" Target="../notesSlides/notesSlide17.xml"/><Relationship Id="rId1" Type="http://schemas.openxmlformats.org/officeDocument/2006/relationships/slideLayout" Target="../slideLayouts/slideLayout3.xml"/><Relationship Id="rId6" Type="http://schemas.openxmlformats.org/officeDocument/2006/relationships/image" Target="../media/image29.png"/><Relationship Id="rId5" Type="http://schemas.openxmlformats.org/officeDocument/2006/relationships/image" Target="../media/image32.png"/><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13.png"/><Relationship Id="rId7" Type="http://schemas.openxmlformats.org/officeDocument/2006/relationships/image" Target="../media/image31.png"/><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image" Target="../media/image11.png"/><Relationship Id="rId5" Type="http://schemas.openxmlformats.org/officeDocument/2006/relationships/image" Target="../media/image33.png"/><Relationship Id="rId4" Type="http://schemas.openxmlformats.org/officeDocument/2006/relationships/image" Target="../media/image32.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image" Target="../media/image32.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hyperlink" Target="https://support.office.com/en-au/powerpoint" TargetMode="External"/></Relationships>
</file>

<file path=ppt/slides/_rels/slide30.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0.png"/><Relationship Id="rId7"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12.png"/><Relationship Id="rId10" Type="http://schemas.openxmlformats.org/officeDocument/2006/relationships/image" Target="../media/image16.png"/><Relationship Id="rId4" Type="http://schemas.openxmlformats.org/officeDocument/2006/relationships/image" Target="../media/image11.png"/><Relationship Id="rId9" Type="http://schemas.openxmlformats.org/officeDocument/2006/relationships/image" Target="../media/image15.png"/></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s://education.nsw.gov.au/policy-library/policies/pd-2004-0020" TargetMode="External"/><Relationship Id="rId7"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11.png"/><Relationship Id="rId5" Type="http://schemas.openxmlformats.org/officeDocument/2006/relationships/image" Target="../media/image10.png"/><Relationship Id="rId10" Type="http://schemas.openxmlformats.org/officeDocument/2006/relationships/image" Target="../media/image14.png"/><Relationship Id="rId4" Type="http://schemas.openxmlformats.org/officeDocument/2006/relationships/hyperlink" Target="https://education.nsw.gov.au/content/dam/main-education/public-schools/astp/media/documents/astp-agreement.pdf" TargetMode="External"/><Relationship Id="rId9" Type="http://schemas.openxmlformats.org/officeDocument/2006/relationships/image" Target="../media/image13.png"/></Relationships>
</file>

<file path=ppt/slides/_rels/slide8.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hyperlink" Target="https://education.nsw.gov.au/about-us/rights-and-accountability/department-of-education-code-of-conduct" TargetMode="External"/><Relationship Id="rId7" Type="http://schemas.openxmlformats.org/officeDocument/2006/relationships/image" Target="../media/image20.sv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9.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hyperlink" Target="https://www.legislation.nsw.gov.au/inforce/95781173-caca-4df8-ef70-becf2171fbfe/2000-69.pdf" TargetMode="External"/><Relationship Id="rId7" Type="http://schemas.openxmlformats.org/officeDocument/2006/relationships/image" Target="../media/image25.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 Id="rId9" Type="http://schemas.openxmlformats.org/officeDocument/2006/relationships/image" Target="../media/image2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noFill/>
        </p:spPr>
        <p:txBody>
          <a:bodyPr/>
          <a:lstStyle/>
          <a:p>
            <a:r>
              <a:rPr lang="en-AU" dirty="0"/>
              <a:t>Driver Information Package</a:t>
            </a:r>
          </a:p>
        </p:txBody>
      </p:sp>
      <p:sp>
        <p:nvSpPr>
          <p:cNvPr id="3" name="Subtitle 2"/>
          <p:cNvSpPr>
            <a:spLocks noGrp="1"/>
          </p:cNvSpPr>
          <p:nvPr>
            <p:ph type="subTitle" idx="1"/>
          </p:nvPr>
        </p:nvSpPr>
        <p:spPr/>
        <p:txBody>
          <a:bodyPr/>
          <a:lstStyle/>
          <a:p>
            <a:r>
              <a:rPr lang="en-AU" dirty="0"/>
              <a:t>A resource for contractors to assist in training drivers for the </a:t>
            </a:r>
            <a:br>
              <a:rPr lang="en-AU" dirty="0"/>
            </a:br>
            <a:r>
              <a:rPr lang="en-AU" dirty="0"/>
              <a:t>Assisted School Travel Program (ASTP)</a:t>
            </a:r>
          </a:p>
        </p:txBody>
      </p:sp>
      <p:sp>
        <p:nvSpPr>
          <p:cNvPr id="4" name="Footer Placeholder 13"/>
          <p:cNvSpPr txBox="1">
            <a:spLocks/>
          </p:cNvSpPr>
          <p:nvPr/>
        </p:nvSpPr>
        <p:spPr>
          <a:xfrm>
            <a:off x="10026000" y="6498000"/>
            <a:ext cx="1800000" cy="360000"/>
          </a:xfrm>
          <a:prstGeom prst="rect">
            <a:avLst/>
          </a:prstGeom>
        </p:spPr>
        <p:txBody>
          <a:bodyPr lIns="0" tIns="0" rIns="0" bIns="0" anchor="ctr"/>
          <a:lstStyle>
            <a:defPPr>
              <a:defRPr lang="en-US"/>
            </a:defPPr>
            <a:lvl1pPr marL="0" algn="l" defTabSz="914301" rtl="0" eaLnBrk="1" latinLnBrk="0" hangingPunct="1">
              <a:defRPr sz="1799" kern="1200">
                <a:solidFill>
                  <a:schemeClr val="tx1"/>
                </a:solidFill>
                <a:latin typeface="+mn-lt"/>
                <a:ea typeface="+mn-ea"/>
                <a:cs typeface="+mn-cs"/>
              </a:defRPr>
            </a:lvl1pPr>
            <a:lvl2pPr marL="457150" algn="l" defTabSz="914301" rtl="0" eaLnBrk="1" latinLnBrk="0" hangingPunct="1">
              <a:defRPr sz="1799" kern="1200">
                <a:solidFill>
                  <a:schemeClr val="tx1"/>
                </a:solidFill>
                <a:latin typeface="+mn-lt"/>
                <a:ea typeface="+mn-ea"/>
                <a:cs typeface="+mn-cs"/>
              </a:defRPr>
            </a:lvl2pPr>
            <a:lvl3pPr marL="914301" algn="l" defTabSz="914301" rtl="0" eaLnBrk="1" latinLnBrk="0" hangingPunct="1">
              <a:defRPr sz="1799" kern="1200">
                <a:solidFill>
                  <a:schemeClr val="tx1"/>
                </a:solidFill>
                <a:latin typeface="+mn-lt"/>
                <a:ea typeface="+mn-ea"/>
                <a:cs typeface="+mn-cs"/>
              </a:defRPr>
            </a:lvl3pPr>
            <a:lvl4pPr marL="1371450" algn="l" defTabSz="914301" rtl="0" eaLnBrk="1" latinLnBrk="0" hangingPunct="1">
              <a:defRPr sz="1799" kern="1200">
                <a:solidFill>
                  <a:schemeClr val="tx1"/>
                </a:solidFill>
                <a:latin typeface="+mn-lt"/>
                <a:ea typeface="+mn-ea"/>
                <a:cs typeface="+mn-cs"/>
              </a:defRPr>
            </a:lvl4pPr>
            <a:lvl5pPr marL="1828601" algn="l" defTabSz="914301" rtl="0" eaLnBrk="1" latinLnBrk="0" hangingPunct="1">
              <a:defRPr sz="1799" kern="1200">
                <a:solidFill>
                  <a:schemeClr val="tx1"/>
                </a:solidFill>
                <a:latin typeface="+mn-lt"/>
                <a:ea typeface="+mn-ea"/>
                <a:cs typeface="+mn-cs"/>
              </a:defRPr>
            </a:lvl5pPr>
            <a:lvl6pPr marL="2285751" algn="l" defTabSz="914301" rtl="0" eaLnBrk="1" latinLnBrk="0" hangingPunct="1">
              <a:defRPr sz="1799" kern="1200">
                <a:solidFill>
                  <a:schemeClr val="tx1"/>
                </a:solidFill>
                <a:latin typeface="+mn-lt"/>
                <a:ea typeface="+mn-ea"/>
                <a:cs typeface="+mn-cs"/>
              </a:defRPr>
            </a:lvl6pPr>
            <a:lvl7pPr marL="2742902" algn="l" defTabSz="914301" rtl="0" eaLnBrk="1" latinLnBrk="0" hangingPunct="1">
              <a:defRPr sz="1799" kern="1200">
                <a:solidFill>
                  <a:schemeClr val="tx1"/>
                </a:solidFill>
                <a:latin typeface="+mn-lt"/>
                <a:ea typeface="+mn-ea"/>
                <a:cs typeface="+mn-cs"/>
              </a:defRPr>
            </a:lvl7pPr>
            <a:lvl8pPr marL="3200051" algn="l" defTabSz="914301" rtl="0" eaLnBrk="1" latinLnBrk="0" hangingPunct="1">
              <a:defRPr sz="1799" kern="1200">
                <a:solidFill>
                  <a:schemeClr val="tx1"/>
                </a:solidFill>
                <a:latin typeface="+mn-lt"/>
                <a:ea typeface="+mn-ea"/>
                <a:cs typeface="+mn-cs"/>
              </a:defRPr>
            </a:lvl8pPr>
            <a:lvl9pPr marL="3657201" algn="l" defTabSz="914301" rtl="0" eaLnBrk="1" latinLnBrk="0" hangingPunct="1">
              <a:defRPr sz="1799" kern="1200">
                <a:solidFill>
                  <a:schemeClr val="tx1"/>
                </a:solidFill>
                <a:latin typeface="+mn-lt"/>
                <a:ea typeface="+mn-ea"/>
                <a:cs typeface="+mn-cs"/>
              </a:defRPr>
            </a:lvl9pPr>
          </a:lstStyle>
          <a:p>
            <a:pPr algn="r"/>
            <a:r>
              <a:rPr lang="en-AU" sz="900" dirty="0">
                <a:solidFill>
                  <a:schemeClr val="bg1">
                    <a:lumMod val="50000"/>
                  </a:schemeClr>
                </a:solidFill>
                <a:latin typeface="Segoe UI Light" panose="020B0502040204020203" pitchFamily="34" charset="0"/>
                <a:cs typeface="Segoe UI Light" panose="020B0502040204020203" pitchFamily="34" charset="0"/>
              </a:rPr>
              <a:t>2020</a:t>
            </a:r>
          </a:p>
        </p:txBody>
      </p:sp>
    </p:spTree>
    <p:extLst>
      <p:ext uri="{BB962C8B-B14F-4D97-AF65-F5344CB8AC3E}">
        <p14:creationId xmlns:p14="http://schemas.microsoft.com/office/powerpoint/2010/main" val="207075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C2DB18-E2D6-AB19-5682-1B05000ABA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CDAD7C-3F26-F027-6481-46C2DFF0D70C}"/>
              </a:ext>
            </a:extLst>
          </p:cNvPr>
          <p:cNvSpPr>
            <a:spLocks noGrp="1"/>
          </p:cNvSpPr>
          <p:nvPr>
            <p:ph type="title"/>
          </p:nvPr>
        </p:nvSpPr>
        <p:spPr/>
        <p:txBody>
          <a:bodyPr/>
          <a:lstStyle/>
          <a:p>
            <a:pPr algn="ctr">
              <a:lnSpc>
                <a:spcPct val="100000"/>
              </a:lnSpc>
            </a:pPr>
            <a:r>
              <a:rPr lang="en-AU" dirty="0"/>
              <a:t>Duty of Care</a:t>
            </a:r>
          </a:p>
        </p:txBody>
      </p:sp>
      <p:sp>
        <p:nvSpPr>
          <p:cNvPr id="4" name="Text Placeholder 3">
            <a:extLst>
              <a:ext uri="{FF2B5EF4-FFF2-40B4-BE49-F238E27FC236}">
                <a16:creationId xmlns:a16="http://schemas.microsoft.com/office/drawing/2014/main" id="{BBB99893-435A-6F1D-7695-247864D09CF3}"/>
              </a:ext>
            </a:extLst>
          </p:cNvPr>
          <p:cNvSpPr>
            <a:spLocks noGrp="1"/>
          </p:cNvSpPr>
          <p:nvPr>
            <p:ph type="body" sz="quarter" idx="24"/>
          </p:nvPr>
        </p:nvSpPr>
        <p:spPr>
          <a:xfrm>
            <a:off x="696000" y="1619999"/>
            <a:ext cx="10800000" cy="691057"/>
          </a:xfrm>
        </p:spPr>
        <p:txBody>
          <a:bodyPr>
            <a:normAutofit fontScale="92500" lnSpcReduction="20000"/>
          </a:bodyPr>
          <a:lstStyle/>
          <a:p>
            <a:pPr>
              <a:spcAft>
                <a:spcPts val="600"/>
              </a:spcAft>
            </a:pPr>
            <a:r>
              <a:rPr lang="en-AU" dirty="0"/>
              <a:t>Legal responsibilities</a:t>
            </a:r>
            <a:endParaRPr lang="en-US" dirty="0"/>
          </a:p>
          <a:p>
            <a:pPr>
              <a:spcAft>
                <a:spcPts val="600"/>
              </a:spcAft>
            </a:pPr>
            <a:r>
              <a:rPr lang="en-AU" dirty="0">
                <a:latin typeface="Segoe UI Light" panose="020B0502040204020203" pitchFamily="34" charset="0"/>
                <a:cs typeface="Segoe UI Light" panose="020B0502040204020203" pitchFamily="34" charset="0"/>
              </a:rPr>
              <a:t> </a:t>
            </a:r>
          </a:p>
        </p:txBody>
      </p:sp>
      <p:pic>
        <p:nvPicPr>
          <p:cNvPr id="16" name="Picture 15">
            <a:extLst>
              <a:ext uri="{FF2B5EF4-FFF2-40B4-BE49-F238E27FC236}">
                <a16:creationId xmlns:a16="http://schemas.microsoft.com/office/drawing/2014/main" id="{E632688E-D8FA-27EB-9434-3A68C4081E6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79200" y="2798439"/>
            <a:ext cx="270175" cy="360000"/>
          </a:xfrm>
          <a:prstGeom prst="rect">
            <a:avLst/>
          </a:prstGeom>
        </p:spPr>
      </p:pic>
      <p:sp>
        <p:nvSpPr>
          <p:cNvPr id="11" name="Footer Placeholder 10">
            <a:extLst>
              <a:ext uri="{FF2B5EF4-FFF2-40B4-BE49-F238E27FC236}">
                <a16:creationId xmlns:a16="http://schemas.microsoft.com/office/drawing/2014/main" id="{025931EC-8B47-7533-7F2C-40F990A6E641}"/>
              </a:ext>
            </a:extLst>
          </p:cNvPr>
          <p:cNvSpPr>
            <a:spLocks noGrp="1"/>
          </p:cNvSpPr>
          <p:nvPr>
            <p:ph type="ftr" sz="quarter" idx="11"/>
          </p:nvPr>
        </p:nvSpPr>
        <p:spPr/>
        <p:txBody>
          <a:bodyPr/>
          <a:lstStyle/>
          <a:p>
            <a:r>
              <a:rPr lang="en-AU" dirty="0"/>
              <a:t>Driver Information Package</a:t>
            </a:r>
          </a:p>
        </p:txBody>
      </p:sp>
      <p:sp>
        <p:nvSpPr>
          <p:cNvPr id="14" name="Slide Number Placeholder 13">
            <a:extLst>
              <a:ext uri="{FF2B5EF4-FFF2-40B4-BE49-F238E27FC236}">
                <a16:creationId xmlns:a16="http://schemas.microsoft.com/office/drawing/2014/main" id="{804EF986-612D-1B13-221E-4424F8287558}"/>
              </a:ext>
            </a:extLst>
          </p:cNvPr>
          <p:cNvSpPr>
            <a:spLocks noGrp="1"/>
          </p:cNvSpPr>
          <p:nvPr>
            <p:ph type="sldNum" sz="quarter" idx="12"/>
          </p:nvPr>
        </p:nvSpPr>
        <p:spPr/>
        <p:txBody>
          <a:bodyPr/>
          <a:lstStyle/>
          <a:p>
            <a:fld id="{BE64B92C-6FA6-4595-AE78-A0E3A0C06EDD}" type="slidenum">
              <a:rPr lang="en-AU" smtClean="0"/>
              <a:pPr/>
              <a:t>10</a:t>
            </a:fld>
            <a:endParaRPr lang="en-AU" dirty="0"/>
          </a:p>
        </p:txBody>
      </p:sp>
      <p:sp>
        <p:nvSpPr>
          <p:cNvPr id="21" name="Content Placeholder 7">
            <a:extLst>
              <a:ext uri="{FF2B5EF4-FFF2-40B4-BE49-F238E27FC236}">
                <a16:creationId xmlns:a16="http://schemas.microsoft.com/office/drawing/2014/main" id="{0C0C032A-3DCF-9B48-DC01-55771F524461}"/>
              </a:ext>
            </a:extLst>
          </p:cNvPr>
          <p:cNvSpPr txBox="1">
            <a:spLocks/>
          </p:cNvSpPr>
          <p:nvPr/>
        </p:nvSpPr>
        <p:spPr>
          <a:xfrm>
            <a:off x="2404287" y="3609561"/>
            <a:ext cx="3420000" cy="1080000"/>
          </a:xfrm>
          <a:prstGeom prst="rect">
            <a:avLst/>
          </a:prstGeom>
        </p:spPr>
        <p:txBody>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Segoe UI Light" panose="020B0502040204020203" pitchFamily="34" charset="0"/>
                <a:ea typeface="+mn-ea"/>
                <a:cs typeface="Segoe UI Light" panose="020B0502040204020203"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AU" sz="1400" dirty="0"/>
              <a:t>It is the driver’s responsibility to ensure the safety of the child </a:t>
            </a:r>
            <a:br>
              <a:rPr lang="en-AU" sz="1400" dirty="0"/>
            </a:br>
            <a:r>
              <a:rPr lang="en-AU" sz="1400" dirty="0"/>
              <a:t>in the same manner that their parent/carer does</a:t>
            </a:r>
          </a:p>
        </p:txBody>
      </p:sp>
      <p:sp>
        <p:nvSpPr>
          <p:cNvPr id="7" name="TextBox 6">
            <a:extLst>
              <a:ext uri="{FF2B5EF4-FFF2-40B4-BE49-F238E27FC236}">
                <a16:creationId xmlns:a16="http://schemas.microsoft.com/office/drawing/2014/main" id="{FCAD7546-439B-D82A-1E40-5CD2B6978382}"/>
              </a:ext>
            </a:extLst>
          </p:cNvPr>
          <p:cNvSpPr txBox="1"/>
          <p:nvPr/>
        </p:nvSpPr>
        <p:spPr>
          <a:xfrm>
            <a:off x="7046382" y="3609561"/>
            <a:ext cx="3051884" cy="1169551"/>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You must ensure your actions or failing to act does not cause foreseeable harm to others and take reasonable steps to protect others from injury or damage</a:t>
            </a:r>
          </a:p>
        </p:txBody>
      </p:sp>
      <p:pic>
        <p:nvPicPr>
          <p:cNvPr id="9" name="Picture 8">
            <a:extLst>
              <a:ext uri="{FF2B5EF4-FFF2-40B4-BE49-F238E27FC236}">
                <a16:creationId xmlns:a16="http://schemas.microsoft.com/office/drawing/2014/main" id="{F2C54B2A-B24C-6E16-6483-2E1990803A7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69868" y="2798439"/>
            <a:ext cx="404912" cy="360000"/>
          </a:xfrm>
          <a:prstGeom prst="rect">
            <a:avLst/>
          </a:prstGeom>
        </p:spPr>
      </p:pic>
    </p:spTree>
    <p:extLst>
      <p:ext uri="{BB962C8B-B14F-4D97-AF65-F5344CB8AC3E}">
        <p14:creationId xmlns:p14="http://schemas.microsoft.com/office/powerpoint/2010/main" val="24547958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49864-EBA3-C3C6-2E15-2465AE5AC7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51C28A-EFAB-A1A7-6EC4-59D8FFE52DA2}"/>
              </a:ext>
            </a:extLst>
          </p:cNvPr>
          <p:cNvSpPr>
            <a:spLocks noGrp="1"/>
          </p:cNvSpPr>
          <p:nvPr>
            <p:ph type="title"/>
          </p:nvPr>
        </p:nvSpPr>
        <p:spPr/>
        <p:txBody>
          <a:bodyPr/>
          <a:lstStyle/>
          <a:p>
            <a:pPr algn="ctr">
              <a:lnSpc>
                <a:spcPct val="100000"/>
              </a:lnSpc>
            </a:pPr>
            <a:r>
              <a:rPr lang="en-AU" dirty="0"/>
              <a:t>Child Protection</a:t>
            </a:r>
          </a:p>
        </p:txBody>
      </p:sp>
      <p:sp>
        <p:nvSpPr>
          <p:cNvPr id="4" name="Text Placeholder 3">
            <a:extLst>
              <a:ext uri="{FF2B5EF4-FFF2-40B4-BE49-F238E27FC236}">
                <a16:creationId xmlns:a16="http://schemas.microsoft.com/office/drawing/2014/main" id="{ACB08811-B0E3-276A-4359-B2996D1431AF}"/>
              </a:ext>
            </a:extLst>
          </p:cNvPr>
          <p:cNvSpPr>
            <a:spLocks noGrp="1"/>
          </p:cNvSpPr>
          <p:nvPr>
            <p:ph type="body" sz="quarter" idx="24"/>
          </p:nvPr>
        </p:nvSpPr>
        <p:spPr>
          <a:xfrm>
            <a:off x="696000" y="1620000"/>
            <a:ext cx="10800000" cy="1080000"/>
          </a:xfrm>
        </p:spPr>
        <p:txBody>
          <a:bodyPr>
            <a:normAutofit fontScale="92500" lnSpcReduction="20000"/>
          </a:bodyPr>
          <a:lstStyle/>
          <a:p>
            <a:pPr>
              <a:spcAft>
                <a:spcPts val="600"/>
              </a:spcAft>
            </a:pPr>
            <a:r>
              <a:rPr lang="en-AU" dirty="0"/>
              <a:t>Contractors, Subcontractors and their drivers</a:t>
            </a:r>
            <a:endParaRPr lang="en-US" dirty="0"/>
          </a:p>
          <a:p>
            <a:pPr>
              <a:spcAft>
                <a:spcPts val="600"/>
              </a:spcAft>
            </a:pPr>
            <a:r>
              <a:rPr lang="en-AU" dirty="0">
                <a:latin typeface="Segoe UI Light" panose="020B0502040204020203" pitchFamily="34" charset="0"/>
                <a:cs typeface="Segoe UI Light" panose="020B0502040204020203" pitchFamily="34" charset="0"/>
              </a:rPr>
              <a:t>All have obligations to provide a safe environment for students and to protect the</a:t>
            </a:r>
          </a:p>
          <a:p>
            <a:pPr>
              <a:spcAft>
                <a:spcPts val="600"/>
              </a:spcAft>
            </a:pPr>
            <a:r>
              <a:rPr lang="en-AU" dirty="0">
                <a:latin typeface="Segoe UI Light" panose="020B0502040204020203" pitchFamily="34" charset="0"/>
                <a:cs typeface="Segoe UI Light" panose="020B0502040204020203" pitchFamily="34" charset="0"/>
              </a:rPr>
              <a:t>students from harm</a:t>
            </a:r>
          </a:p>
        </p:txBody>
      </p:sp>
      <p:pic>
        <p:nvPicPr>
          <p:cNvPr id="13" name="Picture 12">
            <a:extLst>
              <a:ext uri="{FF2B5EF4-FFF2-40B4-BE49-F238E27FC236}">
                <a16:creationId xmlns:a16="http://schemas.microsoft.com/office/drawing/2014/main" id="{3C5CCD2A-37D0-7BF1-21EB-57A8B643983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31086" y="2979000"/>
            <a:ext cx="449825" cy="360000"/>
          </a:xfrm>
          <a:prstGeom prst="rect">
            <a:avLst/>
          </a:prstGeom>
        </p:spPr>
      </p:pic>
      <p:pic>
        <p:nvPicPr>
          <p:cNvPr id="16" name="Picture 15">
            <a:extLst>
              <a:ext uri="{FF2B5EF4-FFF2-40B4-BE49-F238E27FC236}">
                <a16:creationId xmlns:a16="http://schemas.microsoft.com/office/drawing/2014/main" id="{964A9D14-46CC-A802-19DB-33E9B171F38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991510" y="4365823"/>
            <a:ext cx="270175" cy="360000"/>
          </a:xfrm>
          <a:prstGeom prst="rect">
            <a:avLst/>
          </a:prstGeom>
        </p:spPr>
      </p:pic>
      <p:sp>
        <p:nvSpPr>
          <p:cNvPr id="11" name="Footer Placeholder 10">
            <a:extLst>
              <a:ext uri="{FF2B5EF4-FFF2-40B4-BE49-F238E27FC236}">
                <a16:creationId xmlns:a16="http://schemas.microsoft.com/office/drawing/2014/main" id="{CA638D34-831A-8020-E954-28DFAA86E7B1}"/>
              </a:ext>
            </a:extLst>
          </p:cNvPr>
          <p:cNvSpPr>
            <a:spLocks noGrp="1"/>
          </p:cNvSpPr>
          <p:nvPr>
            <p:ph type="ftr" sz="quarter" idx="11"/>
          </p:nvPr>
        </p:nvSpPr>
        <p:spPr/>
        <p:txBody>
          <a:bodyPr/>
          <a:lstStyle/>
          <a:p>
            <a:r>
              <a:rPr lang="en-AU" dirty="0"/>
              <a:t>Driver Information Package</a:t>
            </a:r>
          </a:p>
        </p:txBody>
      </p:sp>
      <p:sp>
        <p:nvSpPr>
          <p:cNvPr id="14" name="Slide Number Placeholder 13">
            <a:extLst>
              <a:ext uri="{FF2B5EF4-FFF2-40B4-BE49-F238E27FC236}">
                <a16:creationId xmlns:a16="http://schemas.microsoft.com/office/drawing/2014/main" id="{5D7B5E66-9261-4165-FAF0-98BA61CB7BDB}"/>
              </a:ext>
            </a:extLst>
          </p:cNvPr>
          <p:cNvSpPr>
            <a:spLocks noGrp="1"/>
          </p:cNvSpPr>
          <p:nvPr>
            <p:ph type="sldNum" sz="quarter" idx="12"/>
          </p:nvPr>
        </p:nvSpPr>
        <p:spPr/>
        <p:txBody>
          <a:bodyPr/>
          <a:lstStyle/>
          <a:p>
            <a:fld id="{BE64B92C-6FA6-4595-AE78-A0E3A0C06EDD}" type="slidenum">
              <a:rPr lang="en-AU" smtClean="0"/>
              <a:pPr/>
              <a:t>11</a:t>
            </a:fld>
            <a:endParaRPr lang="en-AU" dirty="0"/>
          </a:p>
        </p:txBody>
      </p:sp>
      <p:sp>
        <p:nvSpPr>
          <p:cNvPr id="17" name="Content Placeholder 40">
            <a:extLst>
              <a:ext uri="{FF2B5EF4-FFF2-40B4-BE49-F238E27FC236}">
                <a16:creationId xmlns:a16="http://schemas.microsoft.com/office/drawing/2014/main" id="{6B498A21-5CBC-42F7-5A9C-C97D3E59AC2E}"/>
              </a:ext>
            </a:extLst>
          </p:cNvPr>
          <p:cNvSpPr txBox="1">
            <a:spLocks/>
          </p:cNvSpPr>
          <p:nvPr/>
        </p:nvSpPr>
        <p:spPr>
          <a:xfrm>
            <a:off x="8345999" y="3519001"/>
            <a:ext cx="3420000" cy="1080000"/>
          </a:xfrm>
          <a:prstGeom prst="rect">
            <a:avLst/>
          </a:prstGeom>
        </p:spPr>
        <p:txBody>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Segoe UI Light" panose="020B0502040204020203" pitchFamily="34" charset="0"/>
                <a:ea typeface="+mn-ea"/>
                <a:cs typeface="Segoe UI Light" panose="020B0502040204020203"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AU" sz="1400" dirty="0"/>
              <a:t>Exercise the highest levels of responsibility in protecting children and young people from harm</a:t>
            </a:r>
          </a:p>
        </p:txBody>
      </p:sp>
      <p:sp>
        <p:nvSpPr>
          <p:cNvPr id="21" name="Content Placeholder 7">
            <a:extLst>
              <a:ext uri="{FF2B5EF4-FFF2-40B4-BE49-F238E27FC236}">
                <a16:creationId xmlns:a16="http://schemas.microsoft.com/office/drawing/2014/main" id="{51B792FB-EAEA-78B4-2656-8C669FC03270}"/>
              </a:ext>
            </a:extLst>
          </p:cNvPr>
          <p:cNvSpPr txBox="1">
            <a:spLocks/>
          </p:cNvSpPr>
          <p:nvPr/>
        </p:nvSpPr>
        <p:spPr>
          <a:xfrm>
            <a:off x="8281510" y="4908562"/>
            <a:ext cx="3420000" cy="1080000"/>
          </a:xfrm>
          <a:prstGeom prst="rect">
            <a:avLst/>
          </a:prstGeom>
        </p:spPr>
        <p:txBody>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Segoe UI Light" panose="020B0502040204020203" pitchFamily="34" charset="0"/>
                <a:ea typeface="+mn-ea"/>
                <a:cs typeface="Segoe UI Light" panose="020B0502040204020203"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AU" sz="1400" dirty="0">
                <a:hlinkClick r:id="rId5"/>
              </a:rPr>
              <a:t>Mandatory Reporting </a:t>
            </a:r>
            <a:r>
              <a:rPr lang="en-AU" sz="1400" dirty="0"/>
              <a:t>– as a mandatory reporter, report concerns about suspected risk of harm to children and young people to the school principal and the ASTP via your contractor</a:t>
            </a:r>
          </a:p>
        </p:txBody>
      </p:sp>
      <p:sp>
        <p:nvSpPr>
          <p:cNvPr id="3" name="TextBox 2">
            <a:extLst>
              <a:ext uri="{FF2B5EF4-FFF2-40B4-BE49-F238E27FC236}">
                <a16:creationId xmlns:a16="http://schemas.microsoft.com/office/drawing/2014/main" id="{52F9041B-C813-0AFA-ADCE-0B007CC335C7}"/>
              </a:ext>
            </a:extLst>
          </p:cNvPr>
          <p:cNvSpPr txBox="1"/>
          <p:nvPr/>
        </p:nvSpPr>
        <p:spPr>
          <a:xfrm>
            <a:off x="692204" y="3519001"/>
            <a:ext cx="3052482" cy="523220"/>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Drivers must have a valid Working With Children check number</a:t>
            </a:r>
          </a:p>
        </p:txBody>
      </p:sp>
      <p:pic>
        <p:nvPicPr>
          <p:cNvPr id="6" name="Picture 5">
            <a:extLst>
              <a:ext uri="{FF2B5EF4-FFF2-40B4-BE49-F238E27FC236}">
                <a16:creationId xmlns:a16="http://schemas.microsoft.com/office/drawing/2014/main" id="{EDBFC4BE-DBEE-EA4E-1170-4802C5DC03A6}"/>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49674" y="2979000"/>
            <a:ext cx="337543" cy="360000"/>
          </a:xfrm>
          <a:prstGeom prst="rect">
            <a:avLst/>
          </a:prstGeom>
        </p:spPr>
      </p:pic>
      <p:sp>
        <p:nvSpPr>
          <p:cNvPr id="7" name="TextBox 6">
            <a:extLst>
              <a:ext uri="{FF2B5EF4-FFF2-40B4-BE49-F238E27FC236}">
                <a16:creationId xmlns:a16="http://schemas.microsoft.com/office/drawing/2014/main" id="{EB9970DB-9073-1EED-2D4A-C65036C47B2D}"/>
              </a:ext>
            </a:extLst>
          </p:cNvPr>
          <p:cNvSpPr txBox="1"/>
          <p:nvPr/>
        </p:nvSpPr>
        <p:spPr>
          <a:xfrm>
            <a:off x="692204" y="4861222"/>
            <a:ext cx="3051884" cy="1384995"/>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Advise ASTP in writing within 24 hours of a charge or conviction in relation to any criminal, traffic or any other offence committed by any personnel used by the contractor to provide the service</a:t>
            </a:r>
          </a:p>
        </p:txBody>
      </p:sp>
      <p:pic>
        <p:nvPicPr>
          <p:cNvPr id="9" name="Picture 8">
            <a:extLst>
              <a:ext uri="{FF2B5EF4-FFF2-40B4-BE49-F238E27FC236}">
                <a16:creationId xmlns:a16="http://schemas.microsoft.com/office/drawing/2014/main" id="{532C3638-B5BD-9099-01C1-374A40D0B17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15989" y="4365823"/>
            <a:ext cx="404912" cy="360000"/>
          </a:xfrm>
          <a:prstGeom prst="rect">
            <a:avLst/>
          </a:prstGeom>
        </p:spPr>
      </p:pic>
      <p:sp>
        <p:nvSpPr>
          <p:cNvPr id="18" name="TextBox 17">
            <a:extLst>
              <a:ext uri="{FF2B5EF4-FFF2-40B4-BE49-F238E27FC236}">
                <a16:creationId xmlns:a16="http://schemas.microsoft.com/office/drawing/2014/main" id="{1DA6FC2A-0FD4-834E-BCF1-F7CC4545C1DA}"/>
              </a:ext>
            </a:extLst>
          </p:cNvPr>
          <p:cNvSpPr txBox="1"/>
          <p:nvPr/>
        </p:nvSpPr>
        <p:spPr>
          <a:xfrm>
            <a:off x="4845892" y="3815061"/>
            <a:ext cx="2814996" cy="1384995"/>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Comply with all requirements of Child Protection Laws and all policies of the Department relating to child protection that are published on the Department’s website</a:t>
            </a:r>
          </a:p>
        </p:txBody>
      </p:sp>
      <p:pic>
        <p:nvPicPr>
          <p:cNvPr id="19" name="Picture 18">
            <a:extLst>
              <a:ext uri="{FF2B5EF4-FFF2-40B4-BE49-F238E27FC236}">
                <a16:creationId xmlns:a16="http://schemas.microsoft.com/office/drawing/2014/main" id="{3EA7503F-7927-1234-2C58-24AACBB7759B}"/>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47732" y="2979000"/>
            <a:ext cx="411315" cy="360000"/>
          </a:xfrm>
          <a:prstGeom prst="rect">
            <a:avLst/>
          </a:prstGeom>
        </p:spPr>
      </p:pic>
    </p:spTree>
    <p:extLst>
      <p:ext uri="{BB962C8B-B14F-4D97-AF65-F5344CB8AC3E}">
        <p14:creationId xmlns:p14="http://schemas.microsoft.com/office/powerpoint/2010/main" val="2943548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100000"/>
              </a:lnSpc>
            </a:pPr>
            <a:r>
              <a:rPr lang="en-AU" dirty="0"/>
              <a:t>Driver responsibilities</a:t>
            </a:r>
          </a:p>
        </p:txBody>
      </p:sp>
      <p:sp>
        <p:nvSpPr>
          <p:cNvPr id="5" name="Content Placeholder 4"/>
          <p:cNvSpPr>
            <a:spLocks noGrp="1"/>
          </p:cNvSpPr>
          <p:nvPr>
            <p:ph idx="18"/>
          </p:nvPr>
        </p:nvSpPr>
        <p:spPr/>
        <p:txBody>
          <a:bodyPr>
            <a:noAutofit/>
          </a:bodyPr>
          <a:lstStyle/>
          <a:p>
            <a:r>
              <a:rPr lang="en-AU" dirty="0"/>
              <a:t>Drivers shall be available to drive between the periods of 7am – 9:30am and 2:30pm – 5pm. Other activities may occur at different times during the day for which transport will be required</a:t>
            </a:r>
          </a:p>
        </p:txBody>
      </p:sp>
      <p:sp>
        <p:nvSpPr>
          <p:cNvPr id="7" name="Content Placeholder 6"/>
          <p:cNvSpPr>
            <a:spLocks noGrp="1"/>
          </p:cNvSpPr>
          <p:nvPr>
            <p:ph idx="19"/>
          </p:nvPr>
        </p:nvSpPr>
        <p:spPr/>
        <p:txBody>
          <a:bodyPr>
            <a:noAutofit/>
          </a:bodyPr>
          <a:lstStyle/>
          <a:p>
            <a:r>
              <a:rPr lang="en-AU" dirty="0"/>
              <a:t>Contractors will notify drivers of student absences for any reason e.g. illness, family holiday etc.</a:t>
            </a:r>
          </a:p>
        </p:txBody>
      </p:sp>
      <p:sp>
        <p:nvSpPr>
          <p:cNvPr id="9" name="Content Placeholder 8"/>
          <p:cNvSpPr>
            <a:spLocks noGrp="1"/>
          </p:cNvSpPr>
          <p:nvPr>
            <p:ph idx="20"/>
          </p:nvPr>
        </p:nvSpPr>
        <p:spPr/>
        <p:txBody>
          <a:bodyPr>
            <a:normAutofit/>
          </a:bodyPr>
          <a:lstStyle/>
          <a:p>
            <a:r>
              <a:rPr lang="en-AU" dirty="0"/>
              <a:t>It is important for all drivers to strictly follow the pick-up and drop-off of students at the times and the locations as designated on the run card</a:t>
            </a:r>
          </a:p>
        </p:txBody>
      </p:sp>
      <p:sp>
        <p:nvSpPr>
          <p:cNvPr id="10" name="Content Placeholder 9"/>
          <p:cNvSpPr>
            <a:spLocks noGrp="1"/>
          </p:cNvSpPr>
          <p:nvPr>
            <p:ph idx="21"/>
          </p:nvPr>
        </p:nvSpPr>
        <p:spPr/>
        <p:txBody>
          <a:bodyPr>
            <a:normAutofit/>
          </a:bodyPr>
          <a:lstStyle/>
          <a:p>
            <a:r>
              <a:rPr lang="en-AU" dirty="0"/>
              <a:t>Drivers must only pick up and drop off the student when the parent/carer is physically in attendance</a:t>
            </a:r>
          </a:p>
        </p:txBody>
      </p:sp>
      <p:sp>
        <p:nvSpPr>
          <p:cNvPr id="11" name="Content Placeholder 10"/>
          <p:cNvSpPr>
            <a:spLocks noGrp="1"/>
          </p:cNvSpPr>
          <p:nvPr>
            <p:ph idx="22"/>
          </p:nvPr>
        </p:nvSpPr>
        <p:spPr/>
        <p:txBody>
          <a:bodyPr>
            <a:normAutofit/>
          </a:bodyPr>
          <a:lstStyle/>
          <a:p>
            <a:r>
              <a:rPr lang="en-AU" dirty="0"/>
              <a:t>Drivers have completed their run to a school when the students are met by school staff and are accompanied by school staff into the school</a:t>
            </a:r>
          </a:p>
        </p:txBody>
      </p:sp>
      <p:sp>
        <p:nvSpPr>
          <p:cNvPr id="12" name="Content Placeholder 11"/>
          <p:cNvSpPr>
            <a:spLocks noGrp="1"/>
          </p:cNvSpPr>
          <p:nvPr>
            <p:ph idx="23"/>
          </p:nvPr>
        </p:nvSpPr>
        <p:spPr/>
        <p:txBody>
          <a:bodyPr>
            <a:noAutofit/>
          </a:bodyPr>
          <a:lstStyle/>
          <a:p>
            <a:r>
              <a:rPr lang="en-AU" dirty="0"/>
              <a:t>The pick-up and drop-off times for each student and Assisted Travel Support Officer (ATSO) are to be arranged in accordance with the minimum distance and travel time necessary to reach their destination at the agreed time</a:t>
            </a:r>
          </a:p>
        </p:txBody>
      </p:sp>
      <p:sp>
        <p:nvSpPr>
          <p:cNvPr id="13" name="Text Placeholder 12"/>
          <p:cNvSpPr>
            <a:spLocks noGrp="1"/>
          </p:cNvSpPr>
          <p:nvPr>
            <p:ph type="body" sz="quarter" idx="24"/>
          </p:nvPr>
        </p:nvSpPr>
        <p:spPr/>
        <p:txBody>
          <a:bodyPr/>
          <a:lstStyle/>
          <a:p>
            <a:r>
              <a:rPr lang="en-AU" dirty="0"/>
              <a:t>Pick up and drop off</a:t>
            </a:r>
          </a:p>
        </p:txBody>
      </p:sp>
      <p:pic>
        <p:nvPicPr>
          <p:cNvPr id="38" name="Picture 3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89405" y="2520000"/>
            <a:ext cx="443096" cy="360000"/>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03557" y="4500000"/>
            <a:ext cx="360000" cy="360000"/>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60913" y="2520000"/>
            <a:ext cx="270175" cy="360000"/>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16000" y="4500000"/>
            <a:ext cx="360000" cy="360000"/>
          </a:xfrm>
          <a:prstGeom prst="rect">
            <a:avLst/>
          </a:prstGeom>
        </p:spPr>
      </p:pic>
      <p:pic>
        <p:nvPicPr>
          <p:cNvPr id="40" name="Picture 3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49028" y="4500000"/>
            <a:ext cx="513943" cy="360000"/>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577900" y="2520000"/>
            <a:ext cx="411315" cy="360000"/>
          </a:xfrm>
          <a:prstGeom prst="rect">
            <a:avLst/>
          </a:prstGeom>
        </p:spPr>
      </p:pic>
      <p:sp>
        <p:nvSpPr>
          <p:cNvPr id="17" name="Footer Placeholder 16"/>
          <p:cNvSpPr>
            <a:spLocks noGrp="1"/>
          </p:cNvSpPr>
          <p:nvPr>
            <p:ph type="ftr" sz="quarter" idx="11"/>
          </p:nvPr>
        </p:nvSpPr>
        <p:spPr/>
        <p:txBody>
          <a:bodyPr/>
          <a:lstStyle/>
          <a:p>
            <a:r>
              <a:rPr lang="en-AU" dirty="0"/>
              <a:t>Driver Information Package</a:t>
            </a:r>
          </a:p>
        </p:txBody>
      </p:sp>
      <p:sp>
        <p:nvSpPr>
          <p:cNvPr id="18" name="Slide Number Placeholder 17"/>
          <p:cNvSpPr>
            <a:spLocks noGrp="1"/>
          </p:cNvSpPr>
          <p:nvPr>
            <p:ph type="sldNum" sz="quarter" idx="12"/>
          </p:nvPr>
        </p:nvSpPr>
        <p:spPr/>
        <p:txBody>
          <a:bodyPr/>
          <a:lstStyle/>
          <a:p>
            <a:fld id="{BE64B92C-6FA6-4595-AE78-A0E3A0C06EDD}" type="slidenum">
              <a:rPr lang="en-AU" smtClean="0"/>
              <a:pPr/>
              <a:t>12</a:t>
            </a:fld>
            <a:endParaRPr lang="en-AU" dirty="0"/>
          </a:p>
        </p:txBody>
      </p:sp>
    </p:spTree>
    <p:extLst>
      <p:ext uri="{BB962C8B-B14F-4D97-AF65-F5344CB8AC3E}">
        <p14:creationId xmlns:p14="http://schemas.microsoft.com/office/powerpoint/2010/main" val="3739216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BFFC12-13E7-271A-F1FA-CE2AFDBBDF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5F5C3D-AA7F-BE5F-AD2D-E8506A6F7C45}"/>
              </a:ext>
            </a:extLst>
          </p:cNvPr>
          <p:cNvSpPr>
            <a:spLocks noGrp="1"/>
          </p:cNvSpPr>
          <p:nvPr>
            <p:ph type="title"/>
          </p:nvPr>
        </p:nvSpPr>
        <p:spPr/>
        <p:txBody>
          <a:bodyPr/>
          <a:lstStyle/>
          <a:p>
            <a:r>
              <a:rPr lang="en-AU" dirty="0"/>
              <a:t>Driver responsibilities</a:t>
            </a:r>
          </a:p>
        </p:txBody>
      </p:sp>
      <p:sp>
        <p:nvSpPr>
          <p:cNvPr id="3" name="Content Placeholder 2">
            <a:extLst>
              <a:ext uri="{FF2B5EF4-FFF2-40B4-BE49-F238E27FC236}">
                <a16:creationId xmlns:a16="http://schemas.microsoft.com/office/drawing/2014/main" id="{503F30B2-FEA8-2FE5-84E8-07DFED4C18B3}"/>
              </a:ext>
            </a:extLst>
          </p:cNvPr>
          <p:cNvSpPr>
            <a:spLocks noGrp="1"/>
          </p:cNvSpPr>
          <p:nvPr>
            <p:ph idx="18"/>
          </p:nvPr>
        </p:nvSpPr>
        <p:spPr>
          <a:xfrm>
            <a:off x="696000" y="3079194"/>
            <a:ext cx="3420000" cy="1440000"/>
          </a:xfrm>
        </p:spPr>
        <p:txBody>
          <a:bodyPr>
            <a:normAutofit/>
          </a:bodyPr>
          <a:lstStyle/>
          <a:p>
            <a:r>
              <a:rPr lang="en-AU" dirty="0"/>
              <a:t>Drivers must be contactable by mobile telephone during any period commencing one hour before any part of the service is due to start and ending one hour after any part of the service</a:t>
            </a:r>
          </a:p>
        </p:txBody>
      </p:sp>
      <p:sp>
        <p:nvSpPr>
          <p:cNvPr id="4" name="Content Placeholder 3">
            <a:extLst>
              <a:ext uri="{FF2B5EF4-FFF2-40B4-BE49-F238E27FC236}">
                <a16:creationId xmlns:a16="http://schemas.microsoft.com/office/drawing/2014/main" id="{72B946D0-50E3-2E77-882B-1BA32710051A}"/>
              </a:ext>
            </a:extLst>
          </p:cNvPr>
          <p:cNvSpPr>
            <a:spLocks noGrp="1"/>
          </p:cNvSpPr>
          <p:nvPr>
            <p:ph idx="19"/>
          </p:nvPr>
        </p:nvSpPr>
        <p:spPr>
          <a:xfrm>
            <a:off x="4385999" y="3130642"/>
            <a:ext cx="3420000" cy="1440000"/>
          </a:xfrm>
        </p:spPr>
        <p:txBody>
          <a:bodyPr/>
          <a:lstStyle/>
          <a:p>
            <a:r>
              <a:rPr lang="en-AU" dirty="0"/>
              <a:t>Follow the emergency actions card.</a:t>
            </a:r>
          </a:p>
          <a:p>
            <a:r>
              <a:rPr lang="en-AU" dirty="0"/>
              <a:t>In an emergency, contact Police, Ambulance and ASTP on </a:t>
            </a:r>
            <a:br>
              <a:rPr lang="en-AU" dirty="0"/>
            </a:br>
            <a:r>
              <a:rPr lang="en-AU" b="1" dirty="0"/>
              <a:t>1300 338 278 </a:t>
            </a:r>
            <a:br>
              <a:rPr lang="en-AU" b="1" dirty="0"/>
            </a:br>
            <a:r>
              <a:rPr lang="en-AU" dirty="0"/>
              <a:t>and press “0” (anytime)</a:t>
            </a:r>
          </a:p>
        </p:txBody>
      </p:sp>
      <p:sp>
        <p:nvSpPr>
          <p:cNvPr id="5" name="Content Placeholder 4">
            <a:extLst>
              <a:ext uri="{FF2B5EF4-FFF2-40B4-BE49-F238E27FC236}">
                <a16:creationId xmlns:a16="http://schemas.microsoft.com/office/drawing/2014/main" id="{384E06C5-8714-41CB-BDC4-57E24AE6943C}"/>
              </a:ext>
            </a:extLst>
          </p:cNvPr>
          <p:cNvSpPr>
            <a:spLocks noGrp="1"/>
          </p:cNvSpPr>
          <p:nvPr>
            <p:ph idx="20"/>
          </p:nvPr>
        </p:nvSpPr>
        <p:spPr>
          <a:xfrm>
            <a:off x="8164863" y="3184297"/>
            <a:ext cx="3420000" cy="1440000"/>
          </a:xfrm>
        </p:spPr>
        <p:txBody>
          <a:bodyPr/>
          <a:lstStyle/>
          <a:p>
            <a:r>
              <a:rPr lang="en-AU" dirty="0"/>
              <a:t>All ASTP drivers must have adequate English language skills sufficient to be able to carry out their obligations, in particular during an emergency</a:t>
            </a:r>
          </a:p>
        </p:txBody>
      </p:sp>
      <p:sp>
        <p:nvSpPr>
          <p:cNvPr id="9" name="Text Placeholder 8">
            <a:extLst>
              <a:ext uri="{FF2B5EF4-FFF2-40B4-BE49-F238E27FC236}">
                <a16:creationId xmlns:a16="http://schemas.microsoft.com/office/drawing/2014/main" id="{E73BAF5F-72D6-843B-351B-B084377043AF}"/>
              </a:ext>
            </a:extLst>
          </p:cNvPr>
          <p:cNvSpPr>
            <a:spLocks noGrp="1"/>
          </p:cNvSpPr>
          <p:nvPr>
            <p:ph type="body" sz="quarter" idx="24"/>
          </p:nvPr>
        </p:nvSpPr>
        <p:spPr>
          <a:xfrm>
            <a:off x="696000" y="1620000"/>
            <a:ext cx="10800000" cy="360000"/>
          </a:xfrm>
        </p:spPr>
        <p:txBody>
          <a:bodyPr>
            <a:normAutofit/>
          </a:bodyPr>
          <a:lstStyle/>
          <a:p>
            <a:r>
              <a:rPr lang="en-AU" dirty="0"/>
              <a:t>Communication and availability</a:t>
            </a:r>
          </a:p>
        </p:txBody>
      </p:sp>
      <p:pic>
        <p:nvPicPr>
          <p:cNvPr id="10" name="Picture 9">
            <a:extLst>
              <a:ext uri="{FF2B5EF4-FFF2-40B4-BE49-F238E27FC236}">
                <a16:creationId xmlns:a16="http://schemas.microsoft.com/office/drawing/2014/main" id="{FE6F18F0-22B2-F6A8-959C-BB66492FBCE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67548" y="2591921"/>
            <a:ext cx="540000" cy="270421"/>
          </a:xfrm>
          <a:prstGeom prst="rect">
            <a:avLst/>
          </a:prstGeom>
        </p:spPr>
      </p:pic>
      <p:pic>
        <p:nvPicPr>
          <p:cNvPr id="11" name="Picture 10">
            <a:extLst>
              <a:ext uri="{FF2B5EF4-FFF2-40B4-BE49-F238E27FC236}">
                <a16:creationId xmlns:a16="http://schemas.microsoft.com/office/drawing/2014/main" id="{7B0A3D71-3E5E-59CF-7744-B24A4F89FDB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53438" y="2466000"/>
            <a:ext cx="225264" cy="360000"/>
          </a:xfrm>
          <a:prstGeom prst="rect">
            <a:avLst/>
          </a:prstGeom>
        </p:spPr>
      </p:pic>
      <p:pic>
        <p:nvPicPr>
          <p:cNvPr id="12" name="Picture 11">
            <a:extLst>
              <a:ext uri="{FF2B5EF4-FFF2-40B4-BE49-F238E27FC236}">
                <a16:creationId xmlns:a16="http://schemas.microsoft.com/office/drawing/2014/main" id="{A44B6F60-B1CD-7FED-0F46-EE22E1A2C72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93543" y="2487278"/>
            <a:ext cx="404912" cy="360000"/>
          </a:xfrm>
          <a:prstGeom prst="rect">
            <a:avLst/>
          </a:prstGeom>
        </p:spPr>
      </p:pic>
      <p:sp>
        <p:nvSpPr>
          <p:cNvPr id="13" name="Footer Placeholder 12">
            <a:extLst>
              <a:ext uri="{FF2B5EF4-FFF2-40B4-BE49-F238E27FC236}">
                <a16:creationId xmlns:a16="http://schemas.microsoft.com/office/drawing/2014/main" id="{439BCD40-320B-50EC-047F-23904C5C07BE}"/>
              </a:ext>
            </a:extLst>
          </p:cNvPr>
          <p:cNvSpPr>
            <a:spLocks noGrp="1"/>
          </p:cNvSpPr>
          <p:nvPr>
            <p:ph type="ftr" sz="quarter" idx="11"/>
          </p:nvPr>
        </p:nvSpPr>
        <p:spPr/>
        <p:txBody>
          <a:bodyPr/>
          <a:lstStyle/>
          <a:p>
            <a:r>
              <a:rPr lang="en-AU" dirty="0"/>
              <a:t>Driver Information Package</a:t>
            </a:r>
          </a:p>
        </p:txBody>
      </p:sp>
      <p:sp>
        <p:nvSpPr>
          <p:cNvPr id="14" name="Slide Number Placeholder 13">
            <a:extLst>
              <a:ext uri="{FF2B5EF4-FFF2-40B4-BE49-F238E27FC236}">
                <a16:creationId xmlns:a16="http://schemas.microsoft.com/office/drawing/2014/main" id="{5E50D597-AC81-15F8-70CD-2B9409D3A803}"/>
              </a:ext>
            </a:extLst>
          </p:cNvPr>
          <p:cNvSpPr>
            <a:spLocks noGrp="1"/>
          </p:cNvSpPr>
          <p:nvPr>
            <p:ph type="sldNum" sz="quarter" idx="12"/>
          </p:nvPr>
        </p:nvSpPr>
        <p:spPr/>
        <p:txBody>
          <a:bodyPr/>
          <a:lstStyle/>
          <a:p>
            <a:fld id="{BE64B92C-6FA6-4595-AE78-A0E3A0C06EDD}" type="slidenum">
              <a:rPr lang="en-AU" smtClean="0"/>
              <a:pPr/>
              <a:t>13</a:t>
            </a:fld>
            <a:endParaRPr lang="en-AU" dirty="0"/>
          </a:p>
        </p:txBody>
      </p:sp>
      <p:sp>
        <p:nvSpPr>
          <p:cNvPr id="6" name="TextBox 5">
            <a:extLst>
              <a:ext uri="{FF2B5EF4-FFF2-40B4-BE49-F238E27FC236}">
                <a16:creationId xmlns:a16="http://schemas.microsoft.com/office/drawing/2014/main" id="{91AD16B3-0E0A-5EB6-C532-C24DDAC55EEC}"/>
              </a:ext>
            </a:extLst>
          </p:cNvPr>
          <p:cNvSpPr txBox="1"/>
          <p:nvPr/>
        </p:nvSpPr>
        <p:spPr>
          <a:xfrm>
            <a:off x="742480" y="5345738"/>
            <a:ext cx="3247179" cy="738664"/>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Understand how to use a wheelchair hoist and travel equipment (car seats, harnesses etc) if applicable</a:t>
            </a:r>
          </a:p>
        </p:txBody>
      </p:sp>
      <p:pic>
        <p:nvPicPr>
          <p:cNvPr id="7" name="Picture 6">
            <a:extLst>
              <a:ext uri="{FF2B5EF4-FFF2-40B4-BE49-F238E27FC236}">
                <a16:creationId xmlns:a16="http://schemas.microsoft.com/office/drawing/2014/main" id="{32C17D74-7706-E713-583B-8156570D264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84452" y="4772388"/>
            <a:ext cx="443096" cy="360000"/>
          </a:xfrm>
          <a:prstGeom prst="rect">
            <a:avLst/>
          </a:prstGeom>
        </p:spPr>
      </p:pic>
      <p:pic>
        <p:nvPicPr>
          <p:cNvPr id="8" name="Picture 7">
            <a:extLst>
              <a:ext uri="{FF2B5EF4-FFF2-40B4-BE49-F238E27FC236}">
                <a16:creationId xmlns:a16="http://schemas.microsoft.com/office/drawing/2014/main" id="{BBAB71A1-2826-F8F5-3745-DB945F82B37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58407" y="4854007"/>
            <a:ext cx="360000" cy="360000"/>
          </a:xfrm>
          <a:prstGeom prst="rect">
            <a:avLst/>
          </a:prstGeom>
        </p:spPr>
      </p:pic>
      <p:sp>
        <p:nvSpPr>
          <p:cNvPr id="15" name="TextBox 14">
            <a:extLst>
              <a:ext uri="{FF2B5EF4-FFF2-40B4-BE49-F238E27FC236}">
                <a16:creationId xmlns:a16="http://schemas.microsoft.com/office/drawing/2014/main" id="{FFF20D24-6542-1E1B-C5DC-E66CC996D6A1}"/>
              </a:ext>
            </a:extLst>
          </p:cNvPr>
          <p:cNvSpPr txBox="1"/>
          <p:nvPr/>
        </p:nvSpPr>
        <p:spPr>
          <a:xfrm>
            <a:off x="4698124" y="5367278"/>
            <a:ext cx="2895057" cy="523220"/>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Loading and securing wheelchairs is the responsibility of the driver</a:t>
            </a:r>
          </a:p>
        </p:txBody>
      </p:sp>
      <p:pic>
        <p:nvPicPr>
          <p:cNvPr id="16" name="Picture 15">
            <a:extLst>
              <a:ext uri="{FF2B5EF4-FFF2-40B4-BE49-F238E27FC236}">
                <a16:creationId xmlns:a16="http://schemas.microsoft.com/office/drawing/2014/main" id="{69383688-C374-4A7B-17E2-192BA4CB20F8}"/>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692460" y="4805738"/>
            <a:ext cx="315088" cy="360000"/>
          </a:xfrm>
          <a:prstGeom prst="rect">
            <a:avLst/>
          </a:prstGeom>
        </p:spPr>
      </p:pic>
      <p:sp>
        <p:nvSpPr>
          <p:cNvPr id="17" name="TextBox 16">
            <a:extLst>
              <a:ext uri="{FF2B5EF4-FFF2-40B4-BE49-F238E27FC236}">
                <a16:creationId xmlns:a16="http://schemas.microsoft.com/office/drawing/2014/main" id="{59DA1E01-0372-F72C-7DD7-E3164E6152D3}"/>
              </a:ext>
            </a:extLst>
          </p:cNvPr>
          <p:cNvSpPr txBox="1"/>
          <p:nvPr/>
        </p:nvSpPr>
        <p:spPr>
          <a:xfrm>
            <a:off x="8164863" y="5345738"/>
            <a:ext cx="3520035" cy="954107"/>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Ensure windows are up and locked, the Child Locks are activated, and the temperature of the vehicle is comfortable. Only use music if of benefit to the students</a:t>
            </a:r>
          </a:p>
        </p:txBody>
      </p:sp>
    </p:spTree>
    <p:extLst>
      <p:ext uri="{BB962C8B-B14F-4D97-AF65-F5344CB8AC3E}">
        <p14:creationId xmlns:p14="http://schemas.microsoft.com/office/powerpoint/2010/main" val="5056985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Driver responsibilities</a:t>
            </a:r>
          </a:p>
        </p:txBody>
      </p:sp>
      <p:sp>
        <p:nvSpPr>
          <p:cNvPr id="3" name="Content Placeholder 2"/>
          <p:cNvSpPr>
            <a:spLocks noGrp="1"/>
          </p:cNvSpPr>
          <p:nvPr>
            <p:ph idx="18"/>
          </p:nvPr>
        </p:nvSpPr>
        <p:spPr>
          <a:xfrm>
            <a:off x="495438" y="3110629"/>
            <a:ext cx="3420000" cy="1800000"/>
          </a:xfrm>
        </p:spPr>
        <p:txBody>
          <a:bodyPr>
            <a:normAutofit/>
          </a:bodyPr>
          <a:lstStyle/>
          <a:p>
            <a:r>
              <a:rPr lang="en-AU" dirty="0"/>
              <a:t>Follow the run card -  it lists all students and their transport arrangements.</a:t>
            </a:r>
          </a:p>
        </p:txBody>
      </p:sp>
      <p:sp>
        <p:nvSpPr>
          <p:cNvPr id="4" name="Content Placeholder 3"/>
          <p:cNvSpPr>
            <a:spLocks noGrp="1"/>
          </p:cNvSpPr>
          <p:nvPr>
            <p:ph idx="19"/>
          </p:nvPr>
        </p:nvSpPr>
        <p:spPr>
          <a:xfrm>
            <a:off x="4380967" y="3139270"/>
            <a:ext cx="3420000" cy="1800000"/>
          </a:xfrm>
        </p:spPr>
        <p:txBody>
          <a:bodyPr>
            <a:normAutofit/>
          </a:bodyPr>
          <a:lstStyle/>
          <a:p>
            <a:r>
              <a:rPr lang="en-AU" dirty="0"/>
              <a:t>Under no circumstances are Runs to be combined, students delivered to unauthorised addresses, unauthorised passengers to travel in the Designated Vehicle, or the Run Card altered. Run cards will be updated with this information if it is required by ASTP.</a:t>
            </a:r>
          </a:p>
        </p:txBody>
      </p:sp>
      <p:sp>
        <p:nvSpPr>
          <p:cNvPr id="5" name="Content Placeholder 4"/>
          <p:cNvSpPr>
            <a:spLocks noGrp="1"/>
          </p:cNvSpPr>
          <p:nvPr>
            <p:ph idx="20"/>
          </p:nvPr>
        </p:nvSpPr>
        <p:spPr>
          <a:xfrm>
            <a:off x="8211087" y="3131217"/>
            <a:ext cx="3420000" cy="1800000"/>
          </a:xfrm>
        </p:spPr>
        <p:txBody>
          <a:bodyPr/>
          <a:lstStyle/>
          <a:p>
            <a:r>
              <a:rPr lang="en-AU" dirty="0"/>
              <a:t>Private arrangements with parents or schools to vary travel routes or times are not permitted. Drivers cannot refuse to provide a student transport.</a:t>
            </a:r>
          </a:p>
          <a:p>
            <a:endParaRPr lang="en-AU" dirty="0"/>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7521" y="2479261"/>
            <a:ext cx="404912" cy="360000"/>
          </a:xfrm>
          <a:prstGeom prst="rect">
            <a:avLst/>
          </a:prstGeom>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99781" y="2435628"/>
            <a:ext cx="411315" cy="360000"/>
          </a:xfrm>
          <a:prstGeom prst="rect">
            <a:avLst/>
          </a:prstGeom>
        </p:spPr>
      </p:pic>
      <p:sp>
        <p:nvSpPr>
          <p:cNvPr id="9" name="Footer Placeholder 8"/>
          <p:cNvSpPr>
            <a:spLocks noGrp="1"/>
          </p:cNvSpPr>
          <p:nvPr>
            <p:ph type="ftr" sz="quarter" idx="11"/>
          </p:nvPr>
        </p:nvSpPr>
        <p:spPr/>
        <p:txBody>
          <a:bodyPr/>
          <a:lstStyle/>
          <a:p>
            <a:r>
              <a:rPr lang="en-AU" dirty="0"/>
              <a:t>Driver Information Package</a:t>
            </a:r>
          </a:p>
        </p:txBody>
      </p:sp>
      <p:sp>
        <p:nvSpPr>
          <p:cNvPr id="10" name="Slide Number Placeholder 9"/>
          <p:cNvSpPr>
            <a:spLocks noGrp="1"/>
          </p:cNvSpPr>
          <p:nvPr>
            <p:ph type="sldNum" sz="quarter" idx="12"/>
          </p:nvPr>
        </p:nvSpPr>
        <p:spPr/>
        <p:txBody>
          <a:bodyPr/>
          <a:lstStyle/>
          <a:p>
            <a:fld id="{BE64B92C-6FA6-4595-AE78-A0E3A0C06EDD}" type="slidenum">
              <a:rPr lang="en-AU" smtClean="0"/>
              <a:pPr/>
              <a:t>14</a:t>
            </a:fld>
            <a:endParaRPr lang="en-AU" dirty="0"/>
          </a:p>
        </p:txBody>
      </p:sp>
      <p:sp>
        <p:nvSpPr>
          <p:cNvPr id="15" name="Text Placeholder 8"/>
          <p:cNvSpPr>
            <a:spLocks noGrp="1"/>
          </p:cNvSpPr>
          <p:nvPr>
            <p:ph type="body" sz="quarter" idx="24"/>
          </p:nvPr>
        </p:nvSpPr>
        <p:spPr>
          <a:xfrm>
            <a:off x="696000" y="1620000"/>
            <a:ext cx="10800000" cy="360000"/>
          </a:xfrm>
        </p:spPr>
        <p:txBody>
          <a:bodyPr>
            <a:normAutofit/>
          </a:bodyPr>
          <a:lstStyle/>
          <a:p>
            <a:r>
              <a:rPr lang="en-AU" dirty="0"/>
              <a:t>Changes to run cards</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686534" y="2435628"/>
            <a:ext cx="360000" cy="360000"/>
          </a:xfrm>
          <a:prstGeom prst="rect">
            <a:avLst/>
          </a:prstGeom>
        </p:spPr>
      </p:pic>
      <p:sp>
        <p:nvSpPr>
          <p:cNvPr id="16" name="TextBox 15">
            <a:extLst>
              <a:ext uri="{FF2B5EF4-FFF2-40B4-BE49-F238E27FC236}">
                <a16:creationId xmlns:a16="http://schemas.microsoft.com/office/drawing/2014/main" id="{838E1F5B-B445-BDF4-F432-EB480EF5872A}"/>
              </a:ext>
            </a:extLst>
          </p:cNvPr>
          <p:cNvSpPr txBox="1"/>
          <p:nvPr/>
        </p:nvSpPr>
        <p:spPr>
          <a:xfrm>
            <a:off x="8388807" y="5237710"/>
            <a:ext cx="3107193" cy="954107"/>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Contact parents regarding times of travel &amp; absences. Especially if you will be more than 15 mins before or after the agreed arrival time.</a:t>
            </a:r>
          </a:p>
        </p:txBody>
      </p:sp>
      <p:pic>
        <p:nvPicPr>
          <p:cNvPr id="18" name="Picture 17">
            <a:extLst>
              <a:ext uri="{FF2B5EF4-FFF2-40B4-BE49-F238E27FC236}">
                <a16:creationId xmlns:a16="http://schemas.microsoft.com/office/drawing/2014/main" id="{8A200E83-77C1-25ED-0A9A-12379ECE757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786000" y="4680000"/>
            <a:ext cx="270175" cy="360000"/>
          </a:xfrm>
          <a:prstGeom prst="rect">
            <a:avLst/>
          </a:prstGeom>
        </p:spPr>
      </p:pic>
      <p:sp>
        <p:nvSpPr>
          <p:cNvPr id="19" name="TextBox 18">
            <a:extLst>
              <a:ext uri="{FF2B5EF4-FFF2-40B4-BE49-F238E27FC236}">
                <a16:creationId xmlns:a16="http://schemas.microsoft.com/office/drawing/2014/main" id="{4D926428-EF4C-E483-A4FF-151B2AF861D4}"/>
              </a:ext>
            </a:extLst>
          </p:cNvPr>
          <p:cNvSpPr txBox="1"/>
          <p:nvPr/>
        </p:nvSpPr>
        <p:spPr>
          <a:xfrm>
            <a:off x="718182" y="5237710"/>
            <a:ext cx="3015633" cy="523220"/>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Drivers should not beep horns for pick-up and drop off reminders.</a:t>
            </a:r>
          </a:p>
        </p:txBody>
      </p:sp>
      <p:pic>
        <p:nvPicPr>
          <p:cNvPr id="20" name="Picture 19">
            <a:extLst>
              <a:ext uri="{FF2B5EF4-FFF2-40B4-BE49-F238E27FC236}">
                <a16:creationId xmlns:a16="http://schemas.microsoft.com/office/drawing/2014/main" id="{0BE51B2B-CAC2-A67D-75CC-4E9BD12C181F}"/>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86155" y="4680000"/>
            <a:ext cx="479688" cy="360000"/>
          </a:xfrm>
          <a:prstGeom prst="rect">
            <a:avLst/>
          </a:prstGeom>
        </p:spPr>
      </p:pic>
      <p:sp>
        <p:nvSpPr>
          <p:cNvPr id="11" name="TextBox 10">
            <a:extLst>
              <a:ext uri="{FF2B5EF4-FFF2-40B4-BE49-F238E27FC236}">
                <a16:creationId xmlns:a16="http://schemas.microsoft.com/office/drawing/2014/main" id="{A162AA5B-D3F1-10C6-7BE7-6E6875112B2D}"/>
              </a:ext>
            </a:extLst>
          </p:cNvPr>
          <p:cNvSpPr txBox="1"/>
          <p:nvPr/>
        </p:nvSpPr>
        <p:spPr>
          <a:xfrm>
            <a:off x="4583151" y="5583351"/>
            <a:ext cx="3015633" cy="954107"/>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Please ensure you adhere to the Transport for NSW road rules, and have a secure phone cradle fixed to the vehicle to use the Mobile App.</a:t>
            </a:r>
          </a:p>
        </p:txBody>
      </p:sp>
      <p:pic>
        <p:nvPicPr>
          <p:cNvPr id="14" name="Picture 13">
            <a:extLst>
              <a:ext uri="{FF2B5EF4-FFF2-40B4-BE49-F238E27FC236}">
                <a16:creationId xmlns:a16="http://schemas.microsoft.com/office/drawing/2014/main" id="{8AE73F02-EE2D-08C2-5E9D-ED1EFBEC2388}"/>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37345" y="4992809"/>
            <a:ext cx="225264" cy="360000"/>
          </a:xfrm>
          <a:prstGeom prst="rect">
            <a:avLst/>
          </a:prstGeom>
        </p:spPr>
      </p:pic>
    </p:spTree>
    <p:extLst>
      <p:ext uri="{BB962C8B-B14F-4D97-AF65-F5344CB8AC3E}">
        <p14:creationId xmlns:p14="http://schemas.microsoft.com/office/powerpoint/2010/main" val="2861874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ASTP Mobile App for Drivers</a:t>
            </a:r>
          </a:p>
        </p:txBody>
      </p:sp>
      <p:sp>
        <p:nvSpPr>
          <p:cNvPr id="3" name="Content Placeholder 2"/>
          <p:cNvSpPr>
            <a:spLocks noGrp="1"/>
          </p:cNvSpPr>
          <p:nvPr>
            <p:ph idx="18"/>
          </p:nvPr>
        </p:nvSpPr>
        <p:spPr>
          <a:xfrm>
            <a:off x="696000" y="3420000"/>
            <a:ext cx="3420000" cy="1103757"/>
          </a:xfrm>
        </p:spPr>
        <p:txBody>
          <a:bodyPr>
            <a:normAutofit/>
          </a:bodyPr>
          <a:lstStyle/>
          <a:p>
            <a:r>
              <a:rPr lang="en-AU" dirty="0"/>
              <a:t>All drivers must use the mobile app to mark all students </a:t>
            </a:r>
            <a:r>
              <a:rPr lang="en-AU" b="1" dirty="0"/>
              <a:t>Onboard</a:t>
            </a:r>
            <a:r>
              <a:rPr lang="en-AU" dirty="0"/>
              <a:t> on pickup and then </a:t>
            </a:r>
            <a:r>
              <a:rPr lang="en-AU" b="1" dirty="0"/>
              <a:t>Drop off </a:t>
            </a:r>
            <a:r>
              <a:rPr lang="en-AU" dirty="0"/>
              <a:t>at their destination</a:t>
            </a:r>
          </a:p>
        </p:txBody>
      </p:sp>
      <p:sp>
        <p:nvSpPr>
          <p:cNvPr id="4" name="Content Placeholder 3"/>
          <p:cNvSpPr>
            <a:spLocks noGrp="1"/>
          </p:cNvSpPr>
          <p:nvPr>
            <p:ph idx="19"/>
          </p:nvPr>
        </p:nvSpPr>
        <p:spPr>
          <a:xfrm>
            <a:off x="4386000" y="3217924"/>
            <a:ext cx="3420000" cy="1331999"/>
          </a:xfrm>
        </p:spPr>
        <p:txBody>
          <a:bodyPr>
            <a:normAutofit fontScale="85000" lnSpcReduction="20000"/>
          </a:bodyPr>
          <a:lstStyle/>
          <a:p>
            <a:endParaRPr lang="en-AU" dirty="0"/>
          </a:p>
          <a:p>
            <a:r>
              <a:rPr lang="en-AU" sz="1600" dirty="0"/>
              <a:t>If the run consists of an ATSO who is supporting a student(s), they too must be marked </a:t>
            </a:r>
            <a:r>
              <a:rPr lang="en-AU" sz="1600" b="1" dirty="0"/>
              <a:t>Onboard</a:t>
            </a:r>
            <a:r>
              <a:rPr lang="en-AU" sz="1600" dirty="0"/>
              <a:t>. This needs to be done before the attached students</a:t>
            </a:r>
          </a:p>
          <a:p>
            <a:r>
              <a:rPr lang="en-AU" dirty="0"/>
              <a:t> </a:t>
            </a:r>
          </a:p>
        </p:txBody>
      </p:sp>
      <p:sp>
        <p:nvSpPr>
          <p:cNvPr id="5" name="Content Placeholder 4"/>
          <p:cNvSpPr>
            <a:spLocks noGrp="1"/>
          </p:cNvSpPr>
          <p:nvPr>
            <p:ph idx="20"/>
          </p:nvPr>
        </p:nvSpPr>
        <p:spPr>
          <a:xfrm>
            <a:off x="8076000" y="3436727"/>
            <a:ext cx="3420000" cy="927848"/>
          </a:xfrm>
        </p:spPr>
        <p:txBody>
          <a:bodyPr>
            <a:normAutofit fontScale="92500" lnSpcReduction="20000"/>
          </a:bodyPr>
          <a:lstStyle/>
          <a:p>
            <a:r>
              <a:rPr lang="en-AU" sz="1500" dirty="0"/>
              <a:t>All actions are required to be performed correctly so that the run gets marked as ‘</a:t>
            </a:r>
            <a:r>
              <a:rPr lang="en-AU" sz="1500" b="1" dirty="0"/>
              <a:t>Completed</a:t>
            </a:r>
            <a:r>
              <a:rPr lang="en-AU" sz="1500" dirty="0"/>
              <a:t>’</a:t>
            </a:r>
          </a:p>
          <a:p>
            <a:r>
              <a:rPr lang="en-AU" dirty="0"/>
              <a:t> </a:t>
            </a:r>
          </a:p>
        </p:txBody>
      </p:sp>
      <p:sp>
        <p:nvSpPr>
          <p:cNvPr id="9" name="Text Placeholder 8"/>
          <p:cNvSpPr>
            <a:spLocks noGrp="1"/>
          </p:cNvSpPr>
          <p:nvPr>
            <p:ph type="body" sz="quarter" idx="24"/>
          </p:nvPr>
        </p:nvSpPr>
        <p:spPr>
          <a:xfrm>
            <a:off x="696000" y="1620000"/>
            <a:ext cx="10800000" cy="360000"/>
          </a:xfrm>
        </p:spPr>
        <p:txBody>
          <a:bodyPr>
            <a:normAutofit/>
          </a:bodyPr>
          <a:lstStyle/>
          <a:p>
            <a:r>
              <a:rPr lang="en-AU" dirty="0">
                <a:latin typeface="Segoe UI Light" panose="020B0502040204020203" pitchFamily="34" charset="0"/>
                <a:cs typeface="Segoe UI Light" panose="020B0502040204020203" pitchFamily="34" charset="0"/>
              </a:rPr>
              <a:t>Mandatory use for all primary and relief drivers</a:t>
            </a:r>
          </a:p>
        </p:txBody>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93368" y="2880000"/>
            <a:ext cx="225264" cy="360000"/>
          </a:xfrm>
          <a:prstGeom prst="rect">
            <a:avLst/>
          </a:prstGeom>
        </p:spPr>
      </p:pic>
      <p:sp>
        <p:nvSpPr>
          <p:cNvPr id="13" name="Footer Placeholder 12"/>
          <p:cNvSpPr>
            <a:spLocks noGrp="1"/>
          </p:cNvSpPr>
          <p:nvPr>
            <p:ph type="ftr" sz="quarter" idx="11"/>
          </p:nvPr>
        </p:nvSpPr>
        <p:spPr/>
        <p:txBody>
          <a:bodyPr/>
          <a:lstStyle/>
          <a:p>
            <a:r>
              <a:rPr lang="en-AU" dirty="0"/>
              <a:t>Driver Information Package</a:t>
            </a:r>
          </a:p>
        </p:txBody>
      </p:sp>
      <p:sp>
        <p:nvSpPr>
          <p:cNvPr id="14" name="Slide Number Placeholder 13"/>
          <p:cNvSpPr>
            <a:spLocks noGrp="1"/>
          </p:cNvSpPr>
          <p:nvPr>
            <p:ph type="sldNum" sz="quarter" idx="12"/>
          </p:nvPr>
        </p:nvSpPr>
        <p:spPr/>
        <p:txBody>
          <a:bodyPr/>
          <a:lstStyle/>
          <a:p>
            <a:fld id="{BE64B92C-6FA6-4595-AE78-A0E3A0C06EDD}" type="slidenum">
              <a:rPr lang="en-AU" smtClean="0"/>
              <a:pPr/>
              <a:t>15</a:t>
            </a:fld>
            <a:endParaRPr lang="en-AU" dirty="0"/>
          </a:p>
        </p:txBody>
      </p:sp>
      <p:sp>
        <p:nvSpPr>
          <p:cNvPr id="6" name="TextBox 5">
            <a:extLst>
              <a:ext uri="{FF2B5EF4-FFF2-40B4-BE49-F238E27FC236}">
                <a16:creationId xmlns:a16="http://schemas.microsoft.com/office/drawing/2014/main" id="{134872EE-270A-067B-7A1D-7F65FA5C2A8C}"/>
              </a:ext>
            </a:extLst>
          </p:cNvPr>
          <p:cNvSpPr txBox="1"/>
          <p:nvPr/>
        </p:nvSpPr>
        <p:spPr>
          <a:xfrm>
            <a:off x="906160" y="5001908"/>
            <a:ext cx="2999678" cy="954107"/>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If any students are not requiring transport on a run, they need to be marked as ‘Absent’. So too for any supporting ATSOs</a:t>
            </a:r>
          </a:p>
        </p:txBody>
      </p:sp>
      <p:sp>
        <p:nvSpPr>
          <p:cNvPr id="8" name="TextBox 7">
            <a:extLst>
              <a:ext uri="{FF2B5EF4-FFF2-40B4-BE49-F238E27FC236}">
                <a16:creationId xmlns:a16="http://schemas.microsoft.com/office/drawing/2014/main" id="{6F1CFDB3-B74F-E09C-F0EF-C9B3CE40631C}"/>
              </a:ext>
            </a:extLst>
          </p:cNvPr>
          <p:cNvSpPr txBox="1"/>
          <p:nvPr/>
        </p:nvSpPr>
        <p:spPr>
          <a:xfrm>
            <a:off x="4736602" y="5041465"/>
            <a:ext cx="2921619" cy="738664"/>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Location Services need to be turned on for the app, including ‘</a:t>
            </a:r>
            <a:r>
              <a:rPr lang="en-AU" sz="1400" b="1" dirty="0">
                <a:latin typeface="Segoe UI Light" panose="020B0502040204020203" pitchFamily="34" charset="0"/>
                <a:cs typeface="Segoe UI Light" panose="020B0502040204020203" pitchFamily="34" charset="0"/>
              </a:rPr>
              <a:t>Precise Location</a:t>
            </a:r>
            <a:r>
              <a:rPr lang="en-AU" sz="1400" dirty="0">
                <a:latin typeface="Segoe UI Light" panose="020B0502040204020203" pitchFamily="34" charset="0"/>
                <a:cs typeface="Segoe UI Light" panose="020B0502040204020203" pitchFamily="34" charset="0"/>
              </a:rPr>
              <a:t>’</a:t>
            </a:r>
          </a:p>
        </p:txBody>
      </p:sp>
      <p:sp>
        <p:nvSpPr>
          <p:cNvPr id="10" name="TextBox 9">
            <a:extLst>
              <a:ext uri="{FF2B5EF4-FFF2-40B4-BE49-F238E27FC236}">
                <a16:creationId xmlns:a16="http://schemas.microsoft.com/office/drawing/2014/main" id="{6594D45B-64E6-7CEC-786D-F34AFCAE55B0}"/>
              </a:ext>
            </a:extLst>
          </p:cNvPr>
          <p:cNvSpPr txBox="1"/>
          <p:nvPr/>
        </p:nvSpPr>
        <p:spPr>
          <a:xfrm>
            <a:off x="8325190" y="5006898"/>
            <a:ext cx="2921619" cy="738664"/>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Drivers require a cellular plan that includes data which is turned on during their run</a:t>
            </a:r>
          </a:p>
        </p:txBody>
      </p:sp>
      <p:pic>
        <p:nvPicPr>
          <p:cNvPr id="15" name="Picture 14">
            <a:extLst>
              <a:ext uri="{FF2B5EF4-FFF2-40B4-BE49-F238E27FC236}">
                <a16:creationId xmlns:a16="http://schemas.microsoft.com/office/drawing/2014/main" id="{2783BA2C-D476-55A1-2220-85E806FCCA8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70912" y="4576291"/>
            <a:ext cx="270175" cy="360000"/>
          </a:xfrm>
          <a:prstGeom prst="rect">
            <a:avLst/>
          </a:prstGeom>
        </p:spPr>
      </p:pic>
      <p:pic>
        <p:nvPicPr>
          <p:cNvPr id="17" name="Picture 16">
            <a:extLst>
              <a:ext uri="{FF2B5EF4-FFF2-40B4-BE49-F238E27FC236}">
                <a16:creationId xmlns:a16="http://schemas.microsoft.com/office/drawing/2014/main" id="{5C3F9844-32B7-8213-E5C6-134D89124B4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40442" y="2880000"/>
            <a:ext cx="513943" cy="360000"/>
          </a:xfrm>
          <a:prstGeom prst="rect">
            <a:avLst/>
          </a:prstGeom>
        </p:spPr>
      </p:pic>
      <p:pic>
        <p:nvPicPr>
          <p:cNvPr id="18" name="Picture 17">
            <a:extLst>
              <a:ext uri="{FF2B5EF4-FFF2-40B4-BE49-F238E27FC236}">
                <a16:creationId xmlns:a16="http://schemas.microsoft.com/office/drawing/2014/main" id="{6EE95D1C-0953-A803-3827-AA535E71855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62325" y="4549923"/>
            <a:ext cx="270175" cy="360000"/>
          </a:xfrm>
          <a:prstGeom prst="rect">
            <a:avLst/>
          </a:prstGeom>
        </p:spPr>
      </p:pic>
      <p:pic>
        <p:nvPicPr>
          <p:cNvPr id="19" name="Picture 18">
            <a:extLst>
              <a:ext uri="{FF2B5EF4-FFF2-40B4-BE49-F238E27FC236}">
                <a16:creationId xmlns:a16="http://schemas.microsoft.com/office/drawing/2014/main" id="{29EBCF69-EDE7-EBA7-98CE-709D0737BCD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605999" y="2857924"/>
            <a:ext cx="360000" cy="360000"/>
          </a:xfrm>
          <a:prstGeom prst="rect">
            <a:avLst/>
          </a:prstGeom>
        </p:spPr>
      </p:pic>
      <p:pic>
        <p:nvPicPr>
          <p:cNvPr id="20" name="Picture 19">
            <a:extLst>
              <a:ext uri="{FF2B5EF4-FFF2-40B4-BE49-F238E27FC236}">
                <a16:creationId xmlns:a16="http://schemas.microsoft.com/office/drawing/2014/main" id="{7A77E996-DBB2-49BF-EC76-7D7A17852E0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695824" y="4576291"/>
            <a:ext cx="270175" cy="360000"/>
          </a:xfrm>
          <a:prstGeom prst="rect">
            <a:avLst/>
          </a:prstGeom>
        </p:spPr>
      </p:pic>
    </p:spTree>
    <p:extLst>
      <p:ext uri="{BB962C8B-B14F-4D97-AF65-F5344CB8AC3E}">
        <p14:creationId xmlns:p14="http://schemas.microsoft.com/office/powerpoint/2010/main" val="30238165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100000"/>
              </a:lnSpc>
            </a:pPr>
            <a:r>
              <a:rPr lang="en-AU" dirty="0"/>
              <a:t>Vehicle requirements</a:t>
            </a:r>
          </a:p>
        </p:txBody>
      </p:sp>
      <p:sp>
        <p:nvSpPr>
          <p:cNvPr id="3" name="Content Placeholder 2"/>
          <p:cNvSpPr>
            <a:spLocks noGrp="1"/>
          </p:cNvSpPr>
          <p:nvPr>
            <p:ph idx="18"/>
          </p:nvPr>
        </p:nvSpPr>
        <p:spPr>
          <a:xfrm>
            <a:off x="696000" y="3049277"/>
            <a:ext cx="3420000" cy="1080000"/>
          </a:xfrm>
        </p:spPr>
        <p:txBody>
          <a:bodyPr/>
          <a:lstStyle/>
          <a:p>
            <a:r>
              <a:rPr lang="en-AU" dirty="0"/>
              <a:t>All vehicles, including relief vehicles, should be checked daily.</a:t>
            </a:r>
          </a:p>
        </p:txBody>
      </p:sp>
      <p:sp>
        <p:nvSpPr>
          <p:cNvPr id="4" name="Content Placeholder 3"/>
          <p:cNvSpPr>
            <a:spLocks noGrp="1"/>
          </p:cNvSpPr>
          <p:nvPr>
            <p:ph idx="19"/>
          </p:nvPr>
        </p:nvSpPr>
        <p:spPr/>
        <p:txBody>
          <a:bodyPr>
            <a:normAutofit lnSpcReduction="10000"/>
          </a:bodyPr>
          <a:lstStyle/>
          <a:p>
            <a:r>
              <a:rPr lang="en-AU" dirty="0"/>
              <a:t>Be cleaned and checked at least weekly to ensure the interior, exterior and fittings are clean, undamaged and in good repair. Any damaged fittings are to be repaired immediately</a:t>
            </a:r>
          </a:p>
        </p:txBody>
      </p:sp>
      <p:sp>
        <p:nvSpPr>
          <p:cNvPr id="6" name="Content Placeholder 5"/>
          <p:cNvSpPr>
            <a:spLocks noGrp="1"/>
          </p:cNvSpPr>
          <p:nvPr>
            <p:ph idx="20"/>
          </p:nvPr>
        </p:nvSpPr>
        <p:spPr/>
        <p:txBody>
          <a:bodyPr/>
          <a:lstStyle/>
          <a:p>
            <a:r>
              <a:rPr lang="en-AU" dirty="0"/>
              <a:t>Be fitted with seatbelts and restraints, including child restraint systems where applicable, that comply with Australian Standards and Design Rules</a:t>
            </a:r>
          </a:p>
        </p:txBody>
      </p:sp>
      <p:sp>
        <p:nvSpPr>
          <p:cNvPr id="8" name="Content Placeholder 7"/>
          <p:cNvSpPr>
            <a:spLocks noGrp="1"/>
          </p:cNvSpPr>
          <p:nvPr>
            <p:ph idx="21"/>
          </p:nvPr>
        </p:nvSpPr>
        <p:spPr>
          <a:xfrm>
            <a:off x="4386000" y="5235612"/>
            <a:ext cx="3420000" cy="1080000"/>
          </a:xfrm>
        </p:spPr>
        <p:txBody>
          <a:bodyPr/>
          <a:lstStyle/>
          <a:p>
            <a:r>
              <a:rPr lang="en-AU" dirty="0"/>
              <a:t>Have fully operational locking mechanisms</a:t>
            </a:r>
          </a:p>
        </p:txBody>
      </p:sp>
      <p:sp>
        <p:nvSpPr>
          <p:cNvPr id="11" name="Content Placeholder 10"/>
          <p:cNvSpPr>
            <a:spLocks noGrp="1"/>
          </p:cNvSpPr>
          <p:nvPr>
            <p:ph idx="22"/>
          </p:nvPr>
        </p:nvSpPr>
        <p:spPr>
          <a:xfrm>
            <a:off x="8210913" y="5009003"/>
            <a:ext cx="3420000" cy="1080000"/>
          </a:xfrm>
        </p:spPr>
        <p:txBody>
          <a:bodyPr/>
          <a:lstStyle/>
          <a:p>
            <a:r>
              <a:rPr lang="en-AU" dirty="0"/>
              <a:t>Be fitted with an air conditioning system that is fully operational and regularly maintained</a:t>
            </a:r>
          </a:p>
        </p:txBody>
      </p:sp>
      <p:sp>
        <p:nvSpPr>
          <p:cNvPr id="13" name="Text Placeholder 12"/>
          <p:cNvSpPr>
            <a:spLocks noGrp="1"/>
          </p:cNvSpPr>
          <p:nvPr>
            <p:ph type="body" sz="quarter" idx="24"/>
          </p:nvPr>
        </p:nvSpPr>
        <p:spPr/>
        <p:txBody>
          <a:bodyPr/>
          <a:lstStyle/>
          <a:p>
            <a:r>
              <a:rPr lang="en-AU" dirty="0"/>
              <a:t>Safety | Maintenance | Cleanliness | Restraint</a:t>
            </a:r>
          </a:p>
        </p:txBody>
      </p:sp>
      <p:pic>
        <p:nvPicPr>
          <p:cNvPr id="38" name="Picture 3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84451" y="2520000"/>
            <a:ext cx="443097" cy="360000"/>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71088" y="4592388"/>
            <a:ext cx="315088" cy="360000"/>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624289" y="4469003"/>
            <a:ext cx="360000" cy="360000"/>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71088" y="2520000"/>
            <a:ext cx="449825" cy="360000"/>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606000" y="2520000"/>
            <a:ext cx="360000" cy="360000"/>
          </a:xfrm>
          <a:prstGeom prst="rect">
            <a:avLst/>
          </a:prstGeom>
        </p:spPr>
      </p:pic>
      <p:sp>
        <p:nvSpPr>
          <p:cNvPr id="16" name="Footer Placeholder 15"/>
          <p:cNvSpPr>
            <a:spLocks noGrp="1"/>
          </p:cNvSpPr>
          <p:nvPr>
            <p:ph type="ftr" sz="quarter" idx="11"/>
          </p:nvPr>
        </p:nvSpPr>
        <p:spPr/>
        <p:txBody>
          <a:bodyPr/>
          <a:lstStyle/>
          <a:p>
            <a:r>
              <a:rPr lang="en-AU" dirty="0"/>
              <a:t>Driver Information Package</a:t>
            </a:r>
          </a:p>
        </p:txBody>
      </p:sp>
      <p:sp>
        <p:nvSpPr>
          <p:cNvPr id="17" name="Slide Number Placeholder 16"/>
          <p:cNvSpPr>
            <a:spLocks noGrp="1"/>
          </p:cNvSpPr>
          <p:nvPr>
            <p:ph type="sldNum" sz="quarter" idx="12"/>
          </p:nvPr>
        </p:nvSpPr>
        <p:spPr/>
        <p:txBody>
          <a:bodyPr/>
          <a:lstStyle/>
          <a:p>
            <a:fld id="{BE64B92C-6FA6-4595-AE78-A0E3A0C06EDD}" type="slidenum">
              <a:rPr lang="en-AU" smtClean="0"/>
              <a:pPr/>
              <a:t>16</a:t>
            </a:fld>
            <a:endParaRPr lang="en-AU" dirty="0"/>
          </a:p>
        </p:txBody>
      </p:sp>
      <p:sp>
        <p:nvSpPr>
          <p:cNvPr id="12" name="Content Placeholder 4"/>
          <p:cNvSpPr txBox="1">
            <a:spLocks/>
          </p:cNvSpPr>
          <p:nvPr/>
        </p:nvSpPr>
        <p:spPr>
          <a:xfrm>
            <a:off x="595261" y="4772388"/>
            <a:ext cx="3554913" cy="2700000"/>
          </a:xfrm>
          <a:prstGeom prst="rect">
            <a:avLst/>
          </a:prstGeom>
        </p:spPr>
        <p:txBody>
          <a:bodyPr vert="horz" lIns="91440" tIns="45720" rIns="91440" bIns="45720" rtlCol="0">
            <a:normAutofit/>
          </a:bodyPr>
          <a:lstStyle>
            <a:lvl1pPr marL="0" indent="0" algn="ctr" defTabSz="914400" rtl="0" eaLnBrk="1" latinLnBrk="0" hangingPunct="1">
              <a:lnSpc>
                <a:spcPct val="100000"/>
              </a:lnSpc>
              <a:spcBef>
                <a:spcPts val="1000"/>
              </a:spcBef>
              <a:buFont typeface="Arial" panose="020B0604020202020204" pitchFamily="34" charset="0"/>
              <a:buNone/>
              <a:defRPr sz="1400" kern="1200">
                <a:solidFill>
                  <a:schemeClr val="tx1"/>
                </a:solidFill>
                <a:latin typeface="Segoe UI Light" panose="020B0502040204020203" pitchFamily="34" charset="0"/>
                <a:ea typeface="+mn-ea"/>
                <a:cs typeface="Segoe UI Light" panose="020B0502040204020203"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dirty="0"/>
              <a:t>Should changes to drivers and vehicles be necessary, the </a:t>
            </a:r>
            <a:r>
              <a:rPr lang="en-AU" b="1" dirty="0"/>
              <a:t>contractor</a:t>
            </a:r>
            <a:r>
              <a:rPr lang="en-AU" dirty="0"/>
              <a:t> shall inform the Department, schools and parents/carers of the change, prior to the commencement of any change</a:t>
            </a:r>
          </a:p>
        </p:txBody>
      </p:sp>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66999" y="4178533"/>
            <a:ext cx="460549" cy="360000"/>
          </a:xfrm>
          <a:prstGeom prst="rect">
            <a:avLst/>
          </a:prstGeom>
        </p:spPr>
      </p:pic>
    </p:spTree>
    <p:extLst>
      <p:ext uri="{BB962C8B-B14F-4D97-AF65-F5344CB8AC3E}">
        <p14:creationId xmlns:p14="http://schemas.microsoft.com/office/powerpoint/2010/main" val="35813820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lnSpc>
                <a:spcPct val="100000"/>
              </a:lnSpc>
            </a:pPr>
            <a:r>
              <a:rPr lang="en-AU" dirty="0"/>
              <a:t>Responding to emergencies</a:t>
            </a:r>
          </a:p>
        </p:txBody>
      </p:sp>
      <p:sp>
        <p:nvSpPr>
          <p:cNvPr id="6" name="Text Placeholder 5"/>
          <p:cNvSpPr>
            <a:spLocks noGrp="1"/>
          </p:cNvSpPr>
          <p:nvPr>
            <p:ph type="body" sz="quarter" idx="24"/>
          </p:nvPr>
        </p:nvSpPr>
        <p:spPr/>
        <p:txBody>
          <a:bodyPr/>
          <a:lstStyle/>
          <a:p>
            <a:r>
              <a:rPr lang="en-AU" dirty="0"/>
              <a:t>Follow procedures and report incidents  </a:t>
            </a:r>
          </a:p>
        </p:txBody>
      </p:sp>
      <p:sp>
        <p:nvSpPr>
          <p:cNvPr id="7" name="Content Placeholder 6"/>
          <p:cNvSpPr>
            <a:spLocks noGrp="1"/>
          </p:cNvSpPr>
          <p:nvPr>
            <p:ph idx="25"/>
          </p:nvPr>
        </p:nvSpPr>
        <p:spPr>
          <a:xfrm>
            <a:off x="633796" y="3143837"/>
            <a:ext cx="2430000" cy="2700000"/>
          </a:xfrm>
        </p:spPr>
        <p:txBody>
          <a:bodyPr>
            <a:normAutofit/>
          </a:bodyPr>
          <a:lstStyle/>
          <a:p>
            <a:pPr>
              <a:lnSpc>
                <a:spcPct val="110000"/>
              </a:lnSpc>
            </a:pPr>
            <a:r>
              <a:rPr lang="en-AU" dirty="0"/>
              <a:t>In the event of an accident or vehicle break down while on a run, ensure the safety of the passengers first, then contact the school, ASTP on </a:t>
            </a:r>
            <a:r>
              <a:rPr lang="en-AU" b="1" dirty="0"/>
              <a:t>1300 338 278</a:t>
            </a:r>
            <a:r>
              <a:rPr lang="en-AU" dirty="0"/>
              <a:t> and the contractor immediately</a:t>
            </a:r>
          </a:p>
          <a:p>
            <a:pPr>
              <a:lnSpc>
                <a:spcPct val="110000"/>
              </a:lnSpc>
            </a:pPr>
            <a:r>
              <a:rPr lang="en-AU" dirty="0"/>
              <a:t>It is the responsibility of the contractor to organise an approved alternative vehicle</a:t>
            </a:r>
          </a:p>
        </p:txBody>
      </p:sp>
      <p:sp>
        <p:nvSpPr>
          <p:cNvPr id="8" name="Content Placeholder 7"/>
          <p:cNvSpPr>
            <a:spLocks noGrp="1"/>
          </p:cNvSpPr>
          <p:nvPr>
            <p:ph idx="26"/>
          </p:nvPr>
        </p:nvSpPr>
        <p:spPr>
          <a:xfrm>
            <a:off x="3773020" y="3168000"/>
            <a:ext cx="2430000" cy="2700000"/>
          </a:xfrm>
        </p:spPr>
        <p:txBody>
          <a:bodyPr>
            <a:normAutofit/>
          </a:bodyPr>
          <a:lstStyle/>
          <a:p>
            <a:r>
              <a:rPr lang="en-AU" dirty="0"/>
              <a:t>When the student’s parent/carer is not in attendance then the ASTP should be contacted immediately</a:t>
            </a:r>
          </a:p>
          <a:p>
            <a:r>
              <a:rPr lang="en-AU" dirty="0"/>
              <a:t>You may be asked to wait, to drop other students on the same run off first and then return or drop the student at a police station in the most serious cases</a:t>
            </a:r>
          </a:p>
        </p:txBody>
      </p:sp>
      <p:sp>
        <p:nvSpPr>
          <p:cNvPr id="9" name="Content Placeholder 8"/>
          <p:cNvSpPr>
            <a:spLocks noGrp="1"/>
          </p:cNvSpPr>
          <p:nvPr>
            <p:ph idx="27"/>
          </p:nvPr>
        </p:nvSpPr>
        <p:spPr>
          <a:xfrm>
            <a:off x="9623939" y="3400565"/>
            <a:ext cx="2430000" cy="2700000"/>
          </a:xfrm>
        </p:spPr>
        <p:txBody>
          <a:bodyPr/>
          <a:lstStyle/>
          <a:p>
            <a:r>
              <a:rPr lang="en-AU" dirty="0"/>
              <a:t>Useful links: </a:t>
            </a:r>
          </a:p>
          <a:p>
            <a:r>
              <a:rPr lang="en-AU" dirty="0">
                <a:hlinkClick r:id="rId2"/>
              </a:rPr>
              <a:t>Dealing with emergency situations</a:t>
            </a:r>
            <a:endParaRPr lang="en-AU" dirty="0"/>
          </a:p>
          <a:p>
            <a:r>
              <a:rPr lang="en-AU" dirty="0">
                <a:hlinkClick r:id="rId3"/>
              </a:rPr>
              <a:t>Emergency actions card</a:t>
            </a:r>
            <a:endParaRPr lang="en-AU" dirty="0"/>
          </a:p>
        </p:txBody>
      </p:sp>
      <p:pic>
        <p:nvPicPr>
          <p:cNvPr id="26" name="Picture 2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82511" y="2673763"/>
            <a:ext cx="270175" cy="360000"/>
          </a:xfrm>
          <a:prstGeom prst="rect">
            <a:avLst/>
          </a:prstGeom>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23884" y="2546542"/>
            <a:ext cx="449825" cy="360000"/>
          </a:xfrm>
          <a:prstGeom prst="rect">
            <a:avLst/>
          </a:prstGeom>
        </p:spPr>
      </p:pic>
      <p:pic>
        <p:nvPicPr>
          <p:cNvPr id="3" name="Picture 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51088" y="2733131"/>
            <a:ext cx="404912" cy="360000"/>
          </a:xfrm>
          <a:prstGeom prst="rect">
            <a:avLst/>
          </a:prstGeom>
        </p:spPr>
      </p:pic>
      <p:sp>
        <p:nvSpPr>
          <p:cNvPr id="14" name="Footer Placeholder 13"/>
          <p:cNvSpPr>
            <a:spLocks noGrp="1"/>
          </p:cNvSpPr>
          <p:nvPr>
            <p:ph type="ftr" sz="quarter" idx="11"/>
          </p:nvPr>
        </p:nvSpPr>
        <p:spPr/>
        <p:txBody>
          <a:bodyPr/>
          <a:lstStyle/>
          <a:p>
            <a:r>
              <a:rPr lang="en-AU" dirty="0"/>
              <a:t>Driver Information Package</a:t>
            </a:r>
          </a:p>
        </p:txBody>
      </p:sp>
      <p:sp>
        <p:nvSpPr>
          <p:cNvPr id="15" name="Slide Number Placeholder 14"/>
          <p:cNvSpPr>
            <a:spLocks noGrp="1"/>
          </p:cNvSpPr>
          <p:nvPr>
            <p:ph type="sldNum" sz="quarter" idx="12"/>
          </p:nvPr>
        </p:nvSpPr>
        <p:spPr/>
        <p:txBody>
          <a:bodyPr/>
          <a:lstStyle/>
          <a:p>
            <a:fld id="{BE64B92C-6FA6-4595-AE78-A0E3A0C06EDD}" type="slidenum">
              <a:rPr lang="en-AU" smtClean="0"/>
              <a:pPr/>
              <a:t>17</a:t>
            </a:fld>
            <a:endParaRPr lang="en-AU" dirty="0"/>
          </a:p>
        </p:txBody>
      </p:sp>
      <p:sp>
        <p:nvSpPr>
          <p:cNvPr id="13" name="TextBox 12">
            <a:extLst>
              <a:ext uri="{FF2B5EF4-FFF2-40B4-BE49-F238E27FC236}">
                <a16:creationId xmlns:a16="http://schemas.microsoft.com/office/drawing/2014/main" id="{01FD7AAF-7803-959E-E0BA-46BD02DE2763}"/>
              </a:ext>
            </a:extLst>
          </p:cNvPr>
          <p:cNvSpPr txBox="1"/>
          <p:nvPr/>
        </p:nvSpPr>
        <p:spPr>
          <a:xfrm>
            <a:off x="6912244" y="3316637"/>
            <a:ext cx="2224007" cy="1600438"/>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Promptly notify by phone, and provide a follow up </a:t>
            </a:r>
            <a:r>
              <a:rPr lang="en-AU" sz="1400" dirty="0">
                <a:latin typeface="Segoe UI Light" panose="020B0502040204020203" pitchFamily="34" charset="0"/>
                <a:cs typeface="Segoe UI Light" panose="020B0502040204020203" pitchFamily="34" charset="0"/>
                <a:hlinkClick r:id="rId7"/>
              </a:rPr>
              <a:t>incident report </a:t>
            </a:r>
            <a:r>
              <a:rPr lang="en-AU" sz="1400" dirty="0">
                <a:latin typeface="Segoe UI Light" panose="020B0502040204020203" pitchFamily="34" charset="0"/>
                <a:cs typeface="Segoe UI Light" panose="020B0502040204020203" pitchFamily="34" charset="0"/>
              </a:rPr>
              <a:t>within 24 hrs of the incident to their contractor who emails it to contractors.astp@det.nsw.edu.au</a:t>
            </a:r>
          </a:p>
        </p:txBody>
      </p:sp>
      <p:pic>
        <p:nvPicPr>
          <p:cNvPr id="16" name="Picture 15">
            <a:extLst>
              <a:ext uri="{FF2B5EF4-FFF2-40B4-BE49-F238E27FC236}">
                <a16:creationId xmlns:a16="http://schemas.microsoft.com/office/drawing/2014/main" id="{00740C6C-5CEE-E25E-061E-1B3B5316E47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848856" y="2726542"/>
            <a:ext cx="225264" cy="360000"/>
          </a:xfrm>
          <a:prstGeom prst="rect">
            <a:avLst/>
          </a:prstGeom>
        </p:spPr>
      </p:pic>
    </p:spTree>
    <p:extLst>
      <p:ext uri="{BB962C8B-B14F-4D97-AF65-F5344CB8AC3E}">
        <p14:creationId xmlns:p14="http://schemas.microsoft.com/office/powerpoint/2010/main" val="21936320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066CE-AB7A-D86C-C2FD-7BA2AD5A6A29}"/>
              </a:ext>
            </a:extLst>
          </p:cNvPr>
          <p:cNvSpPr>
            <a:spLocks noGrp="1"/>
          </p:cNvSpPr>
          <p:nvPr>
            <p:ph type="title"/>
          </p:nvPr>
        </p:nvSpPr>
        <p:spPr/>
        <p:txBody>
          <a:bodyPr/>
          <a:lstStyle/>
          <a:p>
            <a:r>
              <a:rPr lang="en-AU" dirty="0"/>
              <a:t>Home Alones</a:t>
            </a:r>
          </a:p>
        </p:txBody>
      </p:sp>
      <p:sp>
        <p:nvSpPr>
          <p:cNvPr id="9" name="Text Placeholder 8">
            <a:extLst>
              <a:ext uri="{FF2B5EF4-FFF2-40B4-BE49-F238E27FC236}">
                <a16:creationId xmlns:a16="http://schemas.microsoft.com/office/drawing/2014/main" id="{086F9334-C842-50D4-C049-188F684EB814}"/>
              </a:ext>
            </a:extLst>
          </p:cNvPr>
          <p:cNvSpPr>
            <a:spLocks noGrp="1"/>
          </p:cNvSpPr>
          <p:nvPr>
            <p:ph type="body" sz="quarter" idx="24"/>
          </p:nvPr>
        </p:nvSpPr>
        <p:spPr/>
        <p:txBody>
          <a:bodyPr/>
          <a:lstStyle/>
          <a:p>
            <a:r>
              <a:rPr lang="en-AU" dirty="0"/>
              <a:t>Dropping off the student at home</a:t>
            </a:r>
          </a:p>
        </p:txBody>
      </p:sp>
      <p:sp>
        <p:nvSpPr>
          <p:cNvPr id="10" name="Footer Placeholder 9">
            <a:extLst>
              <a:ext uri="{FF2B5EF4-FFF2-40B4-BE49-F238E27FC236}">
                <a16:creationId xmlns:a16="http://schemas.microsoft.com/office/drawing/2014/main" id="{C088928F-8A61-445F-DA70-0E35621C9E0A}"/>
              </a:ext>
            </a:extLst>
          </p:cNvPr>
          <p:cNvSpPr>
            <a:spLocks noGrp="1"/>
          </p:cNvSpPr>
          <p:nvPr>
            <p:ph type="ftr" sz="quarter" idx="11"/>
          </p:nvPr>
        </p:nvSpPr>
        <p:spPr/>
        <p:txBody>
          <a:bodyPr/>
          <a:lstStyle/>
          <a:p>
            <a:r>
              <a:rPr lang="en-AU" dirty="0"/>
              <a:t>Driver Information Package</a:t>
            </a:r>
          </a:p>
        </p:txBody>
      </p:sp>
      <p:sp>
        <p:nvSpPr>
          <p:cNvPr id="11" name="Slide Number Placeholder 10">
            <a:extLst>
              <a:ext uri="{FF2B5EF4-FFF2-40B4-BE49-F238E27FC236}">
                <a16:creationId xmlns:a16="http://schemas.microsoft.com/office/drawing/2014/main" id="{01988DC5-81D6-1D29-AE90-5B3A222253A9}"/>
              </a:ext>
            </a:extLst>
          </p:cNvPr>
          <p:cNvSpPr>
            <a:spLocks noGrp="1"/>
          </p:cNvSpPr>
          <p:nvPr>
            <p:ph type="sldNum" sz="quarter" idx="12"/>
          </p:nvPr>
        </p:nvSpPr>
        <p:spPr/>
        <p:txBody>
          <a:bodyPr/>
          <a:lstStyle/>
          <a:p>
            <a:fld id="{BE64B92C-6FA6-4595-AE78-A0E3A0C06EDD}" type="slidenum">
              <a:rPr lang="en-AU" smtClean="0"/>
              <a:pPr/>
              <a:t>18</a:t>
            </a:fld>
            <a:endParaRPr lang="en-AU" dirty="0"/>
          </a:p>
        </p:txBody>
      </p:sp>
      <p:sp>
        <p:nvSpPr>
          <p:cNvPr id="12" name="TextBox 11">
            <a:extLst>
              <a:ext uri="{FF2B5EF4-FFF2-40B4-BE49-F238E27FC236}">
                <a16:creationId xmlns:a16="http://schemas.microsoft.com/office/drawing/2014/main" id="{0A12CD0A-AEFB-56BA-ED0B-FEC299B08820}"/>
              </a:ext>
            </a:extLst>
          </p:cNvPr>
          <p:cNvSpPr txBox="1"/>
          <p:nvPr/>
        </p:nvSpPr>
        <p:spPr>
          <a:xfrm>
            <a:off x="3678065" y="3128774"/>
            <a:ext cx="5488237" cy="1846531"/>
          </a:xfrm>
          <a:prstGeom prst="rect">
            <a:avLst/>
          </a:prstGeom>
          <a:noFill/>
        </p:spPr>
        <p:txBody>
          <a:bodyPr wrap="square" rtlCol="0">
            <a:spAutoFit/>
          </a:bodyPr>
          <a:lstStyle/>
          <a:p>
            <a:pPr marL="285750" indent="-285750">
              <a:buFont typeface="Arial" panose="020B0604020202020204" pitchFamily="34" charset="0"/>
              <a:buChar char="•"/>
            </a:pPr>
            <a:r>
              <a:rPr lang="en-AU" sz="1600" dirty="0">
                <a:latin typeface="Segoe UI Light" panose="020B0502040204020203" pitchFamily="34" charset="0"/>
                <a:cs typeface="Segoe UI Light" panose="020B0502040204020203" pitchFamily="34" charset="0"/>
              </a:rPr>
              <a:t>Do not let the student out of the vehicle</a:t>
            </a:r>
          </a:p>
          <a:p>
            <a:pPr marL="285750" indent="-285750">
              <a:buFont typeface="Arial" panose="020B0604020202020204" pitchFamily="34" charset="0"/>
              <a:buChar char="•"/>
            </a:pPr>
            <a:r>
              <a:rPr lang="en-AU" sz="1600" dirty="0">
                <a:latin typeface="Segoe UI Light" panose="020B0502040204020203" pitchFamily="34" charset="0"/>
                <a:cs typeface="Segoe UI Light" panose="020B0502040204020203" pitchFamily="34" charset="0"/>
              </a:rPr>
              <a:t>You must wait </a:t>
            </a:r>
            <a:r>
              <a:rPr lang="en-AU" sz="1600" b="1" dirty="0">
                <a:latin typeface="Segoe UI Light" panose="020B0502040204020203" pitchFamily="34" charset="0"/>
                <a:cs typeface="Segoe UI Light" panose="020B0502040204020203" pitchFamily="34" charset="0"/>
              </a:rPr>
              <a:t>3 min past </a:t>
            </a:r>
            <a:r>
              <a:rPr lang="en-AU" sz="1600" dirty="0">
                <a:latin typeface="Segoe UI Light" panose="020B0502040204020203" pitchFamily="34" charset="0"/>
                <a:cs typeface="Segoe UI Light" panose="020B0502040204020203" pitchFamily="34" charset="0"/>
              </a:rPr>
              <a:t>the agreed time</a:t>
            </a:r>
          </a:p>
          <a:p>
            <a:pPr marL="285750" indent="-285750">
              <a:buFont typeface="Arial" panose="020B0604020202020204" pitchFamily="34" charset="0"/>
              <a:buChar char="•"/>
            </a:pPr>
            <a:r>
              <a:rPr lang="en-AU" sz="1600" dirty="0">
                <a:latin typeface="Segoe UI Light" panose="020B0502040204020203" pitchFamily="34" charset="0"/>
                <a:cs typeface="Segoe UI Light" panose="020B0502040204020203" pitchFamily="34" charset="0"/>
              </a:rPr>
              <a:t>Call the parent/carer</a:t>
            </a:r>
          </a:p>
          <a:p>
            <a:pPr marL="285750" indent="-285750">
              <a:buFont typeface="Arial" panose="020B0604020202020204" pitchFamily="34" charset="0"/>
              <a:buChar char="•"/>
            </a:pPr>
            <a:r>
              <a:rPr lang="en-AU" sz="1600" dirty="0">
                <a:latin typeface="Segoe UI Light" panose="020B0502040204020203" pitchFamily="34" charset="0"/>
                <a:cs typeface="Segoe UI Light" panose="020B0502040204020203" pitchFamily="34" charset="0"/>
              </a:rPr>
              <a:t>If they are more than 3mins away or they do not answer, call ASTP on </a:t>
            </a:r>
            <a:r>
              <a:rPr lang="en-AU" sz="1600" b="1" dirty="0">
                <a:latin typeface="Segoe UI Light" panose="020B0502040204020203" pitchFamily="34" charset="0"/>
                <a:cs typeface="Segoe UI Light" panose="020B0502040204020203" pitchFamily="34" charset="0"/>
              </a:rPr>
              <a:t>1300 338 278 </a:t>
            </a:r>
            <a:r>
              <a:rPr lang="en-AU" sz="1600" dirty="0">
                <a:latin typeface="Segoe UI Light" panose="020B0502040204020203" pitchFamily="34" charset="0"/>
                <a:cs typeface="Segoe UI Light" panose="020B0502040204020203" pitchFamily="34" charset="0"/>
              </a:rPr>
              <a:t>to report a HOME ALONE</a:t>
            </a:r>
          </a:p>
          <a:p>
            <a:pPr marL="285750" indent="-285750">
              <a:buFont typeface="Arial" panose="020B0604020202020204" pitchFamily="34" charset="0"/>
              <a:buChar char="•"/>
            </a:pPr>
            <a:r>
              <a:rPr lang="en-AU" sz="1600" dirty="0">
                <a:latin typeface="Segoe UI Light" panose="020B0502040204020203" pitchFamily="34" charset="0"/>
                <a:cs typeface="Segoe UI Light" panose="020B0502040204020203" pitchFamily="34" charset="0"/>
              </a:rPr>
              <a:t>Driver &amp; ATSO follow directions given by the ASTP</a:t>
            </a:r>
          </a:p>
          <a:p>
            <a:endParaRPr lang="en-AU" dirty="0"/>
          </a:p>
        </p:txBody>
      </p:sp>
      <p:pic>
        <p:nvPicPr>
          <p:cNvPr id="13" name="Picture 12">
            <a:extLst>
              <a:ext uri="{FF2B5EF4-FFF2-40B4-BE49-F238E27FC236}">
                <a16:creationId xmlns:a16="http://schemas.microsoft.com/office/drawing/2014/main" id="{381ED059-3D46-28C6-439D-EB47CD5CFEB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16000" y="2445961"/>
            <a:ext cx="360000" cy="360000"/>
          </a:xfrm>
          <a:prstGeom prst="rect">
            <a:avLst/>
          </a:prstGeom>
        </p:spPr>
      </p:pic>
    </p:spTree>
    <p:extLst>
      <p:ext uri="{BB962C8B-B14F-4D97-AF65-F5344CB8AC3E}">
        <p14:creationId xmlns:p14="http://schemas.microsoft.com/office/powerpoint/2010/main" val="5472163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FB5BC-98FF-16F9-25A3-140E819B5D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E22B8F-93FD-0D0C-B22F-7B935C5DC5B7}"/>
              </a:ext>
            </a:extLst>
          </p:cNvPr>
          <p:cNvSpPr>
            <a:spLocks noGrp="1"/>
          </p:cNvSpPr>
          <p:nvPr>
            <p:ph type="title"/>
          </p:nvPr>
        </p:nvSpPr>
        <p:spPr/>
        <p:txBody>
          <a:bodyPr/>
          <a:lstStyle/>
          <a:p>
            <a:r>
              <a:rPr lang="en-AU" dirty="0"/>
              <a:t>Safety Management Plan</a:t>
            </a:r>
          </a:p>
        </p:txBody>
      </p:sp>
      <p:sp>
        <p:nvSpPr>
          <p:cNvPr id="9" name="Text Placeholder 8">
            <a:extLst>
              <a:ext uri="{FF2B5EF4-FFF2-40B4-BE49-F238E27FC236}">
                <a16:creationId xmlns:a16="http://schemas.microsoft.com/office/drawing/2014/main" id="{2972E9A8-7606-4B6A-B6C9-A6C2816938EF}"/>
              </a:ext>
            </a:extLst>
          </p:cNvPr>
          <p:cNvSpPr>
            <a:spLocks noGrp="1"/>
          </p:cNvSpPr>
          <p:nvPr>
            <p:ph type="body" sz="quarter" idx="24"/>
          </p:nvPr>
        </p:nvSpPr>
        <p:spPr>
          <a:xfrm>
            <a:off x="696000" y="1620000"/>
            <a:ext cx="10800000" cy="632546"/>
          </a:xfrm>
        </p:spPr>
        <p:txBody>
          <a:bodyPr>
            <a:noAutofit/>
          </a:bodyPr>
          <a:lstStyle/>
          <a:p>
            <a:r>
              <a:rPr lang="en-AU" sz="1400" dirty="0"/>
              <a:t>Contractors must develop, maintain, and implement a safety management plan which can include:</a:t>
            </a:r>
          </a:p>
        </p:txBody>
      </p:sp>
      <p:sp>
        <p:nvSpPr>
          <p:cNvPr id="10" name="Footer Placeholder 9">
            <a:extLst>
              <a:ext uri="{FF2B5EF4-FFF2-40B4-BE49-F238E27FC236}">
                <a16:creationId xmlns:a16="http://schemas.microsoft.com/office/drawing/2014/main" id="{770F4518-621E-040F-8909-840F48D10857}"/>
              </a:ext>
            </a:extLst>
          </p:cNvPr>
          <p:cNvSpPr>
            <a:spLocks noGrp="1"/>
          </p:cNvSpPr>
          <p:nvPr>
            <p:ph type="ftr" sz="quarter" idx="11"/>
          </p:nvPr>
        </p:nvSpPr>
        <p:spPr/>
        <p:txBody>
          <a:bodyPr/>
          <a:lstStyle/>
          <a:p>
            <a:r>
              <a:rPr lang="en-AU" dirty="0"/>
              <a:t>Driver Information Package</a:t>
            </a:r>
          </a:p>
        </p:txBody>
      </p:sp>
      <p:sp>
        <p:nvSpPr>
          <p:cNvPr id="11" name="Slide Number Placeholder 10">
            <a:extLst>
              <a:ext uri="{FF2B5EF4-FFF2-40B4-BE49-F238E27FC236}">
                <a16:creationId xmlns:a16="http://schemas.microsoft.com/office/drawing/2014/main" id="{7AA9A73E-7AB0-9FFD-1AE8-2AD04B31F1DE}"/>
              </a:ext>
            </a:extLst>
          </p:cNvPr>
          <p:cNvSpPr>
            <a:spLocks noGrp="1"/>
          </p:cNvSpPr>
          <p:nvPr>
            <p:ph type="sldNum" sz="quarter" idx="12"/>
          </p:nvPr>
        </p:nvSpPr>
        <p:spPr/>
        <p:txBody>
          <a:bodyPr/>
          <a:lstStyle/>
          <a:p>
            <a:fld id="{BE64B92C-6FA6-4595-AE78-A0E3A0C06EDD}" type="slidenum">
              <a:rPr lang="en-AU" smtClean="0"/>
              <a:pPr/>
              <a:t>19</a:t>
            </a:fld>
            <a:endParaRPr lang="en-AU" dirty="0"/>
          </a:p>
        </p:txBody>
      </p:sp>
      <p:pic>
        <p:nvPicPr>
          <p:cNvPr id="14" name="Picture 13">
            <a:extLst>
              <a:ext uri="{FF2B5EF4-FFF2-40B4-BE49-F238E27FC236}">
                <a16:creationId xmlns:a16="http://schemas.microsoft.com/office/drawing/2014/main" id="{36C316EF-73CA-BC81-2AC4-81109775131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04668" y="2072953"/>
            <a:ext cx="782664" cy="719186"/>
          </a:xfrm>
          <a:prstGeom prst="rect">
            <a:avLst/>
          </a:prstGeom>
        </p:spPr>
      </p:pic>
      <p:sp>
        <p:nvSpPr>
          <p:cNvPr id="12" name="TextBox 11">
            <a:extLst>
              <a:ext uri="{FF2B5EF4-FFF2-40B4-BE49-F238E27FC236}">
                <a16:creationId xmlns:a16="http://schemas.microsoft.com/office/drawing/2014/main" id="{1E653B59-3889-372D-038F-E06A4486322C}"/>
              </a:ext>
            </a:extLst>
          </p:cNvPr>
          <p:cNvSpPr txBox="1"/>
          <p:nvPr/>
        </p:nvSpPr>
        <p:spPr>
          <a:xfrm>
            <a:off x="3554561" y="3245092"/>
            <a:ext cx="5865541" cy="2062103"/>
          </a:xfrm>
          <a:prstGeom prst="rect">
            <a:avLst/>
          </a:prstGeom>
          <a:noFill/>
        </p:spPr>
        <p:txBody>
          <a:bodyPr wrap="square" rtlCol="0">
            <a:spAutoFit/>
          </a:bodyPr>
          <a:lstStyle/>
          <a:p>
            <a:pPr marL="285750" indent="-285750">
              <a:buFont typeface="Arial" panose="020B0604020202020204" pitchFamily="34" charset="0"/>
              <a:buChar char="•"/>
            </a:pPr>
            <a:r>
              <a:rPr lang="en-AU" sz="1600" dirty="0">
                <a:latin typeface="Segoe UI Light" panose="020B0502040204020203" pitchFamily="34" charset="0"/>
                <a:cs typeface="Segoe UI Light" panose="020B0502040204020203" pitchFamily="34" charset="0"/>
              </a:rPr>
              <a:t>Risk Assessment, treatment and monitoring</a:t>
            </a:r>
          </a:p>
          <a:p>
            <a:pPr marL="285750" indent="-285750">
              <a:buFont typeface="Arial" panose="020B0604020202020204" pitchFamily="34" charset="0"/>
              <a:buChar char="•"/>
            </a:pPr>
            <a:r>
              <a:rPr lang="en-AU" sz="1600" dirty="0">
                <a:latin typeface="Segoe UI Light" panose="020B0502040204020203" pitchFamily="34" charset="0"/>
                <a:cs typeface="Segoe UI Light" panose="020B0502040204020203" pitchFamily="34" charset="0"/>
              </a:rPr>
              <a:t>Internal Safety investigations and inspections</a:t>
            </a:r>
          </a:p>
          <a:p>
            <a:pPr marL="285750" indent="-285750">
              <a:buFont typeface="Arial" panose="020B0604020202020204" pitchFamily="34" charset="0"/>
              <a:buChar char="•"/>
            </a:pPr>
            <a:r>
              <a:rPr lang="en-AU" sz="1600" dirty="0">
                <a:latin typeface="Segoe UI Light" panose="020B0502040204020203" pitchFamily="34" charset="0"/>
                <a:cs typeface="Segoe UI Light" panose="020B0502040204020203" pitchFamily="34" charset="0"/>
              </a:rPr>
              <a:t>Safety Procedures and performance monitoring</a:t>
            </a:r>
          </a:p>
          <a:p>
            <a:pPr marL="285750" indent="-285750">
              <a:buFont typeface="Arial" panose="020B0604020202020204" pitchFamily="34" charset="0"/>
              <a:buChar char="•"/>
            </a:pPr>
            <a:r>
              <a:rPr lang="en-AU" sz="1600" dirty="0">
                <a:latin typeface="Segoe UI Light" panose="020B0502040204020203" pitchFamily="34" charset="0"/>
                <a:cs typeface="Segoe UI Light" panose="020B0502040204020203" pitchFamily="34" charset="0"/>
              </a:rPr>
              <a:t>Having a detailed Incident management process</a:t>
            </a:r>
          </a:p>
          <a:p>
            <a:pPr marL="285750" indent="-285750">
              <a:buFont typeface="Arial" panose="020B0604020202020204" pitchFamily="34" charset="0"/>
              <a:buChar char="•"/>
            </a:pPr>
            <a:r>
              <a:rPr lang="en-AU" sz="1600" dirty="0">
                <a:latin typeface="Segoe UI Light" panose="020B0502040204020203" pitchFamily="34" charset="0"/>
                <a:cs typeface="Segoe UI Light" panose="020B0502040204020203" pitchFamily="34" charset="0"/>
              </a:rPr>
              <a:t>Monitoring a driver’s fitness to drive</a:t>
            </a:r>
          </a:p>
          <a:p>
            <a:pPr marL="285750" indent="-285750">
              <a:buFont typeface="Arial" panose="020B0604020202020204" pitchFamily="34" charset="0"/>
              <a:buChar char="•"/>
            </a:pPr>
            <a:r>
              <a:rPr lang="en-AU" sz="1600" dirty="0">
                <a:latin typeface="Segoe UI Light" panose="020B0502040204020203" pitchFamily="34" charset="0"/>
                <a:cs typeface="Segoe UI Light" panose="020B0502040204020203" pitchFamily="34" charset="0"/>
              </a:rPr>
              <a:t>A drug and alcohol policy</a:t>
            </a:r>
          </a:p>
          <a:p>
            <a:pPr marL="285750" indent="-285750">
              <a:buFont typeface="Arial" panose="020B0604020202020204" pitchFamily="34" charset="0"/>
              <a:buChar char="•"/>
            </a:pPr>
            <a:r>
              <a:rPr lang="en-AU" sz="1600" dirty="0">
                <a:latin typeface="Segoe UI Light" panose="020B0502040204020203" pitchFamily="34" charset="0"/>
                <a:cs typeface="Segoe UI Light" panose="020B0502040204020203" pitchFamily="34" charset="0"/>
              </a:rPr>
              <a:t>A driver training register</a:t>
            </a:r>
          </a:p>
          <a:p>
            <a:pPr marL="285750" indent="-285750">
              <a:buFont typeface="Arial" panose="020B0604020202020204" pitchFamily="34" charset="0"/>
              <a:buChar char="•"/>
            </a:pPr>
            <a:r>
              <a:rPr lang="en-AU" sz="1600" dirty="0">
                <a:latin typeface="Segoe UI Light" panose="020B0502040204020203" pitchFamily="34" charset="0"/>
                <a:cs typeface="Segoe UI Light" panose="020B0502040204020203" pitchFamily="34" charset="0"/>
              </a:rPr>
              <a:t>Management system for First Aid Kit and EpiPen</a:t>
            </a:r>
            <a:endParaRPr lang="en-AU" sz="1600" dirty="0"/>
          </a:p>
        </p:txBody>
      </p:sp>
    </p:spTree>
    <p:extLst>
      <p:ext uri="{BB962C8B-B14F-4D97-AF65-F5344CB8AC3E}">
        <p14:creationId xmlns:p14="http://schemas.microsoft.com/office/powerpoint/2010/main" val="665338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AU" dirty="0"/>
              <a:t>About this resource</a:t>
            </a:r>
          </a:p>
        </p:txBody>
      </p:sp>
      <p:sp>
        <p:nvSpPr>
          <p:cNvPr id="18" name="Content Placeholder 17"/>
          <p:cNvSpPr>
            <a:spLocks noGrp="1"/>
          </p:cNvSpPr>
          <p:nvPr>
            <p:ph idx="1"/>
          </p:nvPr>
        </p:nvSpPr>
        <p:spPr>
          <a:xfrm>
            <a:off x="1946732" y="2432896"/>
            <a:ext cx="3844469" cy="2362097"/>
          </a:xfrm>
        </p:spPr>
        <p:txBody>
          <a:bodyPr>
            <a:normAutofit fontScale="92500" lnSpcReduction="10000"/>
          </a:bodyPr>
          <a:lstStyle/>
          <a:p>
            <a:r>
              <a:rPr lang="en-AU" sz="1600" dirty="0"/>
              <a:t>This training package has been developed for contractors to use with their drivers and any subcontractors</a:t>
            </a:r>
          </a:p>
          <a:p>
            <a:r>
              <a:rPr lang="en-AU" sz="1600" dirty="0"/>
              <a:t>Using this package to train drivers on an annual basis is required under the ASTP Agreement.</a:t>
            </a:r>
          </a:p>
          <a:p>
            <a:r>
              <a:rPr lang="en-AU" sz="1600" dirty="0"/>
              <a:t>It is also strongly advised that drivers are regularly engaged in conversations about information in the package</a:t>
            </a:r>
          </a:p>
        </p:txBody>
      </p:sp>
      <p:sp>
        <p:nvSpPr>
          <p:cNvPr id="19" name="Content Placeholder 18"/>
          <p:cNvSpPr>
            <a:spLocks noGrp="1"/>
          </p:cNvSpPr>
          <p:nvPr>
            <p:ph idx="2"/>
          </p:nvPr>
        </p:nvSpPr>
        <p:spPr>
          <a:xfrm>
            <a:off x="6311752" y="2432896"/>
            <a:ext cx="4370979" cy="2982207"/>
          </a:xfrm>
        </p:spPr>
        <p:txBody>
          <a:bodyPr>
            <a:normAutofit fontScale="92500" lnSpcReduction="10000"/>
          </a:bodyPr>
          <a:lstStyle/>
          <a:p>
            <a:r>
              <a:rPr lang="en-AU" sz="1600" dirty="0"/>
              <a:t>The presentation has no branding so you can add your logo or other information as required</a:t>
            </a:r>
          </a:p>
          <a:p>
            <a:r>
              <a:rPr lang="en-AU" sz="1600" dirty="0"/>
              <a:t>The information that ASTP has provided is accurate at the time of download</a:t>
            </a:r>
          </a:p>
          <a:p>
            <a:r>
              <a:rPr lang="en-AU" sz="1600" dirty="0"/>
              <a:t>The information on these slides is not to be changed.</a:t>
            </a:r>
          </a:p>
          <a:p>
            <a:r>
              <a:rPr lang="en-AU" sz="1600" dirty="0"/>
              <a:t>You are welcome to alter the design theme and add other slides specific to your business</a:t>
            </a:r>
          </a:p>
          <a:p>
            <a:r>
              <a:rPr lang="en-AU" sz="1600" dirty="0"/>
              <a:t>The following slide provides essential PowerPoint information to use this resource as an on-screen presentation or printing for use as a hand-out</a:t>
            </a:r>
          </a:p>
        </p:txBody>
      </p:sp>
      <p:sp>
        <p:nvSpPr>
          <p:cNvPr id="14" name="Footer Placeholder 13"/>
          <p:cNvSpPr>
            <a:spLocks noGrp="1"/>
          </p:cNvSpPr>
          <p:nvPr>
            <p:ph type="ftr" sz="quarter" idx="11"/>
          </p:nvPr>
        </p:nvSpPr>
        <p:spPr/>
        <p:txBody>
          <a:bodyPr/>
          <a:lstStyle/>
          <a:p>
            <a:r>
              <a:rPr lang="en-AU" dirty="0"/>
              <a:t>Driver Information Package</a:t>
            </a:r>
          </a:p>
        </p:txBody>
      </p:sp>
      <p:sp>
        <p:nvSpPr>
          <p:cNvPr id="15" name="Slide Number Placeholder 14"/>
          <p:cNvSpPr>
            <a:spLocks noGrp="1"/>
          </p:cNvSpPr>
          <p:nvPr>
            <p:ph type="sldNum" sz="quarter" idx="12"/>
          </p:nvPr>
        </p:nvSpPr>
        <p:spPr/>
        <p:txBody>
          <a:bodyPr/>
          <a:lstStyle/>
          <a:p>
            <a:fld id="{BE64B92C-6FA6-4595-AE78-A0E3A0C06EDD}" type="slidenum">
              <a:rPr lang="en-AU" smtClean="0"/>
              <a:pPr/>
              <a:t>2</a:t>
            </a:fld>
            <a:endParaRPr lang="en-AU" dirty="0"/>
          </a:p>
        </p:txBody>
      </p:sp>
    </p:spTree>
    <p:extLst>
      <p:ext uri="{BB962C8B-B14F-4D97-AF65-F5344CB8AC3E}">
        <p14:creationId xmlns:p14="http://schemas.microsoft.com/office/powerpoint/2010/main" val="29001177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05CD74-487C-A383-5C4E-AFE3ADABD0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B47BBC-7AFB-72EF-06EA-0B400B29B420}"/>
              </a:ext>
            </a:extLst>
          </p:cNvPr>
          <p:cNvSpPr>
            <a:spLocks noGrp="1"/>
          </p:cNvSpPr>
          <p:nvPr>
            <p:ph type="title"/>
          </p:nvPr>
        </p:nvSpPr>
        <p:spPr/>
        <p:txBody>
          <a:bodyPr/>
          <a:lstStyle/>
          <a:p>
            <a:r>
              <a:rPr lang="en-AU" dirty="0"/>
              <a:t>Assisted Travel Support Officers (ATSOs)</a:t>
            </a:r>
          </a:p>
        </p:txBody>
      </p:sp>
      <p:sp>
        <p:nvSpPr>
          <p:cNvPr id="3" name="Content Placeholder 2">
            <a:extLst>
              <a:ext uri="{FF2B5EF4-FFF2-40B4-BE49-F238E27FC236}">
                <a16:creationId xmlns:a16="http://schemas.microsoft.com/office/drawing/2014/main" id="{C49E71AA-BDA7-8561-76D0-86E99F91BABD}"/>
              </a:ext>
            </a:extLst>
          </p:cNvPr>
          <p:cNvSpPr>
            <a:spLocks noGrp="1"/>
          </p:cNvSpPr>
          <p:nvPr>
            <p:ph idx="18"/>
          </p:nvPr>
        </p:nvSpPr>
        <p:spPr>
          <a:xfrm>
            <a:off x="793104" y="5127165"/>
            <a:ext cx="3420000" cy="1440000"/>
          </a:xfrm>
        </p:spPr>
        <p:txBody>
          <a:bodyPr>
            <a:normAutofit/>
          </a:bodyPr>
          <a:lstStyle/>
          <a:p>
            <a:r>
              <a:rPr lang="en-AU" dirty="0"/>
              <a:t>Relationships between the driver and the ATSO should always be courteous and respectful</a:t>
            </a:r>
          </a:p>
        </p:txBody>
      </p:sp>
      <p:sp>
        <p:nvSpPr>
          <p:cNvPr id="4" name="Content Placeholder 3">
            <a:extLst>
              <a:ext uri="{FF2B5EF4-FFF2-40B4-BE49-F238E27FC236}">
                <a16:creationId xmlns:a16="http://schemas.microsoft.com/office/drawing/2014/main" id="{129B822A-579C-8D02-EA3B-E91D1A27B4EB}"/>
              </a:ext>
            </a:extLst>
          </p:cNvPr>
          <p:cNvSpPr>
            <a:spLocks noGrp="1"/>
          </p:cNvSpPr>
          <p:nvPr>
            <p:ph idx="19"/>
          </p:nvPr>
        </p:nvSpPr>
        <p:spPr>
          <a:xfrm>
            <a:off x="4386000" y="3420000"/>
            <a:ext cx="3420000" cy="1440000"/>
          </a:xfrm>
        </p:spPr>
        <p:txBody>
          <a:bodyPr/>
          <a:lstStyle/>
          <a:p>
            <a:r>
              <a:rPr lang="en-AU" dirty="0"/>
              <a:t>Students with an ATSO requirement must not travel without the ATSO present</a:t>
            </a:r>
          </a:p>
        </p:txBody>
      </p:sp>
      <p:sp>
        <p:nvSpPr>
          <p:cNvPr id="5" name="Content Placeholder 4">
            <a:extLst>
              <a:ext uri="{FF2B5EF4-FFF2-40B4-BE49-F238E27FC236}">
                <a16:creationId xmlns:a16="http://schemas.microsoft.com/office/drawing/2014/main" id="{8AF13012-9D49-2690-6A29-4D869D966786}"/>
              </a:ext>
            </a:extLst>
          </p:cNvPr>
          <p:cNvSpPr>
            <a:spLocks noGrp="1"/>
          </p:cNvSpPr>
          <p:nvPr>
            <p:ph idx="20"/>
          </p:nvPr>
        </p:nvSpPr>
        <p:spPr>
          <a:xfrm>
            <a:off x="8076000" y="3420000"/>
            <a:ext cx="3420000" cy="1440000"/>
          </a:xfrm>
        </p:spPr>
        <p:txBody>
          <a:bodyPr/>
          <a:lstStyle/>
          <a:p>
            <a:r>
              <a:rPr lang="en-AU" dirty="0"/>
              <a:t>ATSOs must be picked up and dropped off at the ATSOs address or a mutually agreed pick up/drop off point</a:t>
            </a:r>
          </a:p>
        </p:txBody>
      </p:sp>
      <p:sp>
        <p:nvSpPr>
          <p:cNvPr id="9" name="Text Placeholder 8">
            <a:extLst>
              <a:ext uri="{FF2B5EF4-FFF2-40B4-BE49-F238E27FC236}">
                <a16:creationId xmlns:a16="http://schemas.microsoft.com/office/drawing/2014/main" id="{4ACF5E0E-FC71-76CF-97A4-144081987BE3}"/>
              </a:ext>
            </a:extLst>
          </p:cNvPr>
          <p:cNvSpPr>
            <a:spLocks noGrp="1"/>
          </p:cNvSpPr>
          <p:nvPr>
            <p:ph type="body" sz="quarter" idx="24"/>
          </p:nvPr>
        </p:nvSpPr>
        <p:spPr>
          <a:xfrm>
            <a:off x="696000" y="1620000"/>
            <a:ext cx="10800000" cy="360000"/>
          </a:xfrm>
        </p:spPr>
        <p:txBody>
          <a:bodyPr>
            <a:normAutofit/>
          </a:bodyPr>
          <a:lstStyle/>
          <a:p>
            <a:r>
              <a:rPr lang="en-AU" dirty="0"/>
              <a:t>Working with ATSOs  </a:t>
            </a:r>
          </a:p>
        </p:txBody>
      </p:sp>
      <p:pic>
        <p:nvPicPr>
          <p:cNvPr id="13" name="Picture 12">
            <a:extLst>
              <a:ext uri="{FF2B5EF4-FFF2-40B4-BE49-F238E27FC236}">
                <a16:creationId xmlns:a16="http://schemas.microsoft.com/office/drawing/2014/main" id="{50856071-2AF0-FE5B-A81C-08EC131D548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30588" y="4566330"/>
            <a:ext cx="599376" cy="360000"/>
          </a:xfrm>
          <a:prstGeom prst="rect">
            <a:avLst/>
          </a:prstGeom>
        </p:spPr>
      </p:pic>
      <p:pic>
        <p:nvPicPr>
          <p:cNvPr id="14" name="Picture 13">
            <a:extLst>
              <a:ext uri="{FF2B5EF4-FFF2-40B4-BE49-F238E27FC236}">
                <a16:creationId xmlns:a16="http://schemas.microsoft.com/office/drawing/2014/main" id="{20AADBFF-6620-B665-C900-142B76EF52C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650912" y="2880000"/>
            <a:ext cx="270175" cy="360000"/>
          </a:xfrm>
          <a:prstGeom prst="rect">
            <a:avLst/>
          </a:prstGeom>
        </p:spPr>
      </p:pic>
      <p:pic>
        <p:nvPicPr>
          <p:cNvPr id="15" name="Picture 14">
            <a:extLst>
              <a:ext uri="{FF2B5EF4-FFF2-40B4-BE49-F238E27FC236}">
                <a16:creationId xmlns:a16="http://schemas.microsoft.com/office/drawing/2014/main" id="{9E78B374-3A9D-EC93-9E7E-73608C21225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39029" y="2880000"/>
            <a:ext cx="513943" cy="360000"/>
          </a:xfrm>
          <a:prstGeom prst="rect">
            <a:avLst/>
          </a:prstGeom>
        </p:spPr>
      </p:pic>
      <p:sp>
        <p:nvSpPr>
          <p:cNvPr id="10" name="Footer Placeholder 9">
            <a:extLst>
              <a:ext uri="{FF2B5EF4-FFF2-40B4-BE49-F238E27FC236}">
                <a16:creationId xmlns:a16="http://schemas.microsoft.com/office/drawing/2014/main" id="{AFFBDA23-7FBB-CF62-B677-A01B1092634E}"/>
              </a:ext>
            </a:extLst>
          </p:cNvPr>
          <p:cNvSpPr>
            <a:spLocks noGrp="1"/>
          </p:cNvSpPr>
          <p:nvPr>
            <p:ph type="ftr" sz="quarter" idx="11"/>
          </p:nvPr>
        </p:nvSpPr>
        <p:spPr/>
        <p:txBody>
          <a:bodyPr/>
          <a:lstStyle/>
          <a:p>
            <a:r>
              <a:rPr lang="en-AU" dirty="0"/>
              <a:t>Driver Information Package</a:t>
            </a:r>
          </a:p>
        </p:txBody>
      </p:sp>
      <p:sp>
        <p:nvSpPr>
          <p:cNvPr id="11" name="Slide Number Placeholder 10">
            <a:extLst>
              <a:ext uri="{FF2B5EF4-FFF2-40B4-BE49-F238E27FC236}">
                <a16:creationId xmlns:a16="http://schemas.microsoft.com/office/drawing/2014/main" id="{1DD0C212-F907-78AB-A471-73E18B668620}"/>
              </a:ext>
            </a:extLst>
          </p:cNvPr>
          <p:cNvSpPr>
            <a:spLocks noGrp="1"/>
          </p:cNvSpPr>
          <p:nvPr>
            <p:ph type="sldNum" sz="quarter" idx="12"/>
          </p:nvPr>
        </p:nvSpPr>
        <p:spPr/>
        <p:txBody>
          <a:bodyPr/>
          <a:lstStyle/>
          <a:p>
            <a:fld id="{BE64B92C-6FA6-4595-AE78-A0E3A0C06EDD}" type="slidenum">
              <a:rPr lang="en-AU" smtClean="0"/>
              <a:pPr/>
              <a:t>20</a:t>
            </a:fld>
            <a:endParaRPr lang="en-AU" dirty="0"/>
          </a:p>
        </p:txBody>
      </p:sp>
      <p:sp>
        <p:nvSpPr>
          <p:cNvPr id="6" name="TextBox 5">
            <a:extLst>
              <a:ext uri="{FF2B5EF4-FFF2-40B4-BE49-F238E27FC236}">
                <a16:creationId xmlns:a16="http://schemas.microsoft.com/office/drawing/2014/main" id="{16FCD99E-FA09-2688-0600-58560A97FBF8}"/>
              </a:ext>
            </a:extLst>
          </p:cNvPr>
          <p:cNvSpPr txBox="1"/>
          <p:nvPr/>
        </p:nvSpPr>
        <p:spPr>
          <a:xfrm>
            <a:off x="5003575" y="5044779"/>
            <a:ext cx="2184849" cy="738664"/>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ATSOs must wear the high visibility vest provided by ASTP</a:t>
            </a:r>
          </a:p>
        </p:txBody>
      </p:sp>
      <p:pic>
        <p:nvPicPr>
          <p:cNvPr id="7" name="Picture 6">
            <a:extLst>
              <a:ext uri="{FF2B5EF4-FFF2-40B4-BE49-F238E27FC236}">
                <a16:creationId xmlns:a16="http://schemas.microsoft.com/office/drawing/2014/main" id="{46791773-65AA-A615-E2EE-326ED36E415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93543" y="4420222"/>
            <a:ext cx="404912" cy="437735"/>
          </a:xfrm>
          <a:prstGeom prst="rect">
            <a:avLst/>
          </a:prstGeom>
        </p:spPr>
      </p:pic>
      <p:pic>
        <p:nvPicPr>
          <p:cNvPr id="8" name="Picture 7">
            <a:extLst>
              <a:ext uri="{FF2B5EF4-FFF2-40B4-BE49-F238E27FC236}">
                <a16:creationId xmlns:a16="http://schemas.microsoft.com/office/drawing/2014/main" id="{9B0AC54B-A5D0-49C2-2D5F-C5EF02291FCF}"/>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270913" y="2733165"/>
            <a:ext cx="270175" cy="360000"/>
          </a:xfrm>
          <a:prstGeom prst="rect">
            <a:avLst/>
          </a:prstGeom>
        </p:spPr>
      </p:pic>
      <p:sp>
        <p:nvSpPr>
          <p:cNvPr id="12" name="Content Placeholder 3">
            <a:extLst>
              <a:ext uri="{FF2B5EF4-FFF2-40B4-BE49-F238E27FC236}">
                <a16:creationId xmlns:a16="http://schemas.microsoft.com/office/drawing/2014/main" id="{914C896A-DD31-65A2-B8B3-C65CBFA02576}"/>
              </a:ext>
            </a:extLst>
          </p:cNvPr>
          <p:cNvSpPr txBox="1">
            <a:spLocks/>
          </p:cNvSpPr>
          <p:nvPr/>
        </p:nvSpPr>
        <p:spPr>
          <a:xfrm>
            <a:off x="793104" y="3374887"/>
            <a:ext cx="3420000" cy="1440000"/>
          </a:xfrm>
          <a:prstGeom prst="rect">
            <a:avLst/>
          </a:prstGeom>
        </p:spPr>
        <p:txBody>
          <a:bodyPr vert="horz" lIns="91440" tIns="45720" rIns="91440" bIns="45720" rtlCol="0">
            <a:normAutofit/>
          </a:bodyPr>
          <a:lstStyle>
            <a:lvl1pPr marL="0" indent="0" algn="ctr" defTabSz="914400" rtl="0" eaLnBrk="1" latinLnBrk="0" hangingPunct="1">
              <a:lnSpc>
                <a:spcPct val="100000"/>
              </a:lnSpc>
              <a:spcBef>
                <a:spcPts val="1000"/>
              </a:spcBef>
              <a:buFont typeface="Arial" panose="020B0604020202020204" pitchFamily="34" charset="0"/>
              <a:buNone/>
              <a:defRPr sz="1400" kern="1200">
                <a:solidFill>
                  <a:schemeClr val="tx1"/>
                </a:solidFill>
                <a:latin typeface="Segoe UI Light" panose="020B0502040204020203" pitchFamily="34" charset="0"/>
                <a:ea typeface="+mn-ea"/>
                <a:cs typeface="Segoe UI Light" panose="020B0502040204020203"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dirty="0"/>
              <a:t>ATSOs are employed by the Department of Education. Drivers and contractors are not the supervisors of ATSOs</a:t>
            </a:r>
          </a:p>
        </p:txBody>
      </p:sp>
      <p:pic>
        <p:nvPicPr>
          <p:cNvPr id="16" name="Picture 15">
            <a:extLst>
              <a:ext uri="{FF2B5EF4-FFF2-40B4-BE49-F238E27FC236}">
                <a16:creationId xmlns:a16="http://schemas.microsoft.com/office/drawing/2014/main" id="{F978960D-E388-C94B-DF44-77DE99088899}"/>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650912" y="4500000"/>
            <a:ext cx="360000" cy="360000"/>
          </a:xfrm>
          <a:prstGeom prst="rect">
            <a:avLst/>
          </a:prstGeom>
        </p:spPr>
      </p:pic>
      <p:sp>
        <p:nvSpPr>
          <p:cNvPr id="17" name="TextBox 16">
            <a:extLst>
              <a:ext uri="{FF2B5EF4-FFF2-40B4-BE49-F238E27FC236}">
                <a16:creationId xmlns:a16="http://schemas.microsoft.com/office/drawing/2014/main" id="{FC457080-2BEA-B7BA-68DE-2B1A53AF5574}"/>
              </a:ext>
            </a:extLst>
          </p:cNvPr>
          <p:cNvSpPr txBox="1"/>
          <p:nvPr/>
        </p:nvSpPr>
        <p:spPr>
          <a:xfrm>
            <a:off x="8197712" y="5044779"/>
            <a:ext cx="3266400" cy="738664"/>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Drivers must allow ATSOs to implement the support strategies the school has recommended</a:t>
            </a:r>
          </a:p>
        </p:txBody>
      </p:sp>
    </p:spTree>
    <p:extLst>
      <p:ext uri="{BB962C8B-B14F-4D97-AF65-F5344CB8AC3E}">
        <p14:creationId xmlns:p14="http://schemas.microsoft.com/office/powerpoint/2010/main" val="15231479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621F29-AB44-E2C3-0430-DC484871B3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208A3A-39E5-97CB-86C4-5323BA0D51D5}"/>
              </a:ext>
            </a:extLst>
          </p:cNvPr>
          <p:cNvSpPr>
            <a:spLocks noGrp="1"/>
          </p:cNvSpPr>
          <p:nvPr>
            <p:ph type="title"/>
          </p:nvPr>
        </p:nvSpPr>
        <p:spPr/>
        <p:txBody>
          <a:bodyPr/>
          <a:lstStyle/>
          <a:p>
            <a:r>
              <a:rPr lang="en-AU" dirty="0"/>
              <a:t>ATSO Responsibilities</a:t>
            </a:r>
          </a:p>
        </p:txBody>
      </p:sp>
      <p:sp>
        <p:nvSpPr>
          <p:cNvPr id="3" name="Content Placeholder 2">
            <a:extLst>
              <a:ext uri="{FF2B5EF4-FFF2-40B4-BE49-F238E27FC236}">
                <a16:creationId xmlns:a16="http://schemas.microsoft.com/office/drawing/2014/main" id="{E9295D6D-29AE-6004-F641-6507AB95D3BE}"/>
              </a:ext>
            </a:extLst>
          </p:cNvPr>
          <p:cNvSpPr>
            <a:spLocks noGrp="1"/>
          </p:cNvSpPr>
          <p:nvPr>
            <p:ph idx="18"/>
          </p:nvPr>
        </p:nvSpPr>
        <p:spPr>
          <a:xfrm>
            <a:off x="903890" y="2118985"/>
            <a:ext cx="4458152" cy="4379015"/>
          </a:xfrm>
        </p:spPr>
        <p:txBody>
          <a:bodyPr>
            <a:normAutofit/>
          </a:bodyPr>
          <a:lstStyle/>
          <a:p>
            <a:pPr marL="285750" indent="-285750" algn="l">
              <a:buFont typeface="Arial" panose="020B0604020202020204" pitchFamily="34" charset="0"/>
              <a:buChar char="•"/>
            </a:pPr>
            <a:r>
              <a:rPr lang="en-AU" dirty="0"/>
              <a:t>Actively supervise students at all times</a:t>
            </a:r>
          </a:p>
          <a:p>
            <a:pPr algn="l"/>
            <a:endParaRPr lang="en-AU" dirty="0"/>
          </a:p>
          <a:p>
            <a:pPr marL="285750" indent="-285750" algn="l">
              <a:buFont typeface="Arial" panose="020B0604020202020204" pitchFamily="34" charset="0"/>
              <a:buChar char="•"/>
            </a:pPr>
            <a:r>
              <a:rPr lang="en-AU" dirty="0"/>
              <a:t>Work collaboratively with others and work in partnership in a team with the school, parents, contractors and drivers to support students.</a:t>
            </a:r>
          </a:p>
          <a:p>
            <a:pPr marL="285750" indent="-285750" algn="l">
              <a:buFont typeface="Arial" panose="020B0604020202020204" pitchFamily="34" charset="0"/>
              <a:buChar char="•"/>
            </a:pPr>
            <a:r>
              <a:rPr lang="en-AU" dirty="0"/>
              <a:t>Should communicate with parents, students, drivers and school staff</a:t>
            </a:r>
          </a:p>
          <a:p>
            <a:pPr algn="l"/>
            <a:endParaRPr lang="en-AU" dirty="0"/>
          </a:p>
          <a:p>
            <a:pPr marL="285750" indent="-285750" algn="l">
              <a:buFont typeface="Arial" panose="020B0604020202020204" pitchFamily="34" charset="0"/>
              <a:buChar char="•"/>
            </a:pPr>
            <a:r>
              <a:rPr lang="en-AU" dirty="0"/>
              <a:t>Although parents and school staff are responsible for fastening the student seatbelt, ATSOs can help when it is safe and appropriate to do so</a:t>
            </a:r>
          </a:p>
          <a:p>
            <a:pPr algn="l"/>
            <a:endParaRPr lang="en-AU" dirty="0"/>
          </a:p>
          <a:p>
            <a:pPr marL="285750" indent="-285750" algn="l">
              <a:buFont typeface="Arial" panose="020B0604020202020204" pitchFamily="34" charset="0"/>
              <a:buChar char="•"/>
            </a:pPr>
            <a:r>
              <a:rPr lang="en-AU" dirty="0"/>
              <a:t>Sit within proximity to the student unless otherwise specified on their plan</a:t>
            </a:r>
          </a:p>
          <a:p>
            <a:pPr algn="l"/>
            <a:endParaRPr lang="en-AU" sz="1500" dirty="0"/>
          </a:p>
          <a:p>
            <a:pPr algn="l"/>
            <a:endParaRPr lang="en-AU" sz="1500" dirty="0"/>
          </a:p>
          <a:p>
            <a:pPr marL="285750" indent="-285750" algn="l">
              <a:buFont typeface="Arial" panose="020B0604020202020204" pitchFamily="34" charset="0"/>
              <a:buChar char="•"/>
            </a:pPr>
            <a:endParaRPr lang="en-AU" sz="1500" dirty="0"/>
          </a:p>
          <a:p>
            <a:endParaRPr lang="en-AU" dirty="0"/>
          </a:p>
        </p:txBody>
      </p:sp>
      <p:pic>
        <p:nvPicPr>
          <p:cNvPr id="15" name="Picture 14">
            <a:extLst>
              <a:ext uri="{FF2B5EF4-FFF2-40B4-BE49-F238E27FC236}">
                <a16:creationId xmlns:a16="http://schemas.microsoft.com/office/drawing/2014/main" id="{F479B2C3-D93C-F766-3531-88AEF00C116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10494" y="3107435"/>
            <a:ext cx="918143" cy="643129"/>
          </a:xfrm>
          <a:prstGeom prst="rect">
            <a:avLst/>
          </a:prstGeom>
        </p:spPr>
      </p:pic>
      <p:sp>
        <p:nvSpPr>
          <p:cNvPr id="10" name="Footer Placeholder 9">
            <a:extLst>
              <a:ext uri="{FF2B5EF4-FFF2-40B4-BE49-F238E27FC236}">
                <a16:creationId xmlns:a16="http://schemas.microsoft.com/office/drawing/2014/main" id="{B78FC5EF-3852-71C2-6E32-468B08428456}"/>
              </a:ext>
            </a:extLst>
          </p:cNvPr>
          <p:cNvSpPr>
            <a:spLocks noGrp="1"/>
          </p:cNvSpPr>
          <p:nvPr>
            <p:ph type="ftr" sz="quarter" idx="11"/>
          </p:nvPr>
        </p:nvSpPr>
        <p:spPr/>
        <p:txBody>
          <a:bodyPr/>
          <a:lstStyle/>
          <a:p>
            <a:r>
              <a:rPr lang="en-AU" dirty="0"/>
              <a:t>Driver Information Package</a:t>
            </a:r>
          </a:p>
        </p:txBody>
      </p:sp>
      <p:sp>
        <p:nvSpPr>
          <p:cNvPr id="11" name="Slide Number Placeholder 10">
            <a:extLst>
              <a:ext uri="{FF2B5EF4-FFF2-40B4-BE49-F238E27FC236}">
                <a16:creationId xmlns:a16="http://schemas.microsoft.com/office/drawing/2014/main" id="{567C7181-B363-A51C-DD26-33693731DD13}"/>
              </a:ext>
            </a:extLst>
          </p:cNvPr>
          <p:cNvSpPr>
            <a:spLocks noGrp="1"/>
          </p:cNvSpPr>
          <p:nvPr>
            <p:ph type="sldNum" sz="quarter" idx="12"/>
          </p:nvPr>
        </p:nvSpPr>
        <p:spPr/>
        <p:txBody>
          <a:bodyPr/>
          <a:lstStyle/>
          <a:p>
            <a:fld id="{BE64B92C-6FA6-4595-AE78-A0E3A0C06EDD}" type="slidenum">
              <a:rPr lang="en-AU" smtClean="0"/>
              <a:pPr/>
              <a:t>21</a:t>
            </a:fld>
            <a:endParaRPr lang="en-AU" dirty="0"/>
          </a:p>
        </p:txBody>
      </p:sp>
      <p:sp>
        <p:nvSpPr>
          <p:cNvPr id="6" name="TextBox 5">
            <a:extLst>
              <a:ext uri="{FF2B5EF4-FFF2-40B4-BE49-F238E27FC236}">
                <a16:creationId xmlns:a16="http://schemas.microsoft.com/office/drawing/2014/main" id="{6BFABA75-BA7E-9505-7CAE-C79C6A4F5D84}"/>
              </a:ext>
            </a:extLst>
          </p:cNvPr>
          <p:cNvSpPr txBox="1"/>
          <p:nvPr/>
        </p:nvSpPr>
        <p:spPr>
          <a:xfrm>
            <a:off x="7092142" y="2112530"/>
            <a:ext cx="4195968" cy="4832092"/>
          </a:xfrm>
          <a:prstGeom prst="rect">
            <a:avLst/>
          </a:prstGeom>
          <a:noFill/>
        </p:spPr>
        <p:txBody>
          <a:bodyPr wrap="square" rtlCol="0">
            <a:spAutoFit/>
          </a:bodyPr>
          <a:lstStyle/>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Implement strategies recommended by the school in the student’s behaviour or health care support plans</a:t>
            </a:r>
          </a:p>
          <a:p>
            <a:pPr marL="285750" indent="-285750">
              <a:buFont typeface="Arial" panose="020B0604020202020204" pitchFamily="34" charset="0"/>
              <a:buChar char="•"/>
            </a:pPr>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Report incidents that occur on transport to the ASTP</a:t>
            </a:r>
          </a:p>
          <a:p>
            <a:pPr marL="285750" indent="-285750">
              <a:buFont typeface="Arial" panose="020B0604020202020204" pitchFamily="34" charset="0"/>
              <a:buChar char="•"/>
            </a:pPr>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Not permitted to use mobile phones on the run, unless required in emergencies</a:t>
            </a:r>
          </a:p>
          <a:p>
            <a:pPr marL="285750" indent="-285750">
              <a:buFont typeface="Arial" panose="020B0604020202020204" pitchFamily="34" charset="0"/>
              <a:buChar char="•"/>
            </a:pPr>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ATSOs are not responsible for cleaning the vehicle, securing wheelchairs or car seats, or phoning parents</a:t>
            </a:r>
          </a:p>
          <a:p>
            <a:pPr marL="285750" indent="-285750">
              <a:buFont typeface="Arial" panose="020B0604020202020204" pitchFamily="34" charset="0"/>
              <a:buChar char="•"/>
            </a:pPr>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NOT allowed to enter private property or knock on students' front doors</a:t>
            </a:r>
          </a:p>
          <a:p>
            <a:pPr marL="285750" indent="-285750">
              <a:buFont typeface="Arial" panose="020B0604020202020204" pitchFamily="34" charset="0"/>
              <a:buChar char="•"/>
            </a:pPr>
            <a:endParaRPr lang="en-AU" sz="1400" dirty="0">
              <a:latin typeface="Segoe UI Light" panose="020B0502040204020203" pitchFamily="34" charset="0"/>
              <a:cs typeface="Segoe UI Light" panose="020B0502040204020203" pitchFamily="34" charset="0"/>
            </a:endParaRPr>
          </a:p>
          <a:p>
            <a:endParaRPr lang="en-AU" sz="1400" dirty="0">
              <a:latin typeface="Segoe UI Light" panose="020B0502040204020203" pitchFamily="34" charset="0"/>
              <a:cs typeface="Segoe UI Light" panose="020B0502040204020203" pitchFamily="34" charset="0"/>
            </a:endParaRPr>
          </a:p>
          <a:p>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endParaRPr lang="en-AU" sz="1400" dirty="0">
              <a:latin typeface="Segoe UI Light" panose="020B0502040204020203" pitchFamily="34" charset="0"/>
              <a:cs typeface="Segoe UI Light" panose="020B0502040204020203" pitchFamily="34" charset="0"/>
            </a:endParaRPr>
          </a:p>
          <a:p>
            <a:endParaRPr lang="en-AU" sz="1400" dirty="0">
              <a:latin typeface="Segoe UI Light" panose="020B0502040204020203" pitchFamily="34" charset="0"/>
              <a:cs typeface="Segoe UI Light" panose="020B0502040204020203" pitchFamily="34" charset="0"/>
            </a:endParaRPr>
          </a:p>
          <a:p>
            <a:endParaRPr lang="en-AU" sz="1400" dirty="0">
              <a:latin typeface="Segoe UI Light" panose="020B0502040204020203" pitchFamily="34" charset="0"/>
              <a:cs typeface="Segoe UI Light" panose="020B0502040204020203" pitchFamily="34" charset="0"/>
            </a:endParaRPr>
          </a:p>
        </p:txBody>
      </p:sp>
    </p:spTree>
    <p:extLst>
      <p:ext uri="{BB962C8B-B14F-4D97-AF65-F5344CB8AC3E}">
        <p14:creationId xmlns:p14="http://schemas.microsoft.com/office/powerpoint/2010/main" val="13790932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CFFB38-B181-092E-FEA4-9FE52B6151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4594AB-0AFF-A5AB-D5F2-53A8F1C7001B}"/>
              </a:ext>
            </a:extLst>
          </p:cNvPr>
          <p:cNvSpPr>
            <a:spLocks noGrp="1"/>
          </p:cNvSpPr>
          <p:nvPr>
            <p:ph type="title"/>
          </p:nvPr>
        </p:nvSpPr>
        <p:spPr/>
        <p:txBody>
          <a:bodyPr/>
          <a:lstStyle/>
          <a:p>
            <a:r>
              <a:rPr lang="en-AU" dirty="0"/>
              <a:t>Parent Responsibilities</a:t>
            </a:r>
          </a:p>
        </p:txBody>
      </p:sp>
      <p:sp>
        <p:nvSpPr>
          <p:cNvPr id="3" name="Content Placeholder 2">
            <a:extLst>
              <a:ext uri="{FF2B5EF4-FFF2-40B4-BE49-F238E27FC236}">
                <a16:creationId xmlns:a16="http://schemas.microsoft.com/office/drawing/2014/main" id="{38A1C463-6A32-7E3E-F04A-463FB7CE1686}"/>
              </a:ext>
            </a:extLst>
          </p:cNvPr>
          <p:cNvSpPr>
            <a:spLocks noGrp="1"/>
          </p:cNvSpPr>
          <p:nvPr>
            <p:ph idx="18"/>
          </p:nvPr>
        </p:nvSpPr>
        <p:spPr>
          <a:xfrm>
            <a:off x="696000" y="2931724"/>
            <a:ext cx="3420000" cy="1440000"/>
          </a:xfrm>
        </p:spPr>
        <p:txBody>
          <a:bodyPr>
            <a:normAutofit/>
          </a:bodyPr>
          <a:lstStyle/>
          <a:p>
            <a:r>
              <a:rPr lang="en-AU" dirty="0"/>
              <a:t>The parent, or a previously approved adult, must be present when each student is picked-up and returned to their home. </a:t>
            </a:r>
          </a:p>
          <a:p>
            <a:r>
              <a:rPr lang="en-AU" dirty="0"/>
              <a:t>If not home, call ASTP on </a:t>
            </a:r>
            <a:r>
              <a:rPr lang="en-AU" b="1" dirty="0"/>
              <a:t>1300 338 278 </a:t>
            </a:r>
            <a:br>
              <a:rPr lang="en-AU" dirty="0"/>
            </a:br>
            <a:r>
              <a:rPr lang="en-AU" dirty="0"/>
              <a:t>and press “0” (anytime)</a:t>
            </a:r>
          </a:p>
        </p:txBody>
      </p:sp>
      <p:sp>
        <p:nvSpPr>
          <p:cNvPr id="4" name="Content Placeholder 3">
            <a:extLst>
              <a:ext uri="{FF2B5EF4-FFF2-40B4-BE49-F238E27FC236}">
                <a16:creationId xmlns:a16="http://schemas.microsoft.com/office/drawing/2014/main" id="{E8D3273A-B12F-3F67-D16C-5CA7B7123BB5}"/>
              </a:ext>
            </a:extLst>
          </p:cNvPr>
          <p:cNvSpPr>
            <a:spLocks noGrp="1"/>
          </p:cNvSpPr>
          <p:nvPr>
            <p:ph idx="19"/>
          </p:nvPr>
        </p:nvSpPr>
        <p:spPr>
          <a:xfrm>
            <a:off x="8449550" y="2931724"/>
            <a:ext cx="3420000" cy="1440000"/>
          </a:xfrm>
        </p:spPr>
        <p:txBody>
          <a:bodyPr/>
          <a:lstStyle/>
          <a:p>
            <a:r>
              <a:rPr lang="en-AU" dirty="0"/>
              <a:t>The parent will assist their child to enter the vehicle, and ensure they are safely secured in their seat</a:t>
            </a:r>
          </a:p>
        </p:txBody>
      </p:sp>
      <p:sp>
        <p:nvSpPr>
          <p:cNvPr id="5" name="Content Placeholder 4">
            <a:extLst>
              <a:ext uri="{FF2B5EF4-FFF2-40B4-BE49-F238E27FC236}">
                <a16:creationId xmlns:a16="http://schemas.microsoft.com/office/drawing/2014/main" id="{D09C6D93-C509-8F43-35BC-FE19C8CD355D}"/>
              </a:ext>
            </a:extLst>
          </p:cNvPr>
          <p:cNvSpPr>
            <a:spLocks noGrp="1"/>
          </p:cNvSpPr>
          <p:nvPr>
            <p:ph idx="20"/>
          </p:nvPr>
        </p:nvSpPr>
        <p:spPr>
          <a:xfrm>
            <a:off x="4386000" y="2973395"/>
            <a:ext cx="3420000" cy="1440000"/>
          </a:xfrm>
        </p:spPr>
        <p:txBody>
          <a:bodyPr/>
          <a:lstStyle/>
          <a:p>
            <a:r>
              <a:rPr lang="en-AU" dirty="0"/>
              <a:t>Parents must notify the Contractor immediately when they become aware that a student will not require transport for any reason, for example, because of illness, or a family holiday</a:t>
            </a:r>
          </a:p>
        </p:txBody>
      </p:sp>
      <p:pic>
        <p:nvPicPr>
          <p:cNvPr id="13" name="Picture 12">
            <a:extLst>
              <a:ext uri="{FF2B5EF4-FFF2-40B4-BE49-F238E27FC236}">
                <a16:creationId xmlns:a16="http://schemas.microsoft.com/office/drawing/2014/main" id="{B885F71C-0F40-709E-3478-B2439D9A49E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06312" y="2286000"/>
            <a:ext cx="599376" cy="360000"/>
          </a:xfrm>
          <a:prstGeom prst="rect">
            <a:avLst/>
          </a:prstGeom>
        </p:spPr>
      </p:pic>
      <p:pic>
        <p:nvPicPr>
          <p:cNvPr id="14" name="Picture 13">
            <a:extLst>
              <a:ext uri="{FF2B5EF4-FFF2-40B4-BE49-F238E27FC236}">
                <a16:creationId xmlns:a16="http://schemas.microsoft.com/office/drawing/2014/main" id="{8F6AF953-D306-C2AF-19D1-BF46BA338BD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98610" y="2286000"/>
            <a:ext cx="270175" cy="360000"/>
          </a:xfrm>
          <a:prstGeom prst="rect">
            <a:avLst/>
          </a:prstGeom>
        </p:spPr>
      </p:pic>
      <p:pic>
        <p:nvPicPr>
          <p:cNvPr id="15" name="Picture 14">
            <a:extLst>
              <a:ext uri="{FF2B5EF4-FFF2-40B4-BE49-F238E27FC236}">
                <a16:creationId xmlns:a16="http://schemas.microsoft.com/office/drawing/2014/main" id="{79DAD963-ED22-3C31-A5E5-296A2CEA7C0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45529" y="2286000"/>
            <a:ext cx="513943" cy="360000"/>
          </a:xfrm>
          <a:prstGeom prst="rect">
            <a:avLst/>
          </a:prstGeom>
        </p:spPr>
      </p:pic>
      <p:sp>
        <p:nvSpPr>
          <p:cNvPr id="10" name="Footer Placeholder 9">
            <a:extLst>
              <a:ext uri="{FF2B5EF4-FFF2-40B4-BE49-F238E27FC236}">
                <a16:creationId xmlns:a16="http://schemas.microsoft.com/office/drawing/2014/main" id="{9AA3582D-8391-AA38-324D-C50DE6B1D23B}"/>
              </a:ext>
            </a:extLst>
          </p:cNvPr>
          <p:cNvSpPr>
            <a:spLocks noGrp="1"/>
          </p:cNvSpPr>
          <p:nvPr>
            <p:ph type="ftr" sz="quarter" idx="11"/>
          </p:nvPr>
        </p:nvSpPr>
        <p:spPr/>
        <p:txBody>
          <a:bodyPr/>
          <a:lstStyle/>
          <a:p>
            <a:r>
              <a:rPr lang="en-AU" dirty="0"/>
              <a:t>Driver Information Package</a:t>
            </a:r>
          </a:p>
        </p:txBody>
      </p:sp>
      <p:sp>
        <p:nvSpPr>
          <p:cNvPr id="11" name="Slide Number Placeholder 10">
            <a:extLst>
              <a:ext uri="{FF2B5EF4-FFF2-40B4-BE49-F238E27FC236}">
                <a16:creationId xmlns:a16="http://schemas.microsoft.com/office/drawing/2014/main" id="{1F1F9C20-FAA9-6E83-F1BD-DEDD20947E46}"/>
              </a:ext>
            </a:extLst>
          </p:cNvPr>
          <p:cNvSpPr>
            <a:spLocks noGrp="1"/>
          </p:cNvSpPr>
          <p:nvPr>
            <p:ph type="sldNum" sz="quarter" idx="12"/>
          </p:nvPr>
        </p:nvSpPr>
        <p:spPr/>
        <p:txBody>
          <a:bodyPr/>
          <a:lstStyle/>
          <a:p>
            <a:fld id="{BE64B92C-6FA6-4595-AE78-A0E3A0C06EDD}" type="slidenum">
              <a:rPr lang="en-AU" smtClean="0"/>
              <a:pPr/>
              <a:t>22</a:t>
            </a:fld>
            <a:endParaRPr lang="en-AU" dirty="0"/>
          </a:p>
        </p:txBody>
      </p:sp>
      <p:sp>
        <p:nvSpPr>
          <p:cNvPr id="7" name="TextBox 6">
            <a:extLst>
              <a:ext uri="{FF2B5EF4-FFF2-40B4-BE49-F238E27FC236}">
                <a16:creationId xmlns:a16="http://schemas.microsoft.com/office/drawing/2014/main" id="{79F33FB9-7604-A081-C1A2-5B883C069818}"/>
              </a:ext>
            </a:extLst>
          </p:cNvPr>
          <p:cNvSpPr txBox="1"/>
          <p:nvPr/>
        </p:nvSpPr>
        <p:spPr>
          <a:xfrm>
            <a:off x="696000" y="5037951"/>
            <a:ext cx="3420000" cy="738664"/>
          </a:xfrm>
          <a:prstGeom prst="rect">
            <a:avLst/>
          </a:prstGeom>
          <a:noFill/>
        </p:spPr>
        <p:txBody>
          <a:bodyPr wrap="square">
            <a:spAutoFit/>
          </a:bodyPr>
          <a:lstStyle/>
          <a:p>
            <a:pPr algn="ctr"/>
            <a:r>
              <a:rPr lang="en-AU" sz="1400" dirty="0">
                <a:latin typeface="Segoe UI Light" panose="020B0502040204020203" pitchFamily="34" charset="0"/>
                <a:cs typeface="Segoe UI Light" panose="020B0502040204020203" pitchFamily="34" charset="0"/>
              </a:rPr>
              <a:t>Drivers can wait a maximum of three minutes, morning and afternoon for parents or carers to meet the vehicle</a:t>
            </a:r>
          </a:p>
        </p:txBody>
      </p:sp>
      <p:pic>
        <p:nvPicPr>
          <p:cNvPr id="8" name="Picture 7">
            <a:extLst>
              <a:ext uri="{FF2B5EF4-FFF2-40B4-BE49-F238E27FC236}">
                <a16:creationId xmlns:a16="http://schemas.microsoft.com/office/drawing/2014/main" id="{832D1B49-526E-5DD4-F6B6-E1FE466C16B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226000" y="4477448"/>
            <a:ext cx="360000" cy="360000"/>
          </a:xfrm>
          <a:prstGeom prst="rect">
            <a:avLst/>
          </a:prstGeom>
        </p:spPr>
      </p:pic>
      <p:pic>
        <p:nvPicPr>
          <p:cNvPr id="12" name="Picture 11">
            <a:extLst>
              <a:ext uri="{FF2B5EF4-FFF2-40B4-BE49-F238E27FC236}">
                <a16:creationId xmlns:a16="http://schemas.microsoft.com/office/drawing/2014/main" id="{81EEE6DA-B9A0-3737-5C72-46DDA6842BC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93543" y="4420222"/>
            <a:ext cx="404912" cy="437735"/>
          </a:xfrm>
          <a:prstGeom prst="rect">
            <a:avLst/>
          </a:prstGeom>
        </p:spPr>
      </p:pic>
      <p:sp>
        <p:nvSpPr>
          <p:cNvPr id="16" name="TextBox 15">
            <a:extLst>
              <a:ext uri="{FF2B5EF4-FFF2-40B4-BE49-F238E27FC236}">
                <a16:creationId xmlns:a16="http://schemas.microsoft.com/office/drawing/2014/main" id="{77B9D90A-9D12-A3E2-4602-0B694592CD2B}"/>
              </a:ext>
            </a:extLst>
          </p:cNvPr>
          <p:cNvSpPr txBox="1"/>
          <p:nvPr/>
        </p:nvSpPr>
        <p:spPr>
          <a:xfrm>
            <a:off x="4385999" y="5020530"/>
            <a:ext cx="3420000" cy="1384995"/>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Provide a child or booster seat and any additional equipment recommended for safety. Equipment such as harnesses and belt buckle covers must be approved by a Doctor and listed on the run card and Behaviour Support Plan from the school</a:t>
            </a:r>
          </a:p>
        </p:txBody>
      </p:sp>
      <p:sp>
        <p:nvSpPr>
          <p:cNvPr id="17" name="TextBox 16">
            <a:extLst>
              <a:ext uri="{FF2B5EF4-FFF2-40B4-BE49-F238E27FC236}">
                <a16:creationId xmlns:a16="http://schemas.microsoft.com/office/drawing/2014/main" id="{6047A146-690D-230F-AE61-974106E74FF4}"/>
              </a:ext>
            </a:extLst>
          </p:cNvPr>
          <p:cNvSpPr txBox="1"/>
          <p:nvPr/>
        </p:nvSpPr>
        <p:spPr>
          <a:xfrm>
            <a:off x="8666570" y="5020530"/>
            <a:ext cx="2985961" cy="1169551"/>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Parents must be respectful to drivers, ATSOs, students, and program staff. Report any concerning parent behaviour to ASTP using the Incident Report Form</a:t>
            </a:r>
          </a:p>
        </p:txBody>
      </p:sp>
      <p:pic>
        <p:nvPicPr>
          <p:cNvPr id="18" name="Picture 17">
            <a:extLst>
              <a:ext uri="{FF2B5EF4-FFF2-40B4-BE49-F238E27FC236}">
                <a16:creationId xmlns:a16="http://schemas.microsoft.com/office/drawing/2014/main" id="{0BCC096B-2C8B-FFEF-2168-76A2B9F8CD8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067412" y="4413395"/>
            <a:ext cx="270175" cy="360000"/>
          </a:xfrm>
          <a:prstGeom prst="rect">
            <a:avLst/>
          </a:prstGeom>
        </p:spPr>
      </p:pic>
    </p:spTree>
    <p:extLst>
      <p:ext uri="{BB962C8B-B14F-4D97-AF65-F5344CB8AC3E}">
        <p14:creationId xmlns:p14="http://schemas.microsoft.com/office/powerpoint/2010/main" val="17496991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7AAA5E-86AA-3E79-543E-6B39BA8E7E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B6BB1B-51E1-2791-2041-487372583BA5}"/>
              </a:ext>
            </a:extLst>
          </p:cNvPr>
          <p:cNvSpPr>
            <a:spLocks noGrp="1"/>
          </p:cNvSpPr>
          <p:nvPr>
            <p:ph type="title"/>
          </p:nvPr>
        </p:nvSpPr>
        <p:spPr/>
        <p:txBody>
          <a:bodyPr/>
          <a:lstStyle/>
          <a:p>
            <a:r>
              <a:rPr lang="en-AU" dirty="0"/>
              <a:t>School Responsibilities</a:t>
            </a:r>
          </a:p>
        </p:txBody>
      </p:sp>
      <p:sp>
        <p:nvSpPr>
          <p:cNvPr id="3" name="Content Placeholder 2">
            <a:extLst>
              <a:ext uri="{FF2B5EF4-FFF2-40B4-BE49-F238E27FC236}">
                <a16:creationId xmlns:a16="http://schemas.microsoft.com/office/drawing/2014/main" id="{35DA86DB-A4A1-7604-6F9F-E477D01F252C}"/>
              </a:ext>
            </a:extLst>
          </p:cNvPr>
          <p:cNvSpPr>
            <a:spLocks noGrp="1"/>
          </p:cNvSpPr>
          <p:nvPr>
            <p:ph idx="18"/>
          </p:nvPr>
        </p:nvSpPr>
        <p:spPr>
          <a:xfrm>
            <a:off x="392770" y="4790801"/>
            <a:ext cx="3420000" cy="1440000"/>
          </a:xfrm>
        </p:spPr>
        <p:txBody>
          <a:bodyPr>
            <a:normAutofit/>
          </a:bodyPr>
          <a:lstStyle/>
          <a:p>
            <a:r>
              <a:rPr lang="en-AU" dirty="0"/>
              <a:t>A member of the school staff should be present when students are picked-up and dropped-off at school. School staff should assist students to disembark from the vehicle</a:t>
            </a:r>
          </a:p>
        </p:txBody>
      </p:sp>
      <p:sp>
        <p:nvSpPr>
          <p:cNvPr id="4" name="Content Placeholder 3">
            <a:extLst>
              <a:ext uri="{FF2B5EF4-FFF2-40B4-BE49-F238E27FC236}">
                <a16:creationId xmlns:a16="http://schemas.microsoft.com/office/drawing/2014/main" id="{EE949099-9DBE-4C7E-3B42-47520E07B50F}"/>
              </a:ext>
            </a:extLst>
          </p:cNvPr>
          <p:cNvSpPr>
            <a:spLocks noGrp="1"/>
          </p:cNvSpPr>
          <p:nvPr>
            <p:ph idx="19"/>
          </p:nvPr>
        </p:nvSpPr>
        <p:spPr>
          <a:xfrm>
            <a:off x="4386000" y="4790801"/>
            <a:ext cx="3420000" cy="1440000"/>
          </a:xfrm>
        </p:spPr>
        <p:txBody>
          <a:bodyPr/>
          <a:lstStyle/>
          <a:p>
            <a:r>
              <a:rPr lang="en-AU" dirty="0"/>
              <a:t>Provide Behaviour and Health Support plans and monitor health and safety issues related to the safe travel of students</a:t>
            </a:r>
          </a:p>
        </p:txBody>
      </p:sp>
      <p:pic>
        <p:nvPicPr>
          <p:cNvPr id="13" name="Picture 12">
            <a:extLst>
              <a:ext uri="{FF2B5EF4-FFF2-40B4-BE49-F238E27FC236}">
                <a16:creationId xmlns:a16="http://schemas.microsoft.com/office/drawing/2014/main" id="{4D5655B3-9DDD-77FD-31EA-B50F446A6C7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10626" y="4056567"/>
            <a:ext cx="599376" cy="360000"/>
          </a:xfrm>
          <a:prstGeom prst="rect">
            <a:avLst/>
          </a:prstGeom>
        </p:spPr>
      </p:pic>
      <p:pic>
        <p:nvPicPr>
          <p:cNvPr id="15" name="Picture 14">
            <a:extLst>
              <a:ext uri="{FF2B5EF4-FFF2-40B4-BE49-F238E27FC236}">
                <a16:creationId xmlns:a16="http://schemas.microsoft.com/office/drawing/2014/main" id="{B9E960FA-DCFF-82E1-5220-A1CB59DFE26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28410" y="4097113"/>
            <a:ext cx="513943" cy="360000"/>
          </a:xfrm>
          <a:prstGeom prst="rect">
            <a:avLst/>
          </a:prstGeom>
        </p:spPr>
      </p:pic>
      <p:sp>
        <p:nvSpPr>
          <p:cNvPr id="10" name="Footer Placeholder 9">
            <a:extLst>
              <a:ext uri="{FF2B5EF4-FFF2-40B4-BE49-F238E27FC236}">
                <a16:creationId xmlns:a16="http://schemas.microsoft.com/office/drawing/2014/main" id="{63832364-1F30-4093-897E-E79883F62954}"/>
              </a:ext>
            </a:extLst>
          </p:cNvPr>
          <p:cNvSpPr>
            <a:spLocks noGrp="1"/>
          </p:cNvSpPr>
          <p:nvPr>
            <p:ph type="ftr" sz="quarter" idx="11"/>
          </p:nvPr>
        </p:nvSpPr>
        <p:spPr/>
        <p:txBody>
          <a:bodyPr/>
          <a:lstStyle/>
          <a:p>
            <a:r>
              <a:rPr lang="en-AU" dirty="0"/>
              <a:t>Driver Information Package</a:t>
            </a:r>
          </a:p>
        </p:txBody>
      </p:sp>
      <p:sp>
        <p:nvSpPr>
          <p:cNvPr id="11" name="Slide Number Placeholder 10">
            <a:extLst>
              <a:ext uri="{FF2B5EF4-FFF2-40B4-BE49-F238E27FC236}">
                <a16:creationId xmlns:a16="http://schemas.microsoft.com/office/drawing/2014/main" id="{5B2AC230-CF32-DA1F-D2D9-A44FE8C7C069}"/>
              </a:ext>
            </a:extLst>
          </p:cNvPr>
          <p:cNvSpPr>
            <a:spLocks noGrp="1"/>
          </p:cNvSpPr>
          <p:nvPr>
            <p:ph type="sldNum" sz="quarter" idx="12"/>
          </p:nvPr>
        </p:nvSpPr>
        <p:spPr/>
        <p:txBody>
          <a:bodyPr/>
          <a:lstStyle/>
          <a:p>
            <a:fld id="{BE64B92C-6FA6-4595-AE78-A0E3A0C06EDD}" type="slidenum">
              <a:rPr lang="en-AU" smtClean="0"/>
              <a:pPr/>
              <a:t>23</a:t>
            </a:fld>
            <a:endParaRPr lang="en-AU" dirty="0"/>
          </a:p>
        </p:txBody>
      </p:sp>
      <p:pic>
        <p:nvPicPr>
          <p:cNvPr id="6" name="Picture 5">
            <a:extLst>
              <a:ext uri="{FF2B5EF4-FFF2-40B4-BE49-F238E27FC236}">
                <a16:creationId xmlns:a16="http://schemas.microsoft.com/office/drawing/2014/main" id="{E5214B04-48BB-E15F-70BB-EDEDECC8409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30590" y="2150133"/>
            <a:ext cx="360000" cy="360000"/>
          </a:xfrm>
          <a:prstGeom prst="rect">
            <a:avLst/>
          </a:prstGeom>
        </p:spPr>
      </p:pic>
      <p:sp>
        <p:nvSpPr>
          <p:cNvPr id="12" name="TextBox 11">
            <a:extLst>
              <a:ext uri="{FF2B5EF4-FFF2-40B4-BE49-F238E27FC236}">
                <a16:creationId xmlns:a16="http://schemas.microsoft.com/office/drawing/2014/main" id="{3A73E99F-D05D-C7A0-3C0F-163819FB225B}"/>
              </a:ext>
            </a:extLst>
          </p:cNvPr>
          <p:cNvSpPr txBox="1"/>
          <p:nvPr/>
        </p:nvSpPr>
        <p:spPr>
          <a:xfrm>
            <a:off x="638714" y="2802051"/>
            <a:ext cx="2743200" cy="738664"/>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Assess parent capacity to provide transport and the students travel support needs</a:t>
            </a:r>
          </a:p>
        </p:txBody>
      </p:sp>
      <p:sp>
        <p:nvSpPr>
          <p:cNvPr id="16" name="TextBox 15">
            <a:extLst>
              <a:ext uri="{FF2B5EF4-FFF2-40B4-BE49-F238E27FC236}">
                <a16:creationId xmlns:a16="http://schemas.microsoft.com/office/drawing/2014/main" id="{591313C4-29D0-2192-B7BB-C5924A5D358F}"/>
              </a:ext>
            </a:extLst>
          </p:cNvPr>
          <p:cNvSpPr txBox="1"/>
          <p:nvPr/>
        </p:nvSpPr>
        <p:spPr>
          <a:xfrm>
            <a:off x="8420791" y="2816004"/>
            <a:ext cx="3220150" cy="954107"/>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Undertake a risk assessment for students with a history of behaviour or health care concerns and regularly review support needs</a:t>
            </a:r>
          </a:p>
        </p:txBody>
      </p:sp>
      <p:sp>
        <p:nvSpPr>
          <p:cNvPr id="17" name="TextBox 16">
            <a:extLst>
              <a:ext uri="{FF2B5EF4-FFF2-40B4-BE49-F238E27FC236}">
                <a16:creationId xmlns:a16="http://schemas.microsoft.com/office/drawing/2014/main" id="{38E1B682-E21D-A9BE-961F-C466897BAE1E}"/>
              </a:ext>
            </a:extLst>
          </p:cNvPr>
          <p:cNvSpPr txBox="1"/>
          <p:nvPr/>
        </p:nvSpPr>
        <p:spPr>
          <a:xfrm>
            <a:off x="8609539" y="4784115"/>
            <a:ext cx="2842654" cy="1169551"/>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Provide support, training and relevant information to drivers and ATSOs for all students with student behaviour support plans and/or individual health care plans</a:t>
            </a:r>
          </a:p>
        </p:txBody>
      </p:sp>
      <p:pic>
        <p:nvPicPr>
          <p:cNvPr id="18" name="Content Placeholder 4">
            <a:extLst>
              <a:ext uri="{FF2B5EF4-FFF2-40B4-BE49-F238E27FC236}">
                <a16:creationId xmlns:a16="http://schemas.microsoft.com/office/drawing/2014/main" id="{341E4E43-EC05-FE8B-AB46-14DE6251954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45180" y="4016020"/>
            <a:ext cx="330820" cy="441093"/>
          </a:xfrm>
          <a:prstGeom prst="rect">
            <a:avLst/>
          </a:prstGeom>
        </p:spPr>
      </p:pic>
      <p:sp>
        <p:nvSpPr>
          <p:cNvPr id="20" name="TextBox 19">
            <a:extLst>
              <a:ext uri="{FF2B5EF4-FFF2-40B4-BE49-F238E27FC236}">
                <a16:creationId xmlns:a16="http://schemas.microsoft.com/office/drawing/2014/main" id="{C2057D52-731C-D855-1A79-825E763CB9D9}"/>
              </a:ext>
            </a:extLst>
          </p:cNvPr>
          <p:cNvSpPr txBox="1"/>
          <p:nvPr/>
        </p:nvSpPr>
        <p:spPr>
          <a:xfrm>
            <a:off x="4386000" y="2816004"/>
            <a:ext cx="3420000" cy="738664"/>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Certify the accuracy of driver and ATSO payment claims by confirming student absences</a:t>
            </a:r>
          </a:p>
        </p:txBody>
      </p:sp>
      <p:pic>
        <p:nvPicPr>
          <p:cNvPr id="5" name="Picture 4">
            <a:extLst>
              <a:ext uri="{FF2B5EF4-FFF2-40B4-BE49-F238E27FC236}">
                <a16:creationId xmlns:a16="http://schemas.microsoft.com/office/drawing/2014/main" id="{D8D141A7-0453-908F-DA3F-C4658507D428}"/>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830314" y="2150133"/>
            <a:ext cx="360000" cy="360000"/>
          </a:xfrm>
          <a:prstGeom prst="rect">
            <a:avLst/>
          </a:prstGeom>
        </p:spPr>
      </p:pic>
      <p:pic>
        <p:nvPicPr>
          <p:cNvPr id="7" name="Picture 6">
            <a:extLst>
              <a:ext uri="{FF2B5EF4-FFF2-40B4-BE49-F238E27FC236}">
                <a16:creationId xmlns:a16="http://schemas.microsoft.com/office/drawing/2014/main" id="{625340B9-DFC4-3A89-3BEE-9A5BA5EAC08B}"/>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828410" y="2111265"/>
            <a:ext cx="404912" cy="437735"/>
          </a:xfrm>
          <a:prstGeom prst="rect">
            <a:avLst/>
          </a:prstGeom>
        </p:spPr>
      </p:pic>
    </p:spTree>
    <p:extLst>
      <p:ext uri="{BB962C8B-B14F-4D97-AF65-F5344CB8AC3E}">
        <p14:creationId xmlns:p14="http://schemas.microsoft.com/office/powerpoint/2010/main" val="37865462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520D9-2375-3BA0-A6CB-9355CA95B665}"/>
              </a:ext>
            </a:extLst>
          </p:cNvPr>
          <p:cNvSpPr>
            <a:spLocks noGrp="1"/>
          </p:cNvSpPr>
          <p:nvPr>
            <p:ph type="title"/>
          </p:nvPr>
        </p:nvSpPr>
        <p:spPr/>
        <p:txBody>
          <a:bodyPr/>
          <a:lstStyle/>
          <a:p>
            <a:r>
              <a:rPr lang="en-AU" dirty="0"/>
              <a:t>DISABILITY</a:t>
            </a:r>
          </a:p>
        </p:txBody>
      </p:sp>
      <p:sp>
        <p:nvSpPr>
          <p:cNvPr id="3" name="Content Placeholder 2">
            <a:extLst>
              <a:ext uri="{FF2B5EF4-FFF2-40B4-BE49-F238E27FC236}">
                <a16:creationId xmlns:a16="http://schemas.microsoft.com/office/drawing/2014/main" id="{3CBC93EF-57A2-850A-A655-C45FE0EE58D7}"/>
              </a:ext>
            </a:extLst>
          </p:cNvPr>
          <p:cNvSpPr>
            <a:spLocks noGrp="1"/>
          </p:cNvSpPr>
          <p:nvPr>
            <p:ph idx="18"/>
          </p:nvPr>
        </p:nvSpPr>
        <p:spPr>
          <a:xfrm>
            <a:off x="869610" y="2511629"/>
            <a:ext cx="3420000" cy="1080000"/>
          </a:xfrm>
        </p:spPr>
        <p:txBody>
          <a:bodyPr>
            <a:normAutofit fontScale="25000" lnSpcReduction="20000"/>
          </a:bodyPr>
          <a:lstStyle/>
          <a:p>
            <a:pPr algn="l"/>
            <a:r>
              <a:rPr lang="en-AU" sz="5600" b="1" dirty="0"/>
              <a:t>Physical Disabilities</a:t>
            </a:r>
          </a:p>
          <a:p>
            <a:pPr algn="l"/>
            <a:endParaRPr lang="en-AU" sz="5600" b="1" dirty="0"/>
          </a:p>
          <a:p>
            <a:pPr marL="285750" indent="-285750" algn="l">
              <a:buFont typeface="Arial" panose="020B0604020202020204" pitchFamily="34" charset="0"/>
              <a:buChar char="•"/>
            </a:pPr>
            <a:r>
              <a:rPr lang="en-AU" sz="5600" dirty="0"/>
              <a:t>Cerebral palsy</a:t>
            </a:r>
          </a:p>
          <a:p>
            <a:pPr marL="285750" indent="-285750" algn="l">
              <a:buFont typeface="Arial" panose="020B0604020202020204" pitchFamily="34" charset="0"/>
              <a:buChar char="•"/>
            </a:pPr>
            <a:r>
              <a:rPr lang="en-AU" sz="5600" dirty="0"/>
              <a:t>Down Syndrome</a:t>
            </a:r>
          </a:p>
          <a:p>
            <a:pPr marL="285750" indent="-285750" algn="l">
              <a:buFont typeface="Arial" panose="020B0604020202020204" pitchFamily="34" charset="0"/>
              <a:buChar char="•"/>
            </a:pPr>
            <a:r>
              <a:rPr lang="en-AU" sz="5600" dirty="0"/>
              <a:t>Spinal cord injury</a:t>
            </a:r>
          </a:p>
          <a:p>
            <a:pPr marL="285750" indent="-285750" algn="l">
              <a:buFont typeface="Arial" panose="020B0604020202020204" pitchFamily="34" charset="0"/>
              <a:buChar char="•"/>
            </a:pPr>
            <a:r>
              <a:rPr lang="en-AU" sz="5600" dirty="0"/>
              <a:t>Hearing and Vision</a:t>
            </a:r>
          </a:p>
          <a:p>
            <a:pPr marL="285750" indent="-285750" algn="l">
              <a:buFont typeface="Arial" panose="020B0604020202020204" pitchFamily="34" charset="0"/>
              <a:buChar char="•"/>
            </a:pPr>
            <a:r>
              <a:rPr lang="en-AU" sz="5600" dirty="0"/>
              <a:t>Acquired brain injury</a:t>
            </a:r>
          </a:p>
          <a:p>
            <a:pPr marL="285750" indent="-285750">
              <a:buFont typeface="Arial" panose="020B0604020202020204" pitchFamily="34" charset="0"/>
              <a:buChar char="•"/>
            </a:pPr>
            <a:endParaRPr lang="en-AU" dirty="0"/>
          </a:p>
        </p:txBody>
      </p:sp>
      <p:sp>
        <p:nvSpPr>
          <p:cNvPr id="4" name="Content Placeholder 3">
            <a:extLst>
              <a:ext uri="{FF2B5EF4-FFF2-40B4-BE49-F238E27FC236}">
                <a16:creationId xmlns:a16="http://schemas.microsoft.com/office/drawing/2014/main" id="{B0CD074F-ACE1-8463-6D29-949ADF9B27FC}"/>
              </a:ext>
            </a:extLst>
          </p:cNvPr>
          <p:cNvSpPr>
            <a:spLocks noGrp="1"/>
          </p:cNvSpPr>
          <p:nvPr>
            <p:ph idx="19"/>
          </p:nvPr>
        </p:nvSpPr>
        <p:spPr>
          <a:xfrm>
            <a:off x="9410979" y="2574000"/>
            <a:ext cx="2465710" cy="1080000"/>
          </a:xfrm>
        </p:spPr>
        <p:txBody>
          <a:bodyPr>
            <a:normAutofit fontScale="25000" lnSpcReduction="20000"/>
          </a:bodyPr>
          <a:lstStyle/>
          <a:p>
            <a:pPr algn="l"/>
            <a:r>
              <a:rPr lang="en-AU" sz="5600" b="1" dirty="0"/>
              <a:t>Additional Health Care Needs</a:t>
            </a:r>
          </a:p>
          <a:p>
            <a:pPr algn="l"/>
            <a:endParaRPr lang="en-AU" sz="5600" b="1" dirty="0"/>
          </a:p>
          <a:p>
            <a:pPr marL="285750" indent="-285750" algn="l">
              <a:buFont typeface="Arial" panose="020B0604020202020204" pitchFamily="34" charset="0"/>
              <a:buChar char="•"/>
            </a:pPr>
            <a:r>
              <a:rPr lang="en-AU" sz="5600" dirty="0"/>
              <a:t>Asthma</a:t>
            </a:r>
          </a:p>
          <a:p>
            <a:pPr marL="285750" indent="-285750" algn="l">
              <a:buFont typeface="Arial" panose="020B0604020202020204" pitchFamily="34" charset="0"/>
              <a:buChar char="•"/>
            </a:pPr>
            <a:r>
              <a:rPr lang="en-AU" sz="5600" dirty="0"/>
              <a:t>Anaphylaxis</a:t>
            </a:r>
          </a:p>
          <a:p>
            <a:pPr marL="285750" indent="-285750" algn="l">
              <a:buFont typeface="Arial" panose="020B0604020202020204" pitchFamily="34" charset="0"/>
              <a:buChar char="•"/>
            </a:pPr>
            <a:r>
              <a:rPr lang="en-AU" sz="5600" dirty="0"/>
              <a:t>Seizures Disorders</a:t>
            </a:r>
          </a:p>
          <a:p>
            <a:pPr marL="285750" indent="-285750" algn="l">
              <a:buFont typeface="Arial" panose="020B0604020202020204" pitchFamily="34" charset="0"/>
              <a:buChar char="•"/>
            </a:pPr>
            <a:r>
              <a:rPr lang="en-AU" sz="5600" dirty="0"/>
              <a:t>PEG (Gastrostomy)</a:t>
            </a:r>
          </a:p>
          <a:p>
            <a:pPr marL="285750" indent="-285750" algn="l">
              <a:buFont typeface="Arial" panose="020B0604020202020204" pitchFamily="34" charset="0"/>
              <a:buChar char="•"/>
            </a:pPr>
            <a:r>
              <a:rPr lang="en-AU" sz="5600" dirty="0"/>
              <a:t>Diabetes</a:t>
            </a:r>
          </a:p>
          <a:p>
            <a:pPr marL="285750" indent="-285750">
              <a:buFont typeface="Arial" panose="020B0604020202020204" pitchFamily="34" charset="0"/>
              <a:buChar char="•"/>
            </a:pPr>
            <a:endParaRPr lang="en-AU" b="1" dirty="0"/>
          </a:p>
        </p:txBody>
      </p:sp>
      <p:sp>
        <p:nvSpPr>
          <p:cNvPr id="5" name="Content Placeholder 4">
            <a:extLst>
              <a:ext uri="{FF2B5EF4-FFF2-40B4-BE49-F238E27FC236}">
                <a16:creationId xmlns:a16="http://schemas.microsoft.com/office/drawing/2014/main" id="{A8B99631-5959-13FD-D5A5-2D163748A3F2}"/>
              </a:ext>
            </a:extLst>
          </p:cNvPr>
          <p:cNvSpPr>
            <a:spLocks noGrp="1"/>
          </p:cNvSpPr>
          <p:nvPr>
            <p:ph idx="20"/>
          </p:nvPr>
        </p:nvSpPr>
        <p:spPr>
          <a:xfrm>
            <a:off x="3253365" y="2511629"/>
            <a:ext cx="3029711" cy="1080000"/>
          </a:xfrm>
        </p:spPr>
        <p:txBody>
          <a:bodyPr>
            <a:normAutofit fontScale="25000" lnSpcReduction="20000"/>
          </a:bodyPr>
          <a:lstStyle/>
          <a:p>
            <a:pPr algn="l"/>
            <a:r>
              <a:rPr lang="en-AU" sz="5600" b="1" dirty="0"/>
              <a:t>Intellectual Disabilities or neurodivergent conditions</a:t>
            </a:r>
          </a:p>
          <a:p>
            <a:pPr algn="l"/>
            <a:endParaRPr lang="en-AU" sz="5600" b="1" dirty="0"/>
          </a:p>
          <a:p>
            <a:pPr marL="685800" indent="-685800" algn="l">
              <a:buFont typeface="Arial" panose="020B0604020202020204" pitchFamily="34" charset="0"/>
              <a:buChar char="•"/>
            </a:pPr>
            <a:r>
              <a:rPr lang="en-AU" sz="5600" dirty="0"/>
              <a:t>Autism</a:t>
            </a:r>
          </a:p>
          <a:p>
            <a:pPr marL="685800" indent="-685800" algn="l">
              <a:buFont typeface="Arial" panose="020B0604020202020204" pitchFamily="34" charset="0"/>
              <a:buChar char="•"/>
            </a:pPr>
            <a:r>
              <a:rPr lang="en-AU" sz="5600" dirty="0"/>
              <a:t>Attention Deficit Hyperactivity Disorder (ADHD)</a:t>
            </a:r>
          </a:p>
          <a:p>
            <a:pPr marL="685800" indent="-685800" algn="l">
              <a:buFont typeface="Arial" panose="020B0604020202020204" pitchFamily="34" charset="0"/>
              <a:buChar char="•"/>
            </a:pPr>
            <a:r>
              <a:rPr lang="en-AU" sz="5600" dirty="0"/>
              <a:t>Dyslexia</a:t>
            </a:r>
          </a:p>
          <a:p>
            <a:pPr marL="685800" indent="-685800" algn="l">
              <a:buFont typeface="Arial" panose="020B0604020202020204" pitchFamily="34" charset="0"/>
              <a:buChar char="•"/>
            </a:pPr>
            <a:r>
              <a:rPr lang="en-AU" sz="5600" dirty="0"/>
              <a:t>Tourette’s Syndrome</a:t>
            </a:r>
          </a:p>
          <a:p>
            <a:pPr marL="685800" indent="-685800" algn="l">
              <a:buFont typeface="Arial" panose="020B0604020202020204" pitchFamily="34" charset="0"/>
              <a:buChar char="•"/>
            </a:pPr>
            <a:r>
              <a:rPr lang="en-AU" sz="5600" dirty="0"/>
              <a:t>Obsessive Compulsive Disorder (OCD)</a:t>
            </a:r>
          </a:p>
          <a:p>
            <a:pPr algn="l"/>
            <a:endParaRPr lang="en-AU" b="1" dirty="0"/>
          </a:p>
        </p:txBody>
      </p:sp>
      <p:sp>
        <p:nvSpPr>
          <p:cNvPr id="6" name="Content Placeholder 5">
            <a:extLst>
              <a:ext uri="{FF2B5EF4-FFF2-40B4-BE49-F238E27FC236}">
                <a16:creationId xmlns:a16="http://schemas.microsoft.com/office/drawing/2014/main" id="{5779C155-7936-7AA2-01BD-CC19993D0A6B}"/>
              </a:ext>
            </a:extLst>
          </p:cNvPr>
          <p:cNvSpPr>
            <a:spLocks noGrp="1"/>
          </p:cNvSpPr>
          <p:nvPr>
            <p:ph idx="21"/>
          </p:nvPr>
        </p:nvSpPr>
        <p:spPr>
          <a:xfrm>
            <a:off x="6427076" y="2551500"/>
            <a:ext cx="2695903" cy="1080000"/>
          </a:xfrm>
        </p:spPr>
        <p:txBody>
          <a:bodyPr>
            <a:normAutofit fontScale="25000" lnSpcReduction="20000"/>
          </a:bodyPr>
          <a:lstStyle/>
          <a:p>
            <a:pPr algn="l"/>
            <a:r>
              <a:rPr lang="en-AU" sz="5600" b="1" dirty="0"/>
              <a:t>Mental Health and Behaviour</a:t>
            </a:r>
          </a:p>
          <a:p>
            <a:pPr algn="l"/>
            <a:endParaRPr lang="en-AU" sz="5600" b="1" dirty="0"/>
          </a:p>
          <a:p>
            <a:pPr marL="285750" indent="-285750" algn="l">
              <a:buFont typeface="Arial" panose="020B0604020202020204" pitchFamily="34" charset="0"/>
              <a:buChar char="•"/>
            </a:pPr>
            <a:r>
              <a:rPr lang="en-AU" sz="5600" dirty="0"/>
              <a:t>Anxiety</a:t>
            </a:r>
          </a:p>
          <a:p>
            <a:pPr marL="285750" indent="-285750" algn="l">
              <a:buFont typeface="Arial" panose="020B0604020202020204" pitchFamily="34" charset="0"/>
              <a:buChar char="•"/>
            </a:pPr>
            <a:r>
              <a:rPr lang="en-AU" sz="5600" dirty="0"/>
              <a:t>Depression</a:t>
            </a:r>
          </a:p>
          <a:p>
            <a:pPr marL="285750" indent="-285750" algn="l">
              <a:buFont typeface="Arial" panose="020B0604020202020204" pitchFamily="34" charset="0"/>
              <a:buChar char="•"/>
            </a:pPr>
            <a:r>
              <a:rPr lang="en-AU" sz="5600" dirty="0"/>
              <a:t>Post-Traumatic Stress Disorder (PTSD)</a:t>
            </a:r>
          </a:p>
          <a:p>
            <a:pPr marL="285750" indent="-285750" algn="l">
              <a:buFont typeface="Arial" panose="020B0604020202020204" pitchFamily="34" charset="0"/>
              <a:buChar char="•"/>
            </a:pPr>
            <a:r>
              <a:rPr lang="en-AU" sz="5600" dirty="0"/>
              <a:t>Oppositional Defiant Disorder (ODD)</a:t>
            </a:r>
          </a:p>
          <a:p>
            <a:pPr algn="l"/>
            <a:endParaRPr lang="en-AU" b="1" dirty="0"/>
          </a:p>
        </p:txBody>
      </p:sp>
      <p:sp>
        <p:nvSpPr>
          <p:cNvPr id="9" name="Text Placeholder 8">
            <a:extLst>
              <a:ext uri="{FF2B5EF4-FFF2-40B4-BE49-F238E27FC236}">
                <a16:creationId xmlns:a16="http://schemas.microsoft.com/office/drawing/2014/main" id="{D3DD8BE9-E82F-B77D-F9FB-5994574F8341}"/>
              </a:ext>
            </a:extLst>
          </p:cNvPr>
          <p:cNvSpPr>
            <a:spLocks noGrp="1"/>
          </p:cNvSpPr>
          <p:nvPr>
            <p:ph type="body" sz="quarter" idx="24"/>
          </p:nvPr>
        </p:nvSpPr>
        <p:spPr/>
        <p:txBody>
          <a:bodyPr/>
          <a:lstStyle/>
          <a:p>
            <a:r>
              <a:rPr lang="en-AU" dirty="0"/>
              <a:t>What does it look like?</a:t>
            </a:r>
          </a:p>
        </p:txBody>
      </p:sp>
      <p:sp>
        <p:nvSpPr>
          <p:cNvPr id="10" name="Footer Placeholder 9">
            <a:extLst>
              <a:ext uri="{FF2B5EF4-FFF2-40B4-BE49-F238E27FC236}">
                <a16:creationId xmlns:a16="http://schemas.microsoft.com/office/drawing/2014/main" id="{0D9721B9-F74B-8065-C516-3FFCA0144CD0}"/>
              </a:ext>
            </a:extLst>
          </p:cNvPr>
          <p:cNvSpPr>
            <a:spLocks noGrp="1"/>
          </p:cNvSpPr>
          <p:nvPr>
            <p:ph type="ftr" sz="quarter" idx="11"/>
          </p:nvPr>
        </p:nvSpPr>
        <p:spPr/>
        <p:txBody>
          <a:bodyPr/>
          <a:lstStyle/>
          <a:p>
            <a:r>
              <a:rPr lang="en-AU" dirty="0"/>
              <a:t>Driver Information Package</a:t>
            </a:r>
          </a:p>
        </p:txBody>
      </p:sp>
      <p:sp>
        <p:nvSpPr>
          <p:cNvPr id="11" name="Slide Number Placeholder 10">
            <a:extLst>
              <a:ext uri="{FF2B5EF4-FFF2-40B4-BE49-F238E27FC236}">
                <a16:creationId xmlns:a16="http://schemas.microsoft.com/office/drawing/2014/main" id="{059EADDE-CEBE-9DA9-DBCA-FACE693C997B}"/>
              </a:ext>
            </a:extLst>
          </p:cNvPr>
          <p:cNvSpPr>
            <a:spLocks noGrp="1"/>
          </p:cNvSpPr>
          <p:nvPr>
            <p:ph type="sldNum" sz="quarter" idx="12"/>
          </p:nvPr>
        </p:nvSpPr>
        <p:spPr/>
        <p:txBody>
          <a:bodyPr/>
          <a:lstStyle/>
          <a:p>
            <a:fld id="{BE64B92C-6FA6-4595-AE78-A0E3A0C06EDD}" type="slidenum">
              <a:rPr lang="en-AU" smtClean="0"/>
              <a:pPr/>
              <a:t>24</a:t>
            </a:fld>
            <a:endParaRPr lang="en-AU" dirty="0"/>
          </a:p>
        </p:txBody>
      </p:sp>
    </p:spTree>
    <p:extLst>
      <p:ext uri="{BB962C8B-B14F-4D97-AF65-F5344CB8AC3E}">
        <p14:creationId xmlns:p14="http://schemas.microsoft.com/office/powerpoint/2010/main" val="176913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1E78-CD27-DCB1-C4AF-9894E789DD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3FF270-265B-6FEB-4B0C-E20A22DFC786}"/>
              </a:ext>
            </a:extLst>
          </p:cNvPr>
          <p:cNvSpPr>
            <a:spLocks noGrp="1"/>
          </p:cNvSpPr>
          <p:nvPr>
            <p:ph type="title"/>
          </p:nvPr>
        </p:nvSpPr>
        <p:spPr>
          <a:xfrm>
            <a:off x="696000" y="333184"/>
            <a:ext cx="10800000" cy="1080000"/>
          </a:xfrm>
        </p:spPr>
        <p:txBody>
          <a:bodyPr/>
          <a:lstStyle/>
          <a:p>
            <a:r>
              <a:rPr lang="en-AU" dirty="0"/>
              <a:t>Disability Awareness</a:t>
            </a:r>
          </a:p>
        </p:txBody>
      </p:sp>
      <p:sp>
        <p:nvSpPr>
          <p:cNvPr id="3" name="Content Placeholder 2">
            <a:extLst>
              <a:ext uri="{FF2B5EF4-FFF2-40B4-BE49-F238E27FC236}">
                <a16:creationId xmlns:a16="http://schemas.microsoft.com/office/drawing/2014/main" id="{7F79B61D-173D-D168-4BF3-497A49CB546D}"/>
              </a:ext>
            </a:extLst>
          </p:cNvPr>
          <p:cNvSpPr>
            <a:spLocks noGrp="1"/>
          </p:cNvSpPr>
          <p:nvPr>
            <p:ph idx="18"/>
          </p:nvPr>
        </p:nvSpPr>
        <p:spPr>
          <a:xfrm>
            <a:off x="696000" y="3420000"/>
            <a:ext cx="3420000" cy="1440000"/>
          </a:xfrm>
        </p:spPr>
        <p:txBody>
          <a:bodyPr>
            <a:normAutofit/>
          </a:bodyPr>
          <a:lstStyle/>
          <a:p>
            <a:r>
              <a:rPr lang="en-AU" dirty="0"/>
              <a:t> </a:t>
            </a:r>
          </a:p>
        </p:txBody>
      </p:sp>
      <p:sp>
        <p:nvSpPr>
          <p:cNvPr id="9" name="Text Placeholder 8">
            <a:extLst>
              <a:ext uri="{FF2B5EF4-FFF2-40B4-BE49-F238E27FC236}">
                <a16:creationId xmlns:a16="http://schemas.microsoft.com/office/drawing/2014/main" id="{338D624B-02F7-1E48-C16F-8D814D5B4DA7}"/>
              </a:ext>
            </a:extLst>
          </p:cNvPr>
          <p:cNvSpPr>
            <a:spLocks noGrp="1"/>
          </p:cNvSpPr>
          <p:nvPr>
            <p:ph type="body" sz="quarter" idx="24"/>
          </p:nvPr>
        </p:nvSpPr>
        <p:spPr>
          <a:xfrm>
            <a:off x="696000" y="1620000"/>
            <a:ext cx="10800000" cy="360000"/>
          </a:xfrm>
        </p:spPr>
        <p:txBody>
          <a:bodyPr>
            <a:normAutofit/>
          </a:bodyPr>
          <a:lstStyle/>
          <a:p>
            <a:r>
              <a:rPr lang="en-AU" dirty="0"/>
              <a:t>Understanding Autism</a:t>
            </a:r>
          </a:p>
        </p:txBody>
      </p:sp>
      <p:sp>
        <p:nvSpPr>
          <p:cNvPr id="10" name="Footer Placeholder 9">
            <a:extLst>
              <a:ext uri="{FF2B5EF4-FFF2-40B4-BE49-F238E27FC236}">
                <a16:creationId xmlns:a16="http://schemas.microsoft.com/office/drawing/2014/main" id="{D76ECFB0-BC52-E8F6-C944-16D3A7C59243}"/>
              </a:ext>
            </a:extLst>
          </p:cNvPr>
          <p:cNvSpPr>
            <a:spLocks noGrp="1"/>
          </p:cNvSpPr>
          <p:nvPr>
            <p:ph type="ftr" sz="quarter" idx="11"/>
          </p:nvPr>
        </p:nvSpPr>
        <p:spPr/>
        <p:txBody>
          <a:bodyPr/>
          <a:lstStyle/>
          <a:p>
            <a:r>
              <a:rPr lang="en-AU" dirty="0"/>
              <a:t>Driver Information Package</a:t>
            </a:r>
          </a:p>
        </p:txBody>
      </p:sp>
      <p:sp>
        <p:nvSpPr>
          <p:cNvPr id="11" name="Slide Number Placeholder 10">
            <a:extLst>
              <a:ext uri="{FF2B5EF4-FFF2-40B4-BE49-F238E27FC236}">
                <a16:creationId xmlns:a16="http://schemas.microsoft.com/office/drawing/2014/main" id="{FD64FBC6-4F38-A8FA-1E5F-BA57E118F8FA}"/>
              </a:ext>
            </a:extLst>
          </p:cNvPr>
          <p:cNvSpPr>
            <a:spLocks noGrp="1"/>
          </p:cNvSpPr>
          <p:nvPr>
            <p:ph type="sldNum" sz="quarter" idx="12"/>
          </p:nvPr>
        </p:nvSpPr>
        <p:spPr/>
        <p:txBody>
          <a:bodyPr/>
          <a:lstStyle/>
          <a:p>
            <a:fld id="{BE64B92C-6FA6-4595-AE78-A0E3A0C06EDD}" type="slidenum">
              <a:rPr lang="en-AU" smtClean="0"/>
              <a:pPr/>
              <a:t>25</a:t>
            </a:fld>
            <a:endParaRPr lang="en-AU" dirty="0"/>
          </a:p>
        </p:txBody>
      </p:sp>
      <p:sp>
        <p:nvSpPr>
          <p:cNvPr id="18" name="TextBox 17">
            <a:extLst>
              <a:ext uri="{FF2B5EF4-FFF2-40B4-BE49-F238E27FC236}">
                <a16:creationId xmlns:a16="http://schemas.microsoft.com/office/drawing/2014/main" id="{A09EDC8C-AF75-C43E-BC05-D3E96947D83F}"/>
              </a:ext>
            </a:extLst>
          </p:cNvPr>
          <p:cNvSpPr txBox="1"/>
          <p:nvPr/>
        </p:nvSpPr>
        <p:spPr>
          <a:xfrm>
            <a:off x="1733715" y="2757567"/>
            <a:ext cx="3282285" cy="1169551"/>
          </a:xfrm>
          <a:prstGeom prst="rect">
            <a:avLst/>
          </a:prstGeom>
          <a:noFill/>
        </p:spPr>
        <p:txBody>
          <a:bodyPr wrap="square" rtlCol="0">
            <a:spAutoFit/>
          </a:bodyPr>
          <a:lstStyle/>
          <a:p>
            <a:pPr algn="ctr"/>
            <a:r>
              <a:rPr lang="en-AU" sz="1400" dirty="0">
                <a:latin typeface="+mj-lt"/>
                <a:cs typeface="Segoe UI" panose="020B0502040204020203" pitchFamily="34" charset="0"/>
              </a:rPr>
              <a:t>56% of students on transport have Autism. Students with Autism display a wide range of characteristics and each student with autism is different</a:t>
            </a:r>
          </a:p>
          <a:p>
            <a:endParaRPr lang="en-AU" sz="1400" dirty="0">
              <a:latin typeface="+mj-lt"/>
              <a:cs typeface="Segoe UI" panose="020B0502040204020203" pitchFamily="34" charset="0"/>
            </a:endParaRPr>
          </a:p>
        </p:txBody>
      </p:sp>
      <p:sp>
        <p:nvSpPr>
          <p:cNvPr id="19" name="TextBox 18">
            <a:extLst>
              <a:ext uri="{FF2B5EF4-FFF2-40B4-BE49-F238E27FC236}">
                <a16:creationId xmlns:a16="http://schemas.microsoft.com/office/drawing/2014/main" id="{BA8B68CA-19FC-4E23-296B-2DF489750934}"/>
              </a:ext>
            </a:extLst>
          </p:cNvPr>
          <p:cNvSpPr txBox="1"/>
          <p:nvPr/>
        </p:nvSpPr>
        <p:spPr>
          <a:xfrm>
            <a:off x="2343282" y="3577734"/>
            <a:ext cx="1902760" cy="2246769"/>
          </a:xfrm>
          <a:prstGeom prst="rect">
            <a:avLst/>
          </a:prstGeom>
          <a:noFill/>
        </p:spPr>
        <p:txBody>
          <a:bodyPr wrap="square" rtlCol="0">
            <a:spAutoFit/>
          </a:bodyPr>
          <a:lstStyle/>
          <a:p>
            <a:endParaRPr lang="en-AU" sz="1400" dirty="0">
              <a:latin typeface="+mj-lt"/>
              <a:cs typeface="Segoe UI" panose="020B0502040204020203" pitchFamily="34" charset="0"/>
            </a:endParaRPr>
          </a:p>
          <a:p>
            <a:r>
              <a:rPr lang="en-AU" sz="1400" dirty="0">
                <a:latin typeface="+mj-lt"/>
                <a:cs typeface="Segoe UI" panose="020B0502040204020203" pitchFamily="34" charset="0"/>
              </a:rPr>
              <a:t>Signs of Autism include:</a:t>
            </a:r>
          </a:p>
          <a:p>
            <a:pPr marL="285750" indent="-285750">
              <a:buFontTx/>
              <a:buChar char="-"/>
            </a:pPr>
            <a:r>
              <a:rPr lang="en-AU" sz="1400" dirty="0">
                <a:latin typeface="+mj-lt"/>
                <a:cs typeface="Segoe UI" panose="020B0502040204020203" pitchFamily="34" charset="0"/>
              </a:rPr>
              <a:t>Hyperactivity</a:t>
            </a:r>
          </a:p>
          <a:p>
            <a:pPr marL="285750" indent="-285750">
              <a:buFontTx/>
              <a:buChar char="-"/>
            </a:pPr>
            <a:r>
              <a:rPr lang="en-AU" sz="1400" dirty="0">
                <a:latin typeface="+mj-lt"/>
                <a:cs typeface="Segoe UI" panose="020B0502040204020203" pitchFamily="34" charset="0"/>
              </a:rPr>
              <a:t>Ignoring dangers</a:t>
            </a:r>
          </a:p>
          <a:p>
            <a:pPr marL="285750" indent="-285750">
              <a:buFontTx/>
              <a:buChar char="-"/>
            </a:pPr>
            <a:r>
              <a:rPr lang="en-AU" sz="1400" dirty="0">
                <a:latin typeface="+mj-lt"/>
                <a:cs typeface="Segoe UI" panose="020B0502040204020203" pitchFamily="34" charset="0"/>
              </a:rPr>
              <a:t>Rejecting cuddles</a:t>
            </a:r>
          </a:p>
          <a:p>
            <a:pPr marL="285750" indent="-285750">
              <a:buFontTx/>
              <a:buChar char="-"/>
            </a:pPr>
            <a:r>
              <a:rPr lang="en-AU" sz="1400" dirty="0">
                <a:latin typeface="+mj-lt"/>
                <a:cs typeface="Segoe UI" panose="020B0502040204020203" pitchFamily="34" charset="0"/>
              </a:rPr>
              <a:t>Intolerance to sounds</a:t>
            </a:r>
          </a:p>
          <a:p>
            <a:pPr marL="285750" indent="-285750">
              <a:buFontTx/>
              <a:buChar char="-"/>
            </a:pPr>
            <a:r>
              <a:rPr lang="en-AU" sz="1400" dirty="0">
                <a:latin typeface="+mj-lt"/>
                <a:cs typeface="Segoe UI" panose="020B0502040204020203" pitchFamily="34" charset="0"/>
              </a:rPr>
              <a:t>Depression</a:t>
            </a:r>
          </a:p>
          <a:p>
            <a:pPr marL="285750" indent="-285750">
              <a:buFontTx/>
              <a:buChar char="-"/>
            </a:pPr>
            <a:r>
              <a:rPr lang="en-AU" sz="1400" dirty="0">
                <a:latin typeface="+mj-lt"/>
                <a:cs typeface="Segoe UI" panose="020B0502040204020203" pitchFamily="34" charset="0"/>
              </a:rPr>
              <a:t>Hysterics</a:t>
            </a:r>
          </a:p>
          <a:p>
            <a:pPr marL="285750" indent="-285750">
              <a:buFontTx/>
              <a:buChar char="-"/>
            </a:pPr>
            <a:r>
              <a:rPr lang="en-AU" sz="1400" dirty="0">
                <a:latin typeface="+mj-lt"/>
                <a:cs typeface="Segoe UI" panose="020B0502040204020203" pitchFamily="34" charset="0"/>
              </a:rPr>
              <a:t>Tiptoeing</a:t>
            </a:r>
          </a:p>
        </p:txBody>
      </p:sp>
      <p:sp>
        <p:nvSpPr>
          <p:cNvPr id="4" name="TextBox 3">
            <a:extLst>
              <a:ext uri="{FF2B5EF4-FFF2-40B4-BE49-F238E27FC236}">
                <a16:creationId xmlns:a16="http://schemas.microsoft.com/office/drawing/2014/main" id="{551A82C7-06D9-A6AC-C503-2F304C1C1DE2}"/>
              </a:ext>
            </a:extLst>
          </p:cNvPr>
          <p:cNvSpPr txBox="1"/>
          <p:nvPr/>
        </p:nvSpPr>
        <p:spPr>
          <a:xfrm>
            <a:off x="6903326" y="2829211"/>
            <a:ext cx="3282286" cy="738664"/>
          </a:xfrm>
          <a:prstGeom prst="rect">
            <a:avLst/>
          </a:prstGeom>
          <a:noFill/>
        </p:spPr>
        <p:txBody>
          <a:bodyPr wrap="square" rtlCol="0">
            <a:spAutoFit/>
          </a:bodyPr>
          <a:lstStyle/>
          <a:p>
            <a:pPr algn="ctr"/>
            <a:r>
              <a:rPr lang="en-AU" sz="1400" dirty="0">
                <a:latin typeface="+mj-lt"/>
                <a:cs typeface="Segoe UI" panose="020B0502040204020203" pitchFamily="34" charset="0"/>
              </a:rPr>
              <a:t>Students with Autism may present with difficulties in the following areas:</a:t>
            </a:r>
          </a:p>
          <a:p>
            <a:endParaRPr lang="en-AU" sz="1400" dirty="0">
              <a:latin typeface="+mj-lt"/>
              <a:cs typeface="Segoe UI" panose="020B0502040204020203" pitchFamily="34" charset="0"/>
            </a:endParaRPr>
          </a:p>
        </p:txBody>
      </p:sp>
      <p:sp>
        <p:nvSpPr>
          <p:cNvPr id="5" name="TextBox 4">
            <a:extLst>
              <a:ext uri="{FF2B5EF4-FFF2-40B4-BE49-F238E27FC236}">
                <a16:creationId xmlns:a16="http://schemas.microsoft.com/office/drawing/2014/main" id="{FE8FF6F0-918A-5B32-5F1A-F90810F522CA}"/>
              </a:ext>
            </a:extLst>
          </p:cNvPr>
          <p:cNvSpPr txBox="1"/>
          <p:nvPr/>
        </p:nvSpPr>
        <p:spPr>
          <a:xfrm>
            <a:off x="7033368" y="3416273"/>
            <a:ext cx="3382631" cy="3108543"/>
          </a:xfrm>
          <a:prstGeom prst="rect">
            <a:avLst/>
          </a:prstGeom>
          <a:noFill/>
        </p:spPr>
        <p:txBody>
          <a:bodyPr wrap="square" rtlCol="0">
            <a:spAutoFit/>
          </a:bodyPr>
          <a:lstStyle/>
          <a:p>
            <a:endParaRPr lang="en-AU" sz="1400" dirty="0">
              <a:latin typeface="+mj-lt"/>
              <a:cs typeface="Segoe UI" panose="020B0502040204020203" pitchFamily="34" charset="0"/>
            </a:endParaRPr>
          </a:p>
          <a:p>
            <a:r>
              <a:rPr lang="en-AU" sz="1400" dirty="0">
                <a:latin typeface="+mj-lt"/>
                <a:cs typeface="Segoe UI" panose="020B0502040204020203" pitchFamily="34" charset="0"/>
              </a:rPr>
              <a:t>-      Talking or playing with others</a:t>
            </a:r>
          </a:p>
          <a:p>
            <a:pPr marL="285750" indent="-285750">
              <a:buFontTx/>
              <a:buChar char="-"/>
            </a:pPr>
            <a:r>
              <a:rPr lang="en-AU" sz="1400" dirty="0">
                <a:latin typeface="+mj-lt"/>
                <a:cs typeface="Segoe UI" panose="020B0502040204020203" pitchFamily="34" charset="0"/>
              </a:rPr>
              <a:t>Over or under sensitivity to sounds, smell and touch</a:t>
            </a:r>
          </a:p>
          <a:p>
            <a:pPr marL="285750" indent="-285750">
              <a:buFontTx/>
              <a:buChar char="-"/>
            </a:pPr>
            <a:r>
              <a:rPr lang="en-AU" sz="1400" dirty="0">
                <a:latin typeface="+mj-lt"/>
                <a:cs typeface="Segoe UI" panose="020B0502040204020203" pitchFamily="34" charset="0"/>
              </a:rPr>
              <a:t>Stimming – rocking, rubbing hands, chewing, biting</a:t>
            </a:r>
          </a:p>
          <a:p>
            <a:pPr marL="285750" indent="-285750">
              <a:buFontTx/>
              <a:buChar char="-"/>
            </a:pPr>
            <a:r>
              <a:rPr lang="en-AU" sz="1400" dirty="0">
                <a:latin typeface="+mj-lt"/>
                <a:cs typeface="Segoe UI" panose="020B0502040204020203" pitchFamily="34" charset="0"/>
              </a:rPr>
              <a:t>Repeating words and phrases</a:t>
            </a:r>
          </a:p>
          <a:p>
            <a:pPr marL="285750" indent="-285750">
              <a:buFontTx/>
              <a:buChar char="-"/>
            </a:pPr>
            <a:r>
              <a:rPr lang="en-AU" sz="1400" dirty="0">
                <a:latin typeface="+mj-lt"/>
                <a:cs typeface="Segoe UI" panose="020B0502040204020203" pitchFamily="34" charset="0"/>
              </a:rPr>
              <a:t>Avoiding eye contact</a:t>
            </a:r>
          </a:p>
          <a:p>
            <a:pPr marL="285750" indent="-285750">
              <a:buFontTx/>
              <a:buChar char="-"/>
            </a:pPr>
            <a:r>
              <a:rPr lang="en-AU" sz="1400" dirty="0">
                <a:latin typeface="+mj-lt"/>
                <a:cs typeface="Segoe UI" panose="020B0502040204020203" pitchFamily="34" charset="0"/>
              </a:rPr>
              <a:t>Non-verbal communication and speech</a:t>
            </a:r>
          </a:p>
          <a:p>
            <a:pPr marL="285750" indent="-285750">
              <a:buFontTx/>
              <a:buChar char="-"/>
            </a:pPr>
            <a:r>
              <a:rPr lang="en-AU" sz="1400" dirty="0">
                <a:latin typeface="+mj-lt"/>
                <a:cs typeface="Segoe UI" panose="020B0502040204020203" pitchFamily="34" charset="0"/>
              </a:rPr>
              <a:t>Difficulty listening and understanding</a:t>
            </a:r>
          </a:p>
          <a:p>
            <a:pPr marL="285750" indent="-285750">
              <a:buFontTx/>
              <a:buChar char="-"/>
            </a:pPr>
            <a:r>
              <a:rPr lang="en-AU" sz="1400" dirty="0">
                <a:latin typeface="+mj-lt"/>
                <a:cs typeface="Segoe UI" panose="020B0502040204020203" pitchFamily="34" charset="0"/>
              </a:rPr>
              <a:t>Anxiety over change</a:t>
            </a:r>
          </a:p>
          <a:p>
            <a:pPr marL="285750" indent="-285750">
              <a:buFontTx/>
              <a:buChar char="-"/>
            </a:pPr>
            <a:r>
              <a:rPr lang="en-AU" sz="1400" dirty="0">
                <a:latin typeface="+mj-lt"/>
                <a:cs typeface="Segoe UI" panose="020B0502040204020203" pitchFamily="34" charset="0"/>
              </a:rPr>
              <a:t>A need for routine or repetitive behaviours</a:t>
            </a:r>
          </a:p>
          <a:p>
            <a:pPr marL="285750" indent="-285750">
              <a:buFontTx/>
              <a:buChar char="-"/>
            </a:pPr>
            <a:endParaRPr lang="en-AU" sz="1400" dirty="0">
              <a:latin typeface="+mj-lt"/>
              <a:cs typeface="Segoe UI" panose="020B0502040204020203" pitchFamily="34" charset="0"/>
            </a:endParaRPr>
          </a:p>
        </p:txBody>
      </p:sp>
      <p:pic>
        <p:nvPicPr>
          <p:cNvPr id="7" name="Picture 6">
            <a:extLst>
              <a:ext uri="{FF2B5EF4-FFF2-40B4-BE49-F238E27FC236}">
                <a16:creationId xmlns:a16="http://schemas.microsoft.com/office/drawing/2014/main" id="{F9DFB0F4-C280-15A4-6AF6-B3000EB7BD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62158" y="2228789"/>
            <a:ext cx="270175" cy="360000"/>
          </a:xfrm>
          <a:prstGeom prst="rect">
            <a:avLst/>
          </a:prstGeom>
        </p:spPr>
      </p:pic>
      <p:pic>
        <p:nvPicPr>
          <p:cNvPr id="8" name="Picture 7">
            <a:extLst>
              <a:ext uri="{FF2B5EF4-FFF2-40B4-BE49-F238E27FC236}">
                <a16:creationId xmlns:a16="http://schemas.microsoft.com/office/drawing/2014/main" id="{527D5062-A317-A85B-F229-E9033CE55C9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210741" y="2228789"/>
            <a:ext cx="513943" cy="360000"/>
          </a:xfrm>
          <a:prstGeom prst="rect">
            <a:avLst/>
          </a:prstGeom>
        </p:spPr>
      </p:pic>
    </p:spTree>
    <p:extLst>
      <p:ext uri="{BB962C8B-B14F-4D97-AF65-F5344CB8AC3E}">
        <p14:creationId xmlns:p14="http://schemas.microsoft.com/office/powerpoint/2010/main" val="40836884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56848-5364-D2CC-1FEA-AEEF92F54F30}"/>
              </a:ext>
            </a:extLst>
          </p:cNvPr>
          <p:cNvSpPr>
            <a:spLocks noGrp="1"/>
          </p:cNvSpPr>
          <p:nvPr>
            <p:ph type="title"/>
          </p:nvPr>
        </p:nvSpPr>
        <p:spPr/>
        <p:txBody>
          <a:bodyPr/>
          <a:lstStyle/>
          <a:p>
            <a:r>
              <a:rPr lang="en-AU" dirty="0"/>
              <a:t>Behaviour and Health Care Support Plans</a:t>
            </a:r>
          </a:p>
        </p:txBody>
      </p:sp>
      <p:sp>
        <p:nvSpPr>
          <p:cNvPr id="9" name="Text Placeholder 8">
            <a:extLst>
              <a:ext uri="{FF2B5EF4-FFF2-40B4-BE49-F238E27FC236}">
                <a16:creationId xmlns:a16="http://schemas.microsoft.com/office/drawing/2014/main" id="{2B83FB5F-EFF5-028A-6737-D2B4D9AAFC5D}"/>
              </a:ext>
            </a:extLst>
          </p:cNvPr>
          <p:cNvSpPr>
            <a:spLocks noGrp="1"/>
          </p:cNvSpPr>
          <p:nvPr>
            <p:ph type="body" sz="quarter" idx="24"/>
          </p:nvPr>
        </p:nvSpPr>
        <p:spPr/>
        <p:txBody>
          <a:bodyPr/>
          <a:lstStyle/>
          <a:p>
            <a:r>
              <a:rPr lang="en-AU" dirty="0"/>
              <a:t>Provided by the school and kept in the vehicle for the ATSO to implement</a:t>
            </a:r>
          </a:p>
        </p:txBody>
      </p:sp>
      <p:sp>
        <p:nvSpPr>
          <p:cNvPr id="10" name="Footer Placeholder 9">
            <a:extLst>
              <a:ext uri="{FF2B5EF4-FFF2-40B4-BE49-F238E27FC236}">
                <a16:creationId xmlns:a16="http://schemas.microsoft.com/office/drawing/2014/main" id="{C395C156-93FF-5C36-3F88-3918F9D4157C}"/>
              </a:ext>
            </a:extLst>
          </p:cNvPr>
          <p:cNvSpPr>
            <a:spLocks noGrp="1"/>
          </p:cNvSpPr>
          <p:nvPr>
            <p:ph type="ftr" sz="quarter" idx="11"/>
          </p:nvPr>
        </p:nvSpPr>
        <p:spPr/>
        <p:txBody>
          <a:bodyPr/>
          <a:lstStyle/>
          <a:p>
            <a:r>
              <a:rPr lang="en-AU" dirty="0"/>
              <a:t>Driver Information Package</a:t>
            </a:r>
          </a:p>
        </p:txBody>
      </p:sp>
      <p:sp>
        <p:nvSpPr>
          <p:cNvPr id="11" name="Slide Number Placeholder 10">
            <a:extLst>
              <a:ext uri="{FF2B5EF4-FFF2-40B4-BE49-F238E27FC236}">
                <a16:creationId xmlns:a16="http://schemas.microsoft.com/office/drawing/2014/main" id="{CA5EE08B-B838-E43E-0F34-6531DB52B7A9}"/>
              </a:ext>
            </a:extLst>
          </p:cNvPr>
          <p:cNvSpPr>
            <a:spLocks noGrp="1"/>
          </p:cNvSpPr>
          <p:nvPr>
            <p:ph type="sldNum" sz="quarter" idx="12"/>
          </p:nvPr>
        </p:nvSpPr>
        <p:spPr/>
        <p:txBody>
          <a:bodyPr/>
          <a:lstStyle/>
          <a:p>
            <a:fld id="{BE64B92C-6FA6-4595-AE78-A0E3A0C06EDD}" type="slidenum">
              <a:rPr lang="en-AU" smtClean="0"/>
              <a:pPr/>
              <a:t>26</a:t>
            </a:fld>
            <a:endParaRPr lang="en-AU" dirty="0"/>
          </a:p>
        </p:txBody>
      </p:sp>
      <p:sp>
        <p:nvSpPr>
          <p:cNvPr id="12" name="Content Placeholder 3">
            <a:extLst>
              <a:ext uri="{FF2B5EF4-FFF2-40B4-BE49-F238E27FC236}">
                <a16:creationId xmlns:a16="http://schemas.microsoft.com/office/drawing/2014/main" id="{C88C2B4B-7622-AB94-1C2C-B2E70D3793AB}"/>
              </a:ext>
            </a:extLst>
          </p:cNvPr>
          <p:cNvSpPr txBox="1">
            <a:spLocks/>
          </p:cNvSpPr>
          <p:nvPr/>
        </p:nvSpPr>
        <p:spPr>
          <a:xfrm>
            <a:off x="2277622" y="2443796"/>
            <a:ext cx="7906902" cy="3609046"/>
          </a:xfrm>
          <a:prstGeom prst="rect">
            <a:avLst/>
          </a:prstGeom>
        </p:spPr>
        <p:txBody>
          <a:bodyPr vert="horz" lIns="91440" tIns="45720" rIns="91440" bIns="45720" rtlCol="0">
            <a:normAutofit/>
          </a:bodyPr>
          <a:lstStyle>
            <a:lvl1pPr marL="0" indent="0" algn="ctr" defTabSz="914400" rtl="0" eaLnBrk="1" latinLnBrk="0" hangingPunct="1">
              <a:lnSpc>
                <a:spcPct val="100000"/>
              </a:lnSpc>
              <a:spcBef>
                <a:spcPts val="1000"/>
              </a:spcBef>
              <a:buFont typeface="Arial" panose="020B0604020202020204" pitchFamily="34" charset="0"/>
              <a:buNone/>
              <a:defRPr sz="1400" kern="1200">
                <a:solidFill>
                  <a:schemeClr val="tx1"/>
                </a:solidFill>
                <a:latin typeface="Segoe UI Light" panose="020B0502040204020203" pitchFamily="34" charset="0"/>
                <a:ea typeface="+mn-ea"/>
                <a:cs typeface="Segoe UI Light" panose="020B0502040204020203"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l">
              <a:buFont typeface="Arial" panose="020B0604020202020204" pitchFamily="34" charset="0"/>
              <a:buChar char="•"/>
            </a:pPr>
            <a:r>
              <a:rPr lang="en-AU" dirty="0"/>
              <a:t>Some students may need an ATSO for additional support and supervision on transport</a:t>
            </a:r>
          </a:p>
          <a:p>
            <a:pPr marL="285750" indent="-285750" algn="l">
              <a:buFont typeface="Arial" panose="020B0604020202020204" pitchFamily="34" charset="0"/>
              <a:buChar char="•"/>
            </a:pPr>
            <a:r>
              <a:rPr lang="en-AU" dirty="0"/>
              <a:t>The ATSO typically sits near the student or within eyesight</a:t>
            </a:r>
          </a:p>
          <a:p>
            <a:pPr marL="285750" indent="-285750" algn="l">
              <a:buFont typeface="Arial" panose="020B0604020202020204" pitchFamily="34" charset="0"/>
              <a:buChar char="•"/>
            </a:pPr>
            <a:r>
              <a:rPr lang="en-AU" dirty="0"/>
              <a:t>The school will provide either a Behaviour or Health Care Support Plan</a:t>
            </a:r>
          </a:p>
          <a:p>
            <a:pPr marL="285750" indent="-285750" algn="l">
              <a:buFont typeface="Arial" panose="020B0604020202020204" pitchFamily="34" charset="0"/>
              <a:buChar char="•"/>
            </a:pPr>
            <a:r>
              <a:rPr lang="en-AU" dirty="0"/>
              <a:t>The plan outlines important information about the student and the actions the ATSO should take to support them. The driver should support the ATSO to follow the plan</a:t>
            </a:r>
          </a:p>
          <a:p>
            <a:pPr marL="285750" indent="-285750" algn="l">
              <a:buFont typeface="Arial" panose="020B0604020202020204" pitchFamily="34" charset="0"/>
              <a:buChar char="•"/>
            </a:pPr>
            <a:r>
              <a:rPr lang="en-AU" dirty="0"/>
              <a:t>Copies of the plans and any medical certificates supporting restrictive practice should be kept in the vehicle with the run card</a:t>
            </a:r>
          </a:p>
          <a:p>
            <a:pPr marL="285750" indent="-285750" algn="l">
              <a:buFont typeface="Arial" panose="020B0604020202020204" pitchFamily="34" charset="0"/>
              <a:buChar char="•"/>
            </a:pPr>
            <a:r>
              <a:rPr lang="en-AU" dirty="0"/>
              <a:t>Familiarise yourself with these plans so as not to trigger the student</a:t>
            </a:r>
          </a:p>
          <a:p>
            <a:pPr marL="285750" indent="-285750" algn="l">
              <a:buFont typeface="Arial" panose="020B0604020202020204" pitchFamily="34" charset="0"/>
              <a:buChar char="•"/>
            </a:pPr>
            <a:r>
              <a:rPr lang="en-AU" dirty="0"/>
              <a:t>Ensure the seating plan is adhered to if provided</a:t>
            </a:r>
          </a:p>
          <a:p>
            <a:pPr marL="285750" indent="-285750" algn="l">
              <a:buFont typeface="Arial" panose="020B0604020202020204" pitchFamily="34" charset="0"/>
              <a:buChar char="•"/>
            </a:pPr>
            <a:r>
              <a:rPr lang="en-AU" dirty="0"/>
              <a:t>If a student uses a sensory or communication item (mobile, iPad or Tablet, blanket, fidget toy etc…) or a belt buckle cover or harness, </a:t>
            </a:r>
            <a:r>
              <a:rPr lang="en-AU" b="1" i="1" dirty="0"/>
              <a:t>this must be noted on the BSP</a:t>
            </a:r>
          </a:p>
          <a:p>
            <a:pPr marL="285750" indent="-285750" algn="l">
              <a:buFont typeface="Arial" panose="020B0604020202020204" pitchFamily="34" charset="0"/>
              <a:buChar char="•"/>
            </a:pPr>
            <a:endParaRPr lang="en-AU" dirty="0"/>
          </a:p>
        </p:txBody>
      </p:sp>
    </p:spTree>
    <p:extLst>
      <p:ext uri="{BB962C8B-B14F-4D97-AF65-F5344CB8AC3E}">
        <p14:creationId xmlns:p14="http://schemas.microsoft.com/office/powerpoint/2010/main" val="33242604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190A8-2112-0A00-F221-E1BEAFEDC10F}"/>
              </a:ext>
            </a:extLst>
          </p:cNvPr>
          <p:cNvSpPr>
            <a:spLocks noGrp="1"/>
          </p:cNvSpPr>
          <p:nvPr>
            <p:ph type="title"/>
          </p:nvPr>
        </p:nvSpPr>
        <p:spPr/>
        <p:txBody>
          <a:bodyPr/>
          <a:lstStyle/>
          <a:p>
            <a:r>
              <a:rPr lang="en-AU" dirty="0"/>
              <a:t>Supporting Students</a:t>
            </a:r>
          </a:p>
        </p:txBody>
      </p:sp>
      <p:sp>
        <p:nvSpPr>
          <p:cNvPr id="10" name="Footer Placeholder 9">
            <a:extLst>
              <a:ext uri="{FF2B5EF4-FFF2-40B4-BE49-F238E27FC236}">
                <a16:creationId xmlns:a16="http://schemas.microsoft.com/office/drawing/2014/main" id="{B7203A38-EB18-E9A3-FC83-6B66DA0FB064}"/>
              </a:ext>
            </a:extLst>
          </p:cNvPr>
          <p:cNvSpPr>
            <a:spLocks noGrp="1"/>
          </p:cNvSpPr>
          <p:nvPr>
            <p:ph type="ftr" sz="quarter" idx="11"/>
          </p:nvPr>
        </p:nvSpPr>
        <p:spPr/>
        <p:txBody>
          <a:bodyPr/>
          <a:lstStyle/>
          <a:p>
            <a:r>
              <a:rPr lang="en-AU" dirty="0"/>
              <a:t>Driver Information Package</a:t>
            </a:r>
          </a:p>
        </p:txBody>
      </p:sp>
      <p:sp>
        <p:nvSpPr>
          <p:cNvPr id="11" name="Slide Number Placeholder 10">
            <a:extLst>
              <a:ext uri="{FF2B5EF4-FFF2-40B4-BE49-F238E27FC236}">
                <a16:creationId xmlns:a16="http://schemas.microsoft.com/office/drawing/2014/main" id="{498EC12A-0F31-0AD3-D499-8A04AB4EF6AC}"/>
              </a:ext>
            </a:extLst>
          </p:cNvPr>
          <p:cNvSpPr>
            <a:spLocks noGrp="1"/>
          </p:cNvSpPr>
          <p:nvPr>
            <p:ph type="sldNum" sz="quarter" idx="12"/>
          </p:nvPr>
        </p:nvSpPr>
        <p:spPr/>
        <p:txBody>
          <a:bodyPr/>
          <a:lstStyle/>
          <a:p>
            <a:fld id="{BE64B92C-6FA6-4595-AE78-A0E3A0C06EDD}" type="slidenum">
              <a:rPr lang="en-AU" smtClean="0"/>
              <a:pPr/>
              <a:t>27</a:t>
            </a:fld>
            <a:endParaRPr lang="en-AU" dirty="0"/>
          </a:p>
        </p:txBody>
      </p:sp>
      <p:sp>
        <p:nvSpPr>
          <p:cNvPr id="12" name="TextBox 11">
            <a:extLst>
              <a:ext uri="{FF2B5EF4-FFF2-40B4-BE49-F238E27FC236}">
                <a16:creationId xmlns:a16="http://schemas.microsoft.com/office/drawing/2014/main" id="{7117F793-2C85-1453-92DB-8FC58367120C}"/>
              </a:ext>
            </a:extLst>
          </p:cNvPr>
          <p:cNvSpPr txBox="1"/>
          <p:nvPr/>
        </p:nvSpPr>
        <p:spPr>
          <a:xfrm>
            <a:off x="3204447" y="2523225"/>
            <a:ext cx="8553281" cy="369204"/>
          </a:xfrm>
          <a:prstGeom prst="rect">
            <a:avLst/>
          </a:prstGeom>
          <a:noFill/>
        </p:spPr>
        <p:txBody>
          <a:bodyPr wrap="square" rtlCol="0">
            <a:spAutoFit/>
          </a:bodyPr>
          <a:lstStyle/>
          <a:p>
            <a:r>
              <a:rPr lang="en-AU" dirty="0"/>
              <a:t>General support of students should not include physical contact</a:t>
            </a:r>
          </a:p>
        </p:txBody>
      </p:sp>
      <p:pic>
        <p:nvPicPr>
          <p:cNvPr id="13" name="Picture 12">
            <a:extLst>
              <a:ext uri="{FF2B5EF4-FFF2-40B4-BE49-F238E27FC236}">
                <a16:creationId xmlns:a16="http://schemas.microsoft.com/office/drawing/2014/main" id="{583FF997-A11C-4829-CF08-E1C3B9489D5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93544" y="1855046"/>
            <a:ext cx="404912" cy="437735"/>
          </a:xfrm>
          <a:prstGeom prst="rect">
            <a:avLst/>
          </a:prstGeom>
        </p:spPr>
      </p:pic>
      <p:sp>
        <p:nvSpPr>
          <p:cNvPr id="14" name="TextBox 13">
            <a:extLst>
              <a:ext uri="{FF2B5EF4-FFF2-40B4-BE49-F238E27FC236}">
                <a16:creationId xmlns:a16="http://schemas.microsoft.com/office/drawing/2014/main" id="{5268E6D2-70A0-4BF6-E9D9-4105F859DBF9}"/>
              </a:ext>
            </a:extLst>
          </p:cNvPr>
          <p:cNvSpPr txBox="1"/>
          <p:nvPr/>
        </p:nvSpPr>
        <p:spPr>
          <a:xfrm>
            <a:off x="2361946" y="3541753"/>
            <a:ext cx="3400290" cy="2031325"/>
          </a:xfrm>
          <a:prstGeom prst="rect">
            <a:avLst/>
          </a:prstGeom>
          <a:noFill/>
        </p:spPr>
        <p:txBody>
          <a:bodyPr wrap="square" rtlCol="0">
            <a:spAutoFit/>
          </a:bodyPr>
          <a:lstStyle/>
          <a:p>
            <a:r>
              <a:rPr lang="en-AU" sz="1400" dirty="0">
                <a:latin typeface="Segoe UI Light" panose="020B0502040204020203" pitchFamily="34" charset="0"/>
                <a:cs typeface="Segoe UI Light" panose="020B0502040204020203" pitchFamily="34" charset="0"/>
              </a:rPr>
              <a:t>It is only appropriate to have physical contact with a student if:</a:t>
            </a:r>
          </a:p>
          <a:p>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It is necessary it protect students or others from injury</a:t>
            </a:r>
          </a:p>
          <a:p>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Lifting or physically assisting the student into the vehicle is outlined in the BSP</a:t>
            </a:r>
          </a:p>
        </p:txBody>
      </p:sp>
      <p:sp>
        <p:nvSpPr>
          <p:cNvPr id="15" name="TextBox 14">
            <a:extLst>
              <a:ext uri="{FF2B5EF4-FFF2-40B4-BE49-F238E27FC236}">
                <a16:creationId xmlns:a16="http://schemas.microsoft.com/office/drawing/2014/main" id="{DEA9AF00-DE33-B084-F089-8253268C76D9}"/>
              </a:ext>
            </a:extLst>
          </p:cNvPr>
          <p:cNvSpPr txBox="1"/>
          <p:nvPr/>
        </p:nvSpPr>
        <p:spPr>
          <a:xfrm>
            <a:off x="6639050" y="3541753"/>
            <a:ext cx="3548357" cy="1815882"/>
          </a:xfrm>
          <a:prstGeom prst="rect">
            <a:avLst/>
          </a:prstGeom>
          <a:noFill/>
        </p:spPr>
        <p:txBody>
          <a:bodyPr wrap="square" rtlCol="0">
            <a:spAutoFit/>
          </a:bodyPr>
          <a:lstStyle/>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Drivers and ATSOs must not recommend or implement restrictive practice (such as belt buckle covers or harnesses)</a:t>
            </a:r>
          </a:p>
          <a:p>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Drivers and ATSOs can report incidents that assist the school and ASTP to assess or review student support needs on transport</a:t>
            </a:r>
          </a:p>
        </p:txBody>
      </p:sp>
    </p:spTree>
    <p:extLst>
      <p:ext uri="{BB962C8B-B14F-4D97-AF65-F5344CB8AC3E}">
        <p14:creationId xmlns:p14="http://schemas.microsoft.com/office/powerpoint/2010/main" val="18951817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89299-D400-4D02-60F2-FFE8A9233C0D}"/>
              </a:ext>
            </a:extLst>
          </p:cNvPr>
          <p:cNvSpPr>
            <a:spLocks noGrp="1"/>
          </p:cNvSpPr>
          <p:nvPr>
            <p:ph type="title"/>
          </p:nvPr>
        </p:nvSpPr>
        <p:spPr/>
        <p:txBody>
          <a:bodyPr/>
          <a:lstStyle/>
          <a:p>
            <a:r>
              <a:rPr lang="en-AU" dirty="0"/>
              <a:t>Factors that can impact a students’ journey</a:t>
            </a:r>
          </a:p>
        </p:txBody>
      </p:sp>
      <p:sp>
        <p:nvSpPr>
          <p:cNvPr id="3" name="Content Placeholder 2">
            <a:extLst>
              <a:ext uri="{FF2B5EF4-FFF2-40B4-BE49-F238E27FC236}">
                <a16:creationId xmlns:a16="http://schemas.microsoft.com/office/drawing/2014/main" id="{25A96621-8407-713D-CE85-69129E152438}"/>
              </a:ext>
            </a:extLst>
          </p:cNvPr>
          <p:cNvSpPr>
            <a:spLocks noGrp="1"/>
          </p:cNvSpPr>
          <p:nvPr>
            <p:ph idx="18"/>
          </p:nvPr>
        </p:nvSpPr>
        <p:spPr>
          <a:xfrm>
            <a:off x="4475681" y="2889000"/>
            <a:ext cx="3420000" cy="1080000"/>
          </a:xfrm>
        </p:spPr>
        <p:txBody>
          <a:bodyPr>
            <a:normAutofit fontScale="25000" lnSpcReduction="20000"/>
          </a:bodyPr>
          <a:lstStyle/>
          <a:p>
            <a:pPr marL="285750" indent="-285750" algn="l">
              <a:buFont typeface="Arial" panose="020B0604020202020204" pitchFamily="34" charset="0"/>
              <a:buChar char="•"/>
            </a:pPr>
            <a:r>
              <a:rPr lang="en-AU" dirty="0"/>
              <a:t>•	</a:t>
            </a:r>
          </a:p>
          <a:p>
            <a:pPr marL="285750" indent="-285750" algn="l">
              <a:buFont typeface="Arial" panose="020B0604020202020204" pitchFamily="34" charset="0"/>
              <a:buChar char="•"/>
            </a:pPr>
            <a:r>
              <a:rPr lang="en-AU" sz="5600" dirty="0"/>
              <a:t>Seating arrangements</a:t>
            </a:r>
          </a:p>
          <a:p>
            <a:pPr marL="285750" indent="-285750" algn="l">
              <a:buFont typeface="Arial" panose="020B0604020202020204" pitchFamily="34" charset="0"/>
              <a:buChar char="•"/>
            </a:pPr>
            <a:r>
              <a:rPr lang="en-AU" sz="5600" dirty="0"/>
              <a:t>Route</a:t>
            </a:r>
          </a:p>
          <a:p>
            <a:pPr marL="285750" indent="-285750" algn="l">
              <a:buFont typeface="Arial" panose="020B0604020202020204" pitchFamily="34" charset="0"/>
              <a:buChar char="•"/>
            </a:pPr>
            <a:r>
              <a:rPr lang="en-AU" sz="5600" dirty="0"/>
              <a:t>Time in vehicle</a:t>
            </a:r>
          </a:p>
          <a:p>
            <a:pPr marL="285750" indent="-285750" algn="l">
              <a:buFont typeface="Arial" panose="020B0604020202020204" pitchFamily="34" charset="0"/>
              <a:buChar char="•"/>
            </a:pPr>
            <a:r>
              <a:rPr lang="en-AU" sz="5600" dirty="0"/>
              <a:t>What has happened at school or home beforehand</a:t>
            </a:r>
          </a:p>
          <a:p>
            <a:pPr marL="285750" indent="-285750" algn="l">
              <a:buFont typeface="Arial" panose="020B0604020202020204" pitchFamily="34" charset="0"/>
              <a:buChar char="•"/>
            </a:pPr>
            <a:r>
              <a:rPr lang="en-AU" sz="5600" dirty="0"/>
              <a:t>Noise</a:t>
            </a:r>
          </a:p>
          <a:p>
            <a:pPr marL="285750" indent="-285750" algn="l">
              <a:buFont typeface="Arial" panose="020B0604020202020204" pitchFamily="34" charset="0"/>
              <a:buChar char="•"/>
            </a:pPr>
            <a:r>
              <a:rPr lang="en-AU" sz="5600" dirty="0"/>
              <a:t>Traffic conditions</a:t>
            </a:r>
          </a:p>
          <a:p>
            <a:pPr marL="285750" indent="-285750" algn="l">
              <a:buFont typeface="Arial" panose="020B0604020202020204" pitchFamily="34" charset="0"/>
              <a:buChar char="•"/>
            </a:pPr>
            <a:r>
              <a:rPr lang="en-AU" sz="5600" dirty="0"/>
              <a:t>Delays</a:t>
            </a:r>
          </a:p>
          <a:p>
            <a:pPr marL="285750" indent="-285750" algn="l">
              <a:buFont typeface="Arial" panose="020B0604020202020204" pitchFamily="34" charset="0"/>
              <a:buChar char="•"/>
            </a:pPr>
            <a:r>
              <a:rPr lang="en-AU" sz="5600" dirty="0"/>
              <a:t>Change in driver or vehicle</a:t>
            </a:r>
          </a:p>
          <a:p>
            <a:pPr marL="285750" indent="-285750" algn="l">
              <a:buFont typeface="Arial" panose="020B0604020202020204" pitchFamily="34" charset="0"/>
              <a:buChar char="•"/>
            </a:pPr>
            <a:r>
              <a:rPr lang="en-AU" sz="5600" dirty="0"/>
              <a:t>Other student behaviours</a:t>
            </a:r>
          </a:p>
          <a:p>
            <a:endParaRPr lang="en-AU" dirty="0"/>
          </a:p>
        </p:txBody>
      </p:sp>
      <p:sp>
        <p:nvSpPr>
          <p:cNvPr id="9" name="Text Placeholder 8">
            <a:extLst>
              <a:ext uri="{FF2B5EF4-FFF2-40B4-BE49-F238E27FC236}">
                <a16:creationId xmlns:a16="http://schemas.microsoft.com/office/drawing/2014/main" id="{E2C6C32E-888E-340A-71C2-FD2204FDFCDC}"/>
              </a:ext>
            </a:extLst>
          </p:cNvPr>
          <p:cNvSpPr>
            <a:spLocks noGrp="1"/>
          </p:cNvSpPr>
          <p:nvPr>
            <p:ph type="body" sz="quarter" idx="24"/>
          </p:nvPr>
        </p:nvSpPr>
        <p:spPr/>
        <p:txBody>
          <a:bodyPr/>
          <a:lstStyle/>
          <a:p>
            <a:r>
              <a:rPr lang="en-AU" dirty="0"/>
              <a:t>Environmental, student and support factors can all have an impact</a:t>
            </a:r>
          </a:p>
        </p:txBody>
      </p:sp>
      <p:sp>
        <p:nvSpPr>
          <p:cNvPr id="10" name="Footer Placeholder 9">
            <a:extLst>
              <a:ext uri="{FF2B5EF4-FFF2-40B4-BE49-F238E27FC236}">
                <a16:creationId xmlns:a16="http://schemas.microsoft.com/office/drawing/2014/main" id="{19AAA21E-ED09-ABF3-566E-143C61C7CC62}"/>
              </a:ext>
            </a:extLst>
          </p:cNvPr>
          <p:cNvSpPr>
            <a:spLocks noGrp="1"/>
          </p:cNvSpPr>
          <p:nvPr>
            <p:ph type="ftr" sz="quarter" idx="11"/>
          </p:nvPr>
        </p:nvSpPr>
        <p:spPr/>
        <p:txBody>
          <a:bodyPr/>
          <a:lstStyle/>
          <a:p>
            <a:r>
              <a:rPr lang="en-AU" dirty="0"/>
              <a:t>Driver Information Package</a:t>
            </a:r>
          </a:p>
        </p:txBody>
      </p:sp>
      <p:sp>
        <p:nvSpPr>
          <p:cNvPr id="11" name="Slide Number Placeholder 10">
            <a:extLst>
              <a:ext uri="{FF2B5EF4-FFF2-40B4-BE49-F238E27FC236}">
                <a16:creationId xmlns:a16="http://schemas.microsoft.com/office/drawing/2014/main" id="{B1D3F69E-4788-E175-F38E-52C995F88EF6}"/>
              </a:ext>
            </a:extLst>
          </p:cNvPr>
          <p:cNvSpPr>
            <a:spLocks noGrp="1"/>
          </p:cNvSpPr>
          <p:nvPr>
            <p:ph type="sldNum" sz="quarter" idx="12"/>
          </p:nvPr>
        </p:nvSpPr>
        <p:spPr/>
        <p:txBody>
          <a:bodyPr/>
          <a:lstStyle/>
          <a:p>
            <a:fld id="{BE64B92C-6FA6-4595-AE78-A0E3A0C06EDD}" type="slidenum">
              <a:rPr lang="en-AU" smtClean="0"/>
              <a:pPr/>
              <a:t>28</a:t>
            </a:fld>
            <a:endParaRPr lang="en-AU" dirty="0"/>
          </a:p>
        </p:txBody>
      </p:sp>
      <p:pic>
        <p:nvPicPr>
          <p:cNvPr id="4" name="Picture 3">
            <a:extLst>
              <a:ext uri="{FF2B5EF4-FFF2-40B4-BE49-F238E27FC236}">
                <a16:creationId xmlns:a16="http://schemas.microsoft.com/office/drawing/2014/main" id="{D29BD986-7D93-9BD5-78A9-F3247D578DF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52904" y="2299500"/>
            <a:ext cx="443096" cy="360000"/>
          </a:xfrm>
          <a:prstGeom prst="rect">
            <a:avLst/>
          </a:prstGeom>
        </p:spPr>
      </p:pic>
    </p:spTree>
    <p:extLst>
      <p:ext uri="{BB962C8B-B14F-4D97-AF65-F5344CB8AC3E}">
        <p14:creationId xmlns:p14="http://schemas.microsoft.com/office/powerpoint/2010/main" val="29198037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E09E0-6F2C-FF39-E554-6F844469DD6D}"/>
              </a:ext>
            </a:extLst>
          </p:cNvPr>
          <p:cNvSpPr>
            <a:spLocks noGrp="1"/>
          </p:cNvSpPr>
          <p:nvPr>
            <p:ph type="title"/>
          </p:nvPr>
        </p:nvSpPr>
        <p:spPr>
          <a:xfrm>
            <a:off x="696000" y="307575"/>
            <a:ext cx="10800000" cy="1080000"/>
          </a:xfrm>
        </p:spPr>
        <p:txBody>
          <a:bodyPr/>
          <a:lstStyle/>
          <a:p>
            <a:r>
              <a:rPr lang="en-AU" dirty="0"/>
              <a:t>Crisis Management</a:t>
            </a:r>
          </a:p>
        </p:txBody>
      </p:sp>
      <p:sp>
        <p:nvSpPr>
          <p:cNvPr id="7" name="Content Placeholder 6">
            <a:extLst>
              <a:ext uri="{FF2B5EF4-FFF2-40B4-BE49-F238E27FC236}">
                <a16:creationId xmlns:a16="http://schemas.microsoft.com/office/drawing/2014/main" id="{C1A4E3DC-8C22-C16B-FBD9-453739AA5F77}"/>
              </a:ext>
            </a:extLst>
          </p:cNvPr>
          <p:cNvSpPr>
            <a:spLocks noGrp="1"/>
          </p:cNvSpPr>
          <p:nvPr>
            <p:ph idx="22"/>
          </p:nvPr>
        </p:nvSpPr>
        <p:spPr>
          <a:xfrm>
            <a:off x="696000" y="2160000"/>
            <a:ext cx="10510976" cy="4150930"/>
          </a:xfrm>
        </p:spPr>
        <p:txBody>
          <a:bodyPr>
            <a:normAutofit/>
          </a:bodyPr>
          <a:lstStyle/>
          <a:p>
            <a:r>
              <a:rPr lang="en-AU" dirty="0"/>
              <a:t> </a:t>
            </a:r>
          </a:p>
          <a:p>
            <a:pPr algn="l"/>
            <a:endParaRPr lang="en-AU" b="1" dirty="0"/>
          </a:p>
          <a:p>
            <a:endParaRPr lang="en-AU" b="1" dirty="0"/>
          </a:p>
          <a:p>
            <a:endParaRPr lang="en-AU" dirty="0"/>
          </a:p>
        </p:txBody>
      </p:sp>
      <p:sp>
        <p:nvSpPr>
          <p:cNvPr id="9" name="Text Placeholder 8">
            <a:extLst>
              <a:ext uri="{FF2B5EF4-FFF2-40B4-BE49-F238E27FC236}">
                <a16:creationId xmlns:a16="http://schemas.microsoft.com/office/drawing/2014/main" id="{DCD7191F-37BA-6F77-6900-373556080249}"/>
              </a:ext>
            </a:extLst>
          </p:cNvPr>
          <p:cNvSpPr>
            <a:spLocks noGrp="1"/>
          </p:cNvSpPr>
          <p:nvPr>
            <p:ph type="body" sz="quarter" idx="24"/>
          </p:nvPr>
        </p:nvSpPr>
        <p:spPr>
          <a:xfrm>
            <a:off x="696000" y="1424655"/>
            <a:ext cx="10800000" cy="360000"/>
          </a:xfrm>
        </p:spPr>
        <p:txBody>
          <a:bodyPr/>
          <a:lstStyle/>
          <a:p>
            <a:r>
              <a:rPr lang="en-AU" dirty="0"/>
              <a:t>Responding to escalating behaviour on transport </a:t>
            </a:r>
          </a:p>
        </p:txBody>
      </p:sp>
      <p:sp>
        <p:nvSpPr>
          <p:cNvPr id="10" name="Footer Placeholder 9">
            <a:extLst>
              <a:ext uri="{FF2B5EF4-FFF2-40B4-BE49-F238E27FC236}">
                <a16:creationId xmlns:a16="http://schemas.microsoft.com/office/drawing/2014/main" id="{D3A52A4D-A14B-49F9-978D-ECA52697BF3B}"/>
              </a:ext>
            </a:extLst>
          </p:cNvPr>
          <p:cNvSpPr>
            <a:spLocks noGrp="1"/>
          </p:cNvSpPr>
          <p:nvPr>
            <p:ph type="ftr" sz="quarter" idx="11"/>
          </p:nvPr>
        </p:nvSpPr>
        <p:spPr>
          <a:xfrm>
            <a:off x="696000" y="6392462"/>
            <a:ext cx="4320000" cy="360000"/>
          </a:xfrm>
        </p:spPr>
        <p:txBody>
          <a:bodyPr/>
          <a:lstStyle/>
          <a:p>
            <a:r>
              <a:rPr lang="en-AU" dirty="0"/>
              <a:t>Driver Information Package</a:t>
            </a:r>
          </a:p>
        </p:txBody>
      </p:sp>
      <p:sp>
        <p:nvSpPr>
          <p:cNvPr id="11" name="Slide Number Placeholder 10">
            <a:extLst>
              <a:ext uri="{FF2B5EF4-FFF2-40B4-BE49-F238E27FC236}">
                <a16:creationId xmlns:a16="http://schemas.microsoft.com/office/drawing/2014/main" id="{472648E7-68B0-C4EC-BADD-FD2BB3F92321}"/>
              </a:ext>
            </a:extLst>
          </p:cNvPr>
          <p:cNvSpPr>
            <a:spLocks noGrp="1"/>
          </p:cNvSpPr>
          <p:nvPr>
            <p:ph type="sldNum" sz="quarter" idx="12"/>
          </p:nvPr>
        </p:nvSpPr>
        <p:spPr/>
        <p:txBody>
          <a:bodyPr/>
          <a:lstStyle/>
          <a:p>
            <a:fld id="{BE64B92C-6FA6-4595-AE78-A0E3A0C06EDD}" type="slidenum">
              <a:rPr lang="en-AU" smtClean="0"/>
              <a:pPr/>
              <a:t>29</a:t>
            </a:fld>
            <a:endParaRPr lang="en-AU" dirty="0"/>
          </a:p>
        </p:txBody>
      </p:sp>
      <p:sp>
        <p:nvSpPr>
          <p:cNvPr id="3" name="TextBox 2">
            <a:extLst>
              <a:ext uri="{FF2B5EF4-FFF2-40B4-BE49-F238E27FC236}">
                <a16:creationId xmlns:a16="http://schemas.microsoft.com/office/drawing/2014/main" id="{01FEFF54-6941-542F-ECEB-DA14C540042D}"/>
              </a:ext>
            </a:extLst>
          </p:cNvPr>
          <p:cNvSpPr txBox="1"/>
          <p:nvPr/>
        </p:nvSpPr>
        <p:spPr>
          <a:xfrm>
            <a:off x="840512" y="1821735"/>
            <a:ext cx="10510976" cy="4893647"/>
          </a:xfrm>
          <a:prstGeom prst="rect">
            <a:avLst/>
          </a:prstGeom>
          <a:noFill/>
        </p:spPr>
        <p:txBody>
          <a:bodyPr wrap="square" rtlCol="0">
            <a:spAutoFit/>
          </a:bodyPr>
          <a:lstStyle/>
          <a:p>
            <a:pPr marL="171450" indent="-171450">
              <a:buFont typeface="Arial" panose="020B0604020202020204" pitchFamily="34" charset="0"/>
              <a:buChar char="•"/>
            </a:pPr>
            <a:r>
              <a:rPr lang="en-AU" sz="1200" dirty="0">
                <a:latin typeface="Segoe UI Light" panose="020B0502040204020203" pitchFamily="34" charset="0"/>
                <a:cs typeface="Segoe UI Light" panose="020B0502040204020203" pitchFamily="34" charset="0"/>
              </a:rPr>
              <a:t>All behaviour is a form of communication</a:t>
            </a:r>
          </a:p>
          <a:p>
            <a:endParaRPr lang="en-AU" sz="1200" dirty="0">
              <a:latin typeface="Segoe UI Light" panose="020B0502040204020203" pitchFamily="34" charset="0"/>
              <a:cs typeface="Segoe UI Light" panose="020B0502040204020203" pitchFamily="34" charset="0"/>
            </a:endParaRPr>
          </a:p>
          <a:p>
            <a:pPr marL="171450" indent="-171450">
              <a:buFont typeface="Arial" panose="020B0604020202020204" pitchFamily="34" charset="0"/>
              <a:buChar char="•"/>
            </a:pPr>
            <a:r>
              <a:rPr lang="en-AU" sz="1200" dirty="0">
                <a:latin typeface="Segoe UI Light" panose="020B0502040204020203" pitchFamily="34" charset="0"/>
                <a:cs typeface="Segoe UI Light" panose="020B0502040204020203" pitchFamily="34" charset="0"/>
              </a:rPr>
              <a:t>Student behaviour can escalate from being calm to crisis point</a:t>
            </a:r>
          </a:p>
          <a:p>
            <a:endParaRPr lang="en-AU" sz="1200" dirty="0">
              <a:latin typeface="Segoe UI Light" panose="020B0502040204020203" pitchFamily="34" charset="0"/>
              <a:cs typeface="Segoe UI Light" panose="020B0502040204020203" pitchFamily="34" charset="0"/>
            </a:endParaRPr>
          </a:p>
          <a:p>
            <a:pPr marL="171450" indent="-171450">
              <a:buFont typeface="Arial" panose="020B0604020202020204" pitchFamily="34" charset="0"/>
              <a:buChar char="•"/>
            </a:pPr>
            <a:r>
              <a:rPr lang="en-AU" sz="1200" dirty="0">
                <a:latin typeface="Segoe UI Light" panose="020B0502040204020203" pitchFamily="34" charset="0"/>
                <a:cs typeface="Segoe UI Light" panose="020B0502040204020203" pitchFamily="34" charset="0"/>
              </a:rPr>
              <a:t>Usually there are early signs when the student is no longer calm, and they start to become agitated. This behaviour accelerates if no intervention occurs to de-escalate the behaviour</a:t>
            </a:r>
          </a:p>
          <a:p>
            <a:endParaRPr lang="en-AU" sz="1200" dirty="0">
              <a:latin typeface="Segoe UI Light" panose="020B0502040204020203" pitchFamily="34" charset="0"/>
              <a:cs typeface="Segoe UI Light" panose="020B0502040204020203" pitchFamily="34" charset="0"/>
            </a:endParaRPr>
          </a:p>
          <a:p>
            <a:pPr marL="171450" indent="-171450">
              <a:buFont typeface="Arial" panose="020B0604020202020204" pitchFamily="34" charset="0"/>
              <a:buChar char="•"/>
            </a:pPr>
            <a:r>
              <a:rPr lang="en-AU" sz="1200" dirty="0">
                <a:latin typeface="Segoe UI Light" panose="020B0502040204020203" pitchFamily="34" charset="0"/>
                <a:cs typeface="Segoe UI Light" panose="020B0502040204020203" pitchFamily="34" charset="0"/>
              </a:rPr>
              <a:t>Can you or the ATSO work out what the student is communicating - is it too noisy? Too hot or too cold? Is someone invading their personal space? Did someone touch them or their belongings? Did they have a bad morning at home or bad day at school? All these things can impact on a student's behaviour</a:t>
            </a:r>
          </a:p>
          <a:p>
            <a:endParaRPr lang="en-AU" sz="1200" dirty="0">
              <a:latin typeface="Segoe UI Light" panose="020B0502040204020203" pitchFamily="34" charset="0"/>
              <a:cs typeface="Segoe UI Light" panose="020B0502040204020203" pitchFamily="34" charset="0"/>
            </a:endParaRPr>
          </a:p>
          <a:p>
            <a:pPr marL="171450" indent="-171450">
              <a:buFont typeface="Arial" panose="020B0604020202020204" pitchFamily="34" charset="0"/>
              <a:buChar char="•"/>
            </a:pPr>
            <a:r>
              <a:rPr lang="en-AU" sz="1200" dirty="0">
                <a:latin typeface="Segoe UI Light" panose="020B0502040204020203" pitchFamily="34" charset="0"/>
                <a:cs typeface="Segoe UI Light" panose="020B0502040204020203" pitchFamily="34" charset="0"/>
              </a:rPr>
              <a:t>Can you or the ATSO prevent behaviour escalating with non-physical interventions? The ATSO can refer to the Behaviour Support Plan</a:t>
            </a:r>
          </a:p>
          <a:p>
            <a:endParaRPr lang="en-AU" sz="1200" dirty="0">
              <a:latin typeface="Segoe UI Light" panose="020B0502040204020203" pitchFamily="34" charset="0"/>
              <a:cs typeface="Segoe UI Light" panose="020B0502040204020203" pitchFamily="34" charset="0"/>
            </a:endParaRPr>
          </a:p>
          <a:p>
            <a:pPr marL="171450" indent="-171450">
              <a:buFont typeface="Arial" panose="020B0604020202020204" pitchFamily="34" charset="0"/>
              <a:buChar char="•"/>
            </a:pPr>
            <a:r>
              <a:rPr lang="en-AU" sz="1200" dirty="0">
                <a:latin typeface="Segoe UI Light" panose="020B0502040204020203" pitchFamily="34" charset="0"/>
                <a:cs typeface="Segoe UI Light" panose="020B0502040204020203" pitchFamily="34" charset="0"/>
              </a:rPr>
              <a:t>If a student is heightened before they enter the vehicle, you should wait no more than 5 minutes to give them a chance to calm themselves</a:t>
            </a:r>
          </a:p>
          <a:p>
            <a:endParaRPr lang="en-AU" sz="1200" dirty="0">
              <a:latin typeface="Segoe UI Light" panose="020B0502040204020203" pitchFamily="34" charset="0"/>
              <a:cs typeface="Segoe UI Light" panose="020B0502040204020203" pitchFamily="34" charset="0"/>
            </a:endParaRPr>
          </a:p>
          <a:p>
            <a:pPr marL="171450" indent="-171450">
              <a:buFont typeface="Arial" panose="020B0604020202020204" pitchFamily="34" charset="0"/>
              <a:buChar char="•"/>
            </a:pPr>
            <a:r>
              <a:rPr lang="en-AU" sz="1200" dirty="0">
                <a:latin typeface="Segoe UI Light" panose="020B0502040204020203" pitchFamily="34" charset="0"/>
                <a:cs typeface="Segoe UI Light" panose="020B0502040204020203" pitchFamily="34" charset="0"/>
              </a:rPr>
              <a:t>If the student's behaviour continues to escalate, contact the ASTP Emergency Line on </a:t>
            </a:r>
            <a:r>
              <a:rPr lang="en-AU" sz="1200" b="1" dirty="0">
                <a:latin typeface="Segoe UI Light" panose="020B0502040204020203" pitchFamily="34" charset="0"/>
                <a:cs typeface="Segoe UI Light" panose="020B0502040204020203" pitchFamily="34" charset="0"/>
              </a:rPr>
              <a:t>1300 338 278 </a:t>
            </a:r>
            <a:r>
              <a:rPr lang="en-AU" sz="1200" dirty="0">
                <a:latin typeface="Segoe UI Light" panose="020B0502040204020203" pitchFamily="34" charset="0"/>
                <a:cs typeface="Segoe UI Light" panose="020B0502040204020203" pitchFamily="34" charset="0"/>
              </a:rPr>
              <a:t>– select 0. The trip may need to continue without them, and their school/parent/carer may need to make alternate arrangements to transport them</a:t>
            </a:r>
          </a:p>
          <a:p>
            <a:endParaRPr lang="en-AU" sz="1200" dirty="0">
              <a:latin typeface="Segoe UI Light" panose="020B0502040204020203" pitchFamily="34" charset="0"/>
              <a:cs typeface="Segoe UI Light" panose="020B0502040204020203" pitchFamily="34" charset="0"/>
            </a:endParaRPr>
          </a:p>
          <a:p>
            <a:pPr marL="171450" indent="-171450">
              <a:buFont typeface="Arial" panose="020B0604020202020204" pitchFamily="34" charset="0"/>
              <a:buChar char="•"/>
            </a:pPr>
            <a:r>
              <a:rPr lang="en-AU" sz="1200" dirty="0">
                <a:latin typeface="Segoe UI Light" panose="020B0502040204020203" pitchFamily="34" charset="0"/>
                <a:cs typeface="Segoe UI Light" panose="020B0502040204020203" pitchFamily="34" charset="0"/>
              </a:rPr>
              <a:t>When driving, if you have tried a few strategies to de-escalate and you are unable to safely drive, and the student continues to be distressed, find a safe place to pull over and contact the ASTP Emergency Line for advice</a:t>
            </a:r>
          </a:p>
          <a:p>
            <a:endParaRPr lang="en-AU" sz="1200" dirty="0">
              <a:latin typeface="Segoe UI Light" panose="020B0502040204020203" pitchFamily="34" charset="0"/>
              <a:cs typeface="Segoe UI Light" panose="020B0502040204020203" pitchFamily="34" charset="0"/>
            </a:endParaRPr>
          </a:p>
          <a:p>
            <a:pPr marL="171450" indent="-171450">
              <a:buFont typeface="Arial" panose="020B0604020202020204" pitchFamily="34" charset="0"/>
              <a:buChar char="•"/>
            </a:pPr>
            <a:r>
              <a:rPr lang="en-AU" sz="1200" dirty="0">
                <a:latin typeface="Segoe UI Light" panose="020B0502040204020203" pitchFamily="34" charset="0"/>
                <a:cs typeface="Segoe UI Light" panose="020B0502040204020203" pitchFamily="34" charset="0"/>
              </a:rPr>
              <a:t>Incidents should be reported by the contractor and ATSO to ASTP using the Incident Report Form</a:t>
            </a:r>
          </a:p>
          <a:p>
            <a:endParaRPr lang="en-AU" sz="1200" dirty="0">
              <a:latin typeface="Segoe UI Light" panose="020B0502040204020203" pitchFamily="34" charset="0"/>
              <a:cs typeface="Segoe UI Light" panose="020B0502040204020203" pitchFamily="34" charset="0"/>
            </a:endParaRPr>
          </a:p>
          <a:p>
            <a:pPr marL="171450" indent="-171450">
              <a:buFont typeface="Arial" panose="020B0604020202020204" pitchFamily="34" charset="0"/>
              <a:buChar char="•"/>
            </a:pPr>
            <a:r>
              <a:rPr lang="en-AU" sz="1200" dirty="0">
                <a:latin typeface="Segoe UI Light" panose="020B0502040204020203" pitchFamily="34" charset="0"/>
                <a:cs typeface="Segoe UI Light" panose="020B0502040204020203" pitchFamily="34" charset="0"/>
              </a:rPr>
              <a:t>ASTP will liaise with the school to determine how best to support the student on their journey. This will include assessing safety risks and providing advice on strategies to support both safety and wellbeing</a:t>
            </a:r>
          </a:p>
          <a:p>
            <a:pPr marL="285750" indent="-285750">
              <a:buFont typeface="Arial" panose="020B0604020202020204" pitchFamily="34" charset="0"/>
              <a:buChar char="•"/>
            </a:pPr>
            <a:endParaRPr lang="en-AU" sz="1200" dirty="0">
              <a:latin typeface="Segoe UI Light" panose="020B0502040204020203" pitchFamily="34" charset="0"/>
              <a:cs typeface="Segoe UI Light" panose="020B0502040204020203" pitchFamily="34" charset="0"/>
            </a:endParaRPr>
          </a:p>
        </p:txBody>
      </p:sp>
    </p:spTree>
    <p:extLst>
      <p:ext uri="{BB962C8B-B14F-4D97-AF65-F5344CB8AC3E}">
        <p14:creationId xmlns:p14="http://schemas.microsoft.com/office/powerpoint/2010/main" val="163184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AU" dirty="0"/>
              <a:t>How to use this resource</a:t>
            </a:r>
          </a:p>
        </p:txBody>
      </p:sp>
      <p:sp>
        <p:nvSpPr>
          <p:cNvPr id="2" name="Content Placeholder 1"/>
          <p:cNvSpPr>
            <a:spLocks noGrp="1"/>
          </p:cNvSpPr>
          <p:nvPr>
            <p:ph idx="18"/>
          </p:nvPr>
        </p:nvSpPr>
        <p:spPr>
          <a:xfrm>
            <a:off x="696000" y="2520000"/>
            <a:ext cx="3005143" cy="1440000"/>
          </a:xfrm>
        </p:spPr>
        <p:txBody>
          <a:bodyPr>
            <a:noAutofit/>
          </a:bodyPr>
          <a:lstStyle/>
          <a:p>
            <a:r>
              <a:rPr lang="en-AU" sz="1200" dirty="0">
                <a:latin typeface="Segoe UI" panose="020B0502040204020203" pitchFamily="34" charset="0"/>
                <a:cs typeface="Segoe UI" panose="020B0502040204020203" pitchFamily="34" charset="0"/>
              </a:rPr>
              <a:t>Hiding/Showing slides</a:t>
            </a:r>
          </a:p>
          <a:p>
            <a:r>
              <a:rPr lang="en-AU" sz="1200" dirty="0"/>
              <a:t>Slides can be hidden by selecting a slide, right clicking to bring up the menu and clicking </a:t>
            </a:r>
            <a:r>
              <a:rPr lang="en-AU" sz="1200" i="1" dirty="0"/>
              <a:t>Hide Slide</a:t>
            </a:r>
            <a:r>
              <a:rPr lang="en-AU" sz="1200" dirty="0"/>
              <a:t>. To unhide the slide follow the same steps and click </a:t>
            </a:r>
            <a:r>
              <a:rPr lang="en-AU" sz="1200" i="1" dirty="0"/>
              <a:t>Unhide Slide</a:t>
            </a:r>
            <a:r>
              <a:rPr lang="en-AU" sz="1200" dirty="0"/>
              <a:t>. Refer to the image below</a:t>
            </a:r>
          </a:p>
        </p:txBody>
      </p:sp>
      <p:sp>
        <p:nvSpPr>
          <p:cNvPr id="35" name="Content Placeholder 34"/>
          <p:cNvSpPr>
            <a:spLocks noGrp="1"/>
          </p:cNvSpPr>
          <p:nvPr>
            <p:ph idx="19"/>
          </p:nvPr>
        </p:nvSpPr>
        <p:spPr>
          <a:xfrm>
            <a:off x="4386000" y="2519999"/>
            <a:ext cx="3420000" cy="1861877"/>
          </a:xfrm>
        </p:spPr>
        <p:txBody>
          <a:bodyPr>
            <a:noAutofit/>
          </a:bodyPr>
          <a:lstStyle/>
          <a:p>
            <a:r>
              <a:rPr lang="en-AU" sz="1200" dirty="0">
                <a:latin typeface="Segoe UI" panose="020B0502040204020203" pitchFamily="34" charset="0"/>
                <a:cs typeface="Segoe UI" panose="020B0502040204020203" pitchFamily="34" charset="0"/>
              </a:rPr>
              <a:t>Present training package on screen</a:t>
            </a:r>
          </a:p>
          <a:p>
            <a:r>
              <a:rPr lang="en-AU" sz="1200" dirty="0"/>
              <a:t>To present the training package on-screen, click on the slideshow icon from the top-left of the screen, or press the F5 button on your keyboard. Refer to the image below. Note when presenting on-screen the </a:t>
            </a:r>
            <a:r>
              <a:rPr lang="en-AU" sz="1200" i="1" dirty="0"/>
              <a:t>Training Scenarios</a:t>
            </a:r>
            <a:r>
              <a:rPr lang="en-AU" sz="1200" dirty="0"/>
              <a:t> initially show the scenario/question only and reveal the answer when navigating forward a slide</a:t>
            </a:r>
          </a:p>
        </p:txBody>
      </p:sp>
      <p:sp>
        <p:nvSpPr>
          <p:cNvPr id="36" name="Content Placeholder 35"/>
          <p:cNvSpPr>
            <a:spLocks noGrp="1"/>
          </p:cNvSpPr>
          <p:nvPr>
            <p:ph idx="20"/>
          </p:nvPr>
        </p:nvSpPr>
        <p:spPr>
          <a:xfrm>
            <a:off x="8076000" y="2520000"/>
            <a:ext cx="3420000" cy="1440000"/>
          </a:xfrm>
        </p:spPr>
        <p:txBody>
          <a:bodyPr>
            <a:noAutofit/>
          </a:bodyPr>
          <a:lstStyle/>
          <a:p>
            <a:r>
              <a:rPr lang="en-AU" sz="1200" dirty="0">
                <a:latin typeface="Segoe UI" panose="020B0502040204020203" pitchFamily="34" charset="0"/>
                <a:cs typeface="Segoe UI" panose="020B0502040204020203" pitchFamily="34" charset="0"/>
              </a:rPr>
              <a:t>Print training package as a hand-out</a:t>
            </a:r>
          </a:p>
          <a:p>
            <a:r>
              <a:rPr lang="en-AU" sz="1200" dirty="0"/>
              <a:t>To print the training package for use as a handout, click on </a:t>
            </a:r>
            <a:r>
              <a:rPr lang="en-AU" sz="1200" i="1" dirty="0"/>
              <a:t>File </a:t>
            </a:r>
            <a:r>
              <a:rPr lang="en-AU" sz="1200" dirty="0"/>
              <a:t>from the top-left of the screen, and then click </a:t>
            </a:r>
            <a:r>
              <a:rPr lang="en-AU" sz="1200" i="1" dirty="0"/>
              <a:t>Print</a:t>
            </a:r>
            <a:r>
              <a:rPr lang="en-AU" sz="1200" dirty="0"/>
              <a:t> from the menu options to show the print options available. Refer to the images below</a:t>
            </a:r>
          </a:p>
        </p:txBody>
      </p:sp>
      <p:sp>
        <p:nvSpPr>
          <p:cNvPr id="14" name="Footer Placeholder 13"/>
          <p:cNvSpPr>
            <a:spLocks noGrp="1"/>
          </p:cNvSpPr>
          <p:nvPr>
            <p:ph type="ftr" sz="quarter" idx="11"/>
          </p:nvPr>
        </p:nvSpPr>
        <p:spPr/>
        <p:txBody>
          <a:bodyPr/>
          <a:lstStyle/>
          <a:p>
            <a:r>
              <a:rPr lang="en-AU" dirty="0"/>
              <a:t>Driver Information Package</a:t>
            </a:r>
          </a:p>
        </p:txBody>
      </p:sp>
      <p:sp>
        <p:nvSpPr>
          <p:cNvPr id="15" name="Slide Number Placeholder 14"/>
          <p:cNvSpPr>
            <a:spLocks noGrp="1"/>
          </p:cNvSpPr>
          <p:nvPr>
            <p:ph type="sldNum" sz="quarter" idx="12"/>
          </p:nvPr>
        </p:nvSpPr>
        <p:spPr/>
        <p:txBody>
          <a:bodyPr/>
          <a:lstStyle/>
          <a:p>
            <a:fld id="{BE64B92C-6FA6-4595-AE78-A0E3A0C06EDD}" type="slidenum">
              <a:rPr lang="en-AU" smtClean="0"/>
              <a:pPr/>
              <a:t>3</a:t>
            </a:fld>
            <a:endParaRPr lang="en-AU" dirty="0"/>
          </a:p>
        </p:txBody>
      </p:sp>
      <p:pic>
        <p:nvPicPr>
          <p:cNvPr id="55" name="Picture 5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96000" y="4499999"/>
            <a:ext cx="1800000" cy="1800000"/>
          </a:xfrm>
          <a:prstGeom prst="rect">
            <a:avLst/>
          </a:prstGeom>
          <a:effectLst>
            <a:outerShdw blurRad="50800" dist="38100" dir="2700000" algn="tl" rotWithShape="0">
              <a:prstClr val="black">
                <a:alpha val="40000"/>
              </a:prstClr>
            </a:outerShdw>
          </a:effectLst>
        </p:spPr>
      </p:pic>
      <p:pic>
        <p:nvPicPr>
          <p:cNvPr id="58" name="Picture 57"/>
          <p:cNvPicPr>
            <a:picLocks noChangeAspect="1"/>
          </p:cNvPicPr>
          <p:nvPr/>
        </p:nvPicPr>
        <p:blipFill rotWithShape="1">
          <a:blip r:embed="rId3">
            <a:extLst>
              <a:ext uri="{28A0092B-C50C-407E-A947-70E740481C1C}">
                <a14:useLocalDpi xmlns:a14="http://schemas.microsoft.com/office/drawing/2010/main" val="0"/>
              </a:ext>
            </a:extLst>
          </a:blip>
          <a:srcRect r="40355" b="29606"/>
          <a:stretch/>
        </p:blipFill>
        <p:spPr>
          <a:xfrm>
            <a:off x="8076000" y="4139999"/>
            <a:ext cx="2949228" cy="2160000"/>
          </a:xfrm>
          <a:prstGeom prst="rect">
            <a:avLst/>
          </a:prstGeom>
          <a:effectLst>
            <a:outerShdw blurRad="50800" dist="38100" dir="2700000" algn="tl" rotWithShape="0">
              <a:prstClr val="black">
                <a:alpha val="40000"/>
              </a:prstClr>
            </a:outerShdw>
          </a:effectLst>
        </p:spPr>
      </p:pic>
      <p:sp>
        <p:nvSpPr>
          <p:cNvPr id="85" name="Oval 84"/>
          <p:cNvSpPr/>
          <p:nvPr/>
        </p:nvSpPr>
        <p:spPr>
          <a:xfrm>
            <a:off x="6024231" y="4479883"/>
            <a:ext cx="288000" cy="288000"/>
          </a:xfrm>
          <a:prstGeom prst="ellipse">
            <a:avLst/>
          </a:prstGeom>
          <a:noFill/>
          <a:ln w="31750" cap="flat">
            <a:solidFill>
              <a:schemeClr val="accent1">
                <a:lumMod val="60000"/>
                <a:lumOff val="4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89" name="Oval 88"/>
          <p:cNvSpPr/>
          <p:nvPr/>
        </p:nvSpPr>
        <p:spPr>
          <a:xfrm>
            <a:off x="8067994" y="5565463"/>
            <a:ext cx="360000" cy="216000"/>
          </a:xfrm>
          <a:prstGeom prst="ellipse">
            <a:avLst/>
          </a:prstGeom>
          <a:noFill/>
          <a:ln w="31750" cap="flat">
            <a:solidFill>
              <a:schemeClr val="accent1">
                <a:lumMod val="60000"/>
                <a:lumOff val="4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57" name="Picture 5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96000" y="3780000"/>
            <a:ext cx="1800000" cy="1800000"/>
          </a:xfrm>
          <a:prstGeom prst="rect">
            <a:avLst/>
          </a:prstGeom>
          <a:ln>
            <a:noFill/>
          </a:ln>
          <a:effectLst>
            <a:outerShdw blurRad="50800" dist="38100" dir="2700000" algn="tl" rotWithShape="0">
              <a:prstClr val="black">
                <a:alpha val="40000"/>
              </a:prstClr>
            </a:outerShdw>
          </a:effectLst>
        </p:spPr>
      </p:pic>
      <p:sp>
        <p:nvSpPr>
          <p:cNvPr id="88" name="Oval 87"/>
          <p:cNvSpPr/>
          <p:nvPr/>
        </p:nvSpPr>
        <p:spPr>
          <a:xfrm>
            <a:off x="9739151" y="4049289"/>
            <a:ext cx="360000" cy="216000"/>
          </a:xfrm>
          <a:prstGeom prst="ellipse">
            <a:avLst/>
          </a:prstGeom>
          <a:noFill/>
          <a:ln w="31750" cap="flat">
            <a:solidFill>
              <a:schemeClr val="accent1">
                <a:lumMod val="60000"/>
                <a:lumOff val="4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0" name="Text Placeholder 34"/>
          <p:cNvSpPr>
            <a:spLocks noGrp="1"/>
          </p:cNvSpPr>
          <p:nvPr>
            <p:ph type="body" sz="quarter" idx="24"/>
          </p:nvPr>
        </p:nvSpPr>
        <p:spPr>
          <a:xfrm>
            <a:off x="696000" y="1620000"/>
            <a:ext cx="10800000" cy="720000"/>
          </a:xfrm>
        </p:spPr>
        <p:txBody>
          <a:bodyPr>
            <a:normAutofit/>
          </a:bodyPr>
          <a:lstStyle/>
          <a:p>
            <a:r>
              <a:rPr lang="en-AU" dirty="0">
                <a:latin typeface="Segoe UI Light" panose="020B0502040204020203" pitchFamily="34" charset="0"/>
                <a:cs typeface="Segoe UI Light" panose="020B0502040204020203" pitchFamily="34" charset="0"/>
              </a:rPr>
              <a:t>High level information to use this training resource within PowerPoint has been provided below. </a:t>
            </a:r>
            <a:br>
              <a:rPr lang="en-AU" dirty="0">
                <a:latin typeface="Segoe UI Light" panose="020B0502040204020203" pitchFamily="34" charset="0"/>
                <a:cs typeface="Segoe UI Light" panose="020B0502040204020203" pitchFamily="34" charset="0"/>
              </a:rPr>
            </a:br>
            <a:r>
              <a:rPr lang="en-AU" dirty="0">
                <a:latin typeface="Segoe UI Light" panose="020B0502040204020203" pitchFamily="34" charset="0"/>
                <a:cs typeface="Segoe UI Light" panose="020B0502040204020203" pitchFamily="34" charset="0"/>
              </a:rPr>
              <a:t>For more information about using PowerPoint please refer to the official </a:t>
            </a:r>
            <a:r>
              <a:rPr lang="en-AU" dirty="0">
                <a:latin typeface="Segoe UI Light" panose="020B0502040204020203" pitchFamily="34" charset="0"/>
                <a:cs typeface="Segoe UI Light" panose="020B0502040204020203" pitchFamily="34" charset="0"/>
                <a:hlinkClick r:id="rId4"/>
              </a:rPr>
              <a:t>Microsoft resource here</a:t>
            </a:r>
            <a:r>
              <a:rPr lang="en-AU" dirty="0">
                <a:latin typeface="Segoe UI Light" panose="020B0502040204020203" pitchFamily="34" charset="0"/>
                <a:cs typeface="Segoe UI Light" panose="020B0502040204020203" pitchFamily="34" charset="0"/>
              </a:rPr>
              <a:t>.</a:t>
            </a:r>
          </a:p>
        </p:txBody>
      </p:sp>
      <p:pic>
        <p:nvPicPr>
          <p:cNvPr id="8" name="Picture 7"/>
          <p:cNvPicPr>
            <a:picLocks noChangeAspect="1"/>
          </p:cNvPicPr>
          <p:nvPr/>
        </p:nvPicPr>
        <p:blipFill rotWithShape="1">
          <a:blip r:embed="rId5">
            <a:extLst>
              <a:ext uri="{28A0092B-C50C-407E-A947-70E740481C1C}">
                <a14:useLocalDpi xmlns:a14="http://schemas.microsoft.com/office/drawing/2010/main" val="0"/>
              </a:ext>
            </a:extLst>
          </a:blip>
          <a:srcRect t="28543"/>
          <a:stretch/>
        </p:blipFill>
        <p:spPr>
          <a:xfrm>
            <a:off x="1384062" y="3960000"/>
            <a:ext cx="1634721" cy="2340000"/>
          </a:xfrm>
          <a:prstGeom prst="rect">
            <a:avLst/>
          </a:prstGeom>
          <a:ln>
            <a:noFill/>
          </a:ln>
          <a:effectLst>
            <a:outerShdw blurRad="50800" dist="38100" dir="2700000" algn="tl" rotWithShape="0">
              <a:prstClr val="black">
                <a:alpha val="40000"/>
              </a:prstClr>
            </a:outerShdw>
          </a:effectLst>
        </p:spPr>
      </p:pic>
      <p:sp>
        <p:nvSpPr>
          <p:cNvPr id="32" name="Oval 31"/>
          <p:cNvSpPr/>
          <p:nvPr/>
        </p:nvSpPr>
        <p:spPr>
          <a:xfrm>
            <a:off x="2088091" y="5943404"/>
            <a:ext cx="540000" cy="216000"/>
          </a:xfrm>
          <a:prstGeom prst="ellipse">
            <a:avLst/>
          </a:prstGeom>
          <a:noFill/>
          <a:ln w="31750" cap="flat">
            <a:solidFill>
              <a:schemeClr val="accent1">
                <a:lumMod val="60000"/>
                <a:lumOff val="4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26" name="Curved Connector 25"/>
          <p:cNvCxnSpPr>
            <a:stCxn id="88" idx="2"/>
            <a:endCxn id="89" idx="0"/>
          </p:cNvCxnSpPr>
          <p:nvPr/>
        </p:nvCxnSpPr>
        <p:spPr>
          <a:xfrm rot="10800000" flipV="1">
            <a:off x="8247995" y="4157289"/>
            <a:ext cx="1491157" cy="1408174"/>
          </a:xfrm>
          <a:prstGeom prst="curvedConnector2">
            <a:avLst/>
          </a:prstGeom>
          <a:ln w="38100">
            <a:solidFill>
              <a:schemeClr val="accent1">
                <a:lumMod val="60000"/>
                <a:lumOff val="40000"/>
              </a:schemeClr>
            </a:solidFill>
            <a:headEnd type="none"/>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5462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3AF367-0B16-232F-54DC-8A3A8923AD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DBF2D4-4ECA-BC7E-B0C2-266B500F7292}"/>
              </a:ext>
            </a:extLst>
          </p:cNvPr>
          <p:cNvSpPr>
            <a:spLocks noGrp="1"/>
          </p:cNvSpPr>
          <p:nvPr>
            <p:ph type="title"/>
          </p:nvPr>
        </p:nvSpPr>
        <p:spPr/>
        <p:txBody>
          <a:bodyPr/>
          <a:lstStyle/>
          <a:p>
            <a:r>
              <a:rPr lang="en-AU" dirty="0"/>
              <a:t>Communicating with students</a:t>
            </a:r>
          </a:p>
        </p:txBody>
      </p:sp>
      <p:sp>
        <p:nvSpPr>
          <p:cNvPr id="4" name="Content Placeholder 3">
            <a:extLst>
              <a:ext uri="{FF2B5EF4-FFF2-40B4-BE49-F238E27FC236}">
                <a16:creationId xmlns:a16="http://schemas.microsoft.com/office/drawing/2014/main" id="{16F58747-9B14-5AA2-295E-C068ACC92505}"/>
              </a:ext>
            </a:extLst>
          </p:cNvPr>
          <p:cNvSpPr>
            <a:spLocks noGrp="1"/>
          </p:cNvSpPr>
          <p:nvPr>
            <p:ph idx="19"/>
          </p:nvPr>
        </p:nvSpPr>
        <p:spPr>
          <a:xfrm>
            <a:off x="2158501" y="2730467"/>
            <a:ext cx="2857499" cy="2927066"/>
          </a:xfrm>
        </p:spPr>
        <p:txBody>
          <a:bodyPr>
            <a:normAutofit/>
          </a:bodyPr>
          <a:lstStyle/>
          <a:p>
            <a:pPr marL="285750" indent="-285750" algn="l">
              <a:buFont typeface="Arial" panose="020B0604020202020204" pitchFamily="34" charset="0"/>
              <a:buChar char="•"/>
            </a:pPr>
            <a:r>
              <a:rPr lang="en-AU" dirty="0"/>
              <a:t>Greet the student using their name.</a:t>
            </a:r>
          </a:p>
          <a:p>
            <a:pPr marL="285750" indent="-285750" algn="l">
              <a:buFont typeface="Arial" panose="020B0604020202020204" pitchFamily="34" charset="0"/>
              <a:buChar char="•"/>
            </a:pPr>
            <a:r>
              <a:rPr lang="en-AU" dirty="0"/>
              <a:t>Ask how their morning/ day was.</a:t>
            </a:r>
          </a:p>
          <a:p>
            <a:pPr marL="285750" indent="-285750" algn="l">
              <a:buFont typeface="Arial" panose="020B0604020202020204" pitchFamily="34" charset="0"/>
              <a:buChar char="•"/>
            </a:pPr>
            <a:r>
              <a:rPr lang="en-AU" dirty="0"/>
              <a:t>Talk about their interests and hobbies</a:t>
            </a:r>
          </a:p>
          <a:p>
            <a:pPr marL="285750" indent="-285750" algn="l">
              <a:buFont typeface="Arial" panose="020B0604020202020204" pitchFamily="34" charset="0"/>
              <a:buChar char="•"/>
            </a:pPr>
            <a:r>
              <a:rPr lang="en-AU" dirty="0"/>
              <a:t>Actively listen</a:t>
            </a:r>
          </a:p>
          <a:p>
            <a:pPr marL="285750" indent="-285750" algn="l">
              <a:buFont typeface="Arial" panose="020B0604020202020204" pitchFamily="34" charset="0"/>
              <a:buChar char="•"/>
            </a:pPr>
            <a:endParaRPr lang="en-AU" dirty="0"/>
          </a:p>
        </p:txBody>
      </p:sp>
      <p:sp>
        <p:nvSpPr>
          <p:cNvPr id="9" name="Text Placeholder 8">
            <a:extLst>
              <a:ext uri="{FF2B5EF4-FFF2-40B4-BE49-F238E27FC236}">
                <a16:creationId xmlns:a16="http://schemas.microsoft.com/office/drawing/2014/main" id="{0C16F86A-435B-5336-6321-CD93D645ED31}"/>
              </a:ext>
            </a:extLst>
          </p:cNvPr>
          <p:cNvSpPr>
            <a:spLocks noGrp="1"/>
          </p:cNvSpPr>
          <p:nvPr>
            <p:ph type="body" sz="quarter" idx="24"/>
          </p:nvPr>
        </p:nvSpPr>
        <p:spPr>
          <a:xfrm>
            <a:off x="696000" y="1620000"/>
            <a:ext cx="10800000" cy="360000"/>
          </a:xfrm>
        </p:spPr>
        <p:txBody>
          <a:bodyPr>
            <a:normAutofit/>
          </a:bodyPr>
          <a:lstStyle/>
          <a:p>
            <a:r>
              <a:rPr lang="en-AU" dirty="0"/>
              <a:t>How to build a positive relationship and communicate effectively</a:t>
            </a:r>
          </a:p>
        </p:txBody>
      </p:sp>
      <p:sp>
        <p:nvSpPr>
          <p:cNvPr id="10" name="Footer Placeholder 9">
            <a:extLst>
              <a:ext uri="{FF2B5EF4-FFF2-40B4-BE49-F238E27FC236}">
                <a16:creationId xmlns:a16="http://schemas.microsoft.com/office/drawing/2014/main" id="{9206B15D-FB2D-077F-5C1E-554306BD64D5}"/>
              </a:ext>
            </a:extLst>
          </p:cNvPr>
          <p:cNvSpPr>
            <a:spLocks noGrp="1"/>
          </p:cNvSpPr>
          <p:nvPr>
            <p:ph type="ftr" sz="quarter" idx="11"/>
          </p:nvPr>
        </p:nvSpPr>
        <p:spPr/>
        <p:txBody>
          <a:bodyPr/>
          <a:lstStyle/>
          <a:p>
            <a:r>
              <a:rPr lang="en-AU" dirty="0"/>
              <a:t>Driver Information Package</a:t>
            </a:r>
          </a:p>
        </p:txBody>
      </p:sp>
      <p:sp>
        <p:nvSpPr>
          <p:cNvPr id="11" name="Slide Number Placeholder 10">
            <a:extLst>
              <a:ext uri="{FF2B5EF4-FFF2-40B4-BE49-F238E27FC236}">
                <a16:creationId xmlns:a16="http://schemas.microsoft.com/office/drawing/2014/main" id="{C0541F5C-00A9-46FB-FE17-EC1727031C49}"/>
              </a:ext>
            </a:extLst>
          </p:cNvPr>
          <p:cNvSpPr>
            <a:spLocks noGrp="1"/>
          </p:cNvSpPr>
          <p:nvPr>
            <p:ph type="sldNum" sz="quarter" idx="12"/>
          </p:nvPr>
        </p:nvSpPr>
        <p:spPr/>
        <p:txBody>
          <a:bodyPr/>
          <a:lstStyle/>
          <a:p>
            <a:fld id="{BE64B92C-6FA6-4595-AE78-A0E3A0C06EDD}" type="slidenum">
              <a:rPr lang="en-AU" smtClean="0"/>
              <a:pPr/>
              <a:t>30</a:t>
            </a:fld>
            <a:endParaRPr lang="en-AU" dirty="0"/>
          </a:p>
        </p:txBody>
      </p:sp>
      <p:sp>
        <p:nvSpPr>
          <p:cNvPr id="20" name="TextBox 19">
            <a:extLst>
              <a:ext uri="{FF2B5EF4-FFF2-40B4-BE49-F238E27FC236}">
                <a16:creationId xmlns:a16="http://schemas.microsoft.com/office/drawing/2014/main" id="{EF27FAFD-C6F9-6C35-86B0-D217562283D6}"/>
              </a:ext>
            </a:extLst>
          </p:cNvPr>
          <p:cNvSpPr txBox="1"/>
          <p:nvPr/>
        </p:nvSpPr>
        <p:spPr>
          <a:xfrm>
            <a:off x="7365259" y="2730467"/>
            <a:ext cx="2848535" cy="2462213"/>
          </a:xfrm>
          <a:prstGeom prst="rect">
            <a:avLst/>
          </a:prstGeom>
          <a:noFill/>
        </p:spPr>
        <p:txBody>
          <a:bodyPr wrap="square" rtlCol="0">
            <a:spAutoFit/>
          </a:bodyPr>
          <a:lstStyle/>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Be patient and calm</a:t>
            </a:r>
          </a:p>
          <a:p>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Use clear and simple language</a:t>
            </a:r>
          </a:p>
          <a:p>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Consider nonverbal ways to communicate for e.g. thumbs up, wave or hand gestures</a:t>
            </a:r>
          </a:p>
          <a:p>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Avoid calling a student naughty – remember all behaviour is a form of communication</a:t>
            </a:r>
          </a:p>
        </p:txBody>
      </p:sp>
      <p:pic>
        <p:nvPicPr>
          <p:cNvPr id="3" name="Picture 2">
            <a:extLst>
              <a:ext uri="{FF2B5EF4-FFF2-40B4-BE49-F238E27FC236}">
                <a16:creationId xmlns:a16="http://schemas.microsoft.com/office/drawing/2014/main" id="{172E6001-A983-00C2-9BA1-587DD5EAEED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16388" y="3014931"/>
            <a:ext cx="959224" cy="1278137"/>
          </a:xfrm>
          <a:prstGeom prst="rect">
            <a:avLst/>
          </a:prstGeom>
        </p:spPr>
      </p:pic>
    </p:spTree>
    <p:extLst>
      <p:ext uri="{BB962C8B-B14F-4D97-AF65-F5344CB8AC3E}">
        <p14:creationId xmlns:p14="http://schemas.microsoft.com/office/powerpoint/2010/main" val="42700095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064684-D20E-6DCC-95EA-64FCDCE93C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8B524A-BA79-CA1F-95F4-07C36F9AFAFC}"/>
              </a:ext>
            </a:extLst>
          </p:cNvPr>
          <p:cNvSpPr>
            <a:spLocks noGrp="1"/>
          </p:cNvSpPr>
          <p:nvPr>
            <p:ph type="title"/>
          </p:nvPr>
        </p:nvSpPr>
        <p:spPr/>
        <p:txBody>
          <a:bodyPr/>
          <a:lstStyle/>
          <a:p>
            <a:r>
              <a:rPr lang="en-AU" dirty="0"/>
              <a:t>Communicating with Parents</a:t>
            </a:r>
          </a:p>
        </p:txBody>
      </p:sp>
      <p:sp>
        <p:nvSpPr>
          <p:cNvPr id="9" name="Text Placeholder 8">
            <a:extLst>
              <a:ext uri="{FF2B5EF4-FFF2-40B4-BE49-F238E27FC236}">
                <a16:creationId xmlns:a16="http://schemas.microsoft.com/office/drawing/2014/main" id="{DBC43C04-5F15-085E-8140-FD9C58A22A43}"/>
              </a:ext>
            </a:extLst>
          </p:cNvPr>
          <p:cNvSpPr>
            <a:spLocks noGrp="1"/>
          </p:cNvSpPr>
          <p:nvPr>
            <p:ph type="body" sz="quarter" idx="24"/>
          </p:nvPr>
        </p:nvSpPr>
        <p:spPr>
          <a:xfrm>
            <a:off x="696000" y="1620000"/>
            <a:ext cx="10800000" cy="360000"/>
          </a:xfrm>
        </p:spPr>
        <p:txBody>
          <a:bodyPr>
            <a:normAutofit/>
          </a:bodyPr>
          <a:lstStyle/>
          <a:p>
            <a:r>
              <a:rPr lang="en-AU" dirty="0"/>
              <a:t>How to build a positive relationship </a:t>
            </a:r>
          </a:p>
          <a:p>
            <a:endParaRPr lang="en-AU" dirty="0"/>
          </a:p>
        </p:txBody>
      </p:sp>
      <p:sp>
        <p:nvSpPr>
          <p:cNvPr id="10" name="Footer Placeholder 9">
            <a:extLst>
              <a:ext uri="{FF2B5EF4-FFF2-40B4-BE49-F238E27FC236}">
                <a16:creationId xmlns:a16="http://schemas.microsoft.com/office/drawing/2014/main" id="{709D723F-EF57-0A46-9FC2-AFBF92BD1ECB}"/>
              </a:ext>
            </a:extLst>
          </p:cNvPr>
          <p:cNvSpPr>
            <a:spLocks noGrp="1"/>
          </p:cNvSpPr>
          <p:nvPr>
            <p:ph type="ftr" sz="quarter" idx="11"/>
          </p:nvPr>
        </p:nvSpPr>
        <p:spPr/>
        <p:txBody>
          <a:bodyPr/>
          <a:lstStyle/>
          <a:p>
            <a:r>
              <a:rPr lang="en-AU" dirty="0"/>
              <a:t>Driver Information Package</a:t>
            </a:r>
          </a:p>
        </p:txBody>
      </p:sp>
      <p:sp>
        <p:nvSpPr>
          <p:cNvPr id="11" name="Slide Number Placeholder 10">
            <a:extLst>
              <a:ext uri="{FF2B5EF4-FFF2-40B4-BE49-F238E27FC236}">
                <a16:creationId xmlns:a16="http://schemas.microsoft.com/office/drawing/2014/main" id="{F62E5F9B-2777-FC41-D96F-F02BC5B5CDF6}"/>
              </a:ext>
            </a:extLst>
          </p:cNvPr>
          <p:cNvSpPr>
            <a:spLocks noGrp="1"/>
          </p:cNvSpPr>
          <p:nvPr>
            <p:ph type="sldNum" sz="quarter" idx="12"/>
          </p:nvPr>
        </p:nvSpPr>
        <p:spPr/>
        <p:txBody>
          <a:bodyPr/>
          <a:lstStyle/>
          <a:p>
            <a:fld id="{BE64B92C-6FA6-4595-AE78-A0E3A0C06EDD}" type="slidenum">
              <a:rPr lang="en-AU" smtClean="0"/>
              <a:pPr/>
              <a:t>31</a:t>
            </a:fld>
            <a:endParaRPr lang="en-AU" dirty="0"/>
          </a:p>
        </p:txBody>
      </p:sp>
      <p:sp>
        <p:nvSpPr>
          <p:cNvPr id="4" name="TextBox 3">
            <a:extLst>
              <a:ext uri="{FF2B5EF4-FFF2-40B4-BE49-F238E27FC236}">
                <a16:creationId xmlns:a16="http://schemas.microsoft.com/office/drawing/2014/main" id="{C124A4D7-291F-ADA4-AE1B-D635D5D3EFDD}"/>
              </a:ext>
            </a:extLst>
          </p:cNvPr>
          <p:cNvSpPr txBox="1"/>
          <p:nvPr/>
        </p:nvSpPr>
        <p:spPr>
          <a:xfrm>
            <a:off x="2053909" y="2475082"/>
            <a:ext cx="2848535" cy="2246769"/>
          </a:xfrm>
          <a:prstGeom prst="rect">
            <a:avLst/>
          </a:prstGeom>
          <a:noFill/>
        </p:spPr>
        <p:txBody>
          <a:bodyPr wrap="square" rtlCol="0">
            <a:spAutoFit/>
          </a:bodyPr>
          <a:lstStyle/>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Greet the parent when they approach the vehicle</a:t>
            </a:r>
          </a:p>
          <a:p>
            <a:pPr algn="ctr"/>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Remain calm and respectful</a:t>
            </a:r>
          </a:p>
          <a:p>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Advise of any significant delays and incidents</a:t>
            </a:r>
          </a:p>
          <a:p>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Communicate respectfully with all parties involved in transport</a:t>
            </a:r>
          </a:p>
        </p:txBody>
      </p:sp>
      <p:pic>
        <p:nvPicPr>
          <p:cNvPr id="8" name="Picture 7">
            <a:extLst>
              <a:ext uri="{FF2B5EF4-FFF2-40B4-BE49-F238E27FC236}">
                <a16:creationId xmlns:a16="http://schemas.microsoft.com/office/drawing/2014/main" id="{52C32CC7-CF68-D42F-A193-62FBED078FB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5647" y="3362105"/>
            <a:ext cx="1010141" cy="784830"/>
          </a:xfrm>
          <a:prstGeom prst="rect">
            <a:avLst/>
          </a:prstGeom>
        </p:spPr>
      </p:pic>
      <p:sp>
        <p:nvSpPr>
          <p:cNvPr id="12" name="TextBox 11">
            <a:extLst>
              <a:ext uri="{FF2B5EF4-FFF2-40B4-BE49-F238E27FC236}">
                <a16:creationId xmlns:a16="http://schemas.microsoft.com/office/drawing/2014/main" id="{E7D84A9F-3ADB-71C5-463B-8FDF0129F1D9}"/>
              </a:ext>
            </a:extLst>
          </p:cNvPr>
          <p:cNvSpPr txBox="1"/>
          <p:nvPr/>
        </p:nvSpPr>
        <p:spPr>
          <a:xfrm>
            <a:off x="7398991" y="2197893"/>
            <a:ext cx="2951630" cy="2462213"/>
          </a:xfrm>
          <a:prstGeom prst="rect">
            <a:avLst/>
          </a:prstGeom>
          <a:noFill/>
        </p:spPr>
        <p:txBody>
          <a:bodyPr wrap="square" rtlCol="0">
            <a:spAutoFit/>
          </a:bodyPr>
          <a:lstStyle/>
          <a:p>
            <a:pPr marL="285750" indent="-285750">
              <a:buFont typeface="Arial" panose="020B0604020202020204" pitchFamily="34" charset="0"/>
              <a:buChar char="•"/>
            </a:pPr>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Don’t argue with parents. If they are upset refer them to the ASTP or the school</a:t>
            </a:r>
          </a:p>
          <a:p>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Never arrange to meet parents in the home or other locations</a:t>
            </a:r>
          </a:p>
          <a:p>
            <a:pPr marL="285750" indent="-285750">
              <a:buFont typeface="Arial" panose="020B0604020202020204" pitchFamily="34" charset="0"/>
              <a:buChar char="•"/>
            </a:pPr>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Only text or phone parents to organise transport arrangements</a:t>
            </a:r>
          </a:p>
          <a:p>
            <a:pPr marL="285750" indent="-285750">
              <a:buFont typeface="Arial" panose="020B0604020202020204" pitchFamily="34" charset="0"/>
              <a:buChar char="•"/>
            </a:pPr>
            <a:endParaRPr lang="en-AU" sz="1400" dirty="0">
              <a:latin typeface="Segoe UI Light" panose="020B0502040204020203" pitchFamily="34" charset="0"/>
              <a:cs typeface="Segoe UI Light" panose="020B0502040204020203" pitchFamily="34" charset="0"/>
            </a:endParaRPr>
          </a:p>
        </p:txBody>
      </p:sp>
      <p:sp>
        <p:nvSpPr>
          <p:cNvPr id="3" name="TextBox 2">
            <a:extLst>
              <a:ext uri="{FF2B5EF4-FFF2-40B4-BE49-F238E27FC236}">
                <a16:creationId xmlns:a16="http://schemas.microsoft.com/office/drawing/2014/main" id="{488F0870-F39F-2D78-1FDA-2E3ECFBBC372}"/>
              </a:ext>
            </a:extLst>
          </p:cNvPr>
          <p:cNvSpPr txBox="1"/>
          <p:nvPr/>
        </p:nvSpPr>
        <p:spPr>
          <a:xfrm>
            <a:off x="2053909" y="5238000"/>
            <a:ext cx="8471338" cy="369204"/>
          </a:xfrm>
          <a:prstGeom prst="rect">
            <a:avLst/>
          </a:prstGeom>
          <a:noFill/>
        </p:spPr>
        <p:txBody>
          <a:bodyPr wrap="square" rtlCol="0">
            <a:spAutoFit/>
          </a:bodyPr>
          <a:lstStyle/>
          <a:p>
            <a:r>
              <a:rPr lang="en-AU" b="1" dirty="0">
                <a:latin typeface="Segoe UI Light" panose="020B0502040204020203" pitchFamily="34" charset="0"/>
                <a:cs typeface="Segoe UI Light" panose="020B0502040204020203" pitchFamily="34" charset="0"/>
              </a:rPr>
              <a:t>Always report concerns or incidents with parents to the ASTP via your contractor</a:t>
            </a:r>
          </a:p>
        </p:txBody>
      </p:sp>
    </p:spTree>
    <p:extLst>
      <p:ext uri="{BB962C8B-B14F-4D97-AF65-F5344CB8AC3E}">
        <p14:creationId xmlns:p14="http://schemas.microsoft.com/office/powerpoint/2010/main" val="37705599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5EE0F7-09BB-50F9-DC43-D9B50509A7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BDF56E-91C3-9173-4A6C-7C3A50A84D1E}"/>
              </a:ext>
            </a:extLst>
          </p:cNvPr>
          <p:cNvSpPr>
            <a:spLocks noGrp="1"/>
          </p:cNvSpPr>
          <p:nvPr>
            <p:ph type="title"/>
          </p:nvPr>
        </p:nvSpPr>
        <p:spPr/>
        <p:txBody>
          <a:bodyPr/>
          <a:lstStyle/>
          <a:p>
            <a:r>
              <a:rPr lang="en-AU" dirty="0"/>
              <a:t>Communicating with schools</a:t>
            </a:r>
          </a:p>
        </p:txBody>
      </p:sp>
      <p:sp>
        <p:nvSpPr>
          <p:cNvPr id="9" name="Text Placeholder 8">
            <a:extLst>
              <a:ext uri="{FF2B5EF4-FFF2-40B4-BE49-F238E27FC236}">
                <a16:creationId xmlns:a16="http://schemas.microsoft.com/office/drawing/2014/main" id="{02F0BA5C-3757-C10A-5FB2-14D84E4D844F}"/>
              </a:ext>
            </a:extLst>
          </p:cNvPr>
          <p:cNvSpPr>
            <a:spLocks noGrp="1"/>
          </p:cNvSpPr>
          <p:nvPr>
            <p:ph type="body" sz="quarter" idx="24"/>
          </p:nvPr>
        </p:nvSpPr>
        <p:spPr>
          <a:xfrm>
            <a:off x="696000" y="1620000"/>
            <a:ext cx="10800000" cy="360000"/>
          </a:xfrm>
        </p:spPr>
        <p:txBody>
          <a:bodyPr>
            <a:normAutofit/>
          </a:bodyPr>
          <a:lstStyle/>
          <a:p>
            <a:r>
              <a:rPr lang="en-AU" dirty="0"/>
              <a:t>How to build a positive relationship </a:t>
            </a:r>
          </a:p>
          <a:p>
            <a:endParaRPr lang="en-AU" dirty="0"/>
          </a:p>
        </p:txBody>
      </p:sp>
      <p:sp>
        <p:nvSpPr>
          <p:cNvPr id="10" name="Footer Placeholder 9">
            <a:extLst>
              <a:ext uri="{FF2B5EF4-FFF2-40B4-BE49-F238E27FC236}">
                <a16:creationId xmlns:a16="http://schemas.microsoft.com/office/drawing/2014/main" id="{4BFDEA33-9D29-190C-9477-84E3D639F98F}"/>
              </a:ext>
            </a:extLst>
          </p:cNvPr>
          <p:cNvSpPr>
            <a:spLocks noGrp="1"/>
          </p:cNvSpPr>
          <p:nvPr>
            <p:ph type="ftr" sz="quarter" idx="11"/>
          </p:nvPr>
        </p:nvSpPr>
        <p:spPr/>
        <p:txBody>
          <a:bodyPr/>
          <a:lstStyle/>
          <a:p>
            <a:r>
              <a:rPr lang="en-AU" dirty="0"/>
              <a:t>Driver Information Package</a:t>
            </a:r>
          </a:p>
        </p:txBody>
      </p:sp>
      <p:sp>
        <p:nvSpPr>
          <p:cNvPr id="11" name="Slide Number Placeholder 10">
            <a:extLst>
              <a:ext uri="{FF2B5EF4-FFF2-40B4-BE49-F238E27FC236}">
                <a16:creationId xmlns:a16="http://schemas.microsoft.com/office/drawing/2014/main" id="{FD030014-C58F-7726-FB39-F386E41F8BA7}"/>
              </a:ext>
            </a:extLst>
          </p:cNvPr>
          <p:cNvSpPr>
            <a:spLocks noGrp="1"/>
          </p:cNvSpPr>
          <p:nvPr>
            <p:ph type="sldNum" sz="quarter" idx="12"/>
          </p:nvPr>
        </p:nvSpPr>
        <p:spPr/>
        <p:txBody>
          <a:bodyPr/>
          <a:lstStyle/>
          <a:p>
            <a:fld id="{BE64B92C-6FA6-4595-AE78-A0E3A0C06EDD}" type="slidenum">
              <a:rPr lang="en-AU" smtClean="0"/>
              <a:pPr/>
              <a:t>32</a:t>
            </a:fld>
            <a:endParaRPr lang="en-AU" dirty="0"/>
          </a:p>
        </p:txBody>
      </p:sp>
      <p:sp>
        <p:nvSpPr>
          <p:cNvPr id="4" name="TextBox 3">
            <a:extLst>
              <a:ext uri="{FF2B5EF4-FFF2-40B4-BE49-F238E27FC236}">
                <a16:creationId xmlns:a16="http://schemas.microsoft.com/office/drawing/2014/main" id="{BF376B06-6016-0834-8A8C-469AF1D991FF}"/>
              </a:ext>
            </a:extLst>
          </p:cNvPr>
          <p:cNvSpPr txBox="1"/>
          <p:nvPr/>
        </p:nvSpPr>
        <p:spPr>
          <a:xfrm>
            <a:off x="976326" y="2207450"/>
            <a:ext cx="4009064" cy="2893100"/>
          </a:xfrm>
          <a:prstGeom prst="rect">
            <a:avLst/>
          </a:prstGeom>
          <a:noFill/>
        </p:spPr>
        <p:txBody>
          <a:bodyPr wrap="square" rtlCol="0">
            <a:spAutoFit/>
          </a:bodyPr>
          <a:lstStyle/>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Greet school staff when they approach the vehicle.</a:t>
            </a:r>
          </a:p>
          <a:p>
            <a:pPr algn="ctr"/>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Remain calm and be professional</a:t>
            </a:r>
          </a:p>
          <a:p>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Advise of any significant delays and incidents.</a:t>
            </a:r>
          </a:p>
          <a:p>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Communicate respectfully with all parties involved in transport.</a:t>
            </a:r>
          </a:p>
          <a:p>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Ask how the student’s day was, and whether there is anything you might need to know that may impact their journey home</a:t>
            </a:r>
          </a:p>
        </p:txBody>
      </p:sp>
      <p:pic>
        <p:nvPicPr>
          <p:cNvPr id="8" name="Picture 7">
            <a:extLst>
              <a:ext uri="{FF2B5EF4-FFF2-40B4-BE49-F238E27FC236}">
                <a16:creationId xmlns:a16="http://schemas.microsoft.com/office/drawing/2014/main" id="{67BE9AB3-A839-868A-4303-422FFD09D04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5647" y="3362105"/>
            <a:ext cx="1010141" cy="784830"/>
          </a:xfrm>
          <a:prstGeom prst="rect">
            <a:avLst/>
          </a:prstGeom>
        </p:spPr>
      </p:pic>
      <p:sp>
        <p:nvSpPr>
          <p:cNvPr id="12" name="TextBox 11">
            <a:extLst>
              <a:ext uri="{FF2B5EF4-FFF2-40B4-BE49-F238E27FC236}">
                <a16:creationId xmlns:a16="http://schemas.microsoft.com/office/drawing/2014/main" id="{545E6281-7E2C-F7B8-7D6E-74E14A13F10E}"/>
              </a:ext>
            </a:extLst>
          </p:cNvPr>
          <p:cNvSpPr txBox="1"/>
          <p:nvPr/>
        </p:nvSpPr>
        <p:spPr>
          <a:xfrm>
            <a:off x="7486938" y="1877083"/>
            <a:ext cx="4319998" cy="3754874"/>
          </a:xfrm>
          <a:prstGeom prst="rect">
            <a:avLst/>
          </a:prstGeom>
          <a:noFill/>
        </p:spPr>
        <p:txBody>
          <a:bodyPr wrap="square" rtlCol="0">
            <a:spAutoFit/>
          </a:bodyPr>
          <a:lstStyle/>
          <a:p>
            <a:pPr marL="285750" indent="-285750">
              <a:buFont typeface="Arial" panose="020B0604020202020204" pitchFamily="34" charset="0"/>
              <a:buChar char="•"/>
            </a:pPr>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Report incidents or concerns to the school, and in writing via the contractor. ASTP will ask the school to undertake a risk assessment</a:t>
            </a:r>
          </a:p>
          <a:p>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Don’t argue with teachers. If they are upset, refer them to the ASTP</a:t>
            </a:r>
          </a:p>
          <a:p>
            <a:pPr marL="285750" indent="-285750">
              <a:buFont typeface="Arial" panose="020B0604020202020204" pitchFamily="34" charset="0"/>
              <a:buChar char="•"/>
            </a:pPr>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Don’t tell the school how you think student behaviour should be managed. Discuss what is occurring and seek their advice</a:t>
            </a:r>
          </a:p>
          <a:p>
            <a:pPr marL="285750" indent="-285750">
              <a:buFont typeface="Arial" panose="020B0604020202020204" pitchFamily="34" charset="0"/>
              <a:buChar char="•"/>
            </a:pPr>
            <a:endParaRPr lang="en-AU" sz="1400" dirty="0">
              <a:latin typeface="Segoe UI Light" panose="020B0502040204020203" pitchFamily="34" charset="0"/>
              <a:cs typeface="Segoe UI Light" panose="020B0502040204020203" pitchFamily="34" charset="0"/>
            </a:endParaRPr>
          </a:p>
          <a:p>
            <a:pPr marL="285750" indent="-285750">
              <a:buFont typeface="Arial" panose="020B0604020202020204" pitchFamily="34" charset="0"/>
              <a:buChar char="•"/>
            </a:pPr>
            <a:r>
              <a:rPr lang="en-AU" sz="1400" dirty="0">
                <a:latin typeface="Segoe UI Light" panose="020B0502040204020203" pitchFamily="34" charset="0"/>
                <a:cs typeface="Segoe UI Light" panose="020B0502040204020203" pitchFamily="34" charset="0"/>
              </a:rPr>
              <a:t>Don’t install restrictive practice equipment such as belt buckles and harnesses unless it is stated on the Behaviour Support Plan and you are </a:t>
            </a:r>
          </a:p>
          <a:p>
            <a:r>
              <a:rPr lang="en-AU" sz="1400" dirty="0">
                <a:latin typeface="Segoe UI Light" panose="020B0502040204020203" pitchFamily="34" charset="0"/>
                <a:cs typeface="Segoe UI Light" panose="020B0502040204020203" pitchFamily="34" charset="0"/>
              </a:rPr>
              <a:t>      provided a medical certificate by the school</a:t>
            </a:r>
          </a:p>
          <a:p>
            <a:pPr marL="285750" indent="-285750">
              <a:buFont typeface="Arial" panose="020B0604020202020204" pitchFamily="34" charset="0"/>
              <a:buChar char="•"/>
            </a:pPr>
            <a:endParaRPr lang="en-AU" sz="1400" dirty="0">
              <a:latin typeface="Segoe UI Light" panose="020B0502040204020203" pitchFamily="34" charset="0"/>
              <a:cs typeface="Segoe UI Light" panose="020B0502040204020203" pitchFamily="34" charset="0"/>
            </a:endParaRPr>
          </a:p>
        </p:txBody>
      </p:sp>
      <p:sp>
        <p:nvSpPr>
          <p:cNvPr id="3" name="TextBox 2">
            <a:extLst>
              <a:ext uri="{FF2B5EF4-FFF2-40B4-BE49-F238E27FC236}">
                <a16:creationId xmlns:a16="http://schemas.microsoft.com/office/drawing/2014/main" id="{B73D0F01-A7FD-B1F2-3FCD-FF8CD749E64C}"/>
              </a:ext>
            </a:extLst>
          </p:cNvPr>
          <p:cNvSpPr txBox="1"/>
          <p:nvPr/>
        </p:nvSpPr>
        <p:spPr>
          <a:xfrm>
            <a:off x="1944662" y="5691991"/>
            <a:ext cx="8471338" cy="369204"/>
          </a:xfrm>
          <a:prstGeom prst="rect">
            <a:avLst/>
          </a:prstGeom>
          <a:noFill/>
        </p:spPr>
        <p:txBody>
          <a:bodyPr wrap="square" rtlCol="0">
            <a:spAutoFit/>
          </a:bodyPr>
          <a:lstStyle/>
          <a:p>
            <a:r>
              <a:rPr lang="en-AU" b="1" dirty="0">
                <a:latin typeface="Segoe UI Light" panose="020B0502040204020203" pitchFamily="34" charset="0"/>
                <a:cs typeface="Segoe UI Light" panose="020B0502040204020203" pitchFamily="34" charset="0"/>
              </a:rPr>
              <a:t>Always report concerns or incidents with school staff to the ASTP via your contractor</a:t>
            </a:r>
          </a:p>
        </p:txBody>
      </p:sp>
    </p:spTree>
    <p:extLst>
      <p:ext uri="{BB962C8B-B14F-4D97-AF65-F5344CB8AC3E}">
        <p14:creationId xmlns:p14="http://schemas.microsoft.com/office/powerpoint/2010/main" val="3037687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AU" dirty="0"/>
              <a:t>ASTP Agreement:</a:t>
            </a:r>
            <a:br>
              <a:rPr lang="en-AU" dirty="0"/>
            </a:br>
            <a:r>
              <a:rPr lang="en-AU" dirty="0"/>
              <a:t>Important information </a:t>
            </a:r>
            <a:br>
              <a:rPr lang="en-AU" dirty="0"/>
            </a:br>
            <a:r>
              <a:rPr lang="en-AU" dirty="0"/>
              <a:t>for drivers</a:t>
            </a:r>
          </a:p>
        </p:txBody>
      </p:sp>
      <p:sp>
        <p:nvSpPr>
          <p:cNvPr id="5" name="Text Placeholder 4"/>
          <p:cNvSpPr>
            <a:spLocks noGrp="1"/>
          </p:cNvSpPr>
          <p:nvPr>
            <p:ph type="body" idx="1"/>
          </p:nvPr>
        </p:nvSpPr>
        <p:spPr/>
        <p:txBody>
          <a:bodyPr>
            <a:normAutofit fontScale="92500"/>
          </a:bodyPr>
          <a:lstStyle/>
          <a:p>
            <a:r>
              <a:rPr lang="en-AU" dirty="0"/>
              <a:t>This training covers important topics including duty of care, code of conduct, and the responsibilities for all involved with the program</a:t>
            </a:r>
          </a:p>
          <a:p>
            <a:endParaRPr lang="en-AU" dirty="0"/>
          </a:p>
          <a:p>
            <a:r>
              <a:rPr lang="en-AU" dirty="0"/>
              <a:t>The aim of this training is to help drivers to understand what professional behaviour looks like when working as a driver with the Assisted School Travel Program</a:t>
            </a:r>
          </a:p>
        </p:txBody>
      </p:sp>
      <p:sp>
        <p:nvSpPr>
          <p:cNvPr id="6" name="Footer Placeholder 5"/>
          <p:cNvSpPr>
            <a:spLocks noGrp="1"/>
          </p:cNvSpPr>
          <p:nvPr>
            <p:ph type="ftr" sz="quarter" idx="11"/>
          </p:nvPr>
        </p:nvSpPr>
        <p:spPr/>
        <p:txBody>
          <a:bodyPr/>
          <a:lstStyle/>
          <a:p>
            <a:r>
              <a:rPr lang="en-AU" dirty="0"/>
              <a:t>Driver Information Package</a:t>
            </a:r>
          </a:p>
        </p:txBody>
      </p:sp>
      <p:sp>
        <p:nvSpPr>
          <p:cNvPr id="8" name="Slide Number Placeholder 7"/>
          <p:cNvSpPr>
            <a:spLocks noGrp="1"/>
          </p:cNvSpPr>
          <p:nvPr>
            <p:ph type="sldNum" sz="quarter" idx="12"/>
          </p:nvPr>
        </p:nvSpPr>
        <p:spPr/>
        <p:txBody>
          <a:bodyPr/>
          <a:lstStyle/>
          <a:p>
            <a:fld id="{BE64B92C-6FA6-4595-AE78-A0E3A0C06EDD}" type="slidenum">
              <a:rPr lang="en-AU" smtClean="0"/>
              <a:pPr/>
              <a:t>4</a:t>
            </a:fld>
            <a:endParaRPr lang="en-AU" dirty="0"/>
          </a:p>
        </p:txBody>
      </p:sp>
    </p:spTree>
    <p:extLst>
      <p:ext uri="{BB962C8B-B14F-4D97-AF65-F5344CB8AC3E}">
        <p14:creationId xmlns:p14="http://schemas.microsoft.com/office/powerpoint/2010/main" val="2510049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The Assisted School Travel Program (ASTP)</a:t>
            </a:r>
          </a:p>
        </p:txBody>
      </p:sp>
      <p:sp>
        <p:nvSpPr>
          <p:cNvPr id="25" name="Content Placeholder 24"/>
          <p:cNvSpPr>
            <a:spLocks noGrp="1"/>
          </p:cNvSpPr>
          <p:nvPr>
            <p:ph idx="18"/>
          </p:nvPr>
        </p:nvSpPr>
        <p:spPr/>
        <p:txBody>
          <a:bodyPr/>
          <a:lstStyle/>
          <a:p>
            <a:r>
              <a:rPr lang="en-US" dirty="0"/>
              <a:t>The program is run by the NSW Department of Education</a:t>
            </a:r>
          </a:p>
        </p:txBody>
      </p:sp>
      <p:sp>
        <p:nvSpPr>
          <p:cNvPr id="10" name="Content Placeholder 9"/>
          <p:cNvSpPr>
            <a:spLocks noGrp="1"/>
          </p:cNvSpPr>
          <p:nvPr>
            <p:ph idx="19"/>
          </p:nvPr>
        </p:nvSpPr>
        <p:spPr/>
        <p:txBody>
          <a:bodyPr/>
          <a:lstStyle/>
          <a:p>
            <a:r>
              <a:rPr lang="en-US" dirty="0"/>
              <a:t>Located in </a:t>
            </a:r>
            <a:br>
              <a:rPr lang="en-US" dirty="0"/>
            </a:br>
            <a:r>
              <a:rPr lang="en-US" dirty="0"/>
              <a:t>Wollongong NSW</a:t>
            </a:r>
          </a:p>
        </p:txBody>
      </p:sp>
      <p:sp>
        <p:nvSpPr>
          <p:cNvPr id="41" name="Content Placeholder 40"/>
          <p:cNvSpPr>
            <a:spLocks noGrp="1"/>
          </p:cNvSpPr>
          <p:nvPr>
            <p:ph idx="20"/>
          </p:nvPr>
        </p:nvSpPr>
        <p:spPr/>
        <p:txBody>
          <a:bodyPr/>
          <a:lstStyle/>
          <a:p>
            <a:r>
              <a:rPr lang="en-US" dirty="0"/>
              <a:t>The program is run across the state to both government and non-government schools and interstate to Queensland, ACT and Victorian schools</a:t>
            </a:r>
          </a:p>
        </p:txBody>
      </p:sp>
      <p:sp>
        <p:nvSpPr>
          <p:cNvPr id="42" name="Content Placeholder 41"/>
          <p:cNvSpPr>
            <a:spLocks noGrp="1"/>
          </p:cNvSpPr>
          <p:nvPr>
            <p:ph idx="21"/>
          </p:nvPr>
        </p:nvSpPr>
        <p:spPr/>
        <p:txBody>
          <a:bodyPr/>
          <a:lstStyle/>
          <a:p>
            <a:r>
              <a:rPr lang="en-US" dirty="0"/>
              <a:t>There are equivalent programs in every state and territory around Australia</a:t>
            </a:r>
          </a:p>
        </p:txBody>
      </p:sp>
      <p:sp>
        <p:nvSpPr>
          <p:cNvPr id="43" name="Content Placeholder 42"/>
          <p:cNvSpPr>
            <a:spLocks noGrp="1"/>
          </p:cNvSpPr>
          <p:nvPr>
            <p:ph idx="22"/>
          </p:nvPr>
        </p:nvSpPr>
        <p:spPr/>
        <p:txBody>
          <a:bodyPr/>
          <a:lstStyle/>
          <a:p>
            <a:r>
              <a:rPr lang="en-US" dirty="0"/>
              <a:t>The ASTP has approximately 550 prequalified contractors who employ drivers</a:t>
            </a:r>
          </a:p>
        </p:txBody>
      </p:sp>
      <p:sp>
        <p:nvSpPr>
          <p:cNvPr id="44" name="Content Placeholder 43"/>
          <p:cNvSpPr>
            <a:spLocks noGrp="1"/>
          </p:cNvSpPr>
          <p:nvPr>
            <p:ph idx="23"/>
          </p:nvPr>
        </p:nvSpPr>
        <p:spPr/>
        <p:txBody>
          <a:bodyPr/>
          <a:lstStyle/>
          <a:p>
            <a:r>
              <a:rPr lang="en-US" dirty="0"/>
              <a:t>The Assisted Travel Support Officers (ATSOs) are employed by the NSW Department of Education</a:t>
            </a:r>
          </a:p>
        </p:txBody>
      </p:sp>
      <p:sp>
        <p:nvSpPr>
          <p:cNvPr id="77" name="Text Placeholder 76"/>
          <p:cNvSpPr>
            <a:spLocks noGrp="1"/>
          </p:cNvSpPr>
          <p:nvPr>
            <p:ph type="body" sz="quarter" idx="24"/>
          </p:nvPr>
        </p:nvSpPr>
        <p:spPr/>
        <p:txBody>
          <a:bodyPr/>
          <a:lstStyle/>
          <a:p>
            <a:r>
              <a:rPr lang="en-AU" dirty="0"/>
              <a:t>Background information</a:t>
            </a:r>
          </a:p>
        </p:txBody>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72997" y="2520000"/>
            <a:ext cx="449826" cy="360000"/>
          </a:xfrm>
          <a:prstGeom prst="rect">
            <a:avLst/>
          </a:prstGeom>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60912" y="2520000"/>
            <a:ext cx="270175" cy="360000"/>
          </a:xfrm>
          <a:prstGeom prst="rect">
            <a:avLst/>
          </a:prstGeom>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29028" y="4500000"/>
            <a:ext cx="513943" cy="360000"/>
          </a:xfrm>
          <a:prstGeom prst="rect">
            <a:avLst/>
          </a:prstGeom>
        </p:spPr>
      </p:pic>
      <p:pic>
        <p:nvPicPr>
          <p:cNvPr id="32" name="Picture 3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56156" y="4500000"/>
            <a:ext cx="479688" cy="360000"/>
          </a:xfrm>
          <a:prstGeom prst="rect">
            <a:avLst/>
          </a:prstGeom>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203544" y="4500000"/>
            <a:ext cx="404912" cy="360000"/>
          </a:xfrm>
          <a:prstGeom prst="rect">
            <a:avLst/>
          </a:prstGeom>
        </p:spPr>
      </p:pic>
      <p:sp>
        <p:nvSpPr>
          <p:cNvPr id="6" name="Footer Placeholder 5"/>
          <p:cNvSpPr>
            <a:spLocks noGrp="1"/>
          </p:cNvSpPr>
          <p:nvPr>
            <p:ph type="ftr" sz="quarter" idx="11"/>
          </p:nvPr>
        </p:nvSpPr>
        <p:spPr/>
        <p:txBody>
          <a:bodyPr/>
          <a:lstStyle/>
          <a:p>
            <a:r>
              <a:rPr lang="en-AU" dirty="0"/>
              <a:t>Driver Information Package</a:t>
            </a:r>
          </a:p>
        </p:txBody>
      </p:sp>
      <p:sp>
        <p:nvSpPr>
          <p:cNvPr id="7" name="Slide Number Placeholder 6"/>
          <p:cNvSpPr>
            <a:spLocks noGrp="1"/>
          </p:cNvSpPr>
          <p:nvPr>
            <p:ph type="sldNum" sz="quarter" idx="12"/>
          </p:nvPr>
        </p:nvSpPr>
        <p:spPr/>
        <p:txBody>
          <a:bodyPr/>
          <a:lstStyle/>
          <a:p>
            <a:fld id="{BE64B92C-6FA6-4595-AE78-A0E3A0C06EDD}" type="slidenum">
              <a:rPr lang="en-AU" smtClean="0"/>
              <a:pPr/>
              <a:t>5</a:t>
            </a:fld>
            <a:endParaRPr lang="en-AU" dirty="0"/>
          </a:p>
        </p:txBody>
      </p:sp>
      <p:pic>
        <p:nvPicPr>
          <p:cNvPr id="3" name="Picture 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238707" y="2520000"/>
            <a:ext cx="334586" cy="360000"/>
          </a:xfrm>
          <a:prstGeom prst="rect">
            <a:avLst/>
          </a:prstGeom>
        </p:spPr>
      </p:pic>
    </p:spTree>
    <p:extLst>
      <p:ext uri="{BB962C8B-B14F-4D97-AF65-F5344CB8AC3E}">
        <p14:creationId xmlns:p14="http://schemas.microsoft.com/office/powerpoint/2010/main" val="997582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100000"/>
              </a:lnSpc>
            </a:pPr>
            <a:r>
              <a:rPr lang="en-AU" dirty="0"/>
              <a:t>Driver requirements</a:t>
            </a:r>
          </a:p>
        </p:txBody>
      </p:sp>
      <p:sp>
        <p:nvSpPr>
          <p:cNvPr id="28" name="Content Placeholder 27"/>
          <p:cNvSpPr>
            <a:spLocks noGrp="1"/>
          </p:cNvSpPr>
          <p:nvPr>
            <p:ph idx="18"/>
          </p:nvPr>
        </p:nvSpPr>
        <p:spPr>
          <a:xfrm>
            <a:off x="8076002" y="2366868"/>
            <a:ext cx="3420000" cy="1080000"/>
          </a:xfrm>
        </p:spPr>
        <p:txBody>
          <a:bodyPr/>
          <a:lstStyle/>
          <a:p>
            <a:r>
              <a:rPr lang="en-US" dirty="0"/>
              <a:t>Have a valid Working With Children Check (WWCC) number</a:t>
            </a:r>
          </a:p>
        </p:txBody>
      </p:sp>
      <p:sp>
        <p:nvSpPr>
          <p:cNvPr id="29" name="Content Placeholder 28"/>
          <p:cNvSpPr>
            <a:spLocks noGrp="1"/>
          </p:cNvSpPr>
          <p:nvPr>
            <p:ph idx="19"/>
          </p:nvPr>
        </p:nvSpPr>
        <p:spPr/>
        <p:txBody>
          <a:bodyPr/>
          <a:lstStyle/>
          <a:p>
            <a:r>
              <a:rPr lang="en-US" dirty="0"/>
              <a:t>Have English language skills sufficient for the effective delivery of ASTP services</a:t>
            </a:r>
          </a:p>
        </p:txBody>
      </p:sp>
      <p:sp>
        <p:nvSpPr>
          <p:cNvPr id="30" name="Content Placeholder 29"/>
          <p:cNvSpPr>
            <a:spLocks noGrp="1"/>
          </p:cNvSpPr>
          <p:nvPr>
            <p:ph idx="20"/>
          </p:nvPr>
        </p:nvSpPr>
        <p:spPr>
          <a:xfrm>
            <a:off x="8109771" y="5508000"/>
            <a:ext cx="3420000" cy="1080000"/>
          </a:xfrm>
        </p:spPr>
        <p:txBody>
          <a:bodyPr/>
          <a:lstStyle/>
          <a:p>
            <a:r>
              <a:rPr lang="en-US" dirty="0"/>
              <a:t>Receive clearance from the ASTP before commencing work and perpetually checking to ensure it remains current</a:t>
            </a:r>
          </a:p>
        </p:txBody>
      </p:sp>
      <p:sp>
        <p:nvSpPr>
          <p:cNvPr id="32" name="Content Placeholder 31"/>
          <p:cNvSpPr>
            <a:spLocks noGrp="1"/>
          </p:cNvSpPr>
          <p:nvPr>
            <p:ph idx="21"/>
          </p:nvPr>
        </p:nvSpPr>
        <p:spPr>
          <a:xfrm>
            <a:off x="695998" y="4009617"/>
            <a:ext cx="3420000" cy="1080000"/>
          </a:xfrm>
        </p:spPr>
        <p:txBody>
          <a:bodyPr/>
          <a:lstStyle/>
          <a:p>
            <a:r>
              <a:rPr lang="en-US" dirty="0"/>
              <a:t>Are medically fit to hold a </a:t>
            </a:r>
            <a:br>
              <a:rPr lang="en-US" dirty="0"/>
            </a:br>
            <a:r>
              <a:rPr lang="en-US" dirty="0"/>
              <a:t>drivers license and meet fitness to drive assessments</a:t>
            </a:r>
          </a:p>
        </p:txBody>
      </p:sp>
      <p:sp>
        <p:nvSpPr>
          <p:cNvPr id="33" name="Content Placeholder 32"/>
          <p:cNvSpPr>
            <a:spLocks noGrp="1"/>
          </p:cNvSpPr>
          <p:nvPr>
            <p:ph idx="22"/>
          </p:nvPr>
        </p:nvSpPr>
        <p:spPr>
          <a:xfrm>
            <a:off x="695998" y="2403714"/>
            <a:ext cx="3420000" cy="1080000"/>
          </a:xfrm>
        </p:spPr>
        <p:txBody>
          <a:bodyPr/>
          <a:lstStyle/>
          <a:p>
            <a:r>
              <a:rPr lang="en-US" dirty="0"/>
              <a:t>Meet a high standard of professionalism</a:t>
            </a:r>
          </a:p>
        </p:txBody>
      </p:sp>
      <p:sp>
        <p:nvSpPr>
          <p:cNvPr id="34" name="Content Placeholder 33"/>
          <p:cNvSpPr>
            <a:spLocks noGrp="1"/>
          </p:cNvSpPr>
          <p:nvPr>
            <p:ph idx="23"/>
          </p:nvPr>
        </p:nvSpPr>
        <p:spPr>
          <a:xfrm>
            <a:off x="8076002" y="3860965"/>
            <a:ext cx="3420000" cy="1080000"/>
          </a:xfrm>
        </p:spPr>
        <p:txBody>
          <a:bodyPr/>
          <a:lstStyle/>
          <a:p>
            <a:r>
              <a:rPr lang="en-US" dirty="0"/>
              <a:t>Maintain a good driving record</a:t>
            </a:r>
          </a:p>
        </p:txBody>
      </p:sp>
      <p:sp>
        <p:nvSpPr>
          <p:cNvPr id="35" name="Text Placeholder 34"/>
          <p:cNvSpPr>
            <a:spLocks noGrp="1"/>
          </p:cNvSpPr>
          <p:nvPr>
            <p:ph type="body" sz="quarter" idx="24"/>
          </p:nvPr>
        </p:nvSpPr>
        <p:spPr/>
        <p:txBody>
          <a:bodyPr/>
          <a:lstStyle/>
          <a:p>
            <a:r>
              <a:rPr lang="en-AU" dirty="0"/>
              <a:t>Contractors must ensure Drivers:</a:t>
            </a:r>
          </a:p>
        </p:txBody>
      </p:sp>
      <p:pic>
        <p:nvPicPr>
          <p:cNvPr id="4" name="Content Placeholder 3"/>
          <p:cNvPicPr>
            <a:picLocks noGrp="1" noChangeAspect="1"/>
          </p:cNvPicPr>
          <p:nvPr>
            <p:ph idx="4294967295"/>
          </p:nvPr>
        </p:nvPicPr>
        <p:blipFill>
          <a:blip r:embed="rId3" cstate="print">
            <a:extLst>
              <a:ext uri="{28A0092B-C50C-407E-A947-70E740481C1C}">
                <a14:useLocalDpi xmlns:a14="http://schemas.microsoft.com/office/drawing/2010/main" val="0"/>
              </a:ext>
            </a:extLst>
          </a:blip>
          <a:stretch>
            <a:fillRect/>
          </a:stretch>
        </p:blipFill>
        <p:spPr>
          <a:xfrm>
            <a:off x="2199920" y="3361617"/>
            <a:ext cx="412155" cy="360000"/>
          </a:xfrm>
          <a:noFill/>
        </p:spPr>
      </p:pic>
      <p:pic>
        <p:nvPicPr>
          <p:cNvPr id="7" name="Content Placeholder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92315" y="1777316"/>
            <a:ext cx="270000" cy="3600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26000" y="2592000"/>
            <a:ext cx="540000" cy="270421"/>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487471" y="3301770"/>
            <a:ext cx="479688" cy="360000"/>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06309" y="1800000"/>
            <a:ext cx="599376" cy="360000"/>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587730" y="4893748"/>
            <a:ext cx="337543" cy="360000"/>
          </a:xfrm>
          <a:prstGeom prst="rect">
            <a:avLst/>
          </a:prstGeom>
        </p:spPr>
      </p:pic>
      <p:sp>
        <p:nvSpPr>
          <p:cNvPr id="12" name="Footer Placeholder 11"/>
          <p:cNvSpPr>
            <a:spLocks noGrp="1"/>
          </p:cNvSpPr>
          <p:nvPr>
            <p:ph type="ftr" sz="quarter" idx="11"/>
          </p:nvPr>
        </p:nvSpPr>
        <p:spPr/>
        <p:txBody>
          <a:bodyPr/>
          <a:lstStyle/>
          <a:p>
            <a:r>
              <a:rPr lang="en-AU" dirty="0"/>
              <a:t>Driver Information Package</a:t>
            </a:r>
          </a:p>
        </p:txBody>
      </p:sp>
      <p:sp>
        <p:nvSpPr>
          <p:cNvPr id="13" name="Slide Number Placeholder 12"/>
          <p:cNvSpPr>
            <a:spLocks noGrp="1"/>
          </p:cNvSpPr>
          <p:nvPr>
            <p:ph type="sldNum" sz="quarter" idx="12"/>
          </p:nvPr>
        </p:nvSpPr>
        <p:spPr/>
        <p:txBody>
          <a:bodyPr/>
          <a:lstStyle/>
          <a:p>
            <a:fld id="{BE64B92C-6FA6-4595-AE78-A0E3A0C06EDD}" type="slidenum">
              <a:rPr lang="en-AU" smtClean="0"/>
              <a:pPr/>
              <a:t>6</a:t>
            </a:fld>
            <a:endParaRPr lang="en-AU" dirty="0"/>
          </a:p>
        </p:txBody>
      </p:sp>
      <p:sp>
        <p:nvSpPr>
          <p:cNvPr id="3" name="TextBox 2">
            <a:extLst>
              <a:ext uri="{FF2B5EF4-FFF2-40B4-BE49-F238E27FC236}">
                <a16:creationId xmlns:a16="http://schemas.microsoft.com/office/drawing/2014/main" id="{ED9C138B-6B6E-7919-CF3D-6AA0B9441151}"/>
              </a:ext>
            </a:extLst>
          </p:cNvPr>
          <p:cNvSpPr txBox="1"/>
          <p:nvPr/>
        </p:nvSpPr>
        <p:spPr>
          <a:xfrm>
            <a:off x="1098139" y="5646397"/>
            <a:ext cx="3027872" cy="523220"/>
          </a:xfrm>
          <a:prstGeom prst="rect">
            <a:avLst/>
          </a:prstGeom>
          <a:noFill/>
        </p:spPr>
        <p:txBody>
          <a:bodyPr wrap="square" rtlCol="0">
            <a:spAutoFit/>
          </a:bodyPr>
          <a:lstStyle/>
          <a:p>
            <a:r>
              <a:rPr lang="en-AU" sz="1400" dirty="0">
                <a:latin typeface="Segoe UI Light" panose="020B0502040204020203" pitchFamily="34" charset="0"/>
                <a:cs typeface="Segoe UI Light" panose="020B0502040204020203" pitchFamily="34" charset="0"/>
              </a:rPr>
              <a:t>Use the mobile Phone App when providing transport</a:t>
            </a:r>
          </a:p>
        </p:txBody>
      </p:sp>
      <p:pic>
        <p:nvPicPr>
          <p:cNvPr id="6" name="Picture 5">
            <a:extLst>
              <a:ext uri="{FF2B5EF4-FFF2-40B4-BE49-F238E27FC236}">
                <a16:creationId xmlns:a16="http://schemas.microsoft.com/office/drawing/2014/main" id="{2F3A9202-CD10-91BB-E47C-37C91563BBB2}"/>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93365" y="5089617"/>
            <a:ext cx="225264" cy="360000"/>
          </a:xfrm>
          <a:prstGeom prst="rect">
            <a:avLst/>
          </a:prstGeom>
        </p:spPr>
      </p:pic>
      <p:pic>
        <p:nvPicPr>
          <p:cNvPr id="11" name="Picture 10">
            <a:extLst>
              <a:ext uri="{FF2B5EF4-FFF2-40B4-BE49-F238E27FC236}">
                <a16:creationId xmlns:a16="http://schemas.microsoft.com/office/drawing/2014/main" id="{2554653E-5238-9B75-C246-9504429E8DE4}"/>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46272" y="4088698"/>
            <a:ext cx="411315" cy="360000"/>
          </a:xfrm>
          <a:prstGeom prst="rect">
            <a:avLst/>
          </a:prstGeom>
        </p:spPr>
      </p:pic>
      <p:sp>
        <p:nvSpPr>
          <p:cNvPr id="14" name="TextBox 13">
            <a:extLst>
              <a:ext uri="{FF2B5EF4-FFF2-40B4-BE49-F238E27FC236}">
                <a16:creationId xmlns:a16="http://schemas.microsoft.com/office/drawing/2014/main" id="{F30CD4F0-4554-34A2-AE36-2D198CB63F81}"/>
              </a:ext>
            </a:extLst>
          </p:cNvPr>
          <p:cNvSpPr txBox="1"/>
          <p:nvPr/>
        </p:nvSpPr>
        <p:spPr>
          <a:xfrm>
            <a:off x="4554997" y="4658164"/>
            <a:ext cx="3125788" cy="1600438"/>
          </a:xfrm>
          <a:prstGeom prst="rect">
            <a:avLst/>
          </a:prstGeom>
          <a:noFill/>
        </p:spPr>
        <p:txBody>
          <a:bodyPr wrap="square" rtlCol="0">
            <a:spAutoFit/>
          </a:bodyPr>
          <a:lstStyle/>
          <a:p>
            <a:r>
              <a:rPr lang="en-AU" sz="1400" dirty="0">
                <a:latin typeface="Segoe UI Light" panose="020B0502040204020203" pitchFamily="34" charset="0"/>
                <a:cs typeface="Segoe UI Light" panose="020B0502040204020203" pitchFamily="34" charset="0"/>
              </a:rPr>
              <a:t>Complete training requirements outlined by ASTP: </a:t>
            </a:r>
          </a:p>
          <a:p>
            <a:endParaRPr lang="en-AU" sz="1400" dirty="0">
              <a:latin typeface="Segoe UI Light" panose="020B0502040204020203" pitchFamily="34" charset="0"/>
              <a:cs typeface="Segoe UI Light" panose="020B0502040204020203" pitchFamily="34" charset="0"/>
            </a:endParaRPr>
          </a:p>
          <a:p>
            <a:r>
              <a:rPr lang="en-AU" sz="1400" dirty="0">
                <a:latin typeface="Segoe UI Light" panose="020B0502040204020203" pitchFamily="34" charset="0"/>
                <a:cs typeface="Segoe UI Light" panose="020B0502040204020203" pitchFamily="34" charset="0"/>
              </a:rPr>
              <a:t>-    Code of conduct</a:t>
            </a:r>
          </a:p>
          <a:p>
            <a:pPr marL="285750" indent="-285750">
              <a:buFontTx/>
              <a:buChar char="-"/>
            </a:pPr>
            <a:r>
              <a:rPr lang="en-AU" sz="1400" dirty="0">
                <a:latin typeface="Segoe UI Light" panose="020B0502040204020203" pitchFamily="34" charset="0"/>
                <a:cs typeface="Segoe UI Light" panose="020B0502040204020203" pitchFamily="34" charset="0"/>
              </a:rPr>
              <a:t>Driver information package</a:t>
            </a:r>
          </a:p>
          <a:p>
            <a:pPr marL="285750" indent="-285750">
              <a:buFontTx/>
              <a:buChar char="-"/>
            </a:pPr>
            <a:r>
              <a:rPr lang="en-AU" sz="1400" dirty="0">
                <a:latin typeface="Segoe UI Light" panose="020B0502040204020203" pitchFamily="34" charset="0"/>
                <a:cs typeface="Segoe UI Light" panose="020B0502040204020203" pitchFamily="34" charset="0"/>
              </a:rPr>
              <a:t>First Aid</a:t>
            </a:r>
          </a:p>
          <a:p>
            <a:pPr marL="285750" indent="-285750">
              <a:buFontTx/>
              <a:buChar char="-"/>
            </a:pPr>
            <a:r>
              <a:rPr lang="en-AU" sz="1400" dirty="0">
                <a:latin typeface="Segoe UI Light" panose="020B0502040204020203" pitchFamily="34" charset="0"/>
                <a:cs typeface="Segoe UI Light" panose="020B0502040204020203" pitchFamily="34" charset="0"/>
              </a:rPr>
              <a:t>Anaphylaxis </a:t>
            </a:r>
          </a:p>
        </p:txBody>
      </p:sp>
    </p:spTree>
    <p:extLst>
      <p:ext uri="{BB962C8B-B14F-4D97-AF65-F5344CB8AC3E}">
        <p14:creationId xmlns:p14="http://schemas.microsoft.com/office/powerpoint/2010/main" val="2410231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D64966-2B6B-DD71-FC7D-C810478B24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8CE759-6EDC-EC1E-F10A-8562D6A9987E}"/>
              </a:ext>
            </a:extLst>
          </p:cNvPr>
          <p:cNvSpPr>
            <a:spLocks noGrp="1"/>
          </p:cNvSpPr>
          <p:nvPr>
            <p:ph type="title"/>
          </p:nvPr>
        </p:nvSpPr>
        <p:spPr/>
        <p:txBody>
          <a:bodyPr/>
          <a:lstStyle/>
          <a:p>
            <a:pPr algn="ctr">
              <a:lnSpc>
                <a:spcPct val="100000"/>
              </a:lnSpc>
            </a:pPr>
            <a:r>
              <a:rPr lang="en-AU" dirty="0"/>
              <a:t>Excellent customer service</a:t>
            </a:r>
          </a:p>
        </p:txBody>
      </p:sp>
      <p:sp>
        <p:nvSpPr>
          <p:cNvPr id="28" name="Content Placeholder 27">
            <a:extLst>
              <a:ext uri="{FF2B5EF4-FFF2-40B4-BE49-F238E27FC236}">
                <a16:creationId xmlns:a16="http://schemas.microsoft.com/office/drawing/2014/main" id="{EC07596F-9307-EBC0-D249-930EBB3ED639}"/>
              </a:ext>
            </a:extLst>
          </p:cNvPr>
          <p:cNvSpPr>
            <a:spLocks noGrp="1"/>
          </p:cNvSpPr>
          <p:nvPr>
            <p:ph idx="18"/>
          </p:nvPr>
        </p:nvSpPr>
        <p:spPr/>
        <p:txBody>
          <a:bodyPr/>
          <a:lstStyle/>
          <a:p>
            <a:r>
              <a:rPr lang="en-US" dirty="0"/>
              <a:t>Adherence to child protection requirements</a:t>
            </a:r>
          </a:p>
        </p:txBody>
      </p:sp>
      <p:sp>
        <p:nvSpPr>
          <p:cNvPr id="29" name="Content Placeholder 28">
            <a:extLst>
              <a:ext uri="{FF2B5EF4-FFF2-40B4-BE49-F238E27FC236}">
                <a16:creationId xmlns:a16="http://schemas.microsoft.com/office/drawing/2014/main" id="{A9DC2FD8-3EC2-9BC6-3B3C-A235D35D9405}"/>
              </a:ext>
            </a:extLst>
          </p:cNvPr>
          <p:cNvSpPr>
            <a:spLocks noGrp="1"/>
          </p:cNvSpPr>
          <p:nvPr>
            <p:ph idx="19"/>
          </p:nvPr>
        </p:nvSpPr>
        <p:spPr/>
        <p:txBody>
          <a:bodyPr/>
          <a:lstStyle/>
          <a:p>
            <a:r>
              <a:rPr lang="en-US" dirty="0"/>
              <a:t>Clear and open communication with good English skills</a:t>
            </a:r>
          </a:p>
        </p:txBody>
      </p:sp>
      <p:sp>
        <p:nvSpPr>
          <p:cNvPr id="30" name="Content Placeholder 29">
            <a:extLst>
              <a:ext uri="{FF2B5EF4-FFF2-40B4-BE49-F238E27FC236}">
                <a16:creationId xmlns:a16="http://schemas.microsoft.com/office/drawing/2014/main" id="{91595516-59C9-3BFD-4EFF-076D9369FF2B}"/>
              </a:ext>
            </a:extLst>
          </p:cNvPr>
          <p:cNvSpPr>
            <a:spLocks noGrp="1"/>
          </p:cNvSpPr>
          <p:nvPr>
            <p:ph idx="20"/>
          </p:nvPr>
        </p:nvSpPr>
        <p:spPr/>
        <p:txBody>
          <a:bodyPr/>
          <a:lstStyle/>
          <a:p>
            <a:r>
              <a:rPr lang="en-US" dirty="0"/>
              <a:t>High moral and ethical standards, particularly relating to child safety and wellbeing</a:t>
            </a:r>
          </a:p>
        </p:txBody>
      </p:sp>
      <p:sp>
        <p:nvSpPr>
          <p:cNvPr id="32" name="Content Placeholder 31">
            <a:extLst>
              <a:ext uri="{FF2B5EF4-FFF2-40B4-BE49-F238E27FC236}">
                <a16:creationId xmlns:a16="http://schemas.microsoft.com/office/drawing/2014/main" id="{225061BD-6926-6E37-A02C-F27EBDAD12A1}"/>
              </a:ext>
            </a:extLst>
          </p:cNvPr>
          <p:cNvSpPr>
            <a:spLocks noGrp="1"/>
          </p:cNvSpPr>
          <p:nvPr>
            <p:ph idx="21"/>
          </p:nvPr>
        </p:nvSpPr>
        <p:spPr/>
        <p:txBody>
          <a:bodyPr/>
          <a:lstStyle/>
          <a:p>
            <a:r>
              <a:rPr lang="en-US" dirty="0"/>
              <a:t>Having knowledge of disability services and understanding the needs of each student</a:t>
            </a:r>
          </a:p>
        </p:txBody>
      </p:sp>
      <p:sp>
        <p:nvSpPr>
          <p:cNvPr id="33" name="Content Placeholder 32">
            <a:extLst>
              <a:ext uri="{FF2B5EF4-FFF2-40B4-BE49-F238E27FC236}">
                <a16:creationId xmlns:a16="http://schemas.microsoft.com/office/drawing/2014/main" id="{FFE0ADAC-7630-8AAE-E52A-9848B03C7D55}"/>
              </a:ext>
            </a:extLst>
          </p:cNvPr>
          <p:cNvSpPr>
            <a:spLocks noGrp="1"/>
          </p:cNvSpPr>
          <p:nvPr>
            <p:ph idx="22"/>
          </p:nvPr>
        </p:nvSpPr>
        <p:spPr>
          <a:xfrm>
            <a:off x="8076000" y="5045545"/>
            <a:ext cx="3420000" cy="1080000"/>
          </a:xfrm>
        </p:spPr>
        <p:txBody>
          <a:bodyPr/>
          <a:lstStyle/>
          <a:p>
            <a:r>
              <a:rPr lang="en-US" dirty="0"/>
              <a:t>Operating within the terms of the Departments of Education </a:t>
            </a:r>
            <a:r>
              <a:rPr lang="en-US" dirty="0">
                <a:hlinkClick r:id="rId3"/>
              </a:rPr>
              <a:t>Code of Conduct</a:t>
            </a:r>
            <a:r>
              <a:rPr lang="en-US" dirty="0"/>
              <a:t> and </a:t>
            </a:r>
            <a:r>
              <a:rPr lang="en-US" dirty="0">
                <a:hlinkClick r:id="rId4"/>
              </a:rPr>
              <a:t>Contract Agreement</a:t>
            </a:r>
            <a:endParaRPr lang="en-US" dirty="0"/>
          </a:p>
        </p:txBody>
      </p:sp>
      <p:sp>
        <p:nvSpPr>
          <p:cNvPr id="34" name="Content Placeholder 33">
            <a:extLst>
              <a:ext uri="{FF2B5EF4-FFF2-40B4-BE49-F238E27FC236}">
                <a16:creationId xmlns:a16="http://schemas.microsoft.com/office/drawing/2014/main" id="{E27B6DBE-8B4A-C2F1-187B-28483266A974}"/>
              </a:ext>
            </a:extLst>
          </p:cNvPr>
          <p:cNvSpPr>
            <a:spLocks noGrp="1"/>
          </p:cNvSpPr>
          <p:nvPr>
            <p:ph idx="23"/>
          </p:nvPr>
        </p:nvSpPr>
        <p:spPr>
          <a:xfrm>
            <a:off x="4487271" y="5040000"/>
            <a:ext cx="3420000" cy="1080000"/>
          </a:xfrm>
        </p:spPr>
        <p:txBody>
          <a:bodyPr/>
          <a:lstStyle/>
          <a:p>
            <a:r>
              <a:rPr lang="en-US" dirty="0"/>
              <a:t>Delivering reliable services with courtesy, respect</a:t>
            </a:r>
          </a:p>
        </p:txBody>
      </p:sp>
      <p:sp>
        <p:nvSpPr>
          <p:cNvPr id="35" name="Text Placeholder 34">
            <a:extLst>
              <a:ext uri="{FF2B5EF4-FFF2-40B4-BE49-F238E27FC236}">
                <a16:creationId xmlns:a16="http://schemas.microsoft.com/office/drawing/2014/main" id="{797DA1A0-8095-745A-7AB6-FF03DB72D5F6}"/>
              </a:ext>
            </a:extLst>
          </p:cNvPr>
          <p:cNvSpPr>
            <a:spLocks noGrp="1"/>
          </p:cNvSpPr>
          <p:nvPr>
            <p:ph type="body" sz="quarter" idx="24"/>
          </p:nvPr>
        </p:nvSpPr>
        <p:spPr/>
        <p:txBody>
          <a:bodyPr/>
          <a:lstStyle/>
          <a:p>
            <a:r>
              <a:rPr lang="en-AU" dirty="0"/>
              <a:t>Contractors and their drivers must maintain a good partnership with ASTP by:</a:t>
            </a:r>
          </a:p>
        </p:txBody>
      </p:sp>
      <p:pic>
        <p:nvPicPr>
          <p:cNvPr id="4" name="Content Placeholder 3">
            <a:extLst>
              <a:ext uri="{FF2B5EF4-FFF2-40B4-BE49-F238E27FC236}">
                <a16:creationId xmlns:a16="http://schemas.microsoft.com/office/drawing/2014/main" id="{7478079B-1F2B-3F0D-F3FD-81CB1EE59B36}"/>
              </a:ext>
            </a:extLst>
          </p:cNvPr>
          <p:cNvPicPr>
            <a:picLocks noGrp="1" noChangeAspect="1"/>
          </p:cNvPicPr>
          <p:nvPr>
            <p:ph idx="4294967295"/>
          </p:nvPr>
        </p:nvPicPr>
        <p:blipFill>
          <a:blip r:embed="rId5" cstate="print">
            <a:extLst>
              <a:ext uri="{28A0092B-C50C-407E-A947-70E740481C1C}">
                <a14:useLocalDpi xmlns:a14="http://schemas.microsoft.com/office/drawing/2010/main" val="0"/>
              </a:ext>
            </a:extLst>
          </a:blip>
          <a:stretch>
            <a:fillRect/>
          </a:stretch>
        </p:blipFill>
        <p:spPr>
          <a:xfrm>
            <a:off x="2199922" y="4500000"/>
            <a:ext cx="412155" cy="360000"/>
          </a:xfrm>
          <a:noFill/>
        </p:spPr>
      </p:pic>
      <p:pic>
        <p:nvPicPr>
          <p:cNvPr id="7" name="Content Placeholder 4">
            <a:extLst>
              <a:ext uri="{FF2B5EF4-FFF2-40B4-BE49-F238E27FC236}">
                <a16:creationId xmlns:a16="http://schemas.microsoft.com/office/drawing/2014/main" id="{91225455-043C-72E6-D648-1F0A9A7DA86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271000" y="2520000"/>
            <a:ext cx="270000" cy="360000"/>
          </a:xfrm>
          <a:prstGeom prst="rect">
            <a:avLst/>
          </a:prstGeom>
        </p:spPr>
      </p:pic>
      <p:pic>
        <p:nvPicPr>
          <p:cNvPr id="5" name="Picture 4">
            <a:extLst>
              <a:ext uri="{FF2B5EF4-FFF2-40B4-BE49-F238E27FC236}">
                <a16:creationId xmlns:a16="http://schemas.microsoft.com/office/drawing/2014/main" id="{1DA3B20B-503F-D5E6-AA0D-B305B63DB11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26000" y="2592000"/>
            <a:ext cx="540000" cy="270421"/>
          </a:xfrm>
          <a:prstGeom prst="rect">
            <a:avLst/>
          </a:prstGeom>
        </p:spPr>
      </p:pic>
      <p:pic>
        <p:nvPicPr>
          <p:cNvPr id="8" name="Picture 7">
            <a:extLst>
              <a:ext uri="{FF2B5EF4-FFF2-40B4-BE49-F238E27FC236}">
                <a16:creationId xmlns:a16="http://schemas.microsoft.com/office/drawing/2014/main" id="{ADACA7F3-BDF1-9BB5-A533-1768DF74120B}"/>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10621" y="4500000"/>
            <a:ext cx="479688" cy="360000"/>
          </a:xfrm>
          <a:prstGeom prst="rect">
            <a:avLst/>
          </a:prstGeom>
        </p:spPr>
      </p:pic>
      <p:pic>
        <p:nvPicPr>
          <p:cNvPr id="9" name="Picture 8">
            <a:extLst>
              <a:ext uri="{FF2B5EF4-FFF2-40B4-BE49-F238E27FC236}">
                <a16:creationId xmlns:a16="http://schemas.microsoft.com/office/drawing/2014/main" id="{3A58F5C7-47D7-DB0C-068E-0D177FDE3F4C}"/>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688854" y="4463034"/>
            <a:ext cx="599376" cy="360000"/>
          </a:xfrm>
          <a:prstGeom prst="rect">
            <a:avLst/>
          </a:prstGeom>
        </p:spPr>
      </p:pic>
      <p:pic>
        <p:nvPicPr>
          <p:cNvPr id="10" name="Picture 9">
            <a:extLst>
              <a:ext uri="{FF2B5EF4-FFF2-40B4-BE49-F238E27FC236}">
                <a16:creationId xmlns:a16="http://schemas.microsoft.com/office/drawing/2014/main" id="{6D03B7EA-86A3-391D-5B60-36AB21E12039}"/>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819771" y="2509025"/>
            <a:ext cx="337543" cy="360000"/>
          </a:xfrm>
          <a:prstGeom prst="rect">
            <a:avLst/>
          </a:prstGeom>
        </p:spPr>
      </p:pic>
      <p:sp>
        <p:nvSpPr>
          <p:cNvPr id="12" name="Footer Placeholder 11">
            <a:extLst>
              <a:ext uri="{FF2B5EF4-FFF2-40B4-BE49-F238E27FC236}">
                <a16:creationId xmlns:a16="http://schemas.microsoft.com/office/drawing/2014/main" id="{FD39CEA1-B390-6494-CEA7-99D8E46C27D1}"/>
              </a:ext>
            </a:extLst>
          </p:cNvPr>
          <p:cNvSpPr>
            <a:spLocks noGrp="1"/>
          </p:cNvSpPr>
          <p:nvPr>
            <p:ph type="ftr" sz="quarter" idx="11"/>
          </p:nvPr>
        </p:nvSpPr>
        <p:spPr/>
        <p:txBody>
          <a:bodyPr/>
          <a:lstStyle/>
          <a:p>
            <a:r>
              <a:rPr lang="en-AU" dirty="0"/>
              <a:t>Driver Information Package</a:t>
            </a:r>
          </a:p>
        </p:txBody>
      </p:sp>
      <p:sp>
        <p:nvSpPr>
          <p:cNvPr id="13" name="Slide Number Placeholder 12">
            <a:extLst>
              <a:ext uri="{FF2B5EF4-FFF2-40B4-BE49-F238E27FC236}">
                <a16:creationId xmlns:a16="http://schemas.microsoft.com/office/drawing/2014/main" id="{38ADA277-A826-998A-F377-3C905C765EC8}"/>
              </a:ext>
            </a:extLst>
          </p:cNvPr>
          <p:cNvSpPr>
            <a:spLocks noGrp="1"/>
          </p:cNvSpPr>
          <p:nvPr>
            <p:ph type="sldNum" sz="quarter" idx="12"/>
          </p:nvPr>
        </p:nvSpPr>
        <p:spPr/>
        <p:txBody>
          <a:bodyPr/>
          <a:lstStyle/>
          <a:p>
            <a:fld id="{BE64B92C-6FA6-4595-AE78-A0E3A0C06EDD}" type="slidenum">
              <a:rPr lang="en-AU" smtClean="0"/>
              <a:pPr/>
              <a:t>7</a:t>
            </a:fld>
            <a:endParaRPr lang="en-AU" dirty="0"/>
          </a:p>
        </p:txBody>
      </p:sp>
    </p:spTree>
    <p:extLst>
      <p:ext uri="{BB962C8B-B14F-4D97-AF65-F5344CB8AC3E}">
        <p14:creationId xmlns:p14="http://schemas.microsoft.com/office/powerpoint/2010/main" val="395553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100000"/>
              </a:lnSpc>
            </a:pPr>
            <a:r>
              <a:rPr lang="en-AU" dirty="0"/>
              <a:t>Code of conduct  </a:t>
            </a:r>
          </a:p>
        </p:txBody>
      </p:sp>
      <p:sp>
        <p:nvSpPr>
          <p:cNvPr id="4" name="Text Placeholder 3"/>
          <p:cNvSpPr>
            <a:spLocks noGrp="1"/>
          </p:cNvSpPr>
          <p:nvPr>
            <p:ph type="body" sz="quarter" idx="24"/>
          </p:nvPr>
        </p:nvSpPr>
        <p:spPr>
          <a:xfrm>
            <a:off x="696000" y="1620000"/>
            <a:ext cx="10800000" cy="1080000"/>
          </a:xfrm>
        </p:spPr>
        <p:txBody>
          <a:bodyPr>
            <a:normAutofit/>
          </a:bodyPr>
          <a:lstStyle/>
          <a:p>
            <a:pPr>
              <a:spcAft>
                <a:spcPts val="600"/>
              </a:spcAft>
            </a:pPr>
            <a:r>
              <a:rPr lang="en-AU" dirty="0">
                <a:latin typeface="Segoe UI Light" panose="020B0502040204020203" pitchFamily="34" charset="0"/>
                <a:cs typeface="Segoe UI Light" panose="020B0502040204020203" pitchFamily="34" charset="0"/>
              </a:rPr>
              <a:t>Contractors, subcontractors and their drivers need to follow the Department of Education </a:t>
            </a:r>
            <a:r>
              <a:rPr lang="en-AU" dirty="0">
                <a:latin typeface="Segoe UI Light" panose="020B0502040204020203" pitchFamily="34" charset="0"/>
                <a:cs typeface="Segoe UI Light" panose="020B0502040204020203" pitchFamily="34" charset="0"/>
                <a:hlinkClick r:id="rId3"/>
              </a:rPr>
              <a:t>Code of Conduct</a:t>
            </a:r>
            <a:r>
              <a:rPr lang="en-AU" dirty="0">
                <a:latin typeface="Segoe UI Light" panose="020B0502040204020203" pitchFamily="34" charset="0"/>
                <a:cs typeface="Segoe UI Light" panose="020B0502040204020203" pitchFamily="34" charset="0"/>
              </a:rPr>
              <a:t>. It explains in detail the behaviour you are expected to display with respect to staff, students and parents/carers.</a:t>
            </a:r>
          </a:p>
        </p:txBody>
      </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53905" y="4328487"/>
            <a:ext cx="315088" cy="360000"/>
          </a:xfrm>
          <a:prstGeom prst="rect">
            <a:avLst/>
          </a:prstGeom>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145464" y="2520000"/>
            <a:ext cx="449825" cy="360000"/>
          </a:xfrm>
          <a:prstGeom prst="rect">
            <a:avLst/>
          </a:prstGeom>
        </p:spPr>
      </p:pic>
      <p:sp>
        <p:nvSpPr>
          <p:cNvPr id="11" name="Footer Placeholder 10"/>
          <p:cNvSpPr>
            <a:spLocks noGrp="1"/>
          </p:cNvSpPr>
          <p:nvPr>
            <p:ph type="ftr" sz="quarter" idx="11"/>
          </p:nvPr>
        </p:nvSpPr>
        <p:spPr/>
        <p:txBody>
          <a:bodyPr/>
          <a:lstStyle/>
          <a:p>
            <a:r>
              <a:rPr lang="en-AU" dirty="0"/>
              <a:t>Driver Information Package</a:t>
            </a:r>
          </a:p>
        </p:txBody>
      </p:sp>
      <p:sp>
        <p:nvSpPr>
          <p:cNvPr id="14" name="Slide Number Placeholder 13"/>
          <p:cNvSpPr>
            <a:spLocks noGrp="1"/>
          </p:cNvSpPr>
          <p:nvPr>
            <p:ph type="sldNum" sz="quarter" idx="12"/>
          </p:nvPr>
        </p:nvSpPr>
        <p:spPr/>
        <p:txBody>
          <a:bodyPr/>
          <a:lstStyle/>
          <a:p>
            <a:fld id="{BE64B92C-6FA6-4595-AE78-A0E3A0C06EDD}" type="slidenum">
              <a:rPr lang="en-AU" smtClean="0"/>
              <a:pPr/>
              <a:t>8</a:t>
            </a:fld>
            <a:endParaRPr lang="en-AU" dirty="0"/>
          </a:p>
        </p:txBody>
      </p:sp>
      <p:sp>
        <p:nvSpPr>
          <p:cNvPr id="8" name="Content Placeholder 24">
            <a:extLst>
              <a:ext uri="{FF2B5EF4-FFF2-40B4-BE49-F238E27FC236}">
                <a16:creationId xmlns:a16="http://schemas.microsoft.com/office/drawing/2014/main" id="{8C8D581D-FB6A-330C-E19A-D1D5500C1A81}"/>
              </a:ext>
            </a:extLst>
          </p:cNvPr>
          <p:cNvSpPr txBox="1">
            <a:spLocks/>
          </p:cNvSpPr>
          <p:nvPr/>
        </p:nvSpPr>
        <p:spPr>
          <a:xfrm>
            <a:off x="2201449" y="5056602"/>
            <a:ext cx="3420000" cy="1080000"/>
          </a:xfrm>
          <a:prstGeom prst="rect">
            <a:avLst/>
          </a:prstGeom>
        </p:spPr>
        <p:txBody>
          <a:bodyPr vert="horz" lIns="91440" tIns="45720" rIns="91440" bIns="45720" rtlCol="0">
            <a:normAutofit/>
          </a:bodyPr>
          <a:lstStyle>
            <a:lvl1pPr marL="0" indent="0" algn="ctr" defTabSz="914400" rtl="0" eaLnBrk="1" latinLnBrk="0" hangingPunct="1">
              <a:lnSpc>
                <a:spcPct val="100000"/>
              </a:lnSpc>
              <a:spcBef>
                <a:spcPts val="1000"/>
              </a:spcBef>
              <a:buFont typeface="Arial" panose="020B0604020202020204" pitchFamily="34" charset="0"/>
              <a:buNone/>
              <a:defRPr sz="1400" kern="1200">
                <a:solidFill>
                  <a:schemeClr val="tx1"/>
                </a:solidFill>
                <a:latin typeface="Segoe UI Light" panose="020B0502040204020203" pitchFamily="34" charset="0"/>
                <a:ea typeface="+mn-ea"/>
                <a:cs typeface="Segoe UI Light" panose="020B0502040204020203"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dirty="0"/>
              <a:t>Engage in personal or professional conduct that upholds the reputation of the Department, its policies and procedures</a:t>
            </a:r>
          </a:p>
        </p:txBody>
      </p:sp>
      <p:sp>
        <p:nvSpPr>
          <p:cNvPr id="10" name="Content Placeholder 9">
            <a:extLst>
              <a:ext uri="{FF2B5EF4-FFF2-40B4-BE49-F238E27FC236}">
                <a16:creationId xmlns:a16="http://schemas.microsoft.com/office/drawing/2014/main" id="{1D7555FD-21A0-F668-D4E7-1893FD7134EB}"/>
              </a:ext>
            </a:extLst>
          </p:cNvPr>
          <p:cNvSpPr txBox="1">
            <a:spLocks/>
          </p:cNvSpPr>
          <p:nvPr/>
        </p:nvSpPr>
        <p:spPr>
          <a:xfrm>
            <a:off x="6615463" y="3113595"/>
            <a:ext cx="3420000" cy="1080000"/>
          </a:xfrm>
          <a:prstGeom prst="rect">
            <a:avLst/>
          </a:prstGeom>
        </p:spPr>
        <p:txBody>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Segoe UI Light" panose="020B0502040204020203" pitchFamily="34" charset="0"/>
                <a:ea typeface="+mn-ea"/>
                <a:cs typeface="Segoe UI Light" panose="020B0502040204020203"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AU" sz="1400" dirty="0"/>
              <a:t>Act ethically, responsible and be accountable for your actions and decisions</a:t>
            </a:r>
          </a:p>
        </p:txBody>
      </p:sp>
      <p:sp>
        <p:nvSpPr>
          <p:cNvPr id="22" name="Content Placeholder 10">
            <a:extLst>
              <a:ext uri="{FF2B5EF4-FFF2-40B4-BE49-F238E27FC236}">
                <a16:creationId xmlns:a16="http://schemas.microsoft.com/office/drawing/2014/main" id="{BA05944C-18F9-9E97-2753-84BB21C735A8}"/>
              </a:ext>
            </a:extLst>
          </p:cNvPr>
          <p:cNvSpPr txBox="1">
            <a:spLocks/>
          </p:cNvSpPr>
          <p:nvPr/>
        </p:nvSpPr>
        <p:spPr>
          <a:xfrm>
            <a:off x="2201449" y="3113595"/>
            <a:ext cx="3420000" cy="1080000"/>
          </a:xfrm>
          <a:prstGeom prst="rect">
            <a:avLst/>
          </a:prstGeom>
        </p:spPr>
        <p:txBody>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Segoe UI Light" panose="020B0502040204020203" pitchFamily="34" charset="0"/>
                <a:ea typeface="+mn-ea"/>
                <a:cs typeface="Segoe UI Light" panose="020B0502040204020203"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AU" sz="1400" dirty="0"/>
              <a:t>Regularly (at least annually) familiarise yourself with the Department of Education Code of Conduct</a:t>
            </a:r>
          </a:p>
        </p:txBody>
      </p:sp>
      <p:pic>
        <p:nvPicPr>
          <p:cNvPr id="33" name="Graphic 32">
            <a:extLst>
              <a:ext uri="{FF2B5EF4-FFF2-40B4-BE49-F238E27FC236}">
                <a16:creationId xmlns:a16="http://schemas.microsoft.com/office/drawing/2014/main" id="{336F84AD-0FD7-A9A0-7AD2-0AF158856951}"/>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76352" y="2462767"/>
            <a:ext cx="315000" cy="360000"/>
          </a:xfrm>
          <a:prstGeom prst="rect">
            <a:avLst/>
          </a:prstGeom>
        </p:spPr>
      </p:pic>
      <p:pic>
        <p:nvPicPr>
          <p:cNvPr id="3" name="Picture 2">
            <a:extLst>
              <a:ext uri="{FF2B5EF4-FFF2-40B4-BE49-F238E27FC236}">
                <a16:creationId xmlns:a16="http://schemas.microsoft.com/office/drawing/2014/main" id="{3D9961D3-1F26-009F-7648-EA0BC2887534}"/>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235289" y="4278523"/>
            <a:ext cx="360000" cy="360000"/>
          </a:xfrm>
          <a:prstGeom prst="rect">
            <a:avLst/>
          </a:prstGeom>
        </p:spPr>
      </p:pic>
      <p:sp>
        <p:nvSpPr>
          <p:cNvPr id="5" name="TextBox 4">
            <a:extLst>
              <a:ext uri="{FF2B5EF4-FFF2-40B4-BE49-F238E27FC236}">
                <a16:creationId xmlns:a16="http://schemas.microsoft.com/office/drawing/2014/main" id="{833AF8DF-2486-3F44-3691-ED0DA3CEC237}"/>
              </a:ext>
            </a:extLst>
          </p:cNvPr>
          <p:cNvSpPr txBox="1"/>
          <p:nvPr/>
        </p:nvSpPr>
        <p:spPr>
          <a:xfrm>
            <a:off x="6880920" y="5078749"/>
            <a:ext cx="3109631" cy="738664"/>
          </a:xfrm>
          <a:prstGeom prst="rect">
            <a:avLst/>
          </a:prstGeom>
          <a:noFill/>
        </p:spPr>
        <p:txBody>
          <a:bodyPr wrap="square" rtlCol="0">
            <a:spAutoFit/>
          </a:bodyPr>
          <a:lstStyle/>
          <a:p>
            <a:pPr algn="ctr"/>
            <a:r>
              <a:rPr lang="en-AU" sz="1400" dirty="0">
                <a:latin typeface="Segoe UI Light" panose="020B0502040204020203" pitchFamily="34" charset="0"/>
                <a:cs typeface="Segoe UI Light" panose="020B0502040204020203" pitchFamily="34" charset="0"/>
              </a:rPr>
              <a:t>Follow Privacy legislation by keeping student and parent information confidential</a:t>
            </a:r>
          </a:p>
        </p:txBody>
      </p:sp>
    </p:spTree>
    <p:extLst>
      <p:ext uri="{BB962C8B-B14F-4D97-AF65-F5344CB8AC3E}">
        <p14:creationId xmlns:p14="http://schemas.microsoft.com/office/powerpoint/2010/main" val="486434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100000"/>
              </a:lnSpc>
            </a:pPr>
            <a:r>
              <a:rPr lang="en-AU" dirty="0"/>
              <a:t>Code of conduct</a:t>
            </a:r>
          </a:p>
        </p:txBody>
      </p:sp>
      <p:sp>
        <p:nvSpPr>
          <p:cNvPr id="8" name="Content Placeholder 7"/>
          <p:cNvSpPr>
            <a:spLocks noGrp="1"/>
          </p:cNvSpPr>
          <p:nvPr>
            <p:ph idx="21"/>
          </p:nvPr>
        </p:nvSpPr>
        <p:spPr>
          <a:xfrm>
            <a:off x="696000" y="5000614"/>
            <a:ext cx="5168686" cy="1440000"/>
          </a:xfrm>
        </p:spPr>
        <p:txBody>
          <a:bodyPr>
            <a:normAutofit/>
          </a:bodyPr>
          <a:lstStyle/>
          <a:p>
            <a:pPr lvl="0"/>
            <a:r>
              <a:rPr lang="en-AU" b="1" dirty="0"/>
              <a:t>Smoking</a:t>
            </a:r>
          </a:p>
          <a:p>
            <a:pPr lvl="0"/>
            <a:r>
              <a:rPr lang="en-AU" dirty="0"/>
              <a:t>Do not smoke in or around school grounds, entrances and exits. Do not smoke within or around the vehicle.</a:t>
            </a:r>
            <a:br>
              <a:rPr lang="en-AU" dirty="0"/>
            </a:br>
            <a:r>
              <a:rPr lang="en-AU" dirty="0"/>
              <a:t>(</a:t>
            </a:r>
            <a:r>
              <a:rPr lang="en-AU" dirty="0">
                <a:hlinkClick r:id="rId3"/>
              </a:rPr>
              <a:t>Smoke Free Environment Act 2000</a:t>
            </a:r>
            <a:r>
              <a:rPr lang="en-AU" dirty="0"/>
              <a:t>).</a:t>
            </a:r>
            <a:br>
              <a:rPr lang="en-AU" dirty="0"/>
            </a:br>
            <a:r>
              <a:rPr lang="en-AU" dirty="0"/>
              <a:t>Note that individual schools may have additional rules</a:t>
            </a:r>
          </a:p>
        </p:txBody>
      </p:sp>
      <p:sp>
        <p:nvSpPr>
          <p:cNvPr id="10" name="Content Placeholder 9"/>
          <p:cNvSpPr>
            <a:spLocks noGrp="1"/>
          </p:cNvSpPr>
          <p:nvPr>
            <p:ph idx="23"/>
          </p:nvPr>
        </p:nvSpPr>
        <p:spPr>
          <a:xfrm>
            <a:off x="5864686" y="5018242"/>
            <a:ext cx="5220000" cy="1440000"/>
          </a:xfrm>
        </p:spPr>
        <p:txBody>
          <a:bodyPr>
            <a:normAutofit/>
          </a:bodyPr>
          <a:lstStyle/>
          <a:p>
            <a:pPr lvl="0"/>
            <a:r>
              <a:rPr lang="en-AU" b="1" dirty="0"/>
              <a:t>Drugs and Alcohol</a:t>
            </a:r>
          </a:p>
          <a:p>
            <a:pPr lvl="0"/>
            <a:r>
              <a:rPr lang="en-AU" dirty="0"/>
              <a:t>Do not be under the influence of alcohol and always register a Blood Alcohol Concentration reading of 0.00%. Be free of any other substance or drug that would impair performance (including medication that may affect driving)</a:t>
            </a:r>
          </a:p>
        </p:txBody>
      </p:sp>
      <p:sp>
        <p:nvSpPr>
          <p:cNvPr id="11" name="Text Placeholder 10"/>
          <p:cNvSpPr>
            <a:spLocks noGrp="1"/>
          </p:cNvSpPr>
          <p:nvPr>
            <p:ph type="body" sz="quarter" idx="24"/>
          </p:nvPr>
        </p:nvSpPr>
        <p:spPr/>
        <p:txBody>
          <a:bodyPr/>
          <a:lstStyle/>
          <a:p>
            <a:r>
              <a:rPr lang="en-AU" dirty="0"/>
              <a:t>Professional and personal requirements</a:t>
            </a:r>
          </a:p>
        </p:txBody>
      </p:sp>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287147" y="4478242"/>
            <a:ext cx="202807" cy="360000"/>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100343" y="4460614"/>
            <a:ext cx="360000" cy="360000"/>
          </a:xfrm>
          <a:prstGeom prst="rect">
            <a:avLst/>
          </a:prstGeom>
        </p:spPr>
      </p:pic>
      <p:sp>
        <p:nvSpPr>
          <p:cNvPr id="16" name="Footer Placeholder 15"/>
          <p:cNvSpPr>
            <a:spLocks noGrp="1"/>
          </p:cNvSpPr>
          <p:nvPr>
            <p:ph type="ftr" sz="quarter" idx="11"/>
          </p:nvPr>
        </p:nvSpPr>
        <p:spPr/>
        <p:txBody>
          <a:bodyPr/>
          <a:lstStyle/>
          <a:p>
            <a:r>
              <a:rPr lang="en-AU" dirty="0"/>
              <a:t>Driver Information Package</a:t>
            </a:r>
          </a:p>
        </p:txBody>
      </p:sp>
      <p:sp>
        <p:nvSpPr>
          <p:cNvPr id="17" name="Slide Number Placeholder 16"/>
          <p:cNvSpPr>
            <a:spLocks noGrp="1"/>
          </p:cNvSpPr>
          <p:nvPr>
            <p:ph type="sldNum" sz="quarter" idx="12"/>
          </p:nvPr>
        </p:nvSpPr>
        <p:spPr/>
        <p:txBody>
          <a:bodyPr/>
          <a:lstStyle/>
          <a:p>
            <a:fld id="{BE64B92C-6FA6-4595-AE78-A0E3A0C06EDD}" type="slidenum">
              <a:rPr lang="en-AU" smtClean="0"/>
              <a:pPr/>
              <a:t>9</a:t>
            </a:fld>
            <a:endParaRPr lang="en-AU" dirty="0"/>
          </a:p>
        </p:txBody>
      </p:sp>
      <p:sp>
        <p:nvSpPr>
          <p:cNvPr id="33" name="Content Placeholder 2">
            <a:extLst>
              <a:ext uri="{FF2B5EF4-FFF2-40B4-BE49-F238E27FC236}">
                <a16:creationId xmlns:a16="http://schemas.microsoft.com/office/drawing/2014/main" id="{B4DD8810-7944-B410-4DEE-F50C3AC36A0C}"/>
              </a:ext>
            </a:extLst>
          </p:cNvPr>
          <p:cNvSpPr txBox="1">
            <a:spLocks/>
          </p:cNvSpPr>
          <p:nvPr/>
        </p:nvSpPr>
        <p:spPr>
          <a:xfrm>
            <a:off x="696000" y="2757724"/>
            <a:ext cx="2430000" cy="1800000"/>
          </a:xfrm>
          <a:prstGeom prst="rect">
            <a:avLst/>
          </a:prstGeom>
        </p:spPr>
        <p:txBody>
          <a:bodyPr vert="horz" lIns="91440" tIns="45720" rIns="91440" bIns="45720" rtlCol="0">
            <a:normAutofit lnSpcReduction="10000"/>
          </a:bodyPr>
          <a:lstStyle>
            <a:lvl1pPr marL="0" indent="0" algn="ctr" defTabSz="914400" rtl="0" eaLnBrk="1" latinLnBrk="0" hangingPunct="1">
              <a:lnSpc>
                <a:spcPct val="100000"/>
              </a:lnSpc>
              <a:spcBef>
                <a:spcPts val="1000"/>
              </a:spcBef>
              <a:buFont typeface="Arial" panose="020B0604020202020204" pitchFamily="34" charset="0"/>
              <a:buNone/>
              <a:defRPr sz="1400" kern="1200">
                <a:solidFill>
                  <a:schemeClr val="tx1"/>
                </a:solidFill>
                <a:latin typeface="Segoe UI Light" panose="020B0502040204020203" pitchFamily="34" charset="0"/>
                <a:ea typeface="+mn-ea"/>
                <a:cs typeface="Segoe UI Light" panose="020B0502040204020203"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b="1" dirty="0"/>
              <a:t>Professional Behaviour</a:t>
            </a:r>
          </a:p>
          <a:p>
            <a:r>
              <a:rPr lang="en-AU" dirty="0"/>
              <a:t>Do not use physical force upon (especially corporal punishment) a student.</a:t>
            </a:r>
          </a:p>
          <a:p>
            <a:r>
              <a:rPr lang="en-AU" dirty="0"/>
              <a:t> Report inappropriate student behaviour to the ASTP and the school principal</a:t>
            </a:r>
          </a:p>
        </p:txBody>
      </p:sp>
      <p:sp>
        <p:nvSpPr>
          <p:cNvPr id="34" name="Content Placeholder 4">
            <a:extLst>
              <a:ext uri="{FF2B5EF4-FFF2-40B4-BE49-F238E27FC236}">
                <a16:creationId xmlns:a16="http://schemas.microsoft.com/office/drawing/2014/main" id="{FFB543EB-500B-3FD2-4114-D81964596AD0}"/>
              </a:ext>
            </a:extLst>
          </p:cNvPr>
          <p:cNvSpPr txBox="1">
            <a:spLocks/>
          </p:cNvSpPr>
          <p:nvPr/>
        </p:nvSpPr>
        <p:spPr>
          <a:xfrm>
            <a:off x="3486000" y="2757724"/>
            <a:ext cx="2430000" cy="1800000"/>
          </a:xfrm>
          <a:prstGeom prst="rect">
            <a:avLst/>
          </a:prstGeom>
        </p:spPr>
        <p:txBody>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Segoe UI Light" panose="020B0502040204020203" pitchFamily="34" charset="0"/>
                <a:ea typeface="+mn-ea"/>
                <a:cs typeface="Segoe UI Light" panose="020B0502040204020203"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ctr">
              <a:buNone/>
            </a:pPr>
            <a:r>
              <a:rPr lang="en-AU" sz="1400" b="1" dirty="0"/>
              <a:t>Driver Licence</a:t>
            </a:r>
          </a:p>
          <a:p>
            <a:pPr marL="0" lvl="0" indent="0" algn="ctr">
              <a:buNone/>
            </a:pPr>
            <a:r>
              <a:rPr lang="en-AU" sz="1400" dirty="0"/>
              <a:t>Upon request, your Driver’s Licence should be provided to school staff, parents/carers for closer examination</a:t>
            </a:r>
          </a:p>
        </p:txBody>
      </p:sp>
      <p:sp>
        <p:nvSpPr>
          <p:cNvPr id="35" name="Content Placeholder 5">
            <a:extLst>
              <a:ext uri="{FF2B5EF4-FFF2-40B4-BE49-F238E27FC236}">
                <a16:creationId xmlns:a16="http://schemas.microsoft.com/office/drawing/2014/main" id="{A5CDFB9F-9938-3FC6-8F64-FE8C6324B4EA}"/>
              </a:ext>
            </a:extLst>
          </p:cNvPr>
          <p:cNvSpPr txBox="1">
            <a:spLocks/>
          </p:cNvSpPr>
          <p:nvPr/>
        </p:nvSpPr>
        <p:spPr>
          <a:xfrm>
            <a:off x="6276000" y="2757724"/>
            <a:ext cx="2430000" cy="1800000"/>
          </a:xfrm>
          <a:prstGeom prst="rect">
            <a:avLst/>
          </a:prstGeom>
        </p:spPr>
        <p:txBody>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Segoe UI Light" panose="020B0502040204020203" pitchFamily="34" charset="0"/>
                <a:ea typeface="+mn-ea"/>
                <a:cs typeface="Segoe UI Light" panose="020B0502040204020203"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ctr">
              <a:buNone/>
            </a:pPr>
            <a:r>
              <a:rPr lang="en-AU" sz="1400" b="1" dirty="0"/>
              <a:t>Dress and Personal Hygiene</a:t>
            </a:r>
          </a:p>
          <a:p>
            <a:pPr marL="0" lvl="0" indent="0" algn="ctr">
              <a:buNone/>
            </a:pPr>
            <a:r>
              <a:rPr lang="en-AU" sz="1400" dirty="0"/>
              <a:t>Dress in an appropriate and professional manner.</a:t>
            </a:r>
          </a:p>
          <a:p>
            <a:pPr marL="0" indent="0" algn="ctr">
              <a:buNone/>
            </a:pPr>
            <a:r>
              <a:rPr lang="en-AU" sz="1400" dirty="0"/>
              <a:t>Be conscious of personal hygiene</a:t>
            </a:r>
          </a:p>
          <a:p>
            <a:pPr marL="0" lvl="0" indent="0" algn="ctr">
              <a:buNone/>
            </a:pPr>
            <a:endParaRPr lang="en-AU" sz="1400" dirty="0"/>
          </a:p>
        </p:txBody>
      </p:sp>
      <p:sp>
        <p:nvSpPr>
          <p:cNvPr id="36" name="Content Placeholder 6">
            <a:extLst>
              <a:ext uri="{FF2B5EF4-FFF2-40B4-BE49-F238E27FC236}">
                <a16:creationId xmlns:a16="http://schemas.microsoft.com/office/drawing/2014/main" id="{0C991046-C3F8-EBF3-9398-4D2E914DFD1A}"/>
              </a:ext>
            </a:extLst>
          </p:cNvPr>
          <p:cNvSpPr txBox="1">
            <a:spLocks/>
          </p:cNvSpPr>
          <p:nvPr/>
        </p:nvSpPr>
        <p:spPr>
          <a:xfrm>
            <a:off x="9066000" y="2757724"/>
            <a:ext cx="2430000" cy="1800000"/>
          </a:xfrm>
          <a:prstGeom prst="rect">
            <a:avLst/>
          </a:prstGeom>
        </p:spPr>
        <p:txBody>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Segoe UI Light" panose="020B0502040204020203" pitchFamily="34" charset="0"/>
                <a:ea typeface="+mn-ea"/>
                <a:cs typeface="Segoe UI Light" panose="020B0502040204020203"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ctr">
              <a:buNone/>
            </a:pPr>
            <a:r>
              <a:rPr lang="en-AU" sz="1400" b="1" dirty="0"/>
              <a:t>Conflict of Interest</a:t>
            </a:r>
          </a:p>
          <a:p>
            <a:pPr marL="0" indent="0" algn="ctr">
              <a:buNone/>
            </a:pPr>
            <a:r>
              <a:rPr lang="en-AU" sz="1400" dirty="0"/>
              <a:t>Be aware of and understand any actual, perceived or potential conflict of interest. e.g. transporting/supporting your own child to and from school</a:t>
            </a:r>
          </a:p>
        </p:txBody>
      </p:sp>
      <p:pic>
        <p:nvPicPr>
          <p:cNvPr id="41" name="Picture 40">
            <a:extLst>
              <a:ext uri="{FF2B5EF4-FFF2-40B4-BE49-F238E27FC236}">
                <a16:creationId xmlns:a16="http://schemas.microsoft.com/office/drawing/2014/main" id="{2BC15E8D-D918-BE70-9EB2-931C516180D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79893" y="2217724"/>
            <a:ext cx="270175" cy="360000"/>
          </a:xfrm>
          <a:prstGeom prst="rect">
            <a:avLst/>
          </a:prstGeom>
        </p:spPr>
      </p:pic>
      <p:pic>
        <p:nvPicPr>
          <p:cNvPr id="42" name="Picture 41">
            <a:extLst>
              <a:ext uri="{FF2B5EF4-FFF2-40B4-BE49-F238E27FC236}">
                <a16:creationId xmlns:a16="http://schemas.microsoft.com/office/drawing/2014/main" id="{5BC86E6A-01BF-3400-BF10-D54667BC321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426763" y="2217724"/>
            <a:ext cx="462628" cy="360000"/>
          </a:xfrm>
          <a:prstGeom prst="rect">
            <a:avLst/>
          </a:prstGeom>
        </p:spPr>
      </p:pic>
      <p:pic>
        <p:nvPicPr>
          <p:cNvPr id="43" name="Picture 42">
            <a:extLst>
              <a:ext uri="{FF2B5EF4-FFF2-40B4-BE49-F238E27FC236}">
                <a16:creationId xmlns:a16="http://schemas.microsoft.com/office/drawing/2014/main" id="{5C858C69-E54A-9661-DFD1-059151E8D3EC}"/>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358117" y="2217724"/>
            <a:ext cx="315088" cy="360000"/>
          </a:xfrm>
          <a:prstGeom prst="rect">
            <a:avLst/>
          </a:prstGeom>
        </p:spPr>
      </p:pic>
      <p:pic>
        <p:nvPicPr>
          <p:cNvPr id="46" name="Picture 45">
            <a:extLst>
              <a:ext uri="{FF2B5EF4-FFF2-40B4-BE49-F238E27FC236}">
                <a16:creationId xmlns:a16="http://schemas.microsoft.com/office/drawing/2014/main" id="{0C7F71FA-47CF-558F-1443-D88FBF1E7E77}"/>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078544" y="2217724"/>
            <a:ext cx="404912" cy="360000"/>
          </a:xfrm>
          <a:prstGeom prst="rect">
            <a:avLst/>
          </a:prstGeom>
        </p:spPr>
      </p:pic>
    </p:spTree>
    <p:extLst>
      <p:ext uri="{BB962C8B-B14F-4D97-AF65-F5344CB8AC3E}">
        <p14:creationId xmlns:p14="http://schemas.microsoft.com/office/powerpoint/2010/main" val="15913988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NotebookType xmlns="6474a87b-94fc-47a2-8932-bfee5b77a034" xsi:nil="true"/>
    <Leaders xmlns="6474a87b-94fc-47a2-8932-bfee5b77a034">
      <UserInfo>
        <DisplayName/>
        <AccountId xsi:nil="true"/>
        <AccountType/>
      </UserInfo>
    </Leaders>
    <CultureName xmlns="6474a87b-94fc-47a2-8932-bfee5b77a034" xsi:nil="true"/>
    <TeamsChannelId xmlns="6474a87b-94fc-47a2-8932-bfee5b77a034" xsi:nil="true"/>
    <IsNotebookLocked xmlns="6474a87b-94fc-47a2-8932-bfee5b77a034" xsi:nil="true"/>
    <FolderType xmlns="6474a87b-94fc-47a2-8932-bfee5b77a034" xsi:nil="true"/>
    <Self_Registration_Enabled xmlns="6474a87b-94fc-47a2-8932-bfee5b77a034" xsi:nil="true"/>
    <DefaultSectionNames xmlns="6474a87b-94fc-47a2-8932-bfee5b77a034" xsi:nil="true"/>
    <Is_Collaboration_Space_Locked xmlns="6474a87b-94fc-47a2-8932-bfee5b77a034" xsi:nil="true"/>
    <Members xmlns="6474a87b-94fc-47a2-8932-bfee5b77a034">
      <UserInfo>
        <DisplayName/>
        <AccountId xsi:nil="true"/>
        <AccountType/>
      </UserInfo>
    </Members>
    <Self_Registration_Enabled0 xmlns="6474a87b-94fc-47a2-8932-bfee5b77a034" xsi:nil="true"/>
    <Invited_Members xmlns="6474a87b-94fc-47a2-8932-bfee5b77a034" xsi:nil="true"/>
    <AppVersion xmlns="6474a87b-94fc-47a2-8932-bfee5b77a034" xsi:nil="true"/>
    <Member_Groups xmlns="6474a87b-94fc-47a2-8932-bfee5b77a034">
      <UserInfo>
        <DisplayName/>
        <AccountId xsi:nil="true"/>
        <AccountType/>
      </UserInfo>
    </Member_Groups>
    <Templates xmlns="6474a87b-94fc-47a2-8932-bfee5b77a034" xsi:nil="true"/>
    <Math_Settings xmlns="6474a87b-94fc-47a2-8932-bfee5b77a034" xsi:nil="true"/>
    <Invited_Leaders xmlns="6474a87b-94fc-47a2-8932-bfee5b77a034" xsi:nil="true"/>
    <Owner xmlns="6474a87b-94fc-47a2-8932-bfee5b77a034">
      <UserInfo>
        <DisplayName/>
        <AccountId xsi:nil="true"/>
        <AccountType/>
      </UserInfo>
    </Owner>
    <Has_Leaders_Only_SectionGroup xmlns="6474a87b-94fc-47a2-8932-bfee5b77a03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AED2E325BACD34D9F5BFD089F290E20" ma:contentTypeVersion="30" ma:contentTypeDescription="Create a new document." ma:contentTypeScope="" ma:versionID="184d633be7899bdbbc789dbbd9ef84a5">
  <xsd:schema xmlns:xsd="http://www.w3.org/2001/XMLSchema" xmlns:xs="http://www.w3.org/2001/XMLSchema" xmlns:p="http://schemas.microsoft.com/office/2006/metadata/properties" xmlns:ns3="6474a87b-94fc-47a2-8932-bfee5b77a034" xmlns:ns4="6082a02a-deb9-4014-9c6d-ec9e94606a21" targetNamespace="http://schemas.microsoft.com/office/2006/metadata/properties" ma:root="true" ma:fieldsID="bf338eeedd2d7d307bd053cf04cc9d26" ns3:_="" ns4:_="">
    <xsd:import namespace="6474a87b-94fc-47a2-8932-bfee5b77a034"/>
    <xsd:import namespace="6082a02a-deb9-4014-9c6d-ec9e94606a21"/>
    <xsd:element name="properties">
      <xsd:complexType>
        <xsd:sequence>
          <xsd:element name="documentManagement">
            <xsd:complexType>
              <xsd:all>
                <xsd:element ref="ns3:NotebookType" minOccurs="0"/>
                <xsd:element ref="ns3:FolderType" minOccurs="0"/>
                <xsd:element ref="ns3:Owner" minOccurs="0"/>
                <xsd:element ref="ns3:DefaultSectionNames" minOccurs="0"/>
                <xsd:element ref="ns3:AppVersion" minOccurs="0"/>
                <xsd:element ref="ns3:Leaders" minOccurs="0"/>
                <xsd:element ref="ns3:Members" minOccurs="0"/>
                <xsd:element ref="ns3:Member_Groups" minOccurs="0"/>
                <xsd:element ref="ns3:Invited_Leaders" minOccurs="0"/>
                <xsd:element ref="ns3:Invited_Members" minOccurs="0"/>
                <xsd:element ref="ns3:Self_Registration_Enabled" minOccurs="0"/>
                <xsd:element ref="ns4:SharedWithUsers" minOccurs="0"/>
                <xsd:element ref="ns4:SharedWithDetails" minOccurs="0"/>
                <xsd:element ref="ns4:SharingHintHash" minOccurs="0"/>
                <xsd:element ref="ns3:CultureName" minOccurs="0"/>
                <xsd:element ref="ns3:Has_Leaders_Only_SectionGroup" minOccurs="0"/>
                <xsd:element ref="ns3:Is_Collaboration_Space_Locked" minOccurs="0"/>
                <xsd:element ref="ns4:LastSharedByUser" minOccurs="0"/>
                <xsd:element ref="ns4:LastSharedByTime" minOccurs="0"/>
                <xsd:element ref="ns3:Templates" minOccurs="0"/>
                <xsd:element ref="ns3:Self_Registration_Enabled0" minOccurs="0"/>
                <xsd:element ref="ns3:MediaServiceMetadata" minOccurs="0"/>
                <xsd:element ref="ns3:MediaServiceFastMetadata" minOccurs="0"/>
                <xsd:element ref="ns3:TeamsChannelId" minOccurs="0"/>
                <xsd:element ref="ns3:IsNotebookLocked" minOccurs="0"/>
                <xsd:element ref="ns3:Math_Settings" minOccurs="0"/>
                <xsd:element ref="ns3:MediaServiceAutoTags" minOccurs="0"/>
                <xsd:element ref="ns3:MediaServiceOCR"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74a87b-94fc-47a2-8932-bfee5b77a034" elementFormDefault="qualified">
    <xsd:import namespace="http://schemas.microsoft.com/office/2006/documentManagement/types"/>
    <xsd:import namespace="http://schemas.microsoft.com/office/infopath/2007/PartnerControls"/>
    <xsd:element name="NotebookType" ma:index="8" nillable="true" ma:displayName="Notebook Type" ma:internalName="NotebookType">
      <xsd:simpleType>
        <xsd:restriction base="dms:Text"/>
      </xsd:simpleType>
    </xsd:element>
    <xsd:element name="FolderType" ma:index="9" nillable="true" ma:displayName="Folder Type" ma:internalName="FolderType">
      <xsd:simpleType>
        <xsd:restriction base="dms:Text"/>
      </xsd:simpleType>
    </xsd:element>
    <xsd:element name="Owner" ma:index="10"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1" nillable="true" ma:displayName="Default Section Names" ma:internalName="DefaultSectionNames">
      <xsd:simpleType>
        <xsd:restriction base="dms:Note">
          <xsd:maxLength value="255"/>
        </xsd:restriction>
      </xsd:simpleType>
    </xsd:element>
    <xsd:element name="AppVersion" ma:index="12" nillable="true" ma:displayName="App Version" ma:internalName="AppVersion">
      <xsd:simpleType>
        <xsd:restriction base="dms:Text"/>
      </xsd:simpleType>
    </xsd:element>
    <xsd:element name="Leaders" ma:index="13" nillable="true" ma:displayName="Leaders" ma:internalName="Lead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s" ma:index="14" nillable="true" ma:displayName="Members" ma:internalName="Memb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_Groups" ma:index="15" nillable="true" ma:displayName="Member Groups" ma:internalName="Member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Leaders" ma:index="16" nillable="true" ma:displayName="Invited Leaders" ma:internalName="Invited_Leaders">
      <xsd:simpleType>
        <xsd:restriction base="dms:Note">
          <xsd:maxLength value="255"/>
        </xsd:restriction>
      </xsd:simpleType>
    </xsd:element>
    <xsd:element name="Invited_Members" ma:index="17" nillable="true" ma:displayName="Invited Members" ma:internalName="Invited_Members">
      <xsd:simpleType>
        <xsd:restriction base="dms:Note">
          <xsd:maxLength value="255"/>
        </xsd:restriction>
      </xsd:simpleType>
    </xsd:element>
    <xsd:element name="Self_Registration_Enabled" ma:index="18" nillable="true" ma:displayName="Self_Registration_Enabled" ma:internalName="Self_Registration_Enabled">
      <xsd:simpleType>
        <xsd:restriction base="dms:Boolean"/>
      </xsd:simpleType>
    </xsd:element>
    <xsd:element name="CultureName" ma:index="22" nillable="true" ma:displayName="Culture Name" ma:internalName="CultureName">
      <xsd:simpleType>
        <xsd:restriction base="dms:Text"/>
      </xsd:simpleType>
    </xsd:element>
    <xsd:element name="Has_Leaders_Only_SectionGroup" ma:index="23" nillable="true" ma:displayName="Has Leaders Only SectionGroup" ma:internalName="Has_Leaders_Only_SectionGroup">
      <xsd:simpleType>
        <xsd:restriction base="dms:Boolean"/>
      </xsd:simpleType>
    </xsd:element>
    <xsd:element name="Is_Collaboration_Space_Locked" ma:index="24" nillable="true" ma:displayName="Is Collaboration Space Locked" ma:internalName="Is_Collaboration_Space_Locked">
      <xsd:simpleType>
        <xsd:restriction base="dms:Boolean"/>
      </xsd:simpleType>
    </xsd:element>
    <xsd:element name="Templates" ma:index="27" nillable="true" ma:displayName="Templates" ma:internalName="Templates">
      <xsd:simpleType>
        <xsd:restriction base="dms:Note">
          <xsd:maxLength value="255"/>
        </xsd:restriction>
      </xsd:simpleType>
    </xsd:element>
    <xsd:element name="Self_Registration_Enabled0" ma:index="28" nillable="true" ma:displayName="Self Registration Enabled" ma:internalName="Self_Registration_Enabled0">
      <xsd:simpleType>
        <xsd:restriction base="dms:Boolean"/>
      </xsd:simpleType>
    </xsd:element>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element name="TeamsChannelId" ma:index="31" nillable="true" ma:displayName="Teams Channel Id" ma:internalName="TeamsChannelId">
      <xsd:simpleType>
        <xsd:restriction base="dms:Text"/>
      </xsd:simpleType>
    </xsd:element>
    <xsd:element name="IsNotebookLocked" ma:index="32" nillable="true" ma:displayName="Is Notebook Locked" ma:internalName="IsNotebookLocked">
      <xsd:simpleType>
        <xsd:restriction base="dms:Boolean"/>
      </xsd:simpleType>
    </xsd:element>
    <xsd:element name="Math_Settings" ma:index="33" nillable="true" ma:displayName="Math Settings" ma:internalName="Math_Settings">
      <xsd:simpleType>
        <xsd:restriction base="dms:Text"/>
      </xsd:simpleType>
    </xsd:element>
    <xsd:element name="MediaServiceAutoTags" ma:index="34" nillable="true" ma:displayName="Tags" ma:internalName="MediaServiceAutoTags" ma:readOnly="true">
      <xsd:simpleType>
        <xsd:restriction base="dms:Text"/>
      </xsd:simpleType>
    </xsd:element>
    <xsd:element name="MediaServiceOCR" ma:index="35" nillable="true" ma:displayName="Extracted Text" ma:internalName="MediaServiceOCR" ma:readOnly="true">
      <xsd:simpleType>
        <xsd:restriction base="dms:Note">
          <xsd:maxLength value="255"/>
        </xsd:restriction>
      </xsd:simpleType>
    </xsd:element>
    <xsd:element name="MediaServiceDateTaken" ma:index="36" nillable="true" ma:displayName="MediaServiceDateTaken" ma:hidden="true" ma:internalName="MediaServiceDateTaken" ma:readOnly="true">
      <xsd:simpleType>
        <xsd:restriction base="dms:Text"/>
      </xsd:simpleType>
    </xsd:element>
    <xsd:element name="MediaServiceLocation" ma:index="3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082a02a-deb9-4014-9c6d-ec9e94606a21" elementFormDefault="qualified">
    <xsd:import namespace="http://schemas.microsoft.com/office/2006/documentManagement/types"/>
    <xsd:import namespace="http://schemas.microsoft.com/office/infopath/2007/PartnerControls"/>
    <xsd:element name="SharedWithUsers" ma:index="1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description="" ma:internalName="SharedWithDetails" ma:readOnly="true">
      <xsd:simpleType>
        <xsd:restriction base="dms:Note">
          <xsd:maxLength value="255"/>
        </xsd:restriction>
      </xsd:simpleType>
    </xsd:element>
    <xsd:element name="SharingHintHash" ma:index="21" nillable="true" ma:displayName="Sharing Hint Hash" ma:description="" ma:hidden="true" ma:internalName="SharingHintHash" ma:readOnly="true">
      <xsd:simpleType>
        <xsd:restriction base="dms:Text"/>
      </xsd:simpleType>
    </xsd:element>
    <xsd:element name="LastSharedByUser" ma:index="25" nillable="true" ma:displayName="Last Shared By User" ma:description="" ma:internalName="LastSharedByUser" ma:readOnly="true">
      <xsd:simpleType>
        <xsd:restriction base="dms:Note">
          <xsd:maxLength value="255"/>
        </xsd:restriction>
      </xsd:simpleType>
    </xsd:element>
    <xsd:element name="LastSharedByTime" ma:index="26" nillable="true" ma:displayName="Last Shared By Time" ma:description=""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DDABDFE-8E70-4A61-AC33-C1BE9DCE7217}">
  <ds:schemaRefs>
    <ds:schemaRef ds:uri="http://purl.org/dc/dcmitype/"/>
    <ds:schemaRef ds:uri="http://schemas.microsoft.com/office/2006/metadata/properties"/>
    <ds:schemaRef ds:uri="http://schemas.openxmlformats.org/package/2006/metadata/core-properties"/>
    <ds:schemaRef ds:uri="6082a02a-deb9-4014-9c6d-ec9e94606a21"/>
    <ds:schemaRef ds:uri="http://purl.org/dc/elements/1.1/"/>
    <ds:schemaRef ds:uri="http://schemas.microsoft.com/office/2006/documentManagement/types"/>
    <ds:schemaRef ds:uri="http://www.w3.org/XML/1998/namespace"/>
    <ds:schemaRef ds:uri="6474a87b-94fc-47a2-8932-bfee5b77a034"/>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58C09188-73FA-4F32-ABED-F411D5471AC9}">
  <ds:schemaRefs>
    <ds:schemaRef ds:uri="http://schemas.microsoft.com/sharepoint/v3/contenttype/forms"/>
  </ds:schemaRefs>
</ds:datastoreItem>
</file>

<file path=customXml/itemProps3.xml><?xml version="1.0" encoding="utf-8"?>
<ds:datastoreItem xmlns:ds="http://schemas.openxmlformats.org/officeDocument/2006/customXml" ds:itemID="{C5171BF7-A9D7-4C74-A617-07FF593B1EE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74a87b-94fc-47a2-8932-bfee5b77a034"/>
    <ds:schemaRef ds:uri="6082a02a-deb9-4014-9c6d-ec9e94606a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6643</TotalTime>
  <Words>5649</Words>
  <Application>Microsoft Office PowerPoint</Application>
  <PresentationFormat>Widescreen</PresentationFormat>
  <Paragraphs>562</Paragraphs>
  <Slides>32</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Aptos</vt:lpstr>
      <vt:lpstr>Arial</vt:lpstr>
      <vt:lpstr>Calibri</vt:lpstr>
      <vt:lpstr>Segoe UI</vt:lpstr>
      <vt:lpstr>Segoe UI Light</vt:lpstr>
      <vt:lpstr>Office Theme</vt:lpstr>
      <vt:lpstr>Driver Information Package</vt:lpstr>
      <vt:lpstr>About this resource</vt:lpstr>
      <vt:lpstr>How to use this resource</vt:lpstr>
      <vt:lpstr>ASTP Agreement: Important information  for drivers</vt:lpstr>
      <vt:lpstr>The Assisted School Travel Program (ASTP)</vt:lpstr>
      <vt:lpstr>Driver requirements</vt:lpstr>
      <vt:lpstr>Excellent customer service</vt:lpstr>
      <vt:lpstr>Code of conduct  </vt:lpstr>
      <vt:lpstr>Code of conduct</vt:lpstr>
      <vt:lpstr>Duty of Care</vt:lpstr>
      <vt:lpstr>Child Protection</vt:lpstr>
      <vt:lpstr>Driver responsibilities</vt:lpstr>
      <vt:lpstr>Driver responsibilities</vt:lpstr>
      <vt:lpstr>Driver responsibilities</vt:lpstr>
      <vt:lpstr>ASTP Mobile App for Drivers</vt:lpstr>
      <vt:lpstr>Vehicle requirements</vt:lpstr>
      <vt:lpstr>Responding to emergencies</vt:lpstr>
      <vt:lpstr>Home Alones</vt:lpstr>
      <vt:lpstr>Safety Management Plan</vt:lpstr>
      <vt:lpstr>Assisted Travel Support Officers (ATSOs)</vt:lpstr>
      <vt:lpstr>ATSO Responsibilities</vt:lpstr>
      <vt:lpstr>Parent Responsibilities</vt:lpstr>
      <vt:lpstr>School Responsibilities</vt:lpstr>
      <vt:lpstr>DISABILITY</vt:lpstr>
      <vt:lpstr>Disability Awareness</vt:lpstr>
      <vt:lpstr>Behaviour and Health Care Support Plans</vt:lpstr>
      <vt:lpstr>Supporting Students</vt:lpstr>
      <vt:lpstr>Factors that can impact a students’ journey</vt:lpstr>
      <vt:lpstr>Crisis Management</vt:lpstr>
      <vt:lpstr>Communicating with students</vt:lpstr>
      <vt:lpstr>Communicating with Parents</vt:lpstr>
      <vt:lpstr>Communicating with schools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Driver Information Package</dc:title>
  <dc:creator>Chris Angelucci (Chris Angelucci)</dc:creator>
  <cp:lastModifiedBy>Neil Domagala</cp:lastModifiedBy>
  <cp:revision>14</cp:revision>
  <cp:lastPrinted>2020-02-04T04:49:01Z</cp:lastPrinted>
  <dcterms:created xsi:type="dcterms:W3CDTF">2019-11-27T21:41:47Z</dcterms:created>
  <dcterms:modified xsi:type="dcterms:W3CDTF">2025-10-09T05:22:59Z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0x010100CAED2E325BACD34D9F5BFD089F290E20</vt:lpwstr>
  </property>
  <property fmtid="{D5CDD505-2E9C-101B-9397-08002B2CF9AE}" pid="3" name="MSIP_Label_b603dfd7-d93a-4381-a340-2995d8282205_Enabled">
    <vt:lpwstr>true</vt:lpwstr>
  </property>
  <property fmtid="{D5CDD505-2E9C-101B-9397-08002B2CF9AE}" pid="4" name="MSIP_Label_b603dfd7-d93a-4381-a340-2995d8282205_SetDate">
    <vt:lpwstr>2025-04-14T04:24:31Z</vt:lpwstr>
  </property>
  <property fmtid="{D5CDD505-2E9C-101B-9397-08002B2CF9AE}" pid="5" name="MSIP_Label_b603dfd7-d93a-4381-a340-2995d8282205_Method">
    <vt:lpwstr>Standard</vt:lpwstr>
  </property>
  <property fmtid="{D5CDD505-2E9C-101B-9397-08002B2CF9AE}" pid="6" name="MSIP_Label_b603dfd7-d93a-4381-a340-2995d8282205_Name">
    <vt:lpwstr>OFFICIAL</vt:lpwstr>
  </property>
  <property fmtid="{D5CDD505-2E9C-101B-9397-08002B2CF9AE}" pid="7" name="MSIP_Label_b603dfd7-d93a-4381-a340-2995d8282205_SiteId">
    <vt:lpwstr>05a0e69a-418a-47c1-9c25-9387261bf991</vt:lpwstr>
  </property>
  <property fmtid="{D5CDD505-2E9C-101B-9397-08002B2CF9AE}" pid="8" name="MSIP_Label_b603dfd7-d93a-4381-a340-2995d8282205_ActionId">
    <vt:lpwstr>43c46d26-738c-43b1-9dec-046f7b28bdf9</vt:lpwstr>
  </property>
  <property fmtid="{D5CDD505-2E9C-101B-9397-08002B2CF9AE}" pid="9" name="MSIP_Label_b603dfd7-d93a-4381-a340-2995d8282205_ContentBits">
    <vt:lpwstr>0</vt:lpwstr>
  </property>
  <property fmtid="{D5CDD505-2E9C-101B-9397-08002B2CF9AE}" pid="10" name="MSIP_Label_b603dfd7-d93a-4381-a340-2995d8282205_Tag">
    <vt:lpwstr>10, 3, 0, 1</vt:lpwstr>
  </property>
</Properties>
</file>