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1"/>
  </p:sldMasterIdLst>
  <p:notesMasterIdLst>
    <p:notesMasterId r:id="rId20"/>
  </p:notesMasterIdLst>
  <p:handoutMasterIdLst>
    <p:handoutMasterId r:id="rId21"/>
  </p:handoutMasterIdLst>
  <p:sldIdLst>
    <p:sldId id="485" r:id="rId2"/>
    <p:sldId id="26194" r:id="rId3"/>
    <p:sldId id="2141411581" r:id="rId4"/>
    <p:sldId id="2141411580" r:id="rId5"/>
    <p:sldId id="2141411579" r:id="rId6"/>
    <p:sldId id="2141411577" r:id="rId7"/>
    <p:sldId id="2141411578" r:id="rId8"/>
    <p:sldId id="2141411583" r:id="rId9"/>
    <p:sldId id="2141411589" r:id="rId10"/>
    <p:sldId id="2141411588" r:id="rId11"/>
    <p:sldId id="2141411587" r:id="rId12"/>
    <p:sldId id="2141411585" r:id="rId13"/>
    <p:sldId id="2141411594" r:id="rId14"/>
    <p:sldId id="2141411593" r:id="rId15"/>
    <p:sldId id="2141411592" r:id="rId16"/>
    <p:sldId id="2141411595" r:id="rId17"/>
    <p:sldId id="2141411591" r:id="rId18"/>
    <p:sldId id="2141411556" r:id="rId19"/>
  </p:sldIdLst>
  <p:sldSz cx="12192000" cy="6858000"/>
  <p:notesSz cx="6858000" cy="9144000"/>
  <p:embeddedFontLst>
    <p:embeddedFont>
      <p:font typeface="Public Sans" pitchFamily="2" charset="0"/>
      <p:regular r:id="rId22"/>
      <p:bold r:id="rId23"/>
      <p:italic r:id="rId24"/>
      <p:boldItalic r:id="rId25"/>
    </p:embeddedFont>
    <p:embeddedFont>
      <p:font typeface="Public Sans Light" pitchFamily="2" charset="0"/>
      <p:regular r:id="rId26"/>
      <p:italic r:id="rId27"/>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6C"/>
    <a:srgbClr val="CBEDFD"/>
    <a:srgbClr val="CDD3D6"/>
    <a:srgbClr val="EBEBEB"/>
    <a:srgbClr val="146CFD"/>
    <a:srgbClr val="0070C0"/>
    <a:srgbClr val="002664"/>
    <a:srgbClr val="0046B8"/>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D805A-D2CB-4785-BBB2-564A5BA8C316}" v="1" dt="2024-03-11T04:54:44.881"/>
    <p1510:client id="{6DF69FAC-0556-421B-82C8-0CFBE5B46236}" v="1" dt="2024-03-11T04:54:13.654"/>
    <p1510:client id="{90B5FC18-680E-4C2B-AEB7-501E474949DF}" v="25" dt="2024-03-11T03:42:08.985"/>
    <p1510:client id="{A04B15EA-3BF0-4187-A542-E781B142D775}" v="16" dt="2024-03-11T04:53:16.232"/>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348" y="72"/>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12/03/2024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12/03/2024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1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Brezeln</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2682510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Döner</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461426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Kartoffelsalat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4138313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i="0" kern="0">
                <a:effectLst/>
                <a:latin typeface="Arial" panose="020B0604020202020204" pitchFamily="34" charset="0"/>
                <a:ea typeface="Calibri" panose="020F0502020204030204" pitchFamily="34" charset="0"/>
              </a:rPr>
              <a:t>Brötchen</a:t>
            </a:r>
            <a:endParaRPr lang="en-AU" i="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588055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Brot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4284884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Apfelschorle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070983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Lebkuchen</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1271954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2569126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405219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Sauerkraut</a:t>
            </a:r>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405976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Schwarzwälder Kirschtorte</a:t>
            </a: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1876840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Apfelstrudel</a:t>
            </a:r>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22861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Schnitzel</a:t>
            </a:r>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727415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Bratwurst</a:t>
            </a: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91922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Currywurst</a:t>
            </a: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428533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Frankfurter</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978232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Frikadellen</a:t>
            </a:r>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470009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1983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07035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6829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165311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651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82872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260105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75809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69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87941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69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09058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69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44071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32139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26223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3977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80841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35855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07017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5075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44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89009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72068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41349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84257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73269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406513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7253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80463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8394679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p:txBody>
          <a:bodyPr/>
          <a:lstStyle/>
          <a:p>
            <a:r>
              <a:rPr lang="en-US" dirty="0"/>
              <a:t>German foods and drinks</a:t>
            </a:r>
          </a:p>
        </p:txBody>
      </p:sp>
    </p:spTree>
    <p:extLst>
      <p:ext uri="{BB962C8B-B14F-4D97-AF65-F5344CB8AC3E}">
        <p14:creationId xmlns:p14="http://schemas.microsoft.com/office/powerpoint/2010/main" val="16499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D28920-EF61-94DB-E722-0AA9AD9D46F0}"/>
              </a:ext>
            </a:extLst>
          </p:cNvPr>
          <p:cNvSpPr>
            <a:spLocks noGrp="1"/>
          </p:cNvSpPr>
          <p:nvPr>
            <p:ph type="title"/>
          </p:nvPr>
        </p:nvSpPr>
        <p:spPr/>
        <p:txBody>
          <a:bodyPr/>
          <a:lstStyle/>
          <a:p>
            <a:r>
              <a:rPr lang="en-AU" sz="3600" i="1" err="1"/>
              <a:t>Brezeln</a:t>
            </a:r>
            <a:endParaRPr lang="en-AU" i="1"/>
          </a:p>
        </p:txBody>
      </p:sp>
      <p:pic>
        <p:nvPicPr>
          <p:cNvPr id="4" name="Picture 3" descr="Brezeln">
            <a:extLst>
              <a:ext uri="{FF2B5EF4-FFF2-40B4-BE49-F238E27FC236}">
                <a16:creationId xmlns:a16="http://schemas.microsoft.com/office/drawing/2014/main" id="{EEF81B85-BF11-3839-8224-DDA6883356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3197" y="889832"/>
            <a:ext cx="8065606" cy="5366402"/>
          </a:xfrm>
          <a:prstGeom prst="rect">
            <a:avLst/>
          </a:prstGeom>
        </p:spPr>
      </p:pic>
      <p:pic>
        <p:nvPicPr>
          <p:cNvPr id="12" name="Picture 11" descr="Plural.">
            <a:extLst>
              <a:ext uri="{FF2B5EF4-FFF2-40B4-BE49-F238E27FC236}">
                <a16:creationId xmlns:a16="http://schemas.microsoft.com/office/drawing/2014/main" id="{7E3B0B68-DAFF-4C38-5257-E5266D2B61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12966" y="5446419"/>
            <a:ext cx="931034" cy="1069581"/>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174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78F2AB-BB0A-1CBE-A5B9-2FDAD2691C38}"/>
              </a:ext>
            </a:extLst>
          </p:cNvPr>
          <p:cNvSpPr>
            <a:spLocks noGrp="1"/>
          </p:cNvSpPr>
          <p:nvPr>
            <p:ph type="title"/>
          </p:nvPr>
        </p:nvSpPr>
        <p:spPr/>
        <p:txBody>
          <a:bodyPr/>
          <a:lstStyle/>
          <a:p>
            <a:r>
              <a:rPr lang="en-AU" sz="3600" i="1"/>
              <a:t>Döner</a:t>
            </a:r>
            <a:endParaRPr lang="en-AU" i="1"/>
          </a:p>
        </p:txBody>
      </p:sp>
      <p:pic>
        <p:nvPicPr>
          <p:cNvPr id="10" name="Picture 9" descr="Döner.">
            <a:extLst>
              <a:ext uri="{FF2B5EF4-FFF2-40B4-BE49-F238E27FC236}">
                <a16:creationId xmlns:a16="http://schemas.microsoft.com/office/drawing/2014/main" id="{5A50A16D-A31F-D959-6090-1A0F6D07D5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2890" y="917778"/>
            <a:ext cx="7786220" cy="5338456"/>
          </a:xfrm>
          <a:prstGeom prst="rect">
            <a:avLst/>
          </a:prstGeom>
        </p:spPr>
      </p:pic>
      <p:pic>
        <p:nvPicPr>
          <p:cNvPr id="9" name="Picture 8" descr="Plural.">
            <a:extLst>
              <a:ext uri="{FF2B5EF4-FFF2-40B4-BE49-F238E27FC236}">
                <a16:creationId xmlns:a16="http://schemas.microsoft.com/office/drawing/2014/main" id="{A46E7F79-B71C-2CF4-EAB1-B43FF7A695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12966" y="5446419"/>
            <a:ext cx="931034" cy="1069581"/>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63955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2DC09D-7FD2-0AF5-5C23-4483ADDCDB5B}"/>
              </a:ext>
            </a:extLst>
          </p:cNvPr>
          <p:cNvSpPr>
            <a:spLocks noGrp="1"/>
          </p:cNvSpPr>
          <p:nvPr>
            <p:ph type="title"/>
          </p:nvPr>
        </p:nvSpPr>
        <p:spPr/>
        <p:txBody>
          <a:bodyPr/>
          <a:lstStyle/>
          <a:p>
            <a:r>
              <a:rPr lang="en-AU" sz="3600" i="1" err="1"/>
              <a:t>Kartoffelsalat</a:t>
            </a:r>
            <a:endParaRPr lang="en-AU" i="1"/>
          </a:p>
        </p:txBody>
      </p:sp>
      <p:pic>
        <p:nvPicPr>
          <p:cNvPr id="4" name="Picture 3" descr="Kartoffelsalat">
            <a:extLst>
              <a:ext uri="{FF2B5EF4-FFF2-40B4-BE49-F238E27FC236}">
                <a16:creationId xmlns:a16="http://schemas.microsoft.com/office/drawing/2014/main" id="{C55B2DA4-6F9F-6A3D-5341-3726B07F51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1260" y="966159"/>
            <a:ext cx="8049481" cy="5369370"/>
          </a:xfrm>
          <a:prstGeom prst="rect">
            <a:avLst/>
          </a:prstGeom>
        </p:spPr>
      </p:pic>
      <p:pic>
        <p:nvPicPr>
          <p:cNvPr id="6" name="Picture 5" descr="Singualr.">
            <a:extLst>
              <a:ext uri="{FF2B5EF4-FFF2-40B4-BE49-F238E27FC236}">
                <a16:creationId xmlns:a16="http://schemas.microsoft.com/office/drawing/2014/main" id="{68D4950A-9E1F-A7E3-1026-84C238BC14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266" y="5443011"/>
            <a:ext cx="993734" cy="1072989"/>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94560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54C60B-072C-C80D-8054-C6D9ADCBC535}"/>
              </a:ext>
            </a:extLst>
          </p:cNvPr>
          <p:cNvSpPr>
            <a:spLocks noGrp="1"/>
          </p:cNvSpPr>
          <p:nvPr>
            <p:ph type="title"/>
          </p:nvPr>
        </p:nvSpPr>
        <p:spPr/>
        <p:txBody>
          <a:bodyPr/>
          <a:lstStyle/>
          <a:p>
            <a:r>
              <a:rPr lang="es-ES" sz="3600" i="1" kern="0" err="1">
                <a:effectLst/>
                <a:latin typeface="Arial" panose="020B0604020202020204" pitchFamily="34" charset="0"/>
                <a:ea typeface="Calibri" panose="020F0502020204030204" pitchFamily="34" charset="0"/>
              </a:rPr>
              <a:t>Brötchen</a:t>
            </a:r>
            <a:endParaRPr lang="en-AU" i="1"/>
          </a:p>
        </p:txBody>
      </p:sp>
      <p:pic>
        <p:nvPicPr>
          <p:cNvPr id="4" name="Picture 3" descr="Brötchen">
            <a:extLst>
              <a:ext uri="{FF2B5EF4-FFF2-40B4-BE49-F238E27FC236}">
                <a16:creationId xmlns:a16="http://schemas.microsoft.com/office/drawing/2014/main" id="{7779094C-B043-704D-51BB-DDA84A5A52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964" y="1065731"/>
            <a:ext cx="7652073" cy="5190503"/>
          </a:xfrm>
          <a:prstGeom prst="rect">
            <a:avLst/>
          </a:prstGeom>
        </p:spPr>
      </p:pic>
      <p:pic>
        <p:nvPicPr>
          <p:cNvPr id="9" name="Picture 8" descr="Plural.">
            <a:extLst>
              <a:ext uri="{FF2B5EF4-FFF2-40B4-BE49-F238E27FC236}">
                <a16:creationId xmlns:a16="http://schemas.microsoft.com/office/drawing/2014/main" id="{CFD92D0C-87E4-490D-3EF0-2100EB931A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12966" y="5446419"/>
            <a:ext cx="931034" cy="1069581"/>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8996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3C82F1-5F84-3EDA-E647-84FB3C893583}"/>
              </a:ext>
            </a:extLst>
          </p:cNvPr>
          <p:cNvSpPr>
            <a:spLocks noGrp="1"/>
          </p:cNvSpPr>
          <p:nvPr>
            <p:ph type="title"/>
          </p:nvPr>
        </p:nvSpPr>
        <p:spPr/>
        <p:txBody>
          <a:bodyPr/>
          <a:lstStyle/>
          <a:p>
            <a:r>
              <a:rPr lang="en-AU" sz="3600" i="1" err="1"/>
              <a:t>Brot</a:t>
            </a:r>
            <a:endParaRPr lang="en-AU" i="1"/>
          </a:p>
        </p:txBody>
      </p:sp>
      <p:pic>
        <p:nvPicPr>
          <p:cNvPr id="4" name="Picture 3" descr="Brot">
            <a:extLst>
              <a:ext uri="{FF2B5EF4-FFF2-40B4-BE49-F238E27FC236}">
                <a16:creationId xmlns:a16="http://schemas.microsoft.com/office/drawing/2014/main" id="{C5D2FEC2-8BB0-FB34-986E-F0030FE957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0171" y="1194423"/>
            <a:ext cx="7711658" cy="5141106"/>
          </a:xfrm>
          <a:prstGeom prst="rect">
            <a:avLst/>
          </a:prstGeom>
        </p:spPr>
      </p:pic>
      <p:pic>
        <p:nvPicPr>
          <p:cNvPr id="7" name="Picture 6" descr="Singualr.">
            <a:extLst>
              <a:ext uri="{FF2B5EF4-FFF2-40B4-BE49-F238E27FC236}">
                <a16:creationId xmlns:a16="http://schemas.microsoft.com/office/drawing/2014/main" id="{28702244-15F6-94CD-B981-710C4BF7BD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266" y="5443011"/>
            <a:ext cx="993734" cy="1072989"/>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62235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356AF3-B4CB-5B12-CF0E-B104980F41A4}"/>
              </a:ext>
            </a:extLst>
          </p:cNvPr>
          <p:cNvSpPr>
            <a:spLocks noGrp="1"/>
          </p:cNvSpPr>
          <p:nvPr>
            <p:ph type="title"/>
          </p:nvPr>
        </p:nvSpPr>
        <p:spPr/>
        <p:txBody>
          <a:bodyPr/>
          <a:lstStyle/>
          <a:p>
            <a:r>
              <a:rPr lang="en-AU" sz="3600" i="1" err="1"/>
              <a:t>Apfelschorle</a:t>
            </a:r>
            <a:endParaRPr lang="en-AU" i="1"/>
          </a:p>
        </p:txBody>
      </p:sp>
      <p:pic>
        <p:nvPicPr>
          <p:cNvPr id="4" name="Picture 3" descr="Apfelschorle">
            <a:extLst>
              <a:ext uri="{FF2B5EF4-FFF2-40B4-BE49-F238E27FC236}">
                <a16:creationId xmlns:a16="http://schemas.microsoft.com/office/drawing/2014/main" id="{8FF3605A-62E7-2118-7FDB-A2DA1ADFB4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8111" y="1610487"/>
            <a:ext cx="7135778" cy="4725042"/>
          </a:xfrm>
          <a:prstGeom prst="rect">
            <a:avLst/>
          </a:prstGeom>
        </p:spPr>
      </p:pic>
      <p:pic>
        <p:nvPicPr>
          <p:cNvPr id="7" name="Picture 6" descr="Singualr.">
            <a:extLst>
              <a:ext uri="{FF2B5EF4-FFF2-40B4-BE49-F238E27FC236}">
                <a16:creationId xmlns:a16="http://schemas.microsoft.com/office/drawing/2014/main" id="{7D964340-4215-E38C-3DA7-D41B32750D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266" y="5443011"/>
            <a:ext cx="993734" cy="1072989"/>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3712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0415D7-DA25-2471-0A99-2475B8805355}"/>
              </a:ext>
            </a:extLst>
          </p:cNvPr>
          <p:cNvSpPr>
            <a:spLocks noGrp="1"/>
          </p:cNvSpPr>
          <p:nvPr>
            <p:ph type="title"/>
          </p:nvPr>
        </p:nvSpPr>
        <p:spPr/>
        <p:txBody>
          <a:bodyPr/>
          <a:lstStyle/>
          <a:p>
            <a:r>
              <a:rPr lang="en-AU" sz="3600" i="1"/>
              <a:t>Lebkuchen</a:t>
            </a:r>
            <a:endParaRPr lang="en-AU" i="1"/>
          </a:p>
        </p:txBody>
      </p:sp>
      <p:pic>
        <p:nvPicPr>
          <p:cNvPr id="4" name="Picture 3" descr="Lebkuchen">
            <a:extLst>
              <a:ext uri="{FF2B5EF4-FFF2-40B4-BE49-F238E27FC236}">
                <a16:creationId xmlns:a16="http://schemas.microsoft.com/office/drawing/2014/main" id="{3563A6D7-30A8-7503-FA3A-AB9BE71D0E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1355" y="1574342"/>
            <a:ext cx="7149290" cy="4761187"/>
          </a:xfrm>
          <a:prstGeom prst="rect">
            <a:avLst/>
          </a:prstGeom>
        </p:spPr>
      </p:pic>
      <p:pic>
        <p:nvPicPr>
          <p:cNvPr id="7" name="Picture 6" descr="Singular.">
            <a:extLst>
              <a:ext uri="{FF2B5EF4-FFF2-40B4-BE49-F238E27FC236}">
                <a16:creationId xmlns:a16="http://schemas.microsoft.com/office/drawing/2014/main" id="{1F26E46C-B9FC-ECB4-304B-2E910097CD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266" y="5443011"/>
            <a:ext cx="993734" cy="1072989"/>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8019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FC36-CCCD-4537-DBD7-4A6B33EBFA10}"/>
              </a:ext>
            </a:extLst>
          </p:cNvPr>
          <p:cNvSpPr>
            <a:spLocks noGrp="1"/>
          </p:cNvSpPr>
          <p:nvPr>
            <p:ph type="title"/>
          </p:nvPr>
        </p:nvSpPr>
        <p:spPr/>
        <p:txBody>
          <a:bodyPr/>
          <a:lstStyle/>
          <a:p>
            <a:r>
              <a:rPr lang="en-AU" sz="3600"/>
              <a:t>Summary</a:t>
            </a:r>
            <a:endParaRPr lang="en-AU"/>
          </a:p>
        </p:txBody>
      </p:sp>
      <p:sp>
        <p:nvSpPr>
          <p:cNvPr id="6" name="TextBox 5">
            <a:extLst>
              <a:ext uri="{FF2B5EF4-FFF2-40B4-BE49-F238E27FC236}">
                <a16:creationId xmlns:a16="http://schemas.microsoft.com/office/drawing/2014/main" id="{F3DCD33A-D80A-A5BC-4EAE-357680EC9AC3}"/>
              </a:ext>
            </a:extLst>
          </p:cNvPr>
          <p:cNvSpPr txBox="1"/>
          <p:nvPr/>
        </p:nvSpPr>
        <p:spPr>
          <a:xfrm>
            <a:off x="360000" y="1368000"/>
            <a:ext cx="10015303" cy="5016758"/>
          </a:xfrm>
          <a:prstGeom prst="rect">
            <a:avLst/>
          </a:prstGeom>
          <a:noFill/>
        </p:spPr>
        <p:txBody>
          <a:bodyPr wrap="square" numCol="2">
            <a:spAutoFit/>
          </a:bodyPr>
          <a:lstStyle/>
          <a:p>
            <a:pPr marL="285750" indent="-285750">
              <a:lnSpc>
                <a:spcPct val="150000"/>
              </a:lnSpc>
              <a:spcAft>
                <a:spcPts val="600"/>
              </a:spcAft>
              <a:buFont typeface="Arial" panose="020B0604020202020204" pitchFamily="34" charset="0"/>
              <a:buChar char="•"/>
            </a:pPr>
            <a:r>
              <a:rPr lang="en-AU" sz="1800" i="1"/>
              <a:t>Sauerkraut</a:t>
            </a:r>
          </a:p>
          <a:p>
            <a:pPr marL="285750" indent="-285750">
              <a:lnSpc>
                <a:spcPct val="150000"/>
              </a:lnSpc>
              <a:spcAft>
                <a:spcPts val="600"/>
              </a:spcAft>
              <a:buFont typeface="Arial" panose="020B0604020202020204" pitchFamily="34" charset="0"/>
              <a:buChar char="•"/>
            </a:pPr>
            <a:r>
              <a:rPr lang="en-AU" sz="1800" i="1"/>
              <a:t>Schwarzwälder Kirschtorte</a:t>
            </a:r>
          </a:p>
          <a:p>
            <a:pPr marL="285750" indent="-285750">
              <a:lnSpc>
                <a:spcPct val="150000"/>
              </a:lnSpc>
              <a:spcAft>
                <a:spcPts val="600"/>
              </a:spcAft>
              <a:buFont typeface="Arial" panose="020B0604020202020204" pitchFamily="34" charset="0"/>
              <a:buChar char="•"/>
            </a:pPr>
            <a:r>
              <a:rPr lang="en-AU" sz="1800" i="1"/>
              <a:t>Apfelstrudel</a:t>
            </a:r>
          </a:p>
          <a:p>
            <a:pPr marL="285750" indent="-285750">
              <a:lnSpc>
                <a:spcPct val="150000"/>
              </a:lnSpc>
              <a:spcAft>
                <a:spcPts val="600"/>
              </a:spcAft>
              <a:buFont typeface="Arial" panose="020B0604020202020204" pitchFamily="34" charset="0"/>
              <a:buChar char="•"/>
            </a:pPr>
            <a:r>
              <a:rPr lang="en-AU" sz="1800" i="1"/>
              <a:t>Schnitzel</a:t>
            </a:r>
          </a:p>
          <a:p>
            <a:pPr marL="285750" indent="-285750">
              <a:lnSpc>
                <a:spcPct val="150000"/>
              </a:lnSpc>
              <a:spcAft>
                <a:spcPts val="600"/>
              </a:spcAft>
              <a:buFont typeface="Arial" panose="020B0604020202020204" pitchFamily="34" charset="0"/>
              <a:buChar char="•"/>
            </a:pPr>
            <a:r>
              <a:rPr lang="en-AU" sz="1800" i="1"/>
              <a:t>Bratwurst</a:t>
            </a:r>
          </a:p>
          <a:p>
            <a:pPr marL="285750" indent="-285750">
              <a:lnSpc>
                <a:spcPct val="150000"/>
              </a:lnSpc>
              <a:spcAft>
                <a:spcPts val="600"/>
              </a:spcAft>
              <a:buFont typeface="Arial" panose="020B0604020202020204" pitchFamily="34" charset="0"/>
              <a:buChar char="•"/>
            </a:pPr>
            <a:r>
              <a:rPr lang="en-AU" sz="1800" i="1"/>
              <a:t>Currywurst</a:t>
            </a:r>
          </a:p>
          <a:p>
            <a:pPr marL="285750" indent="-285750">
              <a:lnSpc>
                <a:spcPct val="150000"/>
              </a:lnSpc>
              <a:spcAft>
                <a:spcPts val="600"/>
              </a:spcAft>
              <a:buFont typeface="Arial" panose="020B0604020202020204" pitchFamily="34" charset="0"/>
              <a:buChar char="•"/>
            </a:pPr>
            <a:r>
              <a:rPr lang="en-AU" sz="1800" i="1"/>
              <a:t>Frankfurter (pl)</a:t>
            </a:r>
          </a:p>
          <a:p>
            <a:pPr marL="285750" indent="-285750">
              <a:lnSpc>
                <a:spcPct val="150000"/>
              </a:lnSpc>
              <a:spcAft>
                <a:spcPts val="600"/>
              </a:spcAft>
              <a:buFont typeface="Arial" panose="020B0604020202020204" pitchFamily="34" charset="0"/>
              <a:buChar char="•"/>
            </a:pPr>
            <a:r>
              <a:rPr lang="en-AU" sz="1800" i="1"/>
              <a:t>Frikadellen (pl) </a:t>
            </a:r>
          </a:p>
          <a:p>
            <a:pPr marL="285750" indent="-285750">
              <a:lnSpc>
                <a:spcPct val="150000"/>
              </a:lnSpc>
              <a:spcAft>
                <a:spcPts val="600"/>
              </a:spcAft>
              <a:buFont typeface="Arial" panose="020B0604020202020204" pitchFamily="34" charset="0"/>
              <a:buChar char="•"/>
            </a:pPr>
            <a:r>
              <a:rPr lang="en-AU" sz="1800" i="1"/>
              <a:t>Brezeln (pl)</a:t>
            </a:r>
          </a:p>
          <a:p>
            <a:pPr marL="285750" indent="-285750">
              <a:lnSpc>
                <a:spcPct val="150000"/>
              </a:lnSpc>
              <a:spcAft>
                <a:spcPts val="600"/>
              </a:spcAft>
              <a:buFont typeface="Arial" panose="020B0604020202020204" pitchFamily="34" charset="0"/>
              <a:buChar char="•"/>
            </a:pPr>
            <a:r>
              <a:rPr lang="en-AU" sz="1800" i="1"/>
              <a:t>Döner (pl)</a:t>
            </a:r>
          </a:p>
          <a:p>
            <a:pPr marL="285750" indent="-285750">
              <a:lnSpc>
                <a:spcPct val="150000"/>
              </a:lnSpc>
              <a:spcAft>
                <a:spcPts val="600"/>
              </a:spcAft>
              <a:buFont typeface="Arial" panose="020B0604020202020204" pitchFamily="34" charset="0"/>
              <a:buChar char="•"/>
            </a:pPr>
            <a:r>
              <a:rPr lang="en-AU" sz="1800" i="1" err="1"/>
              <a:t>Brötchen</a:t>
            </a:r>
            <a:r>
              <a:rPr lang="en-AU" sz="1800" i="1"/>
              <a:t> (pl)</a:t>
            </a:r>
          </a:p>
          <a:p>
            <a:pPr marL="285750" indent="-285750">
              <a:lnSpc>
                <a:spcPct val="150000"/>
              </a:lnSpc>
              <a:spcAft>
                <a:spcPts val="600"/>
              </a:spcAft>
              <a:buFont typeface="Arial" panose="020B0604020202020204" pitchFamily="34" charset="0"/>
              <a:buChar char="•"/>
            </a:pPr>
            <a:r>
              <a:rPr lang="en-AU" sz="1800" i="1" err="1"/>
              <a:t>Kartoffelsalat</a:t>
            </a:r>
            <a:endParaRPr lang="en-AU" sz="1800" i="1"/>
          </a:p>
          <a:p>
            <a:pPr marL="285750" indent="-285750">
              <a:lnSpc>
                <a:spcPct val="150000"/>
              </a:lnSpc>
              <a:spcAft>
                <a:spcPts val="600"/>
              </a:spcAft>
              <a:buFont typeface="Arial" panose="020B0604020202020204" pitchFamily="34" charset="0"/>
              <a:buChar char="•"/>
            </a:pPr>
            <a:r>
              <a:rPr lang="en-AU" sz="1800" i="1" err="1"/>
              <a:t>Brot</a:t>
            </a:r>
            <a:endParaRPr lang="en-AU" sz="1800" i="1"/>
          </a:p>
          <a:p>
            <a:pPr marL="285750" indent="-285750">
              <a:lnSpc>
                <a:spcPct val="150000"/>
              </a:lnSpc>
              <a:spcAft>
                <a:spcPts val="600"/>
              </a:spcAft>
              <a:buFont typeface="Arial" panose="020B0604020202020204" pitchFamily="34" charset="0"/>
              <a:buChar char="•"/>
            </a:pPr>
            <a:r>
              <a:rPr lang="en-AU" sz="1800" i="1" err="1"/>
              <a:t>Apfelschorle</a:t>
            </a:r>
            <a:endParaRPr lang="en-AU" sz="1800" i="1"/>
          </a:p>
          <a:p>
            <a:pPr marL="285750" indent="-285750">
              <a:lnSpc>
                <a:spcPct val="150000"/>
              </a:lnSpc>
              <a:spcAft>
                <a:spcPts val="600"/>
              </a:spcAft>
              <a:buFont typeface="Arial" panose="020B0604020202020204" pitchFamily="34" charset="0"/>
              <a:buChar char="•"/>
            </a:pPr>
            <a:r>
              <a:rPr lang="en-AU" sz="1800" i="1"/>
              <a:t>Lebkuchen</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0026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p:txBody>
          <a:bodyPr/>
          <a:lstStyle/>
          <a:p>
            <a:r>
              <a:rPr lang="en-AU">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p:txBody>
          <a:bodyPr/>
          <a:lstStyle/>
          <a:p>
            <a:r>
              <a:rPr lang="en-AU">
                <a:hlinkClick r:id="rId3">
                  <a:extLst>
                    <a:ext uri="{A12FA001-AC4F-418D-AE19-62706E023703}">
                      <ahyp:hlinkClr xmlns:ahyp="http://schemas.microsoft.com/office/drawing/2018/hyperlinkcolor" val="tx"/>
                    </a:ext>
                  </a:extLst>
                </a:hlinkClick>
              </a:rPr>
              <a:t>© State of New South Wales (Department of Education), 2024 </a:t>
            </a:r>
            <a:endParaRPr lang="en-AU"/>
          </a:p>
        </p:txBody>
      </p:sp>
      <p:sp>
        <p:nvSpPr>
          <p:cNvPr id="4" name="TextBox 3">
            <a:extLst>
              <a:ext uri="{FF2B5EF4-FFF2-40B4-BE49-F238E27FC236}">
                <a16:creationId xmlns:a16="http://schemas.microsoft.com/office/drawing/2014/main" id="{40894D74-5D85-F76E-67D6-D961585B67CF}"/>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4">
                  <a:extLst>
                    <a:ext uri="{A12FA001-AC4F-418D-AE19-62706E023703}">
                      <ahyp:hlinkClr xmlns:ahyp="http://schemas.microsoft.com/office/drawing/2018/hyperlinkcolor" val="tx"/>
                    </a:ext>
                  </a:extLst>
                </a:hlinkClick>
              </a:rPr>
              <a:t>Creative Commons Attribution 4.0 International (CC BY 4.0) licence</a:t>
            </a:r>
            <a:r>
              <a:rPr lang="en-AU" sz="1200">
                <a:solidFill>
                  <a:schemeClr val="bg1"/>
                </a:solidFill>
              </a:rPr>
              <a:t>.</a:t>
            </a:r>
          </a:p>
          <a:p>
            <a:pPr algn="l">
              <a:lnSpc>
                <a:spcPct val="150000"/>
              </a:lnSpc>
              <a:spcAft>
                <a:spcPts val="600"/>
              </a:spcAft>
            </a:pPr>
            <a:r>
              <a:rPr lang="en-AU" sz="1200">
                <a:solidFill>
                  <a:schemeClr val="bg1"/>
                </a:solidFill>
              </a:rPr>
              <a:t>This licence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2023.</a:t>
            </a:r>
          </a:p>
          <a:p>
            <a:pPr algn="l">
              <a:lnSpc>
                <a:spcPct val="150000"/>
              </a:lnSpc>
            </a:pPr>
            <a:r>
              <a:rPr lang="en-AU" sz="120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err="1">
                <a:solidFill>
                  <a:schemeClr val="bg1"/>
                </a:solidFill>
              </a:rPr>
              <a:t>Cth</a:t>
            </a:r>
            <a:r>
              <a:rPr lang="en-AU" sz="1200">
                <a:solidFill>
                  <a:schemeClr val="bg1"/>
                </a:solidFill>
              </a:rPr>
              <a:t>).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67BDD4-7BE5-4B36-9894-33959820DCE1}"/>
              </a:ext>
            </a:extLst>
          </p:cNvPr>
          <p:cNvSpPr>
            <a:spLocks noGrp="1"/>
          </p:cNvSpPr>
          <p:nvPr>
            <p:ph type="title"/>
          </p:nvPr>
        </p:nvSpPr>
        <p:spPr/>
        <p:txBody>
          <a:bodyPr/>
          <a:lstStyle/>
          <a:p>
            <a:r>
              <a:rPr lang="en-AU" sz="3600" i="1"/>
              <a:t>Sauerkraut</a:t>
            </a:r>
            <a:endParaRPr lang="en-AU" i="1"/>
          </a:p>
        </p:txBody>
      </p:sp>
      <p:pic>
        <p:nvPicPr>
          <p:cNvPr id="13" name="Picture 12" descr="Sauerkraut&#10;">
            <a:extLst>
              <a:ext uri="{FF2B5EF4-FFF2-40B4-BE49-F238E27FC236}">
                <a16:creationId xmlns:a16="http://schemas.microsoft.com/office/drawing/2014/main" id="{F42ECD56-2070-410D-102A-3F7D4D2D88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0353" y="1368000"/>
            <a:ext cx="7451294" cy="4967529"/>
          </a:xfrm>
          <a:prstGeom prst="rect">
            <a:avLst/>
          </a:prstGeom>
        </p:spPr>
      </p:pic>
      <p:pic>
        <p:nvPicPr>
          <p:cNvPr id="4" name="Picture 3" descr="Singular">
            <a:extLst>
              <a:ext uri="{FF2B5EF4-FFF2-40B4-BE49-F238E27FC236}">
                <a16:creationId xmlns:a16="http://schemas.microsoft.com/office/drawing/2014/main" id="{24CEAAFC-8BD3-4765-E36B-3E7892B1E7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266" y="5443011"/>
            <a:ext cx="993734" cy="1072989"/>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23937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933AADB-B0B1-123D-3679-D48D6110C17F}"/>
              </a:ext>
            </a:extLst>
          </p:cNvPr>
          <p:cNvSpPr>
            <a:spLocks noGrp="1"/>
          </p:cNvSpPr>
          <p:nvPr>
            <p:ph type="title"/>
          </p:nvPr>
        </p:nvSpPr>
        <p:spPr/>
        <p:txBody>
          <a:bodyPr/>
          <a:lstStyle/>
          <a:p>
            <a:r>
              <a:rPr lang="en-AU" sz="3600" i="1"/>
              <a:t>Schwarzwälder </a:t>
            </a:r>
            <a:r>
              <a:rPr lang="en-AU" sz="3600" i="1" err="1"/>
              <a:t>Kirschtorte</a:t>
            </a:r>
            <a:endParaRPr lang="en-AU" i="1"/>
          </a:p>
        </p:txBody>
      </p:sp>
      <p:pic>
        <p:nvPicPr>
          <p:cNvPr id="6" name="Picture 5" descr="Schwarzwälder Kirschtorte">
            <a:extLst>
              <a:ext uri="{FF2B5EF4-FFF2-40B4-BE49-F238E27FC236}">
                <a16:creationId xmlns:a16="http://schemas.microsoft.com/office/drawing/2014/main" id="{A2C42E07-CCAA-96DE-6E50-94F70F9DA4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90270" y="1189705"/>
            <a:ext cx="4411460" cy="5308295"/>
          </a:xfrm>
          <a:prstGeom prst="rect">
            <a:avLst/>
          </a:prstGeom>
        </p:spPr>
      </p:pic>
      <p:pic>
        <p:nvPicPr>
          <p:cNvPr id="9" name="Picture 8" descr="Singular.">
            <a:extLst>
              <a:ext uri="{FF2B5EF4-FFF2-40B4-BE49-F238E27FC236}">
                <a16:creationId xmlns:a16="http://schemas.microsoft.com/office/drawing/2014/main" id="{84C4E33D-1ABB-92AF-A861-577E84E7C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266" y="5443011"/>
            <a:ext cx="993734" cy="1072989"/>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19636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715FE4-EE94-AAE4-ECC2-122E9C223B35}"/>
              </a:ext>
            </a:extLst>
          </p:cNvPr>
          <p:cNvSpPr>
            <a:spLocks noGrp="1"/>
          </p:cNvSpPr>
          <p:nvPr>
            <p:ph type="title"/>
          </p:nvPr>
        </p:nvSpPr>
        <p:spPr/>
        <p:txBody>
          <a:bodyPr/>
          <a:lstStyle/>
          <a:p>
            <a:r>
              <a:rPr lang="en-AU" sz="3600" i="1" err="1"/>
              <a:t>Apfelstrudel</a:t>
            </a:r>
            <a:endParaRPr lang="en-AU" i="1"/>
          </a:p>
        </p:txBody>
      </p:sp>
      <p:pic>
        <p:nvPicPr>
          <p:cNvPr id="4" name="Picture 3" descr="Apfelstrudel">
            <a:extLst>
              <a:ext uri="{FF2B5EF4-FFF2-40B4-BE49-F238E27FC236}">
                <a16:creationId xmlns:a16="http://schemas.microsoft.com/office/drawing/2014/main" id="{5B2F165B-7111-A604-888F-312219396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76" y="1275474"/>
            <a:ext cx="7619847" cy="5060055"/>
          </a:xfrm>
          <a:prstGeom prst="rect">
            <a:avLst/>
          </a:prstGeom>
        </p:spPr>
      </p:pic>
      <p:pic>
        <p:nvPicPr>
          <p:cNvPr id="8" name="Picture 7" descr="Singular.">
            <a:extLst>
              <a:ext uri="{FF2B5EF4-FFF2-40B4-BE49-F238E27FC236}">
                <a16:creationId xmlns:a16="http://schemas.microsoft.com/office/drawing/2014/main" id="{14639C43-9AA3-1E2F-5258-CA85EB3EAB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266" y="5443011"/>
            <a:ext cx="993734" cy="1072989"/>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04699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C0205C-A69A-1906-DC04-62DA9043A8D1}"/>
              </a:ext>
            </a:extLst>
          </p:cNvPr>
          <p:cNvSpPr>
            <a:spLocks noGrp="1"/>
          </p:cNvSpPr>
          <p:nvPr>
            <p:ph type="title"/>
          </p:nvPr>
        </p:nvSpPr>
        <p:spPr/>
        <p:txBody>
          <a:bodyPr/>
          <a:lstStyle/>
          <a:p>
            <a:r>
              <a:rPr lang="en-AU" sz="3600" i="1"/>
              <a:t>Schnitzel</a:t>
            </a:r>
            <a:endParaRPr lang="en-AU" i="1"/>
          </a:p>
        </p:txBody>
      </p:sp>
      <p:pic>
        <p:nvPicPr>
          <p:cNvPr id="4" name="Picture 3" descr="Schnitzel">
            <a:extLst>
              <a:ext uri="{FF2B5EF4-FFF2-40B4-BE49-F238E27FC236}">
                <a16:creationId xmlns:a16="http://schemas.microsoft.com/office/drawing/2014/main" id="{F7D25462-394A-3B8F-C575-568662B8D3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1478" y="1121522"/>
            <a:ext cx="7849043" cy="5214007"/>
          </a:xfrm>
          <a:prstGeom prst="rect">
            <a:avLst/>
          </a:prstGeom>
        </p:spPr>
      </p:pic>
      <p:pic>
        <p:nvPicPr>
          <p:cNvPr id="8" name="Picture 7" descr="Singular.">
            <a:extLst>
              <a:ext uri="{FF2B5EF4-FFF2-40B4-BE49-F238E27FC236}">
                <a16:creationId xmlns:a16="http://schemas.microsoft.com/office/drawing/2014/main" id="{DE586245-0CD8-F2E4-EFBD-67DBAB86D5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266" y="5443011"/>
            <a:ext cx="993734" cy="1072989"/>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51601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3570EB-FD22-8870-FB59-BD9311045390}"/>
              </a:ext>
            </a:extLst>
          </p:cNvPr>
          <p:cNvSpPr>
            <a:spLocks noGrp="1"/>
          </p:cNvSpPr>
          <p:nvPr>
            <p:ph type="title"/>
          </p:nvPr>
        </p:nvSpPr>
        <p:spPr/>
        <p:txBody>
          <a:bodyPr/>
          <a:lstStyle/>
          <a:p>
            <a:r>
              <a:rPr lang="en-AU" sz="3600" i="1"/>
              <a:t>Bratwurst</a:t>
            </a:r>
            <a:endParaRPr lang="en-AU" i="1"/>
          </a:p>
        </p:txBody>
      </p:sp>
      <p:pic>
        <p:nvPicPr>
          <p:cNvPr id="4" name="Picture 3" descr="Bratwurst">
            <a:extLst>
              <a:ext uri="{FF2B5EF4-FFF2-40B4-BE49-F238E27FC236}">
                <a16:creationId xmlns:a16="http://schemas.microsoft.com/office/drawing/2014/main" id="{DE7873E2-0F8A-4CC7-F4E0-A129F60A8B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8387" y="957113"/>
            <a:ext cx="7755226" cy="5378416"/>
          </a:xfrm>
          <a:prstGeom prst="rect">
            <a:avLst/>
          </a:prstGeom>
        </p:spPr>
      </p:pic>
      <p:pic>
        <p:nvPicPr>
          <p:cNvPr id="7" name="Picture 6" descr="Singular.">
            <a:extLst>
              <a:ext uri="{FF2B5EF4-FFF2-40B4-BE49-F238E27FC236}">
                <a16:creationId xmlns:a16="http://schemas.microsoft.com/office/drawing/2014/main" id="{79252811-BACE-44E3-3651-32A5507A3F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266" y="5443011"/>
            <a:ext cx="993734" cy="1072989"/>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33319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99AA78-29B8-FD80-A4E8-1DE4AF222C5E}"/>
              </a:ext>
            </a:extLst>
          </p:cNvPr>
          <p:cNvSpPr>
            <a:spLocks noGrp="1"/>
          </p:cNvSpPr>
          <p:nvPr>
            <p:ph type="title"/>
          </p:nvPr>
        </p:nvSpPr>
        <p:spPr/>
        <p:txBody>
          <a:bodyPr/>
          <a:lstStyle/>
          <a:p>
            <a:r>
              <a:rPr lang="en-AU" sz="3600" i="1"/>
              <a:t>Currywurst</a:t>
            </a:r>
            <a:endParaRPr lang="en-AU" i="1"/>
          </a:p>
        </p:txBody>
      </p:sp>
      <p:pic>
        <p:nvPicPr>
          <p:cNvPr id="4" name="Picture 3" descr="Currywurst">
            <a:extLst>
              <a:ext uri="{FF2B5EF4-FFF2-40B4-BE49-F238E27FC236}">
                <a16:creationId xmlns:a16="http://schemas.microsoft.com/office/drawing/2014/main" id="{77412FA7-1F84-65DB-7177-AB2C92832B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9674" y="1385633"/>
            <a:ext cx="7432652" cy="4949896"/>
          </a:xfrm>
          <a:prstGeom prst="rect">
            <a:avLst/>
          </a:prstGeom>
        </p:spPr>
      </p:pic>
      <p:pic>
        <p:nvPicPr>
          <p:cNvPr id="7" name="Picture 6" descr="Singular.">
            <a:extLst>
              <a:ext uri="{FF2B5EF4-FFF2-40B4-BE49-F238E27FC236}">
                <a16:creationId xmlns:a16="http://schemas.microsoft.com/office/drawing/2014/main" id="{FA593AD0-CE27-191E-2DF0-B6A4422610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266" y="5443011"/>
            <a:ext cx="993734" cy="1072989"/>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34264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1C063F-A3EC-E26D-56C0-BF68D8E1D5B2}"/>
              </a:ext>
            </a:extLst>
          </p:cNvPr>
          <p:cNvSpPr>
            <a:spLocks noGrp="1"/>
          </p:cNvSpPr>
          <p:nvPr>
            <p:ph type="title"/>
          </p:nvPr>
        </p:nvSpPr>
        <p:spPr/>
        <p:txBody>
          <a:bodyPr/>
          <a:lstStyle/>
          <a:p>
            <a:r>
              <a:rPr lang="en-AU" sz="3600" i="1"/>
              <a:t>Frankfurter</a:t>
            </a:r>
            <a:endParaRPr lang="en-AU" i="1"/>
          </a:p>
        </p:txBody>
      </p:sp>
      <p:pic>
        <p:nvPicPr>
          <p:cNvPr id="5" name="Picture 4" descr="Frankfurter">
            <a:extLst>
              <a:ext uri="{FF2B5EF4-FFF2-40B4-BE49-F238E27FC236}">
                <a16:creationId xmlns:a16="http://schemas.microsoft.com/office/drawing/2014/main" id="{AAFABC84-5CB3-0178-D289-1073DFE1BC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7986" y="917829"/>
            <a:ext cx="8016028" cy="5338405"/>
          </a:xfrm>
          <a:prstGeom prst="rect">
            <a:avLst/>
          </a:prstGeom>
        </p:spPr>
      </p:pic>
      <p:pic>
        <p:nvPicPr>
          <p:cNvPr id="13" name="Picture 12" descr="Plural.">
            <a:extLst>
              <a:ext uri="{FF2B5EF4-FFF2-40B4-BE49-F238E27FC236}">
                <a16:creationId xmlns:a16="http://schemas.microsoft.com/office/drawing/2014/main" id="{81B52B3D-29B2-35D3-4328-D5DDFAB899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12966" y="5446419"/>
            <a:ext cx="931034" cy="1069581"/>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9684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D4675C-8C2F-DA10-DDF7-BB5AB336B72E}"/>
              </a:ext>
            </a:extLst>
          </p:cNvPr>
          <p:cNvSpPr>
            <a:spLocks noGrp="1"/>
          </p:cNvSpPr>
          <p:nvPr>
            <p:ph type="title"/>
          </p:nvPr>
        </p:nvSpPr>
        <p:spPr/>
        <p:txBody>
          <a:bodyPr/>
          <a:lstStyle/>
          <a:p>
            <a:r>
              <a:rPr lang="en-AU" sz="3600" i="1" err="1"/>
              <a:t>Frikadellen</a:t>
            </a:r>
            <a:endParaRPr lang="en-AU" i="1"/>
          </a:p>
        </p:txBody>
      </p:sp>
      <p:pic>
        <p:nvPicPr>
          <p:cNvPr id="4" name="Picture 3" descr="Frikadellen">
            <a:extLst>
              <a:ext uri="{FF2B5EF4-FFF2-40B4-BE49-F238E27FC236}">
                <a16:creationId xmlns:a16="http://schemas.microsoft.com/office/drawing/2014/main" id="{65CE26EF-5DD3-4C5D-98E2-692CB81B6B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2809" y="1280246"/>
            <a:ext cx="7466382" cy="4975988"/>
          </a:xfrm>
          <a:prstGeom prst="rect">
            <a:avLst/>
          </a:prstGeom>
        </p:spPr>
      </p:pic>
      <p:pic>
        <p:nvPicPr>
          <p:cNvPr id="8" name="Picture 7" descr="Plural.">
            <a:extLst>
              <a:ext uri="{FF2B5EF4-FFF2-40B4-BE49-F238E27FC236}">
                <a16:creationId xmlns:a16="http://schemas.microsoft.com/office/drawing/2014/main" id="{91AC72C5-2FD9-1584-DCCA-842F324039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12966" y="5446419"/>
            <a:ext cx="931034" cy="1069581"/>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16546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3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429</Words>
  <Application>Microsoft Office PowerPoint</Application>
  <PresentationFormat>Widescreen</PresentationFormat>
  <Paragraphs>94</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Public Sans Light</vt:lpstr>
      <vt:lpstr>Public Sans</vt:lpstr>
      <vt:lpstr>Calibri</vt:lpstr>
      <vt:lpstr>Times New Roman</vt:lpstr>
      <vt:lpstr>3_NSWG Corporate</vt:lpstr>
      <vt:lpstr>German foods and drinks</vt:lpstr>
      <vt:lpstr>Sauerkraut</vt:lpstr>
      <vt:lpstr>Schwarzwälder Kirschtorte</vt:lpstr>
      <vt:lpstr>Apfelstrudel</vt:lpstr>
      <vt:lpstr>Schnitzel</vt:lpstr>
      <vt:lpstr>Bratwurst</vt:lpstr>
      <vt:lpstr>Currywurst</vt:lpstr>
      <vt:lpstr>Frankfurter</vt:lpstr>
      <vt:lpstr>Frikadellen</vt:lpstr>
      <vt:lpstr>Brezeln</vt:lpstr>
      <vt:lpstr>Döner</vt:lpstr>
      <vt:lpstr>Kartoffelsalat</vt:lpstr>
      <vt:lpstr>Brötchen</vt:lpstr>
      <vt:lpstr>Brot</vt:lpstr>
      <vt:lpstr>Apfelschorle</vt:lpstr>
      <vt:lpstr>Lebkuchen</vt:lpstr>
      <vt:lpstr>Summary</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foods and drinks</dc:title>
  <dc:creator>NSW Department of Education</dc:creator>
  <dcterms:created xsi:type="dcterms:W3CDTF">2024-03-11T23:07:59Z</dcterms:created>
  <dcterms:modified xsi:type="dcterms:W3CDTF">2024-03-11T23:08:16Z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2024-03-11T23:08:15Z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b5e1f364-a8cb-4c7a-b4e8-d504e46a006e</vt:lpwstr>
  </property>
  <property fmtid="{D5CDD505-2E9C-101B-9397-08002B2CF9AE}" pid="8" name="MSIP_Label_b603dfd7-d93a-4381-a340-2995d8282205_ContentBits">
    <vt:lpwstr>0</vt:lpwstr>
  </property>
</Properties>
</file>