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30"/>
  </p:notesMasterIdLst>
  <p:handoutMasterIdLst>
    <p:handoutMasterId r:id="rId31"/>
  </p:handoutMasterIdLst>
  <p:sldIdLst>
    <p:sldId id="485" r:id="rId2"/>
    <p:sldId id="26194" r:id="rId3"/>
    <p:sldId id="2141411581" r:id="rId4"/>
    <p:sldId id="2141411580" r:id="rId5"/>
    <p:sldId id="2141411579" r:id="rId6"/>
    <p:sldId id="2141411577" r:id="rId7"/>
    <p:sldId id="2141411578" r:id="rId8"/>
    <p:sldId id="2141411583" r:id="rId9"/>
    <p:sldId id="2141411589" r:id="rId10"/>
    <p:sldId id="2141411588" r:id="rId11"/>
    <p:sldId id="2141411587" r:id="rId12"/>
    <p:sldId id="2141411585" r:id="rId13"/>
    <p:sldId id="2141411594" r:id="rId14"/>
    <p:sldId id="2141411593" r:id="rId15"/>
    <p:sldId id="2141411592" r:id="rId16"/>
    <p:sldId id="2141411591" r:id="rId17"/>
    <p:sldId id="2141411595" r:id="rId18"/>
    <p:sldId id="2141411596" r:id="rId19"/>
    <p:sldId id="2141411597" r:id="rId20"/>
    <p:sldId id="2141411598" r:id="rId21"/>
    <p:sldId id="2141411599" r:id="rId22"/>
    <p:sldId id="2141411600" r:id="rId23"/>
    <p:sldId id="2141411601" r:id="rId24"/>
    <p:sldId id="2141411602" r:id="rId25"/>
    <p:sldId id="2141411603" r:id="rId26"/>
    <p:sldId id="2141411604" r:id="rId27"/>
    <p:sldId id="2141411605" r:id="rId28"/>
    <p:sldId id="2141411556" r:id="rId29"/>
  </p:sldIdLst>
  <p:sldSz cx="12192000" cy="6858000"/>
  <p:notesSz cx="6858000" cy="9144000"/>
  <p:embeddedFontLst>
    <p:embeddedFont>
      <p:font typeface="Public Sans" pitchFamily="2" charset="0"/>
      <p:regular r:id="rId32"/>
      <p:bold r:id="rId33"/>
      <p:italic r:id="rId34"/>
      <p:boldItalic r:id="rId35"/>
    </p:embeddedFont>
    <p:embeddedFont>
      <p:font typeface="Public Sans Light" pitchFamily="2" charset="0"/>
      <p:regular r:id="rId36"/>
      <p:italic r:id="rId3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C"/>
    <a:srgbClr val="CBEDFD"/>
    <a:srgbClr val="CDD3D6"/>
    <a:srgbClr val="EBEBEB"/>
    <a:srgbClr val="146CFD"/>
    <a:srgbClr val="0070C0"/>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63AE3F-E997-4597-8393-13212ABF5CDD}" v="58" dt="2024-03-11T05:10:24.919"/>
    <p1510:client id="{5CEEFA44-406A-4CE9-9230-8B50138FE5DB}" v="13" dt="2024-03-11T04:46:26.509"/>
    <p1510:client id="{9208B733-7403-4402-97C7-198571808A40}" v="27" dt="2024-03-11T07:08:24.465"/>
    <p1510:client id="{F9DC042A-E3B3-7675-B56C-C6FB38B83DD3}" v="167" dt="2024-03-11T04:50:29.16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996" y="72"/>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3.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12/03/2024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12/03/2024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213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a:t>Fisch</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682510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a:t>Schinken</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461426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a:t>Steak</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4138313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800" b="1" i="1" kern="0">
                <a:effectLst/>
                <a:latin typeface="Arial" panose="020B0604020202020204" pitchFamily="34" charset="0"/>
                <a:ea typeface="Calibri" panose="020F0502020204030204" pitchFamily="34" charset="0"/>
              </a:rPr>
              <a:t>Sandwiches</a:t>
            </a:r>
            <a:endParaRPr lang="en-AU" b="1" i="1"/>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588055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a:t>Hamburger</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4284884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a:t>Pommes frites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070983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a:t>Eis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569126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i="1">
                <a:solidFill>
                  <a:srgbClr val="242424"/>
                </a:solidFill>
                <a:effectLst/>
                <a:latin typeface="Calibri" panose="020F0502020204030204" pitchFamily="34" charset="0"/>
                <a:ea typeface="Yu Mincho" panose="02020400000000000000" pitchFamily="18" charset="-128"/>
              </a:rPr>
              <a:t>Joghurt</a:t>
            </a:r>
            <a:endParaRPr lang="en-AU" b="1" i="1"/>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072812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a:t>Eier</a:t>
            </a: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860014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i="1">
                <a:solidFill>
                  <a:srgbClr val="242424"/>
                </a:solidFill>
                <a:effectLst/>
                <a:latin typeface="Calibri" panose="020F0502020204030204" pitchFamily="34" charset="0"/>
                <a:ea typeface="Yu Mincho" panose="02020400000000000000" pitchFamily="18" charset="-128"/>
              </a:rPr>
              <a:t>Schokolade</a:t>
            </a:r>
            <a:endParaRPr lang="en-AU" b="1" i="1"/>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292474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i="1" err="1">
                <a:solidFill>
                  <a:srgbClr val="242424"/>
                </a:solidFill>
                <a:effectLst/>
                <a:latin typeface="Calibri" panose="020F0502020204030204" pitchFamily="34" charset="0"/>
                <a:ea typeface="Yu Mincho" panose="02020400000000000000" pitchFamily="18" charset="-128"/>
              </a:rPr>
              <a:t>Gemüse</a:t>
            </a:r>
            <a:endParaRPr lang="en-AU" sz="1600" b="1" i="1">
              <a:solidFill>
                <a:srgbClr val="242424"/>
              </a:solidFill>
              <a:effectLst/>
              <a:latin typeface="Calibri" panose="020F0502020204030204" pitchFamily="34" charset="0"/>
              <a:ea typeface="Yu Mincho" panose="02020400000000000000" pitchFamily="18" charset="-128"/>
            </a:endParaRPr>
          </a:p>
          <a:p>
            <a:r>
              <a:rPr lang="en-AU" sz="1600" i="0">
                <a:solidFill>
                  <a:srgbClr val="242424"/>
                </a:solidFill>
                <a:effectLst/>
                <a:latin typeface="Calibri" panose="020F0502020204030204" pitchFamily="34" charset="0"/>
                <a:ea typeface="Yu Mincho" panose="02020400000000000000" pitchFamily="18" charset="-128"/>
              </a:rPr>
              <a:t>(Note – even though ‘vegetables’ is plural in English, in German it is singular – similar to ‘fruit’ in English, which is singular, even when referring to more than one piece of fruit.)</a:t>
            </a:r>
            <a:endParaRPr lang="en-AU" i="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4059768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a:t>Pfannkuchen</a:t>
            </a:r>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837797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err="1"/>
              <a:t>Müsli</a:t>
            </a:r>
            <a:endParaRPr lang="en-AU" b="1" i="1"/>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267567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a:t>Reis</a:t>
            </a:r>
            <a:r>
              <a:rPr lang="en-AU"/>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3666168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a:t>Nudeln</a:t>
            </a:r>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2817144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a:t>Salat</a:t>
            </a:r>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2014793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a:t>Toast</a:t>
            </a:r>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3417800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a:t>Saft</a:t>
            </a:r>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4085686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a:t>Kartoffeln</a:t>
            </a:r>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1849174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not shared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405219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a:t>Obst</a:t>
            </a: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876840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a:t>Wasser</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2861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a:t>Kaffee</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727415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a:t>Milch</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919229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a:t>Tee</a:t>
            </a: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428533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i="1">
                <a:solidFill>
                  <a:srgbClr val="242424"/>
                </a:solidFill>
                <a:effectLst/>
                <a:latin typeface="Calibri" panose="020F0502020204030204" pitchFamily="34" charset="0"/>
                <a:ea typeface="Yu Mincho" panose="02020400000000000000" pitchFamily="18" charset="-128"/>
              </a:rPr>
              <a:t>Hähnchen</a:t>
            </a:r>
            <a:endParaRPr lang="en-AU" b="1" i="1"/>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978232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i="1">
                <a:solidFill>
                  <a:srgbClr val="242424"/>
                </a:solidFill>
                <a:effectLst/>
                <a:latin typeface="Calibri" panose="020F0502020204030204" pitchFamily="34" charset="0"/>
                <a:ea typeface="Yu Mincho" panose="02020400000000000000" pitchFamily="18" charset="-128"/>
              </a:rPr>
              <a:t>Fleisch</a:t>
            </a:r>
            <a:endParaRPr lang="en-AU" b="1" i="1"/>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470009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11333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89780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145413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191984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295491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24928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106447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277258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839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92446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700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143023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276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54376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26604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83396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93042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0584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2598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64886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09166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806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369703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07221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37238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62087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32895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94625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416325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33294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email">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53752606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8.xml"/><Relationship Id="rId1" Type="http://schemas.openxmlformats.org/officeDocument/2006/relationships/themeOverride" Target="../theme/themeOverride1.xml"/><Relationship Id="rId5" Type="http://schemas.openxmlformats.org/officeDocument/2006/relationships/image" Target="../media/image11.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28.xml"/><Relationship Id="rId1" Type="http://schemas.openxmlformats.org/officeDocument/2006/relationships/slideLayout" Target="../slideLayouts/slideLayout30.xml"/><Relationship Id="rId4"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6E314C-54E1-134A-9BA5-C47E8026D3E4}"/>
              </a:ext>
            </a:extLst>
          </p:cNvPr>
          <p:cNvSpPr>
            <a:spLocks noGrp="1"/>
          </p:cNvSpPr>
          <p:nvPr>
            <p:ph type="ctrTitle"/>
          </p:nvPr>
        </p:nvSpPr>
        <p:spPr/>
        <p:txBody>
          <a:bodyPr/>
          <a:lstStyle/>
          <a:p>
            <a:r>
              <a:rPr lang="en-US" dirty="0"/>
              <a:t>General foods and drinks</a:t>
            </a:r>
          </a:p>
        </p:txBody>
      </p:sp>
    </p:spTree>
    <p:extLst>
      <p:ext uri="{BB962C8B-B14F-4D97-AF65-F5344CB8AC3E}">
        <p14:creationId xmlns:p14="http://schemas.microsoft.com/office/powerpoint/2010/main" val="164996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87A685-0E12-B498-502F-071ABB467E51}"/>
              </a:ext>
            </a:extLst>
          </p:cNvPr>
          <p:cNvSpPr txBox="1">
            <a:spLocks noGrp="1"/>
          </p:cNvSpPr>
          <p:nvPr>
            <p:ph type="title" idx="4294967295"/>
          </p:nvPr>
        </p:nvSpPr>
        <p:spPr>
          <a:xfrm>
            <a:off x="2588302" y="2828836"/>
            <a:ext cx="701539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7200" b="0" i="1" u="none" strike="noStrike" kern="1200" cap="none" spc="0" normalizeH="0" baseline="0" noProof="0">
                <a:ln>
                  <a:noFill/>
                </a:ln>
                <a:effectLst/>
                <a:uLnTx/>
                <a:uFillTx/>
                <a:latin typeface="+mn-lt"/>
                <a:ea typeface="+mn-ea"/>
                <a:cs typeface="+mn-cs"/>
              </a:rPr>
              <a:t>Fisch</a:t>
            </a:r>
            <a:endParaRPr lang="en-AU" sz="2400" b="0" i="1" u="none" strike="noStrike" kern="1200" cap="none" spc="0" normalizeH="0" baseline="0" noProof="0">
              <a:ln>
                <a:noFill/>
              </a:ln>
              <a:effectLst/>
              <a:uLnTx/>
              <a:uFillTx/>
              <a:latin typeface="+mn-lt"/>
              <a:ea typeface="+mn-ea"/>
              <a:cs typeface="+mn-cs"/>
            </a:endParaRPr>
          </a:p>
        </p:txBody>
      </p:sp>
      <p:pic>
        <p:nvPicPr>
          <p:cNvPr id="2" name="Picture 1" descr="Fisch">
            <a:extLst>
              <a:ext uri="{FF2B5EF4-FFF2-40B4-BE49-F238E27FC236}">
                <a16:creationId xmlns:a16="http://schemas.microsoft.com/office/drawing/2014/main" id="{E0C57883-A202-83CB-5B8C-EF71A5F83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013" y="457200"/>
            <a:ext cx="8943975" cy="5943600"/>
          </a:xfrm>
          <a:prstGeom prst="rect">
            <a:avLst/>
          </a:prstGeom>
        </p:spPr>
      </p:pic>
      <p:pic>
        <p:nvPicPr>
          <p:cNvPr id="6" name="Picture 5" descr="Singular.">
            <a:extLst>
              <a:ext uri="{FF2B5EF4-FFF2-40B4-BE49-F238E27FC236}">
                <a16:creationId xmlns:a16="http://schemas.microsoft.com/office/drawing/2014/main" id="{8A04D2D1-4B31-F64A-EB91-B22608C263F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93569" y="5446419"/>
            <a:ext cx="950431" cy="10695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4174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E70C6-7E72-0634-023C-15F2C42CE684}"/>
              </a:ext>
            </a:extLst>
          </p:cNvPr>
          <p:cNvSpPr txBox="1">
            <a:spLocks noGrp="1"/>
          </p:cNvSpPr>
          <p:nvPr>
            <p:ph type="title" idx="4294967295"/>
          </p:nvPr>
        </p:nvSpPr>
        <p:spPr>
          <a:xfrm>
            <a:off x="3047376" y="2828836"/>
            <a:ext cx="6097248"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7200" b="0" i="1" u="none" strike="noStrike" kern="1200" cap="none" spc="0" normalizeH="0" baseline="0" noProof="0" err="1">
                <a:ln>
                  <a:noFill/>
                </a:ln>
                <a:effectLst/>
                <a:uLnTx/>
                <a:uFillTx/>
                <a:latin typeface="+mn-lt"/>
                <a:ea typeface="+mn-ea"/>
                <a:cs typeface="+mn-cs"/>
              </a:rPr>
              <a:t>Schinken</a:t>
            </a:r>
            <a:endParaRPr lang="en-AU" sz="7200" b="0" i="1" u="none" strike="noStrike" kern="1200" cap="none" spc="0" normalizeH="0" baseline="0" noProof="0">
              <a:ln>
                <a:noFill/>
              </a:ln>
              <a:effectLst/>
              <a:uLnTx/>
              <a:uFillTx/>
              <a:latin typeface="+mn-lt"/>
              <a:ea typeface="+mn-ea"/>
              <a:cs typeface="+mn-cs"/>
            </a:endParaRPr>
          </a:p>
        </p:txBody>
      </p:sp>
      <p:pic>
        <p:nvPicPr>
          <p:cNvPr id="2" name="Picture 1" descr="Schinken">
            <a:extLst>
              <a:ext uri="{FF2B5EF4-FFF2-40B4-BE49-F238E27FC236}">
                <a16:creationId xmlns:a16="http://schemas.microsoft.com/office/drawing/2014/main" id="{F280960B-7A14-72CA-022B-6A50EB7BD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700" y="414338"/>
            <a:ext cx="8610600" cy="6029325"/>
          </a:xfrm>
          <a:prstGeom prst="rect">
            <a:avLst/>
          </a:prstGeom>
        </p:spPr>
      </p:pic>
      <p:pic>
        <p:nvPicPr>
          <p:cNvPr id="6" name="Picture 5" descr="Singular.">
            <a:extLst>
              <a:ext uri="{FF2B5EF4-FFF2-40B4-BE49-F238E27FC236}">
                <a16:creationId xmlns:a16="http://schemas.microsoft.com/office/drawing/2014/main" id="{DE804730-88BD-C97B-F37E-4EE0E3316B3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93569" y="5446419"/>
            <a:ext cx="950431" cy="10695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63955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7A78D5-4D5A-98BB-0512-8DDBB56B77BA}"/>
              </a:ext>
            </a:extLst>
          </p:cNvPr>
          <p:cNvSpPr txBox="1">
            <a:spLocks noGrp="1"/>
          </p:cNvSpPr>
          <p:nvPr>
            <p:ph type="title" idx="4294967295"/>
          </p:nvPr>
        </p:nvSpPr>
        <p:spPr>
          <a:xfrm>
            <a:off x="3047376" y="2828836"/>
            <a:ext cx="6097248"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7200" b="0" i="1" u="none" strike="noStrike" kern="1200" cap="none" spc="0" normalizeH="0" baseline="0" noProof="0">
                <a:ln>
                  <a:noFill/>
                </a:ln>
                <a:effectLst/>
                <a:uLnTx/>
                <a:uFillTx/>
                <a:latin typeface="+mn-lt"/>
                <a:ea typeface="+mn-ea"/>
                <a:cs typeface="+mn-cs"/>
              </a:rPr>
              <a:t>Steak</a:t>
            </a:r>
            <a:endParaRPr lang="en-AU" sz="2400" b="0" i="1" u="none" strike="noStrike" kern="1200" cap="none" spc="0" normalizeH="0" baseline="0" noProof="0">
              <a:ln>
                <a:noFill/>
              </a:ln>
              <a:effectLst/>
              <a:uLnTx/>
              <a:uFillTx/>
              <a:latin typeface="+mn-lt"/>
              <a:ea typeface="+mn-ea"/>
              <a:cs typeface="+mn-cs"/>
            </a:endParaRPr>
          </a:p>
        </p:txBody>
      </p:sp>
      <p:pic>
        <p:nvPicPr>
          <p:cNvPr id="2" name="Picture 1" descr="Steak">
            <a:extLst>
              <a:ext uri="{FF2B5EF4-FFF2-40B4-BE49-F238E27FC236}">
                <a16:creationId xmlns:a16="http://schemas.microsoft.com/office/drawing/2014/main" id="{70121FEE-A40C-85C7-8F86-BA68C3E17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71475"/>
            <a:ext cx="9144000" cy="6115050"/>
          </a:xfrm>
          <a:prstGeom prst="rect">
            <a:avLst/>
          </a:prstGeom>
        </p:spPr>
      </p:pic>
      <p:pic>
        <p:nvPicPr>
          <p:cNvPr id="6" name="Picture 5" descr="Singular.">
            <a:extLst>
              <a:ext uri="{FF2B5EF4-FFF2-40B4-BE49-F238E27FC236}">
                <a16:creationId xmlns:a16="http://schemas.microsoft.com/office/drawing/2014/main" id="{E2B35510-E6CF-2112-8478-9C0DC96FD78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93569" y="5446419"/>
            <a:ext cx="950431" cy="10695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94560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7E7FD7-9A28-0474-1C8F-A6A3CBFB8CF7}"/>
              </a:ext>
            </a:extLst>
          </p:cNvPr>
          <p:cNvSpPr txBox="1">
            <a:spLocks noGrp="1"/>
          </p:cNvSpPr>
          <p:nvPr>
            <p:ph type="title" idx="4294967295"/>
          </p:nvPr>
        </p:nvSpPr>
        <p:spPr>
          <a:xfrm>
            <a:off x="3047376" y="2828836"/>
            <a:ext cx="6097248"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7200" b="0" i="1" u="none" strike="noStrike" kern="1200" cap="none" spc="0" normalizeH="0" baseline="0" noProof="0">
                <a:ln>
                  <a:noFill/>
                </a:ln>
                <a:effectLst/>
                <a:uLnTx/>
                <a:uFillTx/>
                <a:latin typeface="+mn-lt"/>
                <a:ea typeface="+mn-ea"/>
                <a:cs typeface="+mn-cs"/>
              </a:rPr>
              <a:t>Sandwiches</a:t>
            </a:r>
            <a:endParaRPr lang="en-AU" sz="2400" b="0" i="1" u="none" strike="noStrike" kern="1200" cap="none" spc="0" normalizeH="0" baseline="0" noProof="0">
              <a:ln>
                <a:noFill/>
              </a:ln>
              <a:effectLst/>
              <a:uLnTx/>
              <a:uFillTx/>
              <a:latin typeface="+mn-lt"/>
              <a:ea typeface="+mn-ea"/>
              <a:cs typeface="+mn-cs"/>
            </a:endParaRPr>
          </a:p>
        </p:txBody>
      </p:sp>
      <p:pic>
        <p:nvPicPr>
          <p:cNvPr id="2" name="Picture 1" descr="Sandwiches">
            <a:extLst>
              <a:ext uri="{FF2B5EF4-FFF2-40B4-BE49-F238E27FC236}">
                <a16:creationId xmlns:a16="http://schemas.microsoft.com/office/drawing/2014/main" id="{4F8DC114-C477-3C64-8552-D1D4C083D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842963"/>
            <a:ext cx="8191500" cy="5172075"/>
          </a:xfrm>
          <a:prstGeom prst="rect">
            <a:avLst/>
          </a:prstGeom>
        </p:spPr>
      </p:pic>
      <p:pic>
        <p:nvPicPr>
          <p:cNvPr id="10" name="Picture 9" descr="Plural">
            <a:extLst>
              <a:ext uri="{FF2B5EF4-FFF2-40B4-BE49-F238E27FC236}">
                <a16:creationId xmlns:a16="http://schemas.microsoft.com/office/drawing/2014/main" id="{F6FFB8F4-2937-958A-415A-107873F9840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910195" y="5446419"/>
            <a:ext cx="933805" cy="10695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dirty="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48996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FEF179-2EB2-5EA8-DC9B-4F3ACE5484B1}"/>
              </a:ext>
            </a:extLst>
          </p:cNvPr>
          <p:cNvSpPr txBox="1">
            <a:spLocks noGrp="1"/>
          </p:cNvSpPr>
          <p:nvPr>
            <p:ph type="title" idx="4294967295"/>
          </p:nvPr>
        </p:nvSpPr>
        <p:spPr>
          <a:xfrm>
            <a:off x="3047376" y="2828836"/>
            <a:ext cx="6097248"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7200" b="0" i="1" u="none" strike="noStrike" kern="1200" cap="none" spc="0" normalizeH="0" baseline="0" noProof="0">
                <a:ln>
                  <a:noFill/>
                </a:ln>
                <a:effectLst/>
                <a:uLnTx/>
                <a:uFillTx/>
                <a:latin typeface="+mn-lt"/>
                <a:ea typeface="+mn-ea"/>
                <a:cs typeface="+mn-cs"/>
              </a:rPr>
              <a:t>Hamburger</a:t>
            </a:r>
            <a:endParaRPr lang="en-AU" sz="7200" b="0" i="1" u="none" strike="noStrike" kern="1200" cap="none" spc="0" normalizeH="0" baseline="0" noProof="0">
              <a:ln>
                <a:noFill/>
              </a:ln>
              <a:effectLst/>
              <a:uLnTx/>
              <a:uFillTx/>
              <a:latin typeface="+mn-lt"/>
              <a:ea typeface="+mn-ea"/>
              <a:cs typeface="+mn-cs"/>
            </a:endParaRPr>
          </a:p>
        </p:txBody>
      </p:sp>
      <p:pic>
        <p:nvPicPr>
          <p:cNvPr id="2" name="Picture 1" descr="Hamburger">
            <a:extLst>
              <a:ext uri="{FF2B5EF4-FFF2-40B4-BE49-F238E27FC236}">
                <a16:creationId xmlns:a16="http://schemas.microsoft.com/office/drawing/2014/main" id="{66F179C5-162F-F276-25EA-206882DFB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450" y="666750"/>
            <a:ext cx="8039100" cy="5524500"/>
          </a:xfrm>
          <a:prstGeom prst="rect">
            <a:avLst/>
          </a:prstGeom>
        </p:spPr>
      </p:pic>
      <p:pic>
        <p:nvPicPr>
          <p:cNvPr id="5" name="Picture 4" descr="Plural">
            <a:extLst>
              <a:ext uri="{FF2B5EF4-FFF2-40B4-BE49-F238E27FC236}">
                <a16:creationId xmlns:a16="http://schemas.microsoft.com/office/drawing/2014/main" id="{8A39BEBE-0398-3FA4-DABE-DFCA6B135D3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910195" y="5446419"/>
            <a:ext cx="933805" cy="10695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dirty="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62235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2A6AF6-8383-D291-97A7-00107E31A1C6}"/>
              </a:ext>
            </a:extLst>
          </p:cNvPr>
          <p:cNvSpPr txBox="1">
            <a:spLocks noGrp="1"/>
          </p:cNvSpPr>
          <p:nvPr>
            <p:ph type="title" idx="4294967295"/>
          </p:nvPr>
        </p:nvSpPr>
        <p:spPr>
          <a:xfrm>
            <a:off x="2019186" y="2828836"/>
            <a:ext cx="8153628"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7200" b="0" i="1" u="none" strike="noStrike" kern="1200" cap="none" spc="0" normalizeH="0" baseline="0" noProof="0" dirty="0">
                <a:ln>
                  <a:noFill/>
                </a:ln>
                <a:effectLst/>
                <a:uLnTx/>
                <a:uFillTx/>
                <a:latin typeface="+mn-lt"/>
                <a:ea typeface="+mn-ea"/>
                <a:cs typeface="+mn-cs"/>
              </a:rPr>
              <a:t>Pommes frites </a:t>
            </a:r>
            <a:endParaRPr lang="en-AU" sz="7200" b="0" i="1" u="none" strike="noStrike" kern="1200" cap="none" spc="0" normalizeH="0" baseline="0" noProof="0" dirty="0">
              <a:ln>
                <a:noFill/>
              </a:ln>
              <a:effectLst/>
              <a:uLnTx/>
              <a:uFillTx/>
              <a:latin typeface="+mn-lt"/>
              <a:ea typeface="+mn-ea"/>
              <a:cs typeface="+mn-cs"/>
            </a:endParaRPr>
          </a:p>
        </p:txBody>
      </p:sp>
      <p:pic>
        <p:nvPicPr>
          <p:cNvPr id="2" name="Picture 1" descr="Pommes frites">
            <a:extLst>
              <a:ext uri="{FF2B5EF4-FFF2-40B4-BE49-F238E27FC236}">
                <a16:creationId xmlns:a16="http://schemas.microsoft.com/office/drawing/2014/main" id="{68DC02B6-AF18-2B68-4910-60926BE7D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583" y="1586971"/>
            <a:ext cx="9715500" cy="4276725"/>
          </a:xfrm>
          <a:prstGeom prst="rect">
            <a:avLst/>
          </a:prstGeom>
        </p:spPr>
      </p:pic>
      <p:pic>
        <p:nvPicPr>
          <p:cNvPr id="5" name="Picture 4" descr="Plural">
            <a:extLst>
              <a:ext uri="{FF2B5EF4-FFF2-40B4-BE49-F238E27FC236}">
                <a16:creationId xmlns:a16="http://schemas.microsoft.com/office/drawing/2014/main" id="{F1635927-ED44-598F-6277-7E65E18188F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910195" y="5446419"/>
            <a:ext cx="933805" cy="10695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dirty="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37123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3DE8A6-C5CE-0B88-9229-95F37FA5D370}"/>
              </a:ext>
            </a:extLst>
          </p:cNvPr>
          <p:cNvSpPr txBox="1">
            <a:spLocks noGrp="1"/>
          </p:cNvSpPr>
          <p:nvPr>
            <p:ph type="title" idx="4294967295"/>
          </p:nvPr>
        </p:nvSpPr>
        <p:spPr>
          <a:xfrm>
            <a:off x="3048762" y="2828836"/>
            <a:ext cx="609447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7200" b="0" i="1" u="none" strike="noStrike" kern="1200" cap="none" spc="0" normalizeH="0" baseline="0" noProof="0">
                <a:ln>
                  <a:noFill/>
                </a:ln>
                <a:effectLst/>
                <a:uLnTx/>
                <a:uFillTx/>
                <a:latin typeface="+mn-lt"/>
                <a:ea typeface="+mn-ea"/>
                <a:cs typeface="+mn-cs"/>
              </a:rPr>
              <a:t>Eis</a:t>
            </a:r>
            <a:endParaRPr lang="en-AU" sz="7200" b="0" i="1" u="none" strike="noStrike" kern="1200" cap="none" spc="0" normalizeH="0" baseline="0" noProof="0">
              <a:ln>
                <a:noFill/>
              </a:ln>
              <a:effectLst/>
              <a:uLnTx/>
              <a:uFillTx/>
              <a:latin typeface="+mn-lt"/>
              <a:ea typeface="+mn-ea"/>
              <a:cs typeface="+mn-cs"/>
            </a:endParaRPr>
          </a:p>
        </p:txBody>
      </p:sp>
      <p:pic>
        <p:nvPicPr>
          <p:cNvPr id="2" name="Picture 1" descr="Eis">
            <a:extLst>
              <a:ext uri="{FF2B5EF4-FFF2-40B4-BE49-F238E27FC236}">
                <a16:creationId xmlns:a16="http://schemas.microsoft.com/office/drawing/2014/main" id="{94780761-946F-E0A0-0D27-E9302EA01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0" y="728663"/>
            <a:ext cx="8001000" cy="5400675"/>
          </a:xfrm>
          <a:prstGeom prst="rect">
            <a:avLst/>
          </a:prstGeom>
        </p:spPr>
      </p:pic>
      <p:pic>
        <p:nvPicPr>
          <p:cNvPr id="5" name="Picture 4" descr="Singular.">
            <a:extLst>
              <a:ext uri="{FF2B5EF4-FFF2-40B4-BE49-F238E27FC236}">
                <a16:creationId xmlns:a16="http://schemas.microsoft.com/office/drawing/2014/main" id="{8FAB6049-660F-FB1E-4DAF-D013F249009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93569" y="5446419"/>
            <a:ext cx="950431" cy="10695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dirty="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40026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38AE69-C70D-A8CE-A77E-422B6F865006}"/>
              </a:ext>
            </a:extLst>
          </p:cNvPr>
          <p:cNvSpPr txBox="1">
            <a:spLocks noGrp="1"/>
          </p:cNvSpPr>
          <p:nvPr>
            <p:ph type="title" idx="4294967295"/>
          </p:nvPr>
        </p:nvSpPr>
        <p:spPr>
          <a:xfrm>
            <a:off x="3048762" y="2828836"/>
            <a:ext cx="609447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7200" b="0" i="1" u="none" strike="noStrike" kern="1200" cap="none" spc="0" normalizeH="0" baseline="0" noProof="0" err="1">
                <a:ln>
                  <a:noFill/>
                </a:ln>
                <a:effectLst/>
                <a:uLnTx/>
                <a:uFillTx/>
                <a:latin typeface="+mn-lt"/>
                <a:ea typeface="+mn-ea"/>
                <a:cs typeface="+mn-cs"/>
              </a:rPr>
              <a:t>Joghurt</a:t>
            </a:r>
            <a:endParaRPr lang="en-AU" sz="7200" b="0" i="1" u="none" strike="noStrike" kern="1200" cap="none" spc="0" normalizeH="0" baseline="0" noProof="0">
              <a:ln>
                <a:noFill/>
              </a:ln>
              <a:effectLst/>
              <a:uLnTx/>
              <a:uFillTx/>
              <a:latin typeface="+mn-lt"/>
              <a:ea typeface="+mn-ea"/>
              <a:cs typeface="+mn-cs"/>
            </a:endParaRPr>
          </a:p>
        </p:txBody>
      </p:sp>
      <p:pic>
        <p:nvPicPr>
          <p:cNvPr id="2" name="Picture 1" descr="Joghurt">
            <a:extLst>
              <a:ext uri="{FF2B5EF4-FFF2-40B4-BE49-F238E27FC236}">
                <a16:creationId xmlns:a16="http://schemas.microsoft.com/office/drawing/2014/main" id="{6C9B22EE-2D8B-3C1D-DC7E-2B799270B9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9737" y="509588"/>
            <a:ext cx="8772525" cy="5838825"/>
          </a:xfrm>
          <a:prstGeom prst="rect">
            <a:avLst/>
          </a:prstGeom>
        </p:spPr>
      </p:pic>
      <p:pic>
        <p:nvPicPr>
          <p:cNvPr id="4" name="Picture 3" descr="Singular.">
            <a:extLst>
              <a:ext uri="{FF2B5EF4-FFF2-40B4-BE49-F238E27FC236}">
                <a16:creationId xmlns:a16="http://schemas.microsoft.com/office/drawing/2014/main" id="{7CF127AD-CC0B-A664-E4C2-04B3400E8FF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893569" y="5446419"/>
            <a:ext cx="950431" cy="10695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dirty="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682219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9CFB5C-59AF-38A3-10F5-D2A8E8F989D4}"/>
              </a:ext>
            </a:extLst>
          </p:cNvPr>
          <p:cNvSpPr txBox="1">
            <a:spLocks noGrp="1"/>
          </p:cNvSpPr>
          <p:nvPr>
            <p:ph type="title" idx="4294967295"/>
          </p:nvPr>
        </p:nvSpPr>
        <p:spPr>
          <a:xfrm>
            <a:off x="3048762" y="2828836"/>
            <a:ext cx="609447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7200" b="0" i="1" u="none" strike="noStrike" kern="1200" cap="none" spc="0" normalizeH="0" baseline="0" noProof="0" dirty="0" err="1">
                <a:ln>
                  <a:noFill/>
                </a:ln>
                <a:effectLst/>
                <a:uLnTx/>
                <a:uFillTx/>
                <a:latin typeface="+mn-lt"/>
                <a:ea typeface="+mn-ea"/>
                <a:cs typeface="+mn-cs"/>
              </a:rPr>
              <a:t>Eier</a:t>
            </a:r>
            <a:r>
              <a:rPr kumimoji="0" lang="en-AU" sz="7200" b="0" i="1" u="none" strike="noStrike" kern="1200" cap="none" spc="0" normalizeH="0" baseline="0" noProof="0" dirty="0">
                <a:ln>
                  <a:noFill/>
                </a:ln>
                <a:effectLst/>
                <a:uLnTx/>
                <a:uFillTx/>
                <a:latin typeface="+mn-lt"/>
                <a:ea typeface="+mn-ea"/>
                <a:cs typeface="+mn-cs"/>
              </a:rPr>
              <a:t> </a:t>
            </a:r>
            <a:endParaRPr lang="en-AU" sz="7200" b="0" i="1" u="none" strike="noStrike" kern="1200" cap="none" spc="0" normalizeH="0" baseline="0" noProof="0" dirty="0">
              <a:ln>
                <a:noFill/>
              </a:ln>
              <a:effectLst/>
              <a:uLnTx/>
              <a:uFillTx/>
              <a:latin typeface="+mn-lt"/>
              <a:ea typeface="+mn-ea"/>
              <a:cs typeface="+mn-cs"/>
            </a:endParaRPr>
          </a:p>
        </p:txBody>
      </p:sp>
      <p:pic>
        <p:nvPicPr>
          <p:cNvPr id="6" name="Picture 5" descr="Eier">
            <a:extLst>
              <a:ext uri="{FF2B5EF4-FFF2-40B4-BE49-F238E27FC236}">
                <a16:creationId xmlns:a16="http://schemas.microsoft.com/office/drawing/2014/main" id="{D5D75FE9-728F-CDBE-49D3-913DD4489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746" y="779991"/>
            <a:ext cx="9020175" cy="5467350"/>
          </a:xfrm>
          <a:prstGeom prst="rect">
            <a:avLst/>
          </a:prstGeom>
        </p:spPr>
      </p:pic>
      <p:pic>
        <p:nvPicPr>
          <p:cNvPr id="7" name="Picture 6" descr="Plural">
            <a:extLst>
              <a:ext uri="{FF2B5EF4-FFF2-40B4-BE49-F238E27FC236}">
                <a16:creationId xmlns:a16="http://schemas.microsoft.com/office/drawing/2014/main" id="{53F2A28E-7F51-C37C-D58C-E254B6DD5FC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910195" y="5446419"/>
            <a:ext cx="933805" cy="10695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dirty="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84368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B2CE04-A2CB-0C98-4D03-BADEF180B93B}"/>
              </a:ext>
            </a:extLst>
          </p:cNvPr>
          <p:cNvSpPr txBox="1">
            <a:spLocks noGrp="1"/>
          </p:cNvSpPr>
          <p:nvPr>
            <p:ph type="title" idx="4294967295"/>
          </p:nvPr>
        </p:nvSpPr>
        <p:spPr>
          <a:xfrm>
            <a:off x="2929890" y="2828836"/>
            <a:ext cx="633222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7200" b="0" i="1" u="none" strike="noStrike" kern="1200" cap="none" spc="0" normalizeH="0" baseline="0" noProof="0" err="1">
                <a:ln>
                  <a:noFill/>
                </a:ln>
                <a:effectLst/>
                <a:uLnTx/>
                <a:uFillTx/>
                <a:latin typeface="+mn-lt"/>
                <a:ea typeface="+mn-ea"/>
                <a:cs typeface="+mn-cs"/>
              </a:rPr>
              <a:t>Schokolade</a:t>
            </a:r>
            <a:endParaRPr lang="en-AU" sz="2400" b="0" i="1" u="none" strike="noStrike" kern="1200" cap="none" spc="0" normalizeH="0" baseline="0" noProof="0">
              <a:ln>
                <a:noFill/>
              </a:ln>
              <a:effectLst/>
              <a:uLnTx/>
              <a:uFillTx/>
              <a:latin typeface="+mn-lt"/>
              <a:ea typeface="+mn-ea"/>
              <a:cs typeface="+mn-cs"/>
            </a:endParaRPr>
          </a:p>
        </p:txBody>
      </p:sp>
      <p:pic>
        <p:nvPicPr>
          <p:cNvPr id="2" name="Picture 1" descr="Schokolade">
            <a:extLst>
              <a:ext uri="{FF2B5EF4-FFF2-40B4-BE49-F238E27FC236}">
                <a16:creationId xmlns:a16="http://schemas.microsoft.com/office/drawing/2014/main" id="{B98888A3-F2B1-1FDC-C314-8C7BE1876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3" y="1095375"/>
            <a:ext cx="10820400" cy="4667250"/>
          </a:xfrm>
          <a:prstGeom prst="rect">
            <a:avLst/>
          </a:prstGeom>
        </p:spPr>
      </p:pic>
      <p:pic>
        <p:nvPicPr>
          <p:cNvPr id="5" name="Picture 4" descr="Singular.">
            <a:extLst>
              <a:ext uri="{FF2B5EF4-FFF2-40B4-BE49-F238E27FC236}">
                <a16:creationId xmlns:a16="http://schemas.microsoft.com/office/drawing/2014/main" id="{9E91C603-59AF-ED53-D339-8F5B0D8FF0E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93569" y="5449701"/>
            <a:ext cx="950431" cy="10695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dirty="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63383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7E878D-9618-52C7-8B9B-CCD97189ED2E}"/>
              </a:ext>
            </a:extLst>
          </p:cNvPr>
          <p:cNvSpPr txBox="1">
            <a:spLocks noGrp="1"/>
          </p:cNvSpPr>
          <p:nvPr>
            <p:ph type="title" idx="4294967295"/>
          </p:nvPr>
        </p:nvSpPr>
        <p:spPr>
          <a:xfrm>
            <a:off x="4454416" y="2828836"/>
            <a:ext cx="3283168"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7200" b="0" i="1" u="none" strike="noStrike" kern="1200" cap="none" spc="0" normalizeH="0" baseline="0" noProof="0" err="1">
                <a:ln>
                  <a:noFill/>
                </a:ln>
                <a:solidFill>
                  <a:srgbClr val="242424"/>
                </a:solidFill>
                <a:effectLst/>
                <a:uLnTx/>
                <a:uFillTx/>
                <a:latin typeface="Calibri"/>
                <a:ea typeface="Yu Mincho"/>
                <a:cs typeface="Calibri"/>
              </a:rPr>
              <a:t>Gemüse</a:t>
            </a:r>
            <a:endParaRPr lang="en-AU" sz="9600" b="0" i="1" u="none" strike="noStrike" kern="1200" cap="none" spc="0" normalizeH="0" baseline="0" noProof="0">
              <a:ln>
                <a:noFill/>
              </a:ln>
              <a:effectLst/>
              <a:uLnTx/>
              <a:uFillTx/>
              <a:latin typeface="Calibri"/>
              <a:ea typeface="Yu Mincho"/>
              <a:cs typeface="Calibri"/>
            </a:endParaRPr>
          </a:p>
        </p:txBody>
      </p:sp>
      <p:pic>
        <p:nvPicPr>
          <p:cNvPr id="2" name="Picture 1" descr="Gemüse">
            <a:extLst>
              <a:ext uri="{FF2B5EF4-FFF2-40B4-BE49-F238E27FC236}">
                <a16:creationId xmlns:a16="http://schemas.microsoft.com/office/drawing/2014/main" id="{BE40A8E1-3C54-AB02-D21E-5873FBA16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413" y="333375"/>
            <a:ext cx="9401175" cy="6191250"/>
          </a:xfrm>
          <a:prstGeom prst="rect">
            <a:avLst/>
          </a:prstGeom>
        </p:spPr>
      </p:pic>
      <p:pic>
        <p:nvPicPr>
          <p:cNvPr id="6" name="Picture 5" descr="Singular.">
            <a:extLst>
              <a:ext uri="{FF2B5EF4-FFF2-40B4-BE49-F238E27FC236}">
                <a16:creationId xmlns:a16="http://schemas.microsoft.com/office/drawing/2014/main" id="{ED828834-12D9-9D5A-9F83-AB6ED5765A7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93569" y="5446419"/>
            <a:ext cx="950431" cy="10695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23937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4B2D52-B4A0-C9BB-57D8-DCC28CBDAEEE}"/>
              </a:ext>
            </a:extLst>
          </p:cNvPr>
          <p:cNvSpPr txBox="1">
            <a:spLocks noGrp="1"/>
          </p:cNvSpPr>
          <p:nvPr>
            <p:ph type="title" idx="4294967295"/>
          </p:nvPr>
        </p:nvSpPr>
        <p:spPr>
          <a:xfrm>
            <a:off x="1991487" y="2828836"/>
            <a:ext cx="820902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7200" b="0" i="1" u="none" strike="noStrike" kern="1200" cap="none" spc="0" normalizeH="0" baseline="0" noProof="0" dirty="0" err="1">
                <a:ln>
                  <a:noFill/>
                </a:ln>
                <a:effectLst/>
                <a:uLnTx/>
                <a:uFillTx/>
                <a:latin typeface="+mn-lt"/>
                <a:ea typeface="+mn-ea"/>
                <a:cs typeface="+mn-cs"/>
              </a:rPr>
              <a:t>Pfannkuchen</a:t>
            </a:r>
            <a:r>
              <a:rPr kumimoji="0" lang="en-AU" sz="7200" b="0" i="1" u="none" strike="noStrike" kern="1200" cap="none" spc="0" normalizeH="0" baseline="0" noProof="0" dirty="0">
                <a:ln>
                  <a:noFill/>
                </a:ln>
                <a:effectLst/>
                <a:uLnTx/>
                <a:uFillTx/>
                <a:latin typeface="+mn-lt"/>
                <a:ea typeface="+mn-ea"/>
                <a:cs typeface="+mn-cs"/>
              </a:rPr>
              <a:t> </a:t>
            </a:r>
            <a:endParaRPr lang="en-AU" sz="7200" b="0" i="1" u="none" strike="noStrike" kern="1200" cap="none" spc="0" normalizeH="0" baseline="0" noProof="0" dirty="0">
              <a:ln>
                <a:noFill/>
              </a:ln>
              <a:effectLst/>
              <a:uLnTx/>
              <a:uFillTx/>
              <a:latin typeface="+mn-lt"/>
              <a:ea typeface="+mn-ea"/>
              <a:cs typeface="+mn-cs"/>
            </a:endParaRPr>
          </a:p>
        </p:txBody>
      </p:sp>
      <p:pic>
        <p:nvPicPr>
          <p:cNvPr id="2" name="Picture 1" descr="Pfannkuchen">
            <a:extLst>
              <a:ext uri="{FF2B5EF4-FFF2-40B4-BE49-F238E27FC236}">
                <a16:creationId xmlns:a16="http://schemas.microsoft.com/office/drawing/2014/main" id="{E99D30F3-D6EA-6316-23DC-DB531081E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850" y="488422"/>
            <a:ext cx="9067800" cy="6029325"/>
          </a:xfrm>
          <a:prstGeom prst="rect">
            <a:avLst/>
          </a:prstGeom>
        </p:spPr>
      </p:pic>
      <p:pic>
        <p:nvPicPr>
          <p:cNvPr id="7" name="Picture 6" descr="Plural">
            <a:extLst>
              <a:ext uri="{FF2B5EF4-FFF2-40B4-BE49-F238E27FC236}">
                <a16:creationId xmlns:a16="http://schemas.microsoft.com/office/drawing/2014/main" id="{0B22590A-2F0D-085F-695A-F2383240ACC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910195" y="5446419"/>
            <a:ext cx="933805" cy="10695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dirty="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37098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842BA3-795E-FB91-4CE5-368BB92A009B}"/>
              </a:ext>
            </a:extLst>
          </p:cNvPr>
          <p:cNvSpPr txBox="1">
            <a:spLocks noGrp="1"/>
          </p:cNvSpPr>
          <p:nvPr>
            <p:ph type="title" idx="4294967295"/>
          </p:nvPr>
        </p:nvSpPr>
        <p:spPr>
          <a:xfrm>
            <a:off x="3048762" y="2828836"/>
            <a:ext cx="609447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7200" b="0" i="1" u="none" strike="noStrike" kern="1200" cap="none" spc="0" normalizeH="0" baseline="0" noProof="0" err="1">
                <a:ln>
                  <a:noFill/>
                </a:ln>
                <a:effectLst/>
                <a:uLnTx/>
                <a:uFillTx/>
                <a:latin typeface="+mn-lt"/>
                <a:ea typeface="+mn-ea"/>
                <a:cs typeface="+mn-cs"/>
              </a:rPr>
              <a:t>Müsli</a:t>
            </a:r>
            <a:endParaRPr lang="en-AU" sz="2400" b="0" i="1" u="none" strike="noStrike" kern="1200" cap="none" spc="0" normalizeH="0" baseline="0" noProof="0">
              <a:ln>
                <a:noFill/>
              </a:ln>
              <a:effectLst/>
              <a:uLnTx/>
              <a:uFillTx/>
              <a:latin typeface="+mn-lt"/>
              <a:ea typeface="+mn-ea"/>
              <a:cs typeface="+mn-cs"/>
            </a:endParaRPr>
          </a:p>
        </p:txBody>
      </p:sp>
      <p:pic>
        <p:nvPicPr>
          <p:cNvPr id="2" name="Picture 1" descr="Müsli">
            <a:extLst>
              <a:ext uri="{FF2B5EF4-FFF2-40B4-BE49-F238E27FC236}">
                <a16:creationId xmlns:a16="http://schemas.microsoft.com/office/drawing/2014/main" id="{9DB362F0-8C9C-B705-132D-07B48DA32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880" y="227542"/>
            <a:ext cx="8791575" cy="6381750"/>
          </a:xfrm>
          <a:prstGeom prst="rect">
            <a:avLst/>
          </a:prstGeom>
        </p:spPr>
      </p:pic>
      <p:pic>
        <p:nvPicPr>
          <p:cNvPr id="6" name="Picture 5" descr="Singular.">
            <a:extLst>
              <a:ext uri="{FF2B5EF4-FFF2-40B4-BE49-F238E27FC236}">
                <a16:creationId xmlns:a16="http://schemas.microsoft.com/office/drawing/2014/main" id="{D2DFBF1B-7F68-6E8D-237F-E343E9E4AB4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93569" y="5446419"/>
            <a:ext cx="950431" cy="10695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71933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578AA4-9777-AF40-3B52-A1E639A18617}"/>
              </a:ext>
            </a:extLst>
          </p:cNvPr>
          <p:cNvSpPr txBox="1">
            <a:spLocks noGrp="1"/>
          </p:cNvSpPr>
          <p:nvPr>
            <p:ph type="title" idx="4294967295"/>
          </p:nvPr>
        </p:nvSpPr>
        <p:spPr>
          <a:xfrm>
            <a:off x="3048762" y="2828836"/>
            <a:ext cx="609447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7200" b="0" i="1" u="none" strike="noStrike" kern="1200" cap="none" spc="0" normalizeH="0" baseline="0" noProof="0">
                <a:ln>
                  <a:noFill/>
                </a:ln>
                <a:effectLst/>
                <a:uLnTx/>
                <a:uFillTx/>
                <a:latin typeface="+mn-lt"/>
                <a:ea typeface="+mn-ea"/>
                <a:cs typeface="+mn-cs"/>
              </a:rPr>
              <a:t>Reis</a:t>
            </a:r>
            <a:endParaRPr lang="en-AU" sz="2400" b="0" i="1" u="none" strike="noStrike" kern="1200" cap="none" spc="0" normalizeH="0" baseline="0" noProof="0">
              <a:ln>
                <a:noFill/>
              </a:ln>
              <a:effectLst/>
              <a:uLnTx/>
              <a:uFillTx/>
              <a:latin typeface="+mn-lt"/>
              <a:ea typeface="+mn-ea"/>
              <a:cs typeface="+mn-cs"/>
            </a:endParaRPr>
          </a:p>
        </p:txBody>
      </p:sp>
      <p:pic>
        <p:nvPicPr>
          <p:cNvPr id="2" name="Picture 1" descr="Reis">
            <a:extLst>
              <a:ext uri="{FF2B5EF4-FFF2-40B4-BE49-F238E27FC236}">
                <a16:creationId xmlns:a16="http://schemas.microsoft.com/office/drawing/2014/main" id="{8B0F19F1-683E-3651-2EA7-F7EB4A4BA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363" y="500063"/>
            <a:ext cx="7915275" cy="5857875"/>
          </a:xfrm>
          <a:prstGeom prst="rect">
            <a:avLst/>
          </a:prstGeom>
        </p:spPr>
      </p:pic>
      <p:pic>
        <p:nvPicPr>
          <p:cNvPr id="6" name="Picture 5" descr="Singular.">
            <a:extLst>
              <a:ext uri="{FF2B5EF4-FFF2-40B4-BE49-F238E27FC236}">
                <a16:creationId xmlns:a16="http://schemas.microsoft.com/office/drawing/2014/main" id="{400C1734-047D-D72E-FF05-D5745920A30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93569" y="5446419"/>
            <a:ext cx="950431" cy="10695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90904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298E76-3557-9246-E750-FF3127F00375}"/>
              </a:ext>
            </a:extLst>
          </p:cNvPr>
          <p:cNvSpPr txBox="1">
            <a:spLocks noGrp="1"/>
          </p:cNvSpPr>
          <p:nvPr>
            <p:ph type="title" idx="4294967295"/>
          </p:nvPr>
        </p:nvSpPr>
        <p:spPr>
          <a:xfrm>
            <a:off x="3065907" y="2834524"/>
            <a:ext cx="6060186" cy="11889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7200" b="0" i="1" u="none" strike="noStrike" kern="1200" cap="none" spc="0" normalizeH="0" baseline="0" noProof="0" err="1">
                <a:ln>
                  <a:noFill/>
                </a:ln>
                <a:effectLst/>
                <a:uLnTx/>
                <a:uFillTx/>
                <a:latin typeface="+mn-lt"/>
                <a:ea typeface="+mn-ea"/>
                <a:cs typeface="+mn-cs"/>
              </a:rPr>
              <a:t>Nudeln</a:t>
            </a:r>
            <a:endParaRPr lang="en-AU" sz="2400" b="0" i="1" u="none" strike="noStrike" kern="1200" cap="none" spc="0" normalizeH="0" baseline="0" noProof="0">
              <a:ln>
                <a:noFill/>
              </a:ln>
              <a:effectLst/>
              <a:uLnTx/>
              <a:uFillTx/>
              <a:latin typeface="+mn-lt"/>
              <a:ea typeface="+mn-ea"/>
              <a:cs typeface="+mn-cs"/>
            </a:endParaRPr>
          </a:p>
        </p:txBody>
      </p:sp>
      <p:pic>
        <p:nvPicPr>
          <p:cNvPr id="2" name="Picture 1" descr="Nudeln">
            <a:extLst>
              <a:ext uri="{FF2B5EF4-FFF2-40B4-BE49-F238E27FC236}">
                <a16:creationId xmlns:a16="http://schemas.microsoft.com/office/drawing/2014/main" id="{7F82C5D5-5D09-AF39-249D-4AFF88400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567" y="467783"/>
            <a:ext cx="8648700" cy="6134100"/>
          </a:xfrm>
          <a:prstGeom prst="rect">
            <a:avLst/>
          </a:prstGeom>
        </p:spPr>
      </p:pic>
      <p:pic>
        <p:nvPicPr>
          <p:cNvPr id="6" name="Picture 5" descr="Singular.">
            <a:extLst>
              <a:ext uri="{FF2B5EF4-FFF2-40B4-BE49-F238E27FC236}">
                <a16:creationId xmlns:a16="http://schemas.microsoft.com/office/drawing/2014/main" id="{9D1A8B67-2B5C-A28B-030C-1C37982628A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93569" y="5446419"/>
            <a:ext cx="950431" cy="10695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05143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522DAE-2DDA-8A98-728A-46C9BDDB77B2}"/>
              </a:ext>
            </a:extLst>
          </p:cNvPr>
          <p:cNvSpPr txBox="1">
            <a:spLocks noGrp="1"/>
          </p:cNvSpPr>
          <p:nvPr>
            <p:ph type="title" idx="4294967295"/>
          </p:nvPr>
        </p:nvSpPr>
        <p:spPr>
          <a:xfrm>
            <a:off x="3048762" y="2828836"/>
            <a:ext cx="609447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7200" b="0" i="1" u="none" strike="noStrike" kern="1200" cap="none" spc="0" normalizeH="0" baseline="0" noProof="0">
                <a:ln>
                  <a:noFill/>
                </a:ln>
                <a:effectLst/>
                <a:uLnTx/>
                <a:uFillTx/>
                <a:latin typeface="+mn-lt"/>
                <a:ea typeface="+mn-ea"/>
                <a:cs typeface="+mn-cs"/>
              </a:rPr>
              <a:t>Salat</a:t>
            </a:r>
            <a:endParaRPr lang="en-AU" sz="2400" b="0" i="1" u="none" strike="noStrike" kern="1200" cap="none" spc="0" normalizeH="0" baseline="0" noProof="0">
              <a:ln>
                <a:noFill/>
              </a:ln>
              <a:effectLst/>
              <a:uLnTx/>
              <a:uFillTx/>
              <a:latin typeface="+mn-lt"/>
              <a:ea typeface="+mn-ea"/>
              <a:cs typeface="+mn-cs"/>
            </a:endParaRPr>
          </a:p>
        </p:txBody>
      </p:sp>
      <p:pic>
        <p:nvPicPr>
          <p:cNvPr id="2" name="Picture 1" descr="Salat">
            <a:extLst>
              <a:ext uri="{FF2B5EF4-FFF2-40B4-BE49-F238E27FC236}">
                <a16:creationId xmlns:a16="http://schemas.microsoft.com/office/drawing/2014/main" id="{6ADAE321-2E7E-0825-6709-29498B7590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613" y="668867"/>
            <a:ext cx="8296275" cy="5753100"/>
          </a:xfrm>
          <a:prstGeom prst="rect">
            <a:avLst/>
          </a:prstGeom>
        </p:spPr>
      </p:pic>
      <p:pic>
        <p:nvPicPr>
          <p:cNvPr id="6" name="Picture 5" descr="Singular.">
            <a:extLst>
              <a:ext uri="{FF2B5EF4-FFF2-40B4-BE49-F238E27FC236}">
                <a16:creationId xmlns:a16="http://schemas.microsoft.com/office/drawing/2014/main" id="{5F12BCAC-AA13-5604-DD24-A32D3807A6F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93569" y="5446419"/>
            <a:ext cx="950431" cy="10695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08662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7C3DB1-CE15-26E4-3D64-BEC7EE60D90C}"/>
              </a:ext>
            </a:extLst>
          </p:cNvPr>
          <p:cNvSpPr txBox="1">
            <a:spLocks noGrp="1"/>
          </p:cNvSpPr>
          <p:nvPr>
            <p:ph type="title" idx="4294967295"/>
          </p:nvPr>
        </p:nvSpPr>
        <p:spPr>
          <a:xfrm>
            <a:off x="3048762" y="2828836"/>
            <a:ext cx="609447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7200" b="0" i="1" u="none" strike="noStrike" kern="1200" cap="none" spc="0" normalizeH="0" baseline="0" noProof="0">
                <a:ln>
                  <a:noFill/>
                </a:ln>
                <a:effectLst/>
                <a:uLnTx/>
                <a:uFillTx/>
                <a:latin typeface="+mn-lt"/>
                <a:ea typeface="+mn-ea"/>
                <a:cs typeface="+mn-cs"/>
              </a:rPr>
              <a:t>Toast</a:t>
            </a:r>
            <a:endParaRPr lang="en-AU" sz="2400" b="0" i="1" u="none" strike="noStrike" kern="1200" cap="none" spc="0" normalizeH="0" baseline="0" noProof="0">
              <a:ln>
                <a:noFill/>
              </a:ln>
              <a:effectLst/>
              <a:uLnTx/>
              <a:uFillTx/>
              <a:latin typeface="+mn-lt"/>
              <a:ea typeface="+mn-ea"/>
              <a:cs typeface="+mn-cs"/>
            </a:endParaRPr>
          </a:p>
        </p:txBody>
      </p:sp>
      <p:pic>
        <p:nvPicPr>
          <p:cNvPr id="2" name="Picture 1" descr="Toast">
            <a:extLst>
              <a:ext uri="{FF2B5EF4-FFF2-40B4-BE49-F238E27FC236}">
                <a16:creationId xmlns:a16="http://schemas.microsoft.com/office/drawing/2014/main" id="{A73F1CEB-0BE0-7EE7-D878-FC721B034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930" y="290512"/>
            <a:ext cx="8562975" cy="6276975"/>
          </a:xfrm>
          <a:prstGeom prst="rect">
            <a:avLst/>
          </a:prstGeom>
        </p:spPr>
      </p:pic>
      <p:pic>
        <p:nvPicPr>
          <p:cNvPr id="6" name="Picture 5" descr="Singular.">
            <a:extLst>
              <a:ext uri="{FF2B5EF4-FFF2-40B4-BE49-F238E27FC236}">
                <a16:creationId xmlns:a16="http://schemas.microsoft.com/office/drawing/2014/main" id="{2A3FF983-1608-F03C-7EA6-DABC87A0FF5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93569" y="5446419"/>
            <a:ext cx="950431" cy="10695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13364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D30D2A-9657-84ED-BA7F-FE249749D792}"/>
              </a:ext>
            </a:extLst>
          </p:cNvPr>
          <p:cNvSpPr txBox="1">
            <a:spLocks noGrp="1"/>
          </p:cNvSpPr>
          <p:nvPr>
            <p:ph type="title" idx="4294967295"/>
          </p:nvPr>
        </p:nvSpPr>
        <p:spPr>
          <a:xfrm>
            <a:off x="3048762" y="2828836"/>
            <a:ext cx="609447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7200" b="0" i="1" u="none" strike="noStrike" kern="1200" cap="none" spc="0" normalizeH="0" baseline="0" noProof="0">
                <a:ln>
                  <a:noFill/>
                </a:ln>
                <a:effectLst/>
                <a:uLnTx/>
                <a:uFillTx/>
                <a:latin typeface="+mn-lt"/>
                <a:ea typeface="+mn-ea"/>
                <a:cs typeface="+mn-cs"/>
              </a:rPr>
              <a:t>Saft</a:t>
            </a:r>
            <a:endParaRPr lang="en-AU" sz="7200" b="0" i="1" u="none" strike="noStrike" kern="1200" cap="none" spc="0" normalizeH="0" baseline="0" noProof="0">
              <a:ln>
                <a:noFill/>
              </a:ln>
              <a:effectLst/>
              <a:uLnTx/>
              <a:uFillTx/>
              <a:latin typeface="+mn-lt"/>
              <a:ea typeface="+mn-ea"/>
              <a:cs typeface="+mn-cs"/>
            </a:endParaRPr>
          </a:p>
        </p:txBody>
      </p:sp>
      <p:pic>
        <p:nvPicPr>
          <p:cNvPr id="2" name="Picture 1" descr="Saft">
            <a:extLst>
              <a:ext uri="{FF2B5EF4-FFF2-40B4-BE49-F238E27FC236}">
                <a16:creationId xmlns:a16="http://schemas.microsoft.com/office/drawing/2014/main" id="{FFE0E3F0-0339-A6F9-2CB5-CA83C7825D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080" y="512763"/>
            <a:ext cx="7496175" cy="6086475"/>
          </a:xfrm>
          <a:prstGeom prst="rect">
            <a:avLst/>
          </a:prstGeom>
        </p:spPr>
      </p:pic>
      <p:pic>
        <p:nvPicPr>
          <p:cNvPr id="5" name="Picture 4" descr="Singular.">
            <a:extLst>
              <a:ext uri="{FF2B5EF4-FFF2-40B4-BE49-F238E27FC236}">
                <a16:creationId xmlns:a16="http://schemas.microsoft.com/office/drawing/2014/main" id="{5880C25D-8394-2C62-4151-42665D8C001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93569" y="5446419"/>
            <a:ext cx="950431" cy="10695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26</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60111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01E837-EE77-D3C0-49CD-F6A07BFC1FE2}"/>
              </a:ext>
            </a:extLst>
          </p:cNvPr>
          <p:cNvSpPr txBox="1">
            <a:spLocks noGrp="1"/>
          </p:cNvSpPr>
          <p:nvPr>
            <p:ph type="title" idx="4294967295"/>
          </p:nvPr>
        </p:nvSpPr>
        <p:spPr>
          <a:xfrm>
            <a:off x="3048762" y="2828836"/>
            <a:ext cx="609447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7200" b="0" i="1" u="none" strike="noStrike" kern="1200" cap="none" spc="0" normalizeH="0" baseline="0" noProof="0" err="1">
                <a:ln>
                  <a:noFill/>
                </a:ln>
                <a:effectLst/>
                <a:uLnTx/>
                <a:uFillTx/>
                <a:latin typeface="+mn-lt"/>
                <a:ea typeface="+mn-ea"/>
                <a:cs typeface="+mn-cs"/>
              </a:rPr>
              <a:t>Kartoffeln</a:t>
            </a:r>
            <a:endParaRPr lang="en-AU" sz="2400" b="0" i="1" u="none" strike="noStrike" kern="1200" cap="none" spc="0" normalizeH="0" baseline="0" noProof="0">
              <a:ln>
                <a:noFill/>
              </a:ln>
              <a:effectLst/>
              <a:uLnTx/>
              <a:uFillTx/>
              <a:latin typeface="+mn-lt"/>
              <a:ea typeface="+mn-ea"/>
              <a:cs typeface="+mn-cs"/>
            </a:endParaRPr>
          </a:p>
        </p:txBody>
      </p:sp>
      <p:pic>
        <p:nvPicPr>
          <p:cNvPr id="2" name="Picture 1" descr="Kartoffeln">
            <a:extLst>
              <a:ext uri="{FF2B5EF4-FFF2-40B4-BE49-F238E27FC236}">
                <a16:creationId xmlns:a16="http://schemas.microsoft.com/office/drawing/2014/main" id="{38E716B4-0131-B2A9-69DF-01C9BB5B7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5583" y="182033"/>
            <a:ext cx="6096000" cy="6324600"/>
          </a:xfrm>
          <a:prstGeom prst="rect">
            <a:avLst/>
          </a:prstGeom>
        </p:spPr>
      </p:pic>
      <p:pic>
        <p:nvPicPr>
          <p:cNvPr id="6" name="Picture 5" descr="Plural">
            <a:extLst>
              <a:ext uri="{FF2B5EF4-FFF2-40B4-BE49-F238E27FC236}">
                <a16:creationId xmlns:a16="http://schemas.microsoft.com/office/drawing/2014/main" id="{2B346C2A-149B-347F-A502-827130FA4B5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910195" y="5446419"/>
            <a:ext cx="933805" cy="10695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45028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p:txBody>
          <a:bodyPr/>
          <a:lstStyle/>
          <a:p>
            <a:r>
              <a:rPr lang="en-AU">
                <a:solidFill>
                  <a:schemeClr val="bg1"/>
                </a:solidFill>
              </a:rPr>
              <a:t>Copyright</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p:txBody>
          <a:bodyPr/>
          <a:lstStyle/>
          <a:p>
            <a:r>
              <a:rPr lang="en-AU">
                <a:hlinkClick r:id="rId3">
                  <a:extLst>
                    <a:ext uri="{A12FA001-AC4F-418D-AE19-62706E023703}">
                      <ahyp:hlinkClr xmlns:ahyp="http://schemas.microsoft.com/office/drawing/2018/hyperlinkcolor" val="tx"/>
                    </a:ext>
                  </a:extLst>
                </a:hlinkClick>
              </a:rPr>
              <a:t>© State of New South Wales (Department of Education), 2024 </a:t>
            </a:r>
            <a:endParaRPr lang="en-AU"/>
          </a:p>
        </p:txBody>
      </p:sp>
      <p:sp>
        <p:nvSpPr>
          <p:cNvPr id="3" name="Content Placeholder 2">
            <a:extLst>
              <a:ext uri="{FF2B5EF4-FFF2-40B4-BE49-F238E27FC236}">
                <a16:creationId xmlns:a16="http://schemas.microsoft.com/office/drawing/2014/main" id="{7EAA4023-2429-765F-D84F-564DD266806A}"/>
              </a:ext>
            </a:extLst>
          </p:cNvPr>
          <p:cNvSpPr>
            <a:spLocks noGrp="1"/>
          </p:cNvSpPr>
          <p:nvPr>
            <p:ph idx="4294967295"/>
          </p:nvPr>
        </p:nvSpPr>
        <p:spPr>
          <a:xfrm>
            <a:off x="360000" y="1483080"/>
            <a:ext cx="11472863" cy="5180012"/>
          </a:xfrm>
        </p:spPr>
        <p:txBody>
          <a:bodyPr/>
          <a:lstStyle/>
          <a:p>
            <a:pPr>
              <a:lnSpc>
                <a:spcPct val="150000"/>
              </a:lnSpc>
              <a:spcAft>
                <a:spcPts val="600"/>
              </a:spcAft>
            </a:pPr>
            <a:r>
              <a:rPr lang="en-AU" sz="1200" b="0" i="0">
                <a:solidFill>
                  <a:schemeClr val="bg1"/>
                </a:solidFill>
                <a:effectLst/>
              </a:rPr>
              <a:t>The copyright material published in this resource is subject to the </a:t>
            </a:r>
            <a:r>
              <a:rPr lang="en-AU" sz="1200" b="0" i="1">
                <a:solidFill>
                  <a:schemeClr val="bg1"/>
                </a:solidFill>
                <a:effectLst/>
              </a:rPr>
              <a:t>Copyright Act 1968</a:t>
            </a:r>
            <a:r>
              <a:rPr lang="en-AU" sz="1200" b="0" i="0">
                <a:solidFill>
                  <a:schemeClr val="bg1"/>
                </a:solidFill>
                <a:effectLst/>
              </a:rPr>
              <a:t> (</a:t>
            </a:r>
            <a:r>
              <a:rPr lang="en-AU" sz="1200" b="0" i="0" err="1">
                <a:solidFill>
                  <a:schemeClr val="bg1"/>
                </a:solidFill>
                <a:effectLst/>
              </a:rPr>
              <a:t>Cth</a:t>
            </a:r>
            <a:r>
              <a:rPr lang="en-AU" sz="1200" b="0" i="0">
                <a:solidFill>
                  <a:schemeClr val="bg1"/>
                </a:solidFill>
                <a:effectLst/>
              </a:rPr>
              <a:t>) and is owned by the NSW Department of Education or, where indicated, by a party other than the NSW Department of Education (third-party material). </a:t>
            </a:r>
          </a:p>
          <a:p>
            <a:pPr>
              <a:lnSpc>
                <a:spcPct val="150000"/>
              </a:lnSpc>
              <a:spcAft>
                <a:spcPts val="600"/>
              </a:spcAft>
            </a:pPr>
            <a:r>
              <a:rPr lang="en-AU" sz="1200" b="0" i="0">
                <a:solidFill>
                  <a:schemeClr val="bg1"/>
                </a:solidFill>
                <a:effectLst/>
              </a:rPr>
              <a:t>Copyright material available in this resource and owned by the NSW Department of Education is licensed under a </a:t>
            </a:r>
            <a:r>
              <a:rPr lang="en-AU" sz="1200" b="0" i="0" u="sng" strike="noStrike">
                <a:solidFill>
                  <a:schemeClr val="accent4"/>
                </a:solidFill>
                <a:effectLst/>
                <a:hlinkClick r:id="rId4">
                  <a:extLst>
                    <a:ext uri="{A12FA001-AC4F-418D-AE19-62706E023703}">
                      <ahyp:hlinkClr xmlns:ahyp="http://schemas.microsoft.com/office/drawing/2018/hyperlinkcolor" val="tx"/>
                    </a:ext>
                  </a:extLst>
                </a:hlinkClick>
              </a:rPr>
              <a:t>Creative Commons Attribution 4.0 International (CC BY 4.0) licence</a:t>
            </a:r>
            <a:r>
              <a:rPr lang="en-AU" sz="1200" b="0" i="0">
                <a:solidFill>
                  <a:schemeClr val="bg1"/>
                </a:solidFill>
                <a:effectLst/>
              </a:rPr>
              <a:t>.</a:t>
            </a:r>
            <a:r>
              <a:rPr lang="en-AU" sz="1200" b="0" i="0">
                <a:solidFill>
                  <a:schemeClr val="accent4"/>
                </a:solidFill>
                <a:effectLst/>
              </a:rPr>
              <a:t> </a:t>
            </a:r>
            <a:endParaRPr lang="en-AU" sz="1200">
              <a:solidFill>
                <a:schemeClr val="accent4"/>
              </a:solidFill>
            </a:endParaRPr>
          </a:p>
          <a:p>
            <a:pPr algn="l" rtl="0" fontAlgn="base">
              <a:lnSpc>
                <a:spcPct val="150000"/>
              </a:lnSpc>
              <a:spcAft>
                <a:spcPts val="600"/>
              </a:spcAft>
            </a:pPr>
            <a:r>
              <a:rPr lang="en-AU" sz="1200" b="0" i="0">
                <a:solidFill>
                  <a:schemeClr val="bg1"/>
                </a:solidFill>
                <a:effectLst/>
              </a:rPr>
              <a:t>This licence allows you to share and adapt the material for any purpose, even commercially. </a:t>
            </a:r>
          </a:p>
          <a:p>
            <a:pPr algn="l" rtl="0" fontAlgn="base">
              <a:lnSpc>
                <a:spcPct val="150000"/>
              </a:lnSpc>
              <a:spcAft>
                <a:spcPts val="600"/>
              </a:spcAft>
            </a:pPr>
            <a:r>
              <a:rPr lang="en-AU" sz="1200" b="0" i="0">
                <a:solidFill>
                  <a:schemeClr val="bg1"/>
                </a:solidFill>
                <a:effectLst/>
              </a:rPr>
              <a:t>Attribution should be given to © State of New South Wales (Department of Education), 2024. </a:t>
            </a:r>
          </a:p>
          <a:p>
            <a:pPr algn="l" rtl="0" fontAlgn="base">
              <a:lnSpc>
                <a:spcPct val="150000"/>
              </a:lnSpc>
              <a:spcAft>
                <a:spcPts val="0"/>
              </a:spcAft>
            </a:pPr>
            <a:r>
              <a:rPr lang="en-AU" sz="1200" b="0" i="0">
                <a:solidFill>
                  <a:schemeClr val="bg1"/>
                </a:solidFill>
                <a:effectLst/>
              </a:rPr>
              <a:t>Material in this resource not available under a Creative Commons licence: </a:t>
            </a:r>
          </a:p>
          <a:p>
            <a:pPr marL="285750" indent="-285750" algn="l" rtl="0" fontAlgn="base">
              <a:lnSpc>
                <a:spcPct val="150000"/>
              </a:lnSpc>
              <a:spcAft>
                <a:spcPts val="0"/>
              </a:spcAft>
              <a:buFont typeface="Arial" panose="020B0604020202020204" pitchFamily="34" charset="0"/>
              <a:buChar char="•"/>
            </a:pPr>
            <a:r>
              <a:rPr lang="en-AU" sz="1200" b="0" i="0">
                <a:solidFill>
                  <a:schemeClr val="bg1"/>
                </a:solidFill>
                <a:effectLst/>
              </a:rPr>
              <a:t>the NSW Department of Education logo, other logos and trademark-protected material </a:t>
            </a:r>
          </a:p>
          <a:p>
            <a:pPr marL="285750" indent="-285750" algn="l" rtl="0" fontAlgn="base">
              <a:lnSpc>
                <a:spcPct val="150000"/>
              </a:lnSpc>
              <a:spcAft>
                <a:spcPts val="0"/>
              </a:spcAft>
              <a:buFont typeface="Arial" panose="020B0604020202020204" pitchFamily="34" charset="0"/>
              <a:buChar char="•"/>
            </a:pPr>
            <a:r>
              <a:rPr lang="en-AU" sz="1200" b="0" i="0">
                <a:solidFill>
                  <a:schemeClr val="bg1"/>
                </a:solidFill>
                <a:effectLst/>
              </a:rPr>
              <a:t>material owned by a third party that has been reproduced with permission. You will need to obtain permission from the third party to reuse its material. </a:t>
            </a:r>
          </a:p>
          <a:p>
            <a:pPr algn="l" rtl="0" fontAlgn="base">
              <a:lnSpc>
                <a:spcPct val="150000"/>
              </a:lnSpc>
              <a:spcBef>
                <a:spcPts val="1200"/>
              </a:spcBef>
              <a:spcAft>
                <a:spcPts val="600"/>
              </a:spcAft>
            </a:pPr>
            <a:r>
              <a:rPr lang="en-AU" sz="1200" b="1" i="0">
                <a:solidFill>
                  <a:schemeClr val="bg1"/>
                </a:solidFill>
                <a:effectLst/>
                <a:latin typeface="+mj-lt"/>
              </a:rPr>
              <a:t>Links to third-party material and websites </a:t>
            </a:r>
          </a:p>
          <a:p>
            <a:pPr marL="285750" indent="-285750" algn="l" rtl="0" fontAlgn="base">
              <a:lnSpc>
                <a:spcPct val="150000"/>
              </a:lnSpc>
              <a:spcAft>
                <a:spcPts val="600"/>
              </a:spcAft>
              <a:buFont typeface="Arial" panose="020B0604020202020204" pitchFamily="34" charset="0"/>
              <a:buChar char="•"/>
            </a:pPr>
            <a:r>
              <a:rPr lang="en-AU" sz="1200" b="0" i="0">
                <a:solidFill>
                  <a:schemeClr val="bg1"/>
                </a:solidFill>
                <a:effectLs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 </a:t>
            </a:r>
          </a:p>
          <a:p>
            <a:pPr marL="285750" indent="-285750" algn="l" rtl="0" fontAlgn="base">
              <a:lnSpc>
                <a:spcPct val="150000"/>
              </a:lnSpc>
              <a:spcAft>
                <a:spcPts val="600"/>
              </a:spcAft>
              <a:buFont typeface="Arial" panose="020B0604020202020204" pitchFamily="34" charset="0"/>
              <a:buChar char="•"/>
            </a:pPr>
            <a:r>
              <a:rPr lang="en-AU" sz="1200" b="0" i="0">
                <a:solidFill>
                  <a:schemeClr val="bg1"/>
                </a:solidFill>
                <a:effectLs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b="0" i="1">
                <a:solidFill>
                  <a:schemeClr val="bg1"/>
                </a:solidFill>
                <a:effectLst/>
              </a:rPr>
              <a:t>Copyright Act 1968 </a:t>
            </a:r>
            <a:r>
              <a:rPr lang="en-AU" sz="1200" b="0" i="0">
                <a:solidFill>
                  <a:schemeClr val="bg1"/>
                </a:solidFill>
                <a:effectLst/>
              </a:rPr>
              <a:t>(</a:t>
            </a:r>
            <a:r>
              <a:rPr lang="en-AU" sz="1200" b="0" i="0" err="1">
                <a:solidFill>
                  <a:schemeClr val="bg1"/>
                </a:solidFill>
                <a:effectLst/>
              </a:rPr>
              <a:t>Cth</a:t>
            </a:r>
            <a:r>
              <a:rPr lang="en-AU" sz="1200" b="0" i="0">
                <a:solidFill>
                  <a:schemeClr val="bg1"/>
                </a:solidFill>
                <a:effectLst/>
              </a:rPr>
              <a:t>). The department accepts no responsibility for content on third-party websites. </a:t>
            </a:r>
          </a:p>
        </p:txBody>
      </p:sp>
    </p:spTree>
    <p:extLst>
      <p:ext uri="{BB962C8B-B14F-4D97-AF65-F5344CB8AC3E}">
        <p14:creationId xmlns:p14="http://schemas.microsoft.com/office/powerpoint/2010/main" val="13151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F4F1CE-051E-DDA4-7F2F-7DDD10B6748D}"/>
              </a:ext>
            </a:extLst>
          </p:cNvPr>
          <p:cNvSpPr txBox="1">
            <a:spLocks noGrp="1"/>
          </p:cNvSpPr>
          <p:nvPr>
            <p:ph type="title" idx="4294967295"/>
          </p:nvPr>
        </p:nvSpPr>
        <p:spPr>
          <a:xfrm>
            <a:off x="3047376" y="2828836"/>
            <a:ext cx="6097248"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7200" b="0" i="1" u="none" strike="noStrike" kern="1200" cap="none" spc="0" normalizeH="0" baseline="0" noProof="0">
                <a:ln>
                  <a:noFill/>
                </a:ln>
                <a:effectLst/>
                <a:uLnTx/>
                <a:uFillTx/>
                <a:latin typeface="+mn-lt"/>
                <a:ea typeface="+mn-ea"/>
                <a:cs typeface="+mn-cs"/>
              </a:rPr>
              <a:t>Obst</a:t>
            </a:r>
            <a:endParaRPr lang="en-AU" sz="7200" b="0" i="1" u="none" strike="noStrike" kern="1200" cap="none" spc="0" normalizeH="0" baseline="0" noProof="0">
              <a:ln>
                <a:noFill/>
              </a:ln>
              <a:effectLst/>
              <a:uLnTx/>
              <a:uFillTx/>
              <a:latin typeface="+mn-lt"/>
              <a:ea typeface="+mn-ea"/>
              <a:cs typeface="+mn-cs"/>
            </a:endParaRPr>
          </a:p>
        </p:txBody>
      </p:sp>
      <p:pic>
        <p:nvPicPr>
          <p:cNvPr id="6" name="Picture 5" descr="Obst">
            <a:extLst>
              <a:ext uri="{FF2B5EF4-FFF2-40B4-BE49-F238E27FC236}">
                <a16:creationId xmlns:a16="http://schemas.microsoft.com/office/drawing/2014/main" id="{34800F2F-A5FA-1ED3-DEB4-6484FDFB7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6338" y="842963"/>
            <a:ext cx="9839325" cy="5172075"/>
          </a:xfrm>
          <a:prstGeom prst="rect">
            <a:avLst/>
          </a:prstGeom>
        </p:spPr>
      </p:pic>
      <p:pic>
        <p:nvPicPr>
          <p:cNvPr id="2" name="Picture 1" descr="Singular.">
            <a:extLst>
              <a:ext uri="{FF2B5EF4-FFF2-40B4-BE49-F238E27FC236}">
                <a16:creationId xmlns:a16="http://schemas.microsoft.com/office/drawing/2014/main" id="{B6095CFC-2FC1-8380-FC5E-33F0917B335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93569" y="5446419"/>
            <a:ext cx="950431" cy="10695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19636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6364BC-3943-20DE-C759-76A64053AFBD}"/>
              </a:ext>
            </a:extLst>
          </p:cNvPr>
          <p:cNvSpPr txBox="1">
            <a:spLocks noGrp="1"/>
          </p:cNvSpPr>
          <p:nvPr>
            <p:ph type="title" idx="4294967295"/>
          </p:nvPr>
        </p:nvSpPr>
        <p:spPr>
          <a:xfrm>
            <a:off x="4470925" y="2828836"/>
            <a:ext cx="3380304"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AU" sz="7200" b="0" i="1" u="none" strike="noStrike" kern="1200" cap="none" spc="0" normalizeH="0" baseline="0" noProof="0">
                <a:ln>
                  <a:noFill/>
                </a:ln>
                <a:solidFill>
                  <a:prstClr val="black"/>
                </a:solidFill>
                <a:effectLst/>
                <a:uLnTx/>
                <a:uFillTx/>
                <a:latin typeface="Public Sans"/>
                <a:ea typeface="+mn-ea"/>
                <a:cs typeface="+mn-cs"/>
              </a:rPr>
              <a:t>Wasser</a:t>
            </a:r>
            <a:endParaRPr lang="en-AU" sz="1600" b="0" i="1" u="none" strike="noStrike" kern="1200" cap="none" spc="0" normalizeH="0" baseline="0" noProof="0">
              <a:ln>
                <a:noFill/>
              </a:ln>
              <a:solidFill>
                <a:prstClr val="black"/>
              </a:solidFill>
              <a:effectLst/>
              <a:uLnTx/>
              <a:uFillTx/>
              <a:latin typeface="Public Sans"/>
              <a:ea typeface="+mn-ea"/>
              <a:cs typeface="+mn-cs"/>
            </a:endParaRPr>
          </a:p>
        </p:txBody>
      </p:sp>
      <p:pic>
        <p:nvPicPr>
          <p:cNvPr id="7" name="Picture 6" descr="Wasser">
            <a:extLst>
              <a:ext uri="{FF2B5EF4-FFF2-40B4-BE49-F238E27FC236}">
                <a16:creationId xmlns:a16="http://schemas.microsoft.com/office/drawing/2014/main" id="{DD6828FB-0715-3A27-0584-B6CA439D6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7612" y="309563"/>
            <a:ext cx="4676775" cy="6238875"/>
          </a:xfrm>
          <a:prstGeom prst="rect">
            <a:avLst/>
          </a:prstGeom>
        </p:spPr>
      </p:pic>
      <p:pic>
        <p:nvPicPr>
          <p:cNvPr id="6" name="Picture 5" descr="Singular.">
            <a:extLst>
              <a:ext uri="{FF2B5EF4-FFF2-40B4-BE49-F238E27FC236}">
                <a16:creationId xmlns:a16="http://schemas.microsoft.com/office/drawing/2014/main" id="{CDAB225E-E10F-DD3B-ACF3-1D1412A1AFC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93569" y="5446419"/>
            <a:ext cx="950431" cy="10695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04699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2D82A9-90CF-6F70-DA71-1F9156664CF0}"/>
              </a:ext>
            </a:extLst>
          </p:cNvPr>
          <p:cNvSpPr txBox="1">
            <a:spLocks noGrp="1"/>
          </p:cNvSpPr>
          <p:nvPr>
            <p:ph type="title" idx="4294967295"/>
          </p:nvPr>
        </p:nvSpPr>
        <p:spPr>
          <a:xfrm>
            <a:off x="3047376" y="2828836"/>
            <a:ext cx="6097248"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7200" b="0" i="1" u="none" strike="noStrike" kern="1200" cap="none" spc="0" normalizeH="0" baseline="0" noProof="0" err="1">
                <a:ln>
                  <a:noFill/>
                </a:ln>
                <a:effectLst/>
                <a:uLnTx/>
                <a:uFillTx/>
                <a:latin typeface="+mn-lt"/>
                <a:ea typeface="+mn-ea"/>
                <a:cs typeface="+mn-cs"/>
              </a:rPr>
              <a:t>Kaffee</a:t>
            </a:r>
            <a:endParaRPr lang="en-AU" sz="7200" b="0" i="1" u="none" strike="noStrike" kern="1200" cap="none" spc="0" normalizeH="0" baseline="0" noProof="0">
              <a:ln>
                <a:noFill/>
              </a:ln>
              <a:effectLst/>
              <a:uLnTx/>
              <a:uFillTx/>
              <a:latin typeface="+mn-lt"/>
              <a:ea typeface="+mn-ea"/>
              <a:cs typeface="+mn-cs"/>
            </a:endParaRPr>
          </a:p>
        </p:txBody>
      </p:sp>
      <p:pic>
        <p:nvPicPr>
          <p:cNvPr id="2" name="Picture 1" descr="Kaffee">
            <a:extLst>
              <a:ext uri="{FF2B5EF4-FFF2-40B4-BE49-F238E27FC236}">
                <a16:creationId xmlns:a16="http://schemas.microsoft.com/office/drawing/2014/main" id="{48590251-F55F-BA99-DF67-E8BBC9761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00" y="695325"/>
            <a:ext cx="9067800" cy="5467350"/>
          </a:xfrm>
          <a:prstGeom prst="rect">
            <a:avLst/>
          </a:prstGeom>
        </p:spPr>
      </p:pic>
      <p:pic>
        <p:nvPicPr>
          <p:cNvPr id="6" name="Picture 5" descr="Singular.">
            <a:extLst>
              <a:ext uri="{FF2B5EF4-FFF2-40B4-BE49-F238E27FC236}">
                <a16:creationId xmlns:a16="http://schemas.microsoft.com/office/drawing/2014/main" id="{44141693-568C-D0ED-DFCC-8F9D492F4FC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93569" y="5446419"/>
            <a:ext cx="950431" cy="10695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51601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70645F-A45C-5C8C-ADF8-325E9F410921}"/>
              </a:ext>
            </a:extLst>
          </p:cNvPr>
          <p:cNvSpPr txBox="1">
            <a:spLocks noGrp="1"/>
          </p:cNvSpPr>
          <p:nvPr>
            <p:ph type="title" idx="4294967295"/>
          </p:nvPr>
        </p:nvSpPr>
        <p:spPr>
          <a:xfrm>
            <a:off x="3047376" y="2828836"/>
            <a:ext cx="6097248"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7200" b="0" i="1" u="none" strike="noStrike" kern="1200" cap="none" spc="0" normalizeH="0" baseline="0" noProof="0">
                <a:ln>
                  <a:noFill/>
                </a:ln>
                <a:effectLst/>
                <a:uLnTx/>
                <a:uFillTx/>
                <a:latin typeface="+mn-lt"/>
                <a:ea typeface="+mn-ea"/>
                <a:cs typeface="+mn-cs"/>
              </a:rPr>
              <a:t>Milch</a:t>
            </a:r>
            <a:endParaRPr lang="en-AU" sz="7200" b="0" i="1" u="none" strike="noStrike" kern="1200" cap="none" spc="0" normalizeH="0" baseline="0" noProof="0">
              <a:ln>
                <a:noFill/>
              </a:ln>
              <a:effectLst/>
              <a:uLnTx/>
              <a:uFillTx/>
              <a:latin typeface="+mn-lt"/>
              <a:ea typeface="+mn-ea"/>
              <a:cs typeface="+mn-cs"/>
            </a:endParaRPr>
          </a:p>
        </p:txBody>
      </p:sp>
      <p:pic>
        <p:nvPicPr>
          <p:cNvPr id="2" name="Picture 1" descr="Milch">
            <a:extLst>
              <a:ext uri="{FF2B5EF4-FFF2-40B4-BE49-F238E27FC236}">
                <a16:creationId xmlns:a16="http://schemas.microsoft.com/office/drawing/2014/main" id="{3B94EC89-4C33-1BD3-34C9-2FF9CCE65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688" y="219075"/>
            <a:ext cx="5762625" cy="6419850"/>
          </a:xfrm>
          <a:prstGeom prst="rect">
            <a:avLst/>
          </a:prstGeom>
        </p:spPr>
      </p:pic>
      <p:pic>
        <p:nvPicPr>
          <p:cNvPr id="6" name="Picture 5" descr="Singular.">
            <a:extLst>
              <a:ext uri="{FF2B5EF4-FFF2-40B4-BE49-F238E27FC236}">
                <a16:creationId xmlns:a16="http://schemas.microsoft.com/office/drawing/2014/main" id="{B58DF9E3-AF41-8044-FBEB-920B190D458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93569" y="5446419"/>
            <a:ext cx="950431" cy="10695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33319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90CFAF-B4A7-B907-47DA-5E0DC994D41D}"/>
              </a:ext>
            </a:extLst>
          </p:cNvPr>
          <p:cNvSpPr txBox="1">
            <a:spLocks noGrp="1"/>
          </p:cNvSpPr>
          <p:nvPr>
            <p:ph type="title" idx="4294967295"/>
          </p:nvPr>
        </p:nvSpPr>
        <p:spPr>
          <a:xfrm>
            <a:off x="3047376" y="2828836"/>
            <a:ext cx="6097248"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7200" b="0" i="1" u="none" strike="noStrike" kern="1200" cap="none" spc="0" normalizeH="0" baseline="0" noProof="0">
                <a:ln>
                  <a:noFill/>
                </a:ln>
                <a:effectLst/>
                <a:uLnTx/>
                <a:uFillTx/>
                <a:latin typeface="+mn-lt"/>
                <a:ea typeface="+mn-ea"/>
                <a:cs typeface="+mn-cs"/>
              </a:rPr>
              <a:t>Tee</a:t>
            </a:r>
            <a:endParaRPr lang="en-AU" sz="2400" b="0" i="1" u="none" strike="noStrike" kern="1200" cap="none" spc="0" normalizeH="0" baseline="0" noProof="0">
              <a:ln>
                <a:noFill/>
              </a:ln>
              <a:effectLst/>
              <a:uLnTx/>
              <a:uFillTx/>
              <a:latin typeface="+mn-lt"/>
              <a:ea typeface="+mn-ea"/>
              <a:cs typeface="+mn-cs"/>
            </a:endParaRPr>
          </a:p>
        </p:txBody>
      </p:sp>
      <p:pic>
        <p:nvPicPr>
          <p:cNvPr id="2" name="Picture 1" descr="Tee">
            <a:extLst>
              <a:ext uri="{FF2B5EF4-FFF2-40B4-BE49-F238E27FC236}">
                <a16:creationId xmlns:a16="http://schemas.microsoft.com/office/drawing/2014/main" id="{DEF82C06-F253-E255-2F69-74F8CCBE4A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325" y="309563"/>
            <a:ext cx="6229350" cy="6238875"/>
          </a:xfrm>
          <a:prstGeom prst="rect">
            <a:avLst/>
          </a:prstGeom>
        </p:spPr>
      </p:pic>
      <p:pic>
        <p:nvPicPr>
          <p:cNvPr id="5" name="Picture 4" descr="Singular.">
            <a:extLst>
              <a:ext uri="{FF2B5EF4-FFF2-40B4-BE49-F238E27FC236}">
                <a16:creationId xmlns:a16="http://schemas.microsoft.com/office/drawing/2014/main" id="{F19DF116-B96F-C178-42D9-CA07D6BB8B2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93569" y="5446419"/>
            <a:ext cx="950431" cy="10695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34264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1CC059-AF22-2EEB-CF50-A1ACCD0EABD9}"/>
              </a:ext>
            </a:extLst>
          </p:cNvPr>
          <p:cNvSpPr txBox="1">
            <a:spLocks noGrp="1"/>
          </p:cNvSpPr>
          <p:nvPr>
            <p:ph type="title" idx="4294967295"/>
          </p:nvPr>
        </p:nvSpPr>
        <p:spPr>
          <a:xfrm>
            <a:off x="3047376" y="2828836"/>
            <a:ext cx="6097248"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7200" b="0" i="1" u="none" strike="noStrike" kern="1200" cap="none" spc="0" normalizeH="0" baseline="0" noProof="0" err="1">
                <a:ln>
                  <a:noFill/>
                </a:ln>
                <a:effectLst/>
                <a:uLnTx/>
                <a:uFillTx/>
                <a:latin typeface="+mn-lt"/>
                <a:ea typeface="+mn-ea"/>
                <a:cs typeface="+mn-cs"/>
              </a:rPr>
              <a:t>Hähnchen</a:t>
            </a:r>
            <a:endParaRPr lang="en-AU" sz="7200" b="0" i="1" u="none" strike="noStrike" kern="1200" cap="none" spc="0" normalizeH="0" baseline="0" noProof="0">
              <a:ln>
                <a:noFill/>
              </a:ln>
              <a:effectLst/>
              <a:uLnTx/>
              <a:uFillTx/>
              <a:latin typeface="+mn-lt"/>
              <a:ea typeface="+mn-ea"/>
              <a:cs typeface="+mn-cs"/>
            </a:endParaRPr>
          </a:p>
        </p:txBody>
      </p:sp>
      <p:pic>
        <p:nvPicPr>
          <p:cNvPr id="2" name="Picture 1" descr="Hähnchen">
            <a:extLst>
              <a:ext uri="{FF2B5EF4-FFF2-40B4-BE49-F238E27FC236}">
                <a16:creationId xmlns:a16="http://schemas.microsoft.com/office/drawing/2014/main" id="{CB083C5D-61A5-21DA-478D-302DA4BE4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088" y="604838"/>
            <a:ext cx="8505825" cy="5648325"/>
          </a:xfrm>
          <a:prstGeom prst="rect">
            <a:avLst/>
          </a:prstGeom>
        </p:spPr>
      </p:pic>
      <p:pic>
        <p:nvPicPr>
          <p:cNvPr id="5" name="Picture 4" descr="Singular.">
            <a:extLst>
              <a:ext uri="{FF2B5EF4-FFF2-40B4-BE49-F238E27FC236}">
                <a16:creationId xmlns:a16="http://schemas.microsoft.com/office/drawing/2014/main" id="{0395C786-03B7-306B-2556-25F7A034A47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93569" y="5446419"/>
            <a:ext cx="950431" cy="10695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49684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346DB4-D1EE-7AFA-0ADC-729A3DAC2FAB}"/>
              </a:ext>
            </a:extLst>
          </p:cNvPr>
          <p:cNvSpPr txBox="1">
            <a:spLocks noGrp="1"/>
          </p:cNvSpPr>
          <p:nvPr>
            <p:ph type="title" idx="4294967295"/>
          </p:nvPr>
        </p:nvSpPr>
        <p:spPr>
          <a:xfrm>
            <a:off x="3047376" y="2828836"/>
            <a:ext cx="6097248"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7200" b="0" i="1" u="none" strike="noStrike" kern="1200" cap="none" spc="0" normalizeH="0" baseline="0" noProof="0">
                <a:ln>
                  <a:noFill/>
                </a:ln>
                <a:effectLst/>
                <a:uLnTx/>
                <a:uFillTx/>
                <a:latin typeface="+mn-lt"/>
                <a:ea typeface="+mn-ea"/>
                <a:cs typeface="+mn-cs"/>
              </a:rPr>
              <a:t>Fleisch</a:t>
            </a:r>
            <a:endParaRPr lang="en-AU" sz="2400" b="0" i="1" u="none" strike="noStrike" kern="1200" cap="none" spc="0" normalizeH="0" baseline="0" noProof="0">
              <a:ln>
                <a:noFill/>
              </a:ln>
              <a:effectLst/>
              <a:uLnTx/>
              <a:uFillTx/>
              <a:latin typeface="+mn-lt"/>
              <a:ea typeface="+mn-ea"/>
              <a:cs typeface="+mn-cs"/>
            </a:endParaRPr>
          </a:p>
        </p:txBody>
      </p:sp>
      <p:pic>
        <p:nvPicPr>
          <p:cNvPr id="2" name="Picture 1" descr="Fleisch">
            <a:extLst>
              <a:ext uri="{FF2B5EF4-FFF2-40B4-BE49-F238E27FC236}">
                <a16:creationId xmlns:a16="http://schemas.microsoft.com/office/drawing/2014/main" id="{C5AE8444-4191-9716-F76C-141AAC7F0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488" y="561975"/>
            <a:ext cx="10487025" cy="5734050"/>
          </a:xfrm>
          <a:prstGeom prst="rect">
            <a:avLst/>
          </a:prstGeom>
        </p:spPr>
      </p:pic>
      <p:pic>
        <p:nvPicPr>
          <p:cNvPr id="6" name="Picture 5" descr="Singular.">
            <a:extLst>
              <a:ext uri="{FF2B5EF4-FFF2-40B4-BE49-F238E27FC236}">
                <a16:creationId xmlns:a16="http://schemas.microsoft.com/office/drawing/2014/main" id="{7311181F-A56C-DB14-8BFB-53D07DF04D0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93569" y="5446419"/>
            <a:ext cx="950431" cy="10695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16546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themeOverride>
</file>

<file path=docProps/app.xml><?xml version="1.0" encoding="utf-8"?>
<Properties xmlns="http://schemas.openxmlformats.org/officeDocument/2006/extended-properties" xmlns:vt="http://schemas.openxmlformats.org/officeDocument/2006/docPropsVTypes">
  <Template/>
  <TotalTime>0</TotalTime>
  <Words>480</Words>
  <Application>Microsoft Office PowerPoint</Application>
  <PresentationFormat>Widescreen</PresentationFormat>
  <Paragraphs>121</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Public Sans Light</vt:lpstr>
      <vt:lpstr>Calibri</vt:lpstr>
      <vt:lpstr>Times New Roman</vt:lpstr>
      <vt:lpstr>Public Sans</vt:lpstr>
      <vt:lpstr>3_NSWG Corporate</vt:lpstr>
      <vt:lpstr>General foods and drinks</vt:lpstr>
      <vt:lpstr>Gemüse</vt:lpstr>
      <vt:lpstr>Obst</vt:lpstr>
      <vt:lpstr>Wasser</vt:lpstr>
      <vt:lpstr>Kaffee</vt:lpstr>
      <vt:lpstr>Milch</vt:lpstr>
      <vt:lpstr>Tee</vt:lpstr>
      <vt:lpstr>Hähnchen</vt:lpstr>
      <vt:lpstr>Fleisch</vt:lpstr>
      <vt:lpstr>Fisch</vt:lpstr>
      <vt:lpstr>Schinken</vt:lpstr>
      <vt:lpstr>Steak</vt:lpstr>
      <vt:lpstr>Sandwiches</vt:lpstr>
      <vt:lpstr>Hamburger</vt:lpstr>
      <vt:lpstr>Pommes frites </vt:lpstr>
      <vt:lpstr>Eis</vt:lpstr>
      <vt:lpstr>Joghurt</vt:lpstr>
      <vt:lpstr>Eier </vt:lpstr>
      <vt:lpstr>Schokolade</vt:lpstr>
      <vt:lpstr>Pfannkuchen </vt:lpstr>
      <vt:lpstr>Müsli</vt:lpstr>
      <vt:lpstr>Reis</vt:lpstr>
      <vt:lpstr>Nudeln</vt:lpstr>
      <vt:lpstr>Salat</vt:lpstr>
      <vt:lpstr>Toast</vt:lpstr>
      <vt:lpstr>Saft</vt:lpstr>
      <vt:lpstr>Kartoffeln</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foods and drinks</dc:title>
  <dc:creator>NSW Department of Education</dc:creator>
  <dcterms:created xsi:type="dcterms:W3CDTF">2024-03-11T23:05:30Z</dcterms:created>
  <dcterms:modified xsi:type="dcterms:W3CDTF">2024-03-11T23:05:47Z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2024-03-11T23:05:47Z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dd31dcb9-18bf-419c-b777-347c316e5440</vt:lpwstr>
  </property>
  <property fmtid="{D5CDD505-2E9C-101B-9397-08002B2CF9AE}" pid="8" name="MSIP_Label_b603dfd7-d93a-4381-a340-2995d8282205_ContentBits">
    <vt:lpwstr>0</vt:lpwstr>
  </property>
</Properties>
</file>