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9" r:id="rId1"/>
  </p:sldMasterIdLst>
  <p:notesMasterIdLst>
    <p:notesMasterId r:id="rId23"/>
  </p:notesMasterIdLst>
  <p:handoutMasterIdLst>
    <p:handoutMasterId r:id="rId24"/>
  </p:handoutMasterIdLst>
  <p:sldIdLst>
    <p:sldId id="485" r:id="rId2"/>
    <p:sldId id="26194" r:id="rId3"/>
    <p:sldId id="26195" r:id="rId4"/>
    <p:sldId id="26196" r:id="rId5"/>
    <p:sldId id="26197" r:id="rId6"/>
    <p:sldId id="26198" r:id="rId7"/>
    <p:sldId id="26199" r:id="rId8"/>
    <p:sldId id="2141411557" r:id="rId9"/>
    <p:sldId id="2141411558" r:id="rId10"/>
    <p:sldId id="2141411559" r:id="rId11"/>
    <p:sldId id="2141411560" r:id="rId12"/>
    <p:sldId id="2141411561" r:id="rId13"/>
    <p:sldId id="26201" r:id="rId14"/>
    <p:sldId id="26202" r:id="rId15"/>
    <p:sldId id="26203" r:id="rId16"/>
    <p:sldId id="26209" r:id="rId17"/>
    <p:sldId id="26210" r:id="rId18"/>
    <p:sldId id="2141411562" r:id="rId19"/>
    <p:sldId id="2141411563" r:id="rId20"/>
    <p:sldId id="2141411564" r:id="rId21"/>
    <p:sldId id="2141411556" r:id="rId22"/>
  </p:sldIdLst>
  <p:sldSz cx="12192000" cy="6858000"/>
  <p:notesSz cx="6858000" cy="9144000"/>
  <p:embeddedFontLst>
    <p:embeddedFont>
      <p:font typeface="Public Sans" pitchFamily="2" charset="0"/>
      <p:regular r:id="rId25"/>
      <p:bold r:id="rId26"/>
      <p:italic r:id="rId27"/>
      <p:boldItalic r:id="rId28"/>
    </p:embeddedFont>
    <p:embeddedFont>
      <p:font typeface="Public Sans Light" pitchFamily="2" charset="0"/>
      <p:regular r:id="rId29"/>
      <p:italic r:id="rId30"/>
    </p:embeddedFont>
    <p:embeddedFont>
      <p:font typeface="Yu Mincho" panose="02020400000000000000" pitchFamily="18" charset="-128"/>
      <p:regular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BEDFD"/>
    <a:srgbClr val="CDD3D6"/>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787968-F067-0747-1003-C3BB67175794}" v="2" dt="2024-03-11T04:45:47.990"/>
    <p1510:client id="{F6DDE47D-013F-4D05-BF90-7F3322B9CAFE}" v="11" dt="2024-03-11T05:04:16.56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15" autoAdjust="0"/>
    <p:restoredTop sz="77801" autoAdjust="0"/>
  </p:normalViewPr>
  <p:slideViewPr>
    <p:cSldViewPr snapToGrid="0">
      <p:cViewPr varScale="1">
        <p:scale>
          <a:sx n="79" d="100"/>
          <a:sy n="79" d="100"/>
        </p:scale>
        <p:origin x="546" y="78"/>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21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Instructions for the teacher</a:t>
            </a:r>
            <a:r>
              <a:rPr lang="en-AU" b="0" dirty="0"/>
              <a:t>:</a:t>
            </a:r>
            <a:endParaRPr lang="en-AU" b="1" dirty="0"/>
          </a:p>
          <a:p>
            <a:endParaRPr lang="en-AU" b="1" i="1" dirty="0">
              <a:highlight>
                <a:srgbClr val="FFFF00"/>
              </a:highlight>
            </a:endParaRPr>
          </a:p>
          <a:p>
            <a:pPr marL="342900" indent="-342900">
              <a:buFont typeface="+mj-lt"/>
              <a:buAutoNum type="arabicPeriod"/>
            </a:pPr>
            <a:r>
              <a:rPr lang="en-AU" dirty="0"/>
              <a:t>Divide the class into 2 teams – Team A and Team B. </a:t>
            </a:r>
          </a:p>
          <a:p>
            <a:pPr marL="342900" indent="-342900">
              <a:buFont typeface="+mj-lt"/>
              <a:buAutoNum type="arabicPeriod"/>
            </a:pPr>
            <a:r>
              <a:rPr lang="en-AU" dirty="0"/>
              <a:t>Team A goes first. The students in Team A stand up and the teacher lines them up in order of the teacher’s choice, including random order.</a:t>
            </a:r>
          </a:p>
          <a:p>
            <a:pPr marL="342900" indent="-342900">
              <a:buFont typeface="+mj-lt"/>
              <a:buAutoNum type="arabicPeriod"/>
            </a:pPr>
            <a:r>
              <a:rPr lang="en-AU" dirty="0"/>
              <a:t>Together, all the students on Team A read aloud the sentences on the slide 1.</a:t>
            </a:r>
            <a:endParaRPr lang="en-AU" b="1" u="sng" dirty="0">
              <a:solidFill>
                <a:srgbClr val="FF0000"/>
              </a:solidFill>
              <a:highlight>
                <a:srgbClr val="FFFF00"/>
              </a:highlight>
            </a:endParaRP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dirty="0"/>
              <a:t>Move to slide 2. The first student on Team A </a:t>
            </a:r>
            <a:r>
              <a:rPr lang="en-AU" b="1" dirty="0"/>
              <a:t>only</a:t>
            </a:r>
            <a:r>
              <a:rPr lang="en-AU" dirty="0"/>
              <a:t> must </a:t>
            </a:r>
            <a:r>
              <a:rPr lang="en-AU" sz="1600" dirty="0">
                <a:solidFill>
                  <a:srgbClr val="22272B"/>
                </a:solidFill>
                <a:latin typeface="Public Sans Light"/>
              </a:rPr>
              <a:t>try to say</a:t>
            </a:r>
            <a:r>
              <a:rPr lang="en-AU" sz="1600" dirty="0">
                <a:solidFill>
                  <a:srgbClr val="22272B"/>
                </a:solidFill>
                <a:highlight>
                  <a:srgbClr val="FFFF00"/>
                </a:highlight>
                <a:latin typeface="Public Sans Light"/>
              </a:rPr>
              <a:t> </a:t>
            </a:r>
            <a:r>
              <a:rPr lang="en-AU" sz="1600" b="1" u="sng" dirty="0">
                <a:solidFill>
                  <a:srgbClr val="22272B"/>
                </a:solidFill>
                <a:highlight>
                  <a:srgbClr val="FFFF00"/>
                </a:highlight>
                <a:latin typeface="Public Sans Light"/>
              </a:rPr>
              <a:t>aloud</a:t>
            </a:r>
            <a:r>
              <a:rPr lang="en-AU" sz="1600" dirty="0">
                <a:solidFill>
                  <a:srgbClr val="22272B"/>
                </a:solidFill>
                <a:latin typeface="Public Sans Light"/>
              </a:rPr>
              <a:t> all the sentences, and also </a:t>
            </a:r>
            <a:r>
              <a:rPr lang="en-AU" dirty="0"/>
              <a:t>recall the sentence that has disappeared. </a:t>
            </a:r>
            <a:r>
              <a:rPr lang="en-AU" sz="1600" dirty="0">
                <a:solidFill>
                  <a:srgbClr val="22272B"/>
                </a:solidFill>
                <a:latin typeface="Public Sans Light"/>
              </a:rPr>
              <a:t>If they make an error they are out. The teacher then goes to the next student until they make an error, and so on.  </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sz="1600" dirty="0">
                <a:solidFill>
                  <a:srgbClr val="22272B"/>
                </a:solidFill>
                <a:latin typeface="Public Sans Light"/>
              </a:rPr>
              <a:t>For each new slide, the next student in line will have a turn to recall and say aloud the missing sentences and if they make an error they are out, and so on until the last slide. </a:t>
            </a:r>
          </a:p>
          <a:p>
            <a:pPr marL="0" indent="0">
              <a:buNone/>
            </a:pPr>
            <a:endParaRPr kumimoji="0" lang="en-AU" sz="1600" b="0" i="0" u="none" strike="noStrike" kern="1200" cap="none" spc="0" normalizeH="0" baseline="0" noProof="0" dirty="0">
              <a:ln>
                <a:noFill/>
              </a:ln>
              <a:solidFill>
                <a:srgbClr val="22272B"/>
              </a:solidFill>
              <a:effectLst/>
              <a:uLnTx/>
              <a:uFillTx/>
              <a:latin typeface="Public Sans Light"/>
              <a:ea typeface="+mn-ea"/>
              <a:cs typeface="+mn-cs"/>
            </a:endParaRPr>
          </a:p>
          <a:p>
            <a:pPr marL="0" indent="0">
              <a:buNone/>
            </a:pPr>
            <a:r>
              <a:rPr kumimoji="0" lang="en-AU" sz="1600" b="0" i="0" u="none" strike="noStrike" kern="1200" cap="none" spc="0" normalizeH="0" baseline="0" noProof="0" dirty="0">
                <a:ln>
                  <a:noFill/>
                </a:ln>
                <a:solidFill>
                  <a:srgbClr val="22272B"/>
                </a:solidFill>
                <a:effectLst/>
                <a:uLnTx/>
                <a:uFillTx/>
                <a:latin typeface="Public Sans Light"/>
                <a:ea typeface="+mn-ea"/>
                <a:cs typeface="+mn-cs"/>
              </a:rPr>
              <a:t>However many students is takes to complete this activity is Team A’s score.</a:t>
            </a:r>
          </a:p>
          <a:p>
            <a:pPr marL="0" indent="0">
              <a:buNone/>
            </a:pPr>
            <a:endParaRPr kumimoji="0" lang="en-AU" sz="1600" b="0" i="0" u="none" strike="noStrike" kern="1200" cap="none" spc="0" normalizeH="0" baseline="0" noProof="0" dirty="0">
              <a:ln>
                <a:noFill/>
              </a:ln>
              <a:solidFill>
                <a:srgbClr val="22272B"/>
              </a:solidFill>
              <a:effectLst/>
              <a:uLnTx/>
              <a:uFillTx/>
              <a:latin typeface="Public Sans Light"/>
              <a:ea typeface="+mn-ea"/>
              <a:cs typeface="+mn-cs"/>
            </a:endParaRPr>
          </a:p>
          <a:p>
            <a:pPr marL="0" indent="0">
              <a:buNone/>
            </a:pPr>
            <a:r>
              <a:rPr kumimoji="0" lang="en-AU" sz="1600" b="0" i="0" u="none" strike="noStrike" kern="1200" cap="none" spc="0" normalizeH="0" baseline="0" noProof="0" dirty="0">
                <a:ln>
                  <a:noFill/>
                </a:ln>
                <a:solidFill>
                  <a:srgbClr val="22272B"/>
                </a:solidFill>
                <a:effectLst/>
                <a:uLnTx/>
                <a:uFillTx/>
                <a:latin typeface="Public Sans Light"/>
                <a:ea typeface="+mn-ea"/>
                <a:cs typeface="+mn-cs"/>
              </a:rPr>
              <a:t>Repeat this activity with Team B. The team with the lowest score is the winner of the game</a:t>
            </a:r>
            <a:r>
              <a:rPr kumimoji="0" lang="en-AU" sz="1600" b="1" i="1" u="none" strike="noStrike" kern="1200" cap="none" spc="0" normalizeH="0" baseline="0" noProof="0" dirty="0">
                <a:ln>
                  <a:noFill/>
                </a:ln>
                <a:solidFill>
                  <a:srgbClr val="22272B"/>
                </a:solidFill>
                <a:effectLst/>
                <a:uLnTx/>
                <a:uFillTx/>
                <a:latin typeface="Public Sans Light"/>
                <a:ea typeface="+mn-ea"/>
                <a:cs typeface="+mn-cs"/>
              </a:rPr>
              <a:t>. </a:t>
            </a:r>
            <a:endParaRPr kumimoji="0" lang="en-AU" sz="1600" b="0" i="0" u="none" strike="noStrike" kern="1200" cap="none" spc="0" normalizeH="0" baseline="0" noProof="0" dirty="0">
              <a:ln>
                <a:noFill/>
              </a:ln>
              <a:solidFill>
                <a:srgbClr val="22272B"/>
              </a:solidFill>
              <a:effectLst/>
              <a:uLnTx/>
              <a:uFillTx/>
              <a:latin typeface="Public Sans Light"/>
              <a:ea typeface="+mn-ea"/>
              <a:cs typeface="+mn-cs"/>
            </a:endParaRPr>
          </a:p>
          <a:p>
            <a:pPr marL="0" indent="0">
              <a:buNone/>
            </a:pPr>
            <a:r>
              <a:rPr kumimoji="0" lang="en-AU" sz="1600" b="0" i="0" u="none" strike="noStrike" kern="1200" cap="none" spc="0" normalizeH="0" baseline="0" noProof="0" dirty="0">
                <a:ln>
                  <a:noFill/>
                </a:ln>
                <a:solidFill>
                  <a:srgbClr val="22272B"/>
                </a:solidFill>
                <a:effectLst/>
                <a:uLnTx/>
                <a:uFillTx/>
                <a:latin typeface="Public Sans Light"/>
                <a:ea typeface="+mn-ea"/>
                <a:cs typeface="+mn-cs"/>
              </a:rPr>
              <a:t> </a:t>
            </a:r>
          </a:p>
          <a:p>
            <a:pPr marL="342900" indent="-34290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55527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99650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DF7AC-6821-1A5E-4DD4-B0CD344CF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FC051-5783-6C33-59CD-B7C945F41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5C38F-6208-2F3D-0F09-99B478D144B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79417B1-1EDE-50A3-E54E-7F01FC7E252C}"/>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48411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Instructions for the teacher</a:t>
            </a:r>
            <a:r>
              <a:rPr lang="en-AU" dirty="0"/>
              <a:t>:</a:t>
            </a:r>
          </a:p>
          <a:p>
            <a:endParaRPr lang="en-AU" b="1" i="1" dirty="0">
              <a:highlight>
                <a:srgbClr val="FFFF00"/>
              </a:highlight>
            </a:endParaRPr>
          </a:p>
          <a:p>
            <a:pPr marL="342900" indent="-342900">
              <a:buFont typeface="+mj-lt"/>
              <a:buAutoNum type="arabicPeriod"/>
            </a:pPr>
            <a:r>
              <a:rPr lang="en-AU" dirty="0"/>
              <a:t>Divide the class into 2 teams – Team A and Team B. </a:t>
            </a:r>
          </a:p>
          <a:p>
            <a:pPr marL="342900" indent="-342900">
              <a:buFont typeface="+mj-lt"/>
              <a:buAutoNum type="arabicPeriod"/>
            </a:pPr>
            <a:r>
              <a:rPr lang="en-AU" dirty="0"/>
              <a:t>The students in Team A stand up and the teacher lines them up in order of the teacher’s choice, including random order.</a:t>
            </a:r>
          </a:p>
          <a:p>
            <a:pPr marL="342900" indent="-342900">
              <a:buFont typeface="+mj-lt"/>
              <a:buAutoNum type="arabicPeriod"/>
            </a:pPr>
            <a:r>
              <a:rPr lang="en-AU" dirty="0"/>
              <a:t>Read the text aloud once and then ask a student on Team A to read the text aloud, while other students listen. </a:t>
            </a:r>
          </a:p>
          <a:p>
            <a:pPr marL="342900" indent="-342900">
              <a:buFont typeface="+mj-lt"/>
              <a:buAutoNum type="arabicPeriod"/>
            </a:pPr>
            <a:r>
              <a:rPr lang="en-AU" b="0" u="none" dirty="0">
                <a:solidFill>
                  <a:srgbClr val="FF0000"/>
                </a:solidFill>
                <a:highlight>
                  <a:srgbClr val="FFFF00"/>
                </a:highlight>
              </a:rPr>
              <a:t>Allow the students time to read the text to themselves. Then read the text aloud one more time.</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dirty="0"/>
              <a:t>Go to the next slide. The first student on Team A </a:t>
            </a:r>
            <a:r>
              <a:rPr lang="en-AU" b="1" dirty="0"/>
              <a:t>only</a:t>
            </a:r>
            <a:r>
              <a:rPr lang="en-AU" dirty="0"/>
              <a:t> must try and recall the missing text </a:t>
            </a:r>
            <a:r>
              <a:rPr lang="en-AU" sz="1600" dirty="0">
                <a:solidFill>
                  <a:srgbClr val="22272B"/>
                </a:solidFill>
                <a:latin typeface="Public Sans Light"/>
              </a:rPr>
              <a:t>then read </a:t>
            </a:r>
            <a:r>
              <a:rPr lang="en-AU" sz="1600" b="1" u="sng" dirty="0">
                <a:solidFill>
                  <a:srgbClr val="22272B"/>
                </a:solidFill>
                <a:highlight>
                  <a:srgbClr val="FFFF00"/>
                </a:highlight>
                <a:latin typeface="Public Sans Light"/>
              </a:rPr>
              <a:t>aloud</a:t>
            </a:r>
            <a:r>
              <a:rPr lang="en-AU" sz="1600" dirty="0">
                <a:solidFill>
                  <a:srgbClr val="22272B"/>
                </a:solidFill>
                <a:latin typeface="Public Sans Light"/>
              </a:rPr>
              <a:t> all the text, including the text that has disappeared. If they make an error they are out. The teacher then goes to the next student until they make an error, and so on. Each time a student makes an error, the next student only needs to start again from the beginning of that sentence.</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sz="1600" dirty="0">
                <a:solidFill>
                  <a:srgbClr val="22272B"/>
                </a:solidFill>
                <a:latin typeface="Public Sans Light"/>
              </a:rPr>
              <a:t>For the final slide the next student in line will have a turn to recall and read aloud the missing text and if they make an error they are out, and so on until the text is read out completely. </a:t>
            </a:r>
          </a:p>
          <a:p>
            <a:pPr marL="0" indent="0">
              <a:buNone/>
            </a:pPr>
            <a:endParaRPr kumimoji="0" lang="en-AU" sz="1600" b="0" i="0" u="none" strike="noStrike" kern="1200" cap="none" spc="0" normalizeH="0" baseline="0" noProof="0" dirty="0">
              <a:ln>
                <a:noFill/>
              </a:ln>
              <a:solidFill>
                <a:srgbClr val="22272B"/>
              </a:solidFill>
              <a:effectLst/>
              <a:uLnTx/>
              <a:uFillTx/>
              <a:latin typeface="Public Sans Light"/>
              <a:ea typeface="+mn-ea"/>
              <a:cs typeface="+mn-cs"/>
            </a:endParaRPr>
          </a:p>
          <a:p>
            <a:pPr marL="0" indent="0">
              <a:buNone/>
            </a:pPr>
            <a:r>
              <a:rPr kumimoji="0" lang="en-AU" sz="1600" b="0" i="0" u="none" strike="noStrike" kern="1200" cap="none" spc="0" normalizeH="0" baseline="0" noProof="0" dirty="0">
                <a:ln>
                  <a:noFill/>
                </a:ln>
                <a:solidFill>
                  <a:srgbClr val="22272B"/>
                </a:solidFill>
                <a:effectLst/>
                <a:uLnTx/>
                <a:uFillTx/>
                <a:latin typeface="Public Sans Light"/>
                <a:ea typeface="+mn-ea"/>
                <a:cs typeface="+mn-cs"/>
              </a:rPr>
              <a:t>However many students is takes to complete this activity is Team A’s score.</a:t>
            </a:r>
          </a:p>
          <a:p>
            <a:pPr marL="0" indent="0">
              <a:buNone/>
            </a:pPr>
            <a:endParaRPr kumimoji="0" lang="en-AU" sz="1600" b="0" i="0" u="none" strike="noStrike" kern="1200" cap="none" spc="0" normalizeH="0" baseline="0" noProof="0" dirty="0">
              <a:ln>
                <a:noFill/>
              </a:ln>
              <a:solidFill>
                <a:srgbClr val="22272B"/>
              </a:solidFill>
              <a:effectLst/>
              <a:uLnTx/>
              <a:uFillTx/>
              <a:latin typeface="Public Sans Light"/>
              <a:ea typeface="+mn-ea"/>
              <a:cs typeface="+mn-cs"/>
            </a:endParaRPr>
          </a:p>
          <a:p>
            <a:pPr marL="0" indent="0">
              <a:buNone/>
            </a:pPr>
            <a:r>
              <a:rPr kumimoji="0" lang="en-AU" sz="1600" b="0" i="0" u="none" strike="noStrike" kern="1200" cap="none" spc="0" normalizeH="0" baseline="0" noProof="0" dirty="0">
                <a:ln>
                  <a:noFill/>
                </a:ln>
                <a:solidFill>
                  <a:srgbClr val="22272B"/>
                </a:solidFill>
                <a:effectLst/>
                <a:uLnTx/>
                <a:uFillTx/>
                <a:latin typeface="Public Sans Light"/>
                <a:ea typeface="+mn-ea"/>
                <a:cs typeface="+mn-cs"/>
              </a:rPr>
              <a:t>Repeat this activity with Team B. The team with the lowest score is the winner of the game</a:t>
            </a:r>
            <a:r>
              <a:rPr kumimoji="0" lang="en-AU" sz="1600" b="1" i="1" u="none" strike="noStrike" kern="1200" cap="none" spc="0" normalizeH="0" baseline="0" noProof="0" dirty="0">
                <a:ln>
                  <a:noFill/>
                </a:ln>
                <a:solidFill>
                  <a:srgbClr val="22272B"/>
                </a:solidFill>
                <a:effectLst/>
                <a:uLnTx/>
                <a:uFillTx/>
                <a:latin typeface="Public Sans Light"/>
                <a:ea typeface="+mn-ea"/>
                <a:cs typeface="+mn-cs"/>
              </a:rPr>
              <a:t>. </a:t>
            </a:r>
            <a:endParaRPr kumimoji="0" lang="en-AU" sz="1600" b="0" i="0" u="none" strike="noStrike" kern="1200" cap="none" spc="0" normalizeH="0" baseline="0" noProof="0" dirty="0">
              <a:ln>
                <a:noFill/>
              </a:ln>
              <a:solidFill>
                <a:srgbClr val="22272B"/>
              </a:solidFill>
              <a:effectLst/>
              <a:uLnTx/>
              <a:uFillTx/>
              <a:latin typeface="Public Sans Light"/>
              <a:ea typeface="+mn-ea"/>
              <a:cs typeface="+mn-cs"/>
            </a:endParaRPr>
          </a:p>
          <a:p>
            <a:pPr marL="0" indent="0">
              <a:buNone/>
            </a:pPr>
            <a:r>
              <a:rPr kumimoji="0" lang="en-AU" sz="1600" b="0" i="0" u="none" strike="noStrike" kern="1200" cap="none" spc="0" normalizeH="0" baseline="0" noProof="0" dirty="0">
                <a:ln>
                  <a:noFill/>
                </a:ln>
                <a:solidFill>
                  <a:srgbClr val="22272B"/>
                </a:solidFill>
                <a:effectLst/>
                <a:uLnTx/>
                <a:uFillTx/>
                <a:latin typeface="Public Sans Light"/>
                <a:ea typeface="+mn-ea"/>
                <a:cs typeface="+mn-cs"/>
              </a:rPr>
              <a: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99658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221575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40521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41886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6402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60909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02144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9273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2389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3506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88004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82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50571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716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75872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336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58619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79814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75917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8641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2265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4204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25453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5610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071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8011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0698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95946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0673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77878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07922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27296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416158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6710449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 id="2147483839"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en-US" dirty="0"/>
              <a:t>Disappearing sentences</a:t>
            </a:r>
          </a:p>
        </p:txBody>
      </p:sp>
    </p:spTree>
    <p:extLst>
      <p:ext uri="{BB962C8B-B14F-4D97-AF65-F5344CB8AC3E}">
        <p14:creationId xmlns:p14="http://schemas.microsoft.com/office/powerpoint/2010/main" val="16499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4B44F-13E6-8FF5-C813-DE680AE407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96475E-C4B3-BAF5-4F7D-95327905FD87}"/>
              </a:ext>
            </a:extLst>
          </p:cNvPr>
          <p:cNvSpPr>
            <a:spLocks noGrp="1"/>
          </p:cNvSpPr>
          <p:nvPr>
            <p:ph type="title"/>
          </p:nvPr>
        </p:nvSpPr>
        <p:spPr/>
        <p:txBody>
          <a:bodyPr/>
          <a:lstStyle/>
          <a:p>
            <a:r>
              <a:rPr lang="en-AU" dirty="0"/>
              <a:t>Disappearing sentences – Team B (3 of 5)</a:t>
            </a:r>
          </a:p>
        </p:txBody>
      </p:sp>
      <p:sp>
        <p:nvSpPr>
          <p:cNvPr id="5" name="Text Placeholder 4">
            <a:extLst>
              <a:ext uri="{FF2B5EF4-FFF2-40B4-BE49-F238E27FC236}">
                <a16:creationId xmlns:a16="http://schemas.microsoft.com/office/drawing/2014/main" id="{8FE19918-D156-3A82-1C06-0E22F4345368}"/>
              </a:ext>
            </a:extLst>
          </p:cNvPr>
          <p:cNvSpPr>
            <a:spLocks noGrp="1"/>
          </p:cNvSpPr>
          <p:nvPr>
            <p:ph type="body" sz="quarter" idx="18"/>
          </p:nvPr>
        </p:nvSpPr>
        <p:spPr/>
        <p:txBody>
          <a:bodyPr/>
          <a:lstStyle/>
          <a:p>
            <a:r>
              <a:rPr lang="en-AU" dirty="0"/>
              <a:t>Slide 3</a:t>
            </a:r>
          </a:p>
        </p:txBody>
      </p:sp>
      <p:sp>
        <p:nvSpPr>
          <p:cNvPr id="8" name="Rectangle: Rounded Corners 7">
            <a:extLst>
              <a:ext uri="{FF2B5EF4-FFF2-40B4-BE49-F238E27FC236}">
                <a16:creationId xmlns:a16="http://schemas.microsoft.com/office/drawing/2014/main" id="{B73C6F79-858C-B154-94CD-053B2093331C}"/>
              </a:ext>
              <a:ext uri="{C183D7F6-B498-43B3-948B-1728B52AA6E4}">
                <adec:decorative xmlns:adec="http://schemas.microsoft.com/office/drawing/2017/decorative" val="0"/>
              </a:ext>
            </a:extLst>
          </p:cNvPr>
          <p:cNvSpPr/>
          <p:nvPr/>
        </p:nvSpPr>
        <p:spPr>
          <a:xfrm>
            <a:off x="354000" y="1659135"/>
            <a:ext cx="11484000" cy="67867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all the sentences </a:t>
            </a:r>
            <a:r>
              <a:rPr lang="en-AU" sz="1800" dirty="0">
                <a:solidFill>
                  <a:srgbClr val="22272B"/>
                </a:solidFill>
              </a:rPr>
              <a:t>aloud, trying to include the one that is missing.</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7" name="Text 2">
            <a:extLst>
              <a:ext uri="{FF2B5EF4-FFF2-40B4-BE49-F238E27FC236}">
                <a16:creationId xmlns:a16="http://schemas.microsoft.com/office/drawing/2014/main" id="{8A6CD8B9-4BEB-5F89-65A1-EFD1B70B8B99}"/>
              </a:ext>
            </a:extLst>
          </p:cNvPr>
          <p:cNvSpPr/>
          <p:nvPr/>
        </p:nvSpPr>
        <p:spPr>
          <a:xfrm>
            <a:off x="360000" y="2487929"/>
            <a:ext cx="6734483" cy="1595758"/>
          </a:xfrm>
          <a:prstGeom prst="rect">
            <a:avLst/>
          </a:prstGeom>
        </p:spPr>
        <p:txBody>
          <a:bodyPr wrap="square" lIns="91440" tIns="45720" rIns="91440" bIns="45720" anchor="t">
            <a:spAutoFit/>
          </a:bodyPr>
          <a:lstStyle/>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Was isst du zum </a:t>
            </a:r>
            <a:r>
              <a:rPr lang="en-AU" sz="1800" i="1" dirty="0">
                <a:solidFill>
                  <a:srgbClr val="22272B"/>
                </a:solidFill>
              </a:rPr>
              <a:t>Mittagessen</a:t>
            </a:r>
            <a:r>
              <a:rPr kumimoji="0" lang="en-AU" sz="1800" b="0" i="1" u="none" strike="noStrike" kern="1200" cap="none" spc="0" normalizeH="0" baseline="0" noProof="0" dirty="0">
                <a:ln>
                  <a:noFill/>
                </a:ln>
                <a:solidFill>
                  <a:srgbClr val="22272B"/>
                </a:solidFill>
                <a:effectLst/>
                <a:uLnTx/>
                <a:uFillTx/>
                <a:ea typeface="+mn-ea"/>
                <a:cs typeface="+mn-cs"/>
              </a:rPr>
              <a:t>, Paul?</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i="1" dirty="0">
                <a:solidFill>
                  <a:srgbClr val="22272B"/>
                </a:solidFill>
              </a:rPr>
              <a:t>Ich esse Sandwiches und Obst zum Mittagessen.</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Trinkst du </a:t>
            </a:r>
            <a:r>
              <a:rPr lang="en-AU" sz="1800" i="1" dirty="0">
                <a:solidFill>
                  <a:srgbClr val="22272B"/>
                </a:solidFill>
              </a:rPr>
              <a:t>Saft</a:t>
            </a:r>
            <a:r>
              <a:rPr kumimoji="0" lang="en-AU" sz="1800" b="0" i="1" u="none" strike="noStrike" kern="1200" cap="none" spc="0" normalizeH="0" baseline="0" noProof="0" dirty="0">
                <a:ln>
                  <a:noFill/>
                </a:ln>
                <a:solidFill>
                  <a:srgbClr val="22272B"/>
                </a:solidFill>
                <a:effectLst/>
                <a:uLnTx/>
                <a:uFillTx/>
                <a:ea typeface="+mn-ea"/>
                <a:cs typeface="+mn-cs"/>
              </a:rPr>
              <a:t> </a:t>
            </a:r>
            <a:r>
              <a:rPr kumimoji="0" lang="en-AU" sz="1800" b="0" i="1" u="none" strike="noStrike" kern="1200" cap="none" spc="0" normalizeH="0" baseline="0" noProof="0" dirty="0" err="1">
                <a:ln>
                  <a:noFill/>
                </a:ln>
                <a:solidFill>
                  <a:srgbClr val="22272B"/>
                </a:solidFill>
                <a:effectLst/>
                <a:uLnTx/>
                <a:uFillTx/>
                <a:ea typeface="+mn-ea"/>
                <a:cs typeface="+mn-cs"/>
              </a:rPr>
              <a:t>zum</a:t>
            </a:r>
            <a:r>
              <a:rPr kumimoji="0" lang="en-AU" sz="1800" b="0" i="1" u="none" strike="noStrike" kern="1200" cap="none" spc="0" normalizeH="0" baseline="0" noProof="0" dirty="0">
                <a:ln>
                  <a:noFill/>
                </a:ln>
                <a:solidFill>
                  <a:srgbClr val="22272B"/>
                </a:solidFill>
                <a:effectLst/>
                <a:uLnTx/>
                <a:uFillTx/>
                <a:ea typeface="+mn-ea"/>
                <a:cs typeface="+mn-cs"/>
              </a:rPr>
              <a:t> </a:t>
            </a:r>
            <a:r>
              <a:rPr lang="en-AU" sz="1800" i="1" dirty="0" err="1">
                <a:solidFill>
                  <a:srgbClr val="22272B"/>
                </a:solidFill>
              </a:rPr>
              <a:t>Abendessen</a:t>
            </a:r>
            <a:r>
              <a:rPr kumimoji="0" lang="en-AU" sz="1800" b="0" i="1" u="none" strike="noStrike" kern="1200" cap="none" spc="0" normalizeH="0" baseline="0" noProof="0" dirty="0">
                <a:ln>
                  <a:noFill/>
                </a:ln>
                <a:solidFill>
                  <a:srgbClr val="22272B"/>
                </a:solidFill>
                <a:effectLst/>
                <a:uLnTx/>
                <a:uFillTx/>
                <a:ea typeface="+mn-ea"/>
                <a:cs typeface="+mn-cs"/>
              </a:rPr>
              <a:t>?</a:t>
            </a:r>
          </a:p>
        </p:txBody>
      </p:sp>
      <p:sp>
        <p:nvSpPr>
          <p:cNvPr id="3" name="Slide Number Placeholder 2">
            <a:extLst>
              <a:ext uri="{FF2B5EF4-FFF2-40B4-BE49-F238E27FC236}">
                <a16:creationId xmlns:a16="http://schemas.microsoft.com/office/drawing/2014/main" id="{7BC1466D-4D30-C710-56F2-10C5C94D5D1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55680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E9A66-0DD2-3D12-3F10-42ACFC2666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7063BB-6640-907A-7A58-359C18C12453}"/>
              </a:ext>
            </a:extLst>
          </p:cNvPr>
          <p:cNvSpPr>
            <a:spLocks noGrp="1"/>
          </p:cNvSpPr>
          <p:nvPr>
            <p:ph type="title"/>
          </p:nvPr>
        </p:nvSpPr>
        <p:spPr/>
        <p:txBody>
          <a:bodyPr/>
          <a:lstStyle/>
          <a:p>
            <a:r>
              <a:rPr lang="en-AU" dirty="0"/>
              <a:t>Disappearing sentences – Team B (4 of 5)</a:t>
            </a:r>
          </a:p>
        </p:txBody>
      </p:sp>
      <p:sp>
        <p:nvSpPr>
          <p:cNvPr id="5" name="Text Placeholder 4">
            <a:extLst>
              <a:ext uri="{FF2B5EF4-FFF2-40B4-BE49-F238E27FC236}">
                <a16:creationId xmlns:a16="http://schemas.microsoft.com/office/drawing/2014/main" id="{F43E99BF-0754-47C0-3527-496BA922AACF}"/>
              </a:ext>
            </a:extLst>
          </p:cNvPr>
          <p:cNvSpPr>
            <a:spLocks noGrp="1"/>
          </p:cNvSpPr>
          <p:nvPr>
            <p:ph type="body" sz="quarter" idx="18"/>
          </p:nvPr>
        </p:nvSpPr>
        <p:spPr/>
        <p:txBody>
          <a:bodyPr/>
          <a:lstStyle/>
          <a:p>
            <a:r>
              <a:rPr lang="en-AU" dirty="0"/>
              <a:t>Slide 4</a:t>
            </a:r>
          </a:p>
        </p:txBody>
      </p:sp>
      <p:sp>
        <p:nvSpPr>
          <p:cNvPr id="8" name="Rectangle: Rounded Corners 7">
            <a:extLst>
              <a:ext uri="{FF2B5EF4-FFF2-40B4-BE49-F238E27FC236}">
                <a16:creationId xmlns:a16="http://schemas.microsoft.com/office/drawing/2014/main" id="{41D02D7C-7AE5-CF79-0823-E918686EA6C4}"/>
              </a:ext>
              <a:ext uri="{C183D7F6-B498-43B3-948B-1728B52AA6E4}">
                <adec:decorative xmlns:adec="http://schemas.microsoft.com/office/drawing/2017/decorative" val="0"/>
              </a:ext>
            </a:extLst>
          </p:cNvPr>
          <p:cNvSpPr/>
          <p:nvPr/>
        </p:nvSpPr>
        <p:spPr>
          <a:xfrm>
            <a:off x="354000" y="1659135"/>
            <a:ext cx="11484000" cy="67867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all the sentences </a:t>
            </a:r>
            <a:r>
              <a:rPr lang="en-AU" sz="1800" dirty="0">
                <a:solidFill>
                  <a:srgbClr val="22272B"/>
                </a:solidFill>
              </a:rPr>
              <a:t>aloud, trying to include the one that is missing.</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6" name="Text 2">
            <a:extLst>
              <a:ext uri="{FF2B5EF4-FFF2-40B4-BE49-F238E27FC236}">
                <a16:creationId xmlns:a16="http://schemas.microsoft.com/office/drawing/2014/main" id="{7720C2A2-3913-9570-2C21-12D3B8976B0A}"/>
              </a:ext>
            </a:extLst>
          </p:cNvPr>
          <p:cNvSpPr/>
          <p:nvPr/>
        </p:nvSpPr>
        <p:spPr>
          <a:xfrm>
            <a:off x="360000" y="2487929"/>
            <a:ext cx="6734483" cy="1026371"/>
          </a:xfrm>
          <a:prstGeom prst="rect">
            <a:avLst/>
          </a:prstGeom>
        </p:spPr>
        <p:txBody>
          <a:bodyPr wrap="square" lIns="91440" tIns="45720" rIns="91440" bIns="45720" anchor="t">
            <a:spAutoFit/>
          </a:bodyPr>
          <a:lstStyle/>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Was isst du zum </a:t>
            </a:r>
            <a:r>
              <a:rPr lang="en-AU" sz="1800" i="1" dirty="0">
                <a:solidFill>
                  <a:srgbClr val="22272B"/>
                </a:solidFill>
              </a:rPr>
              <a:t>Mittagessen</a:t>
            </a:r>
            <a:r>
              <a:rPr kumimoji="0" lang="en-AU" sz="1800" b="0" i="1" u="none" strike="noStrike" kern="1200" cap="none" spc="0" normalizeH="0" baseline="0" noProof="0" dirty="0">
                <a:ln>
                  <a:noFill/>
                </a:ln>
                <a:solidFill>
                  <a:srgbClr val="22272B"/>
                </a:solidFill>
                <a:effectLst/>
                <a:uLnTx/>
                <a:uFillTx/>
                <a:ea typeface="+mn-ea"/>
                <a:cs typeface="+mn-cs"/>
              </a:rPr>
              <a:t>, Paul?</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i="1" dirty="0">
                <a:solidFill>
                  <a:srgbClr val="22272B"/>
                </a:solidFill>
              </a:rPr>
              <a:t>Ich esse Sandwiches und Obst zum </a:t>
            </a:r>
            <a:r>
              <a:rPr lang="en-AU" sz="1800" i="1" dirty="0" err="1">
                <a:solidFill>
                  <a:srgbClr val="22272B"/>
                </a:solidFill>
              </a:rPr>
              <a:t>Mittagessen</a:t>
            </a:r>
            <a:r>
              <a:rPr lang="en-AU" sz="1800" i="1" dirty="0">
                <a:solidFill>
                  <a:srgbClr val="22272B"/>
                </a:solidFill>
              </a:rPr>
              <a:t>.</a:t>
            </a:r>
          </a:p>
        </p:txBody>
      </p:sp>
      <p:sp>
        <p:nvSpPr>
          <p:cNvPr id="3" name="Slide Number Placeholder 2">
            <a:extLst>
              <a:ext uri="{FF2B5EF4-FFF2-40B4-BE49-F238E27FC236}">
                <a16:creationId xmlns:a16="http://schemas.microsoft.com/office/drawing/2014/main" id="{9FE36F1A-B323-C314-0663-D7A2041B6CB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1389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AB1E4-932A-4D9A-C419-5BDF41B508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3A33E5-A48A-B8FB-759F-8CA1321D31A0}"/>
              </a:ext>
            </a:extLst>
          </p:cNvPr>
          <p:cNvSpPr>
            <a:spLocks noGrp="1"/>
          </p:cNvSpPr>
          <p:nvPr>
            <p:ph type="title"/>
          </p:nvPr>
        </p:nvSpPr>
        <p:spPr/>
        <p:txBody>
          <a:bodyPr/>
          <a:lstStyle/>
          <a:p>
            <a:r>
              <a:rPr lang="en-AU" dirty="0"/>
              <a:t>Disappearing sentences – Team B (5 of 5)</a:t>
            </a:r>
          </a:p>
        </p:txBody>
      </p:sp>
      <p:sp>
        <p:nvSpPr>
          <p:cNvPr id="5" name="Text Placeholder 4">
            <a:extLst>
              <a:ext uri="{FF2B5EF4-FFF2-40B4-BE49-F238E27FC236}">
                <a16:creationId xmlns:a16="http://schemas.microsoft.com/office/drawing/2014/main" id="{237E3775-F48C-DBEB-B50E-FF9026754F1C}"/>
              </a:ext>
            </a:extLst>
          </p:cNvPr>
          <p:cNvSpPr>
            <a:spLocks noGrp="1"/>
          </p:cNvSpPr>
          <p:nvPr>
            <p:ph type="body" sz="quarter" idx="18"/>
          </p:nvPr>
        </p:nvSpPr>
        <p:spPr/>
        <p:txBody>
          <a:bodyPr/>
          <a:lstStyle/>
          <a:p>
            <a:r>
              <a:rPr lang="en-AU" dirty="0"/>
              <a:t>Slide 5</a:t>
            </a:r>
          </a:p>
        </p:txBody>
      </p:sp>
      <p:sp>
        <p:nvSpPr>
          <p:cNvPr id="8" name="Rectangle: Rounded Corners 7">
            <a:extLst>
              <a:ext uri="{FF2B5EF4-FFF2-40B4-BE49-F238E27FC236}">
                <a16:creationId xmlns:a16="http://schemas.microsoft.com/office/drawing/2014/main" id="{3014AD44-0449-530C-92AB-297B5FAA5D8B}"/>
              </a:ext>
              <a:ext uri="{C183D7F6-B498-43B3-948B-1728B52AA6E4}">
                <adec:decorative xmlns:adec="http://schemas.microsoft.com/office/drawing/2017/decorative" val="0"/>
              </a:ext>
            </a:extLst>
          </p:cNvPr>
          <p:cNvSpPr/>
          <p:nvPr/>
        </p:nvSpPr>
        <p:spPr>
          <a:xfrm>
            <a:off x="354000" y="1659135"/>
            <a:ext cx="11484000" cy="67867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all the sentences </a:t>
            </a:r>
            <a:r>
              <a:rPr lang="en-AU" sz="1800" dirty="0">
                <a:solidFill>
                  <a:srgbClr val="22272B"/>
                </a:solidFill>
              </a:rPr>
              <a:t>aloud, trying to include the one that is missing.</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6" name="Text 2">
            <a:extLst>
              <a:ext uri="{FF2B5EF4-FFF2-40B4-BE49-F238E27FC236}">
                <a16:creationId xmlns:a16="http://schemas.microsoft.com/office/drawing/2014/main" id="{BFF3EC08-EF26-4771-4FD1-A0AE1F9E74A5}"/>
              </a:ext>
            </a:extLst>
          </p:cNvPr>
          <p:cNvSpPr/>
          <p:nvPr/>
        </p:nvSpPr>
        <p:spPr>
          <a:xfrm>
            <a:off x="360000" y="2487929"/>
            <a:ext cx="6734483" cy="456985"/>
          </a:xfrm>
          <a:prstGeom prst="rect">
            <a:avLst/>
          </a:prstGeom>
        </p:spPr>
        <p:txBody>
          <a:bodyPr wrap="square" lIns="91440" tIns="45720" rIns="91440" bIns="45720" anchor="t">
            <a:spAutoFit/>
          </a:bodyPr>
          <a:lstStyle/>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Was isst du zum </a:t>
            </a:r>
            <a:r>
              <a:rPr lang="en-AU" sz="1800" i="1" dirty="0">
                <a:solidFill>
                  <a:srgbClr val="22272B"/>
                </a:solidFill>
              </a:rPr>
              <a:t>Mittagessen</a:t>
            </a:r>
            <a:r>
              <a:rPr kumimoji="0" lang="en-AU" sz="1800" b="0" i="1" u="none" strike="noStrike" kern="1200" cap="none" spc="0" normalizeH="0" baseline="0" noProof="0" dirty="0">
                <a:ln>
                  <a:noFill/>
                </a:ln>
                <a:solidFill>
                  <a:srgbClr val="22272B"/>
                </a:solidFill>
                <a:effectLst/>
                <a:uLnTx/>
                <a:uFillTx/>
                <a:ea typeface="+mn-ea"/>
                <a:cs typeface="+mn-cs"/>
              </a:rPr>
              <a:t>, Paul?</a:t>
            </a:r>
          </a:p>
        </p:txBody>
      </p:sp>
      <p:sp>
        <p:nvSpPr>
          <p:cNvPr id="3" name="Slide Number Placeholder 2">
            <a:extLst>
              <a:ext uri="{FF2B5EF4-FFF2-40B4-BE49-F238E27FC236}">
                <a16:creationId xmlns:a16="http://schemas.microsoft.com/office/drawing/2014/main" id="{5346119D-DE22-6C4C-2B03-E5C736ECC7D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99303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en-US" dirty="0"/>
              <a:t>Disappearing text</a:t>
            </a:r>
          </a:p>
        </p:txBody>
      </p:sp>
    </p:spTree>
    <p:extLst>
      <p:ext uri="{BB962C8B-B14F-4D97-AF65-F5344CB8AC3E}">
        <p14:creationId xmlns:p14="http://schemas.microsoft.com/office/powerpoint/2010/main" val="179567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p:txBody>
          <a:bodyPr/>
          <a:lstStyle/>
          <a:p>
            <a:r>
              <a:rPr lang="en-AU" dirty="0"/>
              <a:t>Instructions (2 of 2)</a:t>
            </a:r>
          </a:p>
        </p:txBody>
      </p:sp>
      <p:sp>
        <p:nvSpPr>
          <p:cNvPr id="5" name="Text Placeholder 4">
            <a:extLst>
              <a:ext uri="{FF2B5EF4-FFF2-40B4-BE49-F238E27FC236}">
                <a16:creationId xmlns:a16="http://schemas.microsoft.com/office/drawing/2014/main" id="{93A511D1-B7CA-78BE-BD01-91DDDC0BB643}"/>
              </a:ext>
            </a:extLst>
          </p:cNvPr>
          <p:cNvSpPr>
            <a:spLocks noGrp="1"/>
          </p:cNvSpPr>
          <p:nvPr>
            <p:ph type="body" sz="quarter" idx="18"/>
          </p:nvPr>
        </p:nvSpPr>
        <p:spPr/>
        <p:txBody>
          <a:bodyPr/>
          <a:lstStyle/>
          <a:p>
            <a:r>
              <a:rPr lang="en-AU" dirty="0"/>
              <a:t>Disappearing text</a:t>
            </a:r>
          </a:p>
        </p:txBody>
      </p:sp>
      <p:sp>
        <p:nvSpPr>
          <p:cNvPr id="6" name="Rectangle: Rounded Corners 5">
            <a:extLst>
              <a:ext uri="{FF2B5EF4-FFF2-40B4-BE49-F238E27FC236}">
                <a16:creationId xmlns:a16="http://schemas.microsoft.com/office/drawing/2014/main" id="{B8E88B3B-AC48-EAFB-4A3A-B48F2B42C106}"/>
              </a:ext>
              <a:ext uri="{C183D7F6-B498-43B3-948B-1728B52AA6E4}">
                <adec:decorative xmlns:adec="http://schemas.microsoft.com/office/drawing/2017/decorative" val="0"/>
              </a:ext>
            </a:extLst>
          </p:cNvPr>
          <p:cNvSpPr/>
          <p:nvPr/>
        </p:nvSpPr>
        <p:spPr>
          <a:xfrm>
            <a:off x="360000" y="1719317"/>
            <a:ext cx="11484000" cy="73157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In this activity, you need to read </a:t>
            </a:r>
            <a:r>
              <a:rPr lang="en-AU" sz="1800" dirty="0">
                <a:solidFill>
                  <a:srgbClr val="22272B"/>
                </a:solidFill>
              </a:rPr>
              <a:t>aloud the German text on the slide.</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7" name="Text 2">
            <a:extLst>
              <a:ext uri="{FF2B5EF4-FFF2-40B4-BE49-F238E27FC236}">
                <a16:creationId xmlns:a16="http://schemas.microsoft.com/office/drawing/2014/main" id="{4B7A1796-668B-3582-76D8-B89027CF882B}"/>
              </a:ext>
            </a:extLst>
          </p:cNvPr>
          <p:cNvSpPr/>
          <p:nvPr/>
        </p:nvSpPr>
        <p:spPr>
          <a:xfrm>
            <a:off x="614833" y="2777626"/>
            <a:ext cx="10687751" cy="2426755"/>
          </a:xfrm>
          <a:prstGeom prst="rect">
            <a:avLst/>
          </a:prstGeom>
        </p:spPr>
        <p:txBody>
          <a:bodyPr wrap="square" lIns="91440" tIns="45720" rIns="91440" bIns="45720" anchor="t">
            <a:spAutoFit/>
          </a:bodyPr>
          <a:lstStyle/>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solidFill>
                  <a:srgbClr val="22272B"/>
                </a:solidFill>
              </a:rPr>
              <a:t>On the first slide, you will see a text in German. Read the text aloud several times.</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mn-ea"/>
                <a:cs typeface="+mn-cs"/>
              </a:rPr>
              <a:t>On the next slide, you will see </a:t>
            </a:r>
            <a:r>
              <a:rPr lang="en-AU" sz="1800" dirty="0">
                <a:solidFill>
                  <a:srgbClr val="22272B"/>
                </a:solidFill>
              </a:rPr>
              <a:t>some words missing</a:t>
            </a:r>
            <a:r>
              <a:rPr kumimoji="0" lang="en-AU" sz="1800" b="0" i="0" u="none" strike="noStrike" kern="1200" cap="none" spc="0" normalizeH="0" baseline="0" noProof="0" dirty="0">
                <a:ln>
                  <a:noFill/>
                </a:ln>
                <a:solidFill>
                  <a:srgbClr val="22272B"/>
                </a:solidFill>
                <a:effectLst/>
                <a:uLnTx/>
                <a:uFillTx/>
                <a:ea typeface="+mn-ea"/>
                <a:cs typeface="+mn-cs"/>
              </a:rPr>
              <a:t>. </a:t>
            </a:r>
            <a:r>
              <a:rPr lang="en-AU" sz="1800" dirty="0">
                <a:solidFill>
                  <a:srgbClr val="22272B"/>
                </a:solidFill>
              </a:rPr>
              <a:t>Try and recall the missing words and read </a:t>
            </a:r>
            <a:r>
              <a:rPr kumimoji="0" lang="en-AU" sz="1800" b="0" i="0" u="none" strike="noStrike" kern="1200" cap="none" spc="0" normalizeH="0" baseline="0" noProof="0" dirty="0">
                <a:ln>
                  <a:noFill/>
                </a:ln>
                <a:solidFill>
                  <a:srgbClr val="22272B"/>
                </a:solidFill>
                <a:effectLst/>
                <a:uLnTx/>
                <a:uFillTx/>
                <a:ea typeface="+mn-ea"/>
                <a:cs typeface="+mn-cs"/>
              </a:rPr>
              <a:t> the text </a:t>
            </a:r>
            <a:r>
              <a:rPr lang="en-AU" sz="1800" dirty="0">
                <a:solidFill>
                  <a:srgbClr val="22272B"/>
                </a:solidFill>
              </a:rPr>
              <a:t>a</a:t>
            </a:r>
            <a:r>
              <a:rPr kumimoji="0" lang="en-AU" sz="1800" b="0" i="0" u="none" strike="noStrike" kern="1200" cap="none" spc="0" normalizeH="0" baseline="0" noProof="0" dirty="0">
                <a:ln>
                  <a:noFill/>
                </a:ln>
                <a:solidFill>
                  <a:srgbClr val="22272B"/>
                </a:solidFill>
                <a:effectLst/>
                <a:uLnTx/>
                <a:uFillTx/>
                <a:ea typeface="+mn-ea"/>
                <a:cs typeface="+mn-cs"/>
              </a:rPr>
              <a:t>loud in German, including the </a:t>
            </a:r>
            <a:r>
              <a:rPr lang="en-AU" sz="1800" dirty="0">
                <a:solidFill>
                  <a:srgbClr val="22272B"/>
                </a:solidFill>
              </a:rPr>
              <a:t>words that have </a:t>
            </a:r>
            <a:r>
              <a:rPr kumimoji="0" lang="en-AU" sz="1800" b="0" i="0" u="none" strike="noStrike" kern="1200" cap="none" spc="0" normalizeH="0" baseline="0" noProof="0" dirty="0">
                <a:ln>
                  <a:noFill/>
                </a:ln>
                <a:solidFill>
                  <a:srgbClr val="22272B"/>
                </a:solidFill>
                <a:effectLst/>
                <a:uLnTx/>
                <a:uFillTx/>
                <a:ea typeface="+mn-ea"/>
                <a:cs typeface="+mn-cs"/>
              </a:rPr>
              <a:t>been deleted.</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solidFill>
                  <a:srgbClr val="22272B"/>
                </a:solidFill>
              </a:rPr>
              <a:t>On the following slides more words will be deleted. Continue to try to remember the original text and read the text aloud, </a:t>
            </a:r>
            <a:r>
              <a:rPr kumimoji="0" lang="en-AU" sz="1800" b="0" i="0" u="none" strike="noStrike" kern="1200" cap="none" spc="0" normalizeH="0" baseline="0" noProof="0" dirty="0">
                <a:ln>
                  <a:noFill/>
                </a:ln>
                <a:solidFill>
                  <a:srgbClr val="22272B"/>
                </a:solidFill>
                <a:effectLst/>
                <a:uLnTx/>
                <a:uFillTx/>
                <a:ea typeface="+mn-ea"/>
                <a:cs typeface="+mn-cs"/>
              </a:rPr>
              <a:t>including the </a:t>
            </a:r>
            <a:r>
              <a:rPr lang="en-AU" sz="1800" dirty="0">
                <a:solidFill>
                  <a:srgbClr val="22272B"/>
                </a:solidFill>
              </a:rPr>
              <a:t>words that have </a:t>
            </a:r>
            <a:r>
              <a:rPr kumimoji="0" lang="en-AU" sz="1800" b="0" i="0" u="none" strike="noStrike" kern="1200" cap="none" spc="0" normalizeH="0" baseline="0" noProof="0" dirty="0">
                <a:ln>
                  <a:noFill/>
                </a:ln>
                <a:solidFill>
                  <a:srgbClr val="22272B"/>
                </a:solidFill>
                <a:effectLst/>
                <a:uLnTx/>
                <a:uFillTx/>
                <a:ea typeface="+mn-ea"/>
                <a:cs typeface="+mn-cs"/>
              </a:rPr>
              <a:t>been deleted.</a:t>
            </a: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56039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p:txBody>
          <a:bodyPr/>
          <a:lstStyle/>
          <a:p>
            <a:r>
              <a:rPr lang="en-AU" dirty="0"/>
              <a:t>Disappearing text – Team A (1 of 3)</a:t>
            </a:r>
          </a:p>
        </p:txBody>
      </p:sp>
      <p:sp>
        <p:nvSpPr>
          <p:cNvPr id="5" name="Text Placeholder 4">
            <a:extLst>
              <a:ext uri="{FF2B5EF4-FFF2-40B4-BE49-F238E27FC236}">
                <a16:creationId xmlns:a16="http://schemas.microsoft.com/office/drawing/2014/main" id="{93A511D1-B7CA-78BE-BD01-91DDDC0BB643}"/>
              </a:ext>
            </a:extLst>
          </p:cNvPr>
          <p:cNvSpPr>
            <a:spLocks noGrp="1"/>
          </p:cNvSpPr>
          <p:nvPr>
            <p:ph type="body" sz="quarter" idx="18"/>
          </p:nvPr>
        </p:nvSpPr>
        <p:spPr/>
        <p:txBody>
          <a:bodyPr/>
          <a:lstStyle/>
          <a:p>
            <a:r>
              <a:rPr lang="en-AU" dirty="0"/>
              <a:t>First slide</a:t>
            </a:r>
          </a:p>
        </p:txBody>
      </p:sp>
      <p:sp>
        <p:nvSpPr>
          <p:cNvPr id="2" name="Rectangle: Rounded Corners 1">
            <a:extLst>
              <a:ext uri="{FF2B5EF4-FFF2-40B4-BE49-F238E27FC236}">
                <a16:creationId xmlns:a16="http://schemas.microsoft.com/office/drawing/2014/main" id="{D8379FC1-0942-B5E4-5C92-0D49C1DC9ADF}"/>
              </a:ext>
              <a:ext uri="{C183D7F6-B498-43B3-948B-1728B52AA6E4}">
                <adec:decorative xmlns:adec="http://schemas.microsoft.com/office/drawing/2017/decorative" val="0"/>
              </a:ext>
            </a:extLst>
          </p:cNvPr>
          <p:cNvSpPr/>
          <p:nvPr/>
        </p:nvSpPr>
        <p:spPr>
          <a:xfrm>
            <a:off x="285049" y="1494256"/>
            <a:ext cx="11484000" cy="61165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t>
            </a:r>
            <a:r>
              <a:rPr lang="en-AU" sz="1800" dirty="0">
                <a:solidFill>
                  <a:srgbClr val="22272B"/>
                </a:solidFill>
              </a:rPr>
              <a:t>the text</a:t>
            </a:r>
            <a:r>
              <a:rPr kumimoji="0" lang="en-AU" sz="1800" i="0" u="none" strike="noStrike" kern="1200" cap="none" spc="0" normalizeH="0" baseline="0" noProof="0" dirty="0">
                <a:ln>
                  <a:noFill/>
                </a:ln>
                <a:solidFill>
                  <a:srgbClr val="22272B"/>
                </a:solidFill>
                <a:effectLst/>
                <a:uLnTx/>
                <a:uFillTx/>
                <a:ea typeface="+mn-ea"/>
                <a:cs typeface="+mn-cs"/>
              </a:rPr>
              <a:t> </a:t>
            </a:r>
            <a:r>
              <a:rPr lang="en-AU" sz="1800" dirty="0">
                <a:solidFill>
                  <a:srgbClr val="22272B"/>
                </a:solidFill>
              </a:rPr>
              <a:t>a</a:t>
            </a:r>
            <a:r>
              <a:rPr kumimoji="0" lang="en-AU" sz="1800" i="0" u="none" strike="noStrike" kern="1200" cap="none" spc="0" normalizeH="0" baseline="0" noProof="0" dirty="0">
                <a:ln>
                  <a:noFill/>
                </a:ln>
                <a:solidFill>
                  <a:srgbClr val="22272B"/>
                </a:solidFill>
                <a:effectLst/>
                <a:uLnTx/>
                <a:uFillTx/>
                <a:ea typeface="+mn-ea"/>
                <a:cs typeface="+mn-cs"/>
              </a:rPr>
              <a:t>loud</a:t>
            </a:r>
            <a:r>
              <a:rPr lang="en-AU" sz="1800" dirty="0">
                <a:solidFill>
                  <a:srgbClr val="22272B"/>
                </a:solidFill>
              </a:rPr>
              <a:t>.</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7" name="Text 2">
            <a:extLst>
              <a:ext uri="{FF2B5EF4-FFF2-40B4-BE49-F238E27FC236}">
                <a16:creationId xmlns:a16="http://schemas.microsoft.com/office/drawing/2014/main" id="{4B7A1796-668B-3582-76D8-B89027CF882B}"/>
              </a:ext>
            </a:extLst>
          </p:cNvPr>
          <p:cNvSpPr/>
          <p:nvPr/>
        </p:nvSpPr>
        <p:spPr>
          <a:xfrm>
            <a:off x="285048" y="2382908"/>
            <a:ext cx="11483999" cy="3348545"/>
          </a:xfrm>
          <a:prstGeom prst="rect">
            <a:avLst/>
          </a:prstGeom>
        </p:spPr>
        <p:txBody>
          <a:bodyPr wrap="square" lIns="91440" tIns="45720" rIns="91440" bIns="45720" anchor="t">
            <a:spAutoFit/>
          </a:bodyPr>
          <a:lstStyle/>
          <a:p>
            <a:pPr marR="0" lvl="0" defTabSz="457173" rtl="0" eaLnBrk="1" fontAlgn="auto" latinLnBrk="0" hangingPunct="1">
              <a:lnSpc>
                <a:spcPct val="150000"/>
              </a:lnSpc>
              <a:spcBef>
                <a:spcPts val="0"/>
              </a:spcBef>
              <a:spcAft>
                <a:spcPts val="1200"/>
              </a:spcAft>
              <a:buClrTx/>
              <a:buSzTx/>
              <a:tabLst/>
              <a:defRPr/>
            </a:pPr>
            <a:r>
              <a:rPr lang="en-AU" i="1" dirty="0">
                <a:solidFill>
                  <a:srgbClr val="22272B"/>
                </a:solidFill>
              </a:rPr>
              <a:t>Ich </a:t>
            </a:r>
            <a:r>
              <a:rPr lang="en-AU" i="1" dirty="0" err="1">
                <a:solidFill>
                  <a:srgbClr val="22272B"/>
                </a:solidFill>
              </a:rPr>
              <a:t>hei</a:t>
            </a:r>
            <a:r>
              <a:rPr lang="en-AU" i="1" dirty="0">
                <a:solidFill>
                  <a:srgbClr val="22272B"/>
                </a:solidFill>
              </a:rPr>
              <a:t>ße Alex</a:t>
            </a:r>
            <a:r>
              <a:rPr kumimoji="0" lang="en-AU" b="0" i="1" u="none" strike="noStrike" kern="1200" cap="none" spc="0" normalizeH="0" baseline="0" noProof="0" dirty="0">
                <a:ln>
                  <a:noFill/>
                </a:ln>
                <a:solidFill>
                  <a:srgbClr val="22272B"/>
                </a:solidFill>
                <a:effectLst/>
                <a:uLnTx/>
                <a:uFillTx/>
                <a:ea typeface="+mn-ea"/>
                <a:cs typeface="+mn-cs"/>
              </a:rPr>
              <a:t>. Ich bin zwanzig Jahre alt. Ich komme aus der Schweiz und ich wohne in Sydney. Ich habe zwei Schwestern</a:t>
            </a:r>
            <a:r>
              <a:rPr lang="en-AU" i="1" dirty="0">
                <a:solidFill>
                  <a:srgbClr val="22272B"/>
                </a:solidFill>
              </a:rPr>
              <a:t> und einen Bruder. Ich habe eine Katze und einen Hund. Ich esse gern Schokolade und trinke gern Saft. Ich esse nicht gern Obst und trinke nicht gern Kaffee. Ich esse Brot und Eier zum Frühstück. Ich esse Hamburger und Pommes frites zum Mittagessen. Ich esse Fleisch und Gemüse und trinke Wasser zum Abendessen.</a:t>
            </a:r>
            <a:endParaRPr kumimoji="0" lang="en-AU" b="0" i="1" u="none" strike="noStrike" kern="1200" cap="none" spc="0" normalizeH="0" baseline="0" noProof="0" dirty="0">
              <a:ln>
                <a:noFill/>
              </a:ln>
              <a:solidFill>
                <a:srgbClr val="22272B"/>
              </a:solidFill>
              <a:effectLst/>
              <a:uLnTx/>
              <a:uFillTx/>
              <a:ea typeface="+mn-ea"/>
              <a:cs typeface="+mn-cs"/>
            </a:endParaRP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64720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p:txBody>
          <a:bodyPr/>
          <a:lstStyle/>
          <a:p>
            <a:r>
              <a:rPr lang="en-AU" dirty="0"/>
              <a:t>Disappearing text – Team A (2 of 3)</a:t>
            </a:r>
          </a:p>
        </p:txBody>
      </p:sp>
      <p:sp>
        <p:nvSpPr>
          <p:cNvPr id="5" name="Text Placeholder 4">
            <a:extLst>
              <a:ext uri="{FF2B5EF4-FFF2-40B4-BE49-F238E27FC236}">
                <a16:creationId xmlns:a16="http://schemas.microsoft.com/office/drawing/2014/main" id="{93A511D1-B7CA-78BE-BD01-91DDDC0BB643}"/>
              </a:ext>
            </a:extLst>
          </p:cNvPr>
          <p:cNvSpPr>
            <a:spLocks noGrp="1"/>
          </p:cNvSpPr>
          <p:nvPr>
            <p:ph type="body" sz="quarter" idx="18"/>
          </p:nvPr>
        </p:nvSpPr>
        <p:spPr/>
        <p:txBody>
          <a:bodyPr/>
          <a:lstStyle/>
          <a:p>
            <a:r>
              <a:rPr lang="en-AU" dirty="0"/>
              <a:t>Second slide</a:t>
            </a:r>
          </a:p>
        </p:txBody>
      </p:sp>
      <p:sp>
        <p:nvSpPr>
          <p:cNvPr id="6" name="Rectangle: Rounded Corners 5">
            <a:extLst>
              <a:ext uri="{FF2B5EF4-FFF2-40B4-BE49-F238E27FC236}">
                <a16:creationId xmlns:a16="http://schemas.microsoft.com/office/drawing/2014/main" id="{B8E88B3B-AC48-EAFB-4A3A-B48F2B42C106}"/>
              </a:ext>
              <a:ext uri="{C183D7F6-B498-43B3-948B-1728B52AA6E4}">
                <adec:decorative xmlns:adec="http://schemas.microsoft.com/office/drawing/2017/decorative" val="0"/>
              </a:ext>
            </a:extLst>
          </p:cNvPr>
          <p:cNvSpPr/>
          <p:nvPr/>
        </p:nvSpPr>
        <p:spPr>
          <a:xfrm>
            <a:off x="285049" y="1494256"/>
            <a:ext cx="11484000" cy="61165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t>
            </a:r>
            <a:r>
              <a:rPr lang="en-AU" sz="1800" dirty="0">
                <a:solidFill>
                  <a:srgbClr val="22272B"/>
                </a:solidFill>
              </a:rPr>
              <a:t>the text</a:t>
            </a:r>
            <a:r>
              <a:rPr kumimoji="0" lang="en-AU" sz="1800" i="0" u="none" strike="noStrike" kern="1200" cap="none" spc="0" normalizeH="0" baseline="0" noProof="0" dirty="0">
                <a:ln>
                  <a:noFill/>
                </a:ln>
                <a:solidFill>
                  <a:srgbClr val="22272B"/>
                </a:solidFill>
                <a:effectLst/>
                <a:uLnTx/>
                <a:uFillTx/>
                <a:ea typeface="+mn-ea"/>
                <a:cs typeface="+mn-cs"/>
              </a:rPr>
              <a:t> </a:t>
            </a:r>
            <a:r>
              <a:rPr lang="en-AU" sz="1800" dirty="0">
                <a:solidFill>
                  <a:srgbClr val="22272B"/>
                </a:solidFill>
              </a:rPr>
              <a:t>a</a:t>
            </a:r>
            <a:r>
              <a:rPr kumimoji="0" lang="en-AU" sz="1800" i="0" u="none" strike="noStrike" kern="1200" cap="none" spc="0" normalizeH="0" baseline="0" noProof="0" dirty="0">
                <a:ln>
                  <a:noFill/>
                </a:ln>
                <a:solidFill>
                  <a:srgbClr val="22272B"/>
                </a:solidFill>
                <a:effectLst/>
                <a:uLnTx/>
                <a:uFillTx/>
                <a:ea typeface="+mn-ea"/>
                <a:cs typeface="+mn-cs"/>
              </a:rPr>
              <a:t>loud, </a:t>
            </a:r>
            <a:r>
              <a:rPr lang="en-AU" sz="1800" dirty="0">
                <a:solidFill>
                  <a:srgbClr val="22272B"/>
                </a:solidFill>
              </a:rPr>
              <a:t>trying to include the text that is missing.</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7" name="Text 2">
            <a:extLst>
              <a:ext uri="{FF2B5EF4-FFF2-40B4-BE49-F238E27FC236}">
                <a16:creationId xmlns:a16="http://schemas.microsoft.com/office/drawing/2014/main" id="{4B7A1796-668B-3582-76D8-B89027CF882B}"/>
              </a:ext>
            </a:extLst>
          </p:cNvPr>
          <p:cNvSpPr/>
          <p:nvPr/>
        </p:nvSpPr>
        <p:spPr>
          <a:xfrm>
            <a:off x="285049" y="2307631"/>
            <a:ext cx="11558951" cy="3902543"/>
          </a:xfrm>
          <a:prstGeom prst="rect">
            <a:avLst/>
          </a:prstGeom>
        </p:spPr>
        <p:txBody>
          <a:bodyPr wrap="square" lIns="91440" tIns="45720" rIns="91440" bIns="45720" anchor="t">
            <a:spAutoFit/>
          </a:bodyPr>
          <a:lstStyle/>
          <a:p>
            <a:pPr marR="0" lvl="0" defTabSz="457173" rtl="0" eaLnBrk="1" fontAlgn="auto" latinLnBrk="0" hangingPunct="1">
              <a:lnSpc>
                <a:spcPct val="150000"/>
              </a:lnSpc>
              <a:spcBef>
                <a:spcPts val="0"/>
              </a:spcBef>
              <a:spcAft>
                <a:spcPts val="1200"/>
              </a:spcAft>
              <a:buClrTx/>
              <a:buSzTx/>
              <a:tabLst/>
              <a:defRPr/>
            </a:pPr>
            <a:r>
              <a:rPr kumimoji="0" lang="en-AU" b="0" i="1" u="none" strike="noStrike" kern="1200" cap="none" spc="0" normalizeH="0" baseline="0" noProof="0" dirty="0">
                <a:ln>
                  <a:noFill/>
                </a:ln>
                <a:solidFill>
                  <a:srgbClr val="22272B"/>
                </a:solidFill>
                <a:effectLst/>
                <a:uLnTx/>
                <a:uFillTx/>
                <a:ea typeface="+mn-ea"/>
                <a:cs typeface="+mn-cs"/>
              </a:rPr>
              <a:t>Ich		</a:t>
            </a:r>
            <a:r>
              <a:rPr kumimoji="0" lang="en-AU" b="0" i="1" u="none" strike="noStrike" kern="1200" cap="none" spc="0" normalizeH="0" baseline="0" noProof="0" dirty="0">
                <a:ln>
                  <a:noFill/>
                </a:ln>
                <a:effectLst/>
                <a:uLnTx/>
                <a:uFillTx/>
                <a:ea typeface="+mn-ea"/>
                <a:cs typeface="+mn-cs"/>
              </a:rPr>
              <a:t>	</a:t>
            </a:r>
            <a:r>
              <a:rPr kumimoji="0" lang="en-AU" b="0" i="1" u="none" strike="noStrike" kern="1200" cap="none" spc="0" normalizeH="0" baseline="0" noProof="0" dirty="0">
                <a:ln>
                  <a:noFill/>
                </a:ln>
                <a:solidFill>
                  <a:srgbClr val="22272B"/>
                </a:solidFill>
                <a:effectLst/>
                <a:uLnTx/>
                <a:uFillTx/>
                <a:ea typeface="+mn-ea"/>
                <a:cs typeface="+mn-cs"/>
              </a:rPr>
              <a:t>Alex. Ich		zwanzig Jahre alt. Ich komme </a:t>
            </a:r>
            <a:r>
              <a:rPr lang="en-AU" i="1" dirty="0">
                <a:solidFill>
                  <a:srgbClr val="22272B"/>
                </a:solidFill>
              </a:rPr>
              <a:t>			</a:t>
            </a:r>
            <a:r>
              <a:rPr kumimoji="0" lang="en-AU" b="0" i="1" u="none" strike="noStrike" kern="1200" cap="none" spc="0" normalizeH="0" baseline="0" noProof="0" dirty="0">
                <a:ln>
                  <a:noFill/>
                </a:ln>
                <a:solidFill>
                  <a:srgbClr val="22272B"/>
                </a:solidFill>
                <a:effectLst/>
                <a:uLnTx/>
                <a:uFillTx/>
                <a:ea typeface="+mn-ea"/>
                <a:cs typeface="+mn-cs"/>
              </a:rPr>
              <a:t> der Schweiz und </a:t>
            </a:r>
            <a:r>
              <a:rPr lang="en-AU" i="1" dirty="0">
                <a:solidFill>
                  <a:srgbClr val="22272B"/>
                </a:solidFill>
              </a:rPr>
              <a:t>       </a:t>
            </a:r>
            <a:r>
              <a:rPr kumimoji="0" lang="en-AU" b="0" i="1" u="none" strike="noStrike" kern="1200" cap="none" spc="0" normalizeH="0" baseline="0" noProof="0" dirty="0">
                <a:ln>
                  <a:noFill/>
                </a:ln>
                <a:solidFill>
                  <a:srgbClr val="22272B"/>
                </a:solidFill>
                <a:effectLst/>
                <a:uLnTx/>
                <a:uFillTx/>
                <a:ea typeface="+mn-ea"/>
                <a:cs typeface="+mn-cs"/>
              </a:rPr>
              <a:t> wohne in Sydney. Ich habe 				Schwestern</a:t>
            </a:r>
            <a:r>
              <a:rPr lang="en-AU" i="1" dirty="0">
                <a:solidFill>
                  <a:srgbClr val="22272B"/>
                </a:solidFill>
              </a:rPr>
              <a:t> und einen				. Ich habe 			 Katze und einen                 . Ich esse            				Schokolade und ich				 gern Saft. Ich        	     gern Obst und ich				nicht gern Kaffee. Ich            Brot und Eier zum                   						. Ich esse Hamburger und                     frites zum            Mittagessen.          esse Fleisch und               	    und trinke                    zum Abendessen.</a:t>
            </a:r>
            <a:endParaRPr kumimoji="0" lang="en-AU" b="0" i="1" u="none" strike="noStrike" kern="1200" cap="none" spc="0" normalizeH="0" baseline="0" noProof="0" dirty="0">
              <a:ln>
                <a:noFill/>
              </a:ln>
              <a:solidFill>
                <a:srgbClr val="22272B"/>
              </a:solidFill>
              <a:effectLst/>
              <a:uLnTx/>
              <a:uFillTx/>
              <a:ea typeface="+mn-ea"/>
              <a:cs typeface="+mn-cs"/>
            </a:endParaRP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7912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p:txBody>
          <a:bodyPr/>
          <a:lstStyle/>
          <a:p>
            <a:r>
              <a:rPr lang="en-AU" dirty="0"/>
              <a:t>Disappearing text – Team A (3 of 3)</a:t>
            </a:r>
          </a:p>
        </p:txBody>
      </p:sp>
      <p:sp>
        <p:nvSpPr>
          <p:cNvPr id="2" name="Text Placeholder 1">
            <a:extLst>
              <a:ext uri="{FF2B5EF4-FFF2-40B4-BE49-F238E27FC236}">
                <a16:creationId xmlns:a16="http://schemas.microsoft.com/office/drawing/2014/main" id="{881C6C7B-67B5-E776-DE3E-E909DB44EE23}"/>
              </a:ext>
            </a:extLst>
          </p:cNvPr>
          <p:cNvSpPr>
            <a:spLocks noGrp="1"/>
          </p:cNvSpPr>
          <p:nvPr>
            <p:ph type="body" sz="quarter" idx="18"/>
          </p:nvPr>
        </p:nvSpPr>
        <p:spPr/>
        <p:txBody>
          <a:bodyPr/>
          <a:lstStyle/>
          <a:p>
            <a:r>
              <a:rPr lang="en-AU" dirty="0"/>
              <a:t>Third slide</a:t>
            </a:r>
          </a:p>
        </p:txBody>
      </p:sp>
      <p:sp>
        <p:nvSpPr>
          <p:cNvPr id="5" name="Rectangle: Rounded Corners 4">
            <a:extLst>
              <a:ext uri="{FF2B5EF4-FFF2-40B4-BE49-F238E27FC236}">
                <a16:creationId xmlns:a16="http://schemas.microsoft.com/office/drawing/2014/main" id="{6718736E-9392-DBE2-7EF3-528E2EB0144C}"/>
              </a:ext>
              <a:ext uri="{C183D7F6-B498-43B3-948B-1728B52AA6E4}">
                <adec:decorative xmlns:adec="http://schemas.microsoft.com/office/drawing/2017/decorative" val="0"/>
              </a:ext>
            </a:extLst>
          </p:cNvPr>
          <p:cNvSpPr/>
          <p:nvPr/>
        </p:nvSpPr>
        <p:spPr>
          <a:xfrm>
            <a:off x="285049" y="1494256"/>
            <a:ext cx="11484000" cy="61165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t>
            </a:r>
            <a:r>
              <a:rPr lang="en-AU" sz="1800" dirty="0">
                <a:solidFill>
                  <a:srgbClr val="22272B"/>
                </a:solidFill>
              </a:rPr>
              <a:t>the text</a:t>
            </a:r>
            <a:r>
              <a:rPr kumimoji="0" lang="en-AU" sz="1800" i="0" u="none" strike="noStrike" kern="1200" cap="none" spc="0" normalizeH="0" baseline="0" noProof="0" dirty="0">
                <a:ln>
                  <a:noFill/>
                </a:ln>
                <a:solidFill>
                  <a:srgbClr val="22272B"/>
                </a:solidFill>
                <a:effectLst/>
                <a:uLnTx/>
                <a:uFillTx/>
                <a:ea typeface="+mn-ea"/>
                <a:cs typeface="+mn-cs"/>
              </a:rPr>
              <a:t> </a:t>
            </a:r>
            <a:r>
              <a:rPr lang="en-AU" sz="1800" dirty="0">
                <a:solidFill>
                  <a:srgbClr val="22272B"/>
                </a:solidFill>
              </a:rPr>
              <a:t>a</a:t>
            </a:r>
            <a:r>
              <a:rPr kumimoji="0" lang="en-AU" sz="1800" i="0" u="none" strike="noStrike" kern="1200" cap="none" spc="0" normalizeH="0" baseline="0" noProof="0" dirty="0">
                <a:ln>
                  <a:noFill/>
                </a:ln>
                <a:solidFill>
                  <a:srgbClr val="22272B"/>
                </a:solidFill>
                <a:effectLst/>
                <a:uLnTx/>
                <a:uFillTx/>
                <a:ea typeface="+mn-ea"/>
                <a:cs typeface="+mn-cs"/>
              </a:rPr>
              <a:t>loud, </a:t>
            </a:r>
            <a:r>
              <a:rPr lang="en-AU" sz="1800" dirty="0">
                <a:solidFill>
                  <a:srgbClr val="22272B"/>
                </a:solidFill>
              </a:rPr>
              <a:t>trying to include the text that is missing.</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7" name="Text 2">
            <a:extLst>
              <a:ext uri="{FF2B5EF4-FFF2-40B4-BE49-F238E27FC236}">
                <a16:creationId xmlns:a16="http://schemas.microsoft.com/office/drawing/2014/main" id="{4B7A1796-668B-3582-76D8-B89027CF882B}"/>
              </a:ext>
            </a:extLst>
          </p:cNvPr>
          <p:cNvSpPr/>
          <p:nvPr/>
        </p:nvSpPr>
        <p:spPr>
          <a:xfrm>
            <a:off x="360001" y="2253888"/>
            <a:ext cx="11484000" cy="3902543"/>
          </a:xfrm>
          <a:prstGeom prst="rect">
            <a:avLst/>
          </a:prstGeom>
        </p:spPr>
        <p:txBody>
          <a:bodyPr wrap="square" lIns="91440" tIns="45720" rIns="91440" bIns="45720" anchor="t">
            <a:spAutoFit/>
          </a:bodyPr>
          <a:lstStyle/>
          <a:p>
            <a:pPr marR="0" lvl="0" defTabSz="457173" rtl="0" eaLnBrk="1" fontAlgn="auto" latinLnBrk="0" hangingPunct="1">
              <a:lnSpc>
                <a:spcPct val="150000"/>
              </a:lnSpc>
              <a:spcBef>
                <a:spcPts val="0"/>
              </a:spcBef>
              <a:spcAft>
                <a:spcPts val="1200"/>
              </a:spcAft>
              <a:buClrTx/>
              <a:buSzTx/>
              <a:tabLst/>
              <a:defRPr/>
            </a:pPr>
            <a:r>
              <a:rPr kumimoji="0" lang="en-AU" b="0" i="1" u="none" strike="noStrike" kern="1200" cap="none" spc="0" normalizeH="0" baseline="0" noProof="0" dirty="0">
                <a:ln>
                  <a:noFill/>
                </a:ln>
                <a:solidFill>
                  <a:srgbClr val="22272B"/>
                </a:solidFill>
                <a:effectLst/>
                <a:uLnTx/>
                <a:uFillTx/>
                <a:ea typeface="+mn-ea"/>
                <a:cs typeface="+mn-cs"/>
              </a:rPr>
              <a:t>Ich			Alex. Ich		zwanzig 			 alt. Ich komme </a:t>
            </a:r>
            <a:r>
              <a:rPr lang="en-AU" i="1" dirty="0">
                <a:solidFill>
                  <a:srgbClr val="22272B"/>
                </a:solidFill>
              </a:rPr>
              <a:t>			</a:t>
            </a:r>
            <a:r>
              <a:rPr kumimoji="0" lang="en-AU" b="0" i="1" u="none" strike="noStrike" kern="1200" cap="none" spc="0" normalizeH="0" baseline="0" noProof="0" dirty="0">
                <a:ln>
                  <a:noFill/>
                </a:ln>
                <a:solidFill>
                  <a:srgbClr val="22272B"/>
                </a:solidFill>
                <a:effectLst/>
                <a:uLnTx/>
                <a:uFillTx/>
                <a:ea typeface="+mn-ea"/>
                <a:cs typeface="+mn-cs"/>
              </a:rPr>
              <a:t> der 					und </a:t>
            </a:r>
            <a:r>
              <a:rPr lang="en-AU" i="1" dirty="0">
                <a:solidFill>
                  <a:srgbClr val="22272B"/>
                </a:solidFill>
              </a:rPr>
              <a:t>       </a:t>
            </a:r>
            <a:r>
              <a:rPr kumimoji="0" lang="en-AU" b="0" i="1" u="none" strike="noStrike" kern="1200" cap="none" spc="0" normalizeH="0" baseline="0" noProof="0" dirty="0">
                <a:ln>
                  <a:noFill/>
                </a:ln>
                <a:solidFill>
                  <a:srgbClr val="22272B"/>
                </a:solidFill>
                <a:effectLst/>
                <a:uLnTx/>
                <a:uFillTx/>
                <a:ea typeface="+mn-ea"/>
                <a:cs typeface="+mn-cs"/>
              </a:rPr>
              <a:t> wohne in 				. Ich habe 		</a:t>
            </a:r>
            <a:r>
              <a:rPr lang="en-AU" i="1" dirty="0">
                <a:solidFill>
                  <a:srgbClr val="22272B"/>
                </a:solidFill>
              </a:rPr>
              <a:t>  </a:t>
            </a:r>
            <a:r>
              <a:rPr kumimoji="0" lang="en-AU" b="0" i="1" u="none" strike="noStrike" kern="1200" cap="none" spc="0" normalizeH="0" baseline="0" noProof="0" dirty="0">
                <a:ln>
                  <a:noFill/>
                </a:ln>
                <a:solidFill>
                  <a:srgbClr val="22272B"/>
                </a:solidFill>
                <a:effectLst/>
                <a:uLnTx/>
                <a:uFillTx/>
                <a:ea typeface="+mn-ea"/>
                <a:cs typeface="+mn-cs"/>
              </a:rPr>
              <a:t>Schwestern</a:t>
            </a:r>
            <a:r>
              <a:rPr lang="en-AU" i="1" dirty="0">
                <a:solidFill>
                  <a:srgbClr val="22272B"/>
                </a:solidFill>
              </a:rPr>
              <a:t> 			 einen				. Ich habe 			 Katze und einen                 . Ich esse            Schokolade und ich				 gern 			. Ich        	     gern 				 und ich				nicht gern Kaffee. Ich            Brot und 				 zum                   			. Ich esse 					 und                     frites zum  Mittagessen.          esse 				 und               	    und trinke                    zum Abendessen.</a:t>
            </a:r>
            <a:endParaRPr kumimoji="0" lang="en-AU" b="0" i="1" u="none" strike="noStrike" kern="1200" cap="none" spc="0" normalizeH="0" baseline="0" noProof="0" dirty="0">
              <a:ln>
                <a:noFill/>
              </a:ln>
              <a:solidFill>
                <a:srgbClr val="22272B"/>
              </a:solidFill>
              <a:effectLst/>
              <a:uLnTx/>
              <a:uFillTx/>
              <a:ea typeface="+mn-ea"/>
              <a:cs typeface="+mn-cs"/>
            </a:endParaRP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49520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12FB7-8804-7837-CA50-665E0F41F1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2D02CB-D3EB-4204-B758-05847597BE4B}"/>
              </a:ext>
            </a:extLst>
          </p:cNvPr>
          <p:cNvSpPr>
            <a:spLocks noGrp="1"/>
          </p:cNvSpPr>
          <p:nvPr>
            <p:ph type="title"/>
          </p:nvPr>
        </p:nvSpPr>
        <p:spPr/>
        <p:txBody>
          <a:bodyPr/>
          <a:lstStyle/>
          <a:p>
            <a:r>
              <a:rPr lang="en-AU" dirty="0"/>
              <a:t>Disappearing text – Team B (1 of 3)</a:t>
            </a:r>
          </a:p>
        </p:txBody>
      </p:sp>
      <p:sp>
        <p:nvSpPr>
          <p:cNvPr id="5" name="Text Placeholder 4">
            <a:extLst>
              <a:ext uri="{FF2B5EF4-FFF2-40B4-BE49-F238E27FC236}">
                <a16:creationId xmlns:a16="http://schemas.microsoft.com/office/drawing/2014/main" id="{9FEAF3FB-E821-5D51-A7A1-937CB49187E8}"/>
              </a:ext>
            </a:extLst>
          </p:cNvPr>
          <p:cNvSpPr>
            <a:spLocks noGrp="1"/>
          </p:cNvSpPr>
          <p:nvPr>
            <p:ph type="body" sz="quarter" idx="18"/>
          </p:nvPr>
        </p:nvSpPr>
        <p:spPr/>
        <p:txBody>
          <a:bodyPr/>
          <a:lstStyle/>
          <a:p>
            <a:r>
              <a:rPr lang="en-AU" dirty="0"/>
              <a:t>First Slide</a:t>
            </a:r>
          </a:p>
        </p:txBody>
      </p:sp>
      <p:sp>
        <p:nvSpPr>
          <p:cNvPr id="2" name="Rectangle: Rounded Corners 1">
            <a:extLst>
              <a:ext uri="{FF2B5EF4-FFF2-40B4-BE49-F238E27FC236}">
                <a16:creationId xmlns:a16="http://schemas.microsoft.com/office/drawing/2014/main" id="{19398831-96AB-A882-DB05-B8211422474B}"/>
              </a:ext>
              <a:ext uri="{C183D7F6-B498-43B3-948B-1728B52AA6E4}">
                <adec:decorative xmlns:adec="http://schemas.microsoft.com/office/drawing/2017/decorative" val="0"/>
              </a:ext>
            </a:extLst>
          </p:cNvPr>
          <p:cNvSpPr/>
          <p:nvPr/>
        </p:nvSpPr>
        <p:spPr>
          <a:xfrm>
            <a:off x="348000" y="1736045"/>
            <a:ext cx="11484000" cy="61165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t>
            </a:r>
            <a:r>
              <a:rPr lang="en-AU" sz="1800" dirty="0">
                <a:solidFill>
                  <a:srgbClr val="22272B"/>
                </a:solidFill>
              </a:rPr>
              <a:t>the text</a:t>
            </a:r>
            <a:r>
              <a:rPr kumimoji="0" lang="en-AU" sz="1800" i="0" u="none" strike="noStrike" kern="1200" cap="none" spc="0" normalizeH="0" baseline="0" noProof="0" dirty="0">
                <a:ln>
                  <a:noFill/>
                </a:ln>
                <a:solidFill>
                  <a:srgbClr val="22272B"/>
                </a:solidFill>
                <a:effectLst/>
                <a:uLnTx/>
                <a:uFillTx/>
                <a:ea typeface="+mn-ea"/>
                <a:cs typeface="+mn-cs"/>
              </a:rPr>
              <a:t> </a:t>
            </a:r>
            <a:r>
              <a:rPr lang="en-AU" sz="1800" dirty="0">
                <a:solidFill>
                  <a:srgbClr val="22272B"/>
                </a:solidFill>
              </a:rPr>
              <a:t>a</a:t>
            </a:r>
            <a:r>
              <a:rPr kumimoji="0" lang="en-AU" sz="1800" i="0" u="none" strike="noStrike" kern="1200" cap="none" spc="0" normalizeH="0" baseline="0" noProof="0" dirty="0">
                <a:ln>
                  <a:noFill/>
                </a:ln>
                <a:solidFill>
                  <a:srgbClr val="22272B"/>
                </a:solidFill>
                <a:effectLst/>
                <a:uLnTx/>
                <a:uFillTx/>
                <a:ea typeface="+mn-ea"/>
                <a:cs typeface="+mn-cs"/>
              </a:rPr>
              <a:t>loud</a:t>
            </a:r>
            <a:r>
              <a:rPr lang="en-AU" sz="1800" dirty="0">
                <a:solidFill>
                  <a:srgbClr val="22272B"/>
                </a:solidFill>
              </a:rPr>
              <a:t>.</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7" name="Text 2">
            <a:extLst>
              <a:ext uri="{FF2B5EF4-FFF2-40B4-BE49-F238E27FC236}">
                <a16:creationId xmlns:a16="http://schemas.microsoft.com/office/drawing/2014/main" id="{AC81ECB4-3801-EB4A-23A6-F656F97AD685}"/>
              </a:ext>
            </a:extLst>
          </p:cNvPr>
          <p:cNvSpPr/>
          <p:nvPr/>
        </p:nvSpPr>
        <p:spPr>
          <a:xfrm>
            <a:off x="285048" y="2699413"/>
            <a:ext cx="11483999" cy="3348545"/>
          </a:xfrm>
          <a:prstGeom prst="rect">
            <a:avLst/>
          </a:prstGeom>
        </p:spPr>
        <p:txBody>
          <a:bodyPr wrap="square" lIns="91440" tIns="45720" rIns="91440" bIns="45720" anchor="t">
            <a:spAutoFit/>
          </a:bodyPr>
          <a:lstStyle/>
          <a:p>
            <a:pPr lvl="0" defTabSz="457173">
              <a:lnSpc>
                <a:spcPct val="150000"/>
              </a:lnSpc>
              <a:spcAft>
                <a:spcPts val="1200"/>
              </a:spcAft>
              <a:defRPr/>
            </a:pPr>
            <a:r>
              <a:rPr kumimoji="0" lang="en-AU" b="0" i="1" u="none" strike="noStrike" kern="1200" cap="none" spc="0" normalizeH="0" baseline="0" noProof="0" dirty="0">
                <a:ln>
                  <a:noFill/>
                </a:ln>
                <a:solidFill>
                  <a:srgbClr val="22272B"/>
                </a:solidFill>
                <a:effectLst/>
                <a:uLnTx/>
                <a:uFillTx/>
                <a:ea typeface="+mn-ea"/>
                <a:cs typeface="+mn-cs"/>
              </a:rPr>
              <a:t>Ich </a:t>
            </a:r>
            <a:r>
              <a:rPr lang="en-AU" i="1" dirty="0" err="1">
                <a:solidFill>
                  <a:srgbClr val="22272B"/>
                </a:solidFill>
              </a:rPr>
              <a:t>heiße</a:t>
            </a:r>
            <a:r>
              <a:rPr kumimoji="0" lang="en-AU" b="0" i="1" u="none" strike="noStrike" kern="1200" cap="none" spc="0" normalizeH="0" baseline="0" noProof="0" dirty="0">
                <a:ln>
                  <a:noFill/>
                </a:ln>
                <a:solidFill>
                  <a:srgbClr val="22272B"/>
                </a:solidFill>
                <a:effectLst/>
                <a:uLnTx/>
                <a:uFillTx/>
                <a:ea typeface="+mn-ea"/>
                <a:cs typeface="+mn-cs"/>
              </a:rPr>
              <a:t> </a:t>
            </a:r>
            <a:r>
              <a:rPr lang="en-AU" i="1" dirty="0">
                <a:solidFill>
                  <a:srgbClr val="22272B"/>
                </a:solidFill>
              </a:rPr>
              <a:t>Max</a:t>
            </a:r>
            <a:r>
              <a:rPr kumimoji="0" lang="en-AU" b="0" i="1" u="none" strike="noStrike" kern="1200" cap="none" spc="0" normalizeH="0" baseline="0" noProof="0" dirty="0">
                <a:ln>
                  <a:noFill/>
                </a:ln>
                <a:solidFill>
                  <a:srgbClr val="22272B"/>
                </a:solidFill>
                <a:effectLst/>
                <a:uLnTx/>
                <a:uFillTx/>
                <a:ea typeface="+mn-ea"/>
                <a:cs typeface="+mn-cs"/>
              </a:rPr>
              <a:t>. Ich bin </a:t>
            </a:r>
            <a:r>
              <a:rPr lang="en-AU" i="1" dirty="0" err="1">
                <a:solidFill>
                  <a:srgbClr val="22272B"/>
                </a:solidFill>
              </a:rPr>
              <a:t>achtzehn</a:t>
            </a:r>
            <a:r>
              <a:rPr kumimoji="0" lang="en-AU" b="0" i="1" u="none" strike="noStrike" kern="1200" cap="none" spc="0" normalizeH="0" baseline="0" noProof="0" dirty="0">
                <a:ln>
                  <a:noFill/>
                </a:ln>
                <a:solidFill>
                  <a:srgbClr val="22272B"/>
                </a:solidFill>
                <a:effectLst/>
                <a:uLnTx/>
                <a:uFillTx/>
                <a:ea typeface="+mn-ea"/>
                <a:cs typeface="+mn-cs"/>
              </a:rPr>
              <a:t> Jahre alt. Ich komme </a:t>
            </a:r>
            <a:r>
              <a:rPr kumimoji="0" lang="en-AU" b="0" i="1" u="none" strike="noStrike" kern="1200" cap="none" spc="0" normalizeH="0" baseline="0" noProof="0" dirty="0" err="1">
                <a:ln>
                  <a:noFill/>
                </a:ln>
                <a:solidFill>
                  <a:srgbClr val="22272B"/>
                </a:solidFill>
                <a:effectLst/>
                <a:uLnTx/>
                <a:uFillTx/>
                <a:ea typeface="+mn-ea"/>
                <a:cs typeface="+mn-cs"/>
              </a:rPr>
              <a:t>aus</a:t>
            </a:r>
            <a:r>
              <a:rPr kumimoji="0" lang="en-AU" b="0" i="1" u="none" strike="noStrike" kern="1200" cap="none" spc="0" normalizeH="0" baseline="0" noProof="0" dirty="0">
                <a:ln>
                  <a:noFill/>
                </a:ln>
                <a:solidFill>
                  <a:srgbClr val="22272B"/>
                </a:solidFill>
                <a:effectLst/>
                <a:uLnTx/>
                <a:uFillTx/>
                <a:ea typeface="+mn-ea"/>
                <a:cs typeface="+mn-cs"/>
              </a:rPr>
              <a:t> </a:t>
            </a:r>
            <a:r>
              <a:rPr lang="en-AU" i="1" dirty="0">
                <a:solidFill>
                  <a:srgbClr val="22272B"/>
                </a:solidFill>
              </a:rPr>
              <a:t>Deutschland</a:t>
            </a:r>
            <a:r>
              <a:rPr kumimoji="0" lang="en-AU" b="0" i="1" u="none" strike="noStrike" kern="1200" cap="none" spc="0" normalizeH="0" baseline="0" noProof="0" dirty="0">
                <a:ln>
                  <a:noFill/>
                </a:ln>
                <a:solidFill>
                  <a:srgbClr val="22272B"/>
                </a:solidFill>
                <a:effectLst/>
                <a:uLnTx/>
                <a:uFillTx/>
                <a:ea typeface="+mn-ea"/>
                <a:cs typeface="+mn-cs"/>
              </a:rPr>
              <a:t> und ich wohne in Sydney. Ich habe zwei </a:t>
            </a:r>
            <a:r>
              <a:rPr lang="en-AU" i="1" dirty="0">
                <a:solidFill>
                  <a:srgbClr val="22272B"/>
                </a:solidFill>
              </a:rPr>
              <a:t>Br</a:t>
            </a:r>
            <a:r>
              <a:rPr lang="en-US" i="1" dirty="0">
                <a:effectLst/>
                <a:ea typeface="Yu Mincho" panose="02020400000000000000" pitchFamily="18" charset="-128"/>
              </a:rPr>
              <a:t>ü</a:t>
            </a:r>
            <a:r>
              <a:rPr lang="en-AU" i="1" dirty="0">
                <a:solidFill>
                  <a:srgbClr val="22272B"/>
                </a:solidFill>
              </a:rPr>
              <a:t>der und eine Schwester. Ich habe zwei Fische und eine </a:t>
            </a:r>
            <a:r>
              <a:rPr lang="en-AU" i="1" dirty="0" err="1">
                <a:solidFill>
                  <a:srgbClr val="22272B"/>
                </a:solidFill>
              </a:rPr>
              <a:t>Katze</a:t>
            </a:r>
            <a:r>
              <a:rPr lang="en-AU" i="1" dirty="0">
                <a:solidFill>
                  <a:srgbClr val="22272B"/>
                </a:solidFill>
              </a:rPr>
              <a:t>. Ich esse gern Brezeln und trinke gern Kaffee. Ich esse nicht gern Fleisch und trinke nicht gern Tee. Ich esse Toast und Obst zum Frühstück. Ich esse Sandwiches und Reis zum Mittagessen. Ich esse Nudeln und Gemüse und trinke Saft zum Abendessen.</a:t>
            </a:r>
            <a:endParaRPr kumimoji="0" lang="en-AU" b="0" i="1" u="none" strike="noStrike" kern="1200" cap="none" spc="0" normalizeH="0" baseline="0" noProof="0" dirty="0">
              <a:ln>
                <a:noFill/>
              </a:ln>
              <a:solidFill>
                <a:srgbClr val="22272B"/>
              </a:solidFill>
              <a:effectLst/>
              <a:uLnTx/>
              <a:uFillTx/>
              <a:ea typeface="+mn-ea"/>
              <a:cs typeface="+mn-cs"/>
            </a:endParaRPr>
          </a:p>
        </p:txBody>
      </p:sp>
      <p:sp>
        <p:nvSpPr>
          <p:cNvPr id="3" name="Slide Number Placeholder 2">
            <a:extLst>
              <a:ext uri="{FF2B5EF4-FFF2-40B4-BE49-F238E27FC236}">
                <a16:creationId xmlns:a16="http://schemas.microsoft.com/office/drawing/2014/main" id="{A305BBCA-8ED0-B8DF-169F-7A41C072A63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50432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E27C1-94CB-7D22-1799-2F07CDB4D0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2086E7C-A57B-F137-6CFB-BF4118FA801A}"/>
              </a:ext>
            </a:extLst>
          </p:cNvPr>
          <p:cNvSpPr>
            <a:spLocks noGrp="1"/>
          </p:cNvSpPr>
          <p:nvPr>
            <p:ph type="title"/>
          </p:nvPr>
        </p:nvSpPr>
        <p:spPr>
          <a:xfrm>
            <a:off x="348000" y="360000"/>
            <a:ext cx="10080000" cy="545601"/>
          </a:xfrm>
        </p:spPr>
        <p:txBody>
          <a:bodyPr/>
          <a:lstStyle/>
          <a:p>
            <a:r>
              <a:rPr lang="en-AU" dirty="0"/>
              <a:t>Disappearing text – Team B (2 of 3)</a:t>
            </a:r>
          </a:p>
        </p:txBody>
      </p:sp>
      <p:sp>
        <p:nvSpPr>
          <p:cNvPr id="5" name="Text Placeholder 4">
            <a:extLst>
              <a:ext uri="{FF2B5EF4-FFF2-40B4-BE49-F238E27FC236}">
                <a16:creationId xmlns:a16="http://schemas.microsoft.com/office/drawing/2014/main" id="{DCB66062-19B1-D793-F71E-E9C89DB2EE7C}"/>
              </a:ext>
            </a:extLst>
          </p:cNvPr>
          <p:cNvSpPr>
            <a:spLocks noGrp="1"/>
          </p:cNvSpPr>
          <p:nvPr>
            <p:ph type="body" sz="quarter" idx="18"/>
          </p:nvPr>
        </p:nvSpPr>
        <p:spPr>
          <a:xfrm>
            <a:off x="348000" y="982520"/>
            <a:ext cx="10080000" cy="310015"/>
          </a:xfrm>
        </p:spPr>
        <p:txBody>
          <a:bodyPr/>
          <a:lstStyle/>
          <a:p>
            <a:r>
              <a:rPr lang="en-AU" dirty="0"/>
              <a:t>Second slide</a:t>
            </a:r>
          </a:p>
        </p:txBody>
      </p:sp>
      <p:sp>
        <p:nvSpPr>
          <p:cNvPr id="6" name="Rectangle: Rounded Corners 5">
            <a:extLst>
              <a:ext uri="{FF2B5EF4-FFF2-40B4-BE49-F238E27FC236}">
                <a16:creationId xmlns:a16="http://schemas.microsoft.com/office/drawing/2014/main" id="{F512F31F-6024-A5FB-0542-4176B7990AE0}"/>
              </a:ext>
              <a:ext uri="{C183D7F6-B498-43B3-948B-1728B52AA6E4}">
                <adec:decorative xmlns:adec="http://schemas.microsoft.com/office/drawing/2017/decorative" val="0"/>
              </a:ext>
            </a:extLst>
          </p:cNvPr>
          <p:cNvSpPr/>
          <p:nvPr/>
        </p:nvSpPr>
        <p:spPr>
          <a:xfrm>
            <a:off x="348000" y="1736045"/>
            <a:ext cx="11484000" cy="61165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t>
            </a:r>
            <a:r>
              <a:rPr lang="en-AU" sz="1800" dirty="0">
                <a:solidFill>
                  <a:srgbClr val="22272B"/>
                </a:solidFill>
              </a:rPr>
              <a:t>the text</a:t>
            </a:r>
            <a:r>
              <a:rPr kumimoji="0" lang="en-AU" sz="1800" i="0" u="none" strike="noStrike" kern="1200" cap="none" spc="0" normalizeH="0" baseline="0" noProof="0" dirty="0">
                <a:ln>
                  <a:noFill/>
                </a:ln>
                <a:solidFill>
                  <a:srgbClr val="22272B"/>
                </a:solidFill>
                <a:effectLst/>
                <a:uLnTx/>
                <a:uFillTx/>
                <a:ea typeface="+mn-ea"/>
                <a:cs typeface="+mn-cs"/>
              </a:rPr>
              <a:t> </a:t>
            </a:r>
            <a:r>
              <a:rPr lang="en-AU" sz="1800" dirty="0">
                <a:solidFill>
                  <a:srgbClr val="22272B"/>
                </a:solidFill>
              </a:rPr>
              <a:t>a</a:t>
            </a:r>
            <a:r>
              <a:rPr kumimoji="0" lang="en-AU" sz="1800" i="0" u="none" strike="noStrike" kern="1200" cap="none" spc="0" normalizeH="0" baseline="0" noProof="0" dirty="0">
                <a:ln>
                  <a:noFill/>
                </a:ln>
                <a:solidFill>
                  <a:srgbClr val="22272B"/>
                </a:solidFill>
                <a:effectLst/>
                <a:uLnTx/>
                <a:uFillTx/>
                <a:ea typeface="+mn-ea"/>
                <a:cs typeface="+mn-cs"/>
              </a:rPr>
              <a:t>loud, </a:t>
            </a:r>
            <a:r>
              <a:rPr lang="en-AU" sz="1800" dirty="0">
                <a:solidFill>
                  <a:srgbClr val="22272B"/>
                </a:solidFill>
              </a:rPr>
              <a:t>trying to include the text that is missing.</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7" name="Text 2">
            <a:extLst>
              <a:ext uri="{FF2B5EF4-FFF2-40B4-BE49-F238E27FC236}">
                <a16:creationId xmlns:a16="http://schemas.microsoft.com/office/drawing/2014/main" id="{6C8136AB-B780-2E7E-9307-A90EACBDAAF2}"/>
              </a:ext>
            </a:extLst>
          </p:cNvPr>
          <p:cNvSpPr/>
          <p:nvPr/>
        </p:nvSpPr>
        <p:spPr>
          <a:xfrm>
            <a:off x="348000" y="2793457"/>
            <a:ext cx="11484000" cy="3902543"/>
          </a:xfrm>
          <a:prstGeom prst="rect">
            <a:avLst/>
          </a:prstGeom>
        </p:spPr>
        <p:txBody>
          <a:bodyPr wrap="square" lIns="91440" tIns="45720" rIns="91440" bIns="45720" anchor="t">
            <a:spAutoFit/>
          </a:bodyPr>
          <a:lstStyle/>
          <a:p>
            <a:pPr lvl="0" defTabSz="457173">
              <a:lnSpc>
                <a:spcPct val="150000"/>
              </a:lnSpc>
              <a:spcAft>
                <a:spcPts val="1200"/>
              </a:spcAft>
              <a:defRPr/>
            </a:pPr>
            <a:r>
              <a:rPr kumimoji="0" lang="en-AU" i="1" u="none" strike="noStrike" kern="1200" cap="none" spc="0" normalizeH="0" baseline="0" noProof="0" dirty="0">
                <a:ln>
                  <a:noFill/>
                </a:ln>
                <a:solidFill>
                  <a:srgbClr val="22272B"/>
                </a:solidFill>
                <a:effectLst/>
                <a:uLnTx/>
                <a:uFillTx/>
                <a:ea typeface="+mn-ea"/>
                <a:cs typeface="+mn-cs"/>
              </a:rPr>
              <a:t>Ich 			</a:t>
            </a:r>
            <a:r>
              <a:rPr lang="en-AU" i="1" dirty="0">
                <a:solidFill>
                  <a:srgbClr val="22272B"/>
                </a:solidFill>
              </a:rPr>
              <a:t>Max</a:t>
            </a:r>
            <a:r>
              <a:rPr kumimoji="0" lang="en-AU" i="1" u="none" strike="noStrike" kern="1200" cap="none" spc="0" normalizeH="0" baseline="0" noProof="0" dirty="0">
                <a:ln>
                  <a:noFill/>
                </a:ln>
                <a:solidFill>
                  <a:srgbClr val="22272B"/>
                </a:solidFill>
                <a:effectLst/>
                <a:uLnTx/>
                <a:uFillTx/>
                <a:ea typeface="+mn-ea"/>
                <a:cs typeface="+mn-cs"/>
              </a:rPr>
              <a:t>. Ich bin 			Jahre alt. Ich </a:t>
            </a:r>
            <a:r>
              <a:rPr kumimoji="0" lang="en-AU" i="1" u="none" strike="noStrike" kern="1200" cap="none" spc="0" normalizeH="0" baseline="0" noProof="0" dirty="0" err="1">
                <a:ln>
                  <a:noFill/>
                </a:ln>
                <a:solidFill>
                  <a:srgbClr val="22272B"/>
                </a:solidFill>
                <a:effectLst/>
                <a:uLnTx/>
                <a:uFillTx/>
                <a:ea typeface="+mn-ea"/>
                <a:cs typeface="+mn-cs"/>
              </a:rPr>
              <a:t>komme</a:t>
            </a:r>
            <a:r>
              <a:rPr kumimoji="0" lang="en-AU" i="1" u="none" strike="noStrike" kern="1200" cap="none" spc="0" normalizeH="0" baseline="0" noProof="0" dirty="0">
                <a:ln>
                  <a:noFill/>
                </a:ln>
                <a:solidFill>
                  <a:srgbClr val="22272B"/>
                </a:solidFill>
                <a:effectLst/>
                <a:uLnTx/>
                <a:uFillTx/>
                <a:ea typeface="+mn-ea"/>
                <a:cs typeface="+mn-cs"/>
              </a:rPr>
              <a:t> 	   </a:t>
            </a:r>
            <a:r>
              <a:rPr lang="en-AU" i="1" dirty="0">
                <a:solidFill>
                  <a:srgbClr val="22272B"/>
                </a:solidFill>
              </a:rPr>
              <a:t>Deutschland</a:t>
            </a:r>
            <a:r>
              <a:rPr kumimoji="0" lang="en-AU" i="1" u="none" strike="noStrike" kern="1200" cap="none" spc="0" normalizeH="0" baseline="0" noProof="0" dirty="0">
                <a:ln>
                  <a:noFill/>
                </a:ln>
                <a:solidFill>
                  <a:srgbClr val="22272B"/>
                </a:solidFill>
                <a:effectLst/>
                <a:uLnTx/>
                <a:uFillTx/>
                <a:ea typeface="+mn-ea"/>
                <a:cs typeface="+mn-cs"/>
              </a:rPr>
              <a:t> und 		 </a:t>
            </a:r>
            <a:r>
              <a:rPr kumimoji="0" lang="en-AU" i="1" u="none" strike="noStrike" kern="1200" cap="none" spc="0" normalizeH="0" baseline="0" noProof="0" dirty="0" err="1">
                <a:ln>
                  <a:noFill/>
                </a:ln>
                <a:solidFill>
                  <a:srgbClr val="22272B"/>
                </a:solidFill>
                <a:effectLst/>
                <a:uLnTx/>
                <a:uFillTx/>
                <a:ea typeface="+mn-ea"/>
                <a:cs typeface="+mn-cs"/>
              </a:rPr>
              <a:t>wohne</a:t>
            </a:r>
            <a:r>
              <a:rPr kumimoji="0" lang="en-AU" i="1" u="none" strike="noStrike" kern="1200" cap="none" spc="0" normalizeH="0" baseline="0" noProof="0" dirty="0">
                <a:ln>
                  <a:noFill/>
                </a:ln>
                <a:solidFill>
                  <a:srgbClr val="22272B"/>
                </a:solidFill>
                <a:effectLst/>
                <a:uLnTx/>
                <a:uFillTx/>
                <a:ea typeface="+mn-ea"/>
                <a:cs typeface="+mn-cs"/>
              </a:rPr>
              <a:t> in Sydney. Ich habe 		 </a:t>
            </a:r>
            <a:r>
              <a:rPr lang="en-AU" i="1" dirty="0">
                <a:solidFill>
                  <a:srgbClr val="22272B"/>
                </a:solidFill>
              </a:rPr>
              <a:t>Br</a:t>
            </a:r>
            <a:r>
              <a:rPr lang="en-US" i="1" dirty="0">
                <a:effectLst/>
                <a:ea typeface="Yu Mincho" panose="02020400000000000000" pitchFamily="18" charset="-128"/>
              </a:rPr>
              <a:t>ü</a:t>
            </a:r>
            <a:r>
              <a:rPr lang="en-AU" i="1" dirty="0">
                <a:solidFill>
                  <a:srgbClr val="22272B"/>
                </a:solidFill>
              </a:rPr>
              <a:t>der und eine 				. Ich habe 		 Fische und eine 			. Ich esse 			 Brezeln und 						 gern Kaffee. Ich 			 nicht gern Fleisch und trinke nicht 			 Tee. Ich esse Toast und 			 zum Frühstück. Ich esse 								 und Reis zum Mittagessen. 		 esse Nudeln und 						 und trinke 			 zum Abendessen.</a:t>
            </a:r>
            <a:endParaRPr kumimoji="0" lang="en-AU" i="1" u="none" strike="noStrike" kern="1200" cap="none" spc="0" normalizeH="0" baseline="0" noProof="0" dirty="0">
              <a:ln>
                <a:noFill/>
              </a:ln>
              <a:solidFill>
                <a:srgbClr val="22272B"/>
              </a:solidFill>
              <a:effectLst/>
              <a:uLnTx/>
              <a:uFillTx/>
              <a:ea typeface="+mn-ea"/>
              <a:cs typeface="+mn-cs"/>
            </a:endParaRPr>
          </a:p>
        </p:txBody>
      </p:sp>
      <p:sp>
        <p:nvSpPr>
          <p:cNvPr id="3" name="Slide Number Placeholder 2">
            <a:extLst>
              <a:ext uri="{FF2B5EF4-FFF2-40B4-BE49-F238E27FC236}">
                <a16:creationId xmlns:a16="http://schemas.microsoft.com/office/drawing/2014/main" id="{148ECB6A-766E-5D33-ACF1-02F03A56FDA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59221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p:txBody>
          <a:bodyPr/>
          <a:lstStyle/>
          <a:p>
            <a:r>
              <a:rPr lang="en-AU" dirty="0"/>
              <a:t>Instructions (1 of 2)</a:t>
            </a:r>
          </a:p>
        </p:txBody>
      </p:sp>
      <p:sp>
        <p:nvSpPr>
          <p:cNvPr id="5" name="Text Placeholder 4">
            <a:extLst>
              <a:ext uri="{FF2B5EF4-FFF2-40B4-BE49-F238E27FC236}">
                <a16:creationId xmlns:a16="http://schemas.microsoft.com/office/drawing/2014/main" id="{93A511D1-B7CA-78BE-BD01-91DDDC0BB643}"/>
              </a:ext>
            </a:extLst>
          </p:cNvPr>
          <p:cNvSpPr>
            <a:spLocks noGrp="1"/>
          </p:cNvSpPr>
          <p:nvPr>
            <p:ph type="body" sz="quarter" idx="18"/>
          </p:nvPr>
        </p:nvSpPr>
        <p:spPr/>
        <p:txBody>
          <a:bodyPr/>
          <a:lstStyle/>
          <a:p>
            <a:r>
              <a:rPr lang="en-AU" dirty="0"/>
              <a:t>Disappearing sentences</a:t>
            </a:r>
          </a:p>
        </p:txBody>
      </p:sp>
      <p:sp>
        <p:nvSpPr>
          <p:cNvPr id="6" name="Rectangle: Rounded Corners 5">
            <a:extLst>
              <a:ext uri="{FF2B5EF4-FFF2-40B4-BE49-F238E27FC236}">
                <a16:creationId xmlns:a16="http://schemas.microsoft.com/office/drawing/2014/main" id="{B8E88B3B-AC48-EAFB-4A3A-B48F2B42C106}"/>
              </a:ext>
              <a:ext uri="{C183D7F6-B498-43B3-948B-1728B52AA6E4}">
                <adec:decorative xmlns:adec="http://schemas.microsoft.com/office/drawing/2017/decorative" val="0"/>
              </a:ext>
            </a:extLst>
          </p:cNvPr>
          <p:cNvSpPr/>
          <p:nvPr/>
        </p:nvSpPr>
        <p:spPr>
          <a:xfrm>
            <a:off x="360000" y="1505926"/>
            <a:ext cx="11484000" cy="105830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In this activity, you need to read out sentences shown on the slide</a:t>
            </a:r>
            <a:r>
              <a:rPr lang="en-AU" sz="1800" dirty="0">
                <a:solidFill>
                  <a:srgbClr val="22272B"/>
                </a:solidFill>
              </a:rPr>
              <a:t>, and try and remember ones which have been deleted.</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7" name="Text 2">
            <a:extLst>
              <a:ext uri="{FF2B5EF4-FFF2-40B4-BE49-F238E27FC236}">
                <a16:creationId xmlns:a16="http://schemas.microsoft.com/office/drawing/2014/main" id="{4B7A1796-668B-3582-76D8-B89027CF882B}"/>
              </a:ext>
            </a:extLst>
          </p:cNvPr>
          <p:cNvSpPr/>
          <p:nvPr/>
        </p:nvSpPr>
        <p:spPr>
          <a:xfrm>
            <a:off x="360001" y="2777626"/>
            <a:ext cx="10942584" cy="3827138"/>
          </a:xfrm>
          <a:prstGeom prst="rect">
            <a:avLst/>
          </a:prstGeom>
        </p:spPr>
        <p:txBody>
          <a:bodyPr wrap="square" lIns="91440" tIns="45720" rIns="91440" bIns="45720" anchor="t">
            <a:spAutoFit/>
          </a:bodyPr>
          <a:lstStyle/>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solidFill>
                  <a:srgbClr val="22272B"/>
                </a:solidFill>
              </a:rPr>
              <a:t>On the first slide, you will see 5 sentences in German. Read these sentences aloud several times in German.</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mn-ea"/>
                <a:cs typeface="+mn-cs"/>
              </a:rPr>
              <a:t>On the next slide, you will see only 4 of the sentences remaining. </a:t>
            </a:r>
            <a:r>
              <a:rPr lang="en-AU" sz="1800" dirty="0">
                <a:solidFill>
                  <a:srgbClr val="22272B"/>
                </a:solidFill>
              </a:rPr>
              <a:t>Try and recall the missing sentence and then read the </a:t>
            </a:r>
            <a:r>
              <a:rPr kumimoji="0" lang="en-AU" sz="1800" b="0" i="0" u="none" strike="noStrike" kern="1200" cap="none" spc="0" normalizeH="0" baseline="0" noProof="0" dirty="0">
                <a:ln>
                  <a:noFill/>
                </a:ln>
                <a:solidFill>
                  <a:srgbClr val="22272B"/>
                </a:solidFill>
                <a:effectLst/>
                <a:uLnTx/>
                <a:uFillTx/>
                <a:ea typeface="+mn-ea"/>
                <a:cs typeface="+mn-cs"/>
              </a:rPr>
              <a:t>all sentences </a:t>
            </a:r>
            <a:r>
              <a:rPr lang="en-AU" sz="1800" dirty="0">
                <a:solidFill>
                  <a:srgbClr val="22272B"/>
                </a:solidFill>
              </a:rPr>
              <a:t>a</a:t>
            </a:r>
            <a:r>
              <a:rPr kumimoji="0" lang="en-AU" sz="1800" b="0" i="0" u="none" strike="noStrike" kern="1200" cap="none" spc="0" normalizeH="0" baseline="0" noProof="0" dirty="0">
                <a:ln>
                  <a:noFill/>
                </a:ln>
                <a:solidFill>
                  <a:srgbClr val="22272B"/>
                </a:solidFill>
                <a:effectLst/>
                <a:uLnTx/>
                <a:uFillTx/>
                <a:ea typeface="+mn-ea"/>
                <a:cs typeface="+mn-cs"/>
              </a:rPr>
              <a:t>loud in German, including the sentence that has been deleted.</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solidFill>
                  <a:srgbClr val="22272B"/>
                </a:solidFill>
              </a:rPr>
              <a:t>On the following slides, one more sentence will be deleted each time. Try to remember all the sentences so you can still read them out!</a:t>
            </a:r>
            <a:endParaRPr kumimoji="0" lang="en-AU" sz="1800" b="0" i="0" u="none" strike="noStrike" kern="1200" cap="none" spc="0" normalizeH="0" baseline="0" noProof="0" dirty="0">
              <a:ln>
                <a:noFill/>
              </a:ln>
              <a:solidFill>
                <a:srgbClr val="22272B"/>
              </a:solidFill>
              <a:effectLst/>
              <a:uLnTx/>
              <a:uFillTx/>
              <a:ea typeface="+mn-ea"/>
              <a:cs typeface="+mn-cs"/>
            </a:endParaRPr>
          </a:p>
          <a:p>
            <a:pPr marR="0" lvl="0" algn="l" defTabSz="457173" rtl="0" eaLnBrk="1" fontAlgn="auto" latinLnBrk="0" hangingPunct="1">
              <a:lnSpc>
                <a:spcPct val="150000"/>
              </a:lnSpc>
              <a:spcBef>
                <a:spcPts val="0"/>
              </a:spcBef>
              <a:spcAft>
                <a:spcPts val="1200"/>
              </a:spcAft>
              <a:buClrTx/>
              <a:buSzTx/>
              <a:tabLst/>
              <a:defRPr/>
            </a:pPr>
            <a:endParaRPr kumimoji="0" lang="en-AU" sz="1800" b="0" i="0" u="none" strike="noStrike" kern="1200" cap="none" spc="0" normalizeH="0" baseline="0" noProof="0" dirty="0">
              <a:ln>
                <a:noFill/>
              </a:ln>
              <a:solidFill>
                <a:srgbClr val="22272B"/>
              </a:solidFill>
              <a:effectLst/>
              <a:uLnTx/>
              <a:uFillTx/>
              <a:ea typeface="+mn-ea"/>
              <a:cs typeface="+mn-cs"/>
            </a:endParaRP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23937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95F52-F2B2-B246-8ADF-F8876EBAB6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365785-0BEA-6371-D77E-93535A95D126}"/>
              </a:ext>
            </a:extLst>
          </p:cNvPr>
          <p:cNvSpPr>
            <a:spLocks noGrp="1"/>
          </p:cNvSpPr>
          <p:nvPr>
            <p:ph type="title"/>
          </p:nvPr>
        </p:nvSpPr>
        <p:spPr>
          <a:xfrm>
            <a:off x="360000" y="360000"/>
            <a:ext cx="10080000" cy="545601"/>
          </a:xfrm>
        </p:spPr>
        <p:txBody>
          <a:bodyPr/>
          <a:lstStyle/>
          <a:p>
            <a:r>
              <a:rPr lang="en-AU" dirty="0"/>
              <a:t>Disappearing text – Team B (3 of 3)</a:t>
            </a:r>
          </a:p>
        </p:txBody>
      </p:sp>
      <p:sp>
        <p:nvSpPr>
          <p:cNvPr id="2" name="Text Placeholder 1">
            <a:extLst>
              <a:ext uri="{FF2B5EF4-FFF2-40B4-BE49-F238E27FC236}">
                <a16:creationId xmlns:a16="http://schemas.microsoft.com/office/drawing/2014/main" id="{CB468068-1297-2723-D81C-F3D6A794AB54}"/>
              </a:ext>
            </a:extLst>
          </p:cNvPr>
          <p:cNvSpPr>
            <a:spLocks noGrp="1"/>
          </p:cNvSpPr>
          <p:nvPr>
            <p:ph type="body" sz="quarter" idx="18"/>
          </p:nvPr>
        </p:nvSpPr>
        <p:spPr>
          <a:xfrm>
            <a:off x="360000" y="982520"/>
            <a:ext cx="10080000" cy="310015"/>
          </a:xfrm>
        </p:spPr>
        <p:txBody>
          <a:bodyPr/>
          <a:lstStyle/>
          <a:p>
            <a:r>
              <a:rPr lang="en-AU" dirty="0"/>
              <a:t>Third slide</a:t>
            </a:r>
          </a:p>
        </p:txBody>
      </p:sp>
      <p:sp>
        <p:nvSpPr>
          <p:cNvPr id="5" name="Rectangle: Rounded Corners 4">
            <a:extLst>
              <a:ext uri="{FF2B5EF4-FFF2-40B4-BE49-F238E27FC236}">
                <a16:creationId xmlns:a16="http://schemas.microsoft.com/office/drawing/2014/main" id="{8A3FB857-DBED-91C3-BE2D-AB3123E095A4}"/>
              </a:ext>
              <a:ext uri="{C183D7F6-B498-43B3-948B-1728B52AA6E4}">
                <adec:decorative xmlns:adec="http://schemas.microsoft.com/office/drawing/2017/decorative" val="0"/>
              </a:ext>
            </a:extLst>
          </p:cNvPr>
          <p:cNvSpPr/>
          <p:nvPr/>
        </p:nvSpPr>
        <p:spPr>
          <a:xfrm>
            <a:off x="348000" y="1736045"/>
            <a:ext cx="11484000" cy="61165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t>
            </a:r>
            <a:r>
              <a:rPr lang="en-AU" sz="1800" dirty="0">
                <a:solidFill>
                  <a:srgbClr val="22272B"/>
                </a:solidFill>
              </a:rPr>
              <a:t>the text</a:t>
            </a:r>
            <a:r>
              <a:rPr kumimoji="0" lang="en-AU" sz="1800" i="0" u="none" strike="noStrike" kern="1200" cap="none" spc="0" normalizeH="0" baseline="0" noProof="0" dirty="0">
                <a:ln>
                  <a:noFill/>
                </a:ln>
                <a:solidFill>
                  <a:srgbClr val="22272B"/>
                </a:solidFill>
                <a:effectLst/>
                <a:uLnTx/>
                <a:uFillTx/>
                <a:ea typeface="+mn-ea"/>
                <a:cs typeface="+mn-cs"/>
              </a:rPr>
              <a:t> </a:t>
            </a:r>
            <a:r>
              <a:rPr lang="en-AU" sz="1800" dirty="0">
                <a:solidFill>
                  <a:srgbClr val="22272B"/>
                </a:solidFill>
              </a:rPr>
              <a:t>a</a:t>
            </a:r>
            <a:r>
              <a:rPr kumimoji="0" lang="en-AU" sz="1800" i="0" u="none" strike="noStrike" kern="1200" cap="none" spc="0" normalizeH="0" baseline="0" noProof="0" dirty="0">
                <a:ln>
                  <a:noFill/>
                </a:ln>
                <a:solidFill>
                  <a:srgbClr val="22272B"/>
                </a:solidFill>
                <a:effectLst/>
                <a:uLnTx/>
                <a:uFillTx/>
                <a:ea typeface="+mn-ea"/>
                <a:cs typeface="+mn-cs"/>
              </a:rPr>
              <a:t>loud, </a:t>
            </a:r>
            <a:r>
              <a:rPr lang="en-AU" sz="1800" dirty="0">
                <a:solidFill>
                  <a:srgbClr val="22272B"/>
                </a:solidFill>
              </a:rPr>
              <a:t>trying to include the text that is missing.</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7" name="Text 2">
            <a:extLst>
              <a:ext uri="{FF2B5EF4-FFF2-40B4-BE49-F238E27FC236}">
                <a16:creationId xmlns:a16="http://schemas.microsoft.com/office/drawing/2014/main" id="{3C77B2B6-74BC-460C-C112-60562FEB8FAD}"/>
              </a:ext>
            </a:extLst>
          </p:cNvPr>
          <p:cNvSpPr/>
          <p:nvPr/>
        </p:nvSpPr>
        <p:spPr>
          <a:xfrm>
            <a:off x="360000" y="2453008"/>
            <a:ext cx="11484000" cy="3902543"/>
          </a:xfrm>
          <a:prstGeom prst="rect">
            <a:avLst/>
          </a:prstGeom>
        </p:spPr>
        <p:txBody>
          <a:bodyPr wrap="square" lIns="91440" tIns="45720" rIns="91440" bIns="45720" anchor="t">
            <a:spAutoFit/>
          </a:bodyPr>
          <a:lstStyle/>
          <a:p>
            <a:pPr lvl="0" defTabSz="457173">
              <a:lnSpc>
                <a:spcPct val="150000"/>
              </a:lnSpc>
              <a:spcAft>
                <a:spcPts val="1200"/>
              </a:spcAft>
              <a:defRPr/>
            </a:pPr>
            <a:r>
              <a:rPr kumimoji="0" lang="en-AU" b="0" i="1" u="none" strike="noStrike" kern="1200" cap="none" spc="0" normalizeH="0" baseline="0" noProof="0" dirty="0">
                <a:ln>
                  <a:noFill/>
                </a:ln>
                <a:solidFill>
                  <a:srgbClr val="22272B"/>
                </a:solidFill>
                <a:effectLst/>
                <a:uLnTx/>
                <a:uFillTx/>
                <a:ea typeface="+mn-ea"/>
                <a:cs typeface="+mn-cs"/>
              </a:rPr>
              <a:t>Ich 			</a:t>
            </a:r>
            <a:r>
              <a:rPr lang="en-AU" i="1" dirty="0">
                <a:solidFill>
                  <a:srgbClr val="22272B"/>
                </a:solidFill>
              </a:rPr>
              <a:t>Max</a:t>
            </a:r>
            <a:r>
              <a:rPr kumimoji="0" lang="en-AU" b="0" i="1" u="none" strike="noStrike" kern="1200" cap="none" spc="0" normalizeH="0" baseline="0" noProof="0" dirty="0">
                <a:ln>
                  <a:noFill/>
                </a:ln>
                <a:solidFill>
                  <a:srgbClr val="22272B"/>
                </a:solidFill>
                <a:effectLst/>
                <a:uLnTx/>
                <a:uFillTx/>
                <a:ea typeface="+mn-ea"/>
                <a:cs typeface="+mn-cs"/>
              </a:rPr>
              <a:t>. Ich bin 			Jahre 		. Ich </a:t>
            </a:r>
            <a:r>
              <a:rPr kumimoji="0" lang="en-AU" b="0" i="1" u="none" strike="noStrike" kern="1200" cap="none" spc="0" normalizeH="0" baseline="0" noProof="0" dirty="0" err="1">
                <a:ln>
                  <a:noFill/>
                </a:ln>
                <a:solidFill>
                  <a:srgbClr val="22272B"/>
                </a:solidFill>
                <a:effectLst/>
                <a:uLnTx/>
                <a:uFillTx/>
                <a:ea typeface="+mn-ea"/>
                <a:cs typeface="+mn-cs"/>
              </a:rPr>
              <a:t>komme</a:t>
            </a:r>
            <a:r>
              <a:rPr kumimoji="0" lang="en-AU" b="0" i="1" u="none" strike="noStrike" kern="1200" cap="none" spc="0" normalizeH="0" baseline="0" noProof="0" dirty="0">
                <a:ln>
                  <a:noFill/>
                </a:ln>
                <a:solidFill>
                  <a:srgbClr val="22272B"/>
                </a:solidFill>
                <a:effectLst/>
                <a:uLnTx/>
                <a:uFillTx/>
                <a:ea typeface="+mn-ea"/>
                <a:cs typeface="+mn-cs"/>
              </a:rPr>
              <a:t> 	   </a:t>
            </a:r>
            <a:r>
              <a:rPr lang="en-AU" i="1" dirty="0">
                <a:solidFill>
                  <a:srgbClr val="22272B"/>
                </a:solidFill>
              </a:rPr>
              <a:t>Deutschland</a:t>
            </a:r>
            <a:r>
              <a:rPr kumimoji="0" lang="en-AU" b="0" i="1" u="none" strike="noStrike" kern="1200" cap="none" spc="0" normalizeH="0" baseline="0" noProof="0" dirty="0">
                <a:ln>
                  <a:noFill/>
                </a:ln>
                <a:solidFill>
                  <a:srgbClr val="22272B"/>
                </a:solidFill>
                <a:effectLst/>
                <a:uLnTx/>
                <a:uFillTx/>
                <a:ea typeface="+mn-ea"/>
                <a:cs typeface="+mn-cs"/>
              </a:rPr>
              <a:t> und 		 </a:t>
            </a:r>
            <a:r>
              <a:rPr kumimoji="0" lang="en-AU" b="0" i="1" u="none" strike="noStrike" kern="1200" cap="none" spc="0" normalizeH="0" baseline="0" noProof="0" dirty="0" err="1">
                <a:ln>
                  <a:noFill/>
                </a:ln>
                <a:solidFill>
                  <a:srgbClr val="22272B"/>
                </a:solidFill>
                <a:effectLst/>
                <a:uLnTx/>
                <a:uFillTx/>
                <a:ea typeface="+mn-ea"/>
                <a:cs typeface="+mn-cs"/>
              </a:rPr>
              <a:t>wohne</a:t>
            </a:r>
            <a:r>
              <a:rPr kumimoji="0" lang="en-AU" b="0" i="1" u="none" strike="noStrike" kern="1200" cap="none" spc="0" normalizeH="0" baseline="0" noProof="0" dirty="0">
                <a:ln>
                  <a:noFill/>
                </a:ln>
                <a:solidFill>
                  <a:srgbClr val="22272B"/>
                </a:solidFill>
                <a:effectLst/>
                <a:uLnTx/>
                <a:uFillTx/>
                <a:ea typeface="+mn-ea"/>
                <a:cs typeface="+mn-cs"/>
              </a:rPr>
              <a:t> 		 Sydney. 		 habe 		 </a:t>
            </a:r>
            <a:r>
              <a:rPr lang="en-AU" i="1" dirty="0">
                <a:solidFill>
                  <a:srgbClr val="22272B"/>
                </a:solidFill>
              </a:rPr>
              <a:t>Br</a:t>
            </a:r>
            <a:r>
              <a:rPr lang="en-US" i="1" dirty="0">
                <a:effectLst/>
                <a:ea typeface="Yu Mincho" panose="02020400000000000000" pitchFamily="18" charset="-128"/>
              </a:rPr>
              <a:t>ü</a:t>
            </a:r>
            <a:r>
              <a:rPr lang="en-AU" i="1" dirty="0">
                <a:solidFill>
                  <a:srgbClr val="22272B"/>
                </a:solidFill>
              </a:rPr>
              <a:t>der und eine 				. Ich habe 		 Fische 			 eine 			. Ich esse 			 Brezeln und 						 gern 			. Ich 			 nicht gern 				 und trinke nicht 			 Tee. Ich 			 Toast und 			 zum Frühstück. Ich esse 								 und Obst 			 Mittagessen. 		 esse 			 und 						 und trinke 			 zum Abendessen.</a:t>
            </a:r>
            <a:endParaRPr kumimoji="0" lang="en-AU" b="0" i="1" u="none" strike="noStrike" kern="1200" cap="none" spc="0" normalizeH="0" baseline="0" noProof="0" dirty="0">
              <a:ln>
                <a:noFill/>
              </a:ln>
              <a:solidFill>
                <a:srgbClr val="22272B"/>
              </a:solidFill>
              <a:effectLst/>
              <a:uLnTx/>
              <a:uFillTx/>
              <a:ea typeface="+mn-ea"/>
              <a:cs typeface="+mn-cs"/>
            </a:endParaRPr>
          </a:p>
        </p:txBody>
      </p:sp>
      <p:sp>
        <p:nvSpPr>
          <p:cNvPr id="3" name="Slide Number Placeholder 2">
            <a:extLst>
              <a:ext uri="{FF2B5EF4-FFF2-40B4-BE49-F238E27FC236}">
                <a16:creationId xmlns:a16="http://schemas.microsoft.com/office/drawing/2014/main" id="{0532A45E-B30F-3F42-F7F9-A6DB5DDC1DEE}"/>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4511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a:xfrm>
            <a:off x="360000" y="981264"/>
            <a:ext cx="10080000" cy="310015"/>
          </a:xfrm>
        </p:spPr>
        <p:txBody>
          <a:bodyPr/>
          <a:lstStyle/>
          <a:p>
            <a:r>
              <a:rPr lang="en-AU" dirty="0">
                <a:hlinkClick r:id="rId3">
                  <a:extLst>
                    <a:ext uri="{A12FA001-AC4F-418D-AE19-62706E023703}">
                      <ahyp:hlinkClr xmlns:ahyp="http://schemas.microsoft.com/office/drawing/2018/hyperlinkcolor" val="tx"/>
                    </a:ext>
                  </a:extLst>
                </a:hlinkClick>
              </a:rPr>
              <a:t>© State of New South Wales (Department of Education), 2024 </a:t>
            </a:r>
            <a:endParaRPr lang="en-AU" dirty="0"/>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469454"/>
            <a:ext cx="11472863" cy="5180012"/>
          </a:xfrm>
        </p:spPr>
        <p:txBody>
          <a:bodyPr/>
          <a:lstStyle/>
          <a:p>
            <a:pPr>
              <a:lnSpc>
                <a:spcPct val="150000"/>
              </a:lnSpc>
              <a:spcAft>
                <a:spcPts val="600"/>
              </a:spcAft>
            </a:pPr>
            <a:r>
              <a:rPr lang="en-AU" sz="1200" b="0" i="0" dirty="0">
                <a:solidFill>
                  <a:schemeClr val="bg1"/>
                </a:solidFill>
                <a:effectLst/>
              </a:rPr>
              <a:t>The copyright material published in this resource is subject to the </a:t>
            </a:r>
            <a:r>
              <a:rPr lang="en-AU" sz="1200" b="0" i="1" dirty="0">
                <a:solidFill>
                  <a:schemeClr val="bg1"/>
                </a:solidFill>
                <a:effectLst/>
              </a:rPr>
              <a:t>Copyright Act 1968</a:t>
            </a:r>
            <a:r>
              <a:rPr lang="en-AU" sz="1200" b="0" i="0" dirty="0">
                <a:solidFill>
                  <a:schemeClr val="bg1"/>
                </a:solidFill>
                <a:effectLst/>
              </a:rPr>
              <a:t> (</a:t>
            </a:r>
            <a:r>
              <a:rPr lang="en-AU" sz="1200" b="0" i="0" dirty="0" err="1">
                <a:solidFill>
                  <a:schemeClr val="bg1"/>
                </a:solidFill>
                <a:effectLst/>
              </a:rPr>
              <a:t>Cth</a:t>
            </a:r>
            <a:r>
              <a:rPr lang="en-AU" sz="1200" b="0" i="0" dirty="0">
                <a:solidFill>
                  <a:schemeClr val="bg1"/>
                </a:solidFill>
                <a:effectLst/>
              </a:rPr>
              <a:t>) and is owned by the NSW Department of Education or, where indicated, by a party other than the NSW Department of Education (third-party material). </a:t>
            </a:r>
          </a:p>
          <a:p>
            <a:pPr>
              <a:lnSpc>
                <a:spcPct val="150000"/>
              </a:lnSpc>
              <a:spcAft>
                <a:spcPts val="600"/>
              </a:spcAft>
            </a:pPr>
            <a:r>
              <a:rPr lang="en-AU" sz="1200" b="0" i="0" dirty="0">
                <a:solidFill>
                  <a:schemeClr val="bg1"/>
                </a:solidFill>
                <a:effectLst/>
              </a:rPr>
              <a:t>Copyright material available in this resource and owned by the NSW Department of Education is licensed under a </a:t>
            </a:r>
            <a:r>
              <a:rPr lang="en-AU" sz="1200" b="0" i="0" u="sng" strike="noStrike" dirty="0">
                <a:solidFill>
                  <a:schemeClr val="accent4"/>
                </a:solidFill>
                <a:effectLst/>
                <a:hlinkClick r:id="rId4">
                  <a:extLst>
                    <a:ext uri="{A12FA001-AC4F-418D-AE19-62706E023703}">
                      <ahyp:hlinkClr xmlns:ahyp="http://schemas.microsoft.com/office/drawing/2018/hyperlinkcolor" val="tx"/>
                    </a:ext>
                  </a:extLst>
                </a:hlinkClick>
              </a:rPr>
              <a:t>Creative Commons Attribution 4.0 International (CC BY 4.0) licence</a:t>
            </a:r>
            <a:r>
              <a:rPr lang="en-AU" sz="1200" b="0" i="0" dirty="0">
                <a:solidFill>
                  <a:schemeClr val="bg1"/>
                </a:solidFill>
                <a:effectLst/>
              </a:rPr>
              <a:t>.</a:t>
            </a:r>
            <a:r>
              <a:rPr lang="en-AU" sz="1200" b="0" i="0" dirty="0">
                <a:solidFill>
                  <a:schemeClr val="accent4"/>
                </a:solidFill>
                <a:effectLst/>
              </a:rPr>
              <a:t> </a:t>
            </a:r>
            <a:endParaRPr lang="en-AU" sz="1200" dirty="0">
              <a:solidFill>
                <a:schemeClr val="accent4"/>
              </a:solidFill>
            </a:endParaRPr>
          </a:p>
          <a:p>
            <a:pPr algn="l" rtl="0" fontAlgn="base">
              <a:lnSpc>
                <a:spcPct val="150000"/>
              </a:lnSpc>
              <a:spcAft>
                <a:spcPts val="600"/>
              </a:spcAft>
            </a:pPr>
            <a:r>
              <a:rPr lang="en-AU" sz="1200" b="0" i="0" dirty="0">
                <a:solidFill>
                  <a:schemeClr val="bg1"/>
                </a:solidFill>
                <a:effectLst/>
              </a:rPr>
              <a:t>This licence allows you to share and adapt the material for any purpose, even commercially. </a:t>
            </a:r>
          </a:p>
          <a:p>
            <a:pPr algn="l" rtl="0" fontAlgn="base">
              <a:lnSpc>
                <a:spcPct val="150000"/>
              </a:lnSpc>
              <a:spcAft>
                <a:spcPts val="600"/>
              </a:spcAft>
            </a:pPr>
            <a:r>
              <a:rPr lang="en-AU" sz="1200" b="0" i="0" dirty="0">
                <a:solidFill>
                  <a:schemeClr val="bg1"/>
                </a:solidFill>
                <a:effectLst/>
              </a:rPr>
              <a:t>Attribution should be given to © State of New South Wales (Department of Education), 2024. </a:t>
            </a:r>
          </a:p>
          <a:p>
            <a:pPr algn="l" rtl="0" fontAlgn="base">
              <a:lnSpc>
                <a:spcPct val="150000"/>
              </a:lnSpc>
              <a:spcAft>
                <a:spcPts val="0"/>
              </a:spcAft>
            </a:pPr>
            <a:r>
              <a:rPr lang="en-AU" sz="1200" b="0" i="0" dirty="0">
                <a:solidFill>
                  <a:schemeClr val="bg1"/>
                </a:solidFill>
                <a:effectLst/>
              </a:rPr>
              <a:t>Material in this resource not available under a Creative Commons licence: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dirty="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a:t>
            </a:r>
            <a:r>
              <a:rPr lang="en-AU" sz="1200" b="0" i="0" dirty="0" err="1">
                <a:solidFill>
                  <a:schemeClr val="bg1"/>
                </a:solidFill>
                <a:effectLst/>
              </a:rPr>
              <a:t>Cth</a:t>
            </a:r>
            <a:r>
              <a:rPr lang="en-AU" sz="1200" b="0" i="0" dirty="0">
                <a:solidFill>
                  <a:schemeClr val="bg1"/>
                </a:solidFill>
                <a:effectLst/>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a:xfrm>
            <a:off x="360000" y="360000"/>
            <a:ext cx="10080000" cy="545601"/>
          </a:xfrm>
        </p:spPr>
        <p:txBody>
          <a:bodyPr/>
          <a:lstStyle/>
          <a:p>
            <a:r>
              <a:rPr lang="en-AU" dirty="0"/>
              <a:t>Disappearing sentences – Team A (1 of 5)</a:t>
            </a:r>
          </a:p>
        </p:txBody>
      </p:sp>
      <p:sp>
        <p:nvSpPr>
          <p:cNvPr id="5" name="Text Placeholder 4">
            <a:extLst>
              <a:ext uri="{FF2B5EF4-FFF2-40B4-BE49-F238E27FC236}">
                <a16:creationId xmlns:a16="http://schemas.microsoft.com/office/drawing/2014/main" id="{93A511D1-B7CA-78BE-BD01-91DDDC0BB643}"/>
              </a:ext>
            </a:extLst>
          </p:cNvPr>
          <p:cNvSpPr>
            <a:spLocks noGrp="1"/>
          </p:cNvSpPr>
          <p:nvPr>
            <p:ph type="body" sz="quarter" idx="18"/>
          </p:nvPr>
        </p:nvSpPr>
        <p:spPr>
          <a:xfrm>
            <a:off x="360000" y="982520"/>
            <a:ext cx="10080000" cy="310015"/>
          </a:xfrm>
        </p:spPr>
        <p:txBody>
          <a:bodyPr/>
          <a:lstStyle/>
          <a:p>
            <a:r>
              <a:rPr lang="en-AU" dirty="0"/>
              <a:t>Slide 1</a:t>
            </a:r>
          </a:p>
        </p:txBody>
      </p:sp>
      <p:sp>
        <p:nvSpPr>
          <p:cNvPr id="2" name="Rectangle: Rounded Corners 1">
            <a:extLst>
              <a:ext uri="{FF2B5EF4-FFF2-40B4-BE49-F238E27FC236}">
                <a16:creationId xmlns:a16="http://schemas.microsoft.com/office/drawing/2014/main" id="{7B724463-4642-7422-BD96-B3AC62A59AD1}"/>
              </a:ext>
              <a:ext uri="{C183D7F6-B498-43B3-948B-1728B52AA6E4}">
                <adec:decorative xmlns:adec="http://schemas.microsoft.com/office/drawing/2017/decorative" val="0"/>
              </a:ext>
            </a:extLst>
          </p:cNvPr>
          <p:cNvSpPr/>
          <p:nvPr/>
        </p:nvSpPr>
        <p:spPr>
          <a:xfrm>
            <a:off x="354000" y="1659135"/>
            <a:ext cx="11484000" cy="67867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all the sentences </a:t>
            </a:r>
            <a:r>
              <a:rPr lang="en-AU" sz="1800" dirty="0">
                <a:solidFill>
                  <a:srgbClr val="22272B"/>
                </a:solidFill>
              </a:rPr>
              <a:t>aloud.</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7" name="Text 2">
            <a:extLst>
              <a:ext uri="{FF2B5EF4-FFF2-40B4-BE49-F238E27FC236}">
                <a16:creationId xmlns:a16="http://schemas.microsoft.com/office/drawing/2014/main" id="{4B7A1796-668B-3582-76D8-B89027CF882B}"/>
              </a:ext>
            </a:extLst>
          </p:cNvPr>
          <p:cNvSpPr/>
          <p:nvPr/>
        </p:nvSpPr>
        <p:spPr>
          <a:xfrm>
            <a:off x="360000" y="2487929"/>
            <a:ext cx="6734483" cy="3303918"/>
          </a:xfrm>
          <a:prstGeom prst="rect">
            <a:avLst/>
          </a:prstGeom>
        </p:spPr>
        <p:txBody>
          <a:bodyPr wrap="square" lIns="91440" tIns="45720" rIns="91440" bIns="45720" anchor="t">
            <a:spAutoFit/>
          </a:bodyPr>
          <a:lstStyle/>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Was isst du zum Frühstück, Jacinta?</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i="1" dirty="0">
                <a:solidFill>
                  <a:srgbClr val="22272B"/>
                </a:solidFill>
              </a:rPr>
              <a:t>Ich esse Brot und Eier zum Frühstück.</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Trinkst du Kaffee zum Frühstück?</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Nein, ich trinke nicht gern Kaffee.</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i="1" dirty="0">
                <a:solidFill>
                  <a:srgbClr val="22272B"/>
                </a:solidFill>
              </a:rPr>
              <a:t>Ich trinke Tee zum Frühstück.</a:t>
            </a:r>
            <a:endParaRPr kumimoji="0" lang="en-AU" sz="1800" b="0" i="1" u="none" strike="noStrike" kern="1200" cap="none" spc="0" normalizeH="0" baseline="0" noProof="0" dirty="0">
              <a:ln>
                <a:noFill/>
              </a:ln>
              <a:solidFill>
                <a:srgbClr val="22272B"/>
              </a:solidFill>
              <a:effectLst/>
              <a:uLnTx/>
              <a:uFillTx/>
              <a:ea typeface="+mn-ea"/>
              <a:cs typeface="+mn-cs"/>
            </a:endParaRPr>
          </a:p>
          <a:p>
            <a:pPr marR="0" lvl="0" algn="l" defTabSz="457173" rtl="0" eaLnBrk="1" fontAlgn="auto" latinLnBrk="0" hangingPunct="1">
              <a:lnSpc>
                <a:spcPct val="150000"/>
              </a:lnSpc>
              <a:spcBef>
                <a:spcPts val="0"/>
              </a:spcBef>
              <a:spcAft>
                <a:spcPts val="1200"/>
              </a:spcAft>
              <a:buClrTx/>
              <a:buSzTx/>
              <a:tabLst/>
              <a:defRPr/>
            </a:pPr>
            <a:endParaRPr kumimoji="0" lang="en-AU" sz="1800" b="0" i="0" u="none" strike="noStrike" kern="1200" cap="none" spc="0" normalizeH="0" baseline="0" noProof="0" dirty="0">
              <a:ln>
                <a:noFill/>
              </a:ln>
              <a:solidFill>
                <a:srgbClr val="22272B"/>
              </a:solidFill>
              <a:effectLst/>
              <a:uLnTx/>
              <a:uFillTx/>
              <a:ea typeface="+mn-ea"/>
              <a:cs typeface="+mn-cs"/>
            </a:endParaRP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11713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a:xfrm>
            <a:off x="354000" y="360000"/>
            <a:ext cx="10080000" cy="545601"/>
          </a:xfrm>
        </p:spPr>
        <p:txBody>
          <a:bodyPr/>
          <a:lstStyle/>
          <a:p>
            <a:r>
              <a:rPr lang="en-AU" dirty="0"/>
              <a:t>Disappearing sentences – Team A (2 of 5)</a:t>
            </a:r>
          </a:p>
        </p:txBody>
      </p:sp>
      <p:sp>
        <p:nvSpPr>
          <p:cNvPr id="5" name="Text Placeholder 4">
            <a:extLst>
              <a:ext uri="{FF2B5EF4-FFF2-40B4-BE49-F238E27FC236}">
                <a16:creationId xmlns:a16="http://schemas.microsoft.com/office/drawing/2014/main" id="{93A511D1-B7CA-78BE-BD01-91DDDC0BB643}"/>
              </a:ext>
            </a:extLst>
          </p:cNvPr>
          <p:cNvSpPr>
            <a:spLocks noGrp="1"/>
          </p:cNvSpPr>
          <p:nvPr>
            <p:ph type="body" sz="quarter" idx="18"/>
          </p:nvPr>
        </p:nvSpPr>
        <p:spPr>
          <a:xfrm>
            <a:off x="354000" y="982520"/>
            <a:ext cx="10080000" cy="310015"/>
          </a:xfrm>
        </p:spPr>
        <p:txBody>
          <a:bodyPr/>
          <a:lstStyle/>
          <a:p>
            <a:r>
              <a:rPr lang="en-AU" dirty="0"/>
              <a:t>Slide 2</a:t>
            </a:r>
          </a:p>
        </p:txBody>
      </p:sp>
      <p:sp>
        <p:nvSpPr>
          <p:cNvPr id="6" name="Rectangle: Rounded Corners 5">
            <a:extLst>
              <a:ext uri="{FF2B5EF4-FFF2-40B4-BE49-F238E27FC236}">
                <a16:creationId xmlns:a16="http://schemas.microsoft.com/office/drawing/2014/main" id="{B8E88B3B-AC48-EAFB-4A3A-B48F2B42C106}"/>
              </a:ext>
              <a:ext uri="{C183D7F6-B498-43B3-948B-1728B52AA6E4}">
                <adec:decorative xmlns:adec="http://schemas.microsoft.com/office/drawing/2017/decorative" val="0"/>
              </a:ext>
            </a:extLst>
          </p:cNvPr>
          <p:cNvSpPr/>
          <p:nvPr/>
        </p:nvSpPr>
        <p:spPr>
          <a:xfrm>
            <a:off x="354000" y="1659135"/>
            <a:ext cx="11484000" cy="67867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all the sentences </a:t>
            </a:r>
            <a:r>
              <a:rPr lang="en-AU" sz="1800" dirty="0">
                <a:solidFill>
                  <a:srgbClr val="22272B"/>
                </a:solidFill>
              </a:rPr>
              <a:t>aloud, trying to include the one that is missing.</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2" name="Text 2">
            <a:extLst>
              <a:ext uri="{FF2B5EF4-FFF2-40B4-BE49-F238E27FC236}">
                <a16:creationId xmlns:a16="http://schemas.microsoft.com/office/drawing/2014/main" id="{6C21CE1F-5AD2-A544-C3B0-FD7AC8791558}"/>
              </a:ext>
            </a:extLst>
          </p:cNvPr>
          <p:cNvSpPr/>
          <p:nvPr/>
        </p:nvSpPr>
        <p:spPr>
          <a:xfrm>
            <a:off x="360000" y="2487929"/>
            <a:ext cx="6734483" cy="2165145"/>
          </a:xfrm>
          <a:prstGeom prst="rect">
            <a:avLst/>
          </a:prstGeom>
        </p:spPr>
        <p:txBody>
          <a:bodyPr wrap="square" lIns="91440" tIns="45720" rIns="91440" bIns="45720" anchor="t">
            <a:spAutoFit/>
          </a:bodyPr>
          <a:lstStyle/>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Was isst du zum Frühstück, Jacinta?</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i="1" dirty="0">
                <a:solidFill>
                  <a:srgbClr val="22272B"/>
                </a:solidFill>
              </a:rPr>
              <a:t>Ich esse Brot und Eier zum Frühstück.</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Trinkst du Kaffee zum Frühstück?</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Nein, ich trinke nicht gern </a:t>
            </a:r>
            <a:r>
              <a:rPr kumimoji="0" lang="en-AU" sz="1800" b="0" i="1" u="none" strike="noStrike" kern="1200" cap="none" spc="0" normalizeH="0" baseline="0" noProof="0" dirty="0" err="1">
                <a:ln>
                  <a:noFill/>
                </a:ln>
                <a:solidFill>
                  <a:srgbClr val="22272B"/>
                </a:solidFill>
                <a:effectLst/>
                <a:uLnTx/>
                <a:uFillTx/>
                <a:ea typeface="+mn-ea"/>
                <a:cs typeface="+mn-cs"/>
              </a:rPr>
              <a:t>Kaffee</a:t>
            </a:r>
            <a:r>
              <a:rPr kumimoji="0" lang="en-AU" sz="1800" b="0" i="1" u="none" strike="noStrike" kern="1200" cap="none" spc="0" normalizeH="0" baseline="0" noProof="0" dirty="0">
                <a:ln>
                  <a:noFill/>
                </a:ln>
                <a:solidFill>
                  <a:srgbClr val="22272B"/>
                </a:solidFill>
                <a:effectLst/>
                <a:uLnTx/>
                <a:uFillTx/>
                <a:ea typeface="+mn-ea"/>
                <a:cs typeface="+mn-cs"/>
              </a:rPr>
              <a:t>.</a:t>
            </a: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28534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a:xfrm>
            <a:off x="360000" y="360000"/>
            <a:ext cx="10080000" cy="545601"/>
          </a:xfrm>
        </p:spPr>
        <p:txBody>
          <a:bodyPr/>
          <a:lstStyle/>
          <a:p>
            <a:r>
              <a:rPr lang="en-AU" dirty="0"/>
              <a:t>Disappearing sentences – Team A (3 of 5)</a:t>
            </a:r>
          </a:p>
        </p:txBody>
      </p:sp>
      <p:sp>
        <p:nvSpPr>
          <p:cNvPr id="5" name="Text Placeholder 4">
            <a:extLst>
              <a:ext uri="{FF2B5EF4-FFF2-40B4-BE49-F238E27FC236}">
                <a16:creationId xmlns:a16="http://schemas.microsoft.com/office/drawing/2014/main" id="{93A511D1-B7CA-78BE-BD01-91DDDC0BB643}"/>
              </a:ext>
            </a:extLst>
          </p:cNvPr>
          <p:cNvSpPr>
            <a:spLocks noGrp="1"/>
          </p:cNvSpPr>
          <p:nvPr>
            <p:ph type="body" sz="quarter" idx="18"/>
          </p:nvPr>
        </p:nvSpPr>
        <p:spPr>
          <a:xfrm>
            <a:off x="360000" y="982520"/>
            <a:ext cx="10080000" cy="310015"/>
          </a:xfrm>
        </p:spPr>
        <p:txBody>
          <a:bodyPr/>
          <a:lstStyle/>
          <a:p>
            <a:r>
              <a:rPr lang="en-AU" dirty="0"/>
              <a:t>Slide 3</a:t>
            </a:r>
          </a:p>
        </p:txBody>
      </p:sp>
      <p:sp>
        <p:nvSpPr>
          <p:cNvPr id="2" name="Rectangle: Rounded Corners 1">
            <a:extLst>
              <a:ext uri="{FF2B5EF4-FFF2-40B4-BE49-F238E27FC236}">
                <a16:creationId xmlns:a16="http://schemas.microsoft.com/office/drawing/2014/main" id="{C6BE23C7-F575-A0C6-F5BF-A743B536C710}"/>
              </a:ext>
              <a:ext uri="{C183D7F6-B498-43B3-948B-1728B52AA6E4}">
                <adec:decorative xmlns:adec="http://schemas.microsoft.com/office/drawing/2017/decorative" val="0"/>
              </a:ext>
            </a:extLst>
          </p:cNvPr>
          <p:cNvSpPr/>
          <p:nvPr/>
        </p:nvSpPr>
        <p:spPr>
          <a:xfrm>
            <a:off x="354000" y="1659135"/>
            <a:ext cx="11484000" cy="67867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all the sentences </a:t>
            </a:r>
            <a:r>
              <a:rPr lang="en-AU" sz="1800" dirty="0">
                <a:solidFill>
                  <a:srgbClr val="22272B"/>
                </a:solidFill>
              </a:rPr>
              <a:t>aloud, trying to include the one that is missing.</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8" name="Text 2">
            <a:extLst>
              <a:ext uri="{FF2B5EF4-FFF2-40B4-BE49-F238E27FC236}">
                <a16:creationId xmlns:a16="http://schemas.microsoft.com/office/drawing/2014/main" id="{94D2A2D3-1267-C543-CFA1-ACB3A2EE3D5C}"/>
              </a:ext>
            </a:extLst>
          </p:cNvPr>
          <p:cNvSpPr/>
          <p:nvPr/>
        </p:nvSpPr>
        <p:spPr>
          <a:xfrm>
            <a:off x="360000" y="2487929"/>
            <a:ext cx="6734483" cy="1595758"/>
          </a:xfrm>
          <a:prstGeom prst="rect">
            <a:avLst/>
          </a:prstGeom>
        </p:spPr>
        <p:txBody>
          <a:bodyPr wrap="square" lIns="91440" tIns="45720" rIns="91440" bIns="45720" anchor="t">
            <a:spAutoFit/>
          </a:bodyPr>
          <a:lstStyle/>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Was isst du zum Frühstück, Jacinta?</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i="1" dirty="0">
                <a:solidFill>
                  <a:srgbClr val="22272B"/>
                </a:solidFill>
              </a:rPr>
              <a:t>Ich esse Brot und Eier zum Frühstück.</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Trinkst du Kaffee zum </a:t>
            </a:r>
            <a:r>
              <a:rPr kumimoji="0" lang="en-AU" sz="1800" b="0" i="1" u="none" strike="noStrike" kern="1200" cap="none" spc="0" normalizeH="0" baseline="0" noProof="0" dirty="0" err="1">
                <a:ln>
                  <a:noFill/>
                </a:ln>
                <a:solidFill>
                  <a:srgbClr val="22272B"/>
                </a:solidFill>
                <a:effectLst/>
                <a:uLnTx/>
                <a:uFillTx/>
                <a:ea typeface="+mn-ea"/>
                <a:cs typeface="+mn-cs"/>
              </a:rPr>
              <a:t>Frühstück</a:t>
            </a:r>
            <a:r>
              <a:rPr kumimoji="0" lang="en-AU" sz="1800" b="0" i="1" u="none" strike="noStrike" kern="1200" cap="none" spc="0" normalizeH="0" baseline="0" noProof="0" dirty="0">
                <a:ln>
                  <a:noFill/>
                </a:ln>
                <a:solidFill>
                  <a:srgbClr val="22272B"/>
                </a:solidFill>
                <a:effectLst/>
                <a:uLnTx/>
                <a:uFillTx/>
                <a:ea typeface="+mn-ea"/>
                <a:cs typeface="+mn-cs"/>
              </a:rPr>
              <a:t>?</a:t>
            </a: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97482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a:xfrm>
            <a:off x="360000" y="360000"/>
            <a:ext cx="10080000" cy="545601"/>
          </a:xfrm>
        </p:spPr>
        <p:txBody>
          <a:bodyPr/>
          <a:lstStyle/>
          <a:p>
            <a:r>
              <a:rPr lang="en-AU" dirty="0"/>
              <a:t>Disappearing sentences – Team A (4 of 5)</a:t>
            </a:r>
          </a:p>
        </p:txBody>
      </p:sp>
      <p:sp>
        <p:nvSpPr>
          <p:cNvPr id="5" name="Text Placeholder 4">
            <a:extLst>
              <a:ext uri="{FF2B5EF4-FFF2-40B4-BE49-F238E27FC236}">
                <a16:creationId xmlns:a16="http://schemas.microsoft.com/office/drawing/2014/main" id="{93A511D1-B7CA-78BE-BD01-91DDDC0BB643}"/>
              </a:ext>
            </a:extLst>
          </p:cNvPr>
          <p:cNvSpPr>
            <a:spLocks noGrp="1"/>
          </p:cNvSpPr>
          <p:nvPr>
            <p:ph type="body" sz="quarter" idx="18"/>
          </p:nvPr>
        </p:nvSpPr>
        <p:spPr>
          <a:xfrm>
            <a:off x="360000" y="982520"/>
            <a:ext cx="10080000" cy="310015"/>
          </a:xfrm>
        </p:spPr>
        <p:txBody>
          <a:bodyPr/>
          <a:lstStyle/>
          <a:p>
            <a:r>
              <a:rPr lang="en-AU" dirty="0"/>
              <a:t>Slide 4</a:t>
            </a:r>
          </a:p>
        </p:txBody>
      </p:sp>
      <p:sp>
        <p:nvSpPr>
          <p:cNvPr id="2" name="Rectangle: Rounded Corners 1">
            <a:extLst>
              <a:ext uri="{FF2B5EF4-FFF2-40B4-BE49-F238E27FC236}">
                <a16:creationId xmlns:a16="http://schemas.microsoft.com/office/drawing/2014/main" id="{20498B88-E4C2-2EF6-CE5A-C6E04D698B70}"/>
              </a:ext>
              <a:ext uri="{C183D7F6-B498-43B3-948B-1728B52AA6E4}">
                <adec:decorative xmlns:adec="http://schemas.microsoft.com/office/drawing/2017/decorative" val="0"/>
              </a:ext>
            </a:extLst>
          </p:cNvPr>
          <p:cNvSpPr/>
          <p:nvPr/>
        </p:nvSpPr>
        <p:spPr>
          <a:xfrm>
            <a:off x="354000" y="1659135"/>
            <a:ext cx="11484000" cy="67867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all the sentences </a:t>
            </a:r>
            <a:r>
              <a:rPr lang="en-AU" sz="1800" dirty="0">
                <a:solidFill>
                  <a:srgbClr val="22272B"/>
                </a:solidFill>
              </a:rPr>
              <a:t>aloud, trying to include the one that is missing.</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8" name="Text 2">
            <a:extLst>
              <a:ext uri="{FF2B5EF4-FFF2-40B4-BE49-F238E27FC236}">
                <a16:creationId xmlns:a16="http://schemas.microsoft.com/office/drawing/2014/main" id="{AAA414DA-414A-5898-338C-B9100B592126}"/>
              </a:ext>
            </a:extLst>
          </p:cNvPr>
          <p:cNvSpPr/>
          <p:nvPr/>
        </p:nvSpPr>
        <p:spPr>
          <a:xfrm>
            <a:off x="360000" y="2487929"/>
            <a:ext cx="6734483" cy="1026371"/>
          </a:xfrm>
          <a:prstGeom prst="rect">
            <a:avLst/>
          </a:prstGeom>
        </p:spPr>
        <p:txBody>
          <a:bodyPr wrap="square" lIns="91440" tIns="45720" rIns="91440" bIns="45720" anchor="t">
            <a:spAutoFit/>
          </a:bodyPr>
          <a:lstStyle/>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Was isst du zum Frühstück, Jacinta?</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i="1" dirty="0">
                <a:solidFill>
                  <a:srgbClr val="22272B"/>
                </a:solidFill>
              </a:rPr>
              <a:t>Ich esse Brot und Eier zum </a:t>
            </a:r>
            <a:r>
              <a:rPr lang="en-AU" sz="1800" i="1" dirty="0" err="1">
                <a:solidFill>
                  <a:srgbClr val="22272B"/>
                </a:solidFill>
              </a:rPr>
              <a:t>Frühstück</a:t>
            </a:r>
            <a:r>
              <a:rPr lang="en-AU" sz="1800" i="1" dirty="0">
                <a:solidFill>
                  <a:srgbClr val="22272B"/>
                </a:solidFill>
              </a:rPr>
              <a:t>.</a:t>
            </a: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6297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a:xfrm>
            <a:off x="360000" y="360000"/>
            <a:ext cx="10080000" cy="545601"/>
          </a:xfrm>
        </p:spPr>
        <p:txBody>
          <a:bodyPr/>
          <a:lstStyle/>
          <a:p>
            <a:r>
              <a:rPr lang="en-AU" dirty="0"/>
              <a:t>Disappearing sentences – Team A (5 of 5)</a:t>
            </a:r>
          </a:p>
        </p:txBody>
      </p:sp>
      <p:sp>
        <p:nvSpPr>
          <p:cNvPr id="5" name="Text Placeholder 4">
            <a:extLst>
              <a:ext uri="{FF2B5EF4-FFF2-40B4-BE49-F238E27FC236}">
                <a16:creationId xmlns:a16="http://schemas.microsoft.com/office/drawing/2014/main" id="{93A511D1-B7CA-78BE-BD01-91DDDC0BB643}"/>
              </a:ext>
            </a:extLst>
          </p:cNvPr>
          <p:cNvSpPr>
            <a:spLocks noGrp="1"/>
          </p:cNvSpPr>
          <p:nvPr>
            <p:ph type="body" sz="quarter" idx="18"/>
          </p:nvPr>
        </p:nvSpPr>
        <p:spPr>
          <a:xfrm>
            <a:off x="360000" y="982520"/>
            <a:ext cx="10080000" cy="310015"/>
          </a:xfrm>
        </p:spPr>
        <p:txBody>
          <a:bodyPr/>
          <a:lstStyle/>
          <a:p>
            <a:r>
              <a:rPr lang="en-AU" dirty="0"/>
              <a:t>Slide 5</a:t>
            </a:r>
          </a:p>
        </p:txBody>
      </p:sp>
      <p:sp>
        <p:nvSpPr>
          <p:cNvPr id="2" name="Rectangle: Rounded Corners 1">
            <a:extLst>
              <a:ext uri="{FF2B5EF4-FFF2-40B4-BE49-F238E27FC236}">
                <a16:creationId xmlns:a16="http://schemas.microsoft.com/office/drawing/2014/main" id="{858240C6-481F-69AE-0F89-29D10255FA98}"/>
              </a:ext>
              <a:ext uri="{C183D7F6-B498-43B3-948B-1728B52AA6E4}">
                <adec:decorative xmlns:adec="http://schemas.microsoft.com/office/drawing/2017/decorative" val="0"/>
              </a:ext>
            </a:extLst>
          </p:cNvPr>
          <p:cNvSpPr/>
          <p:nvPr/>
        </p:nvSpPr>
        <p:spPr>
          <a:xfrm>
            <a:off x="354000" y="1659135"/>
            <a:ext cx="11484000" cy="67867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all the sentences </a:t>
            </a:r>
            <a:r>
              <a:rPr lang="en-AU" sz="1800" dirty="0">
                <a:solidFill>
                  <a:srgbClr val="22272B"/>
                </a:solidFill>
              </a:rPr>
              <a:t>aloud, trying to include the one that is missing.</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8" name="Text 2">
            <a:extLst>
              <a:ext uri="{FF2B5EF4-FFF2-40B4-BE49-F238E27FC236}">
                <a16:creationId xmlns:a16="http://schemas.microsoft.com/office/drawing/2014/main" id="{409C7D2A-3EFD-AE16-E984-0CF57782CE65}"/>
              </a:ext>
            </a:extLst>
          </p:cNvPr>
          <p:cNvSpPr/>
          <p:nvPr/>
        </p:nvSpPr>
        <p:spPr>
          <a:xfrm>
            <a:off x="360000" y="2487929"/>
            <a:ext cx="6734483" cy="456985"/>
          </a:xfrm>
          <a:prstGeom prst="rect">
            <a:avLst/>
          </a:prstGeom>
        </p:spPr>
        <p:txBody>
          <a:bodyPr wrap="square" lIns="91440" tIns="45720" rIns="91440" bIns="45720" anchor="t">
            <a:spAutoFit/>
          </a:bodyPr>
          <a:lstStyle/>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Was isst du zum Frühstück, Jacinta?</a:t>
            </a:r>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70446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517A1-A07E-47BA-A5DF-2DAB7C288D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E615E3-9A4D-CFF8-DBA7-BE1CCE7F2BA2}"/>
              </a:ext>
            </a:extLst>
          </p:cNvPr>
          <p:cNvSpPr>
            <a:spLocks noGrp="1"/>
          </p:cNvSpPr>
          <p:nvPr>
            <p:ph type="title"/>
          </p:nvPr>
        </p:nvSpPr>
        <p:spPr>
          <a:xfrm>
            <a:off x="360000" y="360000"/>
            <a:ext cx="10080000" cy="545601"/>
          </a:xfrm>
        </p:spPr>
        <p:txBody>
          <a:bodyPr/>
          <a:lstStyle/>
          <a:p>
            <a:r>
              <a:rPr lang="en-AU" dirty="0"/>
              <a:t>Disappearing sentences – Team B (1 of 5)</a:t>
            </a:r>
          </a:p>
        </p:txBody>
      </p:sp>
      <p:sp>
        <p:nvSpPr>
          <p:cNvPr id="5" name="Text Placeholder 4">
            <a:extLst>
              <a:ext uri="{FF2B5EF4-FFF2-40B4-BE49-F238E27FC236}">
                <a16:creationId xmlns:a16="http://schemas.microsoft.com/office/drawing/2014/main" id="{CB20CA72-09EA-DFBC-9B4E-2D025FD254C0}"/>
              </a:ext>
            </a:extLst>
          </p:cNvPr>
          <p:cNvSpPr>
            <a:spLocks noGrp="1"/>
          </p:cNvSpPr>
          <p:nvPr>
            <p:ph type="body" sz="quarter" idx="18"/>
          </p:nvPr>
        </p:nvSpPr>
        <p:spPr>
          <a:xfrm>
            <a:off x="360000" y="982520"/>
            <a:ext cx="10080000" cy="310015"/>
          </a:xfrm>
        </p:spPr>
        <p:txBody>
          <a:bodyPr/>
          <a:lstStyle/>
          <a:p>
            <a:r>
              <a:rPr lang="en-AU" dirty="0"/>
              <a:t>Slide 1</a:t>
            </a:r>
          </a:p>
        </p:txBody>
      </p:sp>
      <p:sp>
        <p:nvSpPr>
          <p:cNvPr id="2" name="Rectangle: Rounded Corners 1">
            <a:extLst>
              <a:ext uri="{FF2B5EF4-FFF2-40B4-BE49-F238E27FC236}">
                <a16:creationId xmlns:a16="http://schemas.microsoft.com/office/drawing/2014/main" id="{C231F755-00FD-776A-4843-31AD493008CF}"/>
              </a:ext>
              <a:ext uri="{C183D7F6-B498-43B3-948B-1728B52AA6E4}">
                <adec:decorative xmlns:adec="http://schemas.microsoft.com/office/drawing/2017/decorative" val="0"/>
              </a:ext>
            </a:extLst>
          </p:cNvPr>
          <p:cNvSpPr/>
          <p:nvPr/>
        </p:nvSpPr>
        <p:spPr>
          <a:xfrm>
            <a:off x="354000" y="1659135"/>
            <a:ext cx="11484000" cy="67867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all the sentences </a:t>
            </a:r>
            <a:r>
              <a:rPr lang="en-AU" sz="1800" dirty="0">
                <a:solidFill>
                  <a:srgbClr val="22272B"/>
                </a:solidFill>
              </a:rPr>
              <a:t>aloud.</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7" name="Text 2">
            <a:extLst>
              <a:ext uri="{FF2B5EF4-FFF2-40B4-BE49-F238E27FC236}">
                <a16:creationId xmlns:a16="http://schemas.microsoft.com/office/drawing/2014/main" id="{11225F85-D027-41A6-6073-78F50F297D0C}"/>
              </a:ext>
            </a:extLst>
          </p:cNvPr>
          <p:cNvSpPr/>
          <p:nvPr/>
        </p:nvSpPr>
        <p:spPr>
          <a:xfrm>
            <a:off x="360000" y="2487929"/>
            <a:ext cx="6734483" cy="3303918"/>
          </a:xfrm>
          <a:prstGeom prst="rect">
            <a:avLst/>
          </a:prstGeom>
        </p:spPr>
        <p:txBody>
          <a:bodyPr wrap="square" lIns="91440" tIns="45720" rIns="91440" bIns="45720" anchor="t">
            <a:spAutoFit/>
          </a:bodyPr>
          <a:lstStyle/>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Was isst du zum </a:t>
            </a:r>
            <a:r>
              <a:rPr lang="en-AU" sz="1800" i="1" dirty="0">
                <a:solidFill>
                  <a:srgbClr val="22272B"/>
                </a:solidFill>
              </a:rPr>
              <a:t>Mittagessen</a:t>
            </a:r>
            <a:r>
              <a:rPr kumimoji="0" lang="en-AU" sz="1800" b="0" i="1" u="none" strike="noStrike" kern="1200" cap="none" spc="0" normalizeH="0" baseline="0" noProof="0" dirty="0">
                <a:ln>
                  <a:noFill/>
                </a:ln>
                <a:solidFill>
                  <a:srgbClr val="22272B"/>
                </a:solidFill>
                <a:effectLst/>
                <a:uLnTx/>
                <a:uFillTx/>
                <a:ea typeface="+mn-ea"/>
                <a:cs typeface="+mn-cs"/>
              </a:rPr>
              <a:t>, Paul?</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i="1" dirty="0">
                <a:solidFill>
                  <a:srgbClr val="22272B"/>
                </a:solidFill>
              </a:rPr>
              <a:t>Ich esse Sandwiches und Obst zum Mittagessen.</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Trinkst du </a:t>
            </a:r>
            <a:r>
              <a:rPr lang="en-AU" sz="1800" i="1" dirty="0">
                <a:solidFill>
                  <a:srgbClr val="22272B"/>
                </a:solidFill>
              </a:rPr>
              <a:t>Saft</a:t>
            </a:r>
            <a:r>
              <a:rPr kumimoji="0" lang="en-AU" sz="1800" b="0" i="1" u="none" strike="noStrike" kern="1200" cap="none" spc="0" normalizeH="0" baseline="0" noProof="0" dirty="0">
                <a:ln>
                  <a:noFill/>
                </a:ln>
                <a:solidFill>
                  <a:srgbClr val="22272B"/>
                </a:solidFill>
                <a:effectLst/>
                <a:uLnTx/>
                <a:uFillTx/>
                <a:ea typeface="+mn-ea"/>
                <a:cs typeface="+mn-cs"/>
              </a:rPr>
              <a:t> zum </a:t>
            </a:r>
            <a:r>
              <a:rPr lang="en-AU" sz="1800" i="1" dirty="0">
                <a:solidFill>
                  <a:srgbClr val="22272B"/>
                </a:solidFill>
              </a:rPr>
              <a:t>Abendessen</a:t>
            </a:r>
            <a:r>
              <a:rPr kumimoji="0" lang="en-AU" sz="1800" b="0" i="1" u="none" strike="noStrike" kern="1200" cap="none" spc="0" normalizeH="0" baseline="0" noProof="0" dirty="0">
                <a:ln>
                  <a:noFill/>
                </a:ln>
                <a:solidFill>
                  <a:srgbClr val="22272B"/>
                </a:solidFill>
                <a:effectLst/>
                <a:uLnTx/>
                <a:uFillTx/>
                <a:ea typeface="+mn-ea"/>
                <a:cs typeface="+mn-cs"/>
              </a:rPr>
              <a:t>?</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Nein, ich trinke nicht gern </a:t>
            </a:r>
            <a:r>
              <a:rPr lang="en-AU" sz="1800" i="1" dirty="0">
                <a:solidFill>
                  <a:srgbClr val="22272B"/>
                </a:solidFill>
              </a:rPr>
              <a:t>Saft</a:t>
            </a:r>
            <a:r>
              <a:rPr kumimoji="0" lang="en-AU" sz="1800" b="0" i="1" u="none" strike="noStrike" kern="1200" cap="none" spc="0" normalizeH="0" baseline="0" noProof="0" dirty="0">
                <a:ln>
                  <a:noFill/>
                </a:ln>
                <a:solidFill>
                  <a:srgbClr val="22272B"/>
                </a:solidFill>
                <a:effectLst/>
                <a:uLnTx/>
                <a:uFillTx/>
                <a:ea typeface="+mn-ea"/>
                <a:cs typeface="+mn-cs"/>
              </a:rPr>
              <a:t>.</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i="1" dirty="0">
                <a:solidFill>
                  <a:srgbClr val="22272B"/>
                </a:solidFill>
              </a:rPr>
              <a:t>Ich trinke Wasser zum Abendessen.</a:t>
            </a:r>
            <a:endParaRPr kumimoji="0" lang="en-AU" sz="1800" b="0" i="1" u="none" strike="noStrike" kern="1200" cap="none" spc="0" normalizeH="0" baseline="0" noProof="0" dirty="0">
              <a:ln>
                <a:noFill/>
              </a:ln>
              <a:solidFill>
                <a:srgbClr val="22272B"/>
              </a:solidFill>
              <a:effectLst/>
              <a:uLnTx/>
              <a:uFillTx/>
              <a:ea typeface="+mn-ea"/>
              <a:cs typeface="+mn-cs"/>
            </a:endParaRPr>
          </a:p>
          <a:p>
            <a:pPr marR="0" lvl="0" algn="l" defTabSz="457173" rtl="0" eaLnBrk="1" fontAlgn="auto" latinLnBrk="0" hangingPunct="1">
              <a:lnSpc>
                <a:spcPct val="150000"/>
              </a:lnSpc>
              <a:spcBef>
                <a:spcPts val="0"/>
              </a:spcBef>
              <a:spcAft>
                <a:spcPts val="1200"/>
              </a:spcAft>
              <a:buClrTx/>
              <a:buSzTx/>
              <a:tabLst/>
              <a:defRPr/>
            </a:pPr>
            <a:endParaRPr kumimoji="0" lang="en-AU" sz="1800" b="0" i="1" u="none" strike="noStrike" kern="1200" cap="none" spc="0" normalizeH="0" baseline="0" noProof="0" dirty="0">
              <a:ln>
                <a:noFill/>
              </a:ln>
              <a:solidFill>
                <a:srgbClr val="22272B"/>
              </a:solidFill>
              <a:effectLst/>
              <a:uLnTx/>
              <a:uFillTx/>
              <a:ea typeface="+mn-ea"/>
              <a:cs typeface="+mn-cs"/>
            </a:endParaRPr>
          </a:p>
        </p:txBody>
      </p:sp>
      <p:sp>
        <p:nvSpPr>
          <p:cNvPr id="3" name="Slide Number Placeholder 2">
            <a:extLst>
              <a:ext uri="{FF2B5EF4-FFF2-40B4-BE49-F238E27FC236}">
                <a16:creationId xmlns:a16="http://schemas.microsoft.com/office/drawing/2014/main" id="{D8A2EEB2-B759-BBD6-553E-88F8095CD77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96091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F9084-3A3D-77CC-3082-E7A58160F30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90FF9C-E047-27BD-633A-0B5B86FCDAD3}"/>
              </a:ext>
            </a:extLst>
          </p:cNvPr>
          <p:cNvSpPr>
            <a:spLocks noGrp="1"/>
          </p:cNvSpPr>
          <p:nvPr>
            <p:ph type="title"/>
          </p:nvPr>
        </p:nvSpPr>
        <p:spPr>
          <a:xfrm>
            <a:off x="354000" y="360000"/>
            <a:ext cx="10080000" cy="545601"/>
          </a:xfrm>
        </p:spPr>
        <p:txBody>
          <a:bodyPr/>
          <a:lstStyle/>
          <a:p>
            <a:r>
              <a:rPr lang="en-AU" dirty="0"/>
              <a:t>Disappearing sentences – Team B (2 of 5)</a:t>
            </a:r>
          </a:p>
        </p:txBody>
      </p:sp>
      <p:sp>
        <p:nvSpPr>
          <p:cNvPr id="5" name="Text Placeholder 4">
            <a:extLst>
              <a:ext uri="{FF2B5EF4-FFF2-40B4-BE49-F238E27FC236}">
                <a16:creationId xmlns:a16="http://schemas.microsoft.com/office/drawing/2014/main" id="{BB12D7CF-BB9B-D37A-F1B1-A18098C82FFF}"/>
              </a:ext>
            </a:extLst>
          </p:cNvPr>
          <p:cNvSpPr>
            <a:spLocks noGrp="1"/>
          </p:cNvSpPr>
          <p:nvPr>
            <p:ph type="body" sz="quarter" idx="18"/>
          </p:nvPr>
        </p:nvSpPr>
        <p:spPr>
          <a:xfrm>
            <a:off x="354000" y="982520"/>
            <a:ext cx="10080000" cy="310015"/>
          </a:xfrm>
        </p:spPr>
        <p:txBody>
          <a:bodyPr/>
          <a:lstStyle/>
          <a:p>
            <a:r>
              <a:rPr lang="en-AU" dirty="0"/>
              <a:t>Slide 2</a:t>
            </a:r>
          </a:p>
        </p:txBody>
      </p:sp>
      <p:sp>
        <p:nvSpPr>
          <p:cNvPr id="6" name="Rectangle: Rounded Corners 5">
            <a:extLst>
              <a:ext uri="{FF2B5EF4-FFF2-40B4-BE49-F238E27FC236}">
                <a16:creationId xmlns:a16="http://schemas.microsoft.com/office/drawing/2014/main" id="{DBD13753-7992-93AF-D401-9C20959E225B}"/>
              </a:ext>
              <a:ext uri="{C183D7F6-B498-43B3-948B-1728B52AA6E4}">
                <adec:decorative xmlns:adec="http://schemas.microsoft.com/office/drawing/2017/decorative" val="0"/>
              </a:ext>
            </a:extLst>
          </p:cNvPr>
          <p:cNvSpPr/>
          <p:nvPr/>
        </p:nvSpPr>
        <p:spPr>
          <a:xfrm>
            <a:off x="354000" y="1659135"/>
            <a:ext cx="11484000" cy="67867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i="0" u="none" strike="noStrike" kern="1200" cap="none" spc="0" normalizeH="0" baseline="0" noProof="0" dirty="0">
                <a:ln>
                  <a:noFill/>
                </a:ln>
                <a:solidFill>
                  <a:srgbClr val="22272B"/>
                </a:solidFill>
                <a:effectLst/>
                <a:uLnTx/>
                <a:uFillTx/>
                <a:ea typeface="+mn-ea"/>
                <a:cs typeface="+mn-cs"/>
              </a:rPr>
              <a:t>Read all the sentences </a:t>
            </a:r>
            <a:r>
              <a:rPr lang="en-AU" sz="1800" dirty="0">
                <a:solidFill>
                  <a:srgbClr val="22272B"/>
                </a:solidFill>
              </a:rPr>
              <a:t>aloud, trying to include the one that is missing.</a:t>
            </a:r>
            <a:endParaRPr kumimoji="0" lang="en-AU" sz="1800" i="0" u="none" strike="noStrike" kern="1200" cap="none" spc="0" normalizeH="0" baseline="0" noProof="0" dirty="0">
              <a:ln>
                <a:noFill/>
              </a:ln>
              <a:solidFill>
                <a:srgbClr val="22272B"/>
              </a:solidFill>
              <a:effectLst/>
              <a:uLnTx/>
              <a:uFillTx/>
              <a:ea typeface="+mn-ea"/>
              <a:cs typeface="+mn-cs"/>
            </a:endParaRPr>
          </a:p>
        </p:txBody>
      </p:sp>
      <p:sp>
        <p:nvSpPr>
          <p:cNvPr id="7" name="Text 2">
            <a:extLst>
              <a:ext uri="{FF2B5EF4-FFF2-40B4-BE49-F238E27FC236}">
                <a16:creationId xmlns:a16="http://schemas.microsoft.com/office/drawing/2014/main" id="{D5C29CB9-47D9-588E-7975-A451B7A55FAB}"/>
              </a:ext>
            </a:extLst>
          </p:cNvPr>
          <p:cNvSpPr/>
          <p:nvPr/>
        </p:nvSpPr>
        <p:spPr>
          <a:xfrm>
            <a:off x="360000" y="2487929"/>
            <a:ext cx="6734483" cy="2165145"/>
          </a:xfrm>
          <a:prstGeom prst="rect">
            <a:avLst/>
          </a:prstGeom>
        </p:spPr>
        <p:txBody>
          <a:bodyPr wrap="square" lIns="91440" tIns="45720" rIns="91440" bIns="45720" anchor="t">
            <a:spAutoFit/>
          </a:bodyPr>
          <a:lstStyle/>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Was isst du zum </a:t>
            </a:r>
            <a:r>
              <a:rPr lang="en-AU" sz="1800" i="1" dirty="0">
                <a:solidFill>
                  <a:srgbClr val="22272B"/>
                </a:solidFill>
              </a:rPr>
              <a:t>Mittagessen</a:t>
            </a:r>
            <a:r>
              <a:rPr kumimoji="0" lang="en-AU" sz="1800" b="0" i="1" u="none" strike="noStrike" kern="1200" cap="none" spc="0" normalizeH="0" baseline="0" noProof="0" dirty="0">
                <a:ln>
                  <a:noFill/>
                </a:ln>
                <a:solidFill>
                  <a:srgbClr val="22272B"/>
                </a:solidFill>
                <a:effectLst/>
                <a:uLnTx/>
                <a:uFillTx/>
                <a:ea typeface="+mn-ea"/>
                <a:cs typeface="+mn-cs"/>
              </a:rPr>
              <a:t>, Paul?</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i="1" dirty="0">
                <a:solidFill>
                  <a:srgbClr val="22272B"/>
                </a:solidFill>
              </a:rPr>
              <a:t>Ich esse Sandwiches und Obst zum Mittagessen.</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Trinkst du </a:t>
            </a:r>
            <a:r>
              <a:rPr lang="en-AU" sz="1800" i="1" dirty="0">
                <a:solidFill>
                  <a:srgbClr val="22272B"/>
                </a:solidFill>
              </a:rPr>
              <a:t>Saft</a:t>
            </a:r>
            <a:r>
              <a:rPr kumimoji="0" lang="en-AU" sz="1800" b="0" i="1" u="none" strike="noStrike" kern="1200" cap="none" spc="0" normalizeH="0" baseline="0" noProof="0" dirty="0">
                <a:ln>
                  <a:noFill/>
                </a:ln>
                <a:solidFill>
                  <a:srgbClr val="22272B"/>
                </a:solidFill>
                <a:effectLst/>
                <a:uLnTx/>
                <a:uFillTx/>
                <a:ea typeface="+mn-ea"/>
                <a:cs typeface="+mn-cs"/>
              </a:rPr>
              <a:t> zum </a:t>
            </a:r>
            <a:r>
              <a:rPr lang="en-AU" sz="1800" i="1" dirty="0">
                <a:solidFill>
                  <a:srgbClr val="22272B"/>
                </a:solidFill>
              </a:rPr>
              <a:t>Abendessen</a:t>
            </a:r>
            <a:r>
              <a:rPr kumimoji="0" lang="en-AU" sz="1800" b="0" i="1" u="none" strike="noStrike" kern="1200" cap="none" spc="0" normalizeH="0" baseline="0" noProof="0" dirty="0">
                <a:ln>
                  <a:noFill/>
                </a:ln>
                <a:solidFill>
                  <a:srgbClr val="22272B"/>
                </a:solidFill>
                <a:effectLst/>
                <a:uLnTx/>
                <a:uFillTx/>
                <a:ea typeface="+mn-ea"/>
                <a:cs typeface="+mn-cs"/>
              </a:rPr>
              <a:t>?</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1" u="none" strike="noStrike" kern="1200" cap="none" spc="0" normalizeH="0" baseline="0" noProof="0" dirty="0">
                <a:ln>
                  <a:noFill/>
                </a:ln>
                <a:solidFill>
                  <a:srgbClr val="22272B"/>
                </a:solidFill>
                <a:effectLst/>
                <a:uLnTx/>
                <a:uFillTx/>
                <a:ea typeface="+mn-ea"/>
                <a:cs typeface="+mn-cs"/>
              </a:rPr>
              <a:t>Nein, ich trinke nicht gern </a:t>
            </a:r>
            <a:r>
              <a:rPr lang="en-AU" sz="1800" i="1" dirty="0">
                <a:solidFill>
                  <a:srgbClr val="22272B"/>
                </a:solidFill>
              </a:rPr>
              <a:t>Saft</a:t>
            </a:r>
            <a:r>
              <a:rPr kumimoji="0" lang="en-AU" sz="1800" b="0" i="1" u="none" strike="noStrike" kern="1200" cap="none" spc="0" normalizeH="0" baseline="0" noProof="0" dirty="0">
                <a:ln>
                  <a:noFill/>
                </a:ln>
                <a:solidFill>
                  <a:srgbClr val="22272B"/>
                </a:solidFill>
                <a:effectLst/>
                <a:uLnTx/>
                <a:uFillTx/>
                <a:ea typeface="+mn-ea"/>
                <a:cs typeface="+mn-cs"/>
              </a:rPr>
              <a:t>.</a:t>
            </a:r>
          </a:p>
        </p:txBody>
      </p:sp>
      <p:sp>
        <p:nvSpPr>
          <p:cNvPr id="3" name="Slide Number Placeholder 2">
            <a:extLst>
              <a:ext uri="{FF2B5EF4-FFF2-40B4-BE49-F238E27FC236}">
                <a16:creationId xmlns:a16="http://schemas.microsoft.com/office/drawing/2014/main" id="{D53E0BBE-036E-C684-F081-2C7F2D4D695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67157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2362</Words>
  <Application>Microsoft Office PowerPoint</Application>
  <PresentationFormat>Widescreen</PresentationFormat>
  <Paragraphs>162</Paragraphs>
  <Slides>21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Public Sans Light</vt:lpstr>
      <vt:lpstr>Public Sans</vt:lpstr>
      <vt:lpstr>Calibri</vt:lpstr>
      <vt:lpstr>Times New Roman</vt:lpstr>
      <vt:lpstr>Yu Mincho</vt:lpstr>
      <vt:lpstr>Arial</vt:lpstr>
      <vt:lpstr>NSWG Corporate</vt:lpstr>
      <vt:lpstr>Disappearing sentences</vt:lpstr>
      <vt:lpstr>Instructions (1 of 2)</vt:lpstr>
      <vt:lpstr>Disappearing sentences – Team A (1 of 5)</vt:lpstr>
      <vt:lpstr>Disappearing sentences – Team A (2 of 5)</vt:lpstr>
      <vt:lpstr>Disappearing sentences – Team A (3 of 5)</vt:lpstr>
      <vt:lpstr>Disappearing sentences – Team A (4 of 5)</vt:lpstr>
      <vt:lpstr>Disappearing sentences – Team A (5 of 5)</vt:lpstr>
      <vt:lpstr>Disappearing sentences – Team B (1 of 5)</vt:lpstr>
      <vt:lpstr>Disappearing sentences – Team B (2 of 5)</vt:lpstr>
      <vt:lpstr>Disappearing sentences – Team B (3 of 5)</vt:lpstr>
      <vt:lpstr>Disappearing sentences – Team B (4 of 5)</vt:lpstr>
      <vt:lpstr>Disappearing sentences – Team B (5 of 5)</vt:lpstr>
      <vt:lpstr>Disappearing text</vt:lpstr>
      <vt:lpstr>Instructions (2 of 2)</vt:lpstr>
      <vt:lpstr>Disappearing text – Team A (1 of 3)</vt:lpstr>
      <vt:lpstr>Disappearing text – Team A (2 of 3)</vt:lpstr>
      <vt:lpstr>Disappearing text – Team A (3 of 3)</vt:lpstr>
      <vt:lpstr>Disappearing text – Team B (1 of 3)</vt:lpstr>
      <vt:lpstr>Disappearing text – Team B (2 of 3)</vt:lpstr>
      <vt:lpstr>Disappearing text – Team B (3 of 3)</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Disappearing sentences</dc:title>
  <dc:creator>NSW Department of Education</dc:creator>
  <dcterms:created xsi:type="dcterms:W3CDTF">2024-03-11T23:03:24Z</dcterms:created>
  <dcterms:modified xsi:type="dcterms:W3CDTF">2024-03-11T23:03:39Z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2024-03-11T23:03:39Z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39e59a54-8982-4c16-bceb-da4346e5ce4e</vt:lpwstr>
  </property>
  <property fmtid="{D5CDD505-2E9C-101B-9397-08002B2CF9AE}" pid="8" name="MSIP_Label_b603dfd7-d93a-4381-a340-2995d8282205_ContentBits">
    <vt:lpwstr>0</vt:lpwstr>
  </property>
</Properties>
</file>