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5" r:id="rId1"/>
  </p:sldMasterIdLst>
  <p:notesMasterIdLst>
    <p:notesMasterId r:id="rId6"/>
  </p:notesMasterIdLst>
  <p:handoutMasterIdLst>
    <p:handoutMasterId r:id="rId7"/>
  </p:handoutMasterIdLst>
  <p:sldIdLst>
    <p:sldId id="350" r:id="rId2"/>
    <p:sldId id="400" r:id="rId3"/>
    <p:sldId id="402" r:id="rId4"/>
    <p:sldId id="403" r:id="rId5"/>
  </p:sldIdLst>
  <p:sldSz cx="12192000" cy="6858000"/>
  <p:notesSz cx="6858000" cy="9144000"/>
  <p:embeddedFontLst>
    <p:embeddedFont>
      <p:font typeface="Public Sans" pitchFamily="2" charset="0"/>
      <p:regular r:id="rId8"/>
      <p:bold r:id="rId9"/>
      <p:italic r:id="rId10"/>
      <p:boldItalic r:id="rId11"/>
    </p:embeddedFont>
    <p:embeddedFont>
      <p:font typeface="Public Sans Light" pitchFamily="2" charset="0"/>
      <p:regular r:id="rId12"/>
      <p:italic r:id="rId13"/>
    </p:embeddedFont>
    <p:embeddedFont>
      <p:font typeface="Public Sans SemiBold" pitchFamily="2" charset="0"/>
      <p:bold r:id="rId14"/>
      <p:bold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0DA81-4F67-449F-B2B7-FB473CFA5A5D}" v="3" dt="2023-12-11T01:46:32.50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254" autoAdjust="0"/>
  </p:normalViewPr>
  <p:slideViewPr>
    <p:cSldViewPr snapToGrid="0">
      <p:cViewPr varScale="1">
        <p:scale>
          <a:sx n="109" d="100"/>
          <a:sy n="109" d="100"/>
        </p:scale>
        <p:origin x="672" y="102"/>
      </p:cViewPr>
      <p:guideLst>
        <p:guide orient="horz" pos="2160"/>
        <p:guide pos="3840"/>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Poulos (Sophia Poulos)" userId="2b1b2c4f-da8a-4030-9339-5055ef8c757d" providerId="ADAL" clId="{0220DA81-4F67-449F-B2B7-FB473CFA5A5D}"/>
    <pc:docChg chg="modSld">
      <pc:chgData name="Sophie Poulos (Sophia Poulos)" userId="2b1b2c4f-da8a-4030-9339-5055ef8c757d" providerId="ADAL" clId="{0220DA81-4F67-449F-B2B7-FB473CFA5A5D}" dt="2023-12-11T01:46:54.617" v="18" actId="20577"/>
      <pc:docMkLst>
        <pc:docMk/>
      </pc:docMkLst>
      <pc:sldChg chg="modSp mod">
        <pc:chgData name="Sophie Poulos (Sophia Poulos)" userId="2b1b2c4f-da8a-4030-9339-5055ef8c757d" providerId="ADAL" clId="{0220DA81-4F67-449F-B2B7-FB473CFA5A5D}" dt="2023-12-11T01:46:54.617" v="18" actId="20577"/>
        <pc:sldMkLst>
          <pc:docMk/>
          <pc:sldMk cId="2468948228" sldId="402"/>
        </pc:sldMkLst>
        <pc:spChg chg="mod">
          <ac:chgData name="Sophie Poulos (Sophia Poulos)" userId="2b1b2c4f-da8a-4030-9339-5055ef8c757d" providerId="ADAL" clId="{0220DA81-4F67-449F-B2B7-FB473CFA5A5D}" dt="2023-12-11T01:46:54.617" v="18" actId="20577"/>
          <ac:spMkLst>
            <pc:docMk/>
            <pc:sldMk cId="2468948228" sldId="402"/>
            <ac:spMk id="48" creationId="{1ED1529D-5CE3-65C4-CEA6-5EA5442D4B80}"/>
          </ac:spMkLst>
        </pc:spChg>
        <pc:spChg chg="mod">
          <ac:chgData name="Sophie Poulos (Sophia Poulos)" userId="2b1b2c4f-da8a-4030-9339-5055ef8c757d" providerId="ADAL" clId="{0220DA81-4F67-449F-B2B7-FB473CFA5A5D}" dt="2023-12-11T01:45:28.068" v="0" actId="14100"/>
          <ac:spMkLst>
            <pc:docMk/>
            <pc:sldMk cId="2468948228" sldId="402"/>
            <ac:spMk id="66" creationId="{4C2480CB-28D6-A0F0-393E-84EC23662F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11/12/2023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11/12/2023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66141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52342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418945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38241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301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38300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6597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9401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7065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39359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10759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381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73444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95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9618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998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0423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87371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09302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67672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48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5629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45880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38659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251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402699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907C0B-0B94-8BF5-8B33-835EF9608A2F}"/>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9092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70010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73538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49147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4395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674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1795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93264203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F032084D-E476-3927-7F15-8BBD868AB18D}"/>
              </a:ext>
            </a:extLst>
          </p:cNvPr>
          <p:cNvSpPr>
            <a:spLocks noGrp="1"/>
          </p:cNvSpPr>
          <p:nvPr>
            <p:ph type="ctrTitle"/>
          </p:nvPr>
        </p:nvSpPr>
        <p:spPr/>
        <p:txBody>
          <a:bodyPr/>
          <a:lstStyle/>
          <a:p>
            <a:r>
              <a:rPr lang="en-AU" dirty="0"/>
              <a:t>Learning map – Family trip to Greece</a:t>
            </a:r>
          </a:p>
        </p:txBody>
      </p:sp>
      <p:sp>
        <p:nvSpPr>
          <p:cNvPr id="4" name="Text Placeholder 3">
            <a:extLst>
              <a:ext uri="{FF2B5EF4-FFF2-40B4-BE49-F238E27FC236}">
                <a16:creationId xmlns:a16="http://schemas.microsoft.com/office/drawing/2014/main" id="{B8D57F41-393C-2DCE-2785-4CCF4F5A14A9}"/>
              </a:ext>
            </a:extLst>
          </p:cNvPr>
          <p:cNvSpPr>
            <a:spLocks noGrp="1"/>
          </p:cNvSpPr>
          <p:nvPr>
            <p:ph type="body" sz="quarter" idx="14"/>
          </p:nvPr>
        </p:nvSpPr>
        <p:spPr/>
        <p:txBody>
          <a:bodyPr/>
          <a:lstStyle/>
          <a:p>
            <a:r>
              <a:rPr lang="en-AU" dirty="0">
                <a:latin typeface="+mj-lt"/>
              </a:rPr>
              <a:t>Stage 3</a:t>
            </a:r>
          </a:p>
        </p:txBody>
      </p:sp>
      <p:sp>
        <p:nvSpPr>
          <p:cNvPr id="2" name="Footer Placeholder 6">
            <a:extLst>
              <a:ext uri="{FF2B5EF4-FFF2-40B4-BE49-F238E27FC236}">
                <a16:creationId xmlns:a16="http://schemas.microsoft.com/office/drawing/2014/main" id="{C43C3005-DC00-79B0-6ED4-6E598ACCB144}"/>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100371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DC787A-F249-8387-D106-CFEE8A965854}"/>
              </a:ext>
            </a:extLst>
          </p:cNvPr>
          <p:cNvSpPr>
            <a:spLocks noGrp="1"/>
          </p:cNvSpPr>
          <p:nvPr>
            <p:ph type="title"/>
          </p:nvPr>
        </p:nvSpPr>
        <p:spPr/>
        <p:txBody>
          <a:bodyPr/>
          <a:lstStyle/>
          <a:p>
            <a:r>
              <a:rPr lang="en-US" dirty="0"/>
              <a:t>Family trip to Greece</a:t>
            </a:r>
            <a:endParaRPr lang="en-AU" dirty="0"/>
          </a:p>
        </p:txBody>
      </p:sp>
      <p:sp>
        <p:nvSpPr>
          <p:cNvPr id="3" name="Text Placeholder 2">
            <a:extLst>
              <a:ext uri="{FF2B5EF4-FFF2-40B4-BE49-F238E27FC236}">
                <a16:creationId xmlns:a16="http://schemas.microsoft.com/office/drawing/2014/main" id="{83D018B6-0486-7A99-4940-A5643A9FAA77}"/>
              </a:ext>
            </a:extLst>
          </p:cNvPr>
          <p:cNvSpPr>
            <a:spLocks noGrp="1"/>
          </p:cNvSpPr>
          <p:nvPr>
            <p:ph type="body" sz="quarter" idx="18"/>
          </p:nvPr>
        </p:nvSpPr>
        <p:spPr/>
        <p:txBody>
          <a:bodyPr/>
          <a:lstStyle/>
          <a:p>
            <a:r>
              <a:rPr lang="en-AU" dirty="0"/>
              <a:t>Stage 3</a:t>
            </a:r>
          </a:p>
        </p:txBody>
      </p:sp>
      <p:pic>
        <p:nvPicPr>
          <p:cNvPr id="5" name="Picture 4">
            <a:extLst>
              <a:ext uri="{FF2B5EF4-FFF2-40B4-BE49-F238E27FC236}">
                <a16:creationId xmlns:a16="http://schemas.microsoft.com/office/drawing/2014/main" id="{AEF05DCD-96A0-EF3A-4031-B142FAF97F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1666992"/>
            <a:ext cx="10666828" cy="4363067"/>
          </a:xfrm>
          <a:prstGeom prst="rect">
            <a:avLst/>
          </a:prstGeom>
        </p:spPr>
      </p:pic>
      <p:grpSp>
        <p:nvGrpSpPr>
          <p:cNvPr id="8" name="Group 7" descr="1. Things to do on holiday.">
            <a:extLst>
              <a:ext uri="{FF2B5EF4-FFF2-40B4-BE49-F238E27FC236}">
                <a16:creationId xmlns:a16="http://schemas.microsoft.com/office/drawing/2014/main" id="{352ECAC5-257C-180F-9392-F1680F5A69EC}"/>
              </a:ext>
            </a:extLst>
          </p:cNvPr>
          <p:cNvGrpSpPr/>
          <p:nvPr/>
        </p:nvGrpSpPr>
        <p:grpSpPr>
          <a:xfrm>
            <a:off x="1476461" y="1186448"/>
            <a:ext cx="2052445" cy="2404972"/>
            <a:chOff x="1845608" y="1175843"/>
            <a:chExt cx="2052445" cy="2404972"/>
          </a:xfrm>
        </p:grpSpPr>
        <p:sp>
          <p:nvSpPr>
            <p:cNvPr id="7" name="Text Placeholder 3">
              <a:extLst>
                <a:ext uri="{FF2B5EF4-FFF2-40B4-BE49-F238E27FC236}">
                  <a16:creationId xmlns:a16="http://schemas.microsoft.com/office/drawing/2014/main" id="{9476CCFF-88C1-1A48-316E-070F740597D0}"/>
                </a:ext>
              </a:extLst>
            </p:cNvPr>
            <p:cNvSpPr txBox="1">
              <a:spLocks/>
            </p:cNvSpPr>
            <p:nvPr/>
          </p:nvSpPr>
          <p:spPr>
            <a:xfrm>
              <a:off x="1845608" y="1175843"/>
              <a:ext cx="2052445"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2438" indent="-342900">
                <a:buFont typeface="+mj-lt"/>
                <a:buAutoNum type="arabicPeriod"/>
              </a:pPr>
              <a:r>
                <a:rPr lang="en-AU" sz="1600" dirty="0">
                  <a:latin typeface="+mn-lt"/>
                </a:rPr>
                <a:t>Things to do on holiday</a:t>
              </a:r>
            </a:p>
          </p:txBody>
        </p:sp>
        <p:pic>
          <p:nvPicPr>
            <p:cNvPr id="32" name="Picture 31">
              <a:extLst>
                <a:ext uri="{FF2B5EF4-FFF2-40B4-BE49-F238E27FC236}">
                  <a16:creationId xmlns:a16="http://schemas.microsoft.com/office/drawing/2014/main" id="{C7D2823B-FE1A-66A7-E644-FB3F6B895E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41426" y="1978251"/>
              <a:ext cx="660809" cy="653925"/>
            </a:xfrm>
            <a:prstGeom prst="rect">
              <a:avLst/>
            </a:prstGeom>
          </p:spPr>
        </p:pic>
        <p:pic>
          <p:nvPicPr>
            <p:cNvPr id="9" name="Picture 8" descr="Santorini.">
              <a:extLst>
                <a:ext uri="{FF2B5EF4-FFF2-40B4-BE49-F238E27FC236}">
                  <a16:creationId xmlns:a16="http://schemas.microsoft.com/office/drawing/2014/main" id="{8E2E0B1F-57B9-4563-072A-FAD9BF8481D3}"/>
                </a:ext>
              </a:extLst>
            </p:cNvPr>
            <p:cNvPicPr>
              <a:picLocks noChangeAspect="1"/>
            </p:cNvPicPr>
            <p:nvPr/>
          </p:nvPicPr>
          <p:blipFill>
            <a:blip r:embed="rId5"/>
            <a:stretch>
              <a:fillRect/>
            </a:stretch>
          </p:blipFill>
          <p:spPr>
            <a:xfrm>
              <a:off x="2186688" y="2740964"/>
              <a:ext cx="1370284" cy="839851"/>
            </a:xfrm>
            <a:prstGeom prst="rect">
              <a:avLst/>
            </a:prstGeom>
          </p:spPr>
        </p:pic>
      </p:grpSp>
      <p:grpSp>
        <p:nvGrpSpPr>
          <p:cNvPr id="12" name="Group 11" descr="2. When to go on holiday.">
            <a:extLst>
              <a:ext uri="{FF2B5EF4-FFF2-40B4-BE49-F238E27FC236}">
                <a16:creationId xmlns:a16="http://schemas.microsoft.com/office/drawing/2014/main" id="{C43A3357-1330-984E-4C26-AD2089FC78AD}"/>
              </a:ext>
            </a:extLst>
          </p:cNvPr>
          <p:cNvGrpSpPr/>
          <p:nvPr/>
        </p:nvGrpSpPr>
        <p:grpSpPr>
          <a:xfrm>
            <a:off x="3679589" y="1186448"/>
            <a:ext cx="2046254" cy="2468942"/>
            <a:chOff x="4273800" y="1175843"/>
            <a:chExt cx="2046254" cy="2468942"/>
          </a:xfrm>
        </p:grpSpPr>
        <p:sp>
          <p:nvSpPr>
            <p:cNvPr id="44" name="Text Placeholder 3">
              <a:extLst>
                <a:ext uri="{FF2B5EF4-FFF2-40B4-BE49-F238E27FC236}">
                  <a16:creationId xmlns:a16="http://schemas.microsoft.com/office/drawing/2014/main" id="{D173BCDC-50C1-8AF1-52C6-3FA9C16B4788}"/>
                </a:ext>
              </a:extLst>
            </p:cNvPr>
            <p:cNvSpPr txBox="1">
              <a:spLocks/>
            </p:cNvSpPr>
            <p:nvPr/>
          </p:nvSpPr>
          <p:spPr>
            <a:xfrm>
              <a:off x="4273800" y="1175843"/>
              <a:ext cx="204625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2438" indent="-342900">
                <a:buFont typeface="+mj-lt"/>
                <a:buAutoNum type="arabicPeriod" startAt="2"/>
              </a:pPr>
              <a:r>
                <a:rPr lang="en-AU" sz="1600" dirty="0">
                  <a:latin typeface="+mn-lt"/>
                </a:rPr>
                <a:t>When to go on holiday</a:t>
              </a:r>
            </a:p>
          </p:txBody>
        </p:sp>
        <p:pic>
          <p:nvPicPr>
            <p:cNvPr id="45" name="Picture 44">
              <a:extLst>
                <a:ext uri="{FF2B5EF4-FFF2-40B4-BE49-F238E27FC236}">
                  <a16:creationId xmlns:a16="http://schemas.microsoft.com/office/drawing/2014/main" id="{4F88FB29-D62C-1450-4F69-233AFB6A98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66523" y="1978251"/>
              <a:ext cx="660809" cy="653925"/>
            </a:xfrm>
            <a:prstGeom prst="rect">
              <a:avLst/>
            </a:prstGeom>
          </p:spPr>
        </p:pic>
        <p:pic>
          <p:nvPicPr>
            <p:cNvPr id="11" name="Picture 10" descr="4 trees representing the 4 seasons.">
              <a:extLst>
                <a:ext uri="{FF2B5EF4-FFF2-40B4-BE49-F238E27FC236}">
                  <a16:creationId xmlns:a16="http://schemas.microsoft.com/office/drawing/2014/main" id="{1DD7D514-DEF0-4A0C-9A00-7DF9CBDBBC71}"/>
                </a:ext>
              </a:extLst>
            </p:cNvPr>
            <p:cNvPicPr>
              <a:picLocks noChangeAspect="1"/>
            </p:cNvPicPr>
            <p:nvPr/>
          </p:nvPicPr>
          <p:blipFill>
            <a:blip r:embed="rId6"/>
            <a:stretch>
              <a:fillRect/>
            </a:stretch>
          </p:blipFill>
          <p:spPr>
            <a:xfrm>
              <a:off x="4830439" y="2740964"/>
              <a:ext cx="932977" cy="903821"/>
            </a:xfrm>
            <a:prstGeom prst="rect">
              <a:avLst/>
            </a:prstGeom>
          </p:spPr>
        </p:pic>
      </p:grpSp>
      <p:grpSp>
        <p:nvGrpSpPr>
          <p:cNvPr id="14" name="Group 13" descr="3. Kosta’s family trip to Greece.">
            <a:extLst>
              <a:ext uri="{FF2B5EF4-FFF2-40B4-BE49-F238E27FC236}">
                <a16:creationId xmlns:a16="http://schemas.microsoft.com/office/drawing/2014/main" id="{93DDBE7F-729F-E351-0AC4-6D3C94C9EADD}"/>
              </a:ext>
            </a:extLst>
          </p:cNvPr>
          <p:cNvGrpSpPr/>
          <p:nvPr/>
        </p:nvGrpSpPr>
        <p:grpSpPr>
          <a:xfrm>
            <a:off x="5876526" y="1186448"/>
            <a:ext cx="2097750" cy="2432937"/>
            <a:chOff x="6320054" y="1175843"/>
            <a:chExt cx="2097750" cy="2432937"/>
          </a:xfrm>
        </p:grpSpPr>
        <p:sp>
          <p:nvSpPr>
            <p:cNvPr id="48" name="Text Placeholder 3">
              <a:extLst>
                <a:ext uri="{FF2B5EF4-FFF2-40B4-BE49-F238E27FC236}">
                  <a16:creationId xmlns:a16="http://schemas.microsoft.com/office/drawing/2014/main" id="{1ED1529D-5CE3-65C4-CEA6-5EA5442D4B80}"/>
                </a:ext>
              </a:extLst>
            </p:cNvPr>
            <p:cNvSpPr txBox="1">
              <a:spLocks/>
            </p:cNvSpPr>
            <p:nvPr/>
          </p:nvSpPr>
          <p:spPr>
            <a:xfrm>
              <a:off x="6320054" y="1175843"/>
              <a:ext cx="2097750" cy="64432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2438" indent="-342900">
                <a:buFont typeface="+mj-lt"/>
                <a:buAutoNum type="arabicPeriod" startAt="3"/>
              </a:pPr>
              <a:r>
                <a:rPr lang="en-AU" sz="1600" dirty="0">
                  <a:latin typeface="+mn-lt"/>
                </a:rPr>
                <a:t>Kosta’s family trip to Greece</a:t>
              </a:r>
            </a:p>
          </p:txBody>
        </p:sp>
        <p:pic>
          <p:nvPicPr>
            <p:cNvPr id="49" name="Picture 48">
              <a:extLst>
                <a:ext uri="{FF2B5EF4-FFF2-40B4-BE49-F238E27FC236}">
                  <a16:creationId xmlns:a16="http://schemas.microsoft.com/office/drawing/2014/main" id="{1C65AAB2-69A1-7389-A73E-3669FEB977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38525" y="1978251"/>
              <a:ext cx="660809" cy="653925"/>
            </a:xfrm>
            <a:prstGeom prst="rect">
              <a:avLst/>
            </a:prstGeom>
          </p:spPr>
        </p:pic>
        <p:pic>
          <p:nvPicPr>
            <p:cNvPr id="6" name="Picture 5" descr="Airplane.">
              <a:extLst>
                <a:ext uri="{FF2B5EF4-FFF2-40B4-BE49-F238E27FC236}">
                  <a16:creationId xmlns:a16="http://schemas.microsoft.com/office/drawing/2014/main" id="{10E58A4A-4B3F-6B90-3F91-34E952C4331C}"/>
                </a:ext>
              </a:extLst>
            </p:cNvPr>
            <p:cNvPicPr>
              <a:picLocks noChangeAspect="1"/>
            </p:cNvPicPr>
            <p:nvPr/>
          </p:nvPicPr>
          <p:blipFill>
            <a:blip r:embed="rId7"/>
            <a:stretch>
              <a:fillRect/>
            </a:stretch>
          </p:blipFill>
          <p:spPr>
            <a:xfrm>
              <a:off x="6768757" y="2740964"/>
              <a:ext cx="1200344" cy="867816"/>
            </a:xfrm>
            <a:prstGeom prst="rect">
              <a:avLst/>
            </a:prstGeom>
          </p:spPr>
        </p:pic>
      </p:grpSp>
      <p:grpSp>
        <p:nvGrpSpPr>
          <p:cNvPr id="15" name="Group 14" descr="4. Creating your itinerary.&#10;">
            <a:extLst>
              <a:ext uri="{FF2B5EF4-FFF2-40B4-BE49-F238E27FC236}">
                <a16:creationId xmlns:a16="http://schemas.microsoft.com/office/drawing/2014/main" id="{CFFE563D-85E0-3BE3-EBB8-031C6DC5B103}"/>
              </a:ext>
            </a:extLst>
          </p:cNvPr>
          <p:cNvGrpSpPr/>
          <p:nvPr/>
        </p:nvGrpSpPr>
        <p:grpSpPr>
          <a:xfrm>
            <a:off x="8124958" y="1186448"/>
            <a:ext cx="2097750" cy="2317337"/>
            <a:chOff x="8494105" y="1175843"/>
            <a:chExt cx="2097750" cy="2317337"/>
          </a:xfrm>
        </p:grpSpPr>
        <p:sp>
          <p:nvSpPr>
            <p:cNvPr id="52" name="Text Placeholder 3">
              <a:extLst>
                <a:ext uri="{FF2B5EF4-FFF2-40B4-BE49-F238E27FC236}">
                  <a16:creationId xmlns:a16="http://schemas.microsoft.com/office/drawing/2014/main" id="{CB634D5D-97A1-78E6-3E2C-714F438685D6}"/>
                </a:ext>
              </a:extLst>
            </p:cNvPr>
            <p:cNvSpPr txBox="1">
              <a:spLocks/>
            </p:cNvSpPr>
            <p:nvPr/>
          </p:nvSpPr>
          <p:spPr>
            <a:xfrm>
              <a:off x="8494105" y="1175843"/>
              <a:ext cx="2097750"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2438" indent="-342900">
                <a:buFont typeface="+mj-lt"/>
                <a:buAutoNum type="arabicPeriod" startAt="4"/>
              </a:pPr>
              <a:r>
                <a:rPr lang="en-AU" sz="1600" dirty="0">
                  <a:latin typeface="+mn-lt"/>
                </a:rPr>
                <a:t>Creating your itinerary</a:t>
              </a:r>
            </a:p>
          </p:txBody>
        </p:sp>
        <p:pic>
          <p:nvPicPr>
            <p:cNvPr id="53" name="Picture 52">
              <a:extLst>
                <a:ext uri="{FF2B5EF4-FFF2-40B4-BE49-F238E27FC236}">
                  <a16:creationId xmlns:a16="http://schemas.microsoft.com/office/drawing/2014/main" id="{5E386324-698E-0CCC-01C6-775C9867E3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12576" y="1978251"/>
              <a:ext cx="660809" cy="653925"/>
            </a:xfrm>
            <a:prstGeom prst="rect">
              <a:avLst/>
            </a:prstGeom>
          </p:spPr>
        </p:pic>
        <p:pic>
          <p:nvPicPr>
            <p:cNvPr id="13" name="Picture 12" descr="Map.">
              <a:extLst>
                <a:ext uri="{FF2B5EF4-FFF2-40B4-BE49-F238E27FC236}">
                  <a16:creationId xmlns:a16="http://schemas.microsoft.com/office/drawing/2014/main" id="{1B1685A5-2F16-82FC-825C-28C8EC20CFF6}"/>
                </a:ext>
              </a:extLst>
            </p:cNvPr>
            <p:cNvPicPr>
              <a:picLocks noChangeAspect="1"/>
            </p:cNvPicPr>
            <p:nvPr/>
          </p:nvPicPr>
          <p:blipFill>
            <a:blip r:embed="rId8"/>
            <a:stretch>
              <a:fillRect/>
            </a:stretch>
          </p:blipFill>
          <p:spPr>
            <a:xfrm>
              <a:off x="8942808" y="2740964"/>
              <a:ext cx="1200344" cy="752216"/>
            </a:xfrm>
            <a:prstGeom prst="rect">
              <a:avLst/>
            </a:prstGeom>
          </p:spPr>
        </p:pic>
      </p:grpSp>
      <p:grpSp>
        <p:nvGrpSpPr>
          <p:cNvPr id="19" name="Group 18" descr="5. Assessment criteria.">
            <a:extLst>
              <a:ext uri="{FF2B5EF4-FFF2-40B4-BE49-F238E27FC236}">
                <a16:creationId xmlns:a16="http://schemas.microsoft.com/office/drawing/2014/main" id="{228A7B34-1DA5-4451-1416-74B10B76FD45}"/>
              </a:ext>
            </a:extLst>
          </p:cNvPr>
          <p:cNvGrpSpPr/>
          <p:nvPr/>
        </p:nvGrpSpPr>
        <p:grpSpPr>
          <a:xfrm>
            <a:off x="7552349" y="3534459"/>
            <a:ext cx="4012047" cy="657460"/>
            <a:chOff x="7580952" y="3481758"/>
            <a:chExt cx="4012047" cy="657460"/>
          </a:xfrm>
        </p:grpSpPr>
        <p:sp>
          <p:nvSpPr>
            <p:cNvPr id="56" name="Text Placeholder 3">
              <a:extLst>
                <a:ext uri="{FF2B5EF4-FFF2-40B4-BE49-F238E27FC236}">
                  <a16:creationId xmlns:a16="http://schemas.microsoft.com/office/drawing/2014/main" id="{D854D3A0-33E9-031B-17A8-B6AC871176A7}"/>
                </a:ext>
              </a:extLst>
            </p:cNvPr>
            <p:cNvSpPr txBox="1">
              <a:spLocks/>
            </p:cNvSpPr>
            <p:nvPr/>
          </p:nvSpPr>
          <p:spPr>
            <a:xfrm>
              <a:off x="7580952" y="3509768"/>
              <a:ext cx="2430419" cy="60144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en-AU" sz="1600" dirty="0">
                  <a:latin typeface="+mn-lt"/>
                </a:rPr>
                <a:t>Assessment criteria</a:t>
              </a:r>
            </a:p>
          </p:txBody>
        </p:sp>
        <p:pic>
          <p:nvPicPr>
            <p:cNvPr id="57" name="Picture 56">
              <a:extLst>
                <a:ext uri="{FF2B5EF4-FFF2-40B4-BE49-F238E27FC236}">
                  <a16:creationId xmlns:a16="http://schemas.microsoft.com/office/drawing/2014/main" id="{22634AC9-0BB7-986C-B5D3-8A3B9AE23E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89000" y="3483526"/>
              <a:ext cx="660199" cy="653924"/>
            </a:xfrm>
            <a:prstGeom prst="rect">
              <a:avLst/>
            </a:prstGeom>
          </p:spPr>
        </p:pic>
        <p:pic>
          <p:nvPicPr>
            <p:cNvPr id="75" name="Picture 74">
              <a:extLst>
                <a:ext uri="{FF2B5EF4-FFF2-40B4-BE49-F238E27FC236}">
                  <a16:creationId xmlns:a16="http://schemas.microsoft.com/office/drawing/2014/main" id="{7846B87D-3B7E-0DAB-79FE-C3DFA9A392C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946432" y="3481758"/>
              <a:ext cx="646567" cy="657460"/>
            </a:xfrm>
            <a:prstGeom prst="rect">
              <a:avLst/>
            </a:prstGeom>
          </p:spPr>
        </p:pic>
      </p:grpSp>
      <p:grpSp>
        <p:nvGrpSpPr>
          <p:cNvPr id="16" name="Group 15" descr="6. Task">
            <a:extLst>
              <a:ext uri="{FF2B5EF4-FFF2-40B4-BE49-F238E27FC236}">
                <a16:creationId xmlns:a16="http://schemas.microsoft.com/office/drawing/2014/main" id="{ED2194B2-B1C9-8395-C2DB-2F9FE7AFDE87}"/>
              </a:ext>
            </a:extLst>
          </p:cNvPr>
          <p:cNvGrpSpPr/>
          <p:nvPr/>
        </p:nvGrpSpPr>
        <p:grpSpPr>
          <a:xfrm>
            <a:off x="6981003" y="4513679"/>
            <a:ext cx="2121874" cy="1833704"/>
            <a:chOff x="6981003" y="4513679"/>
            <a:chExt cx="2121874" cy="1833704"/>
          </a:xfrm>
        </p:grpSpPr>
        <p:sp>
          <p:nvSpPr>
            <p:cNvPr id="60" name="Text Placeholder 3">
              <a:extLst>
                <a:ext uri="{FF2B5EF4-FFF2-40B4-BE49-F238E27FC236}">
                  <a16:creationId xmlns:a16="http://schemas.microsoft.com/office/drawing/2014/main" id="{7783200A-B140-4709-A059-931828C39ED1}"/>
                </a:ext>
              </a:extLst>
            </p:cNvPr>
            <p:cNvSpPr txBox="1">
              <a:spLocks/>
            </p:cNvSpPr>
            <p:nvPr/>
          </p:nvSpPr>
          <p:spPr>
            <a:xfrm>
              <a:off x="6981003" y="5875480"/>
              <a:ext cx="212187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893763" indent="-342900">
                <a:buFont typeface="+mj-lt"/>
                <a:buAutoNum type="arabicPeriod" startAt="6"/>
              </a:pPr>
              <a:r>
                <a:rPr lang="en-AU" sz="1600" dirty="0">
                  <a:latin typeface="+mn-lt"/>
                </a:rPr>
                <a:t>Task</a:t>
              </a:r>
            </a:p>
          </p:txBody>
        </p:sp>
        <p:pic>
          <p:nvPicPr>
            <p:cNvPr id="62" name="Picture 61">
              <a:extLst>
                <a:ext uri="{FF2B5EF4-FFF2-40B4-BE49-F238E27FC236}">
                  <a16:creationId xmlns:a16="http://schemas.microsoft.com/office/drawing/2014/main" id="{8B4A7D36-AC4D-741B-E6B0-439771E61B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37490" y="4513679"/>
              <a:ext cx="608900" cy="653925"/>
            </a:xfrm>
            <a:prstGeom prst="rect">
              <a:avLst/>
            </a:prstGeom>
          </p:spPr>
        </p:pic>
        <p:pic>
          <p:nvPicPr>
            <p:cNvPr id="78" name="Picture 77" descr="Two people engaged in a communication task, with another person filming the interaction.">
              <a:extLst>
                <a:ext uri="{FF2B5EF4-FFF2-40B4-BE49-F238E27FC236}">
                  <a16:creationId xmlns:a16="http://schemas.microsoft.com/office/drawing/2014/main" id="{C2B07BAF-9E42-ED9E-51D5-71EC1E44A784}"/>
                </a:ext>
              </a:extLst>
            </p:cNvPr>
            <p:cNvPicPr>
              <a:picLocks noChangeAspect="1"/>
            </p:cNvPicPr>
            <p:nvPr/>
          </p:nvPicPr>
          <p:blipFill>
            <a:blip r:embed="rId10"/>
            <a:stretch>
              <a:fillRect/>
            </a:stretch>
          </p:blipFill>
          <p:spPr>
            <a:xfrm>
              <a:off x="7539356" y="5231726"/>
              <a:ext cx="1005168" cy="657225"/>
            </a:xfrm>
            <a:prstGeom prst="rect">
              <a:avLst/>
            </a:prstGeom>
          </p:spPr>
        </p:pic>
      </p:grpSp>
      <p:grpSp>
        <p:nvGrpSpPr>
          <p:cNvPr id="17" name="Group 16" descr="7. Feedback and goal setting.">
            <a:extLst>
              <a:ext uri="{FF2B5EF4-FFF2-40B4-BE49-F238E27FC236}">
                <a16:creationId xmlns:a16="http://schemas.microsoft.com/office/drawing/2014/main" id="{A2BE3E82-F8C6-87AC-5E23-2A6C40BA6067}"/>
              </a:ext>
            </a:extLst>
          </p:cNvPr>
          <p:cNvGrpSpPr/>
          <p:nvPr/>
        </p:nvGrpSpPr>
        <p:grpSpPr>
          <a:xfrm>
            <a:off x="4588476" y="4513679"/>
            <a:ext cx="1852094" cy="2174775"/>
            <a:chOff x="4799796" y="4513679"/>
            <a:chExt cx="1852094" cy="2174775"/>
          </a:xfrm>
        </p:grpSpPr>
        <p:pic>
          <p:nvPicPr>
            <p:cNvPr id="64" name="Picture 63">
              <a:extLst>
                <a:ext uri="{FF2B5EF4-FFF2-40B4-BE49-F238E27FC236}">
                  <a16:creationId xmlns:a16="http://schemas.microsoft.com/office/drawing/2014/main" id="{77DC88EE-3BB1-1788-7D3D-D6C675EC207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21393" y="4513679"/>
              <a:ext cx="608900" cy="653925"/>
            </a:xfrm>
            <a:prstGeom prst="rect">
              <a:avLst/>
            </a:prstGeom>
          </p:spPr>
        </p:pic>
        <p:sp>
          <p:nvSpPr>
            <p:cNvPr id="66" name="Text Placeholder 3" descr="7. Feedback and goal setting.">
              <a:extLst>
                <a:ext uri="{FF2B5EF4-FFF2-40B4-BE49-F238E27FC236}">
                  <a16:creationId xmlns:a16="http://schemas.microsoft.com/office/drawing/2014/main" id="{4C2480CB-28D6-A0F0-393E-84EC23662F00}"/>
                </a:ext>
              </a:extLst>
            </p:cNvPr>
            <p:cNvSpPr txBox="1">
              <a:spLocks/>
            </p:cNvSpPr>
            <p:nvPr/>
          </p:nvSpPr>
          <p:spPr>
            <a:xfrm>
              <a:off x="4799796" y="5875480"/>
              <a:ext cx="1852094" cy="81297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7"/>
              </a:pPr>
              <a:r>
                <a:rPr lang="en-AU" sz="1600" dirty="0">
                  <a:latin typeface="+mn-lt"/>
                </a:rPr>
                <a:t>Feedback and goal setting</a:t>
              </a:r>
            </a:p>
          </p:txBody>
        </p:sp>
        <p:pic>
          <p:nvPicPr>
            <p:cNvPr id="77" name="Picture 76" descr="Checklist with a target">
              <a:extLst>
                <a:ext uri="{FF2B5EF4-FFF2-40B4-BE49-F238E27FC236}">
                  <a16:creationId xmlns:a16="http://schemas.microsoft.com/office/drawing/2014/main" id="{45EC2B0E-5E9A-6A5E-FDCC-8537F494A35C}"/>
                </a:ext>
              </a:extLst>
            </p:cNvPr>
            <p:cNvPicPr>
              <a:picLocks noChangeAspect="1"/>
            </p:cNvPicPr>
            <p:nvPr/>
          </p:nvPicPr>
          <p:blipFill>
            <a:blip r:embed="rId11"/>
            <a:stretch>
              <a:fillRect/>
            </a:stretch>
          </p:blipFill>
          <p:spPr>
            <a:xfrm>
              <a:off x="5493662" y="5217085"/>
              <a:ext cx="600075" cy="514350"/>
            </a:xfrm>
            <a:prstGeom prst="rect">
              <a:avLst/>
            </a:prstGeom>
          </p:spPr>
        </p:pic>
      </p:grpSp>
      <p:grpSp>
        <p:nvGrpSpPr>
          <p:cNvPr id="18" name="Group 17" descr="8. Language review.">
            <a:extLst>
              <a:ext uri="{FF2B5EF4-FFF2-40B4-BE49-F238E27FC236}">
                <a16:creationId xmlns:a16="http://schemas.microsoft.com/office/drawing/2014/main" id="{9A881B12-8872-050F-6ADF-89974398B864}"/>
              </a:ext>
            </a:extLst>
          </p:cNvPr>
          <p:cNvGrpSpPr/>
          <p:nvPr/>
        </p:nvGrpSpPr>
        <p:grpSpPr>
          <a:xfrm>
            <a:off x="2574874" y="4513679"/>
            <a:ext cx="1473169" cy="1817939"/>
            <a:chOff x="2574874" y="4513679"/>
            <a:chExt cx="1473169" cy="1817939"/>
          </a:xfrm>
        </p:grpSpPr>
        <p:pic>
          <p:nvPicPr>
            <p:cNvPr id="68" name="Picture 67">
              <a:extLst>
                <a:ext uri="{FF2B5EF4-FFF2-40B4-BE49-F238E27FC236}">
                  <a16:creationId xmlns:a16="http://schemas.microsoft.com/office/drawing/2014/main" id="{FCBD7D72-5A68-424E-932E-E932C135A1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07008" y="4513679"/>
              <a:ext cx="608900" cy="653925"/>
            </a:xfrm>
            <a:prstGeom prst="rect">
              <a:avLst/>
            </a:prstGeom>
          </p:spPr>
        </p:pic>
        <p:sp>
          <p:nvSpPr>
            <p:cNvPr id="70" name="Text Placeholder 3" descr="8. Language review.">
              <a:extLst>
                <a:ext uri="{FF2B5EF4-FFF2-40B4-BE49-F238E27FC236}">
                  <a16:creationId xmlns:a16="http://schemas.microsoft.com/office/drawing/2014/main" id="{8ACD63C0-8D48-D641-F19E-605655CBAAA7}"/>
                </a:ext>
              </a:extLst>
            </p:cNvPr>
            <p:cNvSpPr txBox="1">
              <a:spLocks/>
            </p:cNvSpPr>
            <p:nvPr/>
          </p:nvSpPr>
          <p:spPr>
            <a:xfrm>
              <a:off x="2574874" y="5859715"/>
              <a:ext cx="1473169"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8"/>
              </a:pPr>
              <a:r>
                <a:rPr lang="en-AU" sz="1600" dirty="0">
                  <a:latin typeface="+mn-lt"/>
                </a:rPr>
                <a:t>Language review</a:t>
              </a:r>
            </a:p>
          </p:txBody>
        </p:sp>
        <p:pic>
          <p:nvPicPr>
            <p:cNvPr id="76" name="Picture 75" descr="An icon that is half a speech bubble, and half a globe image. Arrows curve around the image in a circular direction.">
              <a:extLst>
                <a:ext uri="{FF2B5EF4-FFF2-40B4-BE49-F238E27FC236}">
                  <a16:creationId xmlns:a16="http://schemas.microsoft.com/office/drawing/2014/main" id="{043D6776-ADB6-AE8B-CA17-BC399C78FE42}"/>
                </a:ext>
              </a:extLst>
            </p:cNvPr>
            <p:cNvPicPr>
              <a:picLocks noChangeAspect="1"/>
            </p:cNvPicPr>
            <p:nvPr/>
          </p:nvPicPr>
          <p:blipFill>
            <a:blip r:embed="rId12"/>
            <a:stretch>
              <a:fillRect/>
            </a:stretch>
          </p:blipFill>
          <p:spPr>
            <a:xfrm>
              <a:off x="3044758" y="5231726"/>
              <a:ext cx="533400" cy="523875"/>
            </a:xfrm>
            <a:prstGeom prst="rect">
              <a:avLst/>
            </a:prstGeom>
          </p:spPr>
        </p:pic>
      </p:grpSp>
      <p:sp>
        <p:nvSpPr>
          <p:cNvPr id="87" name="Slide Number Placeholder 86">
            <a:extLst>
              <a:ext uri="{FF2B5EF4-FFF2-40B4-BE49-F238E27FC236}">
                <a16:creationId xmlns:a16="http://schemas.microsoft.com/office/drawing/2014/main" id="{FCD031FC-6C3E-20CF-6909-2599F9D28D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36480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Family trip to Greece">
            <a:extLst>
              <a:ext uri="{FF2B5EF4-FFF2-40B4-BE49-F238E27FC236}">
                <a16:creationId xmlns:a16="http://schemas.microsoft.com/office/drawing/2014/main" id="{F7DC787A-F249-8387-D106-CFEE8A965854}"/>
              </a:ext>
            </a:extLst>
          </p:cNvPr>
          <p:cNvSpPr>
            <a:spLocks noGrp="1"/>
          </p:cNvSpPr>
          <p:nvPr>
            <p:ph type="title"/>
          </p:nvPr>
        </p:nvSpPr>
        <p:spPr/>
        <p:txBody>
          <a:bodyPr/>
          <a:lstStyle/>
          <a:p>
            <a:r>
              <a:rPr lang="el-GR" i="1" dirty="0"/>
              <a:t>Οικογενειακό ταξίδι στην Ελλάδα</a:t>
            </a:r>
            <a:endParaRPr lang="en-AU" i="1" dirty="0"/>
          </a:p>
        </p:txBody>
      </p:sp>
      <p:sp>
        <p:nvSpPr>
          <p:cNvPr id="3" name="Text Placeholder 2">
            <a:extLst>
              <a:ext uri="{FF2B5EF4-FFF2-40B4-BE49-F238E27FC236}">
                <a16:creationId xmlns:a16="http://schemas.microsoft.com/office/drawing/2014/main" id="{83D018B6-0486-7A99-4940-A5643A9FAA77}"/>
              </a:ext>
            </a:extLst>
          </p:cNvPr>
          <p:cNvSpPr>
            <a:spLocks noGrp="1"/>
          </p:cNvSpPr>
          <p:nvPr>
            <p:ph type="body" sz="quarter" idx="18"/>
          </p:nvPr>
        </p:nvSpPr>
        <p:spPr/>
        <p:txBody>
          <a:bodyPr/>
          <a:lstStyle/>
          <a:p>
            <a:r>
              <a:rPr lang="en-AU" dirty="0"/>
              <a:t>Stage 3</a:t>
            </a:r>
          </a:p>
        </p:txBody>
      </p:sp>
      <p:pic>
        <p:nvPicPr>
          <p:cNvPr id="5" name="Picture 4">
            <a:extLst>
              <a:ext uri="{FF2B5EF4-FFF2-40B4-BE49-F238E27FC236}">
                <a16:creationId xmlns:a16="http://schemas.microsoft.com/office/drawing/2014/main" id="{AEF05DCD-96A0-EF3A-4031-B142FAF97F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1666992"/>
            <a:ext cx="10666828" cy="4363067"/>
          </a:xfrm>
          <a:prstGeom prst="rect">
            <a:avLst/>
          </a:prstGeom>
        </p:spPr>
      </p:pic>
      <p:grpSp>
        <p:nvGrpSpPr>
          <p:cNvPr id="8" name="Group 7" descr="1. Things to do on holiday.">
            <a:extLst>
              <a:ext uri="{FF2B5EF4-FFF2-40B4-BE49-F238E27FC236}">
                <a16:creationId xmlns:a16="http://schemas.microsoft.com/office/drawing/2014/main" id="{352ECAC5-257C-180F-9392-F1680F5A69EC}"/>
              </a:ext>
            </a:extLst>
          </p:cNvPr>
          <p:cNvGrpSpPr/>
          <p:nvPr/>
        </p:nvGrpSpPr>
        <p:grpSpPr>
          <a:xfrm>
            <a:off x="1363435" y="1186448"/>
            <a:ext cx="2422877" cy="2404972"/>
            <a:chOff x="1732582" y="1175843"/>
            <a:chExt cx="2422877" cy="2404972"/>
          </a:xfrm>
        </p:grpSpPr>
        <p:sp>
          <p:nvSpPr>
            <p:cNvPr id="7" name="Text Placeholder 3">
              <a:extLst>
                <a:ext uri="{FF2B5EF4-FFF2-40B4-BE49-F238E27FC236}">
                  <a16:creationId xmlns:a16="http://schemas.microsoft.com/office/drawing/2014/main" id="{9476CCFF-88C1-1A48-316E-070F740597D0}"/>
                </a:ext>
              </a:extLst>
            </p:cNvPr>
            <p:cNvSpPr txBox="1">
              <a:spLocks/>
            </p:cNvSpPr>
            <p:nvPr/>
          </p:nvSpPr>
          <p:spPr>
            <a:xfrm>
              <a:off x="1732582" y="1175843"/>
              <a:ext cx="2422877"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a:pPr>
              <a:r>
                <a:rPr lang="el-GR" sz="1600" i="1" dirty="0">
                  <a:latin typeface="+mn-lt"/>
                </a:rPr>
                <a:t>Πράγματα να κάνετε στις διακοπές</a:t>
              </a:r>
            </a:p>
          </p:txBody>
        </p:sp>
        <p:pic>
          <p:nvPicPr>
            <p:cNvPr id="32" name="Picture 31">
              <a:extLst>
                <a:ext uri="{FF2B5EF4-FFF2-40B4-BE49-F238E27FC236}">
                  <a16:creationId xmlns:a16="http://schemas.microsoft.com/office/drawing/2014/main" id="{C7D2823B-FE1A-66A7-E644-FB3F6B895E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13616" y="1978251"/>
              <a:ext cx="660809" cy="653925"/>
            </a:xfrm>
            <a:prstGeom prst="rect">
              <a:avLst/>
            </a:prstGeom>
          </p:spPr>
        </p:pic>
        <p:pic>
          <p:nvPicPr>
            <p:cNvPr id="9" name="Picture 8" descr="Santorini.">
              <a:extLst>
                <a:ext uri="{FF2B5EF4-FFF2-40B4-BE49-F238E27FC236}">
                  <a16:creationId xmlns:a16="http://schemas.microsoft.com/office/drawing/2014/main" id="{8E2E0B1F-57B9-4563-072A-FAD9BF8481D3}"/>
                </a:ext>
              </a:extLst>
            </p:cNvPr>
            <p:cNvPicPr>
              <a:picLocks noChangeAspect="1"/>
            </p:cNvPicPr>
            <p:nvPr/>
          </p:nvPicPr>
          <p:blipFill>
            <a:blip r:embed="rId5"/>
            <a:stretch>
              <a:fillRect/>
            </a:stretch>
          </p:blipFill>
          <p:spPr>
            <a:xfrm>
              <a:off x="2258878" y="2740964"/>
              <a:ext cx="1370284" cy="839851"/>
            </a:xfrm>
            <a:prstGeom prst="rect">
              <a:avLst/>
            </a:prstGeom>
          </p:spPr>
        </p:pic>
      </p:grpSp>
      <p:grpSp>
        <p:nvGrpSpPr>
          <p:cNvPr id="12" name="Group 11" descr="2. When to go on holiday.">
            <a:extLst>
              <a:ext uri="{FF2B5EF4-FFF2-40B4-BE49-F238E27FC236}">
                <a16:creationId xmlns:a16="http://schemas.microsoft.com/office/drawing/2014/main" id="{C43A3357-1330-984E-4C26-AD2089FC78AD}"/>
              </a:ext>
            </a:extLst>
          </p:cNvPr>
          <p:cNvGrpSpPr/>
          <p:nvPr/>
        </p:nvGrpSpPr>
        <p:grpSpPr>
          <a:xfrm>
            <a:off x="3800965" y="1186448"/>
            <a:ext cx="2046254" cy="2468942"/>
            <a:chOff x="4273800" y="1175843"/>
            <a:chExt cx="2046254" cy="2468942"/>
          </a:xfrm>
        </p:grpSpPr>
        <p:sp>
          <p:nvSpPr>
            <p:cNvPr id="44" name="Text Placeholder 3">
              <a:extLst>
                <a:ext uri="{FF2B5EF4-FFF2-40B4-BE49-F238E27FC236}">
                  <a16:creationId xmlns:a16="http://schemas.microsoft.com/office/drawing/2014/main" id="{D173BCDC-50C1-8AF1-52C6-3FA9C16B4788}"/>
                </a:ext>
              </a:extLst>
            </p:cNvPr>
            <p:cNvSpPr txBox="1">
              <a:spLocks/>
            </p:cNvSpPr>
            <p:nvPr/>
          </p:nvSpPr>
          <p:spPr>
            <a:xfrm>
              <a:off x="4273800" y="1175843"/>
              <a:ext cx="204625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536575" indent="-342900">
                <a:buFont typeface="+mj-lt"/>
                <a:buAutoNum type="arabicPeriod" startAt="2"/>
              </a:pPr>
              <a:r>
                <a:rPr lang="el-GR" sz="1600" i="1" dirty="0">
                  <a:latin typeface="+mn-lt"/>
                </a:rPr>
                <a:t>Πότε να πάτε διακοπές</a:t>
              </a:r>
            </a:p>
          </p:txBody>
        </p:sp>
        <p:pic>
          <p:nvPicPr>
            <p:cNvPr id="45" name="Picture 44">
              <a:extLst>
                <a:ext uri="{FF2B5EF4-FFF2-40B4-BE49-F238E27FC236}">
                  <a16:creationId xmlns:a16="http://schemas.microsoft.com/office/drawing/2014/main" id="{4F88FB29-D62C-1450-4F69-233AFB6A98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66523" y="1978251"/>
              <a:ext cx="660809" cy="653925"/>
            </a:xfrm>
            <a:prstGeom prst="rect">
              <a:avLst/>
            </a:prstGeom>
          </p:spPr>
        </p:pic>
        <p:pic>
          <p:nvPicPr>
            <p:cNvPr id="11" name="Picture 10" descr="4 trees representing the 4 seasons.">
              <a:extLst>
                <a:ext uri="{FF2B5EF4-FFF2-40B4-BE49-F238E27FC236}">
                  <a16:creationId xmlns:a16="http://schemas.microsoft.com/office/drawing/2014/main" id="{1DD7D514-DEF0-4A0C-9A00-7DF9CBDBBC71}"/>
                </a:ext>
              </a:extLst>
            </p:cNvPr>
            <p:cNvPicPr>
              <a:picLocks noChangeAspect="1"/>
            </p:cNvPicPr>
            <p:nvPr/>
          </p:nvPicPr>
          <p:blipFill>
            <a:blip r:embed="rId6"/>
            <a:stretch>
              <a:fillRect/>
            </a:stretch>
          </p:blipFill>
          <p:spPr>
            <a:xfrm>
              <a:off x="4830439" y="2740964"/>
              <a:ext cx="932977" cy="903821"/>
            </a:xfrm>
            <a:prstGeom prst="rect">
              <a:avLst/>
            </a:prstGeom>
          </p:spPr>
        </p:pic>
      </p:grpSp>
      <p:grpSp>
        <p:nvGrpSpPr>
          <p:cNvPr id="14" name="Group 13" descr="3. Kosta’s family trip to Greece.">
            <a:extLst>
              <a:ext uri="{FF2B5EF4-FFF2-40B4-BE49-F238E27FC236}">
                <a16:creationId xmlns:a16="http://schemas.microsoft.com/office/drawing/2014/main" id="{93DDBE7F-729F-E351-0AC4-6D3C94C9EADD}"/>
              </a:ext>
            </a:extLst>
          </p:cNvPr>
          <p:cNvGrpSpPr/>
          <p:nvPr/>
        </p:nvGrpSpPr>
        <p:grpSpPr>
          <a:xfrm>
            <a:off x="5861872" y="827941"/>
            <a:ext cx="2248432" cy="2791444"/>
            <a:chOff x="6320054" y="817336"/>
            <a:chExt cx="2248432" cy="2791444"/>
          </a:xfrm>
        </p:grpSpPr>
        <p:sp>
          <p:nvSpPr>
            <p:cNvPr id="48" name="Text Placeholder 3">
              <a:extLst>
                <a:ext uri="{FF2B5EF4-FFF2-40B4-BE49-F238E27FC236}">
                  <a16:creationId xmlns:a16="http://schemas.microsoft.com/office/drawing/2014/main" id="{1ED1529D-5CE3-65C4-CEA6-5EA5442D4B80}"/>
                </a:ext>
              </a:extLst>
            </p:cNvPr>
            <p:cNvSpPr txBox="1">
              <a:spLocks/>
            </p:cNvSpPr>
            <p:nvPr/>
          </p:nvSpPr>
          <p:spPr>
            <a:xfrm>
              <a:off x="6320054" y="817336"/>
              <a:ext cx="2248432" cy="1152899"/>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3"/>
              </a:pPr>
              <a:r>
                <a:rPr lang="el-GR" sz="1600" i="1" dirty="0">
                  <a:latin typeface="+mn-lt"/>
                </a:rPr>
                <a:t>Οικογενειακό ταξίδι του Κ</a:t>
              </a:r>
              <a:r>
                <a:rPr lang="el-GR" sz="1600" i="1" dirty="0">
                  <a:latin typeface="Be Vietnam Bold"/>
                </a:rPr>
                <a:t>ώστα</a:t>
              </a:r>
              <a:r>
                <a:rPr lang="el-GR" sz="1600" i="1" dirty="0">
                  <a:latin typeface="+mn-lt"/>
                </a:rPr>
                <a:t> </a:t>
              </a:r>
              <a:r>
                <a:rPr lang="el-GR" sz="1600" i="1">
                  <a:latin typeface="+mn-lt"/>
                </a:rPr>
                <a:t>στην Ελλάδα</a:t>
              </a:r>
              <a:endParaRPr lang="el-GR" sz="1600" i="1" dirty="0">
                <a:latin typeface="+mn-lt"/>
              </a:endParaRPr>
            </a:p>
          </p:txBody>
        </p:sp>
        <p:pic>
          <p:nvPicPr>
            <p:cNvPr id="49" name="Picture 48">
              <a:extLst>
                <a:ext uri="{FF2B5EF4-FFF2-40B4-BE49-F238E27FC236}">
                  <a16:creationId xmlns:a16="http://schemas.microsoft.com/office/drawing/2014/main" id="{1C65AAB2-69A1-7389-A73E-3669FEB977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13866" y="1978251"/>
              <a:ext cx="660809" cy="653925"/>
            </a:xfrm>
            <a:prstGeom prst="rect">
              <a:avLst/>
            </a:prstGeom>
          </p:spPr>
        </p:pic>
        <p:pic>
          <p:nvPicPr>
            <p:cNvPr id="6" name="Picture 5" descr="Airplane.">
              <a:extLst>
                <a:ext uri="{FF2B5EF4-FFF2-40B4-BE49-F238E27FC236}">
                  <a16:creationId xmlns:a16="http://schemas.microsoft.com/office/drawing/2014/main" id="{10E58A4A-4B3F-6B90-3F91-34E952C4331C}"/>
                </a:ext>
              </a:extLst>
            </p:cNvPr>
            <p:cNvPicPr>
              <a:picLocks noChangeAspect="1"/>
            </p:cNvPicPr>
            <p:nvPr/>
          </p:nvPicPr>
          <p:blipFill>
            <a:blip r:embed="rId7"/>
            <a:stretch>
              <a:fillRect/>
            </a:stretch>
          </p:blipFill>
          <p:spPr>
            <a:xfrm>
              <a:off x="6844098" y="2740964"/>
              <a:ext cx="1200344" cy="867816"/>
            </a:xfrm>
            <a:prstGeom prst="rect">
              <a:avLst/>
            </a:prstGeom>
          </p:spPr>
        </p:pic>
      </p:grpSp>
      <p:grpSp>
        <p:nvGrpSpPr>
          <p:cNvPr id="15" name="Group 14" descr="4. Creating your itinerary.&#10;">
            <a:extLst>
              <a:ext uri="{FF2B5EF4-FFF2-40B4-BE49-F238E27FC236}">
                <a16:creationId xmlns:a16="http://schemas.microsoft.com/office/drawing/2014/main" id="{CFFE563D-85E0-3BE3-EBB8-031C6DC5B103}"/>
              </a:ext>
            </a:extLst>
          </p:cNvPr>
          <p:cNvGrpSpPr/>
          <p:nvPr/>
        </p:nvGrpSpPr>
        <p:grpSpPr>
          <a:xfrm>
            <a:off x="8124958" y="1186448"/>
            <a:ext cx="2097750" cy="2317337"/>
            <a:chOff x="8494105" y="1175843"/>
            <a:chExt cx="2097750" cy="2317337"/>
          </a:xfrm>
        </p:grpSpPr>
        <p:sp>
          <p:nvSpPr>
            <p:cNvPr id="52" name="Text Placeholder 3">
              <a:extLst>
                <a:ext uri="{FF2B5EF4-FFF2-40B4-BE49-F238E27FC236}">
                  <a16:creationId xmlns:a16="http://schemas.microsoft.com/office/drawing/2014/main" id="{CB634D5D-97A1-78E6-3E2C-714F438685D6}"/>
                </a:ext>
              </a:extLst>
            </p:cNvPr>
            <p:cNvSpPr txBox="1">
              <a:spLocks/>
            </p:cNvSpPr>
            <p:nvPr/>
          </p:nvSpPr>
          <p:spPr>
            <a:xfrm>
              <a:off x="8494105" y="1175843"/>
              <a:ext cx="2097750"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4"/>
              </a:pPr>
              <a:r>
                <a:rPr lang="el-GR" sz="1600" i="1" dirty="0">
                  <a:latin typeface="+mn-lt"/>
                </a:rPr>
                <a:t>Δημιουργώντας ένα δρομολόγιο</a:t>
              </a:r>
            </a:p>
          </p:txBody>
        </p:sp>
        <p:pic>
          <p:nvPicPr>
            <p:cNvPr id="53" name="Picture 52">
              <a:extLst>
                <a:ext uri="{FF2B5EF4-FFF2-40B4-BE49-F238E27FC236}">
                  <a16:creationId xmlns:a16="http://schemas.microsoft.com/office/drawing/2014/main" id="{5E386324-698E-0CCC-01C6-775C9867E3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12576" y="1978251"/>
              <a:ext cx="660809" cy="653925"/>
            </a:xfrm>
            <a:prstGeom prst="rect">
              <a:avLst/>
            </a:prstGeom>
          </p:spPr>
        </p:pic>
        <p:pic>
          <p:nvPicPr>
            <p:cNvPr id="13" name="Picture 12" descr="Map.">
              <a:extLst>
                <a:ext uri="{FF2B5EF4-FFF2-40B4-BE49-F238E27FC236}">
                  <a16:creationId xmlns:a16="http://schemas.microsoft.com/office/drawing/2014/main" id="{1B1685A5-2F16-82FC-825C-28C8EC20CFF6}"/>
                </a:ext>
              </a:extLst>
            </p:cNvPr>
            <p:cNvPicPr>
              <a:picLocks noChangeAspect="1"/>
            </p:cNvPicPr>
            <p:nvPr/>
          </p:nvPicPr>
          <p:blipFill>
            <a:blip r:embed="rId8"/>
            <a:stretch>
              <a:fillRect/>
            </a:stretch>
          </p:blipFill>
          <p:spPr>
            <a:xfrm>
              <a:off x="8942808" y="2740964"/>
              <a:ext cx="1200344" cy="752216"/>
            </a:xfrm>
            <a:prstGeom prst="rect">
              <a:avLst/>
            </a:prstGeom>
          </p:spPr>
        </p:pic>
      </p:grpSp>
      <p:grpSp>
        <p:nvGrpSpPr>
          <p:cNvPr id="19" name="Group 18" descr="5. Assessment criteria.">
            <a:extLst>
              <a:ext uri="{FF2B5EF4-FFF2-40B4-BE49-F238E27FC236}">
                <a16:creationId xmlns:a16="http://schemas.microsoft.com/office/drawing/2014/main" id="{228A7B34-1DA5-4451-1416-74B10B76FD45}"/>
              </a:ext>
            </a:extLst>
          </p:cNvPr>
          <p:cNvGrpSpPr/>
          <p:nvPr/>
        </p:nvGrpSpPr>
        <p:grpSpPr>
          <a:xfrm>
            <a:off x="7574115" y="3497100"/>
            <a:ext cx="3978136" cy="862120"/>
            <a:chOff x="7602718" y="3444399"/>
            <a:chExt cx="3978136" cy="862120"/>
          </a:xfrm>
        </p:grpSpPr>
        <p:sp>
          <p:nvSpPr>
            <p:cNvPr id="56" name="Text Placeholder 3">
              <a:extLst>
                <a:ext uri="{FF2B5EF4-FFF2-40B4-BE49-F238E27FC236}">
                  <a16:creationId xmlns:a16="http://schemas.microsoft.com/office/drawing/2014/main" id="{D854D3A0-33E9-031B-17A8-B6AC871176A7}"/>
                </a:ext>
              </a:extLst>
            </p:cNvPr>
            <p:cNvSpPr txBox="1">
              <a:spLocks/>
            </p:cNvSpPr>
            <p:nvPr/>
          </p:nvSpPr>
          <p:spPr>
            <a:xfrm>
              <a:off x="7602718" y="3444399"/>
              <a:ext cx="2430419" cy="86212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el-GR" sz="1600" i="1" dirty="0">
                  <a:latin typeface="+mn-lt"/>
                </a:rPr>
                <a:t>Κριτήρια αξιολόγησης και πρακτική άσκηση</a:t>
              </a:r>
            </a:p>
          </p:txBody>
        </p:sp>
        <p:pic>
          <p:nvPicPr>
            <p:cNvPr id="57" name="Picture 56">
              <a:extLst>
                <a:ext uri="{FF2B5EF4-FFF2-40B4-BE49-F238E27FC236}">
                  <a16:creationId xmlns:a16="http://schemas.microsoft.com/office/drawing/2014/main" id="{22634AC9-0BB7-986C-B5D3-8A3B9AE23E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76855" y="3548497"/>
              <a:ext cx="660199" cy="653924"/>
            </a:xfrm>
            <a:prstGeom prst="rect">
              <a:avLst/>
            </a:prstGeom>
          </p:spPr>
        </p:pic>
        <p:pic>
          <p:nvPicPr>
            <p:cNvPr id="75" name="Picture 74">
              <a:extLst>
                <a:ext uri="{FF2B5EF4-FFF2-40B4-BE49-F238E27FC236}">
                  <a16:creationId xmlns:a16="http://schemas.microsoft.com/office/drawing/2014/main" id="{7846B87D-3B7E-0DAB-79FE-C3DFA9A392C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934287" y="3546729"/>
              <a:ext cx="646567" cy="657460"/>
            </a:xfrm>
            <a:prstGeom prst="rect">
              <a:avLst/>
            </a:prstGeom>
          </p:spPr>
        </p:pic>
      </p:grpSp>
      <p:grpSp>
        <p:nvGrpSpPr>
          <p:cNvPr id="16" name="Group 15" descr="6. Task">
            <a:extLst>
              <a:ext uri="{FF2B5EF4-FFF2-40B4-BE49-F238E27FC236}">
                <a16:creationId xmlns:a16="http://schemas.microsoft.com/office/drawing/2014/main" id="{ED2194B2-B1C9-8395-C2DB-2F9FE7AFDE87}"/>
              </a:ext>
            </a:extLst>
          </p:cNvPr>
          <p:cNvGrpSpPr/>
          <p:nvPr/>
        </p:nvGrpSpPr>
        <p:grpSpPr>
          <a:xfrm>
            <a:off x="6981003" y="4513679"/>
            <a:ext cx="2121874" cy="1833704"/>
            <a:chOff x="6981003" y="4513679"/>
            <a:chExt cx="2121874" cy="1833704"/>
          </a:xfrm>
        </p:grpSpPr>
        <p:sp>
          <p:nvSpPr>
            <p:cNvPr id="60" name="Text Placeholder 3">
              <a:extLst>
                <a:ext uri="{FF2B5EF4-FFF2-40B4-BE49-F238E27FC236}">
                  <a16:creationId xmlns:a16="http://schemas.microsoft.com/office/drawing/2014/main" id="{7783200A-B140-4709-A059-931828C39ED1}"/>
                </a:ext>
              </a:extLst>
            </p:cNvPr>
            <p:cNvSpPr txBox="1">
              <a:spLocks/>
            </p:cNvSpPr>
            <p:nvPr/>
          </p:nvSpPr>
          <p:spPr>
            <a:xfrm>
              <a:off x="6981003" y="5875480"/>
              <a:ext cx="212187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6"/>
              </a:pPr>
              <a:r>
                <a:rPr lang="el-GR" sz="1600" i="1" dirty="0">
                  <a:latin typeface="+mn-lt"/>
                </a:rPr>
                <a:t>Γραπτή εργασία</a:t>
              </a:r>
            </a:p>
          </p:txBody>
        </p:sp>
        <p:pic>
          <p:nvPicPr>
            <p:cNvPr id="62" name="Picture 61">
              <a:extLst>
                <a:ext uri="{FF2B5EF4-FFF2-40B4-BE49-F238E27FC236}">
                  <a16:creationId xmlns:a16="http://schemas.microsoft.com/office/drawing/2014/main" id="{8B4A7D36-AC4D-741B-E6B0-439771E61B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37490" y="4513679"/>
              <a:ext cx="608900" cy="653925"/>
            </a:xfrm>
            <a:prstGeom prst="rect">
              <a:avLst/>
            </a:prstGeom>
          </p:spPr>
        </p:pic>
        <p:pic>
          <p:nvPicPr>
            <p:cNvPr id="78" name="Picture 77" descr="Two people engaged in a communication task, with another person filming the interaction.">
              <a:extLst>
                <a:ext uri="{FF2B5EF4-FFF2-40B4-BE49-F238E27FC236}">
                  <a16:creationId xmlns:a16="http://schemas.microsoft.com/office/drawing/2014/main" id="{C2B07BAF-9E42-ED9E-51D5-71EC1E44A784}"/>
                </a:ext>
              </a:extLst>
            </p:cNvPr>
            <p:cNvPicPr>
              <a:picLocks noChangeAspect="1"/>
            </p:cNvPicPr>
            <p:nvPr/>
          </p:nvPicPr>
          <p:blipFill>
            <a:blip r:embed="rId10"/>
            <a:stretch>
              <a:fillRect/>
            </a:stretch>
          </p:blipFill>
          <p:spPr>
            <a:xfrm>
              <a:off x="7539356" y="5231726"/>
              <a:ext cx="1005168" cy="657225"/>
            </a:xfrm>
            <a:prstGeom prst="rect">
              <a:avLst/>
            </a:prstGeom>
          </p:spPr>
        </p:pic>
      </p:grpSp>
      <p:grpSp>
        <p:nvGrpSpPr>
          <p:cNvPr id="17" name="Group 16" descr="7. Feedback and goal setting.">
            <a:extLst>
              <a:ext uri="{FF2B5EF4-FFF2-40B4-BE49-F238E27FC236}">
                <a16:creationId xmlns:a16="http://schemas.microsoft.com/office/drawing/2014/main" id="{A2BE3E82-F8C6-87AC-5E23-2A6C40BA6067}"/>
              </a:ext>
            </a:extLst>
          </p:cNvPr>
          <p:cNvGrpSpPr/>
          <p:nvPr/>
        </p:nvGrpSpPr>
        <p:grpSpPr>
          <a:xfrm>
            <a:off x="4470094" y="4513679"/>
            <a:ext cx="2379114" cy="2174775"/>
            <a:chOff x="4799796" y="4513679"/>
            <a:chExt cx="2379114" cy="2174775"/>
          </a:xfrm>
        </p:grpSpPr>
        <p:pic>
          <p:nvPicPr>
            <p:cNvPr id="64" name="Picture 63">
              <a:extLst>
                <a:ext uri="{FF2B5EF4-FFF2-40B4-BE49-F238E27FC236}">
                  <a16:creationId xmlns:a16="http://schemas.microsoft.com/office/drawing/2014/main" id="{77DC88EE-3BB1-1788-7D3D-D6C675EC207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19562" y="4513679"/>
              <a:ext cx="608900" cy="653925"/>
            </a:xfrm>
            <a:prstGeom prst="rect">
              <a:avLst/>
            </a:prstGeom>
          </p:spPr>
        </p:pic>
        <p:sp>
          <p:nvSpPr>
            <p:cNvPr id="66" name="Text Placeholder 3" descr="7. Feedback and goal setting.">
              <a:extLst>
                <a:ext uri="{FF2B5EF4-FFF2-40B4-BE49-F238E27FC236}">
                  <a16:creationId xmlns:a16="http://schemas.microsoft.com/office/drawing/2014/main" id="{4C2480CB-28D6-A0F0-393E-84EC23662F00}"/>
                </a:ext>
              </a:extLst>
            </p:cNvPr>
            <p:cNvSpPr txBox="1">
              <a:spLocks/>
            </p:cNvSpPr>
            <p:nvPr/>
          </p:nvSpPr>
          <p:spPr>
            <a:xfrm>
              <a:off x="4799796" y="5875480"/>
              <a:ext cx="2379114" cy="81297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57188" indent="-342900">
                <a:buFont typeface="+mj-lt"/>
                <a:buAutoNum type="arabicPeriod" startAt="7"/>
              </a:pPr>
              <a:r>
                <a:rPr lang="el-GR" sz="1600" i="1" dirty="0">
                  <a:latin typeface="+mn-lt"/>
                </a:rPr>
                <a:t>Ανατροφοδότηση και καθορισμός</a:t>
              </a:r>
            </a:p>
          </p:txBody>
        </p:sp>
        <p:pic>
          <p:nvPicPr>
            <p:cNvPr id="77" name="Picture 76" descr="Checklist with a target">
              <a:extLst>
                <a:ext uri="{FF2B5EF4-FFF2-40B4-BE49-F238E27FC236}">
                  <a16:creationId xmlns:a16="http://schemas.microsoft.com/office/drawing/2014/main" id="{45EC2B0E-5E9A-6A5E-FDCC-8537F494A35C}"/>
                </a:ext>
              </a:extLst>
            </p:cNvPr>
            <p:cNvPicPr>
              <a:picLocks noChangeAspect="1"/>
            </p:cNvPicPr>
            <p:nvPr/>
          </p:nvPicPr>
          <p:blipFill>
            <a:blip r:embed="rId11"/>
            <a:stretch>
              <a:fillRect/>
            </a:stretch>
          </p:blipFill>
          <p:spPr>
            <a:xfrm>
              <a:off x="5694332" y="5217085"/>
              <a:ext cx="600075" cy="514350"/>
            </a:xfrm>
            <a:prstGeom prst="rect">
              <a:avLst/>
            </a:prstGeom>
          </p:spPr>
        </p:pic>
      </p:grpSp>
      <p:grpSp>
        <p:nvGrpSpPr>
          <p:cNvPr id="18" name="Group 17" descr="8. Language review.">
            <a:extLst>
              <a:ext uri="{FF2B5EF4-FFF2-40B4-BE49-F238E27FC236}">
                <a16:creationId xmlns:a16="http://schemas.microsoft.com/office/drawing/2014/main" id="{9A881B12-8872-050F-6ADF-89974398B864}"/>
              </a:ext>
            </a:extLst>
          </p:cNvPr>
          <p:cNvGrpSpPr/>
          <p:nvPr/>
        </p:nvGrpSpPr>
        <p:grpSpPr>
          <a:xfrm>
            <a:off x="2574874" y="4513679"/>
            <a:ext cx="1632744" cy="1817939"/>
            <a:chOff x="2574874" y="4513679"/>
            <a:chExt cx="1632744" cy="1817939"/>
          </a:xfrm>
        </p:grpSpPr>
        <p:pic>
          <p:nvPicPr>
            <p:cNvPr id="68" name="Picture 67">
              <a:extLst>
                <a:ext uri="{FF2B5EF4-FFF2-40B4-BE49-F238E27FC236}">
                  <a16:creationId xmlns:a16="http://schemas.microsoft.com/office/drawing/2014/main" id="{FCBD7D72-5A68-424E-932E-E932C135A1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86796" y="4513679"/>
              <a:ext cx="608900" cy="653925"/>
            </a:xfrm>
            <a:prstGeom prst="rect">
              <a:avLst/>
            </a:prstGeom>
          </p:spPr>
        </p:pic>
        <p:sp>
          <p:nvSpPr>
            <p:cNvPr id="70" name="Text Placeholder 3" descr="8. Language review.">
              <a:extLst>
                <a:ext uri="{FF2B5EF4-FFF2-40B4-BE49-F238E27FC236}">
                  <a16:creationId xmlns:a16="http://schemas.microsoft.com/office/drawing/2014/main" id="{8ACD63C0-8D48-D641-F19E-605655CBAAA7}"/>
                </a:ext>
              </a:extLst>
            </p:cNvPr>
            <p:cNvSpPr txBox="1">
              <a:spLocks/>
            </p:cNvSpPr>
            <p:nvPr/>
          </p:nvSpPr>
          <p:spPr>
            <a:xfrm>
              <a:off x="2574874" y="5859715"/>
              <a:ext cx="163274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8"/>
              </a:pPr>
              <a:r>
                <a:rPr lang="el-GR" sz="1600" i="1" dirty="0">
                  <a:latin typeface="+mn-lt"/>
                </a:rPr>
                <a:t>Γλωσσική αναθεώρηση</a:t>
              </a:r>
            </a:p>
          </p:txBody>
        </p:sp>
        <p:pic>
          <p:nvPicPr>
            <p:cNvPr id="76" name="Picture 75" descr="An icon that is half a speech bubble, and half a globe image. Arrows curve around the image in a circular direction.">
              <a:extLst>
                <a:ext uri="{FF2B5EF4-FFF2-40B4-BE49-F238E27FC236}">
                  <a16:creationId xmlns:a16="http://schemas.microsoft.com/office/drawing/2014/main" id="{043D6776-ADB6-AE8B-CA17-BC399C78FE42}"/>
                </a:ext>
              </a:extLst>
            </p:cNvPr>
            <p:cNvPicPr>
              <a:picLocks noChangeAspect="1"/>
            </p:cNvPicPr>
            <p:nvPr/>
          </p:nvPicPr>
          <p:blipFill>
            <a:blip r:embed="rId12"/>
            <a:stretch>
              <a:fillRect/>
            </a:stretch>
          </p:blipFill>
          <p:spPr>
            <a:xfrm>
              <a:off x="3124546" y="5231726"/>
              <a:ext cx="533400" cy="523875"/>
            </a:xfrm>
            <a:prstGeom prst="rect">
              <a:avLst/>
            </a:prstGeom>
          </p:spPr>
        </p:pic>
      </p:grpSp>
      <p:sp>
        <p:nvSpPr>
          <p:cNvPr id="87" name="Slide Number Placeholder 86">
            <a:extLst>
              <a:ext uri="{FF2B5EF4-FFF2-40B4-BE49-F238E27FC236}">
                <a16:creationId xmlns:a16="http://schemas.microsoft.com/office/drawing/2014/main" id="{FCD031FC-6C3E-20CF-6909-2599F9D28D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46894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23CE3D-F7EF-CC2A-DEC1-D5CE0B22F029}"/>
              </a:ext>
            </a:extLst>
          </p:cNvPr>
          <p:cNvSpPr>
            <a:spLocks noGrp="1"/>
          </p:cNvSpPr>
          <p:nvPr>
            <p:ph type="title"/>
          </p:nvPr>
        </p:nvSpPr>
        <p:spPr/>
        <p:txBody>
          <a:bodyPr/>
          <a:lstStyle/>
          <a:p>
            <a:r>
              <a:rPr lang="en-AU" dirty="0"/>
              <a:t>Copyright</a:t>
            </a:r>
          </a:p>
        </p:txBody>
      </p:sp>
      <p:sp>
        <p:nvSpPr>
          <p:cNvPr id="6" name="Text Placeholder 5">
            <a:extLst>
              <a:ext uri="{FF2B5EF4-FFF2-40B4-BE49-F238E27FC236}">
                <a16:creationId xmlns:a16="http://schemas.microsoft.com/office/drawing/2014/main" id="{C5AFFC96-C424-47C7-B1C5-623EEF24E57B}"/>
              </a:ext>
            </a:extLst>
          </p:cNvPr>
          <p:cNvSpPr>
            <a:spLocks noGrp="1"/>
          </p:cNvSpPr>
          <p:nvPr>
            <p:ph type="body" sz="quarter" idx="18"/>
          </p:nvPr>
        </p:nvSpPr>
        <p:spPr/>
        <p:txBody>
          <a:bodyPr/>
          <a:lstStyle/>
          <a:p>
            <a:r>
              <a:rPr lang="en-GB" dirty="0"/>
              <a:t>© State of New South Wales (Department of Education), 2023</a:t>
            </a:r>
          </a:p>
        </p:txBody>
      </p:sp>
      <p:sp>
        <p:nvSpPr>
          <p:cNvPr id="8" name="TextBox 7">
            <a:extLst>
              <a:ext uri="{FF2B5EF4-FFF2-40B4-BE49-F238E27FC236}">
                <a16:creationId xmlns:a16="http://schemas.microsoft.com/office/drawing/2014/main" id="{A3D05BE9-0DA2-2729-3614-EB866C22D8C1}"/>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D8CA4B97-3A6A-4176-A490-3A8D49DD03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01815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Template-mathematics-V2</Template>
  <TotalTime>1</TotalTime>
  <Words>412</Words>
  <Application>Microsoft Office PowerPoint</Application>
  <PresentationFormat>Widescreen</PresentationFormat>
  <Paragraphs>41</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Be Vietnam Bold</vt:lpstr>
      <vt:lpstr>Public Sans SemiBold</vt:lpstr>
      <vt:lpstr>Public Sans</vt:lpstr>
      <vt:lpstr>Times New Roman</vt:lpstr>
      <vt:lpstr>Public Sans Light</vt:lpstr>
      <vt:lpstr>1_NSWG Corporate</vt:lpstr>
      <vt:lpstr>Learning map – Family trip to Greece</vt:lpstr>
      <vt:lpstr>Family trip to Greece</vt:lpstr>
      <vt:lpstr>Οικογενειακό ταξίδι στην Ελλάδα</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map – Family trip to Greece</dc:title>
  <dc:creator>NSW Department of Education</dc:creator>
  <cp:lastModifiedBy>Sophie Poulos (Sophia Poulos)</cp:lastModifiedBy>
  <cp:revision>2</cp:revision>
  <dcterms:created xsi:type="dcterms:W3CDTF">2023-12-08T01:31:06Z</dcterms:created>
  <dcterms:modified xsi:type="dcterms:W3CDTF">2023-12-11T01:47:02Z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2023-12-08T01:31:24Z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b15e6262-bf45-4264-ada1-46ff0c202b9c</vt:lpwstr>
  </property>
  <property fmtid="{D5CDD505-2E9C-101B-9397-08002B2CF9AE}" pid="8" name="MSIP_Label_b603dfd7-d93a-4381-a340-2995d8282205_ContentBits">
    <vt:lpwstr>0</vt:lpwstr>
  </property>
</Properties>
</file>