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Lst>
  <p:notesMasterIdLst>
    <p:notesMasterId r:id="rId6"/>
  </p:notesMasterIdLst>
  <p:handoutMasterIdLst>
    <p:handoutMasterId r:id="rId7"/>
  </p:handoutMasterIdLst>
  <p:sldIdLst>
    <p:sldId id="350" r:id="rId2"/>
    <p:sldId id="400" r:id="rId3"/>
    <p:sldId id="402" r:id="rId4"/>
    <p:sldId id="403"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
      <p:font typeface="Public Sans SemiBold" pitchFamily="2"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52ED7-C316-4DD6-89A6-FDA12EF60324}" v="12" dt="2024-02-28T03:22:49.759"/>
    <p1510:client id="{A1CE3968-39F4-4369-A2B1-2F0164FB00E0}" v="22" dt="2024-02-27T04:37:35.667"/>
    <p1510:client id="{F3C0A6C7-4A32-3BEB-EE8D-FD544F063585}" v="20" dt="2024-02-27T04:10:04.44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69381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7418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9EE1-D7F3-2075-3CB8-65521C4AE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97553-65BF-4F72-EE89-FCC079F1E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50F53-B371-2B23-8C24-3E7B245F051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4D76FD3-5A67-07DF-8D50-C0AE0E6DB08C}"/>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7015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creativecommons.org/licenses/by/4.0/"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86214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8060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2955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17883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0949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141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389227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0559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7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43621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2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45756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76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45427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513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81792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216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3467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3796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58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2437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809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71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BAD959-0737-A5AE-9E63-A6E6400707F5}"/>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0" name="TextBox 9">
            <a:extLst>
              <a:ext uri="{FF2B5EF4-FFF2-40B4-BE49-F238E27FC236}">
                <a16:creationId xmlns:a16="http://schemas.microsoft.com/office/drawing/2014/main" id="{881E1E09-974C-937F-9634-941206A59B9A}"/>
              </a:ext>
            </a:extLst>
          </p:cNvPr>
          <p:cNvSpPr txBox="1"/>
          <p:nvPr userDrawn="1"/>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2023.</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mj-lt"/>
              </a:rPr>
              <a:t>Cth</a:t>
            </a:r>
            <a:r>
              <a:rPr lang="en-AU" sz="120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25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21173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10891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06995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953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021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03441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7660320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F032084D-E476-3927-7F15-8BBD868AB18D}"/>
              </a:ext>
            </a:extLst>
          </p:cNvPr>
          <p:cNvSpPr>
            <a:spLocks noGrp="1"/>
          </p:cNvSpPr>
          <p:nvPr>
            <p:ph type="ctrTitle"/>
          </p:nvPr>
        </p:nvSpPr>
        <p:spPr/>
        <p:txBody>
          <a:bodyPr/>
          <a:lstStyle/>
          <a:p>
            <a:r>
              <a:rPr lang="en-AU" dirty="0"/>
              <a:t>Learning map – My shop</a:t>
            </a:r>
          </a:p>
        </p:txBody>
      </p:sp>
      <p:sp>
        <p:nvSpPr>
          <p:cNvPr id="6" name="Text Placeholder 5">
            <a:extLst>
              <a:ext uri="{FF2B5EF4-FFF2-40B4-BE49-F238E27FC236}">
                <a16:creationId xmlns:a16="http://schemas.microsoft.com/office/drawing/2014/main" id="{AE30CCAE-D2FF-49D1-D7B9-22B7B54BA6C4}"/>
              </a:ext>
            </a:extLst>
          </p:cNvPr>
          <p:cNvSpPr>
            <a:spLocks noGrp="1"/>
          </p:cNvSpPr>
          <p:nvPr>
            <p:ph type="body" sz="quarter" idx="14"/>
          </p:nvPr>
        </p:nvSpPr>
        <p:spPr/>
        <p:txBody>
          <a:bodyPr/>
          <a:lstStyle/>
          <a:p>
            <a:r>
              <a:rPr lang="en-AU" sz="2000" dirty="0">
                <a:latin typeface="+mj-lt"/>
              </a:rPr>
              <a:t>Stage 3 – Arabic</a:t>
            </a:r>
          </a:p>
        </p:txBody>
      </p:sp>
      <p:sp>
        <p:nvSpPr>
          <p:cNvPr id="2" name="Footer Placeholder 6">
            <a:extLst>
              <a:ext uri="{FF2B5EF4-FFF2-40B4-BE49-F238E27FC236}">
                <a16:creationId xmlns:a16="http://schemas.microsoft.com/office/drawing/2014/main" id="{C43C3005-DC00-79B0-6ED4-6E598ACCB14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0037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n-US" dirty="0"/>
              <a:t>My shop</a:t>
            </a:r>
            <a:endParaRPr lang="en-AU" dirty="0"/>
          </a:p>
        </p:txBody>
      </p:sp>
      <p:sp>
        <p:nvSpPr>
          <p:cNvPr id="9" name="Text Placeholder 8">
            <a:extLst>
              <a:ext uri="{FF2B5EF4-FFF2-40B4-BE49-F238E27FC236}">
                <a16:creationId xmlns:a16="http://schemas.microsoft.com/office/drawing/2014/main" id="{A40F858A-8449-C21E-EF78-E5B866067110}"/>
              </a:ext>
            </a:extLst>
          </p:cNvPr>
          <p:cNvSpPr>
            <a:spLocks noGrp="1"/>
          </p:cNvSpPr>
          <p:nvPr>
            <p:ph type="body" sz="quarter" idx="18"/>
          </p:nvPr>
        </p:nvSpPr>
        <p:spPr/>
        <p:txBody>
          <a:bodyPr/>
          <a:lstStyle/>
          <a:p>
            <a:r>
              <a:rPr lang="en-AU" dirty="0">
                <a:solidFill>
                  <a:srgbClr val="146CFD"/>
                </a:solidFill>
              </a:rPr>
              <a:t>Stage 3</a:t>
            </a: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2" name="Group 1" descr="1. Setting up shop">
            <a:extLst>
              <a:ext uri="{FF2B5EF4-FFF2-40B4-BE49-F238E27FC236}">
                <a16:creationId xmlns:a16="http://schemas.microsoft.com/office/drawing/2014/main" id="{215B9BAB-A9AF-8E91-7B01-3E7888AC8562}"/>
              </a:ext>
            </a:extLst>
          </p:cNvPr>
          <p:cNvGrpSpPr/>
          <p:nvPr/>
        </p:nvGrpSpPr>
        <p:grpSpPr>
          <a:xfrm>
            <a:off x="1483438" y="1163319"/>
            <a:ext cx="2052445" cy="2349277"/>
            <a:chOff x="1483438" y="1163319"/>
            <a:chExt cx="2052445" cy="2349277"/>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483438" y="1163319"/>
              <a:ext cx="2052445"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Setting up shop</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79256" y="1952112"/>
              <a:ext cx="660809" cy="653925"/>
            </a:xfrm>
            <a:prstGeom prst="rect">
              <a:avLst/>
            </a:prstGeom>
          </p:spPr>
        </p:pic>
        <p:sp>
          <p:nvSpPr>
            <p:cNvPr id="3" name="Freeform 2" descr="A store.">
              <a:extLst>
                <a:ext uri="{FF2B5EF4-FFF2-40B4-BE49-F238E27FC236}">
                  <a16:creationId xmlns:a16="http://schemas.microsoft.com/office/drawing/2014/main" id="{CAD5EFDA-796D-35EC-0DAC-CC8459C54752}"/>
                </a:ext>
              </a:extLst>
            </p:cNvPr>
            <p:cNvSpPr/>
            <p:nvPr/>
          </p:nvSpPr>
          <p:spPr>
            <a:xfrm>
              <a:off x="2066333" y="2858672"/>
              <a:ext cx="886655" cy="653924"/>
            </a:xfrm>
            <a:custGeom>
              <a:avLst/>
              <a:gdLst/>
              <a:ahLst/>
              <a:cxnLst/>
              <a:rect l="l" t="t" r="r" b="b"/>
              <a:pathLst>
                <a:path w="3042128" h="2794955">
                  <a:moveTo>
                    <a:pt x="0" y="0"/>
                  </a:moveTo>
                  <a:lnTo>
                    <a:pt x="3042128" y="0"/>
                  </a:lnTo>
                  <a:lnTo>
                    <a:pt x="3042128" y="2794954"/>
                  </a:lnTo>
                  <a:lnTo>
                    <a:pt x="0" y="2794954"/>
                  </a:lnTo>
                  <a:lnTo>
                    <a:pt x="0" y="0"/>
                  </a:lnTo>
                  <a:close/>
                </a:path>
              </a:pathLst>
            </a:custGeom>
            <a:blipFill>
              <a:blip r:embed="rId5"/>
              <a:stretch>
                <a:fillRect/>
              </a:stretch>
            </a:blipFill>
          </p:spPr>
          <p:txBody>
            <a:bodyPr/>
            <a:lstStyle/>
            <a:p>
              <a:endParaRPr lang="en-AU"/>
            </a:p>
          </p:txBody>
        </p:sp>
      </p:grpSp>
      <p:grpSp>
        <p:nvGrpSpPr>
          <p:cNvPr id="20" name="Group 19" descr="2. Describing items">
            <a:extLst>
              <a:ext uri="{FF2B5EF4-FFF2-40B4-BE49-F238E27FC236}">
                <a16:creationId xmlns:a16="http://schemas.microsoft.com/office/drawing/2014/main" id="{F5581767-3E7E-B55F-6B31-15B46113380A}"/>
              </a:ext>
            </a:extLst>
          </p:cNvPr>
          <p:cNvGrpSpPr/>
          <p:nvPr/>
        </p:nvGrpSpPr>
        <p:grpSpPr>
          <a:xfrm>
            <a:off x="3819502" y="1163319"/>
            <a:ext cx="2263754" cy="2485876"/>
            <a:chOff x="3819502" y="1163319"/>
            <a:chExt cx="2263754" cy="2485876"/>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3819502" y="1163319"/>
              <a:ext cx="226375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Describing items</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20975" y="1952112"/>
              <a:ext cx="660809" cy="653925"/>
            </a:xfrm>
            <a:prstGeom prst="rect">
              <a:avLst/>
            </a:prstGeom>
          </p:spPr>
        </p:pic>
        <p:sp>
          <p:nvSpPr>
            <p:cNvPr id="6" name="Freeform 3" descr="Shopping cart.">
              <a:extLst>
                <a:ext uri="{FF2B5EF4-FFF2-40B4-BE49-F238E27FC236}">
                  <a16:creationId xmlns:a16="http://schemas.microsoft.com/office/drawing/2014/main" id="{B53D469B-7E0B-836E-34BA-4C478618F4C5}"/>
                </a:ext>
              </a:extLst>
            </p:cNvPr>
            <p:cNvSpPr/>
            <p:nvPr/>
          </p:nvSpPr>
          <p:spPr>
            <a:xfrm>
              <a:off x="4575142" y="2722074"/>
              <a:ext cx="752475" cy="927121"/>
            </a:xfrm>
            <a:custGeom>
              <a:avLst/>
              <a:gdLst/>
              <a:ahLst/>
              <a:cxnLst/>
              <a:rect l="l" t="t" r="r" b="b"/>
              <a:pathLst>
                <a:path w="2585520" h="3024000">
                  <a:moveTo>
                    <a:pt x="0" y="0"/>
                  </a:moveTo>
                  <a:lnTo>
                    <a:pt x="2585520" y="0"/>
                  </a:lnTo>
                  <a:lnTo>
                    <a:pt x="2585520" y="3024000"/>
                  </a:lnTo>
                  <a:lnTo>
                    <a:pt x="0" y="302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grpSp>
      <p:grpSp>
        <p:nvGrpSpPr>
          <p:cNvPr id="21" name="Group 20" descr="3. Why buy?">
            <a:extLst>
              <a:ext uri="{FF2B5EF4-FFF2-40B4-BE49-F238E27FC236}">
                <a16:creationId xmlns:a16="http://schemas.microsoft.com/office/drawing/2014/main" id="{4879E811-6454-1D87-F806-135EC635614F}"/>
              </a:ext>
            </a:extLst>
          </p:cNvPr>
          <p:cNvGrpSpPr/>
          <p:nvPr/>
        </p:nvGrpSpPr>
        <p:grpSpPr>
          <a:xfrm>
            <a:off x="6366875" y="1163319"/>
            <a:ext cx="1598149" cy="2428802"/>
            <a:chOff x="6366875" y="1163319"/>
            <a:chExt cx="1598149" cy="2428802"/>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6366875" y="1163319"/>
              <a:ext cx="1598149" cy="64432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Why buy?</a:t>
              </a: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35545" y="1952112"/>
              <a:ext cx="660809" cy="653925"/>
            </a:xfrm>
            <a:prstGeom prst="rect">
              <a:avLst/>
            </a:prstGeom>
          </p:spPr>
        </p:pic>
        <p:sp>
          <p:nvSpPr>
            <p:cNvPr id="8" name="Freeform 4" descr="Person with palms upraised and 3 question marks above their head.">
              <a:extLst>
                <a:ext uri="{FF2B5EF4-FFF2-40B4-BE49-F238E27FC236}">
                  <a16:creationId xmlns:a16="http://schemas.microsoft.com/office/drawing/2014/main" id="{FDEB549B-0134-D2B3-2457-D8A20545A890}"/>
                </a:ext>
              </a:extLst>
            </p:cNvPr>
            <p:cNvSpPr/>
            <p:nvPr/>
          </p:nvSpPr>
          <p:spPr>
            <a:xfrm>
              <a:off x="6789712" y="2779147"/>
              <a:ext cx="752475" cy="812974"/>
            </a:xfrm>
            <a:custGeom>
              <a:avLst/>
              <a:gdLst/>
              <a:ahLst/>
              <a:cxnLst/>
              <a:rect l="l" t="t" r="r" b="b"/>
              <a:pathLst>
                <a:path w="1780365" h="2201378">
                  <a:moveTo>
                    <a:pt x="0" y="0"/>
                  </a:moveTo>
                  <a:lnTo>
                    <a:pt x="1780365" y="0"/>
                  </a:lnTo>
                  <a:lnTo>
                    <a:pt x="1780365" y="2201378"/>
                  </a:lnTo>
                  <a:lnTo>
                    <a:pt x="0" y="2201378"/>
                  </a:lnTo>
                  <a:lnTo>
                    <a:pt x="0" y="0"/>
                  </a:lnTo>
                  <a:close/>
                </a:path>
              </a:pathLst>
            </a:custGeom>
            <a:blipFill>
              <a:blip r:embed="rId8"/>
              <a:stretch>
                <a:fillRect/>
              </a:stretch>
            </a:blipFill>
          </p:spPr>
          <p:txBody>
            <a:bodyPr/>
            <a:lstStyle/>
            <a:p>
              <a:endParaRPr lang="en-AU"/>
            </a:p>
          </p:txBody>
        </p:sp>
      </p:grpSp>
      <p:grpSp>
        <p:nvGrpSpPr>
          <p:cNvPr id="22" name="Group 21" descr="4. Create an ad">
            <a:extLst>
              <a:ext uri="{FF2B5EF4-FFF2-40B4-BE49-F238E27FC236}">
                <a16:creationId xmlns:a16="http://schemas.microsoft.com/office/drawing/2014/main" id="{626D430D-E804-FAF3-7E18-CDE19EF31EAD}"/>
              </a:ext>
            </a:extLst>
          </p:cNvPr>
          <p:cNvGrpSpPr/>
          <p:nvPr/>
        </p:nvGrpSpPr>
        <p:grpSpPr>
          <a:xfrm>
            <a:off x="8248642" y="1163319"/>
            <a:ext cx="1750722" cy="2323036"/>
            <a:chOff x="8248642" y="1163319"/>
            <a:chExt cx="1750722" cy="2323036"/>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248642" y="1163319"/>
              <a:ext cx="1750722"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Create an ad</a:t>
              </a: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3599" y="1952112"/>
              <a:ext cx="660809" cy="653925"/>
            </a:xfrm>
            <a:prstGeom prst="rect">
              <a:avLst/>
            </a:prstGeom>
          </p:spPr>
        </p:pic>
        <p:sp>
          <p:nvSpPr>
            <p:cNvPr id="10" name="Freeform 5" descr="Computer screen with the word 'Ad'.">
              <a:extLst>
                <a:ext uri="{FF2B5EF4-FFF2-40B4-BE49-F238E27FC236}">
                  <a16:creationId xmlns:a16="http://schemas.microsoft.com/office/drawing/2014/main" id="{D5E133CB-B837-A27D-0A01-98B335317860}"/>
                </a:ext>
              </a:extLst>
            </p:cNvPr>
            <p:cNvSpPr/>
            <p:nvPr/>
          </p:nvSpPr>
          <p:spPr>
            <a:xfrm>
              <a:off x="8793599" y="2884914"/>
              <a:ext cx="660809" cy="601441"/>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grpSp>
      <p:grpSp>
        <p:nvGrpSpPr>
          <p:cNvPr id="19" name="Group 18" descr="5. Assessment criteria and practice task">
            <a:extLst>
              <a:ext uri="{FF2B5EF4-FFF2-40B4-BE49-F238E27FC236}">
                <a16:creationId xmlns:a16="http://schemas.microsoft.com/office/drawing/2014/main" id="{7D1C30B0-57C2-B18E-7054-1E782B23A874}"/>
              </a:ext>
            </a:extLst>
          </p:cNvPr>
          <p:cNvGrpSpPr/>
          <p:nvPr/>
        </p:nvGrpSpPr>
        <p:grpSpPr>
          <a:xfrm>
            <a:off x="5852823" y="3476796"/>
            <a:ext cx="5850700" cy="653924"/>
            <a:chOff x="5852823" y="3476796"/>
            <a:chExt cx="5850700" cy="653924"/>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5852823" y="3604968"/>
              <a:ext cx="4365886" cy="458487"/>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 and practice task</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6796"/>
              <a:ext cx="660199" cy="653924"/>
            </a:xfrm>
            <a:prstGeom prst="rect">
              <a:avLst/>
            </a:prstGeom>
          </p:spPr>
        </p:pic>
        <p:pic>
          <p:nvPicPr>
            <p:cNvPr id="11" name="Picture 10" descr="2 speech bubbles.">
              <a:extLst>
                <a:ext uri="{FF2B5EF4-FFF2-40B4-BE49-F238E27FC236}">
                  <a16:creationId xmlns:a16="http://schemas.microsoft.com/office/drawing/2014/main" id="{AAF1597B-8CF0-99A0-6FAB-95CBC67F7C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26828" y="3585947"/>
              <a:ext cx="676695" cy="435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descr="6. Final task">
            <a:extLst>
              <a:ext uri="{FF2B5EF4-FFF2-40B4-BE49-F238E27FC236}">
                <a16:creationId xmlns:a16="http://schemas.microsoft.com/office/drawing/2014/main" id="{992F76ED-8815-3A7D-A00A-884EC712C57B}"/>
              </a:ext>
            </a:extLst>
          </p:cNvPr>
          <p:cNvGrpSpPr/>
          <p:nvPr/>
        </p:nvGrpSpPr>
        <p:grpSpPr>
          <a:xfrm>
            <a:off x="7490012" y="4505349"/>
            <a:ext cx="1479849" cy="1717845"/>
            <a:chOff x="7923188" y="4540153"/>
            <a:chExt cx="1479849" cy="1717845"/>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7923188" y="5786095"/>
              <a:ext cx="147984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dirty="0">
                  <a:latin typeface="+mn-lt"/>
                </a:rPr>
                <a:t>Final task</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58662" y="4540153"/>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2"/>
            <a:stretch>
              <a:fillRect/>
            </a:stretch>
          </p:blipFill>
          <p:spPr>
            <a:xfrm>
              <a:off x="8160528" y="5205990"/>
              <a:ext cx="1005168" cy="657225"/>
            </a:xfrm>
            <a:prstGeom prst="rect">
              <a:avLst/>
            </a:prstGeom>
          </p:spPr>
        </p:pic>
      </p:grpSp>
      <p:grpSp>
        <p:nvGrpSpPr>
          <p:cNvPr id="18" name="Group 17" descr="7. Feedback and goal setting">
            <a:extLst>
              <a:ext uri="{FF2B5EF4-FFF2-40B4-BE49-F238E27FC236}">
                <a16:creationId xmlns:a16="http://schemas.microsoft.com/office/drawing/2014/main" id="{A563902C-8B5A-C28B-133F-FADC2319916B}"/>
              </a:ext>
            </a:extLst>
          </p:cNvPr>
          <p:cNvGrpSpPr/>
          <p:nvPr/>
        </p:nvGrpSpPr>
        <p:grpSpPr>
          <a:xfrm>
            <a:off x="5005713" y="4514614"/>
            <a:ext cx="1852094" cy="2058674"/>
            <a:chOff x="4961223" y="4514614"/>
            <a:chExt cx="1852094" cy="2058674"/>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82820" y="4514614"/>
              <a:ext cx="608900" cy="653925"/>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961223" y="5760314"/>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3"/>
            <a:stretch>
              <a:fillRect/>
            </a:stretch>
          </p:blipFill>
          <p:spPr>
            <a:xfrm>
              <a:off x="5606897" y="5249029"/>
              <a:ext cx="600075" cy="514350"/>
            </a:xfrm>
            <a:prstGeom prst="rect">
              <a:avLst/>
            </a:prstGeom>
          </p:spPr>
        </p:pic>
      </p:grpSp>
      <p:grpSp>
        <p:nvGrpSpPr>
          <p:cNvPr id="17" name="Group 16" descr="8. Language review">
            <a:extLst>
              <a:ext uri="{FF2B5EF4-FFF2-40B4-BE49-F238E27FC236}">
                <a16:creationId xmlns:a16="http://schemas.microsoft.com/office/drawing/2014/main" id="{B1A9042D-92CE-F5BD-3B19-CB8D7A2D35E5}"/>
              </a:ext>
            </a:extLst>
          </p:cNvPr>
          <p:cNvGrpSpPr/>
          <p:nvPr/>
        </p:nvGrpSpPr>
        <p:grpSpPr>
          <a:xfrm>
            <a:off x="2900339" y="4513800"/>
            <a:ext cx="1473169" cy="1702080"/>
            <a:chOff x="2900339" y="4513800"/>
            <a:chExt cx="1473169" cy="1702080"/>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32473" y="4513800"/>
              <a:ext cx="608900" cy="65392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2900339" y="5743977"/>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4"/>
            <a:stretch>
              <a:fillRect/>
            </a:stretch>
          </p:blipFill>
          <p:spPr>
            <a:xfrm>
              <a:off x="3370223" y="5267447"/>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a:xfrm>
            <a:off x="11026828" y="6482474"/>
            <a:ext cx="720000" cy="180000"/>
          </a:xfrm>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364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6A1E-BACF-DB58-2A11-DCE6E2B08B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E00068-5443-2193-35C3-F739C1312D40}"/>
              </a:ext>
            </a:extLst>
          </p:cNvPr>
          <p:cNvSpPr>
            <a:spLocks noGrp="1"/>
          </p:cNvSpPr>
          <p:nvPr>
            <p:ph type="title"/>
          </p:nvPr>
        </p:nvSpPr>
        <p:spPr/>
        <p:txBody>
          <a:bodyPr/>
          <a:lstStyle/>
          <a:p>
            <a:r>
              <a:rPr lang="ar-LB" i="1" dirty="0"/>
              <a:t>متجري</a:t>
            </a:r>
            <a:endParaRPr lang="en-AU" i="1" dirty="0"/>
          </a:p>
        </p:txBody>
      </p:sp>
      <p:sp>
        <p:nvSpPr>
          <p:cNvPr id="9" name="Text Placeholder 8">
            <a:extLst>
              <a:ext uri="{FF2B5EF4-FFF2-40B4-BE49-F238E27FC236}">
                <a16:creationId xmlns:a16="http://schemas.microsoft.com/office/drawing/2014/main" id="{C39BD6A5-DCE9-CCFD-BDA6-16FE18291165}"/>
              </a:ext>
            </a:extLst>
          </p:cNvPr>
          <p:cNvSpPr>
            <a:spLocks noGrp="1"/>
          </p:cNvSpPr>
          <p:nvPr>
            <p:ph type="body" sz="quarter" idx="18"/>
          </p:nvPr>
        </p:nvSpPr>
        <p:spPr/>
        <p:txBody>
          <a:bodyPr/>
          <a:lstStyle/>
          <a:p>
            <a:r>
              <a:rPr lang="en-AU" dirty="0">
                <a:solidFill>
                  <a:srgbClr val="146CFD"/>
                </a:solidFill>
              </a:rPr>
              <a:t>Stage 3</a:t>
            </a:r>
          </a:p>
        </p:txBody>
      </p:sp>
      <p:pic>
        <p:nvPicPr>
          <p:cNvPr id="5" name="Picture 4">
            <a:extLst>
              <a:ext uri="{FF2B5EF4-FFF2-40B4-BE49-F238E27FC236}">
                <a16:creationId xmlns:a16="http://schemas.microsoft.com/office/drawing/2014/main" id="{775961D5-A1DB-83DA-11D4-A0186A8FC7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2" name="Group 11" descr="1. Setting up shop">
            <a:extLst>
              <a:ext uri="{FF2B5EF4-FFF2-40B4-BE49-F238E27FC236}">
                <a16:creationId xmlns:a16="http://schemas.microsoft.com/office/drawing/2014/main" id="{7245933A-E060-CE34-3EAE-F8BF8F4695C3}"/>
              </a:ext>
            </a:extLst>
          </p:cNvPr>
          <p:cNvGrpSpPr/>
          <p:nvPr/>
        </p:nvGrpSpPr>
        <p:grpSpPr>
          <a:xfrm>
            <a:off x="1483438" y="1212790"/>
            <a:ext cx="2263753" cy="2238242"/>
            <a:chOff x="1483438" y="1212790"/>
            <a:chExt cx="2263753" cy="2238242"/>
          </a:xfrm>
        </p:grpSpPr>
        <p:sp>
          <p:nvSpPr>
            <p:cNvPr id="7" name="Text Placeholder 3">
              <a:extLst>
                <a:ext uri="{FF2B5EF4-FFF2-40B4-BE49-F238E27FC236}">
                  <a16:creationId xmlns:a16="http://schemas.microsoft.com/office/drawing/2014/main" id="{C7A4A641-2407-28B9-6839-B2B1F90BA234}"/>
                </a:ext>
              </a:extLst>
            </p:cNvPr>
            <p:cNvSpPr txBox="1">
              <a:spLocks/>
            </p:cNvSpPr>
            <p:nvPr/>
          </p:nvSpPr>
          <p:spPr>
            <a:xfrm>
              <a:off x="1483438" y="1212790"/>
              <a:ext cx="2263753" cy="47190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LB" sz="1600" i="1" dirty="0">
                  <a:solidFill>
                    <a:srgbClr val="374151"/>
                  </a:solidFill>
                  <a:latin typeface="+mn-lt"/>
                  <a:cs typeface="Arial" panose="020B0604020202020204" pitchFamily="34" charset="0"/>
                </a:rPr>
                <a:t>١: </a:t>
              </a:r>
              <a:r>
                <a:rPr lang="ar-SA" sz="1600" i="1" dirty="0">
                  <a:solidFill>
                    <a:srgbClr val="374151"/>
                  </a:solidFill>
                  <a:latin typeface="+mn-lt"/>
                  <a:cs typeface="Arial" panose="020B0604020202020204" pitchFamily="34" charset="0"/>
                </a:rPr>
                <a:t>إنشاء </a:t>
              </a:r>
              <a:r>
                <a:rPr lang="ar-LB" sz="1600" i="1" dirty="0">
                  <a:solidFill>
                    <a:srgbClr val="374151"/>
                  </a:solidFill>
                  <a:latin typeface="+mn-lt"/>
                  <a:cs typeface="Arial" panose="020B0604020202020204" pitchFamily="34" charset="0"/>
                </a:rPr>
                <a:t>ال</a:t>
              </a:r>
              <a:r>
                <a:rPr lang="ar-SA" sz="1600" i="1" dirty="0">
                  <a:solidFill>
                    <a:srgbClr val="374151"/>
                  </a:solidFill>
                  <a:latin typeface="+mn-lt"/>
                  <a:cs typeface="Arial" panose="020B0604020202020204" pitchFamily="34" charset="0"/>
                </a:rPr>
                <a:t>م</a:t>
              </a:r>
              <a:r>
                <a:rPr lang="ar-LB" sz="1600" i="1" dirty="0">
                  <a:solidFill>
                    <a:srgbClr val="374151"/>
                  </a:solidFill>
                  <a:latin typeface="+mn-lt"/>
                  <a:cs typeface="Arial" panose="020B0604020202020204" pitchFamily="34" charset="0"/>
                </a:rPr>
                <a:t>تجر</a:t>
              </a:r>
              <a:endParaRPr lang="en-AU" sz="1600" b="1" i="1" dirty="0">
                <a:latin typeface="+mn-lt"/>
                <a:cs typeface="Arial" panose="020B0604020202020204" pitchFamily="34" charset="0"/>
              </a:endParaRPr>
            </a:p>
          </p:txBody>
        </p:sp>
        <p:pic>
          <p:nvPicPr>
            <p:cNvPr id="32" name="Picture 31">
              <a:extLst>
                <a:ext uri="{FF2B5EF4-FFF2-40B4-BE49-F238E27FC236}">
                  <a16:creationId xmlns:a16="http://schemas.microsoft.com/office/drawing/2014/main" id="{5EBB4F5C-C388-F88D-102C-9EB5DFEF98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84910" y="1974181"/>
              <a:ext cx="660809" cy="653925"/>
            </a:xfrm>
            <a:prstGeom prst="rect">
              <a:avLst/>
            </a:prstGeom>
          </p:spPr>
        </p:pic>
        <p:sp>
          <p:nvSpPr>
            <p:cNvPr id="3" name="Freeform 2" descr="A store.">
              <a:extLst>
                <a:ext uri="{FF2B5EF4-FFF2-40B4-BE49-F238E27FC236}">
                  <a16:creationId xmlns:a16="http://schemas.microsoft.com/office/drawing/2014/main" id="{975947B0-CB45-FF4B-24B5-D1CECB464E1F}"/>
                </a:ext>
              </a:extLst>
            </p:cNvPr>
            <p:cNvSpPr/>
            <p:nvPr/>
          </p:nvSpPr>
          <p:spPr>
            <a:xfrm>
              <a:off x="2171987" y="2797108"/>
              <a:ext cx="886655" cy="653924"/>
            </a:xfrm>
            <a:custGeom>
              <a:avLst/>
              <a:gdLst/>
              <a:ahLst/>
              <a:cxnLst/>
              <a:rect l="l" t="t" r="r" b="b"/>
              <a:pathLst>
                <a:path w="3042128" h="2794955">
                  <a:moveTo>
                    <a:pt x="0" y="0"/>
                  </a:moveTo>
                  <a:lnTo>
                    <a:pt x="3042128" y="0"/>
                  </a:lnTo>
                  <a:lnTo>
                    <a:pt x="3042128" y="2794954"/>
                  </a:lnTo>
                  <a:lnTo>
                    <a:pt x="0" y="2794954"/>
                  </a:lnTo>
                  <a:lnTo>
                    <a:pt x="0" y="0"/>
                  </a:lnTo>
                  <a:close/>
                </a:path>
              </a:pathLst>
            </a:custGeom>
            <a:blipFill>
              <a:blip r:embed="rId5"/>
              <a:stretch>
                <a:fillRect/>
              </a:stretch>
            </a:blipFill>
          </p:spPr>
          <p:txBody>
            <a:bodyPr/>
            <a:lstStyle/>
            <a:p>
              <a:endParaRPr lang="en-AU" sz="1600" i="1"/>
            </a:p>
          </p:txBody>
        </p:sp>
      </p:grpSp>
      <p:grpSp>
        <p:nvGrpSpPr>
          <p:cNvPr id="13" name="Group 12" descr="2. Describing items">
            <a:extLst>
              <a:ext uri="{FF2B5EF4-FFF2-40B4-BE49-F238E27FC236}">
                <a16:creationId xmlns:a16="http://schemas.microsoft.com/office/drawing/2014/main" id="{0205B35D-AC77-A8DF-2E4D-4304C19763B3}"/>
              </a:ext>
            </a:extLst>
          </p:cNvPr>
          <p:cNvGrpSpPr/>
          <p:nvPr/>
        </p:nvGrpSpPr>
        <p:grpSpPr>
          <a:xfrm>
            <a:off x="4030810" y="1205227"/>
            <a:ext cx="2052446" cy="2492674"/>
            <a:chOff x="4485108" y="1205227"/>
            <a:chExt cx="2052446" cy="2492674"/>
          </a:xfrm>
        </p:grpSpPr>
        <p:sp>
          <p:nvSpPr>
            <p:cNvPr id="44" name="Text Placeholder 3">
              <a:extLst>
                <a:ext uri="{FF2B5EF4-FFF2-40B4-BE49-F238E27FC236}">
                  <a16:creationId xmlns:a16="http://schemas.microsoft.com/office/drawing/2014/main" id="{553B18A5-C013-47FB-D866-8734C447A67C}"/>
                </a:ext>
              </a:extLst>
            </p:cNvPr>
            <p:cNvSpPr txBox="1">
              <a:spLocks/>
            </p:cNvSpPr>
            <p:nvPr/>
          </p:nvSpPr>
          <p:spPr>
            <a:xfrm>
              <a:off x="4485108" y="1205227"/>
              <a:ext cx="2052446" cy="47190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LB" sz="1600" i="1" dirty="0">
                  <a:solidFill>
                    <a:srgbClr val="000000"/>
                  </a:solidFill>
                  <a:latin typeface="+mn-lt"/>
                  <a:cs typeface="Arial" panose="020B0604020202020204" pitchFamily="34" charset="0"/>
                </a:rPr>
                <a:t>٢ : وصف الأشياء</a:t>
              </a:r>
              <a:endParaRPr lang="en-AU" sz="1600" i="1" dirty="0">
                <a:solidFill>
                  <a:srgbClr val="000000"/>
                </a:solidFill>
                <a:latin typeface="+mn-lt"/>
                <a:cs typeface="Arial" panose="020B0604020202020204" pitchFamily="34" charset="0"/>
              </a:endParaRPr>
            </a:p>
          </p:txBody>
        </p:sp>
        <p:pic>
          <p:nvPicPr>
            <p:cNvPr id="45" name="Picture 44">
              <a:extLst>
                <a:ext uri="{FF2B5EF4-FFF2-40B4-BE49-F238E27FC236}">
                  <a16:creationId xmlns:a16="http://schemas.microsoft.com/office/drawing/2014/main" id="{84A0B694-AE58-07FD-E1E9-578A1B0356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0927" y="1974181"/>
              <a:ext cx="660809" cy="653925"/>
            </a:xfrm>
            <a:prstGeom prst="rect">
              <a:avLst/>
            </a:prstGeom>
          </p:spPr>
        </p:pic>
        <p:sp>
          <p:nvSpPr>
            <p:cNvPr id="6" name="Freeform 3" descr="Shopping cart.">
              <a:extLst>
                <a:ext uri="{FF2B5EF4-FFF2-40B4-BE49-F238E27FC236}">
                  <a16:creationId xmlns:a16="http://schemas.microsoft.com/office/drawing/2014/main" id="{1BC83CF8-D6A7-2CAE-530F-9EFF56AB9543}"/>
                </a:ext>
              </a:extLst>
            </p:cNvPr>
            <p:cNvSpPr/>
            <p:nvPr/>
          </p:nvSpPr>
          <p:spPr>
            <a:xfrm>
              <a:off x="5135094" y="2770780"/>
              <a:ext cx="752475" cy="927121"/>
            </a:xfrm>
            <a:custGeom>
              <a:avLst/>
              <a:gdLst/>
              <a:ahLst/>
              <a:cxnLst/>
              <a:rect l="l" t="t" r="r" b="b"/>
              <a:pathLst>
                <a:path w="2585520" h="3024000">
                  <a:moveTo>
                    <a:pt x="0" y="0"/>
                  </a:moveTo>
                  <a:lnTo>
                    <a:pt x="2585520" y="0"/>
                  </a:lnTo>
                  <a:lnTo>
                    <a:pt x="2585520" y="3024000"/>
                  </a:lnTo>
                  <a:lnTo>
                    <a:pt x="0" y="3024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sz="1600" i="1"/>
            </a:p>
          </p:txBody>
        </p:sp>
      </p:grpSp>
      <p:grpSp>
        <p:nvGrpSpPr>
          <p:cNvPr id="14" name="Group 13" descr="3. Why buy?">
            <a:extLst>
              <a:ext uri="{FF2B5EF4-FFF2-40B4-BE49-F238E27FC236}">
                <a16:creationId xmlns:a16="http://schemas.microsoft.com/office/drawing/2014/main" id="{07168AF5-81F4-E679-C94B-8EFB472113BA}"/>
              </a:ext>
            </a:extLst>
          </p:cNvPr>
          <p:cNvGrpSpPr/>
          <p:nvPr/>
        </p:nvGrpSpPr>
        <p:grpSpPr>
          <a:xfrm>
            <a:off x="6366875" y="1191867"/>
            <a:ext cx="1598149" cy="2364931"/>
            <a:chOff x="6320053" y="1191867"/>
            <a:chExt cx="1598149" cy="2364931"/>
          </a:xfrm>
        </p:grpSpPr>
        <p:sp>
          <p:nvSpPr>
            <p:cNvPr id="48" name="Text Placeholder 3">
              <a:extLst>
                <a:ext uri="{FF2B5EF4-FFF2-40B4-BE49-F238E27FC236}">
                  <a16:creationId xmlns:a16="http://schemas.microsoft.com/office/drawing/2014/main" id="{A42D1025-4E4F-08C5-2F65-ED81D4C41910}"/>
                </a:ext>
              </a:extLst>
            </p:cNvPr>
            <p:cNvSpPr txBox="1">
              <a:spLocks/>
            </p:cNvSpPr>
            <p:nvPr/>
          </p:nvSpPr>
          <p:spPr>
            <a:xfrm>
              <a:off x="6320053" y="1191867"/>
              <a:ext cx="1598149" cy="644320"/>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LB" sz="1600" i="1" dirty="0">
                  <a:solidFill>
                    <a:srgbClr val="000000"/>
                  </a:solidFill>
                  <a:latin typeface="+mn-lt"/>
                  <a:cs typeface="Arial" panose="020B0604020202020204" pitchFamily="34" charset="0"/>
                </a:rPr>
                <a:t>٣: لماذا تشتري؟</a:t>
              </a:r>
              <a:endParaRPr lang="en-US" sz="1600" i="1" dirty="0">
                <a:latin typeface="+mn-lt"/>
              </a:endParaRPr>
            </a:p>
          </p:txBody>
        </p:sp>
        <p:pic>
          <p:nvPicPr>
            <p:cNvPr id="49" name="Picture 48">
              <a:extLst>
                <a:ext uri="{FF2B5EF4-FFF2-40B4-BE49-F238E27FC236}">
                  <a16:creationId xmlns:a16="http://schemas.microsoft.com/office/drawing/2014/main" id="{46C88D5B-2717-47BB-FA0B-CBC66BA605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88723" y="1974181"/>
              <a:ext cx="660809" cy="653925"/>
            </a:xfrm>
            <a:prstGeom prst="rect">
              <a:avLst/>
            </a:prstGeom>
          </p:spPr>
        </p:pic>
        <p:sp>
          <p:nvSpPr>
            <p:cNvPr id="8" name="Freeform 4" descr="Person with palms upraised and 3 question marks above their head.">
              <a:extLst>
                <a:ext uri="{FF2B5EF4-FFF2-40B4-BE49-F238E27FC236}">
                  <a16:creationId xmlns:a16="http://schemas.microsoft.com/office/drawing/2014/main" id="{9DB63A05-C07E-2A5D-08F9-9834E470EF6B}"/>
                </a:ext>
              </a:extLst>
            </p:cNvPr>
            <p:cNvSpPr/>
            <p:nvPr/>
          </p:nvSpPr>
          <p:spPr>
            <a:xfrm>
              <a:off x="6742890" y="2743824"/>
              <a:ext cx="752475" cy="812974"/>
            </a:xfrm>
            <a:custGeom>
              <a:avLst/>
              <a:gdLst/>
              <a:ahLst/>
              <a:cxnLst/>
              <a:rect l="l" t="t" r="r" b="b"/>
              <a:pathLst>
                <a:path w="1780365" h="2201378">
                  <a:moveTo>
                    <a:pt x="0" y="0"/>
                  </a:moveTo>
                  <a:lnTo>
                    <a:pt x="1780365" y="0"/>
                  </a:lnTo>
                  <a:lnTo>
                    <a:pt x="1780365" y="2201378"/>
                  </a:lnTo>
                  <a:lnTo>
                    <a:pt x="0" y="2201378"/>
                  </a:lnTo>
                  <a:lnTo>
                    <a:pt x="0" y="0"/>
                  </a:lnTo>
                  <a:close/>
                </a:path>
              </a:pathLst>
            </a:custGeom>
            <a:blipFill>
              <a:blip r:embed="rId8"/>
              <a:stretch>
                <a:fillRect/>
              </a:stretch>
            </a:blipFill>
          </p:spPr>
          <p:txBody>
            <a:bodyPr/>
            <a:lstStyle/>
            <a:p>
              <a:pPr algn="ctr"/>
              <a:endParaRPr lang="en-AU" sz="1600" i="1"/>
            </a:p>
          </p:txBody>
        </p:sp>
      </p:grpSp>
      <p:grpSp>
        <p:nvGrpSpPr>
          <p:cNvPr id="15" name="Group 14" descr="4. Create an ad">
            <a:extLst>
              <a:ext uri="{FF2B5EF4-FFF2-40B4-BE49-F238E27FC236}">
                <a16:creationId xmlns:a16="http://schemas.microsoft.com/office/drawing/2014/main" id="{7226E9DF-DF32-D21F-DF13-6426B3803FA8}"/>
              </a:ext>
            </a:extLst>
          </p:cNvPr>
          <p:cNvGrpSpPr/>
          <p:nvPr/>
        </p:nvGrpSpPr>
        <p:grpSpPr>
          <a:xfrm>
            <a:off x="8248642" y="1207457"/>
            <a:ext cx="1750722" cy="2191092"/>
            <a:chOff x="8248642" y="1207457"/>
            <a:chExt cx="1750722" cy="2191092"/>
          </a:xfrm>
        </p:grpSpPr>
        <p:sp>
          <p:nvSpPr>
            <p:cNvPr id="52" name="Text Placeholder 3">
              <a:extLst>
                <a:ext uri="{FF2B5EF4-FFF2-40B4-BE49-F238E27FC236}">
                  <a16:creationId xmlns:a16="http://schemas.microsoft.com/office/drawing/2014/main" id="{26930D59-5461-4388-F09B-39F11BEDEA3D}"/>
                </a:ext>
              </a:extLst>
            </p:cNvPr>
            <p:cNvSpPr txBox="1">
              <a:spLocks/>
            </p:cNvSpPr>
            <p:nvPr/>
          </p:nvSpPr>
          <p:spPr>
            <a:xfrm>
              <a:off x="8248642" y="1207457"/>
              <a:ext cx="1750722" cy="47190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ar-LB" sz="1600" i="1" dirty="0">
                  <a:solidFill>
                    <a:srgbClr val="000000"/>
                  </a:solidFill>
                  <a:latin typeface="+mn-lt"/>
                  <a:cs typeface="Arial" panose="020B0604020202020204" pitchFamily="34" charset="0"/>
                </a:rPr>
                <a:t>٤: إنشاء إعلان</a:t>
              </a:r>
              <a:endParaRPr lang="en-AU" sz="1600" i="1" dirty="0">
                <a:solidFill>
                  <a:srgbClr val="000000"/>
                </a:solidFill>
                <a:latin typeface="+mn-lt"/>
                <a:cs typeface="Arial" panose="020B0604020202020204" pitchFamily="34" charset="0"/>
              </a:endParaRPr>
            </a:p>
          </p:txBody>
        </p:sp>
        <p:pic>
          <p:nvPicPr>
            <p:cNvPr id="53" name="Picture 52">
              <a:extLst>
                <a:ext uri="{FF2B5EF4-FFF2-40B4-BE49-F238E27FC236}">
                  <a16:creationId xmlns:a16="http://schemas.microsoft.com/office/drawing/2014/main" id="{A9911565-53A8-4B63-E726-75E0AB7724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3599" y="1974181"/>
              <a:ext cx="660809" cy="653925"/>
            </a:xfrm>
            <a:prstGeom prst="rect">
              <a:avLst/>
            </a:prstGeom>
          </p:spPr>
        </p:pic>
        <p:sp>
          <p:nvSpPr>
            <p:cNvPr id="10" name="Freeform 5" descr="Computer screen with the word 'Ad'.">
              <a:extLst>
                <a:ext uri="{FF2B5EF4-FFF2-40B4-BE49-F238E27FC236}">
                  <a16:creationId xmlns:a16="http://schemas.microsoft.com/office/drawing/2014/main" id="{35ED372D-C60A-7210-82A1-19C5DAAB6512}"/>
                </a:ext>
              </a:extLst>
            </p:cNvPr>
            <p:cNvSpPr/>
            <p:nvPr/>
          </p:nvSpPr>
          <p:spPr>
            <a:xfrm>
              <a:off x="8793599" y="2797108"/>
              <a:ext cx="660809" cy="601441"/>
            </a:xfrm>
            <a:custGeom>
              <a:avLst/>
              <a:gdLst/>
              <a:ahLst/>
              <a:cxnLst/>
              <a:rect l="l" t="t" r="r" b="b"/>
              <a:pathLst>
                <a:path w="3024000" h="3024000">
                  <a:moveTo>
                    <a:pt x="0" y="0"/>
                  </a:moveTo>
                  <a:lnTo>
                    <a:pt x="3024000" y="0"/>
                  </a:lnTo>
                  <a:lnTo>
                    <a:pt x="3024000" y="3024000"/>
                  </a:lnTo>
                  <a:lnTo>
                    <a:pt x="0" y="30240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algn="ctr"/>
              <a:endParaRPr lang="en-AU" sz="1600" i="1"/>
            </a:p>
          </p:txBody>
        </p:sp>
      </p:grpSp>
      <p:grpSp>
        <p:nvGrpSpPr>
          <p:cNvPr id="2" name="Group 1" descr="5. Assessment criteria and practice task">
            <a:extLst>
              <a:ext uri="{FF2B5EF4-FFF2-40B4-BE49-F238E27FC236}">
                <a16:creationId xmlns:a16="http://schemas.microsoft.com/office/drawing/2014/main" id="{7B28C507-09EF-71E2-AB05-0F2313EDC79B}"/>
              </a:ext>
            </a:extLst>
          </p:cNvPr>
          <p:cNvGrpSpPr/>
          <p:nvPr/>
        </p:nvGrpSpPr>
        <p:grpSpPr>
          <a:xfrm>
            <a:off x="6789711" y="3476796"/>
            <a:ext cx="4913812" cy="653924"/>
            <a:chOff x="6789711" y="3476796"/>
            <a:chExt cx="4913812" cy="653924"/>
          </a:xfrm>
        </p:grpSpPr>
        <p:sp>
          <p:nvSpPr>
            <p:cNvPr id="56" name="Text Placeholder 3">
              <a:extLst>
                <a:ext uri="{FF2B5EF4-FFF2-40B4-BE49-F238E27FC236}">
                  <a16:creationId xmlns:a16="http://schemas.microsoft.com/office/drawing/2014/main" id="{114714DF-1345-7696-A91B-7333829FF91C}"/>
                </a:ext>
              </a:extLst>
            </p:cNvPr>
            <p:cNvSpPr txBox="1">
              <a:spLocks/>
            </p:cNvSpPr>
            <p:nvPr/>
          </p:nvSpPr>
          <p:spPr>
            <a:xfrm>
              <a:off x="6789711" y="3604968"/>
              <a:ext cx="3428997" cy="458487"/>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ar-LB" sz="1600" i="1">
                  <a:solidFill>
                    <a:srgbClr val="000000"/>
                  </a:solidFill>
                  <a:latin typeface="+mn-lt"/>
                  <a:cs typeface="Arial" panose="020B0604020202020204" pitchFamily="34" charset="0"/>
                </a:rPr>
                <a:t>٥ : ممارسة الإختبار النهائي ومعايير النجاح</a:t>
              </a:r>
              <a:endParaRPr lang="en-AU" sz="1600" i="1">
                <a:solidFill>
                  <a:srgbClr val="000000"/>
                </a:solidFill>
                <a:latin typeface="+mn-lt"/>
                <a:cs typeface="Arial" panose="020B0604020202020204" pitchFamily="34" charset="0"/>
              </a:endParaRPr>
            </a:p>
          </p:txBody>
        </p:sp>
        <p:pic>
          <p:nvPicPr>
            <p:cNvPr id="57" name="Picture 56">
              <a:extLst>
                <a:ext uri="{FF2B5EF4-FFF2-40B4-BE49-F238E27FC236}">
                  <a16:creationId xmlns:a16="http://schemas.microsoft.com/office/drawing/2014/main" id="{6390A6B6-F7F0-94EA-E2F7-39D6661B0E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6796"/>
              <a:ext cx="660199" cy="653924"/>
            </a:xfrm>
            <a:prstGeom prst="rect">
              <a:avLst/>
            </a:prstGeom>
          </p:spPr>
        </p:pic>
        <p:pic>
          <p:nvPicPr>
            <p:cNvPr id="11" name="Picture 10" descr="2 speech bubbles.">
              <a:extLst>
                <a:ext uri="{FF2B5EF4-FFF2-40B4-BE49-F238E27FC236}">
                  <a16:creationId xmlns:a16="http://schemas.microsoft.com/office/drawing/2014/main" id="{B1D9B09F-A35E-4AD8-0A5A-92379BB508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26828" y="3585947"/>
              <a:ext cx="676695" cy="4356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descr="6. Final task">
            <a:extLst>
              <a:ext uri="{FF2B5EF4-FFF2-40B4-BE49-F238E27FC236}">
                <a16:creationId xmlns:a16="http://schemas.microsoft.com/office/drawing/2014/main" id="{6FAD4A2E-ED81-D5C0-948F-796DC3AFF583}"/>
              </a:ext>
            </a:extLst>
          </p:cNvPr>
          <p:cNvGrpSpPr/>
          <p:nvPr/>
        </p:nvGrpSpPr>
        <p:grpSpPr>
          <a:xfrm>
            <a:off x="7383731" y="4505349"/>
            <a:ext cx="1801649" cy="1699041"/>
            <a:chOff x="7816907" y="4540153"/>
            <a:chExt cx="1801649" cy="1699041"/>
          </a:xfrm>
        </p:grpSpPr>
        <p:sp>
          <p:nvSpPr>
            <p:cNvPr id="60" name="Text Placeholder 3">
              <a:extLst>
                <a:ext uri="{FF2B5EF4-FFF2-40B4-BE49-F238E27FC236}">
                  <a16:creationId xmlns:a16="http://schemas.microsoft.com/office/drawing/2014/main" id="{BEDD6D43-8351-9581-746E-9FC212ADCE18}"/>
                </a:ext>
              </a:extLst>
            </p:cNvPr>
            <p:cNvSpPr txBox="1">
              <a:spLocks/>
            </p:cNvSpPr>
            <p:nvPr/>
          </p:nvSpPr>
          <p:spPr>
            <a:xfrm>
              <a:off x="7816907" y="5767291"/>
              <a:ext cx="1801649" cy="47190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r"/>
              <a:r>
                <a:rPr lang="ar-LB" sz="1600" i="1">
                  <a:solidFill>
                    <a:srgbClr val="000000"/>
                  </a:solidFill>
                  <a:latin typeface="+mn-lt"/>
                </a:rPr>
                <a:t>  </a:t>
              </a:r>
              <a:r>
                <a:rPr lang="en-AU" sz="1600" i="1">
                  <a:latin typeface="+mn-lt"/>
                </a:rPr>
                <a:t>٦</a:t>
              </a:r>
              <a:r>
                <a:rPr lang="ar-SA" sz="1600" i="1">
                  <a:latin typeface="+mn-lt"/>
                </a:rPr>
                <a:t>: الاختبار النهائي</a:t>
              </a:r>
              <a:endParaRPr lang="en-AU" sz="1600" i="1">
                <a:solidFill>
                  <a:srgbClr val="000000"/>
                </a:solidFill>
                <a:latin typeface="+mn-lt"/>
                <a:cs typeface="Arial" panose="020B0604020202020204" pitchFamily="34" charset="0"/>
              </a:endParaRPr>
            </a:p>
          </p:txBody>
        </p:sp>
        <p:pic>
          <p:nvPicPr>
            <p:cNvPr id="62" name="Picture 61">
              <a:extLst>
                <a:ext uri="{FF2B5EF4-FFF2-40B4-BE49-F238E27FC236}">
                  <a16:creationId xmlns:a16="http://schemas.microsoft.com/office/drawing/2014/main" id="{561A77D4-EC83-FF0E-6F72-251DA81AE4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58662" y="4540153"/>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010D29EC-F9D3-976A-0D44-ED1A9E037093}"/>
                </a:ext>
              </a:extLst>
            </p:cNvPr>
            <p:cNvPicPr>
              <a:picLocks noChangeAspect="1"/>
            </p:cNvPicPr>
            <p:nvPr/>
          </p:nvPicPr>
          <p:blipFill>
            <a:blip r:embed="rId12"/>
            <a:stretch>
              <a:fillRect/>
            </a:stretch>
          </p:blipFill>
          <p:spPr>
            <a:xfrm>
              <a:off x="8160528" y="5205990"/>
              <a:ext cx="1005168" cy="657225"/>
            </a:xfrm>
            <a:prstGeom prst="rect">
              <a:avLst/>
            </a:prstGeom>
          </p:spPr>
        </p:pic>
      </p:grpSp>
      <p:grpSp>
        <p:nvGrpSpPr>
          <p:cNvPr id="18" name="Group 17" descr="7. Feedback and goal setting">
            <a:extLst>
              <a:ext uri="{FF2B5EF4-FFF2-40B4-BE49-F238E27FC236}">
                <a16:creationId xmlns:a16="http://schemas.microsoft.com/office/drawing/2014/main" id="{91803475-0152-BE13-3D9E-81AAF8EFCB39}"/>
              </a:ext>
            </a:extLst>
          </p:cNvPr>
          <p:cNvGrpSpPr/>
          <p:nvPr/>
        </p:nvGrpSpPr>
        <p:grpSpPr>
          <a:xfrm>
            <a:off x="5005713" y="4514614"/>
            <a:ext cx="1852094" cy="2058674"/>
            <a:chOff x="4961223" y="4514614"/>
            <a:chExt cx="1852094" cy="2058674"/>
          </a:xfrm>
        </p:grpSpPr>
        <p:pic>
          <p:nvPicPr>
            <p:cNvPr id="64" name="Picture 63">
              <a:extLst>
                <a:ext uri="{FF2B5EF4-FFF2-40B4-BE49-F238E27FC236}">
                  <a16:creationId xmlns:a16="http://schemas.microsoft.com/office/drawing/2014/main" id="{54ED04AE-A499-0AE3-7AC3-E993436073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82820" y="4514614"/>
              <a:ext cx="608900" cy="653925"/>
            </a:xfrm>
            <a:prstGeom prst="rect">
              <a:avLst/>
            </a:prstGeom>
          </p:spPr>
        </p:pic>
        <p:sp>
          <p:nvSpPr>
            <p:cNvPr id="66" name="Text Placeholder 3">
              <a:extLst>
                <a:ext uri="{FF2B5EF4-FFF2-40B4-BE49-F238E27FC236}">
                  <a16:creationId xmlns:a16="http://schemas.microsoft.com/office/drawing/2014/main" id="{061249DD-0628-A200-6115-8C74CEA810D9}"/>
                </a:ext>
              </a:extLst>
            </p:cNvPr>
            <p:cNvSpPr txBox="1">
              <a:spLocks/>
            </p:cNvSpPr>
            <p:nvPr/>
          </p:nvSpPr>
          <p:spPr>
            <a:xfrm>
              <a:off x="4961223" y="5760314"/>
              <a:ext cx="1852094" cy="812974"/>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88900"/>
              <a:r>
                <a:rPr lang="ar-LB" sz="1600" i="1" dirty="0">
                  <a:latin typeface="+mn-lt"/>
                  <a:ea typeface="Calibri" panose="020F0502020204030204" pitchFamily="34" charset="0"/>
                  <a:cs typeface="Arial" panose="020B0604020202020204" pitchFamily="34" charset="0"/>
                </a:rPr>
                <a:t>٧: الملاحظات واهداف التعلم</a:t>
              </a:r>
              <a:endParaRPr lang="en-AU" sz="1600" b="1" i="1" dirty="0">
                <a:solidFill>
                  <a:srgbClr val="000000"/>
                </a:solidFill>
                <a:latin typeface="+mn-lt"/>
              </a:endParaRPr>
            </a:p>
          </p:txBody>
        </p:sp>
        <p:pic>
          <p:nvPicPr>
            <p:cNvPr id="77" name="Picture 76" descr="Checklist with a target.">
              <a:extLst>
                <a:ext uri="{FF2B5EF4-FFF2-40B4-BE49-F238E27FC236}">
                  <a16:creationId xmlns:a16="http://schemas.microsoft.com/office/drawing/2014/main" id="{EA3D282A-F824-C51C-ABFE-889192A02A7D}"/>
                </a:ext>
              </a:extLst>
            </p:cNvPr>
            <p:cNvPicPr>
              <a:picLocks noChangeAspect="1"/>
            </p:cNvPicPr>
            <p:nvPr/>
          </p:nvPicPr>
          <p:blipFill>
            <a:blip r:embed="rId13"/>
            <a:stretch>
              <a:fillRect/>
            </a:stretch>
          </p:blipFill>
          <p:spPr>
            <a:xfrm>
              <a:off x="5587233" y="5249029"/>
              <a:ext cx="600075" cy="514350"/>
            </a:xfrm>
            <a:prstGeom prst="rect">
              <a:avLst/>
            </a:prstGeom>
          </p:spPr>
        </p:pic>
      </p:grpSp>
      <p:grpSp>
        <p:nvGrpSpPr>
          <p:cNvPr id="17" name="Group 16" descr="8. Language review">
            <a:extLst>
              <a:ext uri="{FF2B5EF4-FFF2-40B4-BE49-F238E27FC236}">
                <a16:creationId xmlns:a16="http://schemas.microsoft.com/office/drawing/2014/main" id="{C1BBC5C1-D0E4-7DF0-5178-1355626EBC73}"/>
              </a:ext>
            </a:extLst>
          </p:cNvPr>
          <p:cNvGrpSpPr/>
          <p:nvPr/>
        </p:nvGrpSpPr>
        <p:grpSpPr>
          <a:xfrm>
            <a:off x="2900339" y="4513800"/>
            <a:ext cx="1473169" cy="1702080"/>
            <a:chOff x="2900339" y="4513800"/>
            <a:chExt cx="1473169" cy="1702080"/>
          </a:xfrm>
        </p:grpSpPr>
        <p:pic>
          <p:nvPicPr>
            <p:cNvPr id="68" name="Picture 67">
              <a:extLst>
                <a:ext uri="{FF2B5EF4-FFF2-40B4-BE49-F238E27FC236}">
                  <a16:creationId xmlns:a16="http://schemas.microsoft.com/office/drawing/2014/main" id="{3A7C57B9-5A7D-6FDC-3671-F30C3EEF9A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32473" y="4513800"/>
              <a:ext cx="608900" cy="653925"/>
            </a:xfrm>
            <a:prstGeom prst="rect">
              <a:avLst/>
            </a:prstGeom>
          </p:spPr>
        </p:pic>
        <p:sp>
          <p:nvSpPr>
            <p:cNvPr id="70" name="Text Placeholder 3">
              <a:extLst>
                <a:ext uri="{FF2B5EF4-FFF2-40B4-BE49-F238E27FC236}">
                  <a16:creationId xmlns:a16="http://schemas.microsoft.com/office/drawing/2014/main" id="{BAC2DE06-5A7C-C548-C1EA-D753EBEF0342}"/>
                </a:ext>
              </a:extLst>
            </p:cNvPr>
            <p:cNvSpPr txBox="1">
              <a:spLocks/>
            </p:cNvSpPr>
            <p:nvPr/>
          </p:nvSpPr>
          <p:spPr>
            <a:xfrm>
              <a:off x="2900339" y="5743977"/>
              <a:ext cx="1473169" cy="47190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i="1">
                  <a:latin typeface="+mn-lt"/>
                </a:rPr>
                <a:t>٨</a:t>
              </a:r>
              <a:r>
                <a:rPr lang="ar-LB" sz="1600" i="1">
                  <a:latin typeface="+mn-lt"/>
                  <a:cs typeface="Arial" panose="020B0604020202020204" pitchFamily="34" charset="0"/>
                </a:rPr>
                <a:t>:</a:t>
              </a:r>
              <a:r>
                <a:rPr lang="ar-LB" sz="1600" i="1">
                  <a:solidFill>
                    <a:srgbClr val="000000"/>
                  </a:solidFill>
                  <a:latin typeface="+mn-lt"/>
                  <a:cs typeface="Arial" panose="020B0604020202020204" pitchFamily="34" charset="0"/>
                </a:rPr>
                <a:t> مراجعة</a:t>
              </a:r>
              <a:endParaRPr lang="en-AU" sz="1600" i="1">
                <a:solidFill>
                  <a:srgbClr val="000000"/>
                </a:solidFill>
                <a:latin typeface="+mn-lt"/>
                <a:cs typeface="Arial" panose="020B0604020202020204" pitchFamily="34" charset="0"/>
              </a:endParaRP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F630BC09-A059-A57E-C684-5E7553615CDE}"/>
                </a:ext>
              </a:extLst>
            </p:cNvPr>
            <p:cNvPicPr>
              <a:picLocks noChangeAspect="1"/>
            </p:cNvPicPr>
            <p:nvPr/>
          </p:nvPicPr>
          <p:blipFill>
            <a:blip r:embed="rId14"/>
            <a:stretch>
              <a:fillRect/>
            </a:stretch>
          </p:blipFill>
          <p:spPr>
            <a:xfrm>
              <a:off x="3370223" y="5267447"/>
              <a:ext cx="533400" cy="523875"/>
            </a:xfrm>
            <a:prstGeom prst="rect">
              <a:avLst/>
            </a:prstGeom>
          </p:spPr>
        </p:pic>
      </p:grpSp>
      <p:sp>
        <p:nvSpPr>
          <p:cNvPr id="87" name="Slide Number Placeholder 86">
            <a:extLst>
              <a:ext uri="{FF2B5EF4-FFF2-40B4-BE49-F238E27FC236}">
                <a16:creationId xmlns:a16="http://schemas.microsoft.com/office/drawing/2014/main" id="{C94B61AE-F07F-BFE0-EE16-17F8B26906F1}"/>
              </a:ext>
              <a:ext uri="{C183D7F6-B498-43B3-948B-1728B52AA6E4}">
                <adec:decorative xmlns:adec="http://schemas.microsoft.com/office/drawing/2017/decorative" val="1"/>
              </a:ext>
            </a:extLst>
          </p:cNvPr>
          <p:cNvSpPr>
            <a:spLocks noGrp="1"/>
          </p:cNvSpPr>
          <p:nvPr>
            <p:ph type="sldNum" sz="quarter" idx="12"/>
          </p:nvPr>
        </p:nvSpPr>
        <p:spPr>
          <a:xfrm>
            <a:off x="11026828" y="6482474"/>
            <a:ext cx="720000" cy="180000"/>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01141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1F188C-5BA4-9949-16D8-BE224A55F3C1}"/>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861D5FCC-4EE5-696A-63A4-897A67125FB4}"/>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2" name="Slide Number Placeholder 1">
            <a:extLst>
              <a:ext uri="{FF2B5EF4-FFF2-40B4-BE49-F238E27FC236}">
                <a16:creationId xmlns:a16="http://schemas.microsoft.com/office/drawing/2014/main" id="{D38EB441-8E5A-E137-59BE-F34A2AB82B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636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0</TotalTime>
  <Words>102</Words>
  <Application>Microsoft Office PowerPoint</Application>
  <PresentationFormat>Widescreen</PresentationFormat>
  <Paragraphs>31</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SemiBold</vt:lpstr>
      <vt:lpstr>Arial</vt:lpstr>
      <vt:lpstr>Public Sans</vt:lpstr>
      <vt:lpstr>Public Sans Light</vt:lpstr>
      <vt:lpstr>Times New Roman</vt:lpstr>
      <vt:lpstr>1_NSWG Corporate</vt:lpstr>
      <vt:lpstr>Learning map – My shop</vt:lpstr>
      <vt:lpstr>My shop</vt:lpstr>
      <vt:lpstr>متجري</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My shop</dc:title>
  <dc:creator>NSW Department of Education</dc:creator>
  <dcterms:created xsi:type="dcterms:W3CDTF">2024-02-28T22:28:38Z</dcterms:created>
  <dcterms:modified xsi:type="dcterms:W3CDTF">2024-02-28T22:28:56Z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2024-02-28T22:28:55Z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8df31866-c4f9-41a8-bfa2-5d3a847b3776</vt:lpwstr>
  </property>
  <property fmtid="{D5CDD505-2E9C-101B-9397-08002B2CF9AE}" pid="8" name="MSIP_Label_b603dfd7-d93a-4381-a340-2995d8282205_ContentBits">
    <vt:lpwstr>0</vt:lpwstr>
  </property>
</Properties>
</file>