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Lst>
  <p:notesMasterIdLst>
    <p:notesMasterId r:id="rId6"/>
  </p:notesMasterIdLst>
  <p:handoutMasterIdLst>
    <p:handoutMasterId r:id="rId7"/>
  </p:handoutMasterIdLst>
  <p:sldIdLst>
    <p:sldId id="350" r:id="rId2"/>
    <p:sldId id="400" r:id="rId3"/>
    <p:sldId id="402" r:id="rId4"/>
    <p:sldId id="403"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743" autoAdjust="0"/>
  </p:normalViewPr>
  <p:slideViewPr>
    <p:cSldViewPr snapToGrid="0">
      <p:cViewPr varScale="1">
        <p:scale>
          <a:sx n="61" d="100"/>
          <a:sy n="61" d="100"/>
        </p:scale>
        <p:origin x="1680" y="78"/>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67079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765E-9754-564E-F4BE-36612DB26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BB22F-1490-55BD-6967-7820E3A28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5C214-DF65-FE56-4E4E-23107EB0B1C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9246030-FEC6-4AFC-6981-0912893EC9E5}"/>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02502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93969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383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30964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5639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18427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7692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569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6329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19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04057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928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708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694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61214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7147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85111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587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3697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1880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1006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329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18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840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0918ED-97C2-B13F-0794-6504A0610C6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081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7949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1918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0396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3902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93875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9628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40067000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F032084D-E476-3927-7F15-8BBD868AB18D}"/>
              </a:ext>
            </a:extLst>
          </p:cNvPr>
          <p:cNvSpPr>
            <a:spLocks noGrp="1"/>
          </p:cNvSpPr>
          <p:nvPr>
            <p:ph type="ctrTitle"/>
          </p:nvPr>
        </p:nvSpPr>
        <p:spPr/>
        <p:txBody>
          <a:bodyPr/>
          <a:lstStyle/>
          <a:p>
            <a:r>
              <a:rPr lang="en-AU" dirty="0"/>
              <a:t>Learning map – I’m sick</a:t>
            </a:r>
          </a:p>
        </p:txBody>
      </p:sp>
      <p:sp>
        <p:nvSpPr>
          <p:cNvPr id="4" name="Text Placeholder 3">
            <a:extLst>
              <a:ext uri="{FF2B5EF4-FFF2-40B4-BE49-F238E27FC236}">
                <a16:creationId xmlns:a16="http://schemas.microsoft.com/office/drawing/2014/main" id="{B60BBC6D-41BB-B604-8688-E2592CE3FD48}"/>
              </a:ext>
            </a:extLst>
          </p:cNvPr>
          <p:cNvSpPr>
            <a:spLocks noGrp="1"/>
          </p:cNvSpPr>
          <p:nvPr>
            <p:ph type="body" sz="quarter" idx="14"/>
          </p:nvPr>
        </p:nvSpPr>
        <p:spPr/>
        <p:txBody>
          <a:bodyPr/>
          <a:lstStyle/>
          <a:p>
            <a:r>
              <a:rPr lang="en-AU" dirty="0"/>
              <a:t>Stage 2 – Italian</a:t>
            </a:r>
          </a:p>
        </p:txBody>
      </p:sp>
      <p:sp>
        <p:nvSpPr>
          <p:cNvPr id="2" name="Footer Placeholder 6">
            <a:extLst>
              <a:ext uri="{FF2B5EF4-FFF2-40B4-BE49-F238E27FC236}">
                <a16:creationId xmlns:a16="http://schemas.microsoft.com/office/drawing/2014/main" id="{C43C3005-DC00-79B0-6ED4-6E598ACCB14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00371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en-US" dirty="0"/>
              <a:t>I’m sick</a:t>
            </a:r>
            <a:endParaRPr lang="en-AU" dirty="0"/>
          </a:p>
        </p:txBody>
      </p:sp>
      <p:sp>
        <p:nvSpPr>
          <p:cNvPr id="18" name="Text Placeholder 17">
            <a:extLst>
              <a:ext uri="{FF2B5EF4-FFF2-40B4-BE49-F238E27FC236}">
                <a16:creationId xmlns:a16="http://schemas.microsoft.com/office/drawing/2014/main" id="{2D9E71FC-479F-1840-40C4-63EF803F5260}"/>
              </a:ext>
            </a:extLst>
          </p:cNvPr>
          <p:cNvSpPr>
            <a:spLocks noGrp="1"/>
          </p:cNvSpPr>
          <p:nvPr>
            <p:ph type="body" sz="quarter" idx="18"/>
          </p:nvPr>
        </p:nvSpPr>
        <p:spPr/>
        <p:txBody>
          <a:bodyPr/>
          <a:lstStyle/>
          <a:p>
            <a:r>
              <a:rPr lang="en-AU" dirty="0"/>
              <a:t>Stage 2</a:t>
            </a: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10" name="Group 9" descr="1. The body">
            <a:extLst>
              <a:ext uri="{FF2B5EF4-FFF2-40B4-BE49-F238E27FC236}">
                <a16:creationId xmlns:a16="http://schemas.microsoft.com/office/drawing/2014/main" id="{DA7069BE-F89E-0A07-C257-EAFF017B376F}"/>
              </a:ext>
            </a:extLst>
          </p:cNvPr>
          <p:cNvGrpSpPr/>
          <p:nvPr/>
        </p:nvGrpSpPr>
        <p:grpSpPr>
          <a:xfrm>
            <a:off x="1715133" y="1189913"/>
            <a:ext cx="1558502" cy="2530763"/>
            <a:chOff x="1778810" y="1189913"/>
            <a:chExt cx="1558502" cy="2530763"/>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778810" y="1189913"/>
              <a:ext cx="155850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The body</a:t>
              </a: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27657" y="1987478"/>
              <a:ext cx="660809" cy="653925"/>
            </a:xfrm>
            <a:prstGeom prst="rect">
              <a:avLst/>
            </a:prstGeom>
          </p:spPr>
        </p:pic>
        <p:sp>
          <p:nvSpPr>
            <p:cNvPr id="3" name="Freeform 2" descr="A human body.">
              <a:extLst>
                <a:ext uri="{FF2B5EF4-FFF2-40B4-BE49-F238E27FC236}">
                  <a16:creationId xmlns:a16="http://schemas.microsoft.com/office/drawing/2014/main" id="{CEB9D6A5-A3BA-1FF5-AB84-4224897A97B5}"/>
                </a:ext>
              </a:extLst>
            </p:cNvPr>
            <p:cNvSpPr/>
            <p:nvPr/>
          </p:nvSpPr>
          <p:spPr>
            <a:xfrm>
              <a:off x="2407869" y="2795485"/>
              <a:ext cx="300385" cy="925191"/>
            </a:xfrm>
            <a:custGeom>
              <a:avLst/>
              <a:gdLst/>
              <a:ahLst/>
              <a:cxnLst/>
              <a:rect l="l" t="t" r="r" b="b"/>
              <a:pathLst>
                <a:path w="1047057" h="2691033">
                  <a:moveTo>
                    <a:pt x="0" y="0"/>
                  </a:moveTo>
                  <a:lnTo>
                    <a:pt x="1047056" y="0"/>
                  </a:lnTo>
                  <a:lnTo>
                    <a:pt x="1047056" y="2691033"/>
                  </a:lnTo>
                  <a:lnTo>
                    <a:pt x="0" y="2691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grpSp>
      <p:grpSp>
        <p:nvGrpSpPr>
          <p:cNvPr id="11" name="Group 10" descr="2. I’m sick">
            <a:extLst>
              <a:ext uri="{FF2B5EF4-FFF2-40B4-BE49-F238E27FC236}">
                <a16:creationId xmlns:a16="http://schemas.microsoft.com/office/drawing/2014/main" id="{D83D4D39-9737-4B59-5218-4BF74AF790A0}"/>
              </a:ext>
            </a:extLst>
          </p:cNvPr>
          <p:cNvGrpSpPr/>
          <p:nvPr/>
        </p:nvGrpSpPr>
        <p:grpSpPr>
          <a:xfrm>
            <a:off x="3887900" y="1189913"/>
            <a:ext cx="1473168" cy="2458999"/>
            <a:chOff x="4273800" y="1205227"/>
            <a:chExt cx="1473168" cy="2458999"/>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4273800" y="1205227"/>
              <a:ext cx="147316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dirty="0">
                  <a:latin typeface="+mn-lt"/>
                </a:rPr>
                <a:t>I’m sick</a:t>
              </a: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79980" y="1987478"/>
              <a:ext cx="660809" cy="653925"/>
            </a:xfrm>
            <a:prstGeom prst="rect">
              <a:avLst/>
            </a:prstGeom>
          </p:spPr>
        </p:pic>
        <p:pic>
          <p:nvPicPr>
            <p:cNvPr id="6" name="Picture 5" descr="A person hunched over, feeling sick.">
              <a:extLst>
                <a:ext uri="{FF2B5EF4-FFF2-40B4-BE49-F238E27FC236}">
                  <a16:creationId xmlns:a16="http://schemas.microsoft.com/office/drawing/2014/main" id="{127C2EE6-46BF-8657-85DD-6D433D318CAD}"/>
                </a:ext>
              </a:extLst>
            </p:cNvPr>
            <p:cNvPicPr>
              <a:picLocks noChangeAspect="1"/>
            </p:cNvPicPr>
            <p:nvPr/>
          </p:nvPicPr>
          <p:blipFill>
            <a:blip r:embed="rId7"/>
            <a:stretch>
              <a:fillRect/>
            </a:stretch>
          </p:blipFill>
          <p:spPr>
            <a:xfrm>
              <a:off x="4762689" y="2804456"/>
              <a:ext cx="495391" cy="859770"/>
            </a:xfrm>
            <a:prstGeom prst="rect">
              <a:avLst/>
            </a:prstGeom>
          </p:spPr>
        </p:pic>
      </p:grpSp>
      <p:grpSp>
        <p:nvGrpSpPr>
          <p:cNvPr id="12" name="Group 11" descr="3. Advice – here’s a plaster">
            <a:extLst>
              <a:ext uri="{FF2B5EF4-FFF2-40B4-BE49-F238E27FC236}">
                <a16:creationId xmlns:a16="http://schemas.microsoft.com/office/drawing/2014/main" id="{7AF89FD0-C63C-CAAF-94B7-2D6373C335ED}"/>
              </a:ext>
            </a:extLst>
          </p:cNvPr>
          <p:cNvGrpSpPr/>
          <p:nvPr/>
        </p:nvGrpSpPr>
        <p:grpSpPr>
          <a:xfrm>
            <a:off x="5888677" y="1189913"/>
            <a:ext cx="1982806" cy="2363618"/>
            <a:chOff x="6320054" y="1191867"/>
            <a:chExt cx="1982806" cy="2363618"/>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6320054" y="1191867"/>
              <a:ext cx="1982806"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Advice – here’s a plaster</a:t>
              </a: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81053" y="1987478"/>
              <a:ext cx="660809" cy="653925"/>
            </a:xfrm>
            <a:prstGeom prst="rect">
              <a:avLst/>
            </a:prstGeom>
          </p:spPr>
        </p:pic>
        <p:pic>
          <p:nvPicPr>
            <p:cNvPr id="8" name="Picture 7" descr="A sticking plaster.">
              <a:extLst>
                <a:ext uri="{FF2B5EF4-FFF2-40B4-BE49-F238E27FC236}">
                  <a16:creationId xmlns:a16="http://schemas.microsoft.com/office/drawing/2014/main" id="{918BBAA4-AEBB-EE4A-67FC-7DB1D4FFE5BD}"/>
                </a:ext>
              </a:extLst>
            </p:cNvPr>
            <p:cNvPicPr>
              <a:picLocks noChangeAspect="1"/>
            </p:cNvPicPr>
            <p:nvPr/>
          </p:nvPicPr>
          <p:blipFill>
            <a:blip r:embed="rId8"/>
            <a:stretch>
              <a:fillRect/>
            </a:stretch>
          </p:blipFill>
          <p:spPr>
            <a:xfrm>
              <a:off x="6981358" y="2895286"/>
              <a:ext cx="660199" cy="660199"/>
            </a:xfrm>
            <a:prstGeom prst="rect">
              <a:avLst/>
            </a:prstGeom>
          </p:spPr>
        </p:pic>
      </p:grpSp>
      <p:grpSp>
        <p:nvGrpSpPr>
          <p:cNvPr id="13" name="Group 12" descr="4. What happened?">
            <a:extLst>
              <a:ext uri="{FF2B5EF4-FFF2-40B4-BE49-F238E27FC236}">
                <a16:creationId xmlns:a16="http://schemas.microsoft.com/office/drawing/2014/main" id="{114327F5-0BDD-E0DF-D64B-575866A8747B}"/>
              </a:ext>
            </a:extLst>
          </p:cNvPr>
          <p:cNvGrpSpPr/>
          <p:nvPr/>
        </p:nvGrpSpPr>
        <p:grpSpPr>
          <a:xfrm>
            <a:off x="7924103" y="1195169"/>
            <a:ext cx="2191357" cy="2298112"/>
            <a:chOff x="8248642" y="1207457"/>
            <a:chExt cx="2191358" cy="2298112"/>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248642" y="1207457"/>
              <a:ext cx="219135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n-AU" sz="1600" dirty="0">
                  <a:latin typeface="+mn-lt"/>
                </a:rPr>
                <a:t>What happened?</a:t>
              </a:r>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3917" y="1987478"/>
              <a:ext cx="660809" cy="653925"/>
            </a:xfrm>
            <a:prstGeom prst="rect">
              <a:avLst/>
            </a:prstGeom>
          </p:spPr>
        </p:pic>
        <p:pic>
          <p:nvPicPr>
            <p:cNvPr id="9" name="Picture 8" descr="A person holding up their hands with 3 question marks above their head.">
              <a:extLst>
                <a:ext uri="{FF2B5EF4-FFF2-40B4-BE49-F238E27FC236}">
                  <a16:creationId xmlns:a16="http://schemas.microsoft.com/office/drawing/2014/main" id="{EA6F0E31-1FE9-7574-101A-4C3204BCA681}"/>
                </a:ext>
              </a:extLst>
            </p:cNvPr>
            <p:cNvPicPr>
              <a:picLocks noChangeAspect="1"/>
            </p:cNvPicPr>
            <p:nvPr/>
          </p:nvPicPr>
          <p:blipFill>
            <a:blip r:embed="rId9"/>
            <a:stretch>
              <a:fillRect/>
            </a:stretch>
          </p:blipFill>
          <p:spPr>
            <a:xfrm>
              <a:off x="9009087" y="2676863"/>
              <a:ext cx="670469" cy="828706"/>
            </a:xfrm>
            <a:prstGeom prst="rect">
              <a:avLst/>
            </a:prstGeom>
          </p:spPr>
        </p:pic>
      </p:grpSp>
      <p:grpSp>
        <p:nvGrpSpPr>
          <p:cNvPr id="14" name="Group 13" descr="5. Assessment criteria">
            <a:extLst>
              <a:ext uri="{FF2B5EF4-FFF2-40B4-BE49-F238E27FC236}">
                <a16:creationId xmlns:a16="http://schemas.microsoft.com/office/drawing/2014/main" id="{2DB063FB-D45D-B562-F4B2-452DD3BC48F4}"/>
              </a:ext>
            </a:extLst>
          </p:cNvPr>
          <p:cNvGrpSpPr/>
          <p:nvPr/>
        </p:nvGrpSpPr>
        <p:grpSpPr>
          <a:xfrm>
            <a:off x="7763524" y="3476538"/>
            <a:ext cx="3693701" cy="657225"/>
            <a:chOff x="7763524" y="3476538"/>
            <a:chExt cx="3693701" cy="657225"/>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7763524" y="3550698"/>
              <a:ext cx="2829741" cy="50890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a:t>
              </a: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8188"/>
              <a:ext cx="660199" cy="653924"/>
            </a:xfrm>
            <a:prstGeom prst="rect">
              <a:avLst/>
            </a:prstGeom>
          </p:spPr>
        </p:pic>
        <p:pic>
          <p:nvPicPr>
            <p:cNvPr id="75" name="Picture 74" descr="Checklist">
              <a:extLst>
                <a:ext uri="{FF2B5EF4-FFF2-40B4-BE49-F238E27FC236}">
                  <a16:creationId xmlns:a16="http://schemas.microsoft.com/office/drawing/2014/main" id="{7846B87D-3B7E-0DAB-79FE-C3DFA9A392C2}"/>
                </a:ext>
              </a:extLst>
            </p:cNvPr>
            <p:cNvPicPr>
              <a:picLocks noChangeAspect="1"/>
            </p:cNvPicPr>
            <p:nvPr/>
          </p:nvPicPr>
          <p:blipFill>
            <a:blip r:embed="rId10"/>
            <a:stretch>
              <a:fillRect/>
            </a:stretch>
          </p:blipFill>
          <p:spPr>
            <a:xfrm>
              <a:off x="10971450" y="3476538"/>
              <a:ext cx="485775" cy="657225"/>
            </a:xfrm>
            <a:prstGeom prst="rect">
              <a:avLst/>
            </a:prstGeom>
          </p:spPr>
        </p:pic>
      </p:grpSp>
      <p:grpSp>
        <p:nvGrpSpPr>
          <p:cNvPr id="17" name="Group 16" descr="6. Task">
            <a:extLst>
              <a:ext uri="{FF2B5EF4-FFF2-40B4-BE49-F238E27FC236}">
                <a16:creationId xmlns:a16="http://schemas.microsoft.com/office/drawing/2014/main" id="{6C463021-0A64-B273-22B8-E586ADEE4CEA}"/>
              </a:ext>
            </a:extLst>
          </p:cNvPr>
          <p:cNvGrpSpPr/>
          <p:nvPr/>
        </p:nvGrpSpPr>
        <p:grpSpPr>
          <a:xfrm>
            <a:off x="7410188" y="4513558"/>
            <a:ext cx="1027830" cy="1806877"/>
            <a:chOff x="7447661" y="4513558"/>
            <a:chExt cx="1027830" cy="1806877"/>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7447661" y="5848532"/>
              <a:ext cx="1027830"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n-AU" sz="1600" dirty="0">
                  <a:latin typeface="+mn-lt"/>
                </a:rPr>
                <a:t>Task</a:t>
              </a: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04506" y="4513558"/>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1"/>
            <a:stretch>
              <a:fillRect/>
            </a:stretch>
          </p:blipFill>
          <p:spPr>
            <a:xfrm>
              <a:off x="7470323" y="5179395"/>
              <a:ext cx="1005168" cy="657225"/>
            </a:xfrm>
            <a:prstGeom prst="rect">
              <a:avLst/>
            </a:prstGeom>
          </p:spPr>
        </p:pic>
      </p:grpSp>
      <p:grpSp>
        <p:nvGrpSpPr>
          <p:cNvPr id="16" name="Group 15" descr="7. Feedback and goal setting">
            <a:extLst>
              <a:ext uri="{FF2B5EF4-FFF2-40B4-BE49-F238E27FC236}">
                <a16:creationId xmlns:a16="http://schemas.microsoft.com/office/drawing/2014/main" id="{8A4D8F0C-B12D-589A-04BF-A677D6189396}"/>
              </a:ext>
            </a:extLst>
          </p:cNvPr>
          <p:cNvGrpSpPr/>
          <p:nvPr/>
        </p:nvGrpSpPr>
        <p:grpSpPr>
          <a:xfrm>
            <a:off x="4752727" y="4513558"/>
            <a:ext cx="1852094" cy="2058674"/>
            <a:chOff x="4793622" y="4513800"/>
            <a:chExt cx="1852094" cy="2058674"/>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23299" y="4513800"/>
              <a:ext cx="608900" cy="653925"/>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4793622" y="5759500"/>
              <a:ext cx="185209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2"/>
            <a:stretch>
              <a:fillRect/>
            </a:stretch>
          </p:blipFill>
          <p:spPr>
            <a:xfrm>
              <a:off x="5495925" y="5248215"/>
              <a:ext cx="600075" cy="514350"/>
            </a:xfrm>
            <a:prstGeom prst="rect">
              <a:avLst/>
            </a:prstGeom>
          </p:spPr>
        </p:pic>
      </p:grpSp>
      <p:grpSp>
        <p:nvGrpSpPr>
          <p:cNvPr id="15" name="Group 14" descr="8. Language review">
            <a:extLst>
              <a:ext uri="{FF2B5EF4-FFF2-40B4-BE49-F238E27FC236}">
                <a16:creationId xmlns:a16="http://schemas.microsoft.com/office/drawing/2014/main" id="{0980CBA2-6E4E-E567-07E2-5C8CEA538FB1}"/>
              </a:ext>
            </a:extLst>
          </p:cNvPr>
          <p:cNvGrpSpPr/>
          <p:nvPr/>
        </p:nvGrpSpPr>
        <p:grpSpPr>
          <a:xfrm>
            <a:off x="2749481" y="4513558"/>
            <a:ext cx="1473169" cy="1702080"/>
            <a:chOff x="2568700" y="4513558"/>
            <a:chExt cx="1473169" cy="1702080"/>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00834" y="4513558"/>
              <a:ext cx="608900" cy="65392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2568700" y="5743735"/>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n-AU" sz="1600" dirty="0">
                  <a:latin typeface="+mn-lt"/>
                </a:rPr>
                <a:t>Language review</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3"/>
            <a:stretch>
              <a:fillRect/>
            </a:stretch>
          </p:blipFill>
          <p:spPr>
            <a:xfrm>
              <a:off x="3038584" y="5267205"/>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3648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4B8ED-4FAE-4BA5-6D81-8B45D58B3B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E803DC-3AFB-1564-F59F-48526A423F94}"/>
              </a:ext>
            </a:extLst>
          </p:cNvPr>
          <p:cNvSpPr>
            <a:spLocks noGrp="1"/>
          </p:cNvSpPr>
          <p:nvPr>
            <p:ph type="title"/>
          </p:nvPr>
        </p:nvSpPr>
        <p:spPr/>
        <p:txBody>
          <a:bodyPr/>
          <a:lstStyle/>
          <a:p>
            <a:r>
              <a:rPr lang="en-US" dirty="0"/>
              <a:t>Sono </a:t>
            </a:r>
            <a:r>
              <a:rPr lang="it-IT" dirty="0"/>
              <a:t>malato</a:t>
            </a:r>
            <a:endParaRPr lang="en-AU" dirty="0"/>
          </a:p>
        </p:txBody>
      </p:sp>
      <p:sp>
        <p:nvSpPr>
          <p:cNvPr id="18" name="Text Placeholder 17">
            <a:extLst>
              <a:ext uri="{FF2B5EF4-FFF2-40B4-BE49-F238E27FC236}">
                <a16:creationId xmlns:a16="http://schemas.microsoft.com/office/drawing/2014/main" id="{40BC12B0-B4C5-7783-741A-DE5BA57D8991}"/>
              </a:ext>
            </a:extLst>
          </p:cNvPr>
          <p:cNvSpPr>
            <a:spLocks noGrp="1"/>
          </p:cNvSpPr>
          <p:nvPr>
            <p:ph type="body" sz="quarter" idx="18"/>
          </p:nvPr>
        </p:nvSpPr>
        <p:spPr/>
        <p:txBody>
          <a:bodyPr/>
          <a:lstStyle/>
          <a:p>
            <a:r>
              <a:rPr lang="en-AU" dirty="0"/>
              <a:t>Stage 2</a:t>
            </a:r>
          </a:p>
        </p:txBody>
      </p:sp>
      <p:pic>
        <p:nvPicPr>
          <p:cNvPr id="5" name="Picture 4">
            <a:extLst>
              <a:ext uri="{FF2B5EF4-FFF2-40B4-BE49-F238E27FC236}">
                <a16:creationId xmlns:a16="http://schemas.microsoft.com/office/drawing/2014/main" id="{BE3164ED-94E7-A06E-7BBD-45D50260B3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10" name="Group 9" descr="1. The body">
            <a:extLst>
              <a:ext uri="{FF2B5EF4-FFF2-40B4-BE49-F238E27FC236}">
                <a16:creationId xmlns:a16="http://schemas.microsoft.com/office/drawing/2014/main" id="{7C72891E-252B-F553-739F-900B19E3ECDA}"/>
              </a:ext>
            </a:extLst>
          </p:cNvPr>
          <p:cNvGrpSpPr/>
          <p:nvPr/>
        </p:nvGrpSpPr>
        <p:grpSpPr>
          <a:xfrm>
            <a:off x="1715133" y="1189913"/>
            <a:ext cx="1558502" cy="2530763"/>
            <a:chOff x="1778810" y="1189913"/>
            <a:chExt cx="1558502" cy="2530763"/>
          </a:xfrm>
        </p:grpSpPr>
        <p:sp>
          <p:nvSpPr>
            <p:cNvPr id="7" name="Text Placeholder 3">
              <a:extLst>
                <a:ext uri="{FF2B5EF4-FFF2-40B4-BE49-F238E27FC236}">
                  <a16:creationId xmlns:a16="http://schemas.microsoft.com/office/drawing/2014/main" id="{8A1F9AA9-F2C5-6FA9-2209-E8752C40DBA0}"/>
                </a:ext>
              </a:extLst>
            </p:cNvPr>
            <p:cNvSpPr txBox="1">
              <a:spLocks/>
            </p:cNvSpPr>
            <p:nvPr/>
          </p:nvSpPr>
          <p:spPr>
            <a:xfrm>
              <a:off x="1778810" y="1189913"/>
              <a:ext cx="155850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i="1" dirty="0">
                  <a:latin typeface="+mn-lt"/>
                </a:rPr>
                <a:t>Il </a:t>
              </a:r>
              <a:r>
                <a:rPr lang="it-IT" sz="1600" i="1" dirty="0">
                  <a:latin typeface="+mn-lt"/>
                </a:rPr>
                <a:t>corpo</a:t>
              </a:r>
            </a:p>
          </p:txBody>
        </p:sp>
        <p:pic>
          <p:nvPicPr>
            <p:cNvPr id="32" name="Picture 31">
              <a:extLst>
                <a:ext uri="{FF2B5EF4-FFF2-40B4-BE49-F238E27FC236}">
                  <a16:creationId xmlns:a16="http://schemas.microsoft.com/office/drawing/2014/main" id="{04A77920-E7D6-237F-C2C1-92D8503E05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27657" y="1987478"/>
              <a:ext cx="660809" cy="653925"/>
            </a:xfrm>
            <a:prstGeom prst="rect">
              <a:avLst/>
            </a:prstGeom>
          </p:spPr>
        </p:pic>
        <p:sp>
          <p:nvSpPr>
            <p:cNvPr id="3" name="Freeform 2" descr="A human body.">
              <a:extLst>
                <a:ext uri="{FF2B5EF4-FFF2-40B4-BE49-F238E27FC236}">
                  <a16:creationId xmlns:a16="http://schemas.microsoft.com/office/drawing/2014/main" id="{07BA7DD1-F3AF-4D9B-3A0A-57C2592BDD4E}"/>
                </a:ext>
              </a:extLst>
            </p:cNvPr>
            <p:cNvSpPr/>
            <p:nvPr/>
          </p:nvSpPr>
          <p:spPr>
            <a:xfrm>
              <a:off x="2407869" y="2795485"/>
              <a:ext cx="300385" cy="925191"/>
            </a:xfrm>
            <a:custGeom>
              <a:avLst/>
              <a:gdLst/>
              <a:ahLst/>
              <a:cxnLst/>
              <a:rect l="l" t="t" r="r" b="b"/>
              <a:pathLst>
                <a:path w="1047057" h="2691033">
                  <a:moveTo>
                    <a:pt x="0" y="0"/>
                  </a:moveTo>
                  <a:lnTo>
                    <a:pt x="1047056" y="0"/>
                  </a:lnTo>
                  <a:lnTo>
                    <a:pt x="1047056" y="2691033"/>
                  </a:lnTo>
                  <a:lnTo>
                    <a:pt x="0" y="26910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grpSp>
      <p:grpSp>
        <p:nvGrpSpPr>
          <p:cNvPr id="11" name="Group 10" descr="2. I’m sick">
            <a:extLst>
              <a:ext uri="{FF2B5EF4-FFF2-40B4-BE49-F238E27FC236}">
                <a16:creationId xmlns:a16="http://schemas.microsoft.com/office/drawing/2014/main" id="{7034D8E4-7CCC-A4D0-0377-899EC91314AA}"/>
              </a:ext>
            </a:extLst>
          </p:cNvPr>
          <p:cNvGrpSpPr/>
          <p:nvPr/>
        </p:nvGrpSpPr>
        <p:grpSpPr>
          <a:xfrm>
            <a:off x="3706992" y="1189913"/>
            <a:ext cx="1834983" cy="2458999"/>
            <a:chOff x="4092892" y="1205227"/>
            <a:chExt cx="1834983" cy="2458999"/>
          </a:xfrm>
        </p:grpSpPr>
        <p:sp>
          <p:nvSpPr>
            <p:cNvPr id="44" name="Text Placeholder 3">
              <a:extLst>
                <a:ext uri="{FF2B5EF4-FFF2-40B4-BE49-F238E27FC236}">
                  <a16:creationId xmlns:a16="http://schemas.microsoft.com/office/drawing/2014/main" id="{6EDFEECF-26EB-A012-0BB8-6962187F4867}"/>
                </a:ext>
              </a:extLst>
            </p:cNvPr>
            <p:cNvSpPr txBox="1">
              <a:spLocks/>
            </p:cNvSpPr>
            <p:nvPr/>
          </p:nvSpPr>
          <p:spPr>
            <a:xfrm>
              <a:off x="4092892" y="1205227"/>
              <a:ext cx="1834983"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i="1" dirty="0">
                  <a:latin typeface="+mn-lt"/>
                </a:rPr>
                <a:t>Sono </a:t>
              </a:r>
              <a:r>
                <a:rPr lang="it-IT" sz="1600" i="1" dirty="0">
                  <a:latin typeface="+mn-lt"/>
                </a:rPr>
                <a:t>malato</a:t>
              </a:r>
            </a:p>
          </p:txBody>
        </p:sp>
        <p:pic>
          <p:nvPicPr>
            <p:cNvPr id="45" name="Picture 44">
              <a:extLst>
                <a:ext uri="{FF2B5EF4-FFF2-40B4-BE49-F238E27FC236}">
                  <a16:creationId xmlns:a16="http://schemas.microsoft.com/office/drawing/2014/main" id="{9A7C4913-EC27-53FA-8DC0-487E452AEE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79980" y="1987478"/>
              <a:ext cx="660809" cy="653925"/>
            </a:xfrm>
            <a:prstGeom prst="rect">
              <a:avLst/>
            </a:prstGeom>
          </p:spPr>
        </p:pic>
        <p:pic>
          <p:nvPicPr>
            <p:cNvPr id="6" name="Picture 5" descr="A person hunched over, feeling sick.">
              <a:extLst>
                <a:ext uri="{FF2B5EF4-FFF2-40B4-BE49-F238E27FC236}">
                  <a16:creationId xmlns:a16="http://schemas.microsoft.com/office/drawing/2014/main" id="{F57F714C-3ADA-79B7-BFC0-348D608FD8FD}"/>
                </a:ext>
              </a:extLst>
            </p:cNvPr>
            <p:cNvPicPr>
              <a:picLocks noChangeAspect="1"/>
            </p:cNvPicPr>
            <p:nvPr/>
          </p:nvPicPr>
          <p:blipFill>
            <a:blip r:embed="rId7"/>
            <a:stretch>
              <a:fillRect/>
            </a:stretch>
          </p:blipFill>
          <p:spPr>
            <a:xfrm>
              <a:off x="4762689" y="2804456"/>
              <a:ext cx="495391" cy="859770"/>
            </a:xfrm>
            <a:prstGeom prst="rect">
              <a:avLst/>
            </a:prstGeom>
          </p:spPr>
        </p:pic>
      </p:grpSp>
      <p:grpSp>
        <p:nvGrpSpPr>
          <p:cNvPr id="12" name="Group 11" descr="3. Advice – here’s a plaster">
            <a:extLst>
              <a:ext uri="{FF2B5EF4-FFF2-40B4-BE49-F238E27FC236}">
                <a16:creationId xmlns:a16="http://schemas.microsoft.com/office/drawing/2014/main" id="{9AF1B943-0774-E6C8-6A5F-0B4B342C8929}"/>
              </a:ext>
            </a:extLst>
          </p:cNvPr>
          <p:cNvGrpSpPr/>
          <p:nvPr/>
        </p:nvGrpSpPr>
        <p:grpSpPr>
          <a:xfrm>
            <a:off x="5888677" y="1189913"/>
            <a:ext cx="1982806" cy="2363618"/>
            <a:chOff x="6320054" y="1191867"/>
            <a:chExt cx="1982806" cy="2363618"/>
          </a:xfrm>
        </p:grpSpPr>
        <p:sp>
          <p:nvSpPr>
            <p:cNvPr id="48" name="Text Placeholder 3">
              <a:extLst>
                <a:ext uri="{FF2B5EF4-FFF2-40B4-BE49-F238E27FC236}">
                  <a16:creationId xmlns:a16="http://schemas.microsoft.com/office/drawing/2014/main" id="{8599457C-EA4D-F942-B7DE-BFB379E07CA3}"/>
                </a:ext>
              </a:extLst>
            </p:cNvPr>
            <p:cNvSpPr txBox="1">
              <a:spLocks/>
            </p:cNvSpPr>
            <p:nvPr/>
          </p:nvSpPr>
          <p:spPr>
            <a:xfrm>
              <a:off x="6320054" y="1191867"/>
              <a:ext cx="1982806"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it-IT" sz="1600" i="1" dirty="0">
                  <a:latin typeface="+mn-lt"/>
                </a:rPr>
                <a:t>Consigli – ecco un cerotto</a:t>
              </a:r>
            </a:p>
          </p:txBody>
        </p:sp>
        <p:pic>
          <p:nvPicPr>
            <p:cNvPr id="49" name="Picture 48">
              <a:extLst>
                <a:ext uri="{FF2B5EF4-FFF2-40B4-BE49-F238E27FC236}">
                  <a16:creationId xmlns:a16="http://schemas.microsoft.com/office/drawing/2014/main" id="{518F555E-A0E9-CC94-6EB6-3883655452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81053" y="1987478"/>
              <a:ext cx="660809" cy="653925"/>
            </a:xfrm>
            <a:prstGeom prst="rect">
              <a:avLst/>
            </a:prstGeom>
          </p:spPr>
        </p:pic>
        <p:pic>
          <p:nvPicPr>
            <p:cNvPr id="8" name="Picture 7" descr="A sticking plaster.">
              <a:extLst>
                <a:ext uri="{FF2B5EF4-FFF2-40B4-BE49-F238E27FC236}">
                  <a16:creationId xmlns:a16="http://schemas.microsoft.com/office/drawing/2014/main" id="{264F2344-FFDA-C7F9-AA13-08AAB5FA4FDC}"/>
                </a:ext>
              </a:extLst>
            </p:cNvPr>
            <p:cNvPicPr>
              <a:picLocks noChangeAspect="1"/>
            </p:cNvPicPr>
            <p:nvPr/>
          </p:nvPicPr>
          <p:blipFill>
            <a:blip r:embed="rId8"/>
            <a:stretch>
              <a:fillRect/>
            </a:stretch>
          </p:blipFill>
          <p:spPr>
            <a:xfrm>
              <a:off x="6981358" y="2895286"/>
              <a:ext cx="660199" cy="660199"/>
            </a:xfrm>
            <a:prstGeom prst="rect">
              <a:avLst/>
            </a:prstGeom>
          </p:spPr>
        </p:pic>
      </p:grpSp>
      <p:grpSp>
        <p:nvGrpSpPr>
          <p:cNvPr id="13" name="Group 12" descr="4. What happened?">
            <a:extLst>
              <a:ext uri="{FF2B5EF4-FFF2-40B4-BE49-F238E27FC236}">
                <a16:creationId xmlns:a16="http://schemas.microsoft.com/office/drawing/2014/main" id="{37F7771A-3C30-BA42-13BD-FA05E4A6B4E2}"/>
              </a:ext>
            </a:extLst>
          </p:cNvPr>
          <p:cNvGrpSpPr/>
          <p:nvPr/>
        </p:nvGrpSpPr>
        <p:grpSpPr>
          <a:xfrm>
            <a:off x="8060063" y="1192465"/>
            <a:ext cx="2191357" cy="2300816"/>
            <a:chOff x="8384602" y="1204753"/>
            <a:chExt cx="2191358" cy="2300816"/>
          </a:xfrm>
        </p:grpSpPr>
        <p:sp>
          <p:nvSpPr>
            <p:cNvPr id="52" name="Text Placeholder 3">
              <a:extLst>
                <a:ext uri="{FF2B5EF4-FFF2-40B4-BE49-F238E27FC236}">
                  <a16:creationId xmlns:a16="http://schemas.microsoft.com/office/drawing/2014/main" id="{22A83613-9234-D327-7CCD-72BDCE95F36B}"/>
                </a:ext>
              </a:extLst>
            </p:cNvPr>
            <p:cNvSpPr txBox="1">
              <a:spLocks/>
            </p:cNvSpPr>
            <p:nvPr/>
          </p:nvSpPr>
          <p:spPr>
            <a:xfrm>
              <a:off x="8384602" y="1204753"/>
              <a:ext cx="219135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lgn="ctr">
                <a:buFont typeface="+mj-lt"/>
                <a:buAutoNum type="arabicPeriod" startAt="4"/>
              </a:pPr>
              <a:r>
                <a:rPr lang="it-IT" sz="1600" i="1" dirty="0">
                  <a:latin typeface="+mn-lt"/>
                </a:rPr>
                <a:t>Cosa é successo?</a:t>
              </a:r>
            </a:p>
          </p:txBody>
        </p:sp>
        <p:pic>
          <p:nvPicPr>
            <p:cNvPr id="53" name="Picture 52">
              <a:extLst>
                <a:ext uri="{FF2B5EF4-FFF2-40B4-BE49-F238E27FC236}">
                  <a16:creationId xmlns:a16="http://schemas.microsoft.com/office/drawing/2014/main" id="{00CE0FA1-D7F0-B1BB-B6E8-9B98D97194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3917" y="1987478"/>
              <a:ext cx="660809" cy="653925"/>
            </a:xfrm>
            <a:prstGeom prst="rect">
              <a:avLst/>
            </a:prstGeom>
          </p:spPr>
        </p:pic>
        <p:pic>
          <p:nvPicPr>
            <p:cNvPr id="9" name="Picture 8" descr="A person holding up their hands with 3 question marks above their head.">
              <a:extLst>
                <a:ext uri="{FF2B5EF4-FFF2-40B4-BE49-F238E27FC236}">
                  <a16:creationId xmlns:a16="http://schemas.microsoft.com/office/drawing/2014/main" id="{2B1DD86B-AC31-40E3-B63A-7A1AD710C30B}"/>
                </a:ext>
              </a:extLst>
            </p:cNvPr>
            <p:cNvPicPr>
              <a:picLocks noChangeAspect="1"/>
            </p:cNvPicPr>
            <p:nvPr/>
          </p:nvPicPr>
          <p:blipFill>
            <a:blip r:embed="rId9"/>
            <a:stretch>
              <a:fillRect/>
            </a:stretch>
          </p:blipFill>
          <p:spPr>
            <a:xfrm>
              <a:off x="9009087" y="2676863"/>
              <a:ext cx="670469" cy="828706"/>
            </a:xfrm>
            <a:prstGeom prst="rect">
              <a:avLst/>
            </a:prstGeom>
          </p:spPr>
        </p:pic>
      </p:grpSp>
      <p:grpSp>
        <p:nvGrpSpPr>
          <p:cNvPr id="14" name="Group 13" descr="5. Assessment criteria">
            <a:extLst>
              <a:ext uri="{FF2B5EF4-FFF2-40B4-BE49-F238E27FC236}">
                <a16:creationId xmlns:a16="http://schemas.microsoft.com/office/drawing/2014/main" id="{6A6B9C50-2497-B6DA-3CA4-126DE55B9A80}"/>
              </a:ext>
            </a:extLst>
          </p:cNvPr>
          <p:cNvGrpSpPr/>
          <p:nvPr/>
        </p:nvGrpSpPr>
        <p:grpSpPr>
          <a:xfrm>
            <a:off x="7740870" y="3476538"/>
            <a:ext cx="3716355" cy="657225"/>
            <a:chOff x="7740870" y="3476538"/>
            <a:chExt cx="3716355" cy="657225"/>
          </a:xfrm>
        </p:grpSpPr>
        <p:sp>
          <p:nvSpPr>
            <p:cNvPr id="56" name="Text Placeholder 3">
              <a:extLst>
                <a:ext uri="{FF2B5EF4-FFF2-40B4-BE49-F238E27FC236}">
                  <a16:creationId xmlns:a16="http://schemas.microsoft.com/office/drawing/2014/main" id="{4670C8E0-4008-153D-9BD1-68AACCFB68AF}"/>
                </a:ext>
              </a:extLst>
            </p:cNvPr>
            <p:cNvSpPr txBox="1">
              <a:spLocks/>
            </p:cNvSpPr>
            <p:nvPr/>
          </p:nvSpPr>
          <p:spPr>
            <a:xfrm>
              <a:off x="7740870" y="3594073"/>
              <a:ext cx="2829741" cy="50890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it-IT" sz="1600" i="1" dirty="0">
                  <a:latin typeface="+mn-lt"/>
                </a:rPr>
                <a:t>Criteri di  successo</a:t>
              </a:r>
            </a:p>
          </p:txBody>
        </p:sp>
        <p:pic>
          <p:nvPicPr>
            <p:cNvPr id="57" name="Picture 56">
              <a:extLst>
                <a:ext uri="{FF2B5EF4-FFF2-40B4-BE49-F238E27FC236}">
                  <a16:creationId xmlns:a16="http://schemas.microsoft.com/office/drawing/2014/main" id="{9D7FCC2B-9C2B-6FF2-172D-E80942D1FE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8188"/>
              <a:ext cx="660199" cy="653924"/>
            </a:xfrm>
            <a:prstGeom prst="rect">
              <a:avLst/>
            </a:prstGeom>
          </p:spPr>
        </p:pic>
        <p:pic>
          <p:nvPicPr>
            <p:cNvPr id="75" name="Picture 74" descr="Checklist">
              <a:extLst>
                <a:ext uri="{FF2B5EF4-FFF2-40B4-BE49-F238E27FC236}">
                  <a16:creationId xmlns:a16="http://schemas.microsoft.com/office/drawing/2014/main" id="{7BA93756-04C6-3B06-A085-F91101000037}"/>
                </a:ext>
              </a:extLst>
            </p:cNvPr>
            <p:cNvPicPr>
              <a:picLocks noChangeAspect="1"/>
            </p:cNvPicPr>
            <p:nvPr/>
          </p:nvPicPr>
          <p:blipFill>
            <a:blip r:embed="rId10"/>
            <a:stretch>
              <a:fillRect/>
            </a:stretch>
          </p:blipFill>
          <p:spPr>
            <a:xfrm>
              <a:off x="10971450" y="3476538"/>
              <a:ext cx="485775" cy="657225"/>
            </a:xfrm>
            <a:prstGeom prst="rect">
              <a:avLst/>
            </a:prstGeom>
          </p:spPr>
        </p:pic>
      </p:grpSp>
      <p:grpSp>
        <p:nvGrpSpPr>
          <p:cNvPr id="17" name="Group 16" descr="6. Task">
            <a:extLst>
              <a:ext uri="{FF2B5EF4-FFF2-40B4-BE49-F238E27FC236}">
                <a16:creationId xmlns:a16="http://schemas.microsoft.com/office/drawing/2014/main" id="{216E2E94-8AE2-71C7-0DC6-C55D4B13EF88}"/>
              </a:ext>
            </a:extLst>
          </p:cNvPr>
          <p:cNvGrpSpPr/>
          <p:nvPr/>
        </p:nvGrpSpPr>
        <p:grpSpPr>
          <a:xfrm>
            <a:off x="7226183" y="4513558"/>
            <a:ext cx="1418502" cy="1726043"/>
            <a:chOff x="7263656" y="4513558"/>
            <a:chExt cx="1418502" cy="1726043"/>
          </a:xfrm>
        </p:grpSpPr>
        <p:sp>
          <p:nvSpPr>
            <p:cNvPr id="60" name="Text Placeholder 3">
              <a:extLst>
                <a:ext uri="{FF2B5EF4-FFF2-40B4-BE49-F238E27FC236}">
                  <a16:creationId xmlns:a16="http://schemas.microsoft.com/office/drawing/2014/main" id="{3514B2A8-FE68-8696-F3D6-5206AF949678}"/>
                </a:ext>
              </a:extLst>
            </p:cNvPr>
            <p:cNvSpPr txBox="1">
              <a:spLocks/>
            </p:cNvSpPr>
            <p:nvPr/>
          </p:nvSpPr>
          <p:spPr>
            <a:xfrm>
              <a:off x="7263656" y="5767698"/>
              <a:ext cx="141850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it-IT" sz="1600" i="1" dirty="0">
                  <a:latin typeface="+mn-lt"/>
                </a:rPr>
                <a:t>Compito</a:t>
              </a:r>
              <a:r>
                <a:rPr lang="en-AU" sz="1600" i="1" dirty="0">
                  <a:latin typeface="+mn-lt"/>
                </a:rPr>
                <a:t> </a:t>
              </a:r>
            </a:p>
          </p:txBody>
        </p:sp>
        <p:pic>
          <p:nvPicPr>
            <p:cNvPr id="62" name="Picture 61">
              <a:extLst>
                <a:ext uri="{FF2B5EF4-FFF2-40B4-BE49-F238E27FC236}">
                  <a16:creationId xmlns:a16="http://schemas.microsoft.com/office/drawing/2014/main" id="{72E19830-53A9-820F-95A5-AC867E88CF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04506" y="4513558"/>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B43EA408-7CB4-6F0A-4AC1-F36FB1AC825F}"/>
                </a:ext>
              </a:extLst>
            </p:cNvPr>
            <p:cNvPicPr>
              <a:picLocks noChangeAspect="1"/>
            </p:cNvPicPr>
            <p:nvPr/>
          </p:nvPicPr>
          <p:blipFill>
            <a:blip r:embed="rId11"/>
            <a:stretch>
              <a:fillRect/>
            </a:stretch>
          </p:blipFill>
          <p:spPr>
            <a:xfrm>
              <a:off x="7470323" y="5179395"/>
              <a:ext cx="1005168" cy="657225"/>
            </a:xfrm>
            <a:prstGeom prst="rect">
              <a:avLst/>
            </a:prstGeom>
          </p:spPr>
        </p:pic>
      </p:grpSp>
      <p:grpSp>
        <p:nvGrpSpPr>
          <p:cNvPr id="16" name="Group 15" descr="7. Feedback and goal setting">
            <a:extLst>
              <a:ext uri="{FF2B5EF4-FFF2-40B4-BE49-F238E27FC236}">
                <a16:creationId xmlns:a16="http://schemas.microsoft.com/office/drawing/2014/main" id="{A6466FF0-3FA9-A1CF-E4CE-9A5FC9CBDD22}"/>
              </a:ext>
            </a:extLst>
          </p:cNvPr>
          <p:cNvGrpSpPr/>
          <p:nvPr/>
        </p:nvGrpSpPr>
        <p:grpSpPr>
          <a:xfrm>
            <a:off x="4572527" y="4513558"/>
            <a:ext cx="2365079" cy="2043151"/>
            <a:chOff x="4613422" y="4513800"/>
            <a:chExt cx="2365079" cy="2043151"/>
          </a:xfrm>
        </p:grpSpPr>
        <p:pic>
          <p:nvPicPr>
            <p:cNvPr id="64" name="Picture 63">
              <a:extLst>
                <a:ext uri="{FF2B5EF4-FFF2-40B4-BE49-F238E27FC236}">
                  <a16:creationId xmlns:a16="http://schemas.microsoft.com/office/drawing/2014/main" id="{672886B5-3B19-7690-F1C9-715F51C140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23299" y="4513800"/>
              <a:ext cx="608900" cy="653925"/>
            </a:xfrm>
            <a:prstGeom prst="rect">
              <a:avLst/>
            </a:prstGeom>
          </p:spPr>
        </p:pic>
        <p:sp>
          <p:nvSpPr>
            <p:cNvPr id="66" name="Text Placeholder 3">
              <a:extLst>
                <a:ext uri="{FF2B5EF4-FFF2-40B4-BE49-F238E27FC236}">
                  <a16:creationId xmlns:a16="http://schemas.microsoft.com/office/drawing/2014/main" id="{14DA1AAF-C6DD-6D1B-F48F-4501E9E51AAC}"/>
                </a:ext>
              </a:extLst>
            </p:cNvPr>
            <p:cNvSpPr txBox="1">
              <a:spLocks/>
            </p:cNvSpPr>
            <p:nvPr/>
          </p:nvSpPr>
          <p:spPr>
            <a:xfrm>
              <a:off x="4613422" y="5743977"/>
              <a:ext cx="2365079"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it-IT" sz="1600" i="1" dirty="0">
                  <a:latin typeface="+mn-lt"/>
                </a:rPr>
                <a:t>Commenti e obiettivi scolastici</a:t>
              </a:r>
            </a:p>
          </p:txBody>
        </p:sp>
        <p:pic>
          <p:nvPicPr>
            <p:cNvPr id="77" name="Picture 76" descr="Checklist with a target">
              <a:extLst>
                <a:ext uri="{FF2B5EF4-FFF2-40B4-BE49-F238E27FC236}">
                  <a16:creationId xmlns:a16="http://schemas.microsoft.com/office/drawing/2014/main" id="{510D82F6-684F-4EAD-7902-C9019AC4563E}"/>
                </a:ext>
              </a:extLst>
            </p:cNvPr>
            <p:cNvPicPr>
              <a:picLocks noChangeAspect="1"/>
            </p:cNvPicPr>
            <p:nvPr/>
          </p:nvPicPr>
          <p:blipFill>
            <a:blip r:embed="rId12"/>
            <a:stretch>
              <a:fillRect/>
            </a:stretch>
          </p:blipFill>
          <p:spPr>
            <a:xfrm>
              <a:off x="5495925" y="5248215"/>
              <a:ext cx="600075" cy="514350"/>
            </a:xfrm>
            <a:prstGeom prst="rect">
              <a:avLst/>
            </a:prstGeom>
          </p:spPr>
        </p:pic>
      </p:grpSp>
      <p:grpSp>
        <p:nvGrpSpPr>
          <p:cNvPr id="15" name="Group 14" descr="8. Language review">
            <a:extLst>
              <a:ext uri="{FF2B5EF4-FFF2-40B4-BE49-F238E27FC236}">
                <a16:creationId xmlns:a16="http://schemas.microsoft.com/office/drawing/2014/main" id="{7E529190-86B1-2BC2-E7AA-4E387A07B3B7}"/>
              </a:ext>
            </a:extLst>
          </p:cNvPr>
          <p:cNvGrpSpPr/>
          <p:nvPr/>
        </p:nvGrpSpPr>
        <p:grpSpPr>
          <a:xfrm>
            <a:off x="2546836" y="4513558"/>
            <a:ext cx="1878458" cy="1702080"/>
            <a:chOff x="2366055" y="4513558"/>
            <a:chExt cx="1878458" cy="1702080"/>
          </a:xfrm>
        </p:grpSpPr>
        <p:pic>
          <p:nvPicPr>
            <p:cNvPr id="68" name="Picture 67">
              <a:extLst>
                <a:ext uri="{FF2B5EF4-FFF2-40B4-BE49-F238E27FC236}">
                  <a16:creationId xmlns:a16="http://schemas.microsoft.com/office/drawing/2014/main" id="{C66354DE-8686-CBD3-06FC-70506CF6D7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00834" y="4513558"/>
              <a:ext cx="608900" cy="653925"/>
            </a:xfrm>
            <a:prstGeom prst="rect">
              <a:avLst/>
            </a:prstGeom>
          </p:spPr>
        </p:pic>
        <p:sp>
          <p:nvSpPr>
            <p:cNvPr id="70" name="Text Placeholder 3">
              <a:extLst>
                <a:ext uri="{FF2B5EF4-FFF2-40B4-BE49-F238E27FC236}">
                  <a16:creationId xmlns:a16="http://schemas.microsoft.com/office/drawing/2014/main" id="{D328B463-50CC-162E-E41B-81305810B174}"/>
                </a:ext>
              </a:extLst>
            </p:cNvPr>
            <p:cNvSpPr txBox="1">
              <a:spLocks/>
            </p:cNvSpPr>
            <p:nvPr/>
          </p:nvSpPr>
          <p:spPr>
            <a:xfrm>
              <a:off x="2366055" y="5743735"/>
              <a:ext cx="187845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it-IT" sz="1600" i="1" dirty="0">
                  <a:latin typeface="+mn-lt"/>
                </a:rPr>
                <a:t>Rivista della lingua</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79D427EC-F8D5-F613-2D64-E7E31C72F4FC}"/>
                </a:ext>
              </a:extLst>
            </p:cNvPr>
            <p:cNvPicPr>
              <a:picLocks noChangeAspect="1"/>
            </p:cNvPicPr>
            <p:nvPr/>
          </p:nvPicPr>
          <p:blipFill>
            <a:blip r:embed="rId13"/>
            <a:stretch>
              <a:fillRect/>
            </a:stretch>
          </p:blipFill>
          <p:spPr>
            <a:xfrm>
              <a:off x="3038584" y="5267205"/>
              <a:ext cx="533400" cy="523875"/>
            </a:xfrm>
            <a:prstGeom prst="rect">
              <a:avLst/>
            </a:prstGeom>
          </p:spPr>
        </p:pic>
      </p:grpSp>
      <p:sp>
        <p:nvSpPr>
          <p:cNvPr id="87" name="Slide Number Placeholder 86">
            <a:extLst>
              <a:ext uri="{FF2B5EF4-FFF2-40B4-BE49-F238E27FC236}">
                <a16:creationId xmlns:a16="http://schemas.microsoft.com/office/drawing/2014/main" id="{679622BA-2D77-FB56-805C-03E06DBD95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95377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1F188C-5BA4-9949-16D8-BE224A55F3C1}"/>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861D5FCC-4EE5-696A-63A4-897A67125FB4}"/>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3" name="TextBox 2">
            <a:extLst>
              <a:ext uri="{FF2B5EF4-FFF2-40B4-BE49-F238E27FC236}">
                <a16:creationId xmlns:a16="http://schemas.microsoft.com/office/drawing/2014/main" id="{F88989E0-0901-8E17-0518-E981C5DE4F2D}"/>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D38EB441-8E5A-E137-59BE-F34A2AB82B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636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0</TotalTime>
  <Words>395</Words>
  <Application>Microsoft Office PowerPoint</Application>
  <PresentationFormat>Widescreen</PresentationFormat>
  <Paragraphs>40</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Times New Roman</vt:lpstr>
      <vt:lpstr>Arial</vt:lpstr>
      <vt:lpstr>Public Sans Light</vt:lpstr>
      <vt:lpstr>Public Sans</vt:lpstr>
      <vt:lpstr>1_NSWG Corporate</vt:lpstr>
      <vt:lpstr>Learning map – I’m sick</vt:lpstr>
      <vt:lpstr>I’m sick</vt:lpstr>
      <vt:lpstr>Sono malato</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I’m sick</dc:title>
  <dc:creator>NSW Department of Education</dc:creator>
  <dcterms:created xsi:type="dcterms:W3CDTF">2024-03-12T00:44:17Z</dcterms:created>
  <dcterms:modified xsi:type="dcterms:W3CDTF">2024-03-12T00:44:30Z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2024-03-12T00:44:30Z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671b214f-b5fe-4f45-9672-2c6080520b0a</vt:lpwstr>
  </property>
  <property fmtid="{D5CDD505-2E9C-101B-9397-08002B2CF9AE}" pid="8" name="MSIP_Label_b603dfd7-d93a-4381-a340-2995d8282205_ContentBits">
    <vt:lpwstr>0</vt:lpwstr>
  </property>
</Properties>
</file>