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7" r:id="rId2"/>
    <p:sldId id="362" r:id="rId3"/>
    <p:sldId id="363" r:id="rId4"/>
    <p:sldId id="364" r:id="rId5"/>
    <p:sldId id="365" r:id="rId6"/>
    <p:sldId id="366" r:id="rId7"/>
    <p:sldId id="367" r:id="rId8"/>
    <p:sldId id="361" r:id="rId9"/>
  </p:sldIdLst>
  <p:sldSz cx="12192000" cy="6858000"/>
  <p:notesSz cx="6858000" cy="9144000"/>
  <p:embeddedFontLst>
    <p:embeddedFont>
      <p:font typeface="Public Sans" pitchFamily="2" charset="0"/>
      <p:regular r:id="rId12"/>
      <p:bold r:id="rId13"/>
      <p:italic r:id="rId14"/>
      <p:boldItalic r:id="rId15"/>
    </p:embeddedFont>
    <p:embeddedFont>
      <p:font typeface="Public Sans Light" pitchFamily="2" charset="0"/>
      <p:regular r:id="rId16"/>
      <p: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CCC"/>
    <a:srgbClr val="CDD3D6"/>
    <a:srgbClr val="EBEBEB"/>
    <a:srgbClr val="FFFFFF"/>
    <a:srgbClr val="00296C"/>
    <a:srgbClr val="146CFD"/>
    <a:srgbClr val="0070C0"/>
    <a:srgbClr val="CBEDFD"/>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5" autoAdjust="0"/>
    <p:restoredTop sz="95658" autoAdjust="0"/>
  </p:normalViewPr>
  <p:slideViewPr>
    <p:cSldViewPr snapToGrid="0">
      <p:cViewPr varScale="1">
        <p:scale>
          <a:sx n="98" d="100"/>
          <a:sy n="98" d="100"/>
        </p:scale>
        <p:origin x="990" y="7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29/02/2024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29/02/2024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7.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I’m sick</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Stage 2 – Italian</a:t>
            </a:r>
          </a:p>
        </p:txBody>
      </p:sp>
      <p:sp>
        <p:nvSpPr>
          <p:cNvPr id="2" name="Footer Placeholder 1">
            <a:extLst>
              <a:ext uri="{FF2B5EF4-FFF2-40B4-BE49-F238E27FC236}">
                <a16:creationId xmlns:a16="http://schemas.microsoft.com/office/drawing/2014/main" id="{33FA1894-2201-17D3-0ED0-3B264C4461F3}"/>
              </a:ext>
            </a:extLst>
          </p:cNvPr>
          <p:cNvSpPr>
            <a:spLocks noGrp="1"/>
          </p:cNvSpPr>
          <p:nvPr>
            <p:ph type="ftr" sz="quarter" idx="3"/>
          </p:nvPr>
        </p:nvSpPr>
        <p:spPr>
          <a:xfrm>
            <a:off x="360000" y="5867118"/>
            <a:ext cx="4500000" cy="684882"/>
          </a:xfrm>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F7EC3EAE-1802-7671-F162-75BF27829F7F}"/>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Part 1</a:t>
            </a:r>
          </a:p>
        </p:txBody>
      </p:sp>
      <p:pic>
        <p:nvPicPr>
          <p:cNvPr id="5" name="Picture 4" descr="A girl eating spaghetti.">
            <a:extLst>
              <a:ext uri="{FF2B5EF4-FFF2-40B4-BE49-F238E27FC236}">
                <a16:creationId xmlns:a16="http://schemas.microsoft.com/office/drawing/2014/main" id="{CC21A9A3-4A68-5115-9587-58F5FE1679B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0120" y="889471"/>
            <a:ext cx="3094924" cy="5497560"/>
          </a:xfrm>
          <a:prstGeom prst="rect">
            <a:avLst/>
          </a:prstGeom>
        </p:spPr>
      </p:pic>
      <p:sp>
        <p:nvSpPr>
          <p:cNvPr id="13" name="Speech Bubble: Rectangle with Corners Rounded 12">
            <a:extLst>
              <a:ext uri="{FF2B5EF4-FFF2-40B4-BE49-F238E27FC236}">
                <a16:creationId xmlns:a16="http://schemas.microsoft.com/office/drawing/2014/main" id="{4292C5CE-366E-6EDF-E373-911A75AB5800}"/>
              </a:ext>
            </a:extLst>
          </p:cNvPr>
          <p:cNvSpPr/>
          <p:nvPr/>
        </p:nvSpPr>
        <p:spPr>
          <a:xfrm>
            <a:off x="1227750" y="1848897"/>
            <a:ext cx="2070938" cy="1270552"/>
          </a:xfrm>
          <a:prstGeom prst="wedgeRoundRectCallout">
            <a:avLst>
              <a:gd name="adj1" fmla="val -22510"/>
              <a:gd name="adj2" fmla="val 64322"/>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r>
              <a:rPr lang="en-AU" sz="1600" dirty="0">
                <a:solidFill>
                  <a:schemeClr val="tx1"/>
                </a:solidFill>
              </a:rPr>
              <a:t>I’m hungry</a:t>
            </a:r>
          </a:p>
        </p:txBody>
      </p:sp>
      <p:pic>
        <p:nvPicPr>
          <p:cNvPr id="7" name="Picture 6" descr="A boy and the girl who ate too much spaghetti tell the teacher that she is feeling sick.">
            <a:extLst>
              <a:ext uri="{FF2B5EF4-FFF2-40B4-BE49-F238E27FC236}">
                <a16:creationId xmlns:a16="http://schemas.microsoft.com/office/drawing/2014/main" id="{94F0D4BE-C0FC-7E7C-EBF3-0E00C75ABCD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668600" y="1403363"/>
            <a:ext cx="7883719" cy="2140348"/>
          </a:xfrm>
          <a:prstGeom prst="rect">
            <a:avLst/>
          </a:prstGeom>
        </p:spPr>
      </p:pic>
      <p:sp>
        <p:nvSpPr>
          <p:cNvPr id="22" name="Speech Bubble: Rectangle with Corners Rounded 21">
            <a:extLst>
              <a:ext uri="{FF2B5EF4-FFF2-40B4-BE49-F238E27FC236}">
                <a16:creationId xmlns:a16="http://schemas.microsoft.com/office/drawing/2014/main" id="{E35BEF59-94A2-5B7D-030B-19D9AB3EB095}"/>
              </a:ext>
            </a:extLst>
          </p:cNvPr>
          <p:cNvSpPr/>
          <p:nvPr/>
        </p:nvSpPr>
        <p:spPr>
          <a:xfrm>
            <a:off x="6232952" y="889471"/>
            <a:ext cx="1686606" cy="727552"/>
          </a:xfrm>
          <a:prstGeom prst="wedgeRoundRectCallout">
            <a:avLst>
              <a:gd name="adj1" fmla="val 18803"/>
              <a:gd name="adj2" fmla="val 64439"/>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buFont typeface="+mj-lt"/>
              <a:buAutoNum type="arabicPeriod"/>
            </a:pPr>
            <a:r>
              <a:rPr lang="en-AU" sz="1600" dirty="0">
                <a:solidFill>
                  <a:schemeClr val="tx1"/>
                </a:solidFill>
              </a:rPr>
              <a:t>She’s sick</a:t>
            </a:r>
          </a:p>
        </p:txBody>
      </p:sp>
      <p:sp>
        <p:nvSpPr>
          <p:cNvPr id="24" name="Speech Bubble: Rectangle with Corners Rounded 23">
            <a:extLst>
              <a:ext uri="{FF2B5EF4-FFF2-40B4-BE49-F238E27FC236}">
                <a16:creationId xmlns:a16="http://schemas.microsoft.com/office/drawing/2014/main" id="{77F9073A-5939-7E71-6C9A-7C099B40C49A}"/>
              </a:ext>
            </a:extLst>
          </p:cNvPr>
          <p:cNvSpPr/>
          <p:nvPr/>
        </p:nvSpPr>
        <p:spPr>
          <a:xfrm>
            <a:off x="8120502" y="898561"/>
            <a:ext cx="1615436" cy="727552"/>
          </a:xfrm>
          <a:prstGeom prst="wedgeRoundRectCallout">
            <a:avLst>
              <a:gd name="adj1" fmla="val 19222"/>
              <a:gd name="adj2" fmla="val 69824"/>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buFont typeface="+mj-lt"/>
              <a:buAutoNum type="arabicPeriod" startAt="2"/>
            </a:pPr>
            <a:r>
              <a:rPr lang="en-AU" sz="1600" dirty="0">
                <a:solidFill>
                  <a:schemeClr val="tx1"/>
                </a:solidFill>
              </a:rPr>
              <a:t>I’ve a sore stomach</a:t>
            </a:r>
          </a:p>
        </p:txBody>
      </p:sp>
      <p:sp>
        <p:nvSpPr>
          <p:cNvPr id="21" name="Speech Bubble: Rectangle with Corners Rounded 20">
            <a:extLst>
              <a:ext uri="{FF2B5EF4-FFF2-40B4-BE49-F238E27FC236}">
                <a16:creationId xmlns:a16="http://schemas.microsoft.com/office/drawing/2014/main" id="{63EF2B2F-A438-CAA9-359B-AE1EE1F9C066}"/>
              </a:ext>
            </a:extLst>
          </p:cNvPr>
          <p:cNvSpPr/>
          <p:nvPr/>
        </p:nvSpPr>
        <p:spPr>
          <a:xfrm>
            <a:off x="3662424" y="889471"/>
            <a:ext cx="1513840" cy="695500"/>
          </a:xfrm>
          <a:prstGeom prst="wedgeRoundRectCallout">
            <a:avLst>
              <a:gd name="adj1" fmla="val -21856"/>
              <a:gd name="adj2" fmla="val 65864"/>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buFont typeface="+mj-lt"/>
              <a:buAutoNum type="arabicPeriod" startAt="3"/>
            </a:pPr>
            <a:r>
              <a:rPr lang="en-AU" sz="1600" dirty="0">
                <a:solidFill>
                  <a:schemeClr val="tx1"/>
                </a:solidFill>
              </a:rPr>
              <a:t>Go to the nurse</a:t>
            </a:r>
          </a:p>
        </p:txBody>
      </p:sp>
      <p:pic>
        <p:nvPicPr>
          <p:cNvPr id="9" name="Picture 8" descr="The boy and girl standing outside of the nurses' office.">
            <a:extLst>
              <a:ext uri="{FF2B5EF4-FFF2-40B4-BE49-F238E27FC236}">
                <a16:creationId xmlns:a16="http://schemas.microsoft.com/office/drawing/2014/main" id="{BCF031CF-09CA-44E9-15C1-0D9370B45FE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68600" y="3914342"/>
            <a:ext cx="7883719" cy="2472689"/>
          </a:xfrm>
          <a:prstGeom prst="rect">
            <a:avLst/>
          </a:prstGeom>
        </p:spPr>
      </p:pic>
      <p:sp>
        <p:nvSpPr>
          <p:cNvPr id="27" name="Speech Bubble: Rectangle with Corners Rounded 26">
            <a:extLst>
              <a:ext uri="{FF2B5EF4-FFF2-40B4-BE49-F238E27FC236}">
                <a16:creationId xmlns:a16="http://schemas.microsoft.com/office/drawing/2014/main" id="{6AAEAB81-ADBD-89C6-126F-DAC212DA31D5}"/>
              </a:ext>
            </a:extLst>
          </p:cNvPr>
          <p:cNvSpPr/>
          <p:nvPr/>
        </p:nvSpPr>
        <p:spPr>
          <a:xfrm>
            <a:off x="9221846" y="3914342"/>
            <a:ext cx="2316303" cy="792691"/>
          </a:xfrm>
          <a:prstGeom prst="wedgeRoundRectCallout">
            <a:avLst>
              <a:gd name="adj1" fmla="val -60158"/>
              <a:gd name="adj2" fmla="val 40716"/>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buFont typeface="+mj-lt"/>
              <a:buAutoNum type="arabicPeriod"/>
            </a:pPr>
            <a:r>
              <a:rPr lang="en-AU" sz="1600" dirty="0">
                <a:solidFill>
                  <a:schemeClr val="tx1"/>
                </a:solidFill>
              </a:rPr>
              <a:t>I’m sick. I ate too much spaghetti</a:t>
            </a:r>
          </a:p>
        </p:txBody>
      </p:sp>
      <p:sp>
        <p:nvSpPr>
          <p:cNvPr id="26" name="Speech Bubble: Rectangle with Corners Rounded 25">
            <a:extLst>
              <a:ext uri="{FF2B5EF4-FFF2-40B4-BE49-F238E27FC236}">
                <a16:creationId xmlns:a16="http://schemas.microsoft.com/office/drawing/2014/main" id="{13A39C01-C326-B0C0-CC4F-4C0B90710FD7}"/>
              </a:ext>
            </a:extLst>
          </p:cNvPr>
          <p:cNvSpPr/>
          <p:nvPr/>
        </p:nvSpPr>
        <p:spPr>
          <a:xfrm>
            <a:off x="3668600" y="3914341"/>
            <a:ext cx="1686606" cy="792691"/>
          </a:xfrm>
          <a:prstGeom prst="wedgeRoundRectCallout">
            <a:avLst>
              <a:gd name="adj1" fmla="val 64365"/>
              <a:gd name="adj2" fmla="val 37155"/>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buFont typeface="+mj-lt"/>
              <a:buAutoNum type="arabicPeriod" startAt="2"/>
            </a:pPr>
            <a:r>
              <a:rPr lang="en-AU" sz="1600" dirty="0">
                <a:solidFill>
                  <a:schemeClr val="tx1"/>
                </a:solidFill>
              </a:rPr>
              <a:t>Let’s go to the nurse</a:t>
            </a:r>
          </a:p>
        </p:txBody>
      </p:sp>
      <p:sp>
        <p:nvSpPr>
          <p:cNvPr id="2" name="Slide Number Placeholder 1">
            <a:extLst>
              <a:ext uri="{FF2B5EF4-FFF2-40B4-BE49-F238E27FC236}">
                <a16:creationId xmlns:a16="http://schemas.microsoft.com/office/drawing/2014/main" id="{5765EA67-F14D-7BCB-868A-2D8B6E61A7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57656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6BB83E5-6DD8-C4CB-1536-E725A61338C9}"/>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Part 2</a:t>
            </a:r>
          </a:p>
        </p:txBody>
      </p:sp>
      <p:pic>
        <p:nvPicPr>
          <p:cNvPr id="12" name="Picture 11" descr="The boy tells the nurse that the girl is sick.">
            <a:extLst>
              <a:ext uri="{FF2B5EF4-FFF2-40B4-BE49-F238E27FC236}">
                <a16:creationId xmlns:a16="http://schemas.microsoft.com/office/drawing/2014/main" id="{F9EE0852-93C8-C7C7-655F-27A4FDC1BE4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9006" y="1228878"/>
            <a:ext cx="10736041" cy="2558558"/>
          </a:xfrm>
          <a:prstGeom prst="rect">
            <a:avLst/>
          </a:prstGeom>
        </p:spPr>
      </p:pic>
      <p:sp>
        <p:nvSpPr>
          <p:cNvPr id="9" name="Speech Bubble: Rectangle with Corners Rounded 8">
            <a:extLst>
              <a:ext uri="{FF2B5EF4-FFF2-40B4-BE49-F238E27FC236}">
                <a16:creationId xmlns:a16="http://schemas.microsoft.com/office/drawing/2014/main" id="{0D97E891-6486-617C-7A5A-F3232C4A72A6}"/>
              </a:ext>
            </a:extLst>
          </p:cNvPr>
          <p:cNvSpPr/>
          <p:nvPr/>
        </p:nvSpPr>
        <p:spPr>
          <a:xfrm>
            <a:off x="2925755" y="558001"/>
            <a:ext cx="2367240" cy="670877"/>
          </a:xfrm>
          <a:prstGeom prst="wedgeRoundRectCallout">
            <a:avLst>
              <a:gd name="adj1" fmla="val -34225"/>
              <a:gd name="adj2" fmla="val 110698"/>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buFont typeface="+mj-lt"/>
              <a:buAutoNum type="arabicPeriod"/>
            </a:pPr>
            <a:r>
              <a:rPr lang="en-AU" sz="1600" dirty="0">
                <a:solidFill>
                  <a:schemeClr val="tx1"/>
                </a:solidFill>
              </a:rPr>
              <a:t>Nurse, she’s sick.</a:t>
            </a:r>
          </a:p>
        </p:txBody>
      </p:sp>
      <p:sp>
        <p:nvSpPr>
          <p:cNvPr id="10" name="Speech Bubble: Rectangle with Corners Rounded 9">
            <a:extLst>
              <a:ext uri="{FF2B5EF4-FFF2-40B4-BE49-F238E27FC236}">
                <a16:creationId xmlns:a16="http://schemas.microsoft.com/office/drawing/2014/main" id="{EEA2170D-49B8-868C-4519-5FA2AF140527}"/>
              </a:ext>
            </a:extLst>
          </p:cNvPr>
          <p:cNvSpPr/>
          <p:nvPr/>
        </p:nvSpPr>
        <p:spPr>
          <a:xfrm>
            <a:off x="5634966" y="558000"/>
            <a:ext cx="1886304" cy="670877"/>
          </a:xfrm>
          <a:prstGeom prst="wedgeRoundRectCallout">
            <a:avLst>
              <a:gd name="adj1" fmla="val 24174"/>
              <a:gd name="adj2" fmla="val 95530"/>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buSzPct val="100000"/>
              <a:buFont typeface="+mj-lt"/>
              <a:buAutoNum type="arabicPeriod" startAt="2"/>
            </a:pPr>
            <a:r>
              <a:rPr lang="en-AU" sz="1600" dirty="0">
                <a:solidFill>
                  <a:schemeClr val="tx1"/>
                </a:solidFill>
              </a:rPr>
              <a:t>You’re sick?</a:t>
            </a:r>
          </a:p>
        </p:txBody>
      </p:sp>
      <p:pic>
        <p:nvPicPr>
          <p:cNvPr id="13" name="Picture 12" descr="The nurse standing by the medicine cabinet. The cabinet only has plasters in it.">
            <a:extLst>
              <a:ext uri="{FF2B5EF4-FFF2-40B4-BE49-F238E27FC236}">
                <a16:creationId xmlns:a16="http://schemas.microsoft.com/office/drawing/2014/main" id="{97B466A8-A9E4-A845-6FF1-F6D0FA5C85D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9006" y="4269035"/>
            <a:ext cx="10602977" cy="2246965"/>
          </a:xfrm>
          <a:prstGeom prst="rect">
            <a:avLst/>
          </a:prstGeom>
        </p:spPr>
      </p:pic>
      <p:sp>
        <p:nvSpPr>
          <p:cNvPr id="8" name="Speech Bubble: Rectangle with Corners Rounded 7">
            <a:extLst>
              <a:ext uri="{FF2B5EF4-FFF2-40B4-BE49-F238E27FC236}">
                <a16:creationId xmlns:a16="http://schemas.microsoft.com/office/drawing/2014/main" id="{ED92D567-93FC-3786-07A1-23698A4B3B4E}"/>
              </a:ext>
            </a:extLst>
          </p:cNvPr>
          <p:cNvSpPr/>
          <p:nvPr/>
        </p:nvSpPr>
        <p:spPr>
          <a:xfrm>
            <a:off x="4841497" y="3926385"/>
            <a:ext cx="1117006" cy="685300"/>
          </a:xfrm>
          <a:prstGeom prst="wedgeRoundRectCallout">
            <a:avLst>
              <a:gd name="adj1" fmla="val -61076"/>
              <a:gd name="adj2" fmla="val 20593"/>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r>
              <a:rPr lang="en-AU" sz="1600" dirty="0">
                <a:solidFill>
                  <a:schemeClr val="tx1"/>
                </a:solidFill>
              </a:rPr>
              <a:t>Let’s see</a:t>
            </a:r>
          </a:p>
        </p:txBody>
      </p:sp>
      <p:sp>
        <p:nvSpPr>
          <p:cNvPr id="3" name="Slide Number Placeholder 2">
            <a:extLst>
              <a:ext uri="{FF2B5EF4-FFF2-40B4-BE49-F238E27FC236}">
                <a16:creationId xmlns:a16="http://schemas.microsoft.com/office/drawing/2014/main" id="{27E72FB0-F404-1D54-6708-64A9941EB0D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583488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3BAC6A8-A0DE-2B63-5A67-3D24BA3E0B3F}"/>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Part 3</a:t>
            </a:r>
          </a:p>
        </p:txBody>
      </p:sp>
      <p:pic>
        <p:nvPicPr>
          <p:cNvPr id="4" name="Picture 3" descr="The girl with a plaster on her stomach.">
            <a:extLst>
              <a:ext uri="{FF2B5EF4-FFF2-40B4-BE49-F238E27FC236}">
                <a16:creationId xmlns:a16="http://schemas.microsoft.com/office/drawing/2014/main" id="{85DEF541-B168-1DAC-BB90-0C0D25B2301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93519" y="632298"/>
            <a:ext cx="6022623" cy="2485267"/>
          </a:xfrm>
          <a:prstGeom prst="rect">
            <a:avLst/>
          </a:prstGeom>
        </p:spPr>
      </p:pic>
      <p:sp>
        <p:nvSpPr>
          <p:cNvPr id="11" name="Speech Bubble: Rectangle with Corners Rounded 10">
            <a:extLst>
              <a:ext uri="{FF2B5EF4-FFF2-40B4-BE49-F238E27FC236}">
                <a16:creationId xmlns:a16="http://schemas.microsoft.com/office/drawing/2014/main" id="{2C2FF795-608C-88C3-7589-1101B5EB5B6F}"/>
              </a:ext>
            </a:extLst>
          </p:cNvPr>
          <p:cNvSpPr/>
          <p:nvPr/>
        </p:nvSpPr>
        <p:spPr>
          <a:xfrm>
            <a:off x="5114556" y="1703810"/>
            <a:ext cx="1117006" cy="685300"/>
          </a:xfrm>
          <a:prstGeom prst="wedgeRoundRectCallout">
            <a:avLst>
              <a:gd name="adj1" fmla="val 24161"/>
              <a:gd name="adj2" fmla="val -103209"/>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r>
              <a:rPr lang="en-AU" sz="1600" dirty="0">
                <a:solidFill>
                  <a:schemeClr val="tx1"/>
                </a:solidFill>
              </a:rPr>
              <a:t>Here’s a plaster.</a:t>
            </a:r>
          </a:p>
        </p:txBody>
      </p:sp>
      <p:pic>
        <p:nvPicPr>
          <p:cNvPr id="5" name="Picture 4" descr="The boy with a confused look on his face.">
            <a:extLst>
              <a:ext uri="{FF2B5EF4-FFF2-40B4-BE49-F238E27FC236}">
                <a16:creationId xmlns:a16="http://schemas.microsoft.com/office/drawing/2014/main" id="{72F3D70C-9A44-0003-39EB-7B87B055BD9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19301" y="632298"/>
            <a:ext cx="4292581" cy="2485267"/>
          </a:xfrm>
          <a:prstGeom prst="rect">
            <a:avLst/>
          </a:prstGeom>
        </p:spPr>
      </p:pic>
      <p:sp>
        <p:nvSpPr>
          <p:cNvPr id="12" name="Speech Bubble: Rectangle with Corners Rounded 11">
            <a:extLst>
              <a:ext uri="{FF2B5EF4-FFF2-40B4-BE49-F238E27FC236}">
                <a16:creationId xmlns:a16="http://schemas.microsoft.com/office/drawing/2014/main" id="{2E1B4823-38F0-FA60-3AF9-D66E2C188377}"/>
              </a:ext>
            </a:extLst>
          </p:cNvPr>
          <p:cNvSpPr/>
          <p:nvPr/>
        </p:nvSpPr>
        <p:spPr>
          <a:xfrm>
            <a:off x="9443364" y="2153464"/>
            <a:ext cx="1117006" cy="685300"/>
          </a:xfrm>
          <a:prstGeom prst="wedgeRoundRectCallout">
            <a:avLst>
              <a:gd name="adj1" fmla="val -75422"/>
              <a:gd name="adj2" fmla="val -19299"/>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r>
              <a:rPr lang="en-AU" sz="1600" dirty="0">
                <a:solidFill>
                  <a:schemeClr val="tx1"/>
                </a:solidFill>
              </a:rPr>
              <a:t>What? A plaster?</a:t>
            </a:r>
          </a:p>
        </p:txBody>
      </p:sp>
      <p:grpSp>
        <p:nvGrpSpPr>
          <p:cNvPr id="16" name="Group 15" descr="In another room.">
            <a:extLst>
              <a:ext uri="{FF2B5EF4-FFF2-40B4-BE49-F238E27FC236}">
                <a16:creationId xmlns:a16="http://schemas.microsoft.com/office/drawing/2014/main" id="{D86C1EF1-7040-AC2C-522E-6C17CDCDFB05}"/>
              </a:ext>
            </a:extLst>
          </p:cNvPr>
          <p:cNvGrpSpPr/>
          <p:nvPr/>
        </p:nvGrpSpPr>
        <p:grpSpPr>
          <a:xfrm>
            <a:off x="297238" y="3269620"/>
            <a:ext cx="10512548" cy="3095780"/>
            <a:chOff x="297238" y="3269620"/>
            <a:chExt cx="10512548" cy="3095780"/>
          </a:xfrm>
        </p:grpSpPr>
        <p:sp>
          <p:nvSpPr>
            <p:cNvPr id="9" name="Rectangle 8" descr="In another room.">
              <a:extLst>
                <a:ext uri="{FF2B5EF4-FFF2-40B4-BE49-F238E27FC236}">
                  <a16:creationId xmlns:a16="http://schemas.microsoft.com/office/drawing/2014/main" id="{222A2A96-C6E6-095F-DB90-CCB72B67D853}"/>
                </a:ext>
              </a:extLst>
            </p:cNvPr>
            <p:cNvSpPr/>
            <p:nvPr/>
          </p:nvSpPr>
          <p:spPr>
            <a:xfrm>
              <a:off x="297238" y="3269620"/>
              <a:ext cx="10512548" cy="309578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dirty="0"/>
            </a:p>
          </p:txBody>
        </p:sp>
        <p:sp>
          <p:nvSpPr>
            <p:cNvPr id="10" name="TextBox 9">
              <a:extLst>
                <a:ext uri="{FF2B5EF4-FFF2-40B4-BE49-F238E27FC236}">
                  <a16:creationId xmlns:a16="http://schemas.microsoft.com/office/drawing/2014/main" id="{F3157C8D-38AF-CE72-FA1A-D201390016B8}"/>
                </a:ext>
              </a:extLst>
            </p:cNvPr>
            <p:cNvSpPr txBox="1"/>
            <p:nvPr/>
          </p:nvSpPr>
          <p:spPr>
            <a:xfrm>
              <a:off x="364017" y="3269620"/>
              <a:ext cx="2318994" cy="326007"/>
            </a:xfrm>
            <a:prstGeom prst="rect">
              <a:avLst/>
            </a:prstGeom>
            <a:noFill/>
          </p:spPr>
          <p:txBody>
            <a:bodyPr wrap="square" lIns="0" tIns="0" rIns="0" bIns="0" rtlCol="0">
              <a:noAutofit/>
            </a:bodyPr>
            <a:lstStyle/>
            <a:p>
              <a:pPr algn="l">
                <a:lnSpc>
                  <a:spcPct val="114000"/>
                </a:lnSpc>
              </a:pPr>
              <a:r>
                <a:rPr lang="en-AU" sz="1600" dirty="0"/>
                <a:t>In another room</a:t>
              </a:r>
            </a:p>
          </p:txBody>
        </p:sp>
      </p:grpSp>
      <p:pic>
        <p:nvPicPr>
          <p:cNvPr id="15" name="Picture 14" descr="The boy asks about the nurses other patients. The nurse explains that she has two patients, one with a sore ear and the other with a headache. One patient has a plaster on her ear, and the other has a plaster on his forehead.">
            <a:extLst>
              <a:ext uri="{FF2B5EF4-FFF2-40B4-BE49-F238E27FC236}">
                <a16:creationId xmlns:a16="http://schemas.microsoft.com/office/drawing/2014/main" id="{49AA1006-4F40-CC2D-969A-3A154610F86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7237" y="3631297"/>
            <a:ext cx="10512549" cy="2741350"/>
          </a:xfrm>
          <a:prstGeom prst="rect">
            <a:avLst/>
          </a:prstGeom>
        </p:spPr>
      </p:pic>
      <p:sp>
        <p:nvSpPr>
          <p:cNvPr id="13" name="Speech Bubble: Rectangle with Corners Rounded 12">
            <a:extLst>
              <a:ext uri="{FF2B5EF4-FFF2-40B4-BE49-F238E27FC236}">
                <a16:creationId xmlns:a16="http://schemas.microsoft.com/office/drawing/2014/main" id="{BB3170EA-426A-3469-0B3B-EFE8335A19B5}"/>
              </a:ext>
            </a:extLst>
          </p:cNvPr>
          <p:cNvSpPr/>
          <p:nvPr/>
        </p:nvSpPr>
        <p:spPr>
          <a:xfrm>
            <a:off x="665481" y="4474860"/>
            <a:ext cx="1433465" cy="685300"/>
          </a:xfrm>
          <a:prstGeom prst="wedgeRoundRectCallout">
            <a:avLst>
              <a:gd name="adj1" fmla="val 75520"/>
              <a:gd name="adj2" fmla="val 19958"/>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buFont typeface="+mj-lt"/>
              <a:buAutoNum type="arabicPeriod"/>
            </a:pPr>
            <a:r>
              <a:rPr lang="en-AU" sz="1600" dirty="0">
                <a:solidFill>
                  <a:schemeClr val="tx1"/>
                </a:solidFill>
              </a:rPr>
              <a:t>How are they?</a:t>
            </a:r>
          </a:p>
        </p:txBody>
      </p:sp>
      <p:sp>
        <p:nvSpPr>
          <p:cNvPr id="14" name="Speech Bubble: Rectangle with Corners Rounded 13">
            <a:extLst>
              <a:ext uri="{FF2B5EF4-FFF2-40B4-BE49-F238E27FC236}">
                <a16:creationId xmlns:a16="http://schemas.microsoft.com/office/drawing/2014/main" id="{A30AEAAF-B8F3-819D-1F5B-CE986A18D590}"/>
              </a:ext>
            </a:extLst>
          </p:cNvPr>
          <p:cNvSpPr/>
          <p:nvPr/>
        </p:nvSpPr>
        <p:spPr>
          <a:xfrm>
            <a:off x="7020618" y="3269620"/>
            <a:ext cx="2062022" cy="960516"/>
          </a:xfrm>
          <a:prstGeom prst="wedgeRoundRectCallout">
            <a:avLst>
              <a:gd name="adj1" fmla="val 42581"/>
              <a:gd name="adj2" fmla="val 76860"/>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buFont typeface="+mj-lt"/>
              <a:buAutoNum type="arabicPeriod" startAt="2"/>
            </a:pPr>
            <a:r>
              <a:rPr lang="en-AU" sz="1600" dirty="0">
                <a:solidFill>
                  <a:schemeClr val="tx1"/>
                </a:solidFill>
              </a:rPr>
              <a:t>She has a sore ear. And he has a headache.</a:t>
            </a:r>
          </a:p>
        </p:txBody>
      </p:sp>
      <p:sp>
        <p:nvSpPr>
          <p:cNvPr id="3" name="Slide Number Placeholder 2">
            <a:extLst>
              <a:ext uri="{FF2B5EF4-FFF2-40B4-BE49-F238E27FC236}">
                <a16:creationId xmlns:a16="http://schemas.microsoft.com/office/drawing/2014/main" id="{C2CB3592-C7F3-B1DB-DB97-E0497DA27F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68921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2FFD4B23-300F-DDE8-EF58-7DC88CA5C84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Part 4</a:t>
            </a:r>
          </a:p>
        </p:txBody>
      </p:sp>
      <p:pic>
        <p:nvPicPr>
          <p:cNvPr id="5" name="Picture 4" descr="A boy has fallen off his bike.">
            <a:extLst>
              <a:ext uri="{FF2B5EF4-FFF2-40B4-BE49-F238E27FC236}">
                <a16:creationId xmlns:a16="http://schemas.microsoft.com/office/drawing/2014/main" id="{60A41BC3-9B55-B002-912A-6F3CEA3A44C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0831" y="581464"/>
            <a:ext cx="5110405" cy="2453836"/>
          </a:xfrm>
          <a:prstGeom prst="rect">
            <a:avLst/>
          </a:prstGeom>
        </p:spPr>
      </p:pic>
      <p:sp>
        <p:nvSpPr>
          <p:cNvPr id="19" name="Speech Bubble: Rectangle with Corners Rounded 18">
            <a:extLst>
              <a:ext uri="{FF2B5EF4-FFF2-40B4-BE49-F238E27FC236}">
                <a16:creationId xmlns:a16="http://schemas.microsoft.com/office/drawing/2014/main" id="{866E14A9-CCFB-D4F3-DB69-13C6A2531392}"/>
              </a:ext>
            </a:extLst>
          </p:cNvPr>
          <p:cNvSpPr/>
          <p:nvPr/>
        </p:nvSpPr>
        <p:spPr>
          <a:xfrm>
            <a:off x="3470652" y="3035300"/>
            <a:ext cx="1280160" cy="685300"/>
          </a:xfrm>
          <a:prstGeom prst="wedgeRoundRectCallout">
            <a:avLst>
              <a:gd name="adj1" fmla="val 23072"/>
              <a:gd name="adj2" fmla="val -97134"/>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r>
              <a:rPr lang="en-AU" sz="1600" dirty="0">
                <a:solidFill>
                  <a:schemeClr val="tx1"/>
                </a:solidFill>
              </a:rPr>
              <a:t>Ouch! That hurts</a:t>
            </a:r>
          </a:p>
        </p:txBody>
      </p:sp>
      <p:pic>
        <p:nvPicPr>
          <p:cNvPr id="4" name="Picture 3" descr="A girl helps the boy to the nurses' office after his fall.">
            <a:extLst>
              <a:ext uri="{FF2B5EF4-FFF2-40B4-BE49-F238E27FC236}">
                <a16:creationId xmlns:a16="http://schemas.microsoft.com/office/drawing/2014/main" id="{7682AB31-E7AD-ADC2-E9F3-AAA6B64FF01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80861" y="581464"/>
            <a:ext cx="2294320" cy="3229586"/>
          </a:xfrm>
          <a:prstGeom prst="rect">
            <a:avLst/>
          </a:prstGeom>
        </p:spPr>
      </p:pic>
      <p:sp>
        <p:nvSpPr>
          <p:cNvPr id="20" name="Speech Bubble: Rectangle with Corners Rounded 19">
            <a:extLst>
              <a:ext uri="{FF2B5EF4-FFF2-40B4-BE49-F238E27FC236}">
                <a16:creationId xmlns:a16="http://schemas.microsoft.com/office/drawing/2014/main" id="{D15DF8B2-8709-A760-9044-73A53486BF3D}"/>
              </a:ext>
            </a:extLst>
          </p:cNvPr>
          <p:cNvSpPr/>
          <p:nvPr/>
        </p:nvSpPr>
        <p:spPr>
          <a:xfrm>
            <a:off x="9350381" y="518701"/>
            <a:ext cx="1734424" cy="1008000"/>
          </a:xfrm>
          <a:prstGeom prst="wedgeRoundRectCallout">
            <a:avLst>
              <a:gd name="adj1" fmla="val -65090"/>
              <a:gd name="adj2" fmla="val 23461"/>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buFont typeface="+mj-lt"/>
              <a:buAutoNum type="arabicPeriod"/>
            </a:pPr>
            <a:r>
              <a:rPr lang="en-AU" sz="1600" dirty="0">
                <a:solidFill>
                  <a:schemeClr val="tx1"/>
                </a:solidFill>
              </a:rPr>
              <a:t>What happened Bobby?</a:t>
            </a:r>
          </a:p>
        </p:txBody>
      </p:sp>
      <p:sp>
        <p:nvSpPr>
          <p:cNvPr id="21" name="Speech Bubble: Rectangle with Corners Rounded 20">
            <a:extLst>
              <a:ext uri="{FF2B5EF4-FFF2-40B4-BE49-F238E27FC236}">
                <a16:creationId xmlns:a16="http://schemas.microsoft.com/office/drawing/2014/main" id="{7043432F-14AF-A077-D9D1-640E0340649B}"/>
              </a:ext>
            </a:extLst>
          </p:cNvPr>
          <p:cNvSpPr/>
          <p:nvPr/>
        </p:nvSpPr>
        <p:spPr>
          <a:xfrm>
            <a:off x="5501795" y="581464"/>
            <a:ext cx="1579066" cy="1784029"/>
          </a:xfrm>
          <a:prstGeom prst="wedgeRoundRectCallout">
            <a:avLst>
              <a:gd name="adj1" fmla="val 69727"/>
              <a:gd name="adj2" fmla="val -9503"/>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buFont typeface="+mj-lt"/>
              <a:buAutoNum type="arabicPeriod" startAt="2"/>
            </a:pPr>
            <a:r>
              <a:rPr lang="en-AU" sz="1600" dirty="0">
                <a:solidFill>
                  <a:schemeClr val="tx1"/>
                </a:solidFill>
              </a:rPr>
              <a:t>I fell off my bike. I have a swollen foot. Ow!</a:t>
            </a:r>
          </a:p>
        </p:txBody>
      </p:sp>
      <p:sp>
        <p:nvSpPr>
          <p:cNvPr id="22" name="Speech Bubble: Rectangle with Corners Rounded 21">
            <a:extLst>
              <a:ext uri="{FF2B5EF4-FFF2-40B4-BE49-F238E27FC236}">
                <a16:creationId xmlns:a16="http://schemas.microsoft.com/office/drawing/2014/main" id="{13DF49B1-85B0-E028-F4B4-CAB546CDC44C}"/>
              </a:ext>
            </a:extLst>
          </p:cNvPr>
          <p:cNvSpPr/>
          <p:nvPr/>
        </p:nvSpPr>
        <p:spPr>
          <a:xfrm>
            <a:off x="9375180" y="1543681"/>
            <a:ext cx="1709625" cy="1008000"/>
          </a:xfrm>
          <a:prstGeom prst="wedgeRoundRectCallout">
            <a:avLst>
              <a:gd name="adj1" fmla="val -85210"/>
              <a:gd name="adj2" fmla="val -57457"/>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buFont typeface="+mj-lt"/>
              <a:buAutoNum type="arabicPeriod" startAt="3"/>
            </a:pPr>
            <a:r>
              <a:rPr lang="en-AU" sz="1600" dirty="0">
                <a:solidFill>
                  <a:schemeClr val="tx1"/>
                </a:solidFill>
              </a:rPr>
              <a:t>Let’s go to the nurse</a:t>
            </a:r>
          </a:p>
        </p:txBody>
      </p:sp>
      <p:pic>
        <p:nvPicPr>
          <p:cNvPr id="6" name="Picture 5" descr="The boy with a plaster on his swollen ankle.">
            <a:extLst>
              <a:ext uri="{FF2B5EF4-FFF2-40B4-BE49-F238E27FC236}">
                <a16:creationId xmlns:a16="http://schemas.microsoft.com/office/drawing/2014/main" id="{34E71DAA-54BE-35FF-B92F-3C46A5A9202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60831" y="4145446"/>
            <a:ext cx="7019881" cy="2550554"/>
          </a:xfrm>
          <a:prstGeom prst="rect">
            <a:avLst/>
          </a:prstGeom>
        </p:spPr>
      </p:pic>
      <p:sp>
        <p:nvSpPr>
          <p:cNvPr id="23" name="Speech Bubble: Rectangle with Corners Rounded 22">
            <a:extLst>
              <a:ext uri="{FF2B5EF4-FFF2-40B4-BE49-F238E27FC236}">
                <a16:creationId xmlns:a16="http://schemas.microsoft.com/office/drawing/2014/main" id="{7841C858-9B82-9D76-9895-525A6EBB7870}"/>
              </a:ext>
            </a:extLst>
          </p:cNvPr>
          <p:cNvSpPr/>
          <p:nvPr/>
        </p:nvSpPr>
        <p:spPr>
          <a:xfrm>
            <a:off x="260831" y="4145446"/>
            <a:ext cx="1280160" cy="685300"/>
          </a:xfrm>
          <a:prstGeom prst="wedgeRoundRectCallout">
            <a:avLst>
              <a:gd name="adj1" fmla="val -62047"/>
              <a:gd name="adj2" fmla="val 23696"/>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r>
              <a:rPr lang="en-AU" sz="1600" dirty="0">
                <a:solidFill>
                  <a:schemeClr val="tx1"/>
                </a:solidFill>
              </a:rPr>
              <a:t>Here’s a plaster</a:t>
            </a:r>
          </a:p>
        </p:txBody>
      </p:sp>
      <p:sp>
        <p:nvSpPr>
          <p:cNvPr id="3" name="Slide Number Placeholder 2">
            <a:extLst>
              <a:ext uri="{FF2B5EF4-FFF2-40B4-BE49-F238E27FC236}">
                <a16:creationId xmlns:a16="http://schemas.microsoft.com/office/drawing/2014/main" id="{87AC32B5-2A3F-C0F7-86F7-9AE001B76C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9508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A247DB0-77D7-7A23-CA47-4F813C576643}"/>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Part 5</a:t>
            </a:r>
          </a:p>
        </p:txBody>
      </p:sp>
      <p:pic>
        <p:nvPicPr>
          <p:cNvPr id="4" name="Picture 3" descr="A boy guides his friend out of the nurses office because there is no medicine to treat her sore stomach.">
            <a:extLst>
              <a:ext uri="{FF2B5EF4-FFF2-40B4-BE49-F238E27FC236}">
                <a16:creationId xmlns:a16="http://schemas.microsoft.com/office/drawing/2014/main" id="{9169F15D-DE3B-E77A-96BF-F08336A679E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22300" y="1305046"/>
            <a:ext cx="10693400" cy="1830464"/>
          </a:xfrm>
          <a:prstGeom prst="rect">
            <a:avLst/>
          </a:prstGeom>
        </p:spPr>
      </p:pic>
      <p:sp>
        <p:nvSpPr>
          <p:cNvPr id="8" name="Speech Bubble: Rectangle with Corners Rounded 7">
            <a:extLst>
              <a:ext uri="{FF2B5EF4-FFF2-40B4-BE49-F238E27FC236}">
                <a16:creationId xmlns:a16="http://schemas.microsoft.com/office/drawing/2014/main" id="{0FC12DFF-C4A0-F448-F341-6330C8C42476}"/>
              </a:ext>
            </a:extLst>
          </p:cNvPr>
          <p:cNvSpPr/>
          <p:nvPr/>
        </p:nvSpPr>
        <p:spPr>
          <a:xfrm>
            <a:off x="6664380" y="252000"/>
            <a:ext cx="2475402" cy="1054976"/>
          </a:xfrm>
          <a:prstGeom prst="wedgeRoundRectCallout">
            <a:avLst>
              <a:gd name="adj1" fmla="val -39810"/>
              <a:gd name="adj2" fmla="val 90129"/>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r>
              <a:rPr lang="en-AU" sz="1600" dirty="0">
                <a:solidFill>
                  <a:schemeClr val="tx1"/>
                </a:solidFill>
              </a:rPr>
              <a:t>There’s only plasters. There is no medicine. Let’s go!</a:t>
            </a:r>
          </a:p>
        </p:txBody>
      </p:sp>
      <p:pic>
        <p:nvPicPr>
          <p:cNvPr id="5" name="Picture 4" descr="The boy and girl report to the principal's office to tell her there is no medicine. The principal reaches for the phone.">
            <a:extLst>
              <a:ext uri="{FF2B5EF4-FFF2-40B4-BE49-F238E27FC236}">
                <a16:creationId xmlns:a16="http://schemas.microsoft.com/office/drawing/2014/main" id="{B1D9B3A6-9C36-4977-98C5-D8C4E7D8368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2300" y="3994309"/>
            <a:ext cx="10693400" cy="2611691"/>
          </a:xfrm>
          <a:prstGeom prst="rect">
            <a:avLst/>
          </a:prstGeom>
        </p:spPr>
      </p:pic>
      <p:sp>
        <p:nvSpPr>
          <p:cNvPr id="9" name="Speech Bubble: Rectangle with Corners Rounded 8">
            <a:extLst>
              <a:ext uri="{FF2B5EF4-FFF2-40B4-BE49-F238E27FC236}">
                <a16:creationId xmlns:a16="http://schemas.microsoft.com/office/drawing/2014/main" id="{332A37EE-130E-A4A7-3C30-D6184C908120}"/>
              </a:ext>
            </a:extLst>
          </p:cNvPr>
          <p:cNvSpPr/>
          <p:nvPr/>
        </p:nvSpPr>
        <p:spPr>
          <a:xfrm>
            <a:off x="5292780" y="3276303"/>
            <a:ext cx="2475402" cy="719936"/>
          </a:xfrm>
          <a:prstGeom prst="wedgeRoundRectCallout">
            <a:avLst>
              <a:gd name="adj1" fmla="val -21545"/>
              <a:gd name="adj2" fmla="val 65331"/>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r>
              <a:rPr lang="en-AU" sz="1600" dirty="0">
                <a:solidFill>
                  <a:schemeClr val="tx1"/>
                </a:solidFill>
              </a:rPr>
              <a:t>Okay kids. I’ll call now.</a:t>
            </a:r>
          </a:p>
        </p:txBody>
      </p:sp>
      <p:sp>
        <p:nvSpPr>
          <p:cNvPr id="3" name="Slide Number Placeholder 2">
            <a:extLst>
              <a:ext uri="{FF2B5EF4-FFF2-40B4-BE49-F238E27FC236}">
                <a16:creationId xmlns:a16="http://schemas.microsoft.com/office/drawing/2014/main" id="{088FEE1C-A0C5-B7C3-F127-A3C348192D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1258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F0276-BCAC-9CFF-582A-75902C7392C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E01253A-0454-4954-81F8-6F036D5EEC1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Part 6</a:t>
            </a:r>
          </a:p>
        </p:txBody>
      </p:sp>
      <p:grpSp>
        <p:nvGrpSpPr>
          <p:cNvPr id="11" name="Group 10" descr="A truck arrives at the school.">
            <a:extLst>
              <a:ext uri="{FF2B5EF4-FFF2-40B4-BE49-F238E27FC236}">
                <a16:creationId xmlns:a16="http://schemas.microsoft.com/office/drawing/2014/main" id="{04874127-470D-B1EE-B9AF-C10C72D60ED8}"/>
              </a:ext>
            </a:extLst>
          </p:cNvPr>
          <p:cNvGrpSpPr/>
          <p:nvPr/>
        </p:nvGrpSpPr>
        <p:grpSpPr>
          <a:xfrm>
            <a:off x="433123" y="726440"/>
            <a:ext cx="10703452" cy="2179320"/>
            <a:chOff x="433123" y="726440"/>
            <a:chExt cx="10703452" cy="2179320"/>
          </a:xfrm>
        </p:grpSpPr>
        <p:sp>
          <p:nvSpPr>
            <p:cNvPr id="5" name="Rectangle 4">
              <a:extLst>
                <a:ext uri="{FF2B5EF4-FFF2-40B4-BE49-F238E27FC236}">
                  <a16:creationId xmlns:a16="http://schemas.microsoft.com/office/drawing/2014/main" id="{C184BD49-07C9-7283-C5A3-1F6944966BA7}"/>
                </a:ext>
              </a:extLst>
            </p:cNvPr>
            <p:cNvSpPr/>
            <p:nvPr/>
          </p:nvSpPr>
          <p:spPr>
            <a:xfrm>
              <a:off x="433123" y="726440"/>
              <a:ext cx="10703452" cy="21793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endParaRPr lang="en-AU" sz="1600" dirty="0"/>
            </a:p>
          </p:txBody>
        </p:sp>
        <p:sp>
          <p:nvSpPr>
            <p:cNvPr id="10" name="TextBox 9">
              <a:extLst>
                <a:ext uri="{FF2B5EF4-FFF2-40B4-BE49-F238E27FC236}">
                  <a16:creationId xmlns:a16="http://schemas.microsoft.com/office/drawing/2014/main" id="{3EB52D29-637A-FC7D-976F-F18D1CAF5D50}"/>
                </a:ext>
              </a:extLst>
            </p:cNvPr>
            <p:cNvSpPr txBox="1"/>
            <p:nvPr/>
          </p:nvSpPr>
          <p:spPr>
            <a:xfrm>
              <a:off x="510061" y="828441"/>
              <a:ext cx="3115987" cy="326007"/>
            </a:xfrm>
            <a:prstGeom prst="rect">
              <a:avLst/>
            </a:prstGeom>
            <a:noFill/>
          </p:spPr>
          <p:txBody>
            <a:bodyPr wrap="square" lIns="0" tIns="0" rIns="0" bIns="0" rtlCol="0">
              <a:noAutofit/>
            </a:bodyPr>
            <a:lstStyle/>
            <a:p>
              <a:pPr algn="l"/>
              <a:r>
                <a:rPr lang="en-AU" sz="1600" dirty="0"/>
                <a:t>A truck arrives at the school</a:t>
              </a:r>
            </a:p>
          </p:txBody>
        </p:sp>
      </p:grpSp>
      <p:pic>
        <p:nvPicPr>
          <p:cNvPr id="7" name="Picture 6" descr="A truck arrives at the school. There is a picture of a boy taking medicine on the side of the truck.">
            <a:extLst>
              <a:ext uri="{FF2B5EF4-FFF2-40B4-BE49-F238E27FC236}">
                <a16:creationId xmlns:a16="http://schemas.microsoft.com/office/drawing/2014/main" id="{4B186A03-AC06-C86C-016D-DCC4CCB64CC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3122" y="1231297"/>
            <a:ext cx="10690877" cy="1691272"/>
          </a:xfrm>
          <a:prstGeom prst="rect">
            <a:avLst/>
          </a:prstGeom>
        </p:spPr>
      </p:pic>
      <p:pic>
        <p:nvPicPr>
          <p:cNvPr id="8" name="Picture 7" descr="The nurse surrounded by crates of plasters.">
            <a:extLst>
              <a:ext uri="{FF2B5EF4-FFF2-40B4-BE49-F238E27FC236}">
                <a16:creationId xmlns:a16="http://schemas.microsoft.com/office/drawing/2014/main" id="{768E840B-8310-3382-F465-B2326B7867D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5698" y="3993823"/>
            <a:ext cx="10690877" cy="2510080"/>
          </a:xfrm>
          <a:prstGeom prst="rect">
            <a:avLst/>
          </a:prstGeom>
        </p:spPr>
      </p:pic>
      <p:sp>
        <p:nvSpPr>
          <p:cNvPr id="9" name="Speech Bubble: Rectangle with Corners Rounded 8">
            <a:extLst>
              <a:ext uri="{FF2B5EF4-FFF2-40B4-BE49-F238E27FC236}">
                <a16:creationId xmlns:a16="http://schemas.microsoft.com/office/drawing/2014/main" id="{046C4F46-266D-B8C6-EFB6-2F6D333D3552}"/>
              </a:ext>
            </a:extLst>
          </p:cNvPr>
          <p:cNvSpPr/>
          <p:nvPr/>
        </p:nvSpPr>
        <p:spPr>
          <a:xfrm>
            <a:off x="5869219" y="2938847"/>
            <a:ext cx="2475402" cy="1054976"/>
          </a:xfrm>
          <a:prstGeom prst="wedgeRoundRectCallout">
            <a:avLst>
              <a:gd name="adj1" fmla="val -32832"/>
              <a:gd name="adj2" fmla="val 75924"/>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r>
              <a:rPr lang="en-GB" sz="1600" dirty="0">
                <a:solidFill>
                  <a:schemeClr val="tx1"/>
                </a:solidFill>
              </a:rPr>
              <a:t>Great. The plasters are here.</a:t>
            </a:r>
          </a:p>
        </p:txBody>
      </p:sp>
      <p:sp>
        <p:nvSpPr>
          <p:cNvPr id="3" name="Slide Number Placeholder 2">
            <a:extLst>
              <a:ext uri="{FF2B5EF4-FFF2-40B4-BE49-F238E27FC236}">
                <a16:creationId xmlns:a16="http://schemas.microsoft.com/office/drawing/2014/main" id="{DA898EF2-7E73-90F0-73CA-99E988BEE4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81341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docProps/app.xml><?xml version="1.0" encoding="utf-8"?>
<Properties xmlns="http://schemas.openxmlformats.org/officeDocument/2006/extended-properties" xmlns:vt="http://schemas.openxmlformats.org/officeDocument/2006/docPropsVTypes">
  <Template/>
  <TotalTime>0</TotalTime>
  <Words>478</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Public Sans Light</vt:lpstr>
      <vt:lpstr>Times New Roman</vt:lpstr>
      <vt:lpstr>Public Sans</vt:lpstr>
      <vt:lpstr>NSWG Corporate</vt:lpstr>
      <vt:lpstr>I’m sick</vt:lpstr>
      <vt:lpstr>Part 1</vt:lpstr>
      <vt:lpstr>Part 2</vt:lpstr>
      <vt:lpstr>Part 3</vt:lpstr>
      <vt:lpstr>Part 4</vt:lpstr>
      <vt:lpstr>Part 5</vt:lpstr>
      <vt:lpstr>Part 6</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 sick</dc:title>
  <dc:creator>NSW Department of Education</dc:creator>
  <dcterms:created xsi:type="dcterms:W3CDTF">2024-02-28T23:04:37Z</dcterms:created>
  <dcterms:modified xsi:type="dcterms:W3CDTF">2024-02-28T23:04:57Z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2024-02-28T23:04:57Z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74b8b003-65d0-47d7-bb88-cd7f7def9cec</vt:lpwstr>
  </property>
  <property fmtid="{D5CDD505-2E9C-101B-9397-08002B2CF9AE}" pid="8" name="MSIP_Label_b603dfd7-d93a-4381-a340-2995d8282205_ContentBits">
    <vt:lpwstr>0</vt:lpwstr>
  </property>
</Properties>
</file>