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6"/>
  </p:notesMasterIdLst>
  <p:handoutMasterIdLst>
    <p:handoutMasterId r:id="rId7"/>
  </p:handoutMasterIdLst>
  <p:sldIdLst>
    <p:sldId id="257" r:id="rId2"/>
    <p:sldId id="363" r:id="rId3"/>
    <p:sldId id="364" r:id="rId4"/>
    <p:sldId id="361" r:id="rId5"/>
  </p:sldIdLst>
  <p:sldSz cx="12192000" cy="6858000"/>
  <p:notesSz cx="6858000" cy="9144000"/>
  <p:embeddedFontLst>
    <p:embeddedFont>
      <p:font typeface="Public Sans" panose="020B0604020202020204" charset="0"/>
      <p:regular r:id="rId8"/>
      <p:bold r:id="rId9"/>
      <p:italic r:id="rId10"/>
      <p:boldItalic r:id="rId11"/>
    </p:embeddedFont>
    <p:embeddedFont>
      <p:font typeface="Public Sans Light" panose="020B0604020202020204" charset="0"/>
      <p:regular r:id="rId12"/>
      <p:italic r:id="rId13"/>
    </p:embeddedFont>
    <p:embeddedFont>
      <p:font typeface="Public Sans SemiBold" panose="020B0604020202020204" charset="0"/>
      <p:bold r:id="rId14"/>
      <p:boldItalic r:id="rId15"/>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D3D6"/>
    <a:srgbClr val="EBEBEB"/>
    <a:srgbClr val="FFFFFF"/>
    <a:srgbClr val="00296C"/>
    <a:srgbClr val="146CFD"/>
    <a:srgbClr val="0070C0"/>
    <a:srgbClr val="CBEDFD"/>
    <a:srgbClr val="002664"/>
    <a:srgbClr val="0046B8"/>
    <a:srgbClr val="F6AC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86281" autoAdjust="0"/>
  </p:normalViewPr>
  <p:slideViewPr>
    <p:cSldViewPr snapToGrid="0">
      <p:cViewPr varScale="1">
        <p:scale>
          <a:sx n="78" d="100"/>
          <a:sy n="78" d="100"/>
        </p:scale>
        <p:origin x="72" y="402"/>
      </p:cViewPr>
      <p:guideLst>
        <p:guide orient="horz" pos="2160"/>
        <p:guide pos="3863"/>
      </p:guideLst>
    </p:cSldViewPr>
  </p:slideViewPr>
  <p:outlineViewPr>
    <p:cViewPr>
      <p:scale>
        <a:sx n="33" d="100"/>
        <a:sy n="33" d="100"/>
      </p:scale>
      <p:origin x="0" y="-18344"/>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4548" y="106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handoutMaster" Target="handoutMasters/handoutMaster1.xml"/><Relationship Id="rId12" Type="http://schemas.openxmlformats.org/officeDocument/2006/relationships/font" Target="fonts/font5.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font" Target="fonts/font8.fntdata"/><Relationship Id="rId10" Type="http://schemas.openxmlformats.org/officeDocument/2006/relationships/font" Target="fonts/font3.fntdata"/><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font" Target="fonts/font7.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29/11/2023</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29/11/2023</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Public Sans" pitchFamily="2" charset="0"/>
        <a:ea typeface="+mn-ea"/>
        <a:cs typeface="+mn-cs"/>
      </a:defRPr>
    </a:lvl1pPr>
    <a:lvl2pPr marL="609585" algn="l" defTabSz="1219170" rtl="0" eaLnBrk="1" latinLnBrk="0" hangingPunct="1">
      <a:defRPr sz="1600" kern="1200">
        <a:solidFill>
          <a:schemeClr val="tx1"/>
        </a:solidFill>
        <a:latin typeface="Public Sans" pitchFamily="2" charset="0"/>
        <a:ea typeface="+mn-ea"/>
        <a:cs typeface="+mn-cs"/>
      </a:defRPr>
    </a:lvl2pPr>
    <a:lvl3pPr marL="1219170" algn="l" defTabSz="1219170" rtl="0" eaLnBrk="1" latinLnBrk="0" hangingPunct="1">
      <a:defRPr sz="1600" kern="1200">
        <a:solidFill>
          <a:schemeClr val="tx1"/>
        </a:solidFill>
        <a:latin typeface="Public Sans" pitchFamily="2" charset="0"/>
        <a:ea typeface="+mn-ea"/>
        <a:cs typeface="+mn-cs"/>
      </a:defRPr>
    </a:lvl3pPr>
    <a:lvl4pPr marL="1828754" algn="l" defTabSz="1219170" rtl="0" eaLnBrk="1" latinLnBrk="0" hangingPunct="1">
      <a:defRPr sz="1600" kern="1200">
        <a:solidFill>
          <a:schemeClr val="tx1"/>
        </a:solidFill>
        <a:latin typeface="Public Sans" pitchFamily="2" charset="0"/>
        <a:ea typeface="+mn-ea"/>
        <a:cs typeface="+mn-cs"/>
      </a:defRPr>
    </a:lvl4pPr>
    <a:lvl5pPr marL="2438339" algn="l" defTabSz="1219170" rtl="0" eaLnBrk="1" latinLnBrk="0" hangingPunct="1">
      <a:defRPr sz="1600" kern="1200">
        <a:solidFill>
          <a:schemeClr val="tx1"/>
        </a:solidFill>
        <a:latin typeface="Public Sans" pitchFamily="2"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chemeClr val="bg1"/>
                </a:solidFill>
              </a:defRPr>
            </a:lvl1pPr>
          </a:lstStyle>
          <a:p>
            <a:r>
              <a:rPr lang="en-US"/>
              <a:t>Click to edit Master title style</a:t>
            </a:r>
            <a:endParaRPr lang="en-US" dirty="0"/>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7" name="Text Placeholder 51">
            <a:extLst>
              <a:ext uri="{FF2B5EF4-FFF2-40B4-BE49-F238E27FC236}">
                <a16:creationId xmlns:a16="http://schemas.microsoft.com/office/drawing/2014/main" id="{270311DB-5A0B-2C64-FD32-3845AE0AB54C}"/>
              </a:ext>
            </a:extLst>
          </p:cNvPr>
          <p:cNvSpPr>
            <a:spLocks noGrp="1"/>
          </p:cNvSpPr>
          <p:nvPr>
            <p:ph type="body" sz="quarter" idx="12" hasCustomPrompt="1"/>
          </p:nvPr>
        </p:nvSpPr>
        <p:spPr>
          <a:xfrm>
            <a:off x="359998" y="4778427"/>
            <a:ext cx="8532000"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 presenter title</a:t>
            </a:r>
            <a:endParaRPr lang="en-AU" dirty="0"/>
          </a:p>
        </p:txBody>
      </p:sp>
      <p:sp>
        <p:nvSpPr>
          <p:cNvPr id="28" name="Text Placeholder 51">
            <a:extLst>
              <a:ext uri="{FF2B5EF4-FFF2-40B4-BE49-F238E27FC236}">
                <a16:creationId xmlns:a16="http://schemas.microsoft.com/office/drawing/2014/main" id="{BFB21B71-10B3-4079-5902-4C0C7A33E13F}"/>
              </a:ext>
            </a:extLst>
          </p:cNvPr>
          <p:cNvSpPr>
            <a:spLocks noGrp="1"/>
          </p:cNvSpPr>
          <p:nvPr>
            <p:ph type="body" sz="quarter" idx="13" hasCustomPrompt="1"/>
          </p:nvPr>
        </p:nvSpPr>
        <p:spPr>
          <a:xfrm>
            <a:off x="9071998" y="4273686"/>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29" name="Text Placeholder 51">
            <a:extLst>
              <a:ext uri="{FF2B5EF4-FFF2-40B4-BE49-F238E27FC236}">
                <a16:creationId xmlns:a16="http://schemas.microsoft.com/office/drawing/2014/main" id="{C1729F1B-F7E5-2176-BB52-4A213A278B69}"/>
              </a:ext>
            </a:extLst>
          </p:cNvPr>
          <p:cNvSpPr>
            <a:spLocks noGrp="1"/>
          </p:cNvSpPr>
          <p:nvPr>
            <p:ph type="body" sz="quarter" idx="14" hasCustomPrompt="1"/>
          </p:nvPr>
        </p:nvSpPr>
        <p:spPr>
          <a:xfrm>
            <a:off x="359998" y="4273686"/>
            <a:ext cx="8532000" cy="424497"/>
          </a:xfrm>
        </p:spPr>
        <p:txBody>
          <a:bodyPr/>
          <a:lstStyle>
            <a:lvl1pPr>
              <a:defRPr sz="1800">
                <a:solidFill>
                  <a:schemeClr val="accent2"/>
                </a:solidFill>
                <a:latin typeface="Public Sans SemiBold"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Tree>
    <p:extLst>
      <p:ext uri="{BB962C8B-B14F-4D97-AF65-F5344CB8AC3E}">
        <p14:creationId xmlns:p14="http://schemas.microsoft.com/office/powerpoint/2010/main" val="356856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cknowledgement of Country">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A0CE222A-58C3-0A08-99DB-534710A0C25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00" y="6350"/>
            <a:ext cx="5029200" cy="6845300"/>
          </a:xfrm>
          <a:prstGeom prst="rect">
            <a:avLst/>
          </a:prstGeom>
        </p:spPr>
      </p:pic>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8000" cy="4140000"/>
          </a:xfrm>
        </p:spPr>
        <p:txBody>
          <a:bodyPr>
            <a:noAutofit/>
          </a:bodyPr>
          <a:lstStyle>
            <a:lvl1pPr>
              <a:defRPr sz="1800">
                <a:solidFill>
                  <a:schemeClr val="tx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Click to edit Master text styles</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5400" y="0"/>
            <a:ext cx="5040000" cy="6858000"/>
          </a:xfrm>
        </p:spPr>
        <p:txBody>
          <a:bodyPr/>
          <a:lstStyle>
            <a:lvl1pPr>
              <a:defRPr>
                <a:solidFill>
                  <a:schemeClr val="bg1"/>
                </a:solidFill>
              </a:defRPr>
            </a:lvl1pPr>
          </a:lstStyle>
          <a:p>
            <a:r>
              <a:rPr lang="en-US"/>
              <a:t>Click icon to add picture</a:t>
            </a:r>
            <a:endParaRPr lang="en-AU"/>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9" cy="360000"/>
          </a:xfrm>
        </p:spPr>
        <p:txBody>
          <a:bodyPr anchor="b">
            <a:noAutofit/>
          </a:bodyPr>
          <a:lstStyle>
            <a:lvl1pPr>
              <a:defRPr sz="1400">
                <a:latin typeface="+mn-lt"/>
              </a:defRPr>
            </a:lvl1pPr>
          </a:lstStyle>
          <a:p>
            <a:pPr lvl="0"/>
            <a:r>
              <a:rPr lang="en-US"/>
              <a:t>Caption</a:t>
            </a:r>
            <a:endParaRPr lang="en-AU"/>
          </a:p>
        </p:txBody>
      </p:sp>
      <p:sp>
        <p:nvSpPr>
          <p:cNvPr id="5" name="Slide Number Placeholder 4">
            <a:extLst>
              <a:ext uri="{FF2B5EF4-FFF2-40B4-BE49-F238E27FC236}">
                <a16:creationId xmlns:a16="http://schemas.microsoft.com/office/drawing/2014/main" id="{FA1D6039-007D-7CE1-2455-85685924710B}"/>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1345732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am slide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A4DAC1B-834C-7BD5-B0BB-7FE13580EE7C}"/>
              </a:ext>
              <a:ext uri="{C183D7F6-B498-43B3-948B-1728B52AA6E4}">
                <adec:decorative xmlns:adec="http://schemas.microsoft.com/office/drawing/2017/decorative" val="1"/>
              </a:ext>
            </a:extLst>
          </p:cNvPr>
          <p:cNvSpPr>
            <a:spLocks/>
          </p:cNvSpPr>
          <p:nvPr userDrawn="1"/>
        </p:nvSpPr>
        <p:spPr>
          <a:xfrm>
            <a:off x="0" y="1"/>
            <a:ext cx="12192000" cy="13614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Oval 2">
            <a:extLst>
              <a:ext uri="{FF2B5EF4-FFF2-40B4-BE49-F238E27FC236}">
                <a16:creationId xmlns:a16="http://schemas.microsoft.com/office/drawing/2014/main" id="{B37506F2-F525-5814-9826-7AFD500EC450}"/>
              </a:ext>
              <a:ext uri="{C183D7F6-B498-43B3-948B-1728B52AA6E4}">
                <adec:decorative xmlns:adec="http://schemas.microsoft.com/office/drawing/2017/decorative" val="1"/>
              </a:ext>
            </a:extLst>
          </p:cNvPr>
          <p:cNvSpPr>
            <a:spLocks/>
          </p:cNvSpPr>
          <p:nvPr userDrawn="1"/>
        </p:nvSpPr>
        <p:spPr>
          <a:xfrm rot="15300000">
            <a:off x="11294234" y="197717"/>
            <a:ext cx="1034963" cy="103762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Oval 4">
            <a:extLst>
              <a:ext uri="{FF2B5EF4-FFF2-40B4-BE49-F238E27FC236}">
                <a16:creationId xmlns:a16="http://schemas.microsoft.com/office/drawing/2014/main" id="{0A512C00-E83C-79F8-F03D-C3C23BD06D81}"/>
              </a:ext>
              <a:ext uri="{C183D7F6-B498-43B3-948B-1728B52AA6E4}">
                <adec:decorative xmlns:adec="http://schemas.microsoft.com/office/drawing/2017/decorative" val="1"/>
              </a:ext>
            </a:extLst>
          </p:cNvPr>
          <p:cNvSpPr>
            <a:spLocks/>
          </p:cNvSpPr>
          <p:nvPr userDrawn="1"/>
        </p:nvSpPr>
        <p:spPr>
          <a:xfrm rot="15300000">
            <a:off x="6996750" y="-1709613"/>
            <a:ext cx="2751951" cy="275903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5AC2B146-1D7B-D829-D8E7-D9D84F534228}"/>
              </a:ext>
              <a:ext uri="{C183D7F6-B498-43B3-948B-1728B52AA6E4}">
                <adec:decorative xmlns:adec="http://schemas.microsoft.com/office/drawing/2017/decorative" val="1"/>
              </a:ext>
            </a:extLst>
          </p:cNvPr>
          <p:cNvSpPr>
            <a:spLocks/>
          </p:cNvSpPr>
          <p:nvPr userDrawn="1"/>
        </p:nvSpPr>
        <p:spPr>
          <a:xfrm rot="15300000">
            <a:off x="9701234" y="640918"/>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Rounded Corners 6">
            <a:extLst>
              <a:ext uri="{FF2B5EF4-FFF2-40B4-BE49-F238E27FC236}">
                <a16:creationId xmlns:a16="http://schemas.microsoft.com/office/drawing/2014/main" id="{C9DEBC90-31CF-1F88-DB5E-43CFBF8292BC}"/>
              </a:ext>
              <a:ext uri="{C183D7F6-B498-43B3-948B-1728B52AA6E4}">
                <adec:decorative xmlns:adec="http://schemas.microsoft.com/office/drawing/2017/decorative" val="1"/>
              </a:ext>
            </a:extLst>
          </p:cNvPr>
          <p:cNvSpPr>
            <a:spLocks/>
          </p:cNvSpPr>
          <p:nvPr userDrawn="1"/>
        </p:nvSpPr>
        <p:spPr>
          <a:xfrm>
            <a:off x="1" y="1356043"/>
            <a:ext cx="12192000" cy="5501957"/>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a:p>
        </p:txBody>
      </p:sp>
      <p:sp>
        <p:nvSpPr>
          <p:cNvPr id="8" name="Rectangle: Rounded Corners 7">
            <a:extLst>
              <a:ext uri="{FF2B5EF4-FFF2-40B4-BE49-F238E27FC236}">
                <a16:creationId xmlns:a16="http://schemas.microsoft.com/office/drawing/2014/main" id="{7FF62EBE-2464-DE23-7321-C65DF73A8BB7}"/>
              </a:ext>
              <a:ext uri="{C183D7F6-B498-43B3-948B-1728B52AA6E4}">
                <adec:decorative xmlns:adec="http://schemas.microsoft.com/office/drawing/2017/decorative" val="1"/>
              </a:ext>
            </a:extLst>
          </p:cNvPr>
          <p:cNvSpPr>
            <a:spLocks/>
          </p:cNvSpPr>
          <p:nvPr userDrawn="1"/>
        </p:nvSpPr>
        <p:spPr>
          <a:xfrm>
            <a:off x="232622" y="1527043"/>
            <a:ext cx="11726756" cy="5159957"/>
          </a:xfrm>
          <a:prstGeom prst="roundRect">
            <a:avLst>
              <a:gd name="adj" fmla="val 395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a:extLst>
              <a:ext uri="{FF2B5EF4-FFF2-40B4-BE49-F238E27FC236}">
                <a16:creationId xmlns:a16="http://schemas.microsoft.com/office/drawing/2014/main" id="{A5DAE747-9C91-E811-1664-A182D214D6BE}"/>
              </a:ext>
              <a:ext uri="{C183D7F6-B498-43B3-948B-1728B52AA6E4}">
                <adec:decorative xmlns:adec="http://schemas.microsoft.com/office/drawing/2017/decorative" val="1"/>
              </a:ext>
            </a:extLst>
          </p:cNvPr>
          <p:cNvSpPr>
            <a:spLocks/>
          </p:cNvSpPr>
          <p:nvPr userDrawn="1"/>
        </p:nvSpPr>
        <p:spPr>
          <a:xfrm>
            <a:off x="-140912" y="-1853293"/>
            <a:ext cx="12332912" cy="1853293"/>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0" name="Rectangle 9">
            <a:extLst>
              <a:ext uri="{FF2B5EF4-FFF2-40B4-BE49-F238E27FC236}">
                <a16:creationId xmlns:a16="http://schemas.microsoft.com/office/drawing/2014/main" id="{E9FD4B39-67C3-F21F-71E2-01CE3E74FB63}"/>
              </a:ext>
              <a:ext uri="{C183D7F6-B498-43B3-948B-1728B52AA6E4}">
                <adec:decorative xmlns:adec="http://schemas.microsoft.com/office/drawing/2017/decorative" val="1"/>
              </a:ext>
            </a:extLst>
          </p:cNvPr>
          <p:cNvSpPr>
            <a:spLocks/>
          </p:cNvSpPr>
          <p:nvPr userDrawn="1"/>
        </p:nvSpPr>
        <p:spPr>
          <a:xfrm rot="5400000">
            <a:off x="7606331" y="2406793"/>
            <a:ext cx="9916886" cy="74555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1" name="Title 3">
            <a:extLst>
              <a:ext uri="{FF2B5EF4-FFF2-40B4-BE49-F238E27FC236}">
                <a16:creationId xmlns:a16="http://schemas.microsoft.com/office/drawing/2014/main" id="{6389052F-9E41-61FA-EC7E-98B99BD8FFDF}"/>
              </a:ext>
            </a:extLst>
          </p:cNvPr>
          <p:cNvSpPr>
            <a:spLocks noGrp="1"/>
          </p:cNvSpPr>
          <p:nvPr>
            <p:ph type="title" hasCustomPrompt="1"/>
          </p:nvPr>
        </p:nvSpPr>
        <p:spPr>
          <a:xfrm>
            <a:off x="360000" y="407914"/>
            <a:ext cx="6658020" cy="545601"/>
          </a:xfrm>
        </p:spPr>
        <p:txBody>
          <a:bodyPr/>
          <a:lstStyle>
            <a:lvl1pPr>
              <a:defRPr>
                <a:solidFill>
                  <a:schemeClr val="bg1"/>
                </a:solidFill>
              </a:defRPr>
            </a:lvl1pPr>
          </a:lstStyle>
          <a:p>
            <a:r>
              <a:rPr lang="en-US" dirty="0"/>
              <a:t>Meet the [KLA] team</a:t>
            </a:r>
            <a:endParaRPr lang="en-AU" dirty="0"/>
          </a:p>
        </p:txBody>
      </p:sp>
    </p:spTree>
    <p:extLst>
      <p:ext uri="{BB962C8B-B14F-4D97-AF65-F5344CB8AC3E}">
        <p14:creationId xmlns:p14="http://schemas.microsoft.com/office/powerpoint/2010/main" val="546842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am slide 2">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2" name="Rectangle 1">
            <a:extLst>
              <a:ext uri="{FF2B5EF4-FFF2-40B4-BE49-F238E27FC236}">
                <a16:creationId xmlns:a16="http://schemas.microsoft.com/office/drawing/2014/main" id="{236FCCDD-FD1C-C6A0-716F-205A6DA05877}"/>
              </a:ext>
            </a:extLst>
          </p:cNvPr>
          <p:cNvSpPr>
            <a:spLocks/>
          </p:cNvSpPr>
          <p:nvPr userDrawn="1"/>
        </p:nvSpPr>
        <p:spPr>
          <a:xfrm>
            <a:off x="0" y="0"/>
            <a:ext cx="3376827" cy="6858000"/>
          </a:xfrm>
          <a:prstGeom prst="rect">
            <a:avLst/>
          </a:prstGeom>
          <a:solidFill>
            <a:srgbClr val="00266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grpSp>
        <p:nvGrpSpPr>
          <p:cNvPr id="3" name="Group 2">
            <a:extLst>
              <a:ext uri="{FF2B5EF4-FFF2-40B4-BE49-F238E27FC236}">
                <a16:creationId xmlns:a16="http://schemas.microsoft.com/office/drawing/2014/main" id="{E5018918-0483-2699-478B-2ECC7C26DB56}"/>
              </a:ext>
            </a:extLst>
          </p:cNvPr>
          <p:cNvGrpSpPr>
            <a:grpSpLocks/>
          </p:cNvGrpSpPr>
          <p:nvPr userDrawn="1"/>
        </p:nvGrpSpPr>
        <p:grpSpPr>
          <a:xfrm flipH="1">
            <a:off x="-904718" y="2431903"/>
            <a:ext cx="4435322" cy="4833715"/>
            <a:chOff x="-439573" y="2545073"/>
            <a:chExt cx="4435322" cy="4833715"/>
          </a:xfrm>
        </p:grpSpPr>
        <p:sp>
          <p:nvSpPr>
            <p:cNvPr id="5" name="Oval 4">
              <a:extLst>
                <a:ext uri="{FF2B5EF4-FFF2-40B4-BE49-F238E27FC236}">
                  <a16:creationId xmlns:a16="http://schemas.microsoft.com/office/drawing/2014/main" id="{E8C5E266-0174-0A70-3FC4-FD70711A55C1}"/>
                </a:ext>
              </a:extLst>
            </p:cNvPr>
            <p:cNvSpPr>
              <a:spLocks/>
            </p:cNvSpPr>
            <p:nvPr/>
          </p:nvSpPr>
          <p:spPr>
            <a:xfrm>
              <a:off x="756247" y="5728543"/>
              <a:ext cx="1646006" cy="1650245"/>
            </a:xfrm>
            <a:prstGeom prst="ellipse">
              <a:avLst/>
            </a:prstGeom>
            <a:solidFill>
              <a:srgbClr val="FFE6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2CAF77CB-B8B2-FA4B-D6AD-9E04E492AED2}"/>
                </a:ext>
              </a:extLst>
            </p:cNvPr>
            <p:cNvSpPr>
              <a:spLocks/>
            </p:cNvSpPr>
            <p:nvPr/>
          </p:nvSpPr>
          <p:spPr>
            <a:xfrm>
              <a:off x="1243798" y="2545073"/>
              <a:ext cx="2751951" cy="2759039"/>
            </a:xfrm>
            <a:prstGeom prst="ellipse">
              <a:avLst/>
            </a:prstGeom>
            <a:solidFill>
              <a:srgbClr val="C9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Oval 6">
              <a:extLst>
                <a:ext uri="{FF2B5EF4-FFF2-40B4-BE49-F238E27FC236}">
                  <a16:creationId xmlns:a16="http://schemas.microsoft.com/office/drawing/2014/main" id="{5B557B4D-19A0-A52F-BA0D-AD8A3ED18C60}"/>
                </a:ext>
              </a:extLst>
            </p:cNvPr>
            <p:cNvSpPr>
              <a:spLocks/>
            </p:cNvSpPr>
            <p:nvPr/>
          </p:nvSpPr>
          <p:spPr>
            <a:xfrm>
              <a:off x="-439573" y="3734026"/>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8" name="Rectangle 7">
            <a:extLst>
              <a:ext uri="{FF2B5EF4-FFF2-40B4-BE49-F238E27FC236}">
                <a16:creationId xmlns:a16="http://schemas.microsoft.com/office/drawing/2014/main" id="{ECDEE502-25E2-E471-DCF0-E20F702CDAD3}"/>
              </a:ext>
            </a:extLst>
          </p:cNvPr>
          <p:cNvSpPr>
            <a:spLocks/>
          </p:cNvSpPr>
          <p:nvPr userDrawn="1"/>
        </p:nvSpPr>
        <p:spPr>
          <a:xfrm>
            <a:off x="2994991" y="0"/>
            <a:ext cx="9197009"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a:p>
        </p:txBody>
      </p:sp>
      <p:sp>
        <p:nvSpPr>
          <p:cNvPr id="9" name="Rectangle 8">
            <a:extLst>
              <a:ext uri="{FF2B5EF4-FFF2-40B4-BE49-F238E27FC236}">
                <a16:creationId xmlns:a16="http://schemas.microsoft.com/office/drawing/2014/main" id="{DC8E7762-479D-5D38-E3AA-B007883D48B1}"/>
              </a:ext>
            </a:extLst>
          </p:cNvPr>
          <p:cNvSpPr>
            <a:spLocks/>
          </p:cNvSpPr>
          <p:nvPr userDrawn="1"/>
        </p:nvSpPr>
        <p:spPr>
          <a:xfrm rot="5400000">
            <a:off x="-5110380" y="1900026"/>
            <a:ext cx="7193285" cy="302747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0" name="Rectangle 9">
            <a:extLst>
              <a:ext uri="{FF2B5EF4-FFF2-40B4-BE49-F238E27FC236}">
                <a16:creationId xmlns:a16="http://schemas.microsoft.com/office/drawing/2014/main" id="{607BA05C-9702-92F7-7EE4-5E7F6E0804D4}"/>
              </a:ext>
            </a:extLst>
          </p:cNvPr>
          <p:cNvSpPr>
            <a:spLocks/>
          </p:cNvSpPr>
          <p:nvPr userDrawn="1"/>
        </p:nvSpPr>
        <p:spPr>
          <a:xfrm>
            <a:off x="-140912" y="6858000"/>
            <a:ext cx="12332912" cy="66206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bg1"/>
                </a:solidFill>
              </a:defRPr>
            </a:lvl1pPr>
          </a:lstStyle>
          <a:p>
            <a:r>
              <a:rPr lang="en-US" dirty="0"/>
              <a:t>[KLA] Curriculum team</a:t>
            </a:r>
            <a:endParaRPr lang="en-AU" dirty="0"/>
          </a:p>
        </p:txBody>
      </p:sp>
    </p:spTree>
    <p:extLst>
      <p:ext uri="{BB962C8B-B14F-4D97-AF65-F5344CB8AC3E}">
        <p14:creationId xmlns:p14="http://schemas.microsoft.com/office/powerpoint/2010/main" val="262720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am slide 3">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925558F-1CCD-6414-E6FE-A684D24944F5}"/>
              </a:ext>
            </a:extLst>
          </p:cNvPr>
          <p:cNvSpPr>
            <a:spLocks/>
          </p:cNvSpPr>
          <p:nvPr userDrawn="1"/>
        </p:nvSpPr>
        <p:spPr>
          <a:xfrm>
            <a:off x="0" y="0"/>
            <a:ext cx="3376827"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3" name="Oval 12">
            <a:extLst>
              <a:ext uri="{FF2B5EF4-FFF2-40B4-BE49-F238E27FC236}">
                <a16:creationId xmlns:a16="http://schemas.microsoft.com/office/drawing/2014/main" id="{437F98C1-7925-B4E1-8A9A-8C1EE050337D}"/>
              </a:ext>
            </a:extLst>
          </p:cNvPr>
          <p:cNvSpPr>
            <a:spLocks/>
          </p:cNvSpPr>
          <p:nvPr userDrawn="1"/>
        </p:nvSpPr>
        <p:spPr>
          <a:xfrm>
            <a:off x="756247" y="5536026"/>
            <a:ext cx="1646006" cy="1650245"/>
          </a:xfrm>
          <a:prstGeom prst="ellipse">
            <a:avLst/>
          </a:prstGeom>
          <a:solidFill>
            <a:srgbClr val="8BE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Oval 13">
            <a:extLst>
              <a:ext uri="{FF2B5EF4-FFF2-40B4-BE49-F238E27FC236}">
                <a16:creationId xmlns:a16="http://schemas.microsoft.com/office/drawing/2014/main" id="{020BAB49-7DE1-F84C-E4E1-34BC639F9FD2}"/>
              </a:ext>
            </a:extLst>
          </p:cNvPr>
          <p:cNvSpPr>
            <a:spLocks/>
          </p:cNvSpPr>
          <p:nvPr userDrawn="1"/>
        </p:nvSpPr>
        <p:spPr>
          <a:xfrm>
            <a:off x="1243798" y="2352556"/>
            <a:ext cx="2751951" cy="2759039"/>
          </a:xfrm>
          <a:prstGeom prst="ellipse">
            <a:avLst/>
          </a:prstGeom>
          <a:solidFill>
            <a:srgbClr val="136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5" name="Picture 14" descr="A picture containing diagram&#10;&#10;Description automatically generated">
            <a:extLst>
              <a:ext uri="{FF2B5EF4-FFF2-40B4-BE49-F238E27FC236}">
                <a16:creationId xmlns:a16="http://schemas.microsoft.com/office/drawing/2014/main" id="{71120AC0-2B0D-ACEC-657C-3799D278237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627909" y="3220557"/>
            <a:ext cx="4244315" cy="2991557"/>
          </a:xfrm>
          <a:prstGeom prst="rect">
            <a:avLst/>
          </a:prstGeom>
        </p:spPr>
      </p:pic>
      <p:sp>
        <p:nvSpPr>
          <p:cNvPr id="16" name="Rectangle 15">
            <a:extLst>
              <a:ext uri="{FF2B5EF4-FFF2-40B4-BE49-F238E27FC236}">
                <a16:creationId xmlns:a16="http://schemas.microsoft.com/office/drawing/2014/main" id="{DF7763D2-FA9B-CF59-8DB9-74409112DDCD}"/>
              </a:ext>
            </a:extLst>
          </p:cNvPr>
          <p:cNvSpPr>
            <a:spLocks/>
          </p:cNvSpPr>
          <p:nvPr userDrawn="1"/>
        </p:nvSpPr>
        <p:spPr>
          <a:xfrm>
            <a:off x="-140912" y="6854942"/>
            <a:ext cx="12332912" cy="33132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accent1"/>
                </a:solidFill>
              </a:defRPr>
            </a:lvl1pPr>
          </a:lstStyle>
          <a:p>
            <a:r>
              <a:rPr lang="en-US" dirty="0"/>
              <a:t>[KLA] Curriculum team</a:t>
            </a:r>
            <a:endParaRPr lang="en-AU" dirty="0"/>
          </a:p>
        </p:txBody>
      </p:sp>
      <p:sp>
        <p:nvSpPr>
          <p:cNvPr id="17" name="Rectangle 16">
            <a:extLst>
              <a:ext uri="{FF2B5EF4-FFF2-40B4-BE49-F238E27FC236}">
                <a16:creationId xmlns:a16="http://schemas.microsoft.com/office/drawing/2014/main" id="{2F01921D-07D0-1A4B-903A-8BBD2F059D2D}"/>
              </a:ext>
            </a:extLst>
          </p:cNvPr>
          <p:cNvSpPr>
            <a:spLocks/>
          </p:cNvSpPr>
          <p:nvPr userDrawn="1"/>
        </p:nvSpPr>
        <p:spPr>
          <a:xfrm>
            <a:off x="2994991" y="0"/>
            <a:ext cx="9197009" cy="6858000"/>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Tree>
    <p:extLst>
      <p:ext uri="{BB962C8B-B14F-4D97-AF65-F5344CB8AC3E}">
        <p14:creationId xmlns:p14="http://schemas.microsoft.com/office/powerpoint/2010/main" val="1193410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11484000"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363389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imag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5558791"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Picture Placeholder 4">
            <a:extLst>
              <a:ext uri="{FF2B5EF4-FFF2-40B4-BE49-F238E27FC236}">
                <a16:creationId xmlns:a16="http://schemas.microsoft.com/office/drawing/2014/main" id="{554A4670-F076-65AA-0E0F-9800FA7A267B}"/>
              </a:ext>
            </a:extLst>
          </p:cNvPr>
          <p:cNvSpPr>
            <a:spLocks noGrp="1"/>
          </p:cNvSpPr>
          <p:nvPr>
            <p:ph type="pic" sz="quarter" idx="19"/>
          </p:nvPr>
        </p:nvSpPr>
        <p:spPr>
          <a:xfrm>
            <a:off x="6167438" y="1620000"/>
            <a:ext cx="5676900" cy="4535997"/>
          </a:xfrm>
        </p:spPr>
        <p:txBody>
          <a:bodyPr/>
          <a:lstStyle/>
          <a:p>
            <a:r>
              <a:rPr lang="en-US"/>
              <a:t>Click icon to add picture</a:t>
            </a:r>
            <a:endParaRPr lang="en-AU" dirty="0"/>
          </a:p>
        </p:txBody>
      </p:sp>
    </p:spTree>
    <p:extLst>
      <p:ext uri="{BB962C8B-B14F-4D97-AF65-F5344CB8AC3E}">
        <p14:creationId xmlns:p14="http://schemas.microsoft.com/office/powerpoint/2010/main" val="424927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docum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7189116" cy="4499998"/>
          </a:xfrm>
        </p:spPr>
        <p:txBody>
          <a:bodyPr/>
          <a:lstStyle>
            <a:lvl1pPr>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grpSp>
        <p:nvGrpSpPr>
          <p:cNvPr id="9" name="Group 8">
            <a:extLst>
              <a:ext uri="{FF2B5EF4-FFF2-40B4-BE49-F238E27FC236}">
                <a16:creationId xmlns:a16="http://schemas.microsoft.com/office/drawing/2014/main" id="{CCAAAAF6-B176-935C-A538-693CDE78E927}"/>
              </a:ext>
              <a:ext uri="{C183D7F6-B498-43B3-948B-1728B52AA6E4}">
                <adec:decorative xmlns:adec="http://schemas.microsoft.com/office/drawing/2017/decorative" val="1"/>
              </a:ext>
            </a:extLst>
          </p:cNvPr>
          <p:cNvGrpSpPr/>
          <p:nvPr userDrawn="1"/>
        </p:nvGrpSpPr>
        <p:grpSpPr>
          <a:xfrm>
            <a:off x="8464309" y="1951402"/>
            <a:ext cx="2752016" cy="3643219"/>
            <a:chOff x="735266" y="1125657"/>
            <a:chExt cx="3588486" cy="4493181"/>
          </a:xfrm>
        </p:grpSpPr>
        <p:pic>
          <p:nvPicPr>
            <p:cNvPr id="11" name="Picture 10">
              <a:extLst>
                <a:ext uri="{FF2B5EF4-FFF2-40B4-BE49-F238E27FC236}">
                  <a16:creationId xmlns:a16="http://schemas.microsoft.com/office/drawing/2014/main" id="{39EDA23A-0C57-EE9B-FA55-6F06A3A9B7B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693977" flipH="1">
              <a:off x="1490357" y="1390460"/>
              <a:ext cx="2833395" cy="378884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2" name="Picture 11">
              <a:extLst>
                <a:ext uri="{FF2B5EF4-FFF2-40B4-BE49-F238E27FC236}">
                  <a16:creationId xmlns:a16="http://schemas.microsoft.com/office/drawing/2014/main" id="{76254A0B-F936-05B8-17DB-D95588C43D2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159253">
              <a:off x="1418457" y="1225105"/>
              <a:ext cx="2840013" cy="379769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3" name="Picture 12">
              <a:extLst>
                <a:ext uri="{FF2B5EF4-FFF2-40B4-BE49-F238E27FC236}">
                  <a16:creationId xmlns:a16="http://schemas.microsoft.com/office/drawing/2014/main" id="{1C524B62-EC36-35CE-09C5-37B1BA31195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21215311">
              <a:off x="735266" y="1125657"/>
              <a:ext cx="3360117" cy="4493181"/>
            </a:xfrm>
            <a:prstGeom prst="rect">
              <a:avLst/>
            </a:prstGeom>
            <a:ln w="76200">
              <a:solidFill>
                <a:schemeClr val="bg1"/>
              </a:solidFill>
            </a:ln>
            <a:effectLst>
              <a:outerShdw blurRad="292100" dist="139700" dir="2700000" algn="tl" rotWithShape="0">
                <a:schemeClr val="tx1">
                  <a:alpha val="31000"/>
                </a:schemeClr>
              </a:outerShdw>
            </a:effectLst>
          </p:spPr>
        </p:pic>
      </p:grpSp>
      <p:sp>
        <p:nvSpPr>
          <p:cNvPr id="6" name="Picture Placeholder 4">
            <a:extLst>
              <a:ext uri="{FF2B5EF4-FFF2-40B4-BE49-F238E27FC236}">
                <a16:creationId xmlns:a16="http://schemas.microsoft.com/office/drawing/2014/main" id="{F7C04AAD-E337-4CAB-A273-C8C3B3CA6921}"/>
              </a:ext>
            </a:extLst>
          </p:cNvPr>
          <p:cNvSpPr>
            <a:spLocks noGrp="1"/>
          </p:cNvSpPr>
          <p:nvPr>
            <p:ph type="pic" sz="quarter" idx="19" hasCustomPrompt="1"/>
          </p:nvPr>
        </p:nvSpPr>
        <p:spPr>
          <a:xfrm rot="21198164">
            <a:off x="8497994" y="1966625"/>
            <a:ext cx="2548889" cy="3635736"/>
          </a:xfrm>
        </p:spPr>
        <p:txBody>
          <a:bodyPr/>
          <a:lstStyle>
            <a:lvl1pPr>
              <a:defRPr/>
            </a:lvl1pPr>
          </a:lstStyle>
          <a:p>
            <a:r>
              <a:rPr lang="en-AU" dirty="0"/>
              <a:t>Document image</a:t>
            </a:r>
          </a:p>
        </p:txBody>
      </p:sp>
    </p:spTree>
    <p:extLst>
      <p:ext uri="{BB962C8B-B14F-4D97-AF65-F5344CB8AC3E}">
        <p14:creationId xmlns:p14="http://schemas.microsoft.com/office/powerpoint/2010/main" val="4148319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llout box">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5616000" cy="4499998"/>
          </a:xfrm>
        </p:spPr>
        <p:txBody>
          <a:bodyPr/>
          <a:lstStyle>
            <a:lvl1pPr>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3" name="Rectangle: Rounded Corners 2">
            <a:extLst>
              <a:ext uri="{FF2B5EF4-FFF2-40B4-BE49-F238E27FC236}">
                <a16:creationId xmlns:a16="http://schemas.microsoft.com/office/drawing/2014/main" id="{E9F8B789-3BDD-E51F-0464-C5095105CA0B}"/>
              </a:ext>
            </a:extLst>
          </p:cNvPr>
          <p:cNvSpPr/>
          <p:nvPr userDrawn="1"/>
        </p:nvSpPr>
        <p:spPr>
          <a:xfrm>
            <a:off x="6379535" y="1583989"/>
            <a:ext cx="5452465" cy="4499997"/>
          </a:xfrm>
          <a:prstGeom prst="roundRect">
            <a:avLst>
              <a:gd name="adj" fmla="val 8003"/>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4"/>
              </a:solidFill>
            </a:endParaRPr>
          </a:p>
        </p:txBody>
      </p:sp>
      <p:sp>
        <p:nvSpPr>
          <p:cNvPr id="6" name="Content Placeholder 2">
            <a:extLst>
              <a:ext uri="{FF2B5EF4-FFF2-40B4-BE49-F238E27FC236}">
                <a16:creationId xmlns:a16="http://schemas.microsoft.com/office/drawing/2014/main" id="{6B06FBC2-B6FD-CD3D-EFEE-C13756B43430}"/>
              </a:ext>
            </a:extLst>
          </p:cNvPr>
          <p:cNvSpPr>
            <a:spLocks noGrp="1"/>
          </p:cNvSpPr>
          <p:nvPr>
            <p:ph sz="half" idx="19" hasCustomPrompt="1"/>
          </p:nvPr>
        </p:nvSpPr>
        <p:spPr>
          <a:xfrm>
            <a:off x="6675237" y="1886738"/>
            <a:ext cx="4850456" cy="3869020"/>
          </a:xfrm>
        </p:spPr>
        <p:txBody>
          <a:bodyPr/>
          <a:lstStyle>
            <a:lvl1pPr algn="l">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31444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DF8871C-2E9B-5DF5-2D4F-5A0C06C39A4C}"/>
              </a:ext>
              <a:ext uri="{C183D7F6-B498-43B3-948B-1728B52AA6E4}">
                <adec:decorative xmlns:adec="http://schemas.microsoft.com/office/drawing/2017/decorative" val="1"/>
              </a:ext>
            </a:extLst>
          </p:cNvPr>
          <p:cNvSpPr txBox="1"/>
          <p:nvPr userDrawn="1"/>
        </p:nvSpPr>
        <p:spPr>
          <a:xfrm>
            <a:off x="3269454" y="-263449"/>
            <a:ext cx="1963103" cy="2827973"/>
          </a:xfrm>
          <a:prstGeom prst="rect">
            <a:avLst/>
          </a:prstGeom>
          <a:noFill/>
        </p:spPr>
        <p:txBody>
          <a:bodyPr wrap="square" lIns="0" tIns="0" rIns="0" bIns="0" rtlCol="0">
            <a:noAutofit/>
          </a:bodyPr>
          <a:lstStyle/>
          <a:p>
            <a:pPr algn="l"/>
            <a:r>
              <a:rPr lang="en-AU" sz="35000" dirty="0">
                <a:solidFill>
                  <a:srgbClr val="CDD3D6"/>
                </a:solidFill>
              </a:rPr>
              <a:t>“</a:t>
            </a:r>
          </a:p>
        </p:txBody>
      </p:sp>
      <p:cxnSp>
        <p:nvCxnSpPr>
          <p:cNvPr id="7" name="Straight Connector 6">
            <a:extLst>
              <a:ext uri="{FF2B5EF4-FFF2-40B4-BE49-F238E27FC236}">
                <a16:creationId xmlns:a16="http://schemas.microsoft.com/office/drawing/2014/main" id="{F9E1E980-8C11-D173-009D-B6A5EFB0E9C9}"/>
              </a:ext>
              <a:ext uri="{C183D7F6-B498-43B3-948B-1728B52AA6E4}">
                <adec:decorative xmlns:adec="http://schemas.microsoft.com/office/drawing/2017/decorative" val="1"/>
              </a:ext>
            </a:extLst>
          </p:cNvPr>
          <p:cNvCxnSpPr/>
          <p:nvPr userDrawn="1"/>
        </p:nvCxnSpPr>
        <p:spPr>
          <a:xfrm>
            <a:off x="3086574" y="359998"/>
            <a:ext cx="0" cy="5976002"/>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14">
            <a:extLst>
              <a:ext uri="{FF2B5EF4-FFF2-40B4-BE49-F238E27FC236}">
                <a16:creationId xmlns:a16="http://schemas.microsoft.com/office/drawing/2014/main" id="{5F96F3EB-62B5-B30A-9550-210C8AC3F128}"/>
              </a:ext>
            </a:extLst>
          </p:cNvPr>
          <p:cNvSpPr>
            <a:spLocks noGrp="1"/>
          </p:cNvSpPr>
          <p:nvPr>
            <p:ph type="body" sz="quarter" idx="14" hasCustomPrompt="1"/>
          </p:nvPr>
        </p:nvSpPr>
        <p:spPr>
          <a:xfrm>
            <a:off x="3511550" y="2036762"/>
            <a:ext cx="8108950" cy="3458057"/>
          </a:xfr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lang="en-US" sz="2400" b="0" kern="1200" dirty="0" smtClean="0">
                <a:solidFill>
                  <a:schemeClr val="accent1"/>
                </a:solidFill>
                <a:latin typeface="+mj-lt"/>
                <a:ea typeface="+mn-ea"/>
                <a:cs typeface="+mn-cs"/>
              </a:defRPr>
            </a:lvl1pPr>
          </a:lstStyle>
          <a:p>
            <a:pPr lvl="0"/>
            <a:r>
              <a:rPr lang="en-US" dirty="0"/>
              <a:t>Quote text</a:t>
            </a:r>
          </a:p>
        </p:txBody>
      </p:sp>
      <p:sp>
        <p:nvSpPr>
          <p:cNvPr id="10" name="Text Placeholder 14">
            <a:extLst>
              <a:ext uri="{FF2B5EF4-FFF2-40B4-BE49-F238E27FC236}">
                <a16:creationId xmlns:a16="http://schemas.microsoft.com/office/drawing/2014/main" id="{F1E02FEE-528E-0CDD-0DB4-625A0D610B6A}"/>
              </a:ext>
            </a:extLst>
          </p:cNvPr>
          <p:cNvSpPr>
            <a:spLocks noGrp="1"/>
          </p:cNvSpPr>
          <p:nvPr>
            <p:ph type="body" sz="quarter" idx="15" hasCustomPrompt="1"/>
          </p:nvPr>
        </p:nvSpPr>
        <p:spPr>
          <a:xfrm>
            <a:off x="3526324" y="5494820"/>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800" b="0" kern="1200" dirty="0" smtClean="0">
                <a:solidFill>
                  <a:schemeClr val="accent1"/>
                </a:solidFill>
                <a:latin typeface="+mj-lt"/>
                <a:ea typeface="+mn-ea"/>
                <a:cs typeface="+mn-cs"/>
              </a:defRPr>
            </a:lvl1pPr>
          </a:lstStyle>
          <a:p>
            <a:pPr lvl="0"/>
            <a:r>
              <a:rPr lang="en-US" dirty="0"/>
              <a:t>– Author (</a:t>
            </a:r>
            <a:r>
              <a:rPr lang="en-US" dirty="0" err="1"/>
              <a:t>YYYY:page</a:t>
            </a:r>
            <a:r>
              <a:rPr lang="en-US" dirty="0"/>
              <a:t> number)</a:t>
            </a:r>
          </a:p>
        </p:txBody>
      </p:sp>
      <p:sp>
        <p:nvSpPr>
          <p:cNvPr id="11" name="Text Placeholder 14">
            <a:extLst>
              <a:ext uri="{FF2B5EF4-FFF2-40B4-BE49-F238E27FC236}">
                <a16:creationId xmlns:a16="http://schemas.microsoft.com/office/drawing/2014/main" id="{4727BE8E-6A1C-C35B-FE43-E4276FE9240C}"/>
              </a:ext>
            </a:extLst>
          </p:cNvPr>
          <p:cNvSpPr>
            <a:spLocks noGrp="1"/>
          </p:cNvSpPr>
          <p:nvPr>
            <p:ph type="body" sz="quarter" idx="16" hasCustomPrompt="1"/>
          </p:nvPr>
        </p:nvSpPr>
        <p:spPr>
          <a:xfrm>
            <a:off x="3526324" y="5912861"/>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200" b="0" kern="1200" dirty="0" smtClean="0">
                <a:solidFill>
                  <a:schemeClr val="tx1"/>
                </a:solidFill>
                <a:latin typeface="+mj-lt"/>
                <a:ea typeface="+mn-ea"/>
                <a:cs typeface="+mn-cs"/>
              </a:defRPr>
            </a:lvl1pPr>
          </a:lstStyle>
          <a:p>
            <a:pPr lvl="0"/>
            <a:r>
              <a:rPr lang="en-US" dirty="0"/>
              <a:t>Name of text</a:t>
            </a:r>
          </a:p>
        </p:txBody>
      </p:sp>
      <p:pic>
        <p:nvPicPr>
          <p:cNvPr id="13" name="Picture 12">
            <a:extLst>
              <a:ext uri="{FF2B5EF4-FFF2-40B4-BE49-F238E27FC236}">
                <a16:creationId xmlns:a16="http://schemas.microsoft.com/office/drawing/2014/main" id="{0527177B-E69E-4192-EE46-019AE8C241BF}"/>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2669954" cy="6858000"/>
          </a:xfrm>
          <a:prstGeom prst="rect">
            <a:avLst/>
          </a:prstGeom>
        </p:spPr>
      </p:pic>
    </p:spTree>
    <p:extLst>
      <p:ext uri="{BB962C8B-B14F-4D97-AF65-F5344CB8AC3E}">
        <p14:creationId xmlns:p14="http://schemas.microsoft.com/office/powerpoint/2010/main" val="2971782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highlight blue">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67628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2">
                  <a:lumMod val="40000"/>
                  <a:lumOff val="60000"/>
                </a:schemeClr>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 name="Title 1">
            <a:extLst>
              <a:ext uri="{FF2B5EF4-FFF2-40B4-BE49-F238E27FC236}">
                <a16:creationId xmlns:a16="http://schemas.microsoft.com/office/drawing/2014/main" id="{88C7C230-6728-957B-B6ED-1DD9FE8060FF}"/>
              </a:ext>
            </a:extLst>
          </p:cNvPr>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rgbClr val="00296C"/>
                </a:solidFill>
              </a:defRPr>
            </a:lvl1pPr>
          </a:lstStyle>
          <a:p>
            <a:r>
              <a:rPr lang="en-US"/>
              <a:t>Click to edit Master title style</a:t>
            </a:r>
            <a:endParaRPr lang="en-US" dirty="0"/>
          </a:p>
        </p:txBody>
      </p:sp>
      <p:sp>
        <p:nvSpPr>
          <p:cNvPr id="13" name="Text Placeholder 51">
            <a:extLst>
              <a:ext uri="{FF2B5EF4-FFF2-40B4-BE49-F238E27FC236}">
                <a16:creationId xmlns:a16="http://schemas.microsoft.com/office/drawing/2014/main" id="{ED72B8C4-8D7B-20BD-9B46-1BC97B97697A}"/>
              </a:ext>
            </a:extLst>
          </p:cNvPr>
          <p:cNvSpPr>
            <a:spLocks noGrp="1"/>
          </p:cNvSpPr>
          <p:nvPr>
            <p:ph type="body" sz="quarter" idx="12" hasCustomPrompt="1"/>
          </p:nvPr>
        </p:nvSpPr>
        <p:spPr>
          <a:xfrm>
            <a:off x="359998" y="4778427"/>
            <a:ext cx="8532000"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 presenter title</a:t>
            </a:r>
            <a:endParaRPr lang="en-AU" dirty="0"/>
          </a:p>
        </p:txBody>
      </p:sp>
      <p:sp>
        <p:nvSpPr>
          <p:cNvPr id="15" name="Text Placeholder 51">
            <a:extLst>
              <a:ext uri="{FF2B5EF4-FFF2-40B4-BE49-F238E27FC236}">
                <a16:creationId xmlns:a16="http://schemas.microsoft.com/office/drawing/2014/main" id="{F75C817C-04B0-B672-91D9-B0DBB7B21B4D}"/>
              </a:ext>
            </a:extLst>
          </p:cNvPr>
          <p:cNvSpPr>
            <a:spLocks noGrp="1"/>
          </p:cNvSpPr>
          <p:nvPr>
            <p:ph type="body" sz="quarter" idx="13" hasCustomPrompt="1"/>
          </p:nvPr>
        </p:nvSpPr>
        <p:spPr>
          <a:xfrm>
            <a:off x="9071998" y="4273686"/>
            <a:ext cx="2772001"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16" name="Text Placeholder 51">
            <a:extLst>
              <a:ext uri="{FF2B5EF4-FFF2-40B4-BE49-F238E27FC236}">
                <a16:creationId xmlns:a16="http://schemas.microsoft.com/office/drawing/2014/main" id="{08636096-4E7F-7255-5E0A-F76A98B8F543}"/>
              </a:ext>
            </a:extLst>
          </p:cNvPr>
          <p:cNvSpPr>
            <a:spLocks noGrp="1"/>
          </p:cNvSpPr>
          <p:nvPr>
            <p:ph type="body" sz="quarter" idx="14" hasCustomPrompt="1"/>
          </p:nvPr>
        </p:nvSpPr>
        <p:spPr>
          <a:xfrm>
            <a:off x="359998" y="4273686"/>
            <a:ext cx="8532000" cy="424497"/>
          </a:xfrm>
        </p:spPr>
        <p:txBody>
          <a:bodyPr/>
          <a:lstStyle>
            <a:lvl1pPr>
              <a:defRPr>
                <a:solidFill>
                  <a:schemeClr val="accent4"/>
                </a:solidFill>
                <a:latin typeface="Public Sans SemiBold"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Tree>
    <p:extLst>
      <p:ext uri="{BB962C8B-B14F-4D97-AF65-F5344CB8AC3E}">
        <p14:creationId xmlns:p14="http://schemas.microsoft.com/office/powerpoint/2010/main" val="4018397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highlight grey">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37084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eature column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dirty="0"/>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Tree>
    <p:extLst>
      <p:ext uri="{BB962C8B-B14F-4D97-AF65-F5344CB8AC3E}">
        <p14:creationId xmlns:p14="http://schemas.microsoft.com/office/powerpoint/2010/main" val="782107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eature column gre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dirty="0"/>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Tree>
    <p:extLst>
      <p:ext uri="{BB962C8B-B14F-4D97-AF65-F5344CB8AC3E}">
        <p14:creationId xmlns:p14="http://schemas.microsoft.com/office/powerpoint/2010/main" val="1118935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eature image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endParaRPr lang="en-US" dirty="0"/>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a:t>Click icon to add picture</a:t>
            </a:r>
            <a:endParaRPr lang="en-AU"/>
          </a:p>
        </p:txBody>
      </p:sp>
    </p:spTree>
    <p:extLst>
      <p:ext uri="{BB962C8B-B14F-4D97-AF65-F5344CB8AC3E}">
        <p14:creationId xmlns:p14="http://schemas.microsoft.com/office/powerpoint/2010/main" val="3120016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eature image gre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endParaRPr lang="en-US" dirty="0"/>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a:t>Click icon to add picture</a:t>
            </a:r>
            <a:endParaRPr lang="en-AU"/>
          </a:p>
        </p:txBody>
      </p:sp>
    </p:spTree>
    <p:extLst>
      <p:ext uri="{BB962C8B-B14F-4D97-AF65-F5344CB8AC3E}">
        <p14:creationId xmlns:p14="http://schemas.microsoft.com/office/powerpoint/2010/main" val="3759513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eature image">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endParaRPr lang="en-US" dirty="0"/>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72199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90947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258680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dirty="0"/>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07603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6" name="Rectangle 5">
            <a:extLst>
              <a:ext uri="{FF2B5EF4-FFF2-40B4-BE49-F238E27FC236}">
                <a16:creationId xmlns:a16="http://schemas.microsoft.com/office/drawing/2014/main" id="{8B441F1C-5173-8DB5-B1C6-8E93B9C835DC}"/>
              </a:ext>
              <a:ext uri="{C183D7F6-B498-43B3-948B-1728B52AA6E4}">
                <adec:decorative xmlns:adec="http://schemas.microsoft.com/office/drawing/2017/decorative" val="1"/>
              </a:ext>
            </a:extLst>
          </p:cNvPr>
          <p:cNvSpPr/>
          <p:nvPr userDrawn="1"/>
        </p:nvSpPr>
        <p:spPr>
          <a:xfrm>
            <a:off x="-2" y="-5532"/>
            <a:ext cx="12192001" cy="22201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1648741"/>
          </a:xfrm>
          <a:ln>
            <a:noFill/>
          </a:ln>
        </p:spPr>
        <p:txBody>
          <a:bodyPr anchor="t">
            <a:noAutofit/>
          </a:bodyPr>
          <a:lstStyle>
            <a:lvl1pPr algn="l">
              <a:lnSpc>
                <a:spcPct val="90000"/>
              </a:lnSpc>
              <a:defRPr sz="4800">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293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2205288"/>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2205288"/>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3428999"/>
            <a:ext cx="4500000" cy="298457"/>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059119"/>
            <a:ext cx="630000" cy="684882"/>
          </a:xfrm>
          <a:prstGeom prst="rect">
            <a:avLst/>
          </a:prstGeom>
        </p:spPr>
      </p:pic>
      <p:sp>
        <p:nvSpPr>
          <p:cNvPr id="3" name="Picture Placeholder 4">
            <a:extLst>
              <a:ext uri="{FF2B5EF4-FFF2-40B4-BE49-F238E27FC236}">
                <a16:creationId xmlns:a16="http://schemas.microsoft.com/office/drawing/2014/main" id="{CE3745DC-AC8E-A131-2A57-EFBCFFD5CE06}"/>
              </a:ext>
              <a:ext uri="{C183D7F6-B498-43B3-948B-1728B52AA6E4}">
                <adec:decorative xmlns:adec="http://schemas.microsoft.com/office/drawing/2017/decorative" val="1"/>
              </a:ext>
            </a:extLst>
          </p:cNvPr>
          <p:cNvSpPr>
            <a:spLocks noGrp="1"/>
          </p:cNvSpPr>
          <p:nvPr>
            <p:ph type="pic" sz="quarter" idx="13"/>
          </p:nvPr>
        </p:nvSpPr>
        <p:spPr>
          <a:xfrm>
            <a:off x="0" y="3924000"/>
            <a:ext cx="12192000" cy="2934000"/>
          </a:xfrm>
        </p:spPr>
        <p:txBody>
          <a:bodyPr/>
          <a:lstStyle/>
          <a:p>
            <a:r>
              <a:rPr lang="en-US"/>
              <a:t>Click icon to add picture</a:t>
            </a:r>
            <a:endParaRPr lang="en-AU" dirty="0"/>
          </a:p>
        </p:txBody>
      </p:sp>
      <p:sp>
        <p:nvSpPr>
          <p:cNvPr id="9" name="Text Placeholder 51">
            <a:extLst>
              <a:ext uri="{FF2B5EF4-FFF2-40B4-BE49-F238E27FC236}">
                <a16:creationId xmlns:a16="http://schemas.microsoft.com/office/drawing/2014/main" id="{8539577E-818D-2906-641C-DBDD3A298498}"/>
              </a:ext>
            </a:extLst>
          </p:cNvPr>
          <p:cNvSpPr>
            <a:spLocks noGrp="1"/>
          </p:cNvSpPr>
          <p:nvPr>
            <p:ph type="body" sz="quarter" idx="12" hasCustomPrompt="1"/>
          </p:nvPr>
        </p:nvSpPr>
        <p:spPr>
          <a:xfrm>
            <a:off x="4195118" y="2787773"/>
            <a:ext cx="4500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title</a:t>
            </a:r>
            <a:endParaRPr lang="en-AU" dirty="0"/>
          </a:p>
        </p:txBody>
      </p:sp>
      <p:sp>
        <p:nvSpPr>
          <p:cNvPr id="10" name="Text Placeholder 51">
            <a:extLst>
              <a:ext uri="{FF2B5EF4-FFF2-40B4-BE49-F238E27FC236}">
                <a16:creationId xmlns:a16="http://schemas.microsoft.com/office/drawing/2014/main" id="{66A72753-E648-3DEC-E37B-76D131698DC4}"/>
              </a:ext>
            </a:extLst>
          </p:cNvPr>
          <p:cNvSpPr>
            <a:spLocks noGrp="1"/>
          </p:cNvSpPr>
          <p:nvPr>
            <p:ph type="body" sz="quarter" idx="14" hasCustomPrompt="1"/>
          </p:nvPr>
        </p:nvSpPr>
        <p:spPr>
          <a:xfrm>
            <a:off x="9071998" y="2357168"/>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12" name="Text Placeholder 51">
            <a:extLst>
              <a:ext uri="{FF2B5EF4-FFF2-40B4-BE49-F238E27FC236}">
                <a16:creationId xmlns:a16="http://schemas.microsoft.com/office/drawing/2014/main" id="{CC2E7161-226A-E92E-A156-32EFBA600856}"/>
              </a:ext>
            </a:extLst>
          </p:cNvPr>
          <p:cNvSpPr>
            <a:spLocks noGrp="1"/>
          </p:cNvSpPr>
          <p:nvPr>
            <p:ph type="body" sz="quarter" idx="15" hasCustomPrompt="1"/>
          </p:nvPr>
        </p:nvSpPr>
        <p:spPr>
          <a:xfrm>
            <a:off x="359998" y="2357168"/>
            <a:ext cx="3458240" cy="855102"/>
          </a:xfrm>
        </p:spPr>
        <p:txBody>
          <a:bodyPr/>
          <a:lstStyle>
            <a:lvl1pPr>
              <a:defRPr sz="1800">
                <a:solidFill>
                  <a:schemeClr val="accent2"/>
                </a:solidFill>
                <a:latin typeface="Public Sans SemiBold"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
        <p:nvSpPr>
          <p:cNvPr id="13" name="Text Placeholder 51">
            <a:extLst>
              <a:ext uri="{FF2B5EF4-FFF2-40B4-BE49-F238E27FC236}">
                <a16:creationId xmlns:a16="http://schemas.microsoft.com/office/drawing/2014/main" id="{B1069058-209B-FFBB-2663-876FCDF3127A}"/>
              </a:ext>
            </a:extLst>
          </p:cNvPr>
          <p:cNvSpPr>
            <a:spLocks noGrp="1"/>
          </p:cNvSpPr>
          <p:nvPr>
            <p:ph type="body" sz="quarter" idx="16" hasCustomPrompt="1"/>
          </p:nvPr>
        </p:nvSpPr>
        <p:spPr>
          <a:xfrm>
            <a:off x="4195118" y="2353833"/>
            <a:ext cx="4500001" cy="424497"/>
          </a:xfrm>
        </p:spPr>
        <p:txBody>
          <a:bodyPr/>
          <a:lstStyle>
            <a:lvl1pPr>
              <a:defRPr sz="1800" b="1">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a:t>
            </a:r>
            <a:endParaRPr lang="en-AU" dirty="0"/>
          </a:p>
        </p:txBody>
      </p:sp>
    </p:spTree>
    <p:extLst>
      <p:ext uri="{BB962C8B-B14F-4D97-AF65-F5344CB8AC3E}">
        <p14:creationId xmlns:p14="http://schemas.microsoft.com/office/powerpoint/2010/main" val="1787055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4">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endParaRPr lang="en-AU"/>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bg1"/>
                </a:solidFill>
                <a:latin typeface="+mj-lt"/>
              </a:defRPr>
            </a:lvl1pPr>
          </a:lstStyle>
          <a:p>
            <a:r>
              <a:rPr lang="en-US" dirty="0"/>
              <a:t>Presentation </a:t>
            </a:r>
            <a:br>
              <a:rPr lang="en-US" dirty="0"/>
            </a:br>
            <a:r>
              <a:rPr lang="en-US" dirty="0"/>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spTree>
    <p:extLst>
      <p:ext uri="{BB962C8B-B14F-4D97-AF65-F5344CB8AC3E}">
        <p14:creationId xmlns:p14="http://schemas.microsoft.com/office/powerpoint/2010/main" val="157840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5">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endParaRPr lang="en-AU" dirty="0"/>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accent1"/>
                </a:solidFill>
                <a:latin typeface="+mj-lt"/>
              </a:defRPr>
            </a:lvl1pPr>
          </a:lstStyle>
          <a:p>
            <a:r>
              <a:rPr lang="en-US" dirty="0"/>
              <a:t>Presentation </a:t>
            </a:r>
            <a:br>
              <a:rPr lang="en-US" dirty="0"/>
            </a:br>
            <a:r>
              <a:rPr lang="en-US" dirty="0"/>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accent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accent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accent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pic>
        <p:nvPicPr>
          <p:cNvPr id="3" name="Picture 2">
            <a:extLst>
              <a:ext uri="{FF2B5EF4-FFF2-40B4-BE49-F238E27FC236}">
                <a16:creationId xmlns:a16="http://schemas.microsoft.com/office/drawing/2014/main" id="{454040E8-663F-9D55-A412-CF6E1BABF208}"/>
              </a:ext>
            </a:extLst>
          </p:cNvPr>
          <p:cNvPicPr>
            <a:picLocks noChangeAspect="1"/>
          </p:cNvPicPr>
          <p:nvPr userDrawn="1"/>
        </p:nvPicPr>
        <p:blipFill rotWithShape="1">
          <a:blip r:embed="rId2"/>
          <a:srcRect t="4134"/>
          <a:stretch/>
        </p:blipFill>
        <p:spPr>
          <a:xfrm>
            <a:off x="6134780" y="359998"/>
            <a:ext cx="661191" cy="723198"/>
          </a:xfrm>
          <a:prstGeom prst="rect">
            <a:avLst/>
          </a:prstGeom>
        </p:spPr>
      </p:pic>
    </p:spTree>
    <p:extLst>
      <p:ext uri="{BB962C8B-B14F-4D97-AF65-F5344CB8AC3E}">
        <p14:creationId xmlns:p14="http://schemas.microsoft.com/office/powerpoint/2010/main" val="2522913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1">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endParaRPr lang="en-AU" dirty="0"/>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dirty="0"/>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86467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4"/>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endParaRPr lang="en-AU" dirty="0"/>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dirty="0"/>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Tree>
    <p:extLst>
      <p:ext uri="{BB962C8B-B14F-4D97-AF65-F5344CB8AC3E}">
        <p14:creationId xmlns:p14="http://schemas.microsoft.com/office/powerpoint/2010/main" val="3836558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3">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endParaRPr lang="en-AU" dirty="0"/>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dirty="0"/>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bg1"/>
                </a:solidFill>
              </a:defRPr>
            </a:lvl1pPr>
          </a:lstStyle>
          <a:p>
            <a:r>
              <a:rPr lang="en-US"/>
              <a:t>Click icon to add picture</a:t>
            </a:r>
            <a:endParaRPr lang="en-AU" dirty="0"/>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pic>
        <p:nvPicPr>
          <p:cNvPr id="7" name="Picture 6">
            <a:extLst>
              <a:ext uri="{FF2B5EF4-FFF2-40B4-BE49-F238E27FC236}">
                <a16:creationId xmlns:a16="http://schemas.microsoft.com/office/drawing/2014/main" id="{E1E50149-E853-8C5B-AA8D-D4A37E17848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Tree>
    <p:extLst>
      <p:ext uri="{BB962C8B-B14F-4D97-AF65-F5344CB8AC3E}">
        <p14:creationId xmlns:p14="http://schemas.microsoft.com/office/powerpoint/2010/main" val="1922215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4">
    <p:bg>
      <p:bgPr>
        <a:solidFill>
          <a:schemeClr val="accent4"/>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endParaRPr lang="en-AU" dirty="0"/>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dirty="0"/>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accent2"/>
                </a:solidFill>
              </a:defRPr>
            </a:lvl1pPr>
          </a:lstStyle>
          <a:p>
            <a:r>
              <a:rPr lang="en-US"/>
              <a:t>Click icon to add picture</a:t>
            </a:r>
            <a:endParaRPr lang="en-AU" dirty="0"/>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pic>
        <p:nvPicPr>
          <p:cNvPr id="5" name="Picture 4">
            <a:extLst>
              <a:ext uri="{FF2B5EF4-FFF2-40B4-BE49-F238E27FC236}">
                <a16:creationId xmlns:a16="http://schemas.microsoft.com/office/drawing/2014/main" id="{BE67997B-1EF6-0F8C-A7CA-C69549ADFDAA}"/>
              </a:ext>
            </a:extLst>
          </p:cNvPr>
          <p:cNvPicPr>
            <a:picLocks noChangeAspect="1"/>
          </p:cNvPicPr>
          <p:nvPr userDrawn="1"/>
        </p:nvPicPr>
        <p:blipFill rotWithShape="1">
          <a:blip r:embed="rId2"/>
          <a:srcRect t="4134"/>
          <a:stretch/>
        </p:blipFill>
        <p:spPr>
          <a:xfrm>
            <a:off x="6134780" y="359998"/>
            <a:ext cx="661191" cy="723198"/>
          </a:xfrm>
          <a:prstGeom prst="rect">
            <a:avLst/>
          </a:prstGeom>
        </p:spPr>
      </p:pic>
    </p:spTree>
    <p:extLst>
      <p:ext uri="{BB962C8B-B14F-4D97-AF65-F5344CB8AC3E}">
        <p14:creationId xmlns:p14="http://schemas.microsoft.com/office/powerpoint/2010/main" val="781487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pic>
        <p:nvPicPr>
          <p:cNvPr id="8" name="Picture 7" descr="NSW Government logo">
            <a:extLst>
              <a:ext uri="{FF2B5EF4-FFF2-40B4-BE49-F238E27FC236}">
                <a16:creationId xmlns:a16="http://schemas.microsoft.com/office/drawing/2014/main" id="{CCBF5FED-71CD-4122-8BE4-CA4C03A99224}"/>
              </a:ext>
            </a:extLst>
          </p:cNvPr>
          <p:cNvPicPr>
            <a:picLocks noChangeAspect="1"/>
          </p:cNvPicPr>
          <p:nvPr userDrawn="1"/>
        </p:nvPicPr>
        <p:blipFill>
          <a:blip r:embed="rId30"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marL="0" marR="0" lvl="0"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Click to edit Master text styles</a:t>
            </a:r>
          </a:p>
          <a:p>
            <a:pPr marL="0" marR="0" lvl="1"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Second level</a:t>
            </a:r>
          </a:p>
          <a:p>
            <a:pPr marL="0" marR="0" lvl="2"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Third level</a:t>
            </a:r>
          </a:p>
          <a:p>
            <a:pPr marL="0" marR="0" lvl="3"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Fourth level</a:t>
            </a:r>
          </a:p>
          <a:p>
            <a:pPr marL="0" marR="0" lvl="4"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Fifth level</a:t>
            </a:r>
            <a:endParaRPr kumimoji="0" lang="en-US" sz="1800" b="0" i="0" u="none" strike="noStrike" kern="1200" cap="none" spc="0" normalizeH="0" baseline="0" noProof="0" dirty="0">
              <a:ln>
                <a:noFill/>
              </a:ln>
              <a:solidFill>
                <a:srgbClr val="22272B"/>
              </a:solidFill>
              <a:effectLst/>
              <a:uLnTx/>
              <a:uFillTx/>
              <a:latin typeface="Public Sans Light"/>
              <a:ea typeface="+mn-ea"/>
              <a:cs typeface="+mn-cs"/>
            </a:endParaRP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661" r:id="rId1"/>
    <p:sldLayoutId id="2147483703" r:id="rId2"/>
    <p:sldLayoutId id="2147483702" r:id="rId3"/>
    <p:sldLayoutId id="2147483728" r:id="rId4"/>
    <p:sldLayoutId id="2147483729" r:id="rId5"/>
    <p:sldLayoutId id="2147483731" r:id="rId6"/>
    <p:sldLayoutId id="2147483730" r:id="rId7"/>
    <p:sldLayoutId id="2147483732" r:id="rId8"/>
    <p:sldLayoutId id="2147483740" r:id="rId9"/>
    <p:sldLayoutId id="2147483715" r:id="rId10"/>
    <p:sldLayoutId id="2147483736" r:id="rId11"/>
    <p:sldLayoutId id="2147483737" r:id="rId12"/>
    <p:sldLayoutId id="2147483738" r:id="rId13"/>
    <p:sldLayoutId id="2147483716" r:id="rId14"/>
    <p:sldLayoutId id="2147483717" r:id="rId15"/>
    <p:sldLayoutId id="2147483718" r:id="rId16"/>
    <p:sldLayoutId id="2147483719" r:id="rId17"/>
    <p:sldLayoutId id="2147483742" r:id="rId18"/>
    <p:sldLayoutId id="2147483720" r:id="rId19"/>
    <p:sldLayoutId id="2147483733" r:id="rId20"/>
    <p:sldLayoutId id="2147483721" r:id="rId21"/>
    <p:sldLayoutId id="2147483734" r:id="rId22"/>
    <p:sldLayoutId id="2147483722" r:id="rId23"/>
    <p:sldLayoutId id="2147483735" r:id="rId24"/>
    <p:sldLayoutId id="2147483723" r:id="rId25"/>
    <p:sldLayoutId id="2147483724" r:id="rId26"/>
    <p:sldLayoutId id="2147483725" r:id="rId27"/>
    <p:sldLayoutId id="2147483744" r:id="rId2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377"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6.xml"/><Relationship Id="rId1" Type="http://schemas.openxmlformats.org/officeDocument/2006/relationships/themeOverride" Target="../theme/themeOverride1.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6.xml"/><Relationship Id="rId1" Type="http://schemas.openxmlformats.org/officeDocument/2006/relationships/themeOverride" Target="../theme/themeOverride2.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hyperlink" Target="https://education.nsw.gov.au/rights-and-accountability/copyright" TargetMode="External"/><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7ACA6DE-0425-8EF3-5209-66B57CD3D78E}"/>
              </a:ext>
            </a:extLst>
          </p:cNvPr>
          <p:cNvSpPr>
            <a:spLocks noGrp="1"/>
          </p:cNvSpPr>
          <p:nvPr>
            <p:ph type="ctrTitle"/>
          </p:nvPr>
        </p:nvSpPr>
        <p:spPr/>
        <p:txBody>
          <a:bodyPr/>
          <a:lstStyle/>
          <a:p>
            <a:r>
              <a:rPr lang="en-AU" dirty="0"/>
              <a:t>Question cards</a:t>
            </a:r>
          </a:p>
        </p:txBody>
      </p:sp>
      <p:sp>
        <p:nvSpPr>
          <p:cNvPr id="10" name="Text Placeholder 9">
            <a:extLst>
              <a:ext uri="{FF2B5EF4-FFF2-40B4-BE49-F238E27FC236}">
                <a16:creationId xmlns:a16="http://schemas.microsoft.com/office/drawing/2014/main" id="{009E86FB-EA8A-0987-3DAA-0DB014323D7B}"/>
              </a:ext>
            </a:extLst>
          </p:cNvPr>
          <p:cNvSpPr>
            <a:spLocks noGrp="1"/>
          </p:cNvSpPr>
          <p:nvPr>
            <p:ph type="body" sz="quarter" idx="14"/>
          </p:nvPr>
        </p:nvSpPr>
        <p:spPr/>
        <p:txBody>
          <a:bodyPr/>
          <a:lstStyle/>
          <a:p>
            <a:r>
              <a:rPr lang="en-AU" dirty="0"/>
              <a:t>Stage 1 Arabic – We are family</a:t>
            </a:r>
          </a:p>
        </p:txBody>
      </p:sp>
    </p:spTree>
    <p:extLst>
      <p:ext uri="{BB962C8B-B14F-4D97-AF65-F5344CB8AC3E}">
        <p14:creationId xmlns:p14="http://schemas.microsoft.com/office/powerpoint/2010/main" val="3180838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8B600B8-C8C3-EBCA-145F-F46D5A994025}"/>
              </a:ext>
            </a:extLst>
          </p:cNvPr>
          <p:cNvSpPr>
            <a:spLocks noGrp="1"/>
          </p:cNvSpPr>
          <p:nvPr>
            <p:ph type="title"/>
          </p:nvPr>
        </p:nvSpPr>
        <p:spPr/>
        <p:txBody>
          <a:bodyPr/>
          <a:lstStyle/>
          <a:p>
            <a:r>
              <a:rPr lang="en-AU" dirty="0"/>
              <a:t>Arabic</a:t>
            </a:r>
          </a:p>
        </p:txBody>
      </p:sp>
      <p:sp>
        <p:nvSpPr>
          <p:cNvPr id="8" name="Text Placeholder 7">
            <a:extLst>
              <a:ext uri="{FF2B5EF4-FFF2-40B4-BE49-F238E27FC236}">
                <a16:creationId xmlns:a16="http://schemas.microsoft.com/office/drawing/2014/main" id="{3849241F-8DD3-A125-BC0C-8C8919B2ADD3}"/>
              </a:ext>
            </a:extLst>
          </p:cNvPr>
          <p:cNvSpPr>
            <a:spLocks noGrp="1"/>
          </p:cNvSpPr>
          <p:nvPr>
            <p:ph type="body" sz="quarter" idx="18"/>
          </p:nvPr>
        </p:nvSpPr>
        <p:spPr/>
        <p:txBody>
          <a:bodyPr/>
          <a:lstStyle/>
          <a:p>
            <a:r>
              <a:rPr lang="en-AU" dirty="0"/>
              <a:t>Question cards</a:t>
            </a:r>
          </a:p>
        </p:txBody>
      </p:sp>
      <p:grpSp>
        <p:nvGrpSpPr>
          <p:cNvPr id="30" name="Group 29" descr="Who is this?&#10;What's your name?&#10;What's your name?&#10;My name is...">
            <a:extLst>
              <a:ext uri="{FF2B5EF4-FFF2-40B4-BE49-F238E27FC236}">
                <a16:creationId xmlns:a16="http://schemas.microsoft.com/office/drawing/2014/main" id="{C507EEF0-EA54-A876-65D0-710BAF517F56}"/>
              </a:ext>
            </a:extLst>
          </p:cNvPr>
          <p:cNvGrpSpPr/>
          <p:nvPr/>
        </p:nvGrpSpPr>
        <p:grpSpPr>
          <a:xfrm>
            <a:off x="1160251" y="1538409"/>
            <a:ext cx="4888539" cy="2715740"/>
            <a:chOff x="750375" y="1449080"/>
            <a:chExt cx="4888539" cy="2715740"/>
          </a:xfrm>
        </p:grpSpPr>
        <p:grpSp>
          <p:nvGrpSpPr>
            <p:cNvPr id="26" name="Group 25">
              <a:extLst>
                <a:ext uri="{FF2B5EF4-FFF2-40B4-BE49-F238E27FC236}">
                  <a16:creationId xmlns:a16="http://schemas.microsoft.com/office/drawing/2014/main" id="{F6AC99A3-6244-BDE6-64B2-2BC5DBDF21A5}"/>
                </a:ext>
              </a:extLst>
            </p:cNvPr>
            <p:cNvGrpSpPr/>
            <p:nvPr/>
          </p:nvGrpSpPr>
          <p:grpSpPr>
            <a:xfrm>
              <a:off x="750375" y="1449080"/>
              <a:ext cx="4888539" cy="2648273"/>
              <a:chOff x="360442" y="1660519"/>
              <a:chExt cx="4888539" cy="2648273"/>
            </a:xfrm>
          </p:grpSpPr>
          <p:grpSp>
            <p:nvGrpSpPr>
              <p:cNvPr id="9" name="Group 8">
                <a:extLst>
                  <a:ext uri="{FF2B5EF4-FFF2-40B4-BE49-F238E27FC236}">
                    <a16:creationId xmlns:a16="http://schemas.microsoft.com/office/drawing/2014/main" id="{691FD1A7-5A20-3910-2B13-A2B6A11106F6}"/>
                  </a:ext>
                </a:extLst>
              </p:cNvPr>
              <p:cNvGrpSpPr/>
              <p:nvPr/>
            </p:nvGrpSpPr>
            <p:grpSpPr>
              <a:xfrm>
                <a:off x="360442" y="1660519"/>
                <a:ext cx="4888539" cy="2648273"/>
                <a:chOff x="-3810" y="0"/>
                <a:chExt cx="1363086" cy="902338"/>
              </a:xfrm>
            </p:grpSpPr>
            <p:sp>
              <p:nvSpPr>
                <p:cNvPr id="24" name="Freeform 3">
                  <a:extLst>
                    <a:ext uri="{FF2B5EF4-FFF2-40B4-BE49-F238E27FC236}">
                      <a16:creationId xmlns:a16="http://schemas.microsoft.com/office/drawing/2014/main" id="{2CE8A639-8397-CD84-1392-9C9E07E6C9F0}"/>
                    </a:ext>
                  </a:extLst>
                </p:cNvPr>
                <p:cNvSpPr/>
                <p:nvPr/>
              </p:nvSpPr>
              <p:spPr>
                <a:xfrm>
                  <a:off x="10160" y="16510"/>
                  <a:ext cx="1333876" cy="875668"/>
                </a:xfrm>
                <a:custGeom>
                  <a:avLst/>
                  <a:gdLst/>
                  <a:ahLst/>
                  <a:cxnLst/>
                  <a:rect l="l" t="t" r="r" b="b"/>
                  <a:pathLst>
                    <a:path w="1333876" h="875668">
                      <a:moveTo>
                        <a:pt x="1333876" y="875668"/>
                      </a:moveTo>
                      <a:lnTo>
                        <a:pt x="0" y="868048"/>
                      </a:lnTo>
                      <a:lnTo>
                        <a:pt x="0" y="316931"/>
                      </a:lnTo>
                      <a:lnTo>
                        <a:pt x="17780" y="19050"/>
                      </a:lnTo>
                      <a:lnTo>
                        <a:pt x="662945" y="0"/>
                      </a:lnTo>
                      <a:lnTo>
                        <a:pt x="1314826" y="5080"/>
                      </a:lnTo>
                      <a:close/>
                    </a:path>
                  </a:pathLst>
                </a:custGeom>
                <a:solidFill>
                  <a:srgbClr val="B4C2FF"/>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AU"/>
                </a:p>
              </p:txBody>
            </p:sp>
            <p:sp>
              <p:nvSpPr>
                <p:cNvPr id="25" name="Freeform 4">
                  <a:extLst>
                    <a:ext uri="{FF2B5EF4-FFF2-40B4-BE49-F238E27FC236}">
                      <a16:creationId xmlns:a16="http://schemas.microsoft.com/office/drawing/2014/main" id="{52365516-2843-1951-9BB8-89AF02EC2DC1}"/>
                    </a:ext>
                  </a:extLst>
                </p:cNvPr>
                <p:cNvSpPr/>
                <p:nvPr/>
              </p:nvSpPr>
              <p:spPr>
                <a:xfrm>
                  <a:off x="-3810" y="0"/>
                  <a:ext cx="1363086" cy="902338"/>
                </a:xfrm>
                <a:custGeom>
                  <a:avLst/>
                  <a:gdLst/>
                  <a:ahLst/>
                  <a:cxnLst/>
                  <a:rect l="l" t="t" r="r" b="b"/>
                  <a:pathLst>
                    <a:path w="1363086" h="902338">
                      <a:moveTo>
                        <a:pt x="1328796" y="21590"/>
                      </a:moveTo>
                      <a:cubicBezTo>
                        <a:pt x="1330066" y="34290"/>
                        <a:pt x="1330066" y="44450"/>
                        <a:pt x="1331336" y="54610"/>
                      </a:cubicBezTo>
                      <a:cubicBezTo>
                        <a:pt x="1333876" y="76353"/>
                        <a:pt x="1335146" y="93741"/>
                        <a:pt x="1337686" y="110507"/>
                      </a:cubicBezTo>
                      <a:cubicBezTo>
                        <a:pt x="1337686" y="134726"/>
                        <a:pt x="1350386" y="612264"/>
                        <a:pt x="1356736" y="636483"/>
                      </a:cubicBezTo>
                      <a:cubicBezTo>
                        <a:pt x="1363086" y="673121"/>
                        <a:pt x="1359276" y="710380"/>
                        <a:pt x="1359276" y="747018"/>
                      </a:cubicBezTo>
                      <a:cubicBezTo>
                        <a:pt x="1359276" y="779309"/>
                        <a:pt x="1360546" y="809117"/>
                        <a:pt x="1361816" y="841378"/>
                      </a:cubicBezTo>
                      <a:cubicBezTo>
                        <a:pt x="1361816" y="862968"/>
                        <a:pt x="1361816" y="876938"/>
                        <a:pt x="1361816" y="901068"/>
                      </a:cubicBezTo>
                      <a:cubicBezTo>
                        <a:pt x="1338956" y="901068"/>
                        <a:pt x="1318636" y="902338"/>
                        <a:pt x="1299456" y="901068"/>
                      </a:cubicBezTo>
                      <a:cubicBezTo>
                        <a:pt x="1235021" y="895988"/>
                        <a:pt x="1169594" y="902338"/>
                        <a:pt x="1105159" y="897258"/>
                      </a:cubicBezTo>
                      <a:cubicBezTo>
                        <a:pt x="1066498" y="893448"/>
                        <a:pt x="1028829" y="895988"/>
                        <a:pt x="990168" y="893448"/>
                      </a:cubicBezTo>
                      <a:cubicBezTo>
                        <a:pt x="972324" y="892178"/>
                        <a:pt x="954481" y="890908"/>
                        <a:pt x="936637" y="889638"/>
                      </a:cubicBezTo>
                      <a:cubicBezTo>
                        <a:pt x="925733" y="889638"/>
                        <a:pt x="915820" y="890908"/>
                        <a:pt x="904915" y="890908"/>
                      </a:cubicBezTo>
                      <a:cubicBezTo>
                        <a:pt x="877159" y="889638"/>
                        <a:pt x="800828" y="890908"/>
                        <a:pt x="773071" y="889638"/>
                      </a:cubicBezTo>
                      <a:cubicBezTo>
                        <a:pt x="753245" y="888368"/>
                        <a:pt x="356722" y="897258"/>
                        <a:pt x="336896" y="895988"/>
                      </a:cubicBezTo>
                      <a:cubicBezTo>
                        <a:pt x="331940" y="895988"/>
                        <a:pt x="325992" y="897258"/>
                        <a:pt x="321035" y="897258"/>
                      </a:cubicBezTo>
                      <a:cubicBezTo>
                        <a:pt x="309140" y="897258"/>
                        <a:pt x="298235" y="898528"/>
                        <a:pt x="286340" y="898528"/>
                      </a:cubicBezTo>
                      <a:cubicBezTo>
                        <a:pt x="256600" y="898528"/>
                        <a:pt x="227853" y="897258"/>
                        <a:pt x="198113" y="895988"/>
                      </a:cubicBezTo>
                      <a:cubicBezTo>
                        <a:pt x="180270" y="894718"/>
                        <a:pt x="162426" y="893448"/>
                        <a:pt x="145574" y="892178"/>
                      </a:cubicBezTo>
                      <a:cubicBezTo>
                        <a:pt x="113852" y="890908"/>
                        <a:pt x="82130" y="889638"/>
                        <a:pt x="48260" y="889638"/>
                      </a:cubicBezTo>
                      <a:cubicBezTo>
                        <a:pt x="38100" y="889638"/>
                        <a:pt x="29210" y="889638"/>
                        <a:pt x="19050" y="888368"/>
                      </a:cubicBezTo>
                      <a:cubicBezTo>
                        <a:pt x="10160" y="887098"/>
                        <a:pt x="5080" y="880748"/>
                        <a:pt x="7620" y="871858"/>
                      </a:cubicBezTo>
                      <a:cubicBezTo>
                        <a:pt x="16510" y="840166"/>
                        <a:pt x="12700" y="824641"/>
                        <a:pt x="11430" y="808496"/>
                      </a:cubicBezTo>
                      <a:cubicBezTo>
                        <a:pt x="10160" y="775584"/>
                        <a:pt x="6350" y="743292"/>
                        <a:pt x="7620" y="710380"/>
                      </a:cubicBezTo>
                      <a:cubicBezTo>
                        <a:pt x="5080" y="669395"/>
                        <a:pt x="0" y="162049"/>
                        <a:pt x="7620" y="120443"/>
                      </a:cubicBezTo>
                      <a:cubicBezTo>
                        <a:pt x="8890" y="112370"/>
                        <a:pt x="7620" y="103677"/>
                        <a:pt x="8890" y="95604"/>
                      </a:cubicBezTo>
                      <a:cubicBezTo>
                        <a:pt x="10160" y="82563"/>
                        <a:pt x="12700" y="68280"/>
                        <a:pt x="13970" y="44450"/>
                      </a:cubicBezTo>
                      <a:cubicBezTo>
                        <a:pt x="13970" y="41910"/>
                        <a:pt x="15240" y="39370"/>
                        <a:pt x="16510" y="38100"/>
                      </a:cubicBezTo>
                      <a:cubicBezTo>
                        <a:pt x="38100" y="35560"/>
                        <a:pt x="57348" y="30480"/>
                        <a:pt x="73209" y="29210"/>
                      </a:cubicBezTo>
                      <a:cubicBezTo>
                        <a:pt x="99974" y="25400"/>
                        <a:pt x="126739" y="22860"/>
                        <a:pt x="154496" y="20320"/>
                      </a:cubicBezTo>
                      <a:cubicBezTo>
                        <a:pt x="173331" y="17780"/>
                        <a:pt x="192165" y="16510"/>
                        <a:pt x="210009" y="13970"/>
                      </a:cubicBezTo>
                      <a:cubicBezTo>
                        <a:pt x="227853" y="11430"/>
                        <a:pt x="246687" y="8890"/>
                        <a:pt x="264531" y="8890"/>
                      </a:cubicBezTo>
                      <a:cubicBezTo>
                        <a:pt x="284357" y="7620"/>
                        <a:pt x="304183" y="10160"/>
                        <a:pt x="324009" y="8890"/>
                      </a:cubicBezTo>
                      <a:cubicBezTo>
                        <a:pt x="348792" y="8890"/>
                        <a:pt x="797854" y="6350"/>
                        <a:pt x="822637" y="5080"/>
                      </a:cubicBezTo>
                      <a:cubicBezTo>
                        <a:pt x="846428" y="3810"/>
                        <a:pt x="870220" y="2540"/>
                        <a:pt x="895002" y="2540"/>
                      </a:cubicBezTo>
                      <a:cubicBezTo>
                        <a:pt x="935646" y="1270"/>
                        <a:pt x="975298" y="0"/>
                        <a:pt x="1015942" y="0"/>
                      </a:cubicBezTo>
                      <a:cubicBezTo>
                        <a:pt x="1032794" y="0"/>
                        <a:pt x="1050637" y="2540"/>
                        <a:pt x="1067490" y="2540"/>
                      </a:cubicBezTo>
                      <a:cubicBezTo>
                        <a:pt x="1114081" y="3810"/>
                        <a:pt x="1161664" y="5080"/>
                        <a:pt x="1208255" y="7620"/>
                      </a:cubicBezTo>
                      <a:cubicBezTo>
                        <a:pt x="1233038" y="8890"/>
                        <a:pt x="1257821" y="12700"/>
                        <a:pt x="1282603" y="16510"/>
                      </a:cubicBezTo>
                      <a:cubicBezTo>
                        <a:pt x="1288551" y="16510"/>
                        <a:pt x="1294499" y="16510"/>
                        <a:pt x="1299456" y="16510"/>
                      </a:cubicBezTo>
                      <a:cubicBezTo>
                        <a:pt x="1309746" y="17780"/>
                        <a:pt x="1318636" y="20320"/>
                        <a:pt x="1328796" y="21590"/>
                      </a:cubicBezTo>
                      <a:close/>
                      <a:moveTo>
                        <a:pt x="1338956" y="884558"/>
                      </a:moveTo>
                      <a:cubicBezTo>
                        <a:pt x="1340226" y="868048"/>
                        <a:pt x="1341496" y="855348"/>
                        <a:pt x="1341496" y="842648"/>
                      </a:cubicBezTo>
                      <a:cubicBezTo>
                        <a:pt x="1340226" y="806012"/>
                        <a:pt x="1338956" y="773100"/>
                        <a:pt x="1338956" y="737703"/>
                      </a:cubicBezTo>
                      <a:cubicBezTo>
                        <a:pt x="1338956" y="721558"/>
                        <a:pt x="1341496" y="705412"/>
                        <a:pt x="1340226" y="689266"/>
                      </a:cubicBezTo>
                      <a:cubicBezTo>
                        <a:pt x="1340226" y="674363"/>
                        <a:pt x="1338956" y="658838"/>
                        <a:pt x="1337686" y="643934"/>
                      </a:cubicBezTo>
                      <a:cubicBezTo>
                        <a:pt x="1332606" y="620958"/>
                        <a:pt x="1321176" y="145283"/>
                        <a:pt x="1321176" y="122306"/>
                      </a:cubicBezTo>
                      <a:cubicBezTo>
                        <a:pt x="1318636" y="103056"/>
                        <a:pt x="1316096" y="83184"/>
                        <a:pt x="1313556" y="63500"/>
                      </a:cubicBezTo>
                      <a:cubicBezTo>
                        <a:pt x="1312286" y="44450"/>
                        <a:pt x="1311016" y="43180"/>
                        <a:pt x="1296482" y="41910"/>
                      </a:cubicBezTo>
                      <a:cubicBezTo>
                        <a:pt x="1293508" y="41910"/>
                        <a:pt x="1291525" y="41910"/>
                        <a:pt x="1288551" y="40640"/>
                      </a:cubicBezTo>
                      <a:cubicBezTo>
                        <a:pt x="1263768" y="36830"/>
                        <a:pt x="1237994" y="31750"/>
                        <a:pt x="1213212" y="30480"/>
                      </a:cubicBezTo>
                      <a:cubicBezTo>
                        <a:pt x="1152742" y="26670"/>
                        <a:pt x="1091281" y="25400"/>
                        <a:pt x="1030811" y="22860"/>
                      </a:cubicBezTo>
                      <a:cubicBezTo>
                        <a:pt x="1021890" y="22860"/>
                        <a:pt x="1011976" y="22860"/>
                        <a:pt x="1003055" y="22860"/>
                      </a:cubicBezTo>
                      <a:cubicBezTo>
                        <a:pt x="988185" y="22860"/>
                        <a:pt x="973315" y="22860"/>
                        <a:pt x="959437" y="22860"/>
                      </a:cubicBezTo>
                      <a:cubicBezTo>
                        <a:pt x="927715" y="22860"/>
                        <a:pt x="895994" y="22860"/>
                        <a:pt x="865263" y="24130"/>
                      </a:cubicBezTo>
                      <a:cubicBezTo>
                        <a:pt x="838498" y="25400"/>
                        <a:pt x="387453" y="29210"/>
                        <a:pt x="360688" y="29210"/>
                      </a:cubicBezTo>
                      <a:cubicBezTo>
                        <a:pt x="317070" y="29210"/>
                        <a:pt x="273453" y="26670"/>
                        <a:pt x="229835" y="33020"/>
                      </a:cubicBezTo>
                      <a:cubicBezTo>
                        <a:pt x="207035" y="36830"/>
                        <a:pt x="185226" y="36830"/>
                        <a:pt x="163418" y="38100"/>
                      </a:cubicBezTo>
                      <a:cubicBezTo>
                        <a:pt x="125748" y="41910"/>
                        <a:pt x="88078" y="45720"/>
                        <a:pt x="49530" y="50800"/>
                      </a:cubicBezTo>
                      <a:cubicBezTo>
                        <a:pt x="36830" y="50800"/>
                        <a:pt x="34290" y="53340"/>
                        <a:pt x="33020" y="66417"/>
                      </a:cubicBezTo>
                      <a:cubicBezTo>
                        <a:pt x="31750" y="77595"/>
                        <a:pt x="31750" y="88773"/>
                        <a:pt x="30480" y="99951"/>
                      </a:cubicBezTo>
                      <a:cubicBezTo>
                        <a:pt x="29210" y="118580"/>
                        <a:pt x="26670" y="136589"/>
                        <a:pt x="25400" y="155218"/>
                      </a:cubicBezTo>
                      <a:cubicBezTo>
                        <a:pt x="20320" y="175090"/>
                        <a:pt x="26670" y="660701"/>
                        <a:pt x="29210" y="680573"/>
                      </a:cubicBezTo>
                      <a:cubicBezTo>
                        <a:pt x="29210" y="701686"/>
                        <a:pt x="29210" y="723421"/>
                        <a:pt x="30480" y="744534"/>
                      </a:cubicBezTo>
                      <a:cubicBezTo>
                        <a:pt x="30480" y="760059"/>
                        <a:pt x="33020" y="775584"/>
                        <a:pt x="33020" y="791108"/>
                      </a:cubicBezTo>
                      <a:cubicBezTo>
                        <a:pt x="33020" y="807875"/>
                        <a:pt x="33020" y="824641"/>
                        <a:pt x="31750" y="842648"/>
                      </a:cubicBezTo>
                      <a:cubicBezTo>
                        <a:pt x="31750" y="846458"/>
                        <a:pt x="31750" y="848998"/>
                        <a:pt x="31750" y="852808"/>
                      </a:cubicBezTo>
                      <a:cubicBezTo>
                        <a:pt x="31750" y="862968"/>
                        <a:pt x="35560" y="866778"/>
                        <a:pt x="44450" y="866778"/>
                      </a:cubicBezTo>
                      <a:cubicBezTo>
                        <a:pt x="59330" y="866778"/>
                        <a:pt x="73209" y="868048"/>
                        <a:pt x="86096" y="868048"/>
                      </a:cubicBezTo>
                      <a:cubicBezTo>
                        <a:pt x="104930" y="868048"/>
                        <a:pt x="124757" y="865508"/>
                        <a:pt x="143591" y="868048"/>
                      </a:cubicBezTo>
                      <a:cubicBezTo>
                        <a:pt x="174322" y="871858"/>
                        <a:pt x="205052" y="874398"/>
                        <a:pt x="235783" y="873128"/>
                      </a:cubicBezTo>
                      <a:cubicBezTo>
                        <a:pt x="255609" y="871858"/>
                        <a:pt x="274444" y="874398"/>
                        <a:pt x="294270" y="874398"/>
                      </a:cubicBezTo>
                      <a:cubicBezTo>
                        <a:pt x="323018" y="874398"/>
                        <a:pt x="351766" y="873128"/>
                        <a:pt x="380514" y="874398"/>
                      </a:cubicBezTo>
                      <a:cubicBezTo>
                        <a:pt x="423140" y="875668"/>
                        <a:pt x="891037" y="865508"/>
                        <a:pt x="934655" y="868048"/>
                      </a:cubicBezTo>
                      <a:cubicBezTo>
                        <a:pt x="953489" y="869318"/>
                        <a:pt x="972324" y="870588"/>
                        <a:pt x="990168" y="870588"/>
                      </a:cubicBezTo>
                      <a:cubicBezTo>
                        <a:pt x="1022881" y="873128"/>
                        <a:pt x="1054603" y="869318"/>
                        <a:pt x="1087316" y="873128"/>
                      </a:cubicBezTo>
                      <a:cubicBezTo>
                        <a:pt x="1114081" y="875668"/>
                        <a:pt x="1140846" y="875668"/>
                        <a:pt x="1167612" y="878208"/>
                      </a:cubicBezTo>
                      <a:cubicBezTo>
                        <a:pt x="1207264" y="882018"/>
                        <a:pt x="1246916" y="884558"/>
                        <a:pt x="1286569" y="885828"/>
                      </a:cubicBezTo>
                      <a:cubicBezTo>
                        <a:pt x="1301438" y="885828"/>
                        <a:pt x="1318636" y="884558"/>
                        <a:pt x="1338956" y="884558"/>
                      </a:cubicBezTo>
                      <a:close/>
                    </a:path>
                  </a:pathLst>
                </a:custGeom>
                <a:solidFill>
                  <a:srgbClr val="49444B"/>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AU"/>
                </a:p>
              </p:txBody>
            </p:sp>
          </p:grpSp>
          <p:sp>
            <p:nvSpPr>
              <p:cNvPr id="11" name="Freeform 8">
                <a:extLst>
                  <a:ext uri="{FF2B5EF4-FFF2-40B4-BE49-F238E27FC236}">
                    <a16:creationId xmlns:a16="http://schemas.microsoft.com/office/drawing/2014/main" id="{AB5093E3-BBF7-8F15-17FD-3C62AAF91290}"/>
                  </a:ext>
                </a:extLst>
              </p:cNvPr>
              <p:cNvSpPr/>
              <p:nvPr/>
            </p:nvSpPr>
            <p:spPr>
              <a:xfrm>
                <a:off x="3984188" y="3052125"/>
                <a:ext cx="511184" cy="585884"/>
              </a:xfrm>
              <a:custGeom>
                <a:avLst/>
                <a:gdLst/>
                <a:ahLst/>
                <a:cxnLst/>
                <a:rect l="l" t="t" r="r" b="b"/>
                <a:pathLst>
                  <a:path w="511184" h="585884">
                    <a:moveTo>
                      <a:pt x="0" y="0"/>
                    </a:moveTo>
                    <a:lnTo>
                      <a:pt x="511184" y="0"/>
                    </a:lnTo>
                    <a:lnTo>
                      <a:pt x="511184" y="585884"/>
                    </a:lnTo>
                    <a:lnTo>
                      <a:pt x="0" y="585884"/>
                    </a:lnTo>
                    <a:lnTo>
                      <a:pt x="0" y="0"/>
                    </a:lnTo>
                    <a:close/>
                  </a:path>
                </a:pathLst>
              </a:custGeom>
              <a:blipFill>
                <a:blip r:embed="rId3"/>
                <a:stretch>
                  <a:fillRect/>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AU"/>
              </a:p>
            </p:txBody>
          </p:sp>
          <p:sp>
            <p:nvSpPr>
              <p:cNvPr id="12" name="Freeform 9">
                <a:extLst>
                  <a:ext uri="{FF2B5EF4-FFF2-40B4-BE49-F238E27FC236}">
                    <a16:creationId xmlns:a16="http://schemas.microsoft.com/office/drawing/2014/main" id="{AB3CEF94-63B0-38FE-07E6-BC1B2C81C5B0}"/>
                  </a:ext>
                </a:extLst>
              </p:cNvPr>
              <p:cNvSpPr/>
              <p:nvPr/>
            </p:nvSpPr>
            <p:spPr>
              <a:xfrm>
                <a:off x="3984188" y="2373179"/>
                <a:ext cx="484597" cy="611479"/>
              </a:xfrm>
              <a:custGeom>
                <a:avLst/>
                <a:gdLst/>
                <a:ahLst/>
                <a:cxnLst/>
                <a:rect l="l" t="t" r="r" b="b"/>
                <a:pathLst>
                  <a:path w="484597" h="611479">
                    <a:moveTo>
                      <a:pt x="0" y="0"/>
                    </a:moveTo>
                    <a:lnTo>
                      <a:pt x="484597" y="0"/>
                    </a:lnTo>
                    <a:lnTo>
                      <a:pt x="484597" y="611479"/>
                    </a:lnTo>
                    <a:lnTo>
                      <a:pt x="0" y="611479"/>
                    </a:lnTo>
                    <a:lnTo>
                      <a:pt x="0" y="0"/>
                    </a:lnTo>
                    <a:close/>
                  </a:path>
                </a:pathLst>
              </a:custGeom>
              <a:blipFill>
                <a:blip r:embed="rId4"/>
                <a:stretch>
                  <a:fillRect/>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AU"/>
              </a:p>
            </p:txBody>
          </p:sp>
        </p:grpSp>
        <p:sp>
          <p:nvSpPr>
            <p:cNvPr id="16" name="TextBox 15">
              <a:extLst>
                <a:ext uri="{FF2B5EF4-FFF2-40B4-BE49-F238E27FC236}">
                  <a16:creationId xmlns:a16="http://schemas.microsoft.com/office/drawing/2014/main" id="{38AA775F-DD28-EC7A-2024-54BA452773D9}"/>
                </a:ext>
              </a:extLst>
            </p:cNvPr>
            <p:cNvSpPr txBox="1"/>
            <p:nvPr/>
          </p:nvSpPr>
          <p:spPr>
            <a:xfrm>
              <a:off x="1486780" y="1702522"/>
              <a:ext cx="3411173" cy="2462298"/>
            </a:xfrm>
            <a:prstGeom prst="rect">
              <a:avLst/>
            </a:prstGeom>
            <a:noFill/>
          </p:spPr>
          <p:txBody>
            <a:bodyPr wrap="square" lIns="0" tIns="0" rIns="0" bIns="0" numCol="2" rtlCol="0">
              <a:noAutofit/>
            </a:bodyPr>
            <a:lstStyle/>
            <a:p>
              <a:pPr algn="l">
                <a:lnSpc>
                  <a:spcPct val="150000"/>
                </a:lnSpc>
                <a:spcAft>
                  <a:spcPts val="1200"/>
                </a:spcAft>
              </a:pPr>
              <a:r>
                <a:rPr lang="en-AU" sz="1800" b="1" dirty="0">
                  <a:latin typeface="+mj-lt"/>
                </a:rPr>
                <a:t>Man </a:t>
              </a:r>
              <a:r>
                <a:rPr lang="en-AU" sz="1800" b="1" dirty="0" err="1">
                  <a:latin typeface="+mj-lt"/>
                </a:rPr>
                <a:t>hādhā</a:t>
              </a:r>
              <a:r>
                <a:rPr lang="en-AU" sz="1800" b="1" dirty="0">
                  <a:latin typeface="+mj-lt"/>
                </a:rPr>
                <a:t>?</a:t>
              </a:r>
            </a:p>
            <a:p>
              <a:pPr algn="l">
                <a:lnSpc>
                  <a:spcPct val="150000"/>
                </a:lnSpc>
                <a:spcAft>
                  <a:spcPts val="1200"/>
                </a:spcAft>
              </a:pPr>
              <a:r>
                <a:rPr lang="en-AU" sz="1800" b="1" dirty="0">
                  <a:latin typeface="+mj-lt"/>
                </a:rPr>
                <a:t>Ma </a:t>
              </a:r>
              <a:r>
                <a:rPr lang="en-AU" sz="1800" b="1" dirty="0" err="1">
                  <a:latin typeface="+mj-lt"/>
                </a:rPr>
                <a:t>ismuki</a:t>
              </a:r>
              <a:r>
                <a:rPr lang="en-AU" sz="1800" b="1" dirty="0">
                  <a:latin typeface="+mj-lt"/>
                </a:rPr>
                <a:t>?</a:t>
              </a:r>
            </a:p>
            <a:p>
              <a:pPr algn="l">
                <a:lnSpc>
                  <a:spcPct val="150000"/>
                </a:lnSpc>
                <a:spcAft>
                  <a:spcPts val="1200"/>
                </a:spcAft>
              </a:pPr>
              <a:r>
                <a:rPr lang="en-AU" sz="1800" b="1" dirty="0">
                  <a:latin typeface="+mj-lt"/>
                </a:rPr>
                <a:t>Ma </a:t>
              </a:r>
              <a:r>
                <a:rPr lang="en-AU" sz="1800" b="1" dirty="0" err="1">
                  <a:latin typeface="+mj-lt"/>
                </a:rPr>
                <a:t>ismuka</a:t>
              </a:r>
              <a:r>
                <a:rPr lang="en-AU" sz="1800" b="1" dirty="0">
                  <a:latin typeface="+mj-lt"/>
                </a:rPr>
                <a:t>?</a:t>
              </a:r>
            </a:p>
            <a:p>
              <a:pPr algn="l">
                <a:lnSpc>
                  <a:spcPct val="150000"/>
                </a:lnSpc>
                <a:spcAft>
                  <a:spcPts val="1200"/>
                </a:spcAft>
              </a:pPr>
              <a:r>
                <a:rPr lang="en-AU" sz="1800" b="1" dirty="0" err="1">
                  <a:latin typeface="+mj-lt"/>
                </a:rPr>
                <a:t>Ismee</a:t>
              </a:r>
              <a:endParaRPr lang="en-AU" sz="1800" b="1" dirty="0">
                <a:latin typeface="+mj-lt"/>
              </a:endParaRPr>
            </a:p>
            <a:p>
              <a:pPr algn="l">
                <a:lnSpc>
                  <a:spcPct val="150000"/>
                </a:lnSpc>
                <a:spcAft>
                  <a:spcPts val="1200"/>
                </a:spcAft>
              </a:pPr>
              <a:r>
                <a:rPr lang="ar-SA" sz="1800" i="1" dirty="0"/>
                <a:t>من هذا؟</a:t>
              </a:r>
              <a:endParaRPr lang="en-AU" sz="1800" i="1" dirty="0"/>
            </a:p>
            <a:p>
              <a:pPr algn="l">
                <a:lnSpc>
                  <a:spcPct val="150000"/>
                </a:lnSpc>
                <a:spcAft>
                  <a:spcPts val="1200"/>
                </a:spcAft>
              </a:pPr>
              <a:r>
                <a:rPr lang="ar-SA" sz="1800" i="1" dirty="0"/>
                <a:t>ما اسمكَ؟</a:t>
              </a:r>
              <a:endParaRPr lang="en-AU" sz="1800" i="1" dirty="0"/>
            </a:p>
            <a:p>
              <a:pPr algn="l">
                <a:lnSpc>
                  <a:spcPct val="150000"/>
                </a:lnSpc>
                <a:spcAft>
                  <a:spcPts val="1200"/>
                </a:spcAft>
              </a:pPr>
              <a:r>
                <a:rPr lang="ar-SA" sz="1800" i="1" dirty="0"/>
                <a:t>ما اسمكِ؟</a:t>
              </a:r>
              <a:endParaRPr lang="en-AU" sz="1800" i="1" dirty="0"/>
            </a:p>
            <a:p>
              <a:pPr algn="l">
                <a:lnSpc>
                  <a:spcPct val="150000"/>
                </a:lnSpc>
                <a:spcAft>
                  <a:spcPts val="1200"/>
                </a:spcAft>
              </a:pPr>
              <a:r>
                <a:rPr lang="en-AU" sz="1800" i="1" dirty="0"/>
                <a:t>...</a:t>
              </a:r>
              <a:r>
                <a:rPr lang="ar-SA" sz="1800" i="1" dirty="0"/>
                <a:t>اسمي</a:t>
              </a:r>
              <a:endParaRPr lang="en-AU" sz="1800" i="1" dirty="0"/>
            </a:p>
          </p:txBody>
        </p:sp>
      </p:grpSp>
      <p:grpSp>
        <p:nvGrpSpPr>
          <p:cNvPr id="31" name="Group 30" descr="What's her name?&#10;Her name is...">
            <a:extLst>
              <a:ext uri="{FF2B5EF4-FFF2-40B4-BE49-F238E27FC236}">
                <a16:creationId xmlns:a16="http://schemas.microsoft.com/office/drawing/2014/main" id="{6FF68366-86C1-DBD3-DA30-99AF1F0A6886}"/>
              </a:ext>
            </a:extLst>
          </p:cNvPr>
          <p:cNvGrpSpPr/>
          <p:nvPr/>
        </p:nvGrpSpPr>
        <p:grpSpPr>
          <a:xfrm>
            <a:off x="5932848" y="1474759"/>
            <a:ext cx="4874556" cy="2736587"/>
            <a:chOff x="5985006" y="1414240"/>
            <a:chExt cx="4874556" cy="2736587"/>
          </a:xfrm>
        </p:grpSpPr>
        <p:grpSp>
          <p:nvGrpSpPr>
            <p:cNvPr id="27" name="Group 26">
              <a:extLst>
                <a:ext uri="{FF2B5EF4-FFF2-40B4-BE49-F238E27FC236}">
                  <a16:creationId xmlns:a16="http://schemas.microsoft.com/office/drawing/2014/main" id="{FF1E34C9-5D4D-1A0E-7F83-A4DA686489E6}"/>
                </a:ext>
              </a:extLst>
            </p:cNvPr>
            <p:cNvGrpSpPr/>
            <p:nvPr/>
          </p:nvGrpSpPr>
          <p:grpSpPr>
            <a:xfrm>
              <a:off x="5985006" y="1414240"/>
              <a:ext cx="4874556" cy="2736587"/>
              <a:chOff x="6349647" y="1613818"/>
              <a:chExt cx="4874556" cy="2736587"/>
            </a:xfrm>
          </p:grpSpPr>
          <p:grpSp>
            <p:nvGrpSpPr>
              <p:cNvPr id="10" name="Group 9">
                <a:extLst>
                  <a:ext uri="{FF2B5EF4-FFF2-40B4-BE49-F238E27FC236}">
                    <a16:creationId xmlns:a16="http://schemas.microsoft.com/office/drawing/2014/main" id="{A59965C4-DA98-9FCF-F721-2FC6E6D32A6E}"/>
                  </a:ext>
                </a:extLst>
              </p:cNvPr>
              <p:cNvGrpSpPr/>
              <p:nvPr/>
            </p:nvGrpSpPr>
            <p:grpSpPr>
              <a:xfrm>
                <a:off x="6349647" y="1613818"/>
                <a:ext cx="4874556" cy="2736587"/>
                <a:chOff x="-3810" y="0"/>
                <a:chExt cx="1363086" cy="902338"/>
              </a:xfrm>
            </p:grpSpPr>
            <p:sp>
              <p:nvSpPr>
                <p:cNvPr id="22" name="Freeform 6">
                  <a:extLst>
                    <a:ext uri="{FF2B5EF4-FFF2-40B4-BE49-F238E27FC236}">
                      <a16:creationId xmlns:a16="http://schemas.microsoft.com/office/drawing/2014/main" id="{FF5DE578-4EE9-A4EF-5CC0-439BCCE8307D}"/>
                    </a:ext>
                  </a:extLst>
                </p:cNvPr>
                <p:cNvSpPr/>
                <p:nvPr/>
              </p:nvSpPr>
              <p:spPr>
                <a:xfrm>
                  <a:off x="9921" y="26670"/>
                  <a:ext cx="1333876" cy="875668"/>
                </a:xfrm>
                <a:custGeom>
                  <a:avLst/>
                  <a:gdLst/>
                  <a:ahLst/>
                  <a:cxnLst/>
                  <a:rect l="l" t="t" r="r" b="b"/>
                  <a:pathLst>
                    <a:path w="1333876" h="875668">
                      <a:moveTo>
                        <a:pt x="1333876" y="875668"/>
                      </a:moveTo>
                      <a:lnTo>
                        <a:pt x="0" y="868048"/>
                      </a:lnTo>
                      <a:lnTo>
                        <a:pt x="0" y="316931"/>
                      </a:lnTo>
                      <a:lnTo>
                        <a:pt x="17780" y="19050"/>
                      </a:lnTo>
                      <a:lnTo>
                        <a:pt x="662945" y="0"/>
                      </a:lnTo>
                      <a:lnTo>
                        <a:pt x="1314826" y="5080"/>
                      </a:lnTo>
                      <a:close/>
                    </a:path>
                  </a:pathLst>
                </a:custGeom>
                <a:solidFill>
                  <a:srgbClr val="B2E1C6"/>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AU" dirty="0"/>
                </a:p>
              </p:txBody>
            </p:sp>
            <p:sp>
              <p:nvSpPr>
                <p:cNvPr id="23" name="Freeform 7">
                  <a:extLst>
                    <a:ext uri="{FF2B5EF4-FFF2-40B4-BE49-F238E27FC236}">
                      <a16:creationId xmlns:a16="http://schemas.microsoft.com/office/drawing/2014/main" id="{42B106E8-5050-BCFF-AA6F-2C199ED5EDF4}"/>
                    </a:ext>
                  </a:extLst>
                </p:cNvPr>
                <p:cNvSpPr/>
                <p:nvPr/>
              </p:nvSpPr>
              <p:spPr>
                <a:xfrm>
                  <a:off x="-3810" y="0"/>
                  <a:ext cx="1363086" cy="902338"/>
                </a:xfrm>
                <a:custGeom>
                  <a:avLst/>
                  <a:gdLst/>
                  <a:ahLst/>
                  <a:cxnLst/>
                  <a:rect l="l" t="t" r="r" b="b"/>
                  <a:pathLst>
                    <a:path w="1363086" h="902338">
                      <a:moveTo>
                        <a:pt x="1328796" y="21590"/>
                      </a:moveTo>
                      <a:cubicBezTo>
                        <a:pt x="1330066" y="34290"/>
                        <a:pt x="1330066" y="44450"/>
                        <a:pt x="1331336" y="54610"/>
                      </a:cubicBezTo>
                      <a:cubicBezTo>
                        <a:pt x="1333876" y="76353"/>
                        <a:pt x="1335146" y="93741"/>
                        <a:pt x="1337686" y="110507"/>
                      </a:cubicBezTo>
                      <a:cubicBezTo>
                        <a:pt x="1337686" y="134726"/>
                        <a:pt x="1350386" y="612264"/>
                        <a:pt x="1356736" y="636483"/>
                      </a:cubicBezTo>
                      <a:cubicBezTo>
                        <a:pt x="1363086" y="673121"/>
                        <a:pt x="1359276" y="710380"/>
                        <a:pt x="1359276" y="747018"/>
                      </a:cubicBezTo>
                      <a:cubicBezTo>
                        <a:pt x="1359276" y="779309"/>
                        <a:pt x="1360546" y="809117"/>
                        <a:pt x="1361816" y="841378"/>
                      </a:cubicBezTo>
                      <a:cubicBezTo>
                        <a:pt x="1361816" y="862968"/>
                        <a:pt x="1361816" y="876938"/>
                        <a:pt x="1361816" y="901068"/>
                      </a:cubicBezTo>
                      <a:cubicBezTo>
                        <a:pt x="1338956" y="901068"/>
                        <a:pt x="1318636" y="902338"/>
                        <a:pt x="1299456" y="901068"/>
                      </a:cubicBezTo>
                      <a:cubicBezTo>
                        <a:pt x="1235021" y="895988"/>
                        <a:pt x="1169594" y="902338"/>
                        <a:pt x="1105159" y="897258"/>
                      </a:cubicBezTo>
                      <a:cubicBezTo>
                        <a:pt x="1066498" y="893448"/>
                        <a:pt x="1028829" y="895988"/>
                        <a:pt x="990168" y="893448"/>
                      </a:cubicBezTo>
                      <a:cubicBezTo>
                        <a:pt x="972324" y="892178"/>
                        <a:pt x="954481" y="890908"/>
                        <a:pt x="936637" y="889638"/>
                      </a:cubicBezTo>
                      <a:cubicBezTo>
                        <a:pt x="925733" y="889638"/>
                        <a:pt x="915820" y="890908"/>
                        <a:pt x="904915" y="890908"/>
                      </a:cubicBezTo>
                      <a:cubicBezTo>
                        <a:pt x="877159" y="889638"/>
                        <a:pt x="800828" y="890908"/>
                        <a:pt x="773071" y="889638"/>
                      </a:cubicBezTo>
                      <a:cubicBezTo>
                        <a:pt x="753245" y="888368"/>
                        <a:pt x="356722" y="897258"/>
                        <a:pt x="336896" y="895988"/>
                      </a:cubicBezTo>
                      <a:cubicBezTo>
                        <a:pt x="331940" y="895988"/>
                        <a:pt x="325992" y="897258"/>
                        <a:pt x="321035" y="897258"/>
                      </a:cubicBezTo>
                      <a:cubicBezTo>
                        <a:pt x="309140" y="897258"/>
                        <a:pt x="298235" y="898528"/>
                        <a:pt x="286340" y="898528"/>
                      </a:cubicBezTo>
                      <a:cubicBezTo>
                        <a:pt x="256600" y="898528"/>
                        <a:pt x="227853" y="897258"/>
                        <a:pt x="198113" y="895988"/>
                      </a:cubicBezTo>
                      <a:cubicBezTo>
                        <a:pt x="180270" y="894718"/>
                        <a:pt x="162426" y="893448"/>
                        <a:pt x="145574" y="892178"/>
                      </a:cubicBezTo>
                      <a:cubicBezTo>
                        <a:pt x="113852" y="890908"/>
                        <a:pt x="82130" y="889638"/>
                        <a:pt x="48260" y="889638"/>
                      </a:cubicBezTo>
                      <a:cubicBezTo>
                        <a:pt x="38100" y="889638"/>
                        <a:pt x="29210" y="889638"/>
                        <a:pt x="19050" y="888368"/>
                      </a:cubicBezTo>
                      <a:cubicBezTo>
                        <a:pt x="10160" y="887098"/>
                        <a:pt x="5080" y="880748"/>
                        <a:pt x="7620" y="871858"/>
                      </a:cubicBezTo>
                      <a:cubicBezTo>
                        <a:pt x="16510" y="840166"/>
                        <a:pt x="12700" y="824641"/>
                        <a:pt x="11430" y="808496"/>
                      </a:cubicBezTo>
                      <a:cubicBezTo>
                        <a:pt x="10160" y="775584"/>
                        <a:pt x="6350" y="743292"/>
                        <a:pt x="7620" y="710380"/>
                      </a:cubicBezTo>
                      <a:cubicBezTo>
                        <a:pt x="5080" y="669395"/>
                        <a:pt x="0" y="162049"/>
                        <a:pt x="7620" y="120443"/>
                      </a:cubicBezTo>
                      <a:cubicBezTo>
                        <a:pt x="8890" y="112370"/>
                        <a:pt x="7620" y="103677"/>
                        <a:pt x="8890" y="95604"/>
                      </a:cubicBezTo>
                      <a:cubicBezTo>
                        <a:pt x="10160" y="82563"/>
                        <a:pt x="12700" y="68280"/>
                        <a:pt x="13970" y="44450"/>
                      </a:cubicBezTo>
                      <a:cubicBezTo>
                        <a:pt x="13970" y="41910"/>
                        <a:pt x="15240" y="39370"/>
                        <a:pt x="16510" y="38100"/>
                      </a:cubicBezTo>
                      <a:cubicBezTo>
                        <a:pt x="38100" y="35560"/>
                        <a:pt x="57348" y="30480"/>
                        <a:pt x="73209" y="29210"/>
                      </a:cubicBezTo>
                      <a:cubicBezTo>
                        <a:pt x="99974" y="25400"/>
                        <a:pt x="126739" y="22860"/>
                        <a:pt x="154496" y="20320"/>
                      </a:cubicBezTo>
                      <a:cubicBezTo>
                        <a:pt x="173331" y="17780"/>
                        <a:pt x="192165" y="16510"/>
                        <a:pt x="210009" y="13970"/>
                      </a:cubicBezTo>
                      <a:cubicBezTo>
                        <a:pt x="227853" y="11430"/>
                        <a:pt x="246687" y="8890"/>
                        <a:pt x="264531" y="8890"/>
                      </a:cubicBezTo>
                      <a:cubicBezTo>
                        <a:pt x="284357" y="7620"/>
                        <a:pt x="304183" y="10160"/>
                        <a:pt x="324009" y="8890"/>
                      </a:cubicBezTo>
                      <a:cubicBezTo>
                        <a:pt x="348792" y="8890"/>
                        <a:pt x="797854" y="6350"/>
                        <a:pt x="822637" y="5080"/>
                      </a:cubicBezTo>
                      <a:cubicBezTo>
                        <a:pt x="846428" y="3810"/>
                        <a:pt x="870220" y="2540"/>
                        <a:pt x="895002" y="2540"/>
                      </a:cubicBezTo>
                      <a:cubicBezTo>
                        <a:pt x="935646" y="1270"/>
                        <a:pt x="975298" y="0"/>
                        <a:pt x="1015942" y="0"/>
                      </a:cubicBezTo>
                      <a:cubicBezTo>
                        <a:pt x="1032794" y="0"/>
                        <a:pt x="1050637" y="2540"/>
                        <a:pt x="1067490" y="2540"/>
                      </a:cubicBezTo>
                      <a:cubicBezTo>
                        <a:pt x="1114081" y="3810"/>
                        <a:pt x="1161664" y="5080"/>
                        <a:pt x="1208255" y="7620"/>
                      </a:cubicBezTo>
                      <a:cubicBezTo>
                        <a:pt x="1233038" y="8890"/>
                        <a:pt x="1257821" y="12700"/>
                        <a:pt x="1282603" y="16510"/>
                      </a:cubicBezTo>
                      <a:cubicBezTo>
                        <a:pt x="1288551" y="16510"/>
                        <a:pt x="1294499" y="16510"/>
                        <a:pt x="1299456" y="16510"/>
                      </a:cubicBezTo>
                      <a:cubicBezTo>
                        <a:pt x="1309746" y="17780"/>
                        <a:pt x="1318636" y="20320"/>
                        <a:pt x="1328796" y="21590"/>
                      </a:cubicBezTo>
                      <a:close/>
                      <a:moveTo>
                        <a:pt x="1338956" y="884558"/>
                      </a:moveTo>
                      <a:cubicBezTo>
                        <a:pt x="1340226" y="868048"/>
                        <a:pt x="1341496" y="855348"/>
                        <a:pt x="1341496" y="842648"/>
                      </a:cubicBezTo>
                      <a:cubicBezTo>
                        <a:pt x="1340226" y="806012"/>
                        <a:pt x="1338956" y="773100"/>
                        <a:pt x="1338956" y="737703"/>
                      </a:cubicBezTo>
                      <a:cubicBezTo>
                        <a:pt x="1338956" y="721558"/>
                        <a:pt x="1341496" y="705412"/>
                        <a:pt x="1340226" y="689266"/>
                      </a:cubicBezTo>
                      <a:cubicBezTo>
                        <a:pt x="1340226" y="674363"/>
                        <a:pt x="1338956" y="658838"/>
                        <a:pt x="1337686" y="643934"/>
                      </a:cubicBezTo>
                      <a:cubicBezTo>
                        <a:pt x="1332606" y="620958"/>
                        <a:pt x="1321176" y="145283"/>
                        <a:pt x="1321176" y="122306"/>
                      </a:cubicBezTo>
                      <a:cubicBezTo>
                        <a:pt x="1318636" y="103056"/>
                        <a:pt x="1316096" y="83184"/>
                        <a:pt x="1313556" y="63500"/>
                      </a:cubicBezTo>
                      <a:cubicBezTo>
                        <a:pt x="1312286" y="44450"/>
                        <a:pt x="1311016" y="43180"/>
                        <a:pt x="1296482" y="41910"/>
                      </a:cubicBezTo>
                      <a:cubicBezTo>
                        <a:pt x="1293508" y="41910"/>
                        <a:pt x="1291525" y="41910"/>
                        <a:pt x="1288551" y="40640"/>
                      </a:cubicBezTo>
                      <a:cubicBezTo>
                        <a:pt x="1263768" y="36830"/>
                        <a:pt x="1237994" y="31750"/>
                        <a:pt x="1213212" y="30480"/>
                      </a:cubicBezTo>
                      <a:cubicBezTo>
                        <a:pt x="1152742" y="26670"/>
                        <a:pt x="1091281" y="25400"/>
                        <a:pt x="1030811" y="22860"/>
                      </a:cubicBezTo>
                      <a:cubicBezTo>
                        <a:pt x="1021890" y="22860"/>
                        <a:pt x="1011976" y="22860"/>
                        <a:pt x="1003055" y="22860"/>
                      </a:cubicBezTo>
                      <a:cubicBezTo>
                        <a:pt x="988185" y="22860"/>
                        <a:pt x="973315" y="22860"/>
                        <a:pt x="959437" y="22860"/>
                      </a:cubicBezTo>
                      <a:cubicBezTo>
                        <a:pt x="927715" y="22860"/>
                        <a:pt x="895994" y="22860"/>
                        <a:pt x="865263" y="24130"/>
                      </a:cubicBezTo>
                      <a:cubicBezTo>
                        <a:pt x="838498" y="25400"/>
                        <a:pt x="387453" y="29210"/>
                        <a:pt x="360688" y="29210"/>
                      </a:cubicBezTo>
                      <a:cubicBezTo>
                        <a:pt x="317070" y="29210"/>
                        <a:pt x="273453" y="26670"/>
                        <a:pt x="229835" y="33020"/>
                      </a:cubicBezTo>
                      <a:cubicBezTo>
                        <a:pt x="207035" y="36830"/>
                        <a:pt x="185226" y="36830"/>
                        <a:pt x="163418" y="38100"/>
                      </a:cubicBezTo>
                      <a:cubicBezTo>
                        <a:pt x="125748" y="41910"/>
                        <a:pt x="88078" y="45720"/>
                        <a:pt x="49530" y="50800"/>
                      </a:cubicBezTo>
                      <a:cubicBezTo>
                        <a:pt x="36830" y="50800"/>
                        <a:pt x="34290" y="53340"/>
                        <a:pt x="33020" y="66417"/>
                      </a:cubicBezTo>
                      <a:cubicBezTo>
                        <a:pt x="31750" y="77595"/>
                        <a:pt x="31750" y="88773"/>
                        <a:pt x="30480" y="99951"/>
                      </a:cubicBezTo>
                      <a:cubicBezTo>
                        <a:pt x="29210" y="118580"/>
                        <a:pt x="26670" y="136589"/>
                        <a:pt x="25400" y="155218"/>
                      </a:cubicBezTo>
                      <a:cubicBezTo>
                        <a:pt x="20320" y="175090"/>
                        <a:pt x="26670" y="660701"/>
                        <a:pt x="29210" y="680573"/>
                      </a:cubicBezTo>
                      <a:cubicBezTo>
                        <a:pt x="29210" y="701686"/>
                        <a:pt x="29210" y="723421"/>
                        <a:pt x="30480" y="744534"/>
                      </a:cubicBezTo>
                      <a:cubicBezTo>
                        <a:pt x="30480" y="760059"/>
                        <a:pt x="33020" y="775584"/>
                        <a:pt x="33020" y="791108"/>
                      </a:cubicBezTo>
                      <a:cubicBezTo>
                        <a:pt x="33020" y="807875"/>
                        <a:pt x="33020" y="824641"/>
                        <a:pt x="31750" y="842648"/>
                      </a:cubicBezTo>
                      <a:cubicBezTo>
                        <a:pt x="31750" y="846458"/>
                        <a:pt x="31750" y="848998"/>
                        <a:pt x="31750" y="852808"/>
                      </a:cubicBezTo>
                      <a:cubicBezTo>
                        <a:pt x="31750" y="862968"/>
                        <a:pt x="35560" y="866778"/>
                        <a:pt x="44450" y="866778"/>
                      </a:cubicBezTo>
                      <a:cubicBezTo>
                        <a:pt x="59330" y="866778"/>
                        <a:pt x="73209" y="868048"/>
                        <a:pt x="86096" y="868048"/>
                      </a:cubicBezTo>
                      <a:cubicBezTo>
                        <a:pt x="104930" y="868048"/>
                        <a:pt x="124757" y="865508"/>
                        <a:pt x="143591" y="868048"/>
                      </a:cubicBezTo>
                      <a:cubicBezTo>
                        <a:pt x="174322" y="871858"/>
                        <a:pt x="205052" y="874398"/>
                        <a:pt x="235783" y="873128"/>
                      </a:cubicBezTo>
                      <a:cubicBezTo>
                        <a:pt x="255609" y="871858"/>
                        <a:pt x="274444" y="874398"/>
                        <a:pt x="294270" y="874398"/>
                      </a:cubicBezTo>
                      <a:cubicBezTo>
                        <a:pt x="323018" y="874398"/>
                        <a:pt x="351766" y="873128"/>
                        <a:pt x="380514" y="874398"/>
                      </a:cubicBezTo>
                      <a:cubicBezTo>
                        <a:pt x="423140" y="875668"/>
                        <a:pt x="891037" y="865508"/>
                        <a:pt x="934655" y="868048"/>
                      </a:cubicBezTo>
                      <a:cubicBezTo>
                        <a:pt x="953489" y="869318"/>
                        <a:pt x="972324" y="870588"/>
                        <a:pt x="990168" y="870588"/>
                      </a:cubicBezTo>
                      <a:cubicBezTo>
                        <a:pt x="1022881" y="873128"/>
                        <a:pt x="1054603" y="869318"/>
                        <a:pt x="1087316" y="873128"/>
                      </a:cubicBezTo>
                      <a:cubicBezTo>
                        <a:pt x="1114081" y="875668"/>
                        <a:pt x="1140846" y="875668"/>
                        <a:pt x="1167612" y="878208"/>
                      </a:cubicBezTo>
                      <a:cubicBezTo>
                        <a:pt x="1207264" y="882018"/>
                        <a:pt x="1246916" y="884558"/>
                        <a:pt x="1286569" y="885828"/>
                      </a:cubicBezTo>
                      <a:cubicBezTo>
                        <a:pt x="1301438" y="885828"/>
                        <a:pt x="1318636" y="884558"/>
                        <a:pt x="1338956" y="884558"/>
                      </a:cubicBezTo>
                      <a:close/>
                    </a:path>
                  </a:pathLst>
                </a:custGeom>
                <a:solidFill>
                  <a:srgbClr val="49444B"/>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AU"/>
                </a:p>
              </p:txBody>
            </p:sp>
          </p:grpSp>
          <p:sp>
            <p:nvSpPr>
              <p:cNvPr id="15" name="Freeform 12">
                <a:extLst>
                  <a:ext uri="{FF2B5EF4-FFF2-40B4-BE49-F238E27FC236}">
                    <a16:creationId xmlns:a16="http://schemas.microsoft.com/office/drawing/2014/main" id="{E61508E0-F901-9B76-C3CA-EBC10EC64444}"/>
                  </a:ext>
                </a:extLst>
              </p:cNvPr>
              <p:cNvSpPr/>
              <p:nvPr/>
            </p:nvSpPr>
            <p:spPr>
              <a:xfrm>
                <a:off x="9711377" y="2383018"/>
                <a:ext cx="728623" cy="835098"/>
              </a:xfrm>
              <a:custGeom>
                <a:avLst/>
                <a:gdLst/>
                <a:ahLst/>
                <a:cxnLst/>
                <a:rect l="l" t="t" r="r" b="b"/>
                <a:pathLst>
                  <a:path w="728623" h="835098">
                    <a:moveTo>
                      <a:pt x="0" y="0"/>
                    </a:moveTo>
                    <a:lnTo>
                      <a:pt x="728623" y="0"/>
                    </a:lnTo>
                    <a:lnTo>
                      <a:pt x="728623" y="835098"/>
                    </a:lnTo>
                    <a:lnTo>
                      <a:pt x="0" y="835098"/>
                    </a:lnTo>
                    <a:lnTo>
                      <a:pt x="0" y="0"/>
                    </a:lnTo>
                    <a:close/>
                  </a:path>
                </a:pathLst>
              </a:custGeom>
              <a:blipFill>
                <a:blip r:embed="rId3"/>
                <a:stretch>
                  <a:fillRect/>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AU" dirty="0"/>
              </a:p>
            </p:txBody>
          </p:sp>
        </p:grpSp>
        <p:sp>
          <p:nvSpPr>
            <p:cNvPr id="6" name="TextBox 5">
              <a:extLst>
                <a:ext uri="{FF2B5EF4-FFF2-40B4-BE49-F238E27FC236}">
                  <a16:creationId xmlns:a16="http://schemas.microsoft.com/office/drawing/2014/main" id="{A6C8A61F-606C-D425-9FB2-04A8ADAE9C69}"/>
                </a:ext>
              </a:extLst>
            </p:cNvPr>
            <p:cNvSpPr txBox="1"/>
            <p:nvPr/>
          </p:nvSpPr>
          <p:spPr>
            <a:xfrm>
              <a:off x="6424297" y="2143306"/>
              <a:ext cx="3547267" cy="1024043"/>
            </a:xfrm>
            <a:prstGeom prst="rect">
              <a:avLst/>
            </a:prstGeom>
            <a:noFill/>
          </p:spPr>
          <p:txBody>
            <a:bodyPr wrap="square" lIns="0" tIns="0" rIns="0" bIns="0" numCol="2" rtlCol="0">
              <a:noAutofit/>
            </a:bodyPr>
            <a:lstStyle/>
            <a:p>
              <a:pPr algn="l">
                <a:lnSpc>
                  <a:spcPct val="150000"/>
                </a:lnSpc>
                <a:spcAft>
                  <a:spcPts val="1200"/>
                </a:spcAft>
              </a:pPr>
              <a:r>
                <a:rPr lang="en-AU" sz="1800" b="1" dirty="0">
                  <a:latin typeface="+mj-lt"/>
                </a:rPr>
                <a:t>Ma </a:t>
              </a:r>
              <a:r>
                <a:rPr lang="en-AU" sz="1800" b="1" dirty="0" err="1">
                  <a:latin typeface="+mj-lt"/>
                </a:rPr>
                <a:t>ismuha</a:t>
              </a:r>
              <a:r>
                <a:rPr lang="en-AU" sz="1800" b="1" dirty="0">
                  <a:latin typeface="+mj-lt"/>
                </a:rPr>
                <a:t> ?</a:t>
              </a:r>
            </a:p>
            <a:p>
              <a:pPr algn="l">
                <a:lnSpc>
                  <a:spcPct val="150000"/>
                </a:lnSpc>
                <a:spcAft>
                  <a:spcPts val="1200"/>
                </a:spcAft>
              </a:pPr>
              <a:r>
                <a:rPr lang="en-AU" sz="1800" b="1" dirty="0" err="1">
                  <a:latin typeface="+mj-lt"/>
                </a:rPr>
                <a:t>Ismuha</a:t>
              </a:r>
              <a:r>
                <a:rPr lang="en-AU" sz="1800" b="1" dirty="0">
                  <a:latin typeface="+mj-lt"/>
                </a:rPr>
                <a:t>…</a:t>
              </a:r>
            </a:p>
            <a:p>
              <a:pPr algn="l">
                <a:lnSpc>
                  <a:spcPct val="150000"/>
                </a:lnSpc>
                <a:spcAft>
                  <a:spcPts val="1200"/>
                </a:spcAft>
              </a:pPr>
              <a:endParaRPr lang="en-AU" sz="1800" b="1" dirty="0">
                <a:latin typeface="+mj-lt"/>
              </a:endParaRPr>
            </a:p>
            <a:p>
              <a:pPr algn="l">
                <a:lnSpc>
                  <a:spcPct val="150000"/>
                </a:lnSpc>
                <a:spcAft>
                  <a:spcPts val="1200"/>
                </a:spcAft>
              </a:pPr>
              <a:endParaRPr lang="en-AU" sz="1800" b="1" dirty="0"/>
            </a:p>
            <a:p>
              <a:pPr algn="l">
                <a:lnSpc>
                  <a:spcPct val="150000"/>
                </a:lnSpc>
                <a:spcAft>
                  <a:spcPts val="1200"/>
                </a:spcAft>
              </a:pPr>
              <a:r>
                <a:rPr lang="ar-SA" sz="1800" b="0" i="1" u="none" strike="noStrike" dirty="0">
                  <a:solidFill>
                    <a:srgbClr val="000000"/>
                  </a:solidFill>
                  <a:effectLst/>
                  <a:cs typeface="Calibri" panose="020F0502020204030204" pitchFamily="34" charset="0"/>
                </a:rPr>
                <a:t>ما اسمها؟</a:t>
              </a:r>
              <a:endParaRPr lang="en-AU" sz="1800" b="1" i="1" u="none" strike="noStrike" dirty="0">
                <a:solidFill>
                  <a:srgbClr val="000000"/>
                </a:solidFill>
                <a:effectLst/>
                <a:cs typeface="Calibri" panose="020F0502020204030204" pitchFamily="34" charset="0"/>
              </a:endParaRPr>
            </a:p>
            <a:p>
              <a:pPr algn="l">
                <a:lnSpc>
                  <a:spcPct val="150000"/>
                </a:lnSpc>
                <a:spcAft>
                  <a:spcPts val="1200"/>
                </a:spcAft>
              </a:pPr>
              <a:r>
                <a:rPr lang="ar-SA" sz="1800" b="0" i="1" u="none" strike="noStrike" dirty="0">
                  <a:solidFill>
                    <a:srgbClr val="000000"/>
                  </a:solidFill>
                  <a:effectLst/>
                  <a:cs typeface="Calibri" panose="020F0502020204030204" pitchFamily="34" charset="0"/>
                </a:rPr>
                <a:t>اسمها</a:t>
              </a:r>
              <a:r>
                <a:rPr lang="en-AU" sz="1800" b="1" i="1" dirty="0">
                  <a:solidFill>
                    <a:srgbClr val="000000"/>
                  </a:solidFill>
                  <a:cs typeface="Calibri" panose="020F0502020204030204" pitchFamily="34" charset="0"/>
                </a:rPr>
                <a:t>….</a:t>
              </a:r>
              <a:endParaRPr lang="en-AU" sz="1800" b="1" i="1" dirty="0"/>
            </a:p>
            <a:p>
              <a:pPr algn="l">
                <a:lnSpc>
                  <a:spcPct val="150000"/>
                </a:lnSpc>
                <a:spcAft>
                  <a:spcPts val="1200"/>
                </a:spcAft>
              </a:pPr>
              <a:endParaRPr lang="en-AU" sz="1800" b="1" dirty="0"/>
            </a:p>
            <a:p>
              <a:pPr algn="l">
                <a:lnSpc>
                  <a:spcPct val="150000"/>
                </a:lnSpc>
                <a:spcAft>
                  <a:spcPts val="1200"/>
                </a:spcAft>
              </a:pPr>
              <a:endParaRPr lang="en-AU" sz="1800" b="1" dirty="0"/>
            </a:p>
            <a:p>
              <a:pPr algn="l">
                <a:lnSpc>
                  <a:spcPct val="150000"/>
                </a:lnSpc>
                <a:spcAft>
                  <a:spcPts val="1200"/>
                </a:spcAft>
              </a:pPr>
              <a:endParaRPr lang="en-AU" sz="1800" dirty="0"/>
            </a:p>
          </p:txBody>
        </p:sp>
      </p:grpSp>
      <p:grpSp>
        <p:nvGrpSpPr>
          <p:cNvPr id="32" name="Group 31" descr="What's his name?&#10;His name is...">
            <a:extLst>
              <a:ext uri="{FF2B5EF4-FFF2-40B4-BE49-F238E27FC236}">
                <a16:creationId xmlns:a16="http://schemas.microsoft.com/office/drawing/2014/main" id="{368A14F1-A60F-D969-6A4F-86A0E97BBF92}"/>
              </a:ext>
            </a:extLst>
          </p:cNvPr>
          <p:cNvGrpSpPr/>
          <p:nvPr/>
        </p:nvGrpSpPr>
        <p:grpSpPr>
          <a:xfrm>
            <a:off x="3486080" y="3894254"/>
            <a:ext cx="4888539" cy="2655703"/>
            <a:chOff x="3448719" y="3815531"/>
            <a:chExt cx="4888539" cy="2655703"/>
          </a:xfrm>
        </p:grpSpPr>
        <p:grpSp>
          <p:nvGrpSpPr>
            <p:cNvPr id="18" name="Group 17">
              <a:extLst>
                <a:ext uri="{FF2B5EF4-FFF2-40B4-BE49-F238E27FC236}">
                  <a16:creationId xmlns:a16="http://schemas.microsoft.com/office/drawing/2014/main" id="{5CEF83E7-0786-D873-4FF3-030A19FA4CA1}"/>
                </a:ext>
              </a:extLst>
            </p:cNvPr>
            <p:cNvGrpSpPr/>
            <p:nvPr/>
          </p:nvGrpSpPr>
          <p:grpSpPr>
            <a:xfrm>
              <a:off x="3448719" y="3815531"/>
              <a:ext cx="4888539" cy="2655703"/>
              <a:chOff x="-3810" y="0"/>
              <a:chExt cx="1363086" cy="649887"/>
            </a:xfrm>
          </p:grpSpPr>
          <p:sp>
            <p:nvSpPr>
              <p:cNvPr id="20" name="Freeform 15">
                <a:extLst>
                  <a:ext uri="{FF2B5EF4-FFF2-40B4-BE49-F238E27FC236}">
                    <a16:creationId xmlns:a16="http://schemas.microsoft.com/office/drawing/2014/main" id="{8621FC9A-14D9-918B-B858-37BDE0911BB2}"/>
                  </a:ext>
                </a:extLst>
              </p:cNvPr>
              <p:cNvSpPr/>
              <p:nvPr/>
            </p:nvSpPr>
            <p:spPr>
              <a:xfrm>
                <a:off x="10160" y="16510"/>
                <a:ext cx="1333876" cy="623217"/>
              </a:xfrm>
              <a:custGeom>
                <a:avLst/>
                <a:gdLst/>
                <a:ahLst/>
                <a:cxnLst/>
                <a:rect l="l" t="t" r="r" b="b"/>
                <a:pathLst>
                  <a:path w="1333876" h="623217">
                    <a:moveTo>
                      <a:pt x="1333876" y="623217"/>
                    </a:moveTo>
                    <a:lnTo>
                      <a:pt x="0" y="615597"/>
                    </a:lnTo>
                    <a:lnTo>
                      <a:pt x="0" y="229375"/>
                    </a:lnTo>
                    <a:lnTo>
                      <a:pt x="17780" y="19050"/>
                    </a:lnTo>
                    <a:lnTo>
                      <a:pt x="662945" y="0"/>
                    </a:lnTo>
                    <a:lnTo>
                      <a:pt x="1314826" y="5080"/>
                    </a:lnTo>
                    <a:close/>
                  </a:path>
                </a:pathLst>
              </a:custGeom>
              <a:solidFill>
                <a:srgbClr val="FFEEAA"/>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AU"/>
              </a:p>
            </p:txBody>
          </p:sp>
          <p:sp>
            <p:nvSpPr>
              <p:cNvPr id="21" name="Freeform 16">
                <a:extLst>
                  <a:ext uri="{FF2B5EF4-FFF2-40B4-BE49-F238E27FC236}">
                    <a16:creationId xmlns:a16="http://schemas.microsoft.com/office/drawing/2014/main" id="{69B02A16-34F3-1712-7C0E-04067C99B5A8}"/>
                  </a:ext>
                </a:extLst>
              </p:cNvPr>
              <p:cNvSpPr/>
              <p:nvPr/>
            </p:nvSpPr>
            <p:spPr>
              <a:xfrm>
                <a:off x="-3810" y="0"/>
                <a:ext cx="1363086" cy="649887"/>
              </a:xfrm>
              <a:custGeom>
                <a:avLst/>
                <a:gdLst/>
                <a:ahLst/>
                <a:cxnLst/>
                <a:rect l="l" t="t" r="r" b="b"/>
                <a:pathLst>
                  <a:path w="1363086" h="649887">
                    <a:moveTo>
                      <a:pt x="1328796" y="21590"/>
                    </a:moveTo>
                    <a:cubicBezTo>
                      <a:pt x="1330066" y="34290"/>
                      <a:pt x="1330066" y="44450"/>
                      <a:pt x="1331336" y="54610"/>
                    </a:cubicBezTo>
                    <a:cubicBezTo>
                      <a:pt x="1333876" y="72447"/>
                      <a:pt x="1335146" y="84177"/>
                      <a:pt x="1337686" y="95488"/>
                    </a:cubicBezTo>
                    <a:cubicBezTo>
                      <a:pt x="1337686" y="111827"/>
                      <a:pt x="1350386" y="433985"/>
                      <a:pt x="1356736" y="450323"/>
                    </a:cubicBezTo>
                    <a:cubicBezTo>
                      <a:pt x="1363086" y="475040"/>
                      <a:pt x="1359276" y="500176"/>
                      <a:pt x="1359276" y="524893"/>
                    </a:cubicBezTo>
                    <a:cubicBezTo>
                      <a:pt x="1359276" y="546678"/>
                      <a:pt x="1360546" y="566786"/>
                      <a:pt x="1361816" y="588927"/>
                    </a:cubicBezTo>
                    <a:cubicBezTo>
                      <a:pt x="1361816" y="610517"/>
                      <a:pt x="1361816" y="624487"/>
                      <a:pt x="1361816" y="648617"/>
                    </a:cubicBezTo>
                    <a:cubicBezTo>
                      <a:pt x="1338956" y="648617"/>
                      <a:pt x="1318636" y="649887"/>
                      <a:pt x="1299456" y="648617"/>
                    </a:cubicBezTo>
                    <a:cubicBezTo>
                      <a:pt x="1235021" y="643537"/>
                      <a:pt x="1169594" y="649887"/>
                      <a:pt x="1105159" y="644807"/>
                    </a:cubicBezTo>
                    <a:cubicBezTo>
                      <a:pt x="1066498" y="640997"/>
                      <a:pt x="1028829" y="643537"/>
                      <a:pt x="990168" y="640997"/>
                    </a:cubicBezTo>
                    <a:cubicBezTo>
                      <a:pt x="972324" y="639727"/>
                      <a:pt x="954481" y="638457"/>
                      <a:pt x="936637" y="637187"/>
                    </a:cubicBezTo>
                    <a:cubicBezTo>
                      <a:pt x="925733" y="637187"/>
                      <a:pt x="915820" y="638457"/>
                      <a:pt x="904915" y="638457"/>
                    </a:cubicBezTo>
                    <a:cubicBezTo>
                      <a:pt x="877159" y="637187"/>
                      <a:pt x="800828" y="638457"/>
                      <a:pt x="773071" y="637187"/>
                    </a:cubicBezTo>
                    <a:cubicBezTo>
                      <a:pt x="753245" y="635917"/>
                      <a:pt x="356722" y="644807"/>
                      <a:pt x="336896" y="643537"/>
                    </a:cubicBezTo>
                    <a:cubicBezTo>
                      <a:pt x="331940" y="643537"/>
                      <a:pt x="325992" y="644807"/>
                      <a:pt x="321035" y="644807"/>
                    </a:cubicBezTo>
                    <a:cubicBezTo>
                      <a:pt x="309140" y="644807"/>
                      <a:pt x="298235" y="646077"/>
                      <a:pt x="286340" y="646077"/>
                    </a:cubicBezTo>
                    <a:cubicBezTo>
                      <a:pt x="256600" y="646077"/>
                      <a:pt x="227853" y="644807"/>
                      <a:pt x="198113" y="643537"/>
                    </a:cubicBezTo>
                    <a:cubicBezTo>
                      <a:pt x="180270" y="642267"/>
                      <a:pt x="162426" y="640997"/>
                      <a:pt x="145574" y="639727"/>
                    </a:cubicBezTo>
                    <a:cubicBezTo>
                      <a:pt x="113852" y="638457"/>
                      <a:pt x="82130" y="637187"/>
                      <a:pt x="48260" y="637187"/>
                    </a:cubicBezTo>
                    <a:cubicBezTo>
                      <a:pt x="38100" y="637187"/>
                      <a:pt x="29210" y="637187"/>
                      <a:pt x="19050" y="635917"/>
                    </a:cubicBezTo>
                    <a:cubicBezTo>
                      <a:pt x="10160" y="634647"/>
                      <a:pt x="5080" y="628297"/>
                      <a:pt x="7620" y="619407"/>
                    </a:cubicBezTo>
                    <a:cubicBezTo>
                      <a:pt x="16510" y="587733"/>
                      <a:pt x="12700" y="577260"/>
                      <a:pt x="11430" y="566368"/>
                    </a:cubicBezTo>
                    <a:cubicBezTo>
                      <a:pt x="10160" y="544164"/>
                      <a:pt x="6350" y="522380"/>
                      <a:pt x="7620" y="500176"/>
                    </a:cubicBezTo>
                    <a:cubicBezTo>
                      <a:pt x="5080" y="472527"/>
                      <a:pt x="0" y="130260"/>
                      <a:pt x="7620" y="102191"/>
                    </a:cubicBezTo>
                    <a:cubicBezTo>
                      <a:pt x="8890" y="96745"/>
                      <a:pt x="7620" y="90880"/>
                      <a:pt x="8890" y="85434"/>
                    </a:cubicBezTo>
                    <a:cubicBezTo>
                      <a:pt x="10160" y="76636"/>
                      <a:pt x="12700" y="67001"/>
                      <a:pt x="13970" y="44450"/>
                    </a:cubicBezTo>
                    <a:cubicBezTo>
                      <a:pt x="13970" y="41910"/>
                      <a:pt x="15240" y="39370"/>
                      <a:pt x="16510" y="38100"/>
                    </a:cubicBezTo>
                    <a:cubicBezTo>
                      <a:pt x="38100" y="35560"/>
                      <a:pt x="57348" y="30480"/>
                      <a:pt x="73209" y="29210"/>
                    </a:cubicBezTo>
                    <a:cubicBezTo>
                      <a:pt x="99974" y="25400"/>
                      <a:pt x="126739" y="22860"/>
                      <a:pt x="154496" y="20320"/>
                    </a:cubicBezTo>
                    <a:cubicBezTo>
                      <a:pt x="173331" y="17780"/>
                      <a:pt x="192165" y="16510"/>
                      <a:pt x="210009" y="13970"/>
                    </a:cubicBezTo>
                    <a:cubicBezTo>
                      <a:pt x="227853" y="11430"/>
                      <a:pt x="246687" y="8890"/>
                      <a:pt x="264531" y="8890"/>
                    </a:cubicBezTo>
                    <a:cubicBezTo>
                      <a:pt x="284357" y="7620"/>
                      <a:pt x="304183" y="10160"/>
                      <a:pt x="324009" y="8890"/>
                    </a:cubicBezTo>
                    <a:cubicBezTo>
                      <a:pt x="348792" y="8890"/>
                      <a:pt x="797854" y="6350"/>
                      <a:pt x="822637" y="5080"/>
                    </a:cubicBezTo>
                    <a:cubicBezTo>
                      <a:pt x="846428" y="3810"/>
                      <a:pt x="870220" y="2540"/>
                      <a:pt x="895002" y="2540"/>
                    </a:cubicBezTo>
                    <a:cubicBezTo>
                      <a:pt x="935646" y="1270"/>
                      <a:pt x="975298" y="0"/>
                      <a:pt x="1015942" y="0"/>
                    </a:cubicBezTo>
                    <a:cubicBezTo>
                      <a:pt x="1032794" y="0"/>
                      <a:pt x="1050637" y="2540"/>
                      <a:pt x="1067490" y="2540"/>
                    </a:cubicBezTo>
                    <a:cubicBezTo>
                      <a:pt x="1114081" y="3810"/>
                      <a:pt x="1161664" y="5080"/>
                      <a:pt x="1208255" y="7620"/>
                    </a:cubicBezTo>
                    <a:cubicBezTo>
                      <a:pt x="1233038" y="8890"/>
                      <a:pt x="1257821" y="12700"/>
                      <a:pt x="1282603" y="16510"/>
                    </a:cubicBezTo>
                    <a:cubicBezTo>
                      <a:pt x="1288551" y="16510"/>
                      <a:pt x="1294499" y="16510"/>
                      <a:pt x="1299456" y="16510"/>
                    </a:cubicBezTo>
                    <a:cubicBezTo>
                      <a:pt x="1309746" y="17780"/>
                      <a:pt x="1318636" y="20320"/>
                      <a:pt x="1328796" y="21590"/>
                    </a:cubicBezTo>
                    <a:close/>
                    <a:moveTo>
                      <a:pt x="1338956" y="632107"/>
                    </a:moveTo>
                    <a:cubicBezTo>
                      <a:pt x="1340226" y="615597"/>
                      <a:pt x="1341496" y="602897"/>
                      <a:pt x="1341496" y="590197"/>
                    </a:cubicBezTo>
                    <a:cubicBezTo>
                      <a:pt x="1340226" y="564692"/>
                      <a:pt x="1338956" y="542488"/>
                      <a:pt x="1338956" y="518609"/>
                    </a:cubicBezTo>
                    <a:cubicBezTo>
                      <a:pt x="1338956" y="507717"/>
                      <a:pt x="1341496" y="496825"/>
                      <a:pt x="1340226" y="485933"/>
                    </a:cubicBezTo>
                    <a:cubicBezTo>
                      <a:pt x="1340226" y="475878"/>
                      <a:pt x="1338956" y="465405"/>
                      <a:pt x="1337686" y="455351"/>
                    </a:cubicBezTo>
                    <a:cubicBezTo>
                      <a:pt x="1332606" y="439850"/>
                      <a:pt x="1321176" y="118948"/>
                      <a:pt x="1321176" y="103448"/>
                    </a:cubicBezTo>
                    <a:cubicBezTo>
                      <a:pt x="1318636" y="90461"/>
                      <a:pt x="1316096" y="77055"/>
                      <a:pt x="1313556" y="63500"/>
                    </a:cubicBezTo>
                    <a:cubicBezTo>
                      <a:pt x="1312286" y="44450"/>
                      <a:pt x="1311016" y="43180"/>
                      <a:pt x="1296482" y="41910"/>
                    </a:cubicBezTo>
                    <a:cubicBezTo>
                      <a:pt x="1293508" y="41910"/>
                      <a:pt x="1291525" y="41910"/>
                      <a:pt x="1288551" y="40640"/>
                    </a:cubicBezTo>
                    <a:cubicBezTo>
                      <a:pt x="1263768" y="36830"/>
                      <a:pt x="1237994" y="31750"/>
                      <a:pt x="1213212" y="30480"/>
                    </a:cubicBezTo>
                    <a:cubicBezTo>
                      <a:pt x="1152742" y="26670"/>
                      <a:pt x="1091281" y="25400"/>
                      <a:pt x="1030811" y="22860"/>
                    </a:cubicBezTo>
                    <a:cubicBezTo>
                      <a:pt x="1021890" y="22860"/>
                      <a:pt x="1011976" y="22860"/>
                      <a:pt x="1003055" y="22860"/>
                    </a:cubicBezTo>
                    <a:cubicBezTo>
                      <a:pt x="988185" y="22860"/>
                      <a:pt x="973315" y="22860"/>
                      <a:pt x="959437" y="22860"/>
                    </a:cubicBezTo>
                    <a:cubicBezTo>
                      <a:pt x="927715" y="22860"/>
                      <a:pt x="895994" y="22860"/>
                      <a:pt x="865263" y="24130"/>
                    </a:cubicBezTo>
                    <a:cubicBezTo>
                      <a:pt x="838498" y="25400"/>
                      <a:pt x="387453" y="29210"/>
                      <a:pt x="360688" y="29210"/>
                    </a:cubicBezTo>
                    <a:cubicBezTo>
                      <a:pt x="317070" y="29210"/>
                      <a:pt x="273453" y="26670"/>
                      <a:pt x="229835" y="33020"/>
                    </a:cubicBezTo>
                    <a:cubicBezTo>
                      <a:pt x="207035" y="36830"/>
                      <a:pt x="185226" y="36830"/>
                      <a:pt x="163418" y="38100"/>
                    </a:cubicBezTo>
                    <a:cubicBezTo>
                      <a:pt x="125748" y="41910"/>
                      <a:pt x="88078" y="45720"/>
                      <a:pt x="49530" y="50800"/>
                    </a:cubicBezTo>
                    <a:cubicBezTo>
                      <a:pt x="36830" y="50800"/>
                      <a:pt x="34290" y="53340"/>
                      <a:pt x="33020" y="65744"/>
                    </a:cubicBezTo>
                    <a:cubicBezTo>
                      <a:pt x="31750" y="73285"/>
                      <a:pt x="31750" y="80826"/>
                      <a:pt x="30480" y="88366"/>
                    </a:cubicBezTo>
                    <a:cubicBezTo>
                      <a:pt x="29210" y="100934"/>
                      <a:pt x="26670" y="113083"/>
                      <a:pt x="25400" y="125651"/>
                    </a:cubicBezTo>
                    <a:cubicBezTo>
                      <a:pt x="20320" y="139057"/>
                      <a:pt x="26670" y="466662"/>
                      <a:pt x="29210" y="480068"/>
                    </a:cubicBezTo>
                    <a:cubicBezTo>
                      <a:pt x="29210" y="494311"/>
                      <a:pt x="29210" y="508974"/>
                      <a:pt x="30480" y="523218"/>
                    </a:cubicBezTo>
                    <a:cubicBezTo>
                      <a:pt x="30480" y="533691"/>
                      <a:pt x="33020" y="544164"/>
                      <a:pt x="33020" y="554638"/>
                    </a:cubicBezTo>
                    <a:cubicBezTo>
                      <a:pt x="33020" y="565949"/>
                      <a:pt x="33020" y="577260"/>
                      <a:pt x="31750" y="590197"/>
                    </a:cubicBezTo>
                    <a:cubicBezTo>
                      <a:pt x="31750" y="594007"/>
                      <a:pt x="31750" y="596547"/>
                      <a:pt x="31750" y="600357"/>
                    </a:cubicBezTo>
                    <a:cubicBezTo>
                      <a:pt x="31750" y="610517"/>
                      <a:pt x="35560" y="614327"/>
                      <a:pt x="44450" y="614327"/>
                    </a:cubicBezTo>
                    <a:cubicBezTo>
                      <a:pt x="59330" y="614327"/>
                      <a:pt x="73209" y="615597"/>
                      <a:pt x="86096" y="615597"/>
                    </a:cubicBezTo>
                    <a:cubicBezTo>
                      <a:pt x="104930" y="615597"/>
                      <a:pt x="124757" y="613057"/>
                      <a:pt x="143591" y="615597"/>
                    </a:cubicBezTo>
                    <a:cubicBezTo>
                      <a:pt x="174322" y="619407"/>
                      <a:pt x="205052" y="621947"/>
                      <a:pt x="235783" y="620677"/>
                    </a:cubicBezTo>
                    <a:cubicBezTo>
                      <a:pt x="255609" y="619407"/>
                      <a:pt x="274444" y="621947"/>
                      <a:pt x="294270" y="621947"/>
                    </a:cubicBezTo>
                    <a:cubicBezTo>
                      <a:pt x="323018" y="621947"/>
                      <a:pt x="351766" y="620677"/>
                      <a:pt x="380514" y="621947"/>
                    </a:cubicBezTo>
                    <a:cubicBezTo>
                      <a:pt x="423140" y="623217"/>
                      <a:pt x="891037" y="613057"/>
                      <a:pt x="934655" y="615597"/>
                    </a:cubicBezTo>
                    <a:cubicBezTo>
                      <a:pt x="953489" y="616867"/>
                      <a:pt x="972324" y="618137"/>
                      <a:pt x="990168" y="618137"/>
                    </a:cubicBezTo>
                    <a:cubicBezTo>
                      <a:pt x="1022881" y="620677"/>
                      <a:pt x="1054603" y="616867"/>
                      <a:pt x="1087316" y="620677"/>
                    </a:cubicBezTo>
                    <a:cubicBezTo>
                      <a:pt x="1114081" y="623217"/>
                      <a:pt x="1140846" y="623217"/>
                      <a:pt x="1167612" y="625757"/>
                    </a:cubicBezTo>
                    <a:cubicBezTo>
                      <a:pt x="1207264" y="629567"/>
                      <a:pt x="1246916" y="632107"/>
                      <a:pt x="1286569" y="633377"/>
                    </a:cubicBezTo>
                    <a:cubicBezTo>
                      <a:pt x="1301438" y="633377"/>
                      <a:pt x="1318636" y="632107"/>
                      <a:pt x="1338956" y="632107"/>
                    </a:cubicBezTo>
                    <a:close/>
                  </a:path>
                </a:pathLst>
              </a:custGeom>
              <a:solidFill>
                <a:srgbClr val="49444B"/>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AU"/>
              </a:p>
            </p:txBody>
          </p:sp>
        </p:grpSp>
        <p:sp>
          <p:nvSpPr>
            <p:cNvPr id="17" name="Freeform 18">
              <a:extLst>
                <a:ext uri="{FF2B5EF4-FFF2-40B4-BE49-F238E27FC236}">
                  <a16:creationId xmlns:a16="http://schemas.microsoft.com/office/drawing/2014/main" id="{286C7683-C618-0141-2377-B7E25AB06AFB}"/>
                </a:ext>
              </a:extLst>
            </p:cNvPr>
            <p:cNvSpPr/>
            <p:nvPr/>
          </p:nvSpPr>
          <p:spPr>
            <a:xfrm>
              <a:off x="7123290" y="4733585"/>
              <a:ext cx="662069" cy="835418"/>
            </a:xfrm>
            <a:custGeom>
              <a:avLst/>
              <a:gdLst/>
              <a:ahLst/>
              <a:cxnLst/>
              <a:rect l="l" t="t" r="r" b="b"/>
              <a:pathLst>
                <a:path w="662069" h="835418">
                  <a:moveTo>
                    <a:pt x="0" y="0"/>
                  </a:moveTo>
                  <a:lnTo>
                    <a:pt x="662070" y="0"/>
                  </a:lnTo>
                  <a:lnTo>
                    <a:pt x="662070" y="835418"/>
                  </a:lnTo>
                  <a:lnTo>
                    <a:pt x="0" y="835418"/>
                  </a:lnTo>
                  <a:lnTo>
                    <a:pt x="0" y="0"/>
                  </a:lnTo>
                  <a:close/>
                </a:path>
              </a:pathLst>
            </a:custGeom>
            <a:blipFill>
              <a:blip r:embed="rId4"/>
              <a:stretch>
                <a:fillRect/>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AU"/>
            </a:p>
          </p:txBody>
        </p:sp>
        <p:sp>
          <p:nvSpPr>
            <p:cNvPr id="29" name="TextBox 28">
              <a:extLst>
                <a:ext uri="{FF2B5EF4-FFF2-40B4-BE49-F238E27FC236}">
                  <a16:creationId xmlns:a16="http://schemas.microsoft.com/office/drawing/2014/main" id="{90E4F9CE-5D86-256D-6C84-C2B6435418C5}"/>
                </a:ext>
              </a:extLst>
            </p:cNvPr>
            <p:cNvSpPr txBox="1"/>
            <p:nvPr/>
          </p:nvSpPr>
          <p:spPr>
            <a:xfrm>
              <a:off x="4051027" y="4624038"/>
              <a:ext cx="3547267" cy="1054512"/>
            </a:xfrm>
            <a:prstGeom prst="rect">
              <a:avLst/>
            </a:prstGeom>
            <a:noFill/>
          </p:spPr>
          <p:txBody>
            <a:bodyPr wrap="square" lIns="0" tIns="0" rIns="0" bIns="0" numCol="2" rtlCol="0">
              <a:noAutofit/>
            </a:bodyPr>
            <a:lstStyle/>
            <a:p>
              <a:pPr algn="l">
                <a:lnSpc>
                  <a:spcPct val="150000"/>
                </a:lnSpc>
                <a:spcAft>
                  <a:spcPts val="1200"/>
                </a:spcAft>
              </a:pPr>
              <a:r>
                <a:rPr lang="en-AU" sz="1800" b="1" dirty="0">
                  <a:latin typeface="+mj-lt"/>
                </a:rPr>
                <a:t>Ma </a:t>
              </a:r>
              <a:r>
                <a:rPr lang="en-AU" sz="1800" b="1" dirty="0" err="1">
                  <a:latin typeface="+mj-lt"/>
                </a:rPr>
                <a:t>ismuhu</a:t>
              </a:r>
              <a:r>
                <a:rPr lang="en-AU" sz="1800" b="1" dirty="0">
                  <a:latin typeface="+mj-lt"/>
                </a:rPr>
                <a:t>?</a:t>
              </a:r>
            </a:p>
            <a:p>
              <a:pPr algn="l">
                <a:lnSpc>
                  <a:spcPct val="150000"/>
                </a:lnSpc>
                <a:spcAft>
                  <a:spcPts val="1200"/>
                </a:spcAft>
              </a:pPr>
              <a:r>
                <a:rPr lang="en-AU" sz="1800" b="1" dirty="0" err="1">
                  <a:latin typeface="+mj-lt"/>
                </a:rPr>
                <a:t>Ismuhu</a:t>
              </a:r>
              <a:r>
                <a:rPr lang="en-AU" sz="1800" b="1" dirty="0">
                  <a:latin typeface="+mj-lt"/>
                </a:rPr>
                <a:t>…</a:t>
              </a:r>
            </a:p>
            <a:p>
              <a:pPr algn="l">
                <a:lnSpc>
                  <a:spcPct val="150000"/>
                </a:lnSpc>
                <a:spcAft>
                  <a:spcPts val="1200"/>
                </a:spcAft>
              </a:pPr>
              <a:endParaRPr lang="en-AU" sz="1800" b="1" dirty="0"/>
            </a:p>
            <a:p>
              <a:pPr algn="l">
                <a:lnSpc>
                  <a:spcPct val="150000"/>
                </a:lnSpc>
                <a:spcAft>
                  <a:spcPts val="1200"/>
                </a:spcAft>
              </a:pPr>
              <a:endParaRPr lang="en-AU" sz="1800" b="1" dirty="0"/>
            </a:p>
            <a:p>
              <a:pPr algn="l">
                <a:lnSpc>
                  <a:spcPct val="150000"/>
                </a:lnSpc>
                <a:spcAft>
                  <a:spcPts val="1200"/>
                </a:spcAft>
              </a:pPr>
              <a:endParaRPr lang="en-AU" sz="1800" b="1" dirty="0"/>
            </a:p>
            <a:p>
              <a:pPr algn="l">
                <a:lnSpc>
                  <a:spcPct val="150000"/>
                </a:lnSpc>
                <a:spcAft>
                  <a:spcPts val="1200"/>
                </a:spcAft>
              </a:pPr>
              <a:endParaRPr lang="en-AU" sz="1800" b="1" dirty="0"/>
            </a:p>
            <a:p>
              <a:pPr algn="l">
                <a:lnSpc>
                  <a:spcPct val="150000"/>
                </a:lnSpc>
                <a:spcAft>
                  <a:spcPts val="1200"/>
                </a:spcAft>
              </a:pPr>
              <a:endParaRPr lang="en-AU" sz="1800" b="1" dirty="0"/>
            </a:p>
            <a:p>
              <a:pPr algn="l">
                <a:lnSpc>
                  <a:spcPct val="150000"/>
                </a:lnSpc>
                <a:spcAft>
                  <a:spcPts val="1200"/>
                </a:spcAft>
              </a:pPr>
              <a:r>
                <a:rPr lang="ar-SA" sz="1800" b="0" i="1" u="none" strike="noStrike" dirty="0">
                  <a:solidFill>
                    <a:srgbClr val="000000"/>
                  </a:solidFill>
                  <a:effectLst/>
                  <a:cs typeface="Calibri" panose="020F0502020204030204" pitchFamily="34" charset="0"/>
                </a:rPr>
                <a:t>ما اسمه؟</a:t>
              </a:r>
              <a:r>
                <a:rPr lang="ar-SA" sz="1800" b="0" i="1" dirty="0">
                  <a:solidFill>
                    <a:srgbClr val="000000"/>
                  </a:solidFill>
                  <a:effectLst/>
                </a:rPr>
                <a:t>​</a:t>
              </a:r>
              <a:endParaRPr lang="en-AU" sz="1800" b="0" i="1" dirty="0">
                <a:solidFill>
                  <a:srgbClr val="000000"/>
                </a:solidFill>
                <a:effectLst/>
              </a:endParaRPr>
            </a:p>
            <a:p>
              <a:pPr algn="l">
                <a:lnSpc>
                  <a:spcPct val="150000"/>
                </a:lnSpc>
                <a:spcAft>
                  <a:spcPts val="1200"/>
                </a:spcAft>
              </a:pPr>
              <a:r>
                <a:rPr lang="ar-SA" sz="1800" b="0" i="1" u="none" strike="noStrike" dirty="0">
                  <a:solidFill>
                    <a:srgbClr val="000000"/>
                  </a:solidFill>
                  <a:effectLst/>
                  <a:cs typeface="Calibri" panose="020F0502020204030204" pitchFamily="34" charset="0"/>
                </a:rPr>
                <a:t>اسمه...</a:t>
              </a:r>
              <a:r>
                <a:rPr lang="ar-SA" sz="1800" b="0" i="1" dirty="0">
                  <a:solidFill>
                    <a:srgbClr val="000000"/>
                  </a:solidFill>
                  <a:effectLst/>
                </a:rPr>
                <a:t>​</a:t>
              </a:r>
              <a:endParaRPr lang="en-AU" sz="1800" b="1" i="1" dirty="0"/>
            </a:p>
            <a:p>
              <a:pPr algn="l">
                <a:lnSpc>
                  <a:spcPct val="150000"/>
                </a:lnSpc>
                <a:spcAft>
                  <a:spcPts val="1200"/>
                </a:spcAft>
              </a:pPr>
              <a:endParaRPr lang="en-AU" sz="1800" b="1" dirty="0"/>
            </a:p>
            <a:p>
              <a:pPr algn="l">
                <a:lnSpc>
                  <a:spcPct val="150000"/>
                </a:lnSpc>
                <a:spcAft>
                  <a:spcPts val="1200"/>
                </a:spcAft>
              </a:pPr>
              <a:endParaRPr lang="en-AU" sz="1800" b="1" dirty="0"/>
            </a:p>
            <a:p>
              <a:pPr algn="l">
                <a:lnSpc>
                  <a:spcPct val="150000"/>
                </a:lnSpc>
                <a:spcAft>
                  <a:spcPts val="1200"/>
                </a:spcAft>
              </a:pPr>
              <a:endParaRPr lang="en-AU" sz="1800" b="1" dirty="0"/>
            </a:p>
            <a:p>
              <a:pPr algn="l">
                <a:lnSpc>
                  <a:spcPct val="150000"/>
                </a:lnSpc>
                <a:spcAft>
                  <a:spcPts val="1200"/>
                </a:spcAft>
              </a:pPr>
              <a:endParaRPr lang="en-AU" sz="1800" dirty="0"/>
            </a:p>
          </p:txBody>
        </p:sp>
      </p:grpSp>
      <p:sp>
        <p:nvSpPr>
          <p:cNvPr id="33" name="Slide Number Placeholder 32">
            <a:extLst>
              <a:ext uri="{FF2B5EF4-FFF2-40B4-BE49-F238E27FC236}">
                <a16:creationId xmlns:a16="http://schemas.microsoft.com/office/drawing/2014/main" id="{23C592DB-D8AD-95E6-696D-21D3051473F6}"/>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2</a:t>
            </a:fld>
            <a:endParaRPr lang="en-AU"/>
          </a:p>
        </p:txBody>
      </p:sp>
    </p:spTree>
    <p:extLst>
      <p:ext uri="{BB962C8B-B14F-4D97-AF65-F5344CB8AC3E}">
        <p14:creationId xmlns:p14="http://schemas.microsoft.com/office/powerpoint/2010/main" val="12756741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8B600B8-C8C3-EBCA-145F-F46D5A994025}"/>
              </a:ext>
            </a:extLst>
          </p:cNvPr>
          <p:cNvSpPr>
            <a:spLocks noGrp="1"/>
          </p:cNvSpPr>
          <p:nvPr>
            <p:ph type="title"/>
          </p:nvPr>
        </p:nvSpPr>
        <p:spPr/>
        <p:txBody>
          <a:bodyPr/>
          <a:lstStyle/>
          <a:p>
            <a:r>
              <a:rPr lang="en-AU" dirty="0"/>
              <a:t>English</a:t>
            </a:r>
          </a:p>
        </p:txBody>
      </p:sp>
      <p:sp>
        <p:nvSpPr>
          <p:cNvPr id="8" name="Text Placeholder 7">
            <a:extLst>
              <a:ext uri="{FF2B5EF4-FFF2-40B4-BE49-F238E27FC236}">
                <a16:creationId xmlns:a16="http://schemas.microsoft.com/office/drawing/2014/main" id="{3849241F-8DD3-A125-BC0C-8C8919B2ADD3}"/>
              </a:ext>
            </a:extLst>
          </p:cNvPr>
          <p:cNvSpPr>
            <a:spLocks noGrp="1"/>
          </p:cNvSpPr>
          <p:nvPr>
            <p:ph type="body" sz="quarter" idx="18"/>
          </p:nvPr>
        </p:nvSpPr>
        <p:spPr/>
        <p:txBody>
          <a:bodyPr/>
          <a:lstStyle/>
          <a:p>
            <a:r>
              <a:rPr lang="en-AU" dirty="0"/>
              <a:t>Question cards</a:t>
            </a:r>
          </a:p>
        </p:txBody>
      </p:sp>
      <p:grpSp>
        <p:nvGrpSpPr>
          <p:cNvPr id="30" name="Group 29" descr="Who is this?&#10;What's your name?&#10;What's your name?&#10;My name is...">
            <a:extLst>
              <a:ext uri="{FF2B5EF4-FFF2-40B4-BE49-F238E27FC236}">
                <a16:creationId xmlns:a16="http://schemas.microsoft.com/office/drawing/2014/main" id="{C507EEF0-EA54-A876-65D0-710BAF517F56}"/>
              </a:ext>
            </a:extLst>
          </p:cNvPr>
          <p:cNvGrpSpPr/>
          <p:nvPr/>
        </p:nvGrpSpPr>
        <p:grpSpPr>
          <a:xfrm>
            <a:off x="1160251" y="1538409"/>
            <a:ext cx="4888539" cy="2679494"/>
            <a:chOff x="750375" y="1449080"/>
            <a:chExt cx="4888539" cy="2679494"/>
          </a:xfrm>
        </p:grpSpPr>
        <p:grpSp>
          <p:nvGrpSpPr>
            <p:cNvPr id="26" name="Group 25">
              <a:extLst>
                <a:ext uri="{FF2B5EF4-FFF2-40B4-BE49-F238E27FC236}">
                  <a16:creationId xmlns:a16="http://schemas.microsoft.com/office/drawing/2014/main" id="{F6AC99A3-6244-BDE6-64B2-2BC5DBDF21A5}"/>
                </a:ext>
              </a:extLst>
            </p:cNvPr>
            <p:cNvGrpSpPr/>
            <p:nvPr/>
          </p:nvGrpSpPr>
          <p:grpSpPr>
            <a:xfrm>
              <a:off x="750375" y="1449080"/>
              <a:ext cx="4888539" cy="2648273"/>
              <a:chOff x="360442" y="1660519"/>
              <a:chExt cx="4888539" cy="2648273"/>
            </a:xfrm>
          </p:grpSpPr>
          <p:grpSp>
            <p:nvGrpSpPr>
              <p:cNvPr id="9" name="Group 8">
                <a:extLst>
                  <a:ext uri="{FF2B5EF4-FFF2-40B4-BE49-F238E27FC236}">
                    <a16:creationId xmlns:a16="http://schemas.microsoft.com/office/drawing/2014/main" id="{691FD1A7-5A20-3910-2B13-A2B6A11106F6}"/>
                  </a:ext>
                </a:extLst>
              </p:cNvPr>
              <p:cNvGrpSpPr/>
              <p:nvPr/>
            </p:nvGrpSpPr>
            <p:grpSpPr>
              <a:xfrm>
                <a:off x="360442" y="1660519"/>
                <a:ext cx="4888539" cy="2648273"/>
                <a:chOff x="-3810" y="0"/>
                <a:chExt cx="1363086" cy="902338"/>
              </a:xfrm>
            </p:grpSpPr>
            <p:sp>
              <p:nvSpPr>
                <p:cNvPr id="24" name="Freeform 3">
                  <a:extLst>
                    <a:ext uri="{FF2B5EF4-FFF2-40B4-BE49-F238E27FC236}">
                      <a16:creationId xmlns:a16="http://schemas.microsoft.com/office/drawing/2014/main" id="{2CE8A639-8397-CD84-1392-9C9E07E6C9F0}"/>
                    </a:ext>
                  </a:extLst>
                </p:cNvPr>
                <p:cNvSpPr/>
                <p:nvPr/>
              </p:nvSpPr>
              <p:spPr>
                <a:xfrm>
                  <a:off x="10160" y="16510"/>
                  <a:ext cx="1333876" cy="875668"/>
                </a:xfrm>
                <a:custGeom>
                  <a:avLst/>
                  <a:gdLst/>
                  <a:ahLst/>
                  <a:cxnLst/>
                  <a:rect l="l" t="t" r="r" b="b"/>
                  <a:pathLst>
                    <a:path w="1333876" h="875668">
                      <a:moveTo>
                        <a:pt x="1333876" y="875668"/>
                      </a:moveTo>
                      <a:lnTo>
                        <a:pt x="0" y="868048"/>
                      </a:lnTo>
                      <a:lnTo>
                        <a:pt x="0" y="316931"/>
                      </a:lnTo>
                      <a:lnTo>
                        <a:pt x="17780" y="19050"/>
                      </a:lnTo>
                      <a:lnTo>
                        <a:pt x="662945" y="0"/>
                      </a:lnTo>
                      <a:lnTo>
                        <a:pt x="1314826" y="5080"/>
                      </a:lnTo>
                      <a:close/>
                    </a:path>
                  </a:pathLst>
                </a:custGeom>
                <a:solidFill>
                  <a:srgbClr val="B4C2FF"/>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AU"/>
                </a:p>
              </p:txBody>
            </p:sp>
            <p:sp>
              <p:nvSpPr>
                <p:cNvPr id="25" name="Freeform 4">
                  <a:extLst>
                    <a:ext uri="{FF2B5EF4-FFF2-40B4-BE49-F238E27FC236}">
                      <a16:creationId xmlns:a16="http://schemas.microsoft.com/office/drawing/2014/main" id="{52365516-2843-1951-9BB8-89AF02EC2DC1}"/>
                    </a:ext>
                  </a:extLst>
                </p:cNvPr>
                <p:cNvSpPr/>
                <p:nvPr/>
              </p:nvSpPr>
              <p:spPr>
                <a:xfrm>
                  <a:off x="-3810" y="0"/>
                  <a:ext cx="1363086" cy="902338"/>
                </a:xfrm>
                <a:custGeom>
                  <a:avLst/>
                  <a:gdLst/>
                  <a:ahLst/>
                  <a:cxnLst/>
                  <a:rect l="l" t="t" r="r" b="b"/>
                  <a:pathLst>
                    <a:path w="1363086" h="902338">
                      <a:moveTo>
                        <a:pt x="1328796" y="21590"/>
                      </a:moveTo>
                      <a:cubicBezTo>
                        <a:pt x="1330066" y="34290"/>
                        <a:pt x="1330066" y="44450"/>
                        <a:pt x="1331336" y="54610"/>
                      </a:cubicBezTo>
                      <a:cubicBezTo>
                        <a:pt x="1333876" y="76353"/>
                        <a:pt x="1335146" y="93741"/>
                        <a:pt x="1337686" y="110507"/>
                      </a:cubicBezTo>
                      <a:cubicBezTo>
                        <a:pt x="1337686" y="134726"/>
                        <a:pt x="1350386" y="612264"/>
                        <a:pt x="1356736" y="636483"/>
                      </a:cubicBezTo>
                      <a:cubicBezTo>
                        <a:pt x="1363086" y="673121"/>
                        <a:pt x="1359276" y="710380"/>
                        <a:pt x="1359276" y="747018"/>
                      </a:cubicBezTo>
                      <a:cubicBezTo>
                        <a:pt x="1359276" y="779309"/>
                        <a:pt x="1360546" y="809117"/>
                        <a:pt x="1361816" y="841378"/>
                      </a:cubicBezTo>
                      <a:cubicBezTo>
                        <a:pt x="1361816" y="862968"/>
                        <a:pt x="1361816" y="876938"/>
                        <a:pt x="1361816" y="901068"/>
                      </a:cubicBezTo>
                      <a:cubicBezTo>
                        <a:pt x="1338956" y="901068"/>
                        <a:pt x="1318636" y="902338"/>
                        <a:pt x="1299456" y="901068"/>
                      </a:cubicBezTo>
                      <a:cubicBezTo>
                        <a:pt x="1235021" y="895988"/>
                        <a:pt x="1169594" y="902338"/>
                        <a:pt x="1105159" y="897258"/>
                      </a:cubicBezTo>
                      <a:cubicBezTo>
                        <a:pt x="1066498" y="893448"/>
                        <a:pt x="1028829" y="895988"/>
                        <a:pt x="990168" y="893448"/>
                      </a:cubicBezTo>
                      <a:cubicBezTo>
                        <a:pt x="972324" y="892178"/>
                        <a:pt x="954481" y="890908"/>
                        <a:pt x="936637" y="889638"/>
                      </a:cubicBezTo>
                      <a:cubicBezTo>
                        <a:pt x="925733" y="889638"/>
                        <a:pt x="915820" y="890908"/>
                        <a:pt x="904915" y="890908"/>
                      </a:cubicBezTo>
                      <a:cubicBezTo>
                        <a:pt x="877159" y="889638"/>
                        <a:pt x="800828" y="890908"/>
                        <a:pt x="773071" y="889638"/>
                      </a:cubicBezTo>
                      <a:cubicBezTo>
                        <a:pt x="753245" y="888368"/>
                        <a:pt x="356722" y="897258"/>
                        <a:pt x="336896" y="895988"/>
                      </a:cubicBezTo>
                      <a:cubicBezTo>
                        <a:pt x="331940" y="895988"/>
                        <a:pt x="325992" y="897258"/>
                        <a:pt x="321035" y="897258"/>
                      </a:cubicBezTo>
                      <a:cubicBezTo>
                        <a:pt x="309140" y="897258"/>
                        <a:pt x="298235" y="898528"/>
                        <a:pt x="286340" y="898528"/>
                      </a:cubicBezTo>
                      <a:cubicBezTo>
                        <a:pt x="256600" y="898528"/>
                        <a:pt x="227853" y="897258"/>
                        <a:pt x="198113" y="895988"/>
                      </a:cubicBezTo>
                      <a:cubicBezTo>
                        <a:pt x="180270" y="894718"/>
                        <a:pt x="162426" y="893448"/>
                        <a:pt x="145574" y="892178"/>
                      </a:cubicBezTo>
                      <a:cubicBezTo>
                        <a:pt x="113852" y="890908"/>
                        <a:pt x="82130" y="889638"/>
                        <a:pt x="48260" y="889638"/>
                      </a:cubicBezTo>
                      <a:cubicBezTo>
                        <a:pt x="38100" y="889638"/>
                        <a:pt x="29210" y="889638"/>
                        <a:pt x="19050" y="888368"/>
                      </a:cubicBezTo>
                      <a:cubicBezTo>
                        <a:pt x="10160" y="887098"/>
                        <a:pt x="5080" y="880748"/>
                        <a:pt x="7620" y="871858"/>
                      </a:cubicBezTo>
                      <a:cubicBezTo>
                        <a:pt x="16510" y="840166"/>
                        <a:pt x="12700" y="824641"/>
                        <a:pt x="11430" y="808496"/>
                      </a:cubicBezTo>
                      <a:cubicBezTo>
                        <a:pt x="10160" y="775584"/>
                        <a:pt x="6350" y="743292"/>
                        <a:pt x="7620" y="710380"/>
                      </a:cubicBezTo>
                      <a:cubicBezTo>
                        <a:pt x="5080" y="669395"/>
                        <a:pt x="0" y="162049"/>
                        <a:pt x="7620" y="120443"/>
                      </a:cubicBezTo>
                      <a:cubicBezTo>
                        <a:pt x="8890" y="112370"/>
                        <a:pt x="7620" y="103677"/>
                        <a:pt x="8890" y="95604"/>
                      </a:cubicBezTo>
                      <a:cubicBezTo>
                        <a:pt x="10160" y="82563"/>
                        <a:pt x="12700" y="68280"/>
                        <a:pt x="13970" y="44450"/>
                      </a:cubicBezTo>
                      <a:cubicBezTo>
                        <a:pt x="13970" y="41910"/>
                        <a:pt x="15240" y="39370"/>
                        <a:pt x="16510" y="38100"/>
                      </a:cubicBezTo>
                      <a:cubicBezTo>
                        <a:pt x="38100" y="35560"/>
                        <a:pt x="57348" y="30480"/>
                        <a:pt x="73209" y="29210"/>
                      </a:cubicBezTo>
                      <a:cubicBezTo>
                        <a:pt x="99974" y="25400"/>
                        <a:pt x="126739" y="22860"/>
                        <a:pt x="154496" y="20320"/>
                      </a:cubicBezTo>
                      <a:cubicBezTo>
                        <a:pt x="173331" y="17780"/>
                        <a:pt x="192165" y="16510"/>
                        <a:pt x="210009" y="13970"/>
                      </a:cubicBezTo>
                      <a:cubicBezTo>
                        <a:pt x="227853" y="11430"/>
                        <a:pt x="246687" y="8890"/>
                        <a:pt x="264531" y="8890"/>
                      </a:cubicBezTo>
                      <a:cubicBezTo>
                        <a:pt x="284357" y="7620"/>
                        <a:pt x="304183" y="10160"/>
                        <a:pt x="324009" y="8890"/>
                      </a:cubicBezTo>
                      <a:cubicBezTo>
                        <a:pt x="348792" y="8890"/>
                        <a:pt x="797854" y="6350"/>
                        <a:pt x="822637" y="5080"/>
                      </a:cubicBezTo>
                      <a:cubicBezTo>
                        <a:pt x="846428" y="3810"/>
                        <a:pt x="870220" y="2540"/>
                        <a:pt x="895002" y="2540"/>
                      </a:cubicBezTo>
                      <a:cubicBezTo>
                        <a:pt x="935646" y="1270"/>
                        <a:pt x="975298" y="0"/>
                        <a:pt x="1015942" y="0"/>
                      </a:cubicBezTo>
                      <a:cubicBezTo>
                        <a:pt x="1032794" y="0"/>
                        <a:pt x="1050637" y="2540"/>
                        <a:pt x="1067490" y="2540"/>
                      </a:cubicBezTo>
                      <a:cubicBezTo>
                        <a:pt x="1114081" y="3810"/>
                        <a:pt x="1161664" y="5080"/>
                        <a:pt x="1208255" y="7620"/>
                      </a:cubicBezTo>
                      <a:cubicBezTo>
                        <a:pt x="1233038" y="8890"/>
                        <a:pt x="1257821" y="12700"/>
                        <a:pt x="1282603" y="16510"/>
                      </a:cubicBezTo>
                      <a:cubicBezTo>
                        <a:pt x="1288551" y="16510"/>
                        <a:pt x="1294499" y="16510"/>
                        <a:pt x="1299456" y="16510"/>
                      </a:cubicBezTo>
                      <a:cubicBezTo>
                        <a:pt x="1309746" y="17780"/>
                        <a:pt x="1318636" y="20320"/>
                        <a:pt x="1328796" y="21590"/>
                      </a:cubicBezTo>
                      <a:close/>
                      <a:moveTo>
                        <a:pt x="1338956" y="884558"/>
                      </a:moveTo>
                      <a:cubicBezTo>
                        <a:pt x="1340226" y="868048"/>
                        <a:pt x="1341496" y="855348"/>
                        <a:pt x="1341496" y="842648"/>
                      </a:cubicBezTo>
                      <a:cubicBezTo>
                        <a:pt x="1340226" y="806012"/>
                        <a:pt x="1338956" y="773100"/>
                        <a:pt x="1338956" y="737703"/>
                      </a:cubicBezTo>
                      <a:cubicBezTo>
                        <a:pt x="1338956" y="721558"/>
                        <a:pt x="1341496" y="705412"/>
                        <a:pt x="1340226" y="689266"/>
                      </a:cubicBezTo>
                      <a:cubicBezTo>
                        <a:pt x="1340226" y="674363"/>
                        <a:pt x="1338956" y="658838"/>
                        <a:pt x="1337686" y="643934"/>
                      </a:cubicBezTo>
                      <a:cubicBezTo>
                        <a:pt x="1332606" y="620958"/>
                        <a:pt x="1321176" y="145283"/>
                        <a:pt x="1321176" y="122306"/>
                      </a:cubicBezTo>
                      <a:cubicBezTo>
                        <a:pt x="1318636" y="103056"/>
                        <a:pt x="1316096" y="83184"/>
                        <a:pt x="1313556" y="63500"/>
                      </a:cubicBezTo>
                      <a:cubicBezTo>
                        <a:pt x="1312286" y="44450"/>
                        <a:pt x="1311016" y="43180"/>
                        <a:pt x="1296482" y="41910"/>
                      </a:cubicBezTo>
                      <a:cubicBezTo>
                        <a:pt x="1293508" y="41910"/>
                        <a:pt x="1291525" y="41910"/>
                        <a:pt x="1288551" y="40640"/>
                      </a:cubicBezTo>
                      <a:cubicBezTo>
                        <a:pt x="1263768" y="36830"/>
                        <a:pt x="1237994" y="31750"/>
                        <a:pt x="1213212" y="30480"/>
                      </a:cubicBezTo>
                      <a:cubicBezTo>
                        <a:pt x="1152742" y="26670"/>
                        <a:pt x="1091281" y="25400"/>
                        <a:pt x="1030811" y="22860"/>
                      </a:cubicBezTo>
                      <a:cubicBezTo>
                        <a:pt x="1021890" y="22860"/>
                        <a:pt x="1011976" y="22860"/>
                        <a:pt x="1003055" y="22860"/>
                      </a:cubicBezTo>
                      <a:cubicBezTo>
                        <a:pt x="988185" y="22860"/>
                        <a:pt x="973315" y="22860"/>
                        <a:pt x="959437" y="22860"/>
                      </a:cubicBezTo>
                      <a:cubicBezTo>
                        <a:pt x="927715" y="22860"/>
                        <a:pt x="895994" y="22860"/>
                        <a:pt x="865263" y="24130"/>
                      </a:cubicBezTo>
                      <a:cubicBezTo>
                        <a:pt x="838498" y="25400"/>
                        <a:pt x="387453" y="29210"/>
                        <a:pt x="360688" y="29210"/>
                      </a:cubicBezTo>
                      <a:cubicBezTo>
                        <a:pt x="317070" y="29210"/>
                        <a:pt x="273453" y="26670"/>
                        <a:pt x="229835" y="33020"/>
                      </a:cubicBezTo>
                      <a:cubicBezTo>
                        <a:pt x="207035" y="36830"/>
                        <a:pt x="185226" y="36830"/>
                        <a:pt x="163418" y="38100"/>
                      </a:cubicBezTo>
                      <a:cubicBezTo>
                        <a:pt x="125748" y="41910"/>
                        <a:pt x="88078" y="45720"/>
                        <a:pt x="49530" y="50800"/>
                      </a:cubicBezTo>
                      <a:cubicBezTo>
                        <a:pt x="36830" y="50800"/>
                        <a:pt x="34290" y="53340"/>
                        <a:pt x="33020" y="66417"/>
                      </a:cubicBezTo>
                      <a:cubicBezTo>
                        <a:pt x="31750" y="77595"/>
                        <a:pt x="31750" y="88773"/>
                        <a:pt x="30480" y="99951"/>
                      </a:cubicBezTo>
                      <a:cubicBezTo>
                        <a:pt x="29210" y="118580"/>
                        <a:pt x="26670" y="136589"/>
                        <a:pt x="25400" y="155218"/>
                      </a:cubicBezTo>
                      <a:cubicBezTo>
                        <a:pt x="20320" y="175090"/>
                        <a:pt x="26670" y="660701"/>
                        <a:pt x="29210" y="680573"/>
                      </a:cubicBezTo>
                      <a:cubicBezTo>
                        <a:pt x="29210" y="701686"/>
                        <a:pt x="29210" y="723421"/>
                        <a:pt x="30480" y="744534"/>
                      </a:cubicBezTo>
                      <a:cubicBezTo>
                        <a:pt x="30480" y="760059"/>
                        <a:pt x="33020" y="775584"/>
                        <a:pt x="33020" y="791108"/>
                      </a:cubicBezTo>
                      <a:cubicBezTo>
                        <a:pt x="33020" y="807875"/>
                        <a:pt x="33020" y="824641"/>
                        <a:pt x="31750" y="842648"/>
                      </a:cubicBezTo>
                      <a:cubicBezTo>
                        <a:pt x="31750" y="846458"/>
                        <a:pt x="31750" y="848998"/>
                        <a:pt x="31750" y="852808"/>
                      </a:cubicBezTo>
                      <a:cubicBezTo>
                        <a:pt x="31750" y="862968"/>
                        <a:pt x="35560" y="866778"/>
                        <a:pt x="44450" y="866778"/>
                      </a:cubicBezTo>
                      <a:cubicBezTo>
                        <a:pt x="59330" y="866778"/>
                        <a:pt x="73209" y="868048"/>
                        <a:pt x="86096" y="868048"/>
                      </a:cubicBezTo>
                      <a:cubicBezTo>
                        <a:pt x="104930" y="868048"/>
                        <a:pt x="124757" y="865508"/>
                        <a:pt x="143591" y="868048"/>
                      </a:cubicBezTo>
                      <a:cubicBezTo>
                        <a:pt x="174322" y="871858"/>
                        <a:pt x="205052" y="874398"/>
                        <a:pt x="235783" y="873128"/>
                      </a:cubicBezTo>
                      <a:cubicBezTo>
                        <a:pt x="255609" y="871858"/>
                        <a:pt x="274444" y="874398"/>
                        <a:pt x="294270" y="874398"/>
                      </a:cubicBezTo>
                      <a:cubicBezTo>
                        <a:pt x="323018" y="874398"/>
                        <a:pt x="351766" y="873128"/>
                        <a:pt x="380514" y="874398"/>
                      </a:cubicBezTo>
                      <a:cubicBezTo>
                        <a:pt x="423140" y="875668"/>
                        <a:pt x="891037" y="865508"/>
                        <a:pt x="934655" y="868048"/>
                      </a:cubicBezTo>
                      <a:cubicBezTo>
                        <a:pt x="953489" y="869318"/>
                        <a:pt x="972324" y="870588"/>
                        <a:pt x="990168" y="870588"/>
                      </a:cubicBezTo>
                      <a:cubicBezTo>
                        <a:pt x="1022881" y="873128"/>
                        <a:pt x="1054603" y="869318"/>
                        <a:pt x="1087316" y="873128"/>
                      </a:cubicBezTo>
                      <a:cubicBezTo>
                        <a:pt x="1114081" y="875668"/>
                        <a:pt x="1140846" y="875668"/>
                        <a:pt x="1167612" y="878208"/>
                      </a:cubicBezTo>
                      <a:cubicBezTo>
                        <a:pt x="1207264" y="882018"/>
                        <a:pt x="1246916" y="884558"/>
                        <a:pt x="1286569" y="885828"/>
                      </a:cubicBezTo>
                      <a:cubicBezTo>
                        <a:pt x="1301438" y="885828"/>
                        <a:pt x="1318636" y="884558"/>
                        <a:pt x="1338956" y="884558"/>
                      </a:cubicBezTo>
                      <a:close/>
                    </a:path>
                  </a:pathLst>
                </a:custGeom>
                <a:solidFill>
                  <a:srgbClr val="49444B"/>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AU"/>
                </a:p>
              </p:txBody>
            </p:sp>
          </p:grpSp>
          <p:sp>
            <p:nvSpPr>
              <p:cNvPr id="11" name="Freeform 8">
                <a:extLst>
                  <a:ext uri="{FF2B5EF4-FFF2-40B4-BE49-F238E27FC236}">
                    <a16:creationId xmlns:a16="http://schemas.microsoft.com/office/drawing/2014/main" id="{AB5093E3-BBF7-8F15-17FD-3C62AAF91290}"/>
                  </a:ext>
                </a:extLst>
              </p:cNvPr>
              <p:cNvSpPr/>
              <p:nvPr/>
            </p:nvSpPr>
            <p:spPr>
              <a:xfrm>
                <a:off x="3660839" y="3042159"/>
                <a:ext cx="511184" cy="585884"/>
              </a:xfrm>
              <a:custGeom>
                <a:avLst/>
                <a:gdLst/>
                <a:ahLst/>
                <a:cxnLst/>
                <a:rect l="l" t="t" r="r" b="b"/>
                <a:pathLst>
                  <a:path w="511184" h="585884">
                    <a:moveTo>
                      <a:pt x="0" y="0"/>
                    </a:moveTo>
                    <a:lnTo>
                      <a:pt x="511184" y="0"/>
                    </a:lnTo>
                    <a:lnTo>
                      <a:pt x="511184" y="585884"/>
                    </a:lnTo>
                    <a:lnTo>
                      <a:pt x="0" y="585884"/>
                    </a:lnTo>
                    <a:lnTo>
                      <a:pt x="0" y="0"/>
                    </a:lnTo>
                    <a:close/>
                  </a:path>
                </a:pathLst>
              </a:custGeom>
              <a:blipFill>
                <a:blip r:embed="rId3"/>
                <a:stretch>
                  <a:fillRect/>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AU"/>
              </a:p>
            </p:txBody>
          </p:sp>
          <p:sp>
            <p:nvSpPr>
              <p:cNvPr id="12" name="Freeform 9">
                <a:extLst>
                  <a:ext uri="{FF2B5EF4-FFF2-40B4-BE49-F238E27FC236}">
                    <a16:creationId xmlns:a16="http://schemas.microsoft.com/office/drawing/2014/main" id="{AB3CEF94-63B0-38FE-07E6-BC1B2C81C5B0}"/>
                  </a:ext>
                </a:extLst>
              </p:cNvPr>
              <p:cNvSpPr/>
              <p:nvPr/>
            </p:nvSpPr>
            <p:spPr>
              <a:xfrm>
                <a:off x="3660839" y="2363213"/>
                <a:ext cx="484597" cy="611479"/>
              </a:xfrm>
              <a:custGeom>
                <a:avLst/>
                <a:gdLst/>
                <a:ahLst/>
                <a:cxnLst/>
                <a:rect l="l" t="t" r="r" b="b"/>
                <a:pathLst>
                  <a:path w="484597" h="611479">
                    <a:moveTo>
                      <a:pt x="0" y="0"/>
                    </a:moveTo>
                    <a:lnTo>
                      <a:pt x="484597" y="0"/>
                    </a:lnTo>
                    <a:lnTo>
                      <a:pt x="484597" y="611479"/>
                    </a:lnTo>
                    <a:lnTo>
                      <a:pt x="0" y="611479"/>
                    </a:lnTo>
                    <a:lnTo>
                      <a:pt x="0" y="0"/>
                    </a:lnTo>
                    <a:close/>
                  </a:path>
                </a:pathLst>
              </a:custGeom>
              <a:blipFill>
                <a:blip r:embed="rId4"/>
                <a:stretch>
                  <a:fillRect/>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AU"/>
              </a:p>
            </p:txBody>
          </p:sp>
        </p:grpSp>
        <p:sp>
          <p:nvSpPr>
            <p:cNvPr id="16" name="TextBox 15">
              <a:extLst>
                <a:ext uri="{FF2B5EF4-FFF2-40B4-BE49-F238E27FC236}">
                  <a16:creationId xmlns:a16="http://schemas.microsoft.com/office/drawing/2014/main" id="{38AA775F-DD28-EC7A-2024-54BA452773D9}"/>
                </a:ext>
              </a:extLst>
            </p:cNvPr>
            <p:cNvSpPr txBox="1"/>
            <p:nvPr/>
          </p:nvSpPr>
          <p:spPr>
            <a:xfrm>
              <a:off x="1486780" y="1666276"/>
              <a:ext cx="2563992" cy="2462298"/>
            </a:xfrm>
            <a:prstGeom prst="rect">
              <a:avLst/>
            </a:prstGeom>
            <a:noFill/>
          </p:spPr>
          <p:txBody>
            <a:bodyPr wrap="square" lIns="0" tIns="0" rIns="0" bIns="0" numCol="1" rtlCol="0">
              <a:noAutofit/>
            </a:bodyPr>
            <a:lstStyle/>
            <a:p>
              <a:pPr algn="l">
                <a:lnSpc>
                  <a:spcPct val="150000"/>
                </a:lnSpc>
                <a:spcAft>
                  <a:spcPts val="1200"/>
                </a:spcAft>
              </a:pPr>
              <a:r>
                <a:rPr lang="en-AU" sz="1800" b="1" dirty="0">
                  <a:latin typeface="+mj-lt"/>
                </a:rPr>
                <a:t>Who is this?</a:t>
              </a:r>
            </a:p>
            <a:p>
              <a:pPr algn="l">
                <a:lnSpc>
                  <a:spcPct val="150000"/>
                </a:lnSpc>
                <a:spcAft>
                  <a:spcPts val="1200"/>
                </a:spcAft>
              </a:pPr>
              <a:r>
                <a:rPr lang="en-AU" sz="1800" b="1" dirty="0">
                  <a:latin typeface="+mj-lt"/>
                </a:rPr>
                <a:t>What’s your name?</a:t>
              </a:r>
            </a:p>
            <a:p>
              <a:pPr algn="l">
                <a:lnSpc>
                  <a:spcPct val="150000"/>
                </a:lnSpc>
                <a:spcAft>
                  <a:spcPts val="1200"/>
                </a:spcAft>
              </a:pPr>
              <a:r>
                <a:rPr lang="en-AU" sz="1800" b="1" dirty="0">
                  <a:latin typeface="+mj-lt"/>
                </a:rPr>
                <a:t>What’s your name?</a:t>
              </a:r>
            </a:p>
            <a:p>
              <a:pPr algn="l">
                <a:lnSpc>
                  <a:spcPct val="150000"/>
                </a:lnSpc>
                <a:spcAft>
                  <a:spcPts val="1200"/>
                </a:spcAft>
              </a:pPr>
              <a:r>
                <a:rPr lang="en-AU" sz="1800" b="1" dirty="0">
                  <a:latin typeface="+mj-lt"/>
                </a:rPr>
                <a:t>My name is…</a:t>
              </a:r>
              <a:endParaRPr lang="en-AU" sz="1800" dirty="0">
                <a:latin typeface="+mj-lt"/>
              </a:endParaRPr>
            </a:p>
          </p:txBody>
        </p:sp>
      </p:grpSp>
      <p:grpSp>
        <p:nvGrpSpPr>
          <p:cNvPr id="31" name="Group 30" descr="What's her name?&#10;Her name is...">
            <a:extLst>
              <a:ext uri="{FF2B5EF4-FFF2-40B4-BE49-F238E27FC236}">
                <a16:creationId xmlns:a16="http://schemas.microsoft.com/office/drawing/2014/main" id="{6FF68366-86C1-DBD3-DA30-99AF1F0A6886}"/>
              </a:ext>
            </a:extLst>
          </p:cNvPr>
          <p:cNvGrpSpPr/>
          <p:nvPr/>
        </p:nvGrpSpPr>
        <p:grpSpPr>
          <a:xfrm>
            <a:off x="5932848" y="1474759"/>
            <a:ext cx="4874556" cy="2736587"/>
            <a:chOff x="5985006" y="1414240"/>
            <a:chExt cx="4874556" cy="2736587"/>
          </a:xfrm>
        </p:grpSpPr>
        <p:grpSp>
          <p:nvGrpSpPr>
            <p:cNvPr id="27" name="Group 26">
              <a:extLst>
                <a:ext uri="{FF2B5EF4-FFF2-40B4-BE49-F238E27FC236}">
                  <a16:creationId xmlns:a16="http://schemas.microsoft.com/office/drawing/2014/main" id="{FF1E34C9-5D4D-1A0E-7F83-A4DA686489E6}"/>
                </a:ext>
              </a:extLst>
            </p:cNvPr>
            <p:cNvGrpSpPr/>
            <p:nvPr/>
          </p:nvGrpSpPr>
          <p:grpSpPr>
            <a:xfrm>
              <a:off x="5985006" y="1414240"/>
              <a:ext cx="4874556" cy="2736587"/>
              <a:chOff x="6349647" y="1613818"/>
              <a:chExt cx="4874556" cy="2736587"/>
            </a:xfrm>
          </p:grpSpPr>
          <p:grpSp>
            <p:nvGrpSpPr>
              <p:cNvPr id="10" name="Group 9">
                <a:extLst>
                  <a:ext uri="{FF2B5EF4-FFF2-40B4-BE49-F238E27FC236}">
                    <a16:creationId xmlns:a16="http://schemas.microsoft.com/office/drawing/2014/main" id="{A59965C4-DA98-9FCF-F721-2FC6E6D32A6E}"/>
                  </a:ext>
                </a:extLst>
              </p:cNvPr>
              <p:cNvGrpSpPr/>
              <p:nvPr/>
            </p:nvGrpSpPr>
            <p:grpSpPr>
              <a:xfrm>
                <a:off x="6349647" y="1613818"/>
                <a:ext cx="4874556" cy="2736587"/>
                <a:chOff x="-3810" y="0"/>
                <a:chExt cx="1363086" cy="902338"/>
              </a:xfrm>
            </p:grpSpPr>
            <p:sp>
              <p:nvSpPr>
                <p:cNvPr id="22" name="Freeform 6">
                  <a:extLst>
                    <a:ext uri="{FF2B5EF4-FFF2-40B4-BE49-F238E27FC236}">
                      <a16:creationId xmlns:a16="http://schemas.microsoft.com/office/drawing/2014/main" id="{FF5DE578-4EE9-A4EF-5CC0-439BCCE8307D}"/>
                    </a:ext>
                  </a:extLst>
                </p:cNvPr>
                <p:cNvSpPr/>
                <p:nvPr/>
              </p:nvSpPr>
              <p:spPr>
                <a:xfrm>
                  <a:off x="9921" y="26670"/>
                  <a:ext cx="1333876" cy="875668"/>
                </a:xfrm>
                <a:custGeom>
                  <a:avLst/>
                  <a:gdLst/>
                  <a:ahLst/>
                  <a:cxnLst/>
                  <a:rect l="l" t="t" r="r" b="b"/>
                  <a:pathLst>
                    <a:path w="1333876" h="875668">
                      <a:moveTo>
                        <a:pt x="1333876" y="875668"/>
                      </a:moveTo>
                      <a:lnTo>
                        <a:pt x="0" y="868048"/>
                      </a:lnTo>
                      <a:lnTo>
                        <a:pt x="0" y="316931"/>
                      </a:lnTo>
                      <a:lnTo>
                        <a:pt x="17780" y="19050"/>
                      </a:lnTo>
                      <a:lnTo>
                        <a:pt x="662945" y="0"/>
                      </a:lnTo>
                      <a:lnTo>
                        <a:pt x="1314826" y="5080"/>
                      </a:lnTo>
                      <a:close/>
                    </a:path>
                  </a:pathLst>
                </a:custGeom>
                <a:solidFill>
                  <a:srgbClr val="B2E1C6"/>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AU" dirty="0"/>
                </a:p>
              </p:txBody>
            </p:sp>
            <p:sp>
              <p:nvSpPr>
                <p:cNvPr id="23" name="Freeform 7">
                  <a:extLst>
                    <a:ext uri="{FF2B5EF4-FFF2-40B4-BE49-F238E27FC236}">
                      <a16:creationId xmlns:a16="http://schemas.microsoft.com/office/drawing/2014/main" id="{42B106E8-5050-BCFF-AA6F-2C199ED5EDF4}"/>
                    </a:ext>
                  </a:extLst>
                </p:cNvPr>
                <p:cNvSpPr/>
                <p:nvPr/>
              </p:nvSpPr>
              <p:spPr>
                <a:xfrm>
                  <a:off x="-3810" y="0"/>
                  <a:ext cx="1363086" cy="902338"/>
                </a:xfrm>
                <a:custGeom>
                  <a:avLst/>
                  <a:gdLst/>
                  <a:ahLst/>
                  <a:cxnLst/>
                  <a:rect l="l" t="t" r="r" b="b"/>
                  <a:pathLst>
                    <a:path w="1363086" h="902338">
                      <a:moveTo>
                        <a:pt x="1328796" y="21590"/>
                      </a:moveTo>
                      <a:cubicBezTo>
                        <a:pt x="1330066" y="34290"/>
                        <a:pt x="1330066" y="44450"/>
                        <a:pt x="1331336" y="54610"/>
                      </a:cubicBezTo>
                      <a:cubicBezTo>
                        <a:pt x="1333876" y="76353"/>
                        <a:pt x="1335146" y="93741"/>
                        <a:pt x="1337686" y="110507"/>
                      </a:cubicBezTo>
                      <a:cubicBezTo>
                        <a:pt x="1337686" y="134726"/>
                        <a:pt x="1350386" y="612264"/>
                        <a:pt x="1356736" y="636483"/>
                      </a:cubicBezTo>
                      <a:cubicBezTo>
                        <a:pt x="1363086" y="673121"/>
                        <a:pt x="1359276" y="710380"/>
                        <a:pt x="1359276" y="747018"/>
                      </a:cubicBezTo>
                      <a:cubicBezTo>
                        <a:pt x="1359276" y="779309"/>
                        <a:pt x="1360546" y="809117"/>
                        <a:pt x="1361816" y="841378"/>
                      </a:cubicBezTo>
                      <a:cubicBezTo>
                        <a:pt x="1361816" y="862968"/>
                        <a:pt x="1361816" y="876938"/>
                        <a:pt x="1361816" y="901068"/>
                      </a:cubicBezTo>
                      <a:cubicBezTo>
                        <a:pt x="1338956" y="901068"/>
                        <a:pt x="1318636" y="902338"/>
                        <a:pt x="1299456" y="901068"/>
                      </a:cubicBezTo>
                      <a:cubicBezTo>
                        <a:pt x="1235021" y="895988"/>
                        <a:pt x="1169594" y="902338"/>
                        <a:pt x="1105159" y="897258"/>
                      </a:cubicBezTo>
                      <a:cubicBezTo>
                        <a:pt x="1066498" y="893448"/>
                        <a:pt x="1028829" y="895988"/>
                        <a:pt x="990168" y="893448"/>
                      </a:cubicBezTo>
                      <a:cubicBezTo>
                        <a:pt x="972324" y="892178"/>
                        <a:pt x="954481" y="890908"/>
                        <a:pt x="936637" y="889638"/>
                      </a:cubicBezTo>
                      <a:cubicBezTo>
                        <a:pt x="925733" y="889638"/>
                        <a:pt x="915820" y="890908"/>
                        <a:pt x="904915" y="890908"/>
                      </a:cubicBezTo>
                      <a:cubicBezTo>
                        <a:pt x="877159" y="889638"/>
                        <a:pt x="800828" y="890908"/>
                        <a:pt x="773071" y="889638"/>
                      </a:cubicBezTo>
                      <a:cubicBezTo>
                        <a:pt x="753245" y="888368"/>
                        <a:pt x="356722" y="897258"/>
                        <a:pt x="336896" y="895988"/>
                      </a:cubicBezTo>
                      <a:cubicBezTo>
                        <a:pt x="331940" y="895988"/>
                        <a:pt x="325992" y="897258"/>
                        <a:pt x="321035" y="897258"/>
                      </a:cubicBezTo>
                      <a:cubicBezTo>
                        <a:pt x="309140" y="897258"/>
                        <a:pt x="298235" y="898528"/>
                        <a:pt x="286340" y="898528"/>
                      </a:cubicBezTo>
                      <a:cubicBezTo>
                        <a:pt x="256600" y="898528"/>
                        <a:pt x="227853" y="897258"/>
                        <a:pt x="198113" y="895988"/>
                      </a:cubicBezTo>
                      <a:cubicBezTo>
                        <a:pt x="180270" y="894718"/>
                        <a:pt x="162426" y="893448"/>
                        <a:pt x="145574" y="892178"/>
                      </a:cubicBezTo>
                      <a:cubicBezTo>
                        <a:pt x="113852" y="890908"/>
                        <a:pt x="82130" y="889638"/>
                        <a:pt x="48260" y="889638"/>
                      </a:cubicBezTo>
                      <a:cubicBezTo>
                        <a:pt x="38100" y="889638"/>
                        <a:pt x="29210" y="889638"/>
                        <a:pt x="19050" y="888368"/>
                      </a:cubicBezTo>
                      <a:cubicBezTo>
                        <a:pt x="10160" y="887098"/>
                        <a:pt x="5080" y="880748"/>
                        <a:pt x="7620" y="871858"/>
                      </a:cubicBezTo>
                      <a:cubicBezTo>
                        <a:pt x="16510" y="840166"/>
                        <a:pt x="12700" y="824641"/>
                        <a:pt x="11430" y="808496"/>
                      </a:cubicBezTo>
                      <a:cubicBezTo>
                        <a:pt x="10160" y="775584"/>
                        <a:pt x="6350" y="743292"/>
                        <a:pt x="7620" y="710380"/>
                      </a:cubicBezTo>
                      <a:cubicBezTo>
                        <a:pt x="5080" y="669395"/>
                        <a:pt x="0" y="162049"/>
                        <a:pt x="7620" y="120443"/>
                      </a:cubicBezTo>
                      <a:cubicBezTo>
                        <a:pt x="8890" y="112370"/>
                        <a:pt x="7620" y="103677"/>
                        <a:pt x="8890" y="95604"/>
                      </a:cubicBezTo>
                      <a:cubicBezTo>
                        <a:pt x="10160" y="82563"/>
                        <a:pt x="12700" y="68280"/>
                        <a:pt x="13970" y="44450"/>
                      </a:cubicBezTo>
                      <a:cubicBezTo>
                        <a:pt x="13970" y="41910"/>
                        <a:pt x="15240" y="39370"/>
                        <a:pt x="16510" y="38100"/>
                      </a:cubicBezTo>
                      <a:cubicBezTo>
                        <a:pt x="38100" y="35560"/>
                        <a:pt x="57348" y="30480"/>
                        <a:pt x="73209" y="29210"/>
                      </a:cubicBezTo>
                      <a:cubicBezTo>
                        <a:pt x="99974" y="25400"/>
                        <a:pt x="126739" y="22860"/>
                        <a:pt x="154496" y="20320"/>
                      </a:cubicBezTo>
                      <a:cubicBezTo>
                        <a:pt x="173331" y="17780"/>
                        <a:pt x="192165" y="16510"/>
                        <a:pt x="210009" y="13970"/>
                      </a:cubicBezTo>
                      <a:cubicBezTo>
                        <a:pt x="227853" y="11430"/>
                        <a:pt x="246687" y="8890"/>
                        <a:pt x="264531" y="8890"/>
                      </a:cubicBezTo>
                      <a:cubicBezTo>
                        <a:pt x="284357" y="7620"/>
                        <a:pt x="304183" y="10160"/>
                        <a:pt x="324009" y="8890"/>
                      </a:cubicBezTo>
                      <a:cubicBezTo>
                        <a:pt x="348792" y="8890"/>
                        <a:pt x="797854" y="6350"/>
                        <a:pt x="822637" y="5080"/>
                      </a:cubicBezTo>
                      <a:cubicBezTo>
                        <a:pt x="846428" y="3810"/>
                        <a:pt x="870220" y="2540"/>
                        <a:pt x="895002" y="2540"/>
                      </a:cubicBezTo>
                      <a:cubicBezTo>
                        <a:pt x="935646" y="1270"/>
                        <a:pt x="975298" y="0"/>
                        <a:pt x="1015942" y="0"/>
                      </a:cubicBezTo>
                      <a:cubicBezTo>
                        <a:pt x="1032794" y="0"/>
                        <a:pt x="1050637" y="2540"/>
                        <a:pt x="1067490" y="2540"/>
                      </a:cubicBezTo>
                      <a:cubicBezTo>
                        <a:pt x="1114081" y="3810"/>
                        <a:pt x="1161664" y="5080"/>
                        <a:pt x="1208255" y="7620"/>
                      </a:cubicBezTo>
                      <a:cubicBezTo>
                        <a:pt x="1233038" y="8890"/>
                        <a:pt x="1257821" y="12700"/>
                        <a:pt x="1282603" y="16510"/>
                      </a:cubicBezTo>
                      <a:cubicBezTo>
                        <a:pt x="1288551" y="16510"/>
                        <a:pt x="1294499" y="16510"/>
                        <a:pt x="1299456" y="16510"/>
                      </a:cubicBezTo>
                      <a:cubicBezTo>
                        <a:pt x="1309746" y="17780"/>
                        <a:pt x="1318636" y="20320"/>
                        <a:pt x="1328796" y="21590"/>
                      </a:cubicBezTo>
                      <a:close/>
                      <a:moveTo>
                        <a:pt x="1338956" y="884558"/>
                      </a:moveTo>
                      <a:cubicBezTo>
                        <a:pt x="1340226" y="868048"/>
                        <a:pt x="1341496" y="855348"/>
                        <a:pt x="1341496" y="842648"/>
                      </a:cubicBezTo>
                      <a:cubicBezTo>
                        <a:pt x="1340226" y="806012"/>
                        <a:pt x="1338956" y="773100"/>
                        <a:pt x="1338956" y="737703"/>
                      </a:cubicBezTo>
                      <a:cubicBezTo>
                        <a:pt x="1338956" y="721558"/>
                        <a:pt x="1341496" y="705412"/>
                        <a:pt x="1340226" y="689266"/>
                      </a:cubicBezTo>
                      <a:cubicBezTo>
                        <a:pt x="1340226" y="674363"/>
                        <a:pt x="1338956" y="658838"/>
                        <a:pt x="1337686" y="643934"/>
                      </a:cubicBezTo>
                      <a:cubicBezTo>
                        <a:pt x="1332606" y="620958"/>
                        <a:pt x="1321176" y="145283"/>
                        <a:pt x="1321176" y="122306"/>
                      </a:cubicBezTo>
                      <a:cubicBezTo>
                        <a:pt x="1318636" y="103056"/>
                        <a:pt x="1316096" y="83184"/>
                        <a:pt x="1313556" y="63500"/>
                      </a:cubicBezTo>
                      <a:cubicBezTo>
                        <a:pt x="1312286" y="44450"/>
                        <a:pt x="1311016" y="43180"/>
                        <a:pt x="1296482" y="41910"/>
                      </a:cubicBezTo>
                      <a:cubicBezTo>
                        <a:pt x="1293508" y="41910"/>
                        <a:pt x="1291525" y="41910"/>
                        <a:pt x="1288551" y="40640"/>
                      </a:cubicBezTo>
                      <a:cubicBezTo>
                        <a:pt x="1263768" y="36830"/>
                        <a:pt x="1237994" y="31750"/>
                        <a:pt x="1213212" y="30480"/>
                      </a:cubicBezTo>
                      <a:cubicBezTo>
                        <a:pt x="1152742" y="26670"/>
                        <a:pt x="1091281" y="25400"/>
                        <a:pt x="1030811" y="22860"/>
                      </a:cubicBezTo>
                      <a:cubicBezTo>
                        <a:pt x="1021890" y="22860"/>
                        <a:pt x="1011976" y="22860"/>
                        <a:pt x="1003055" y="22860"/>
                      </a:cubicBezTo>
                      <a:cubicBezTo>
                        <a:pt x="988185" y="22860"/>
                        <a:pt x="973315" y="22860"/>
                        <a:pt x="959437" y="22860"/>
                      </a:cubicBezTo>
                      <a:cubicBezTo>
                        <a:pt x="927715" y="22860"/>
                        <a:pt x="895994" y="22860"/>
                        <a:pt x="865263" y="24130"/>
                      </a:cubicBezTo>
                      <a:cubicBezTo>
                        <a:pt x="838498" y="25400"/>
                        <a:pt x="387453" y="29210"/>
                        <a:pt x="360688" y="29210"/>
                      </a:cubicBezTo>
                      <a:cubicBezTo>
                        <a:pt x="317070" y="29210"/>
                        <a:pt x="273453" y="26670"/>
                        <a:pt x="229835" y="33020"/>
                      </a:cubicBezTo>
                      <a:cubicBezTo>
                        <a:pt x="207035" y="36830"/>
                        <a:pt x="185226" y="36830"/>
                        <a:pt x="163418" y="38100"/>
                      </a:cubicBezTo>
                      <a:cubicBezTo>
                        <a:pt x="125748" y="41910"/>
                        <a:pt x="88078" y="45720"/>
                        <a:pt x="49530" y="50800"/>
                      </a:cubicBezTo>
                      <a:cubicBezTo>
                        <a:pt x="36830" y="50800"/>
                        <a:pt x="34290" y="53340"/>
                        <a:pt x="33020" y="66417"/>
                      </a:cubicBezTo>
                      <a:cubicBezTo>
                        <a:pt x="31750" y="77595"/>
                        <a:pt x="31750" y="88773"/>
                        <a:pt x="30480" y="99951"/>
                      </a:cubicBezTo>
                      <a:cubicBezTo>
                        <a:pt x="29210" y="118580"/>
                        <a:pt x="26670" y="136589"/>
                        <a:pt x="25400" y="155218"/>
                      </a:cubicBezTo>
                      <a:cubicBezTo>
                        <a:pt x="20320" y="175090"/>
                        <a:pt x="26670" y="660701"/>
                        <a:pt x="29210" y="680573"/>
                      </a:cubicBezTo>
                      <a:cubicBezTo>
                        <a:pt x="29210" y="701686"/>
                        <a:pt x="29210" y="723421"/>
                        <a:pt x="30480" y="744534"/>
                      </a:cubicBezTo>
                      <a:cubicBezTo>
                        <a:pt x="30480" y="760059"/>
                        <a:pt x="33020" y="775584"/>
                        <a:pt x="33020" y="791108"/>
                      </a:cubicBezTo>
                      <a:cubicBezTo>
                        <a:pt x="33020" y="807875"/>
                        <a:pt x="33020" y="824641"/>
                        <a:pt x="31750" y="842648"/>
                      </a:cubicBezTo>
                      <a:cubicBezTo>
                        <a:pt x="31750" y="846458"/>
                        <a:pt x="31750" y="848998"/>
                        <a:pt x="31750" y="852808"/>
                      </a:cubicBezTo>
                      <a:cubicBezTo>
                        <a:pt x="31750" y="862968"/>
                        <a:pt x="35560" y="866778"/>
                        <a:pt x="44450" y="866778"/>
                      </a:cubicBezTo>
                      <a:cubicBezTo>
                        <a:pt x="59330" y="866778"/>
                        <a:pt x="73209" y="868048"/>
                        <a:pt x="86096" y="868048"/>
                      </a:cubicBezTo>
                      <a:cubicBezTo>
                        <a:pt x="104930" y="868048"/>
                        <a:pt x="124757" y="865508"/>
                        <a:pt x="143591" y="868048"/>
                      </a:cubicBezTo>
                      <a:cubicBezTo>
                        <a:pt x="174322" y="871858"/>
                        <a:pt x="205052" y="874398"/>
                        <a:pt x="235783" y="873128"/>
                      </a:cubicBezTo>
                      <a:cubicBezTo>
                        <a:pt x="255609" y="871858"/>
                        <a:pt x="274444" y="874398"/>
                        <a:pt x="294270" y="874398"/>
                      </a:cubicBezTo>
                      <a:cubicBezTo>
                        <a:pt x="323018" y="874398"/>
                        <a:pt x="351766" y="873128"/>
                        <a:pt x="380514" y="874398"/>
                      </a:cubicBezTo>
                      <a:cubicBezTo>
                        <a:pt x="423140" y="875668"/>
                        <a:pt x="891037" y="865508"/>
                        <a:pt x="934655" y="868048"/>
                      </a:cubicBezTo>
                      <a:cubicBezTo>
                        <a:pt x="953489" y="869318"/>
                        <a:pt x="972324" y="870588"/>
                        <a:pt x="990168" y="870588"/>
                      </a:cubicBezTo>
                      <a:cubicBezTo>
                        <a:pt x="1022881" y="873128"/>
                        <a:pt x="1054603" y="869318"/>
                        <a:pt x="1087316" y="873128"/>
                      </a:cubicBezTo>
                      <a:cubicBezTo>
                        <a:pt x="1114081" y="875668"/>
                        <a:pt x="1140846" y="875668"/>
                        <a:pt x="1167612" y="878208"/>
                      </a:cubicBezTo>
                      <a:cubicBezTo>
                        <a:pt x="1207264" y="882018"/>
                        <a:pt x="1246916" y="884558"/>
                        <a:pt x="1286569" y="885828"/>
                      </a:cubicBezTo>
                      <a:cubicBezTo>
                        <a:pt x="1301438" y="885828"/>
                        <a:pt x="1318636" y="884558"/>
                        <a:pt x="1338956" y="884558"/>
                      </a:cubicBezTo>
                      <a:close/>
                    </a:path>
                  </a:pathLst>
                </a:custGeom>
                <a:solidFill>
                  <a:srgbClr val="49444B"/>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AU"/>
                </a:p>
              </p:txBody>
            </p:sp>
          </p:grpSp>
          <p:sp>
            <p:nvSpPr>
              <p:cNvPr id="15" name="Freeform 12">
                <a:extLst>
                  <a:ext uri="{FF2B5EF4-FFF2-40B4-BE49-F238E27FC236}">
                    <a16:creationId xmlns:a16="http://schemas.microsoft.com/office/drawing/2014/main" id="{E61508E0-F901-9B76-C3CA-EBC10EC64444}"/>
                  </a:ext>
                </a:extLst>
              </p:cNvPr>
              <p:cNvSpPr/>
              <p:nvPr/>
            </p:nvSpPr>
            <p:spPr>
              <a:xfrm>
                <a:off x="9711377" y="2383018"/>
                <a:ext cx="728623" cy="835098"/>
              </a:xfrm>
              <a:custGeom>
                <a:avLst/>
                <a:gdLst/>
                <a:ahLst/>
                <a:cxnLst/>
                <a:rect l="l" t="t" r="r" b="b"/>
                <a:pathLst>
                  <a:path w="728623" h="835098">
                    <a:moveTo>
                      <a:pt x="0" y="0"/>
                    </a:moveTo>
                    <a:lnTo>
                      <a:pt x="728623" y="0"/>
                    </a:lnTo>
                    <a:lnTo>
                      <a:pt x="728623" y="835098"/>
                    </a:lnTo>
                    <a:lnTo>
                      <a:pt x="0" y="835098"/>
                    </a:lnTo>
                    <a:lnTo>
                      <a:pt x="0" y="0"/>
                    </a:lnTo>
                    <a:close/>
                  </a:path>
                </a:pathLst>
              </a:custGeom>
              <a:blipFill>
                <a:blip r:embed="rId3"/>
                <a:stretch>
                  <a:fillRect/>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AU" dirty="0"/>
              </a:p>
            </p:txBody>
          </p:sp>
        </p:grpSp>
        <p:sp>
          <p:nvSpPr>
            <p:cNvPr id="6" name="TextBox 5">
              <a:extLst>
                <a:ext uri="{FF2B5EF4-FFF2-40B4-BE49-F238E27FC236}">
                  <a16:creationId xmlns:a16="http://schemas.microsoft.com/office/drawing/2014/main" id="{A6C8A61F-606C-D425-9FB2-04A8ADAE9C69}"/>
                </a:ext>
              </a:extLst>
            </p:cNvPr>
            <p:cNvSpPr txBox="1"/>
            <p:nvPr/>
          </p:nvSpPr>
          <p:spPr>
            <a:xfrm>
              <a:off x="6424297" y="2143306"/>
              <a:ext cx="3547267" cy="1024043"/>
            </a:xfrm>
            <a:prstGeom prst="rect">
              <a:avLst/>
            </a:prstGeom>
            <a:noFill/>
          </p:spPr>
          <p:txBody>
            <a:bodyPr wrap="square" lIns="0" tIns="0" rIns="0" bIns="0" numCol="1" rtlCol="0">
              <a:noAutofit/>
            </a:bodyPr>
            <a:lstStyle/>
            <a:p>
              <a:pPr algn="l">
                <a:lnSpc>
                  <a:spcPct val="150000"/>
                </a:lnSpc>
                <a:spcAft>
                  <a:spcPts val="1200"/>
                </a:spcAft>
              </a:pPr>
              <a:r>
                <a:rPr lang="en-AU" sz="1800" b="1" dirty="0">
                  <a:latin typeface="+mj-lt"/>
                </a:rPr>
                <a:t>What’s her name?</a:t>
              </a:r>
            </a:p>
            <a:p>
              <a:pPr algn="l">
                <a:lnSpc>
                  <a:spcPct val="150000"/>
                </a:lnSpc>
                <a:spcAft>
                  <a:spcPts val="1200"/>
                </a:spcAft>
              </a:pPr>
              <a:r>
                <a:rPr lang="en-AU" sz="1800" b="1" dirty="0">
                  <a:latin typeface="+mj-lt"/>
                </a:rPr>
                <a:t>Her name is…</a:t>
              </a:r>
              <a:endParaRPr lang="en-AU" sz="1800" dirty="0"/>
            </a:p>
          </p:txBody>
        </p:sp>
      </p:grpSp>
      <p:grpSp>
        <p:nvGrpSpPr>
          <p:cNvPr id="32" name="Group 31" descr="What's his name?&#10;His name is...">
            <a:extLst>
              <a:ext uri="{FF2B5EF4-FFF2-40B4-BE49-F238E27FC236}">
                <a16:creationId xmlns:a16="http://schemas.microsoft.com/office/drawing/2014/main" id="{368A14F1-A60F-D969-6A4F-86A0E97BBF92}"/>
              </a:ext>
            </a:extLst>
          </p:cNvPr>
          <p:cNvGrpSpPr/>
          <p:nvPr/>
        </p:nvGrpSpPr>
        <p:grpSpPr>
          <a:xfrm>
            <a:off x="3486080" y="3894254"/>
            <a:ext cx="4888539" cy="2655703"/>
            <a:chOff x="3448719" y="3815531"/>
            <a:chExt cx="4888539" cy="2655703"/>
          </a:xfrm>
        </p:grpSpPr>
        <p:grpSp>
          <p:nvGrpSpPr>
            <p:cNvPr id="18" name="Group 17">
              <a:extLst>
                <a:ext uri="{FF2B5EF4-FFF2-40B4-BE49-F238E27FC236}">
                  <a16:creationId xmlns:a16="http://schemas.microsoft.com/office/drawing/2014/main" id="{5CEF83E7-0786-D873-4FF3-030A19FA4CA1}"/>
                </a:ext>
              </a:extLst>
            </p:cNvPr>
            <p:cNvGrpSpPr/>
            <p:nvPr/>
          </p:nvGrpSpPr>
          <p:grpSpPr>
            <a:xfrm>
              <a:off x="3448719" y="3815531"/>
              <a:ext cx="4888539" cy="2655703"/>
              <a:chOff x="-3810" y="0"/>
              <a:chExt cx="1363086" cy="649887"/>
            </a:xfrm>
          </p:grpSpPr>
          <p:sp>
            <p:nvSpPr>
              <p:cNvPr id="20" name="Freeform 15">
                <a:extLst>
                  <a:ext uri="{FF2B5EF4-FFF2-40B4-BE49-F238E27FC236}">
                    <a16:creationId xmlns:a16="http://schemas.microsoft.com/office/drawing/2014/main" id="{8621FC9A-14D9-918B-B858-37BDE0911BB2}"/>
                  </a:ext>
                </a:extLst>
              </p:cNvPr>
              <p:cNvSpPr/>
              <p:nvPr/>
            </p:nvSpPr>
            <p:spPr>
              <a:xfrm>
                <a:off x="10160" y="16510"/>
                <a:ext cx="1333876" cy="623217"/>
              </a:xfrm>
              <a:custGeom>
                <a:avLst/>
                <a:gdLst/>
                <a:ahLst/>
                <a:cxnLst/>
                <a:rect l="l" t="t" r="r" b="b"/>
                <a:pathLst>
                  <a:path w="1333876" h="623217">
                    <a:moveTo>
                      <a:pt x="1333876" y="623217"/>
                    </a:moveTo>
                    <a:lnTo>
                      <a:pt x="0" y="615597"/>
                    </a:lnTo>
                    <a:lnTo>
                      <a:pt x="0" y="229375"/>
                    </a:lnTo>
                    <a:lnTo>
                      <a:pt x="17780" y="19050"/>
                    </a:lnTo>
                    <a:lnTo>
                      <a:pt x="662945" y="0"/>
                    </a:lnTo>
                    <a:lnTo>
                      <a:pt x="1314826" y="5080"/>
                    </a:lnTo>
                    <a:close/>
                  </a:path>
                </a:pathLst>
              </a:custGeom>
              <a:solidFill>
                <a:srgbClr val="FFEEAA"/>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AU"/>
              </a:p>
            </p:txBody>
          </p:sp>
          <p:sp>
            <p:nvSpPr>
              <p:cNvPr id="21" name="Freeform 16">
                <a:extLst>
                  <a:ext uri="{FF2B5EF4-FFF2-40B4-BE49-F238E27FC236}">
                    <a16:creationId xmlns:a16="http://schemas.microsoft.com/office/drawing/2014/main" id="{69B02A16-34F3-1712-7C0E-04067C99B5A8}"/>
                  </a:ext>
                </a:extLst>
              </p:cNvPr>
              <p:cNvSpPr/>
              <p:nvPr/>
            </p:nvSpPr>
            <p:spPr>
              <a:xfrm>
                <a:off x="-3810" y="0"/>
                <a:ext cx="1363086" cy="649887"/>
              </a:xfrm>
              <a:custGeom>
                <a:avLst/>
                <a:gdLst/>
                <a:ahLst/>
                <a:cxnLst/>
                <a:rect l="l" t="t" r="r" b="b"/>
                <a:pathLst>
                  <a:path w="1363086" h="649887">
                    <a:moveTo>
                      <a:pt x="1328796" y="21590"/>
                    </a:moveTo>
                    <a:cubicBezTo>
                      <a:pt x="1330066" y="34290"/>
                      <a:pt x="1330066" y="44450"/>
                      <a:pt x="1331336" y="54610"/>
                    </a:cubicBezTo>
                    <a:cubicBezTo>
                      <a:pt x="1333876" y="72447"/>
                      <a:pt x="1335146" y="84177"/>
                      <a:pt x="1337686" y="95488"/>
                    </a:cubicBezTo>
                    <a:cubicBezTo>
                      <a:pt x="1337686" y="111827"/>
                      <a:pt x="1350386" y="433985"/>
                      <a:pt x="1356736" y="450323"/>
                    </a:cubicBezTo>
                    <a:cubicBezTo>
                      <a:pt x="1363086" y="475040"/>
                      <a:pt x="1359276" y="500176"/>
                      <a:pt x="1359276" y="524893"/>
                    </a:cubicBezTo>
                    <a:cubicBezTo>
                      <a:pt x="1359276" y="546678"/>
                      <a:pt x="1360546" y="566786"/>
                      <a:pt x="1361816" y="588927"/>
                    </a:cubicBezTo>
                    <a:cubicBezTo>
                      <a:pt x="1361816" y="610517"/>
                      <a:pt x="1361816" y="624487"/>
                      <a:pt x="1361816" y="648617"/>
                    </a:cubicBezTo>
                    <a:cubicBezTo>
                      <a:pt x="1338956" y="648617"/>
                      <a:pt x="1318636" y="649887"/>
                      <a:pt x="1299456" y="648617"/>
                    </a:cubicBezTo>
                    <a:cubicBezTo>
                      <a:pt x="1235021" y="643537"/>
                      <a:pt x="1169594" y="649887"/>
                      <a:pt x="1105159" y="644807"/>
                    </a:cubicBezTo>
                    <a:cubicBezTo>
                      <a:pt x="1066498" y="640997"/>
                      <a:pt x="1028829" y="643537"/>
                      <a:pt x="990168" y="640997"/>
                    </a:cubicBezTo>
                    <a:cubicBezTo>
                      <a:pt x="972324" y="639727"/>
                      <a:pt x="954481" y="638457"/>
                      <a:pt x="936637" y="637187"/>
                    </a:cubicBezTo>
                    <a:cubicBezTo>
                      <a:pt x="925733" y="637187"/>
                      <a:pt x="915820" y="638457"/>
                      <a:pt x="904915" y="638457"/>
                    </a:cubicBezTo>
                    <a:cubicBezTo>
                      <a:pt x="877159" y="637187"/>
                      <a:pt x="800828" y="638457"/>
                      <a:pt x="773071" y="637187"/>
                    </a:cubicBezTo>
                    <a:cubicBezTo>
                      <a:pt x="753245" y="635917"/>
                      <a:pt x="356722" y="644807"/>
                      <a:pt x="336896" y="643537"/>
                    </a:cubicBezTo>
                    <a:cubicBezTo>
                      <a:pt x="331940" y="643537"/>
                      <a:pt x="325992" y="644807"/>
                      <a:pt x="321035" y="644807"/>
                    </a:cubicBezTo>
                    <a:cubicBezTo>
                      <a:pt x="309140" y="644807"/>
                      <a:pt x="298235" y="646077"/>
                      <a:pt x="286340" y="646077"/>
                    </a:cubicBezTo>
                    <a:cubicBezTo>
                      <a:pt x="256600" y="646077"/>
                      <a:pt x="227853" y="644807"/>
                      <a:pt x="198113" y="643537"/>
                    </a:cubicBezTo>
                    <a:cubicBezTo>
                      <a:pt x="180270" y="642267"/>
                      <a:pt x="162426" y="640997"/>
                      <a:pt x="145574" y="639727"/>
                    </a:cubicBezTo>
                    <a:cubicBezTo>
                      <a:pt x="113852" y="638457"/>
                      <a:pt x="82130" y="637187"/>
                      <a:pt x="48260" y="637187"/>
                    </a:cubicBezTo>
                    <a:cubicBezTo>
                      <a:pt x="38100" y="637187"/>
                      <a:pt x="29210" y="637187"/>
                      <a:pt x="19050" y="635917"/>
                    </a:cubicBezTo>
                    <a:cubicBezTo>
                      <a:pt x="10160" y="634647"/>
                      <a:pt x="5080" y="628297"/>
                      <a:pt x="7620" y="619407"/>
                    </a:cubicBezTo>
                    <a:cubicBezTo>
                      <a:pt x="16510" y="587733"/>
                      <a:pt x="12700" y="577260"/>
                      <a:pt x="11430" y="566368"/>
                    </a:cubicBezTo>
                    <a:cubicBezTo>
                      <a:pt x="10160" y="544164"/>
                      <a:pt x="6350" y="522380"/>
                      <a:pt x="7620" y="500176"/>
                    </a:cubicBezTo>
                    <a:cubicBezTo>
                      <a:pt x="5080" y="472527"/>
                      <a:pt x="0" y="130260"/>
                      <a:pt x="7620" y="102191"/>
                    </a:cubicBezTo>
                    <a:cubicBezTo>
                      <a:pt x="8890" y="96745"/>
                      <a:pt x="7620" y="90880"/>
                      <a:pt x="8890" y="85434"/>
                    </a:cubicBezTo>
                    <a:cubicBezTo>
                      <a:pt x="10160" y="76636"/>
                      <a:pt x="12700" y="67001"/>
                      <a:pt x="13970" y="44450"/>
                    </a:cubicBezTo>
                    <a:cubicBezTo>
                      <a:pt x="13970" y="41910"/>
                      <a:pt x="15240" y="39370"/>
                      <a:pt x="16510" y="38100"/>
                    </a:cubicBezTo>
                    <a:cubicBezTo>
                      <a:pt x="38100" y="35560"/>
                      <a:pt x="57348" y="30480"/>
                      <a:pt x="73209" y="29210"/>
                    </a:cubicBezTo>
                    <a:cubicBezTo>
                      <a:pt x="99974" y="25400"/>
                      <a:pt x="126739" y="22860"/>
                      <a:pt x="154496" y="20320"/>
                    </a:cubicBezTo>
                    <a:cubicBezTo>
                      <a:pt x="173331" y="17780"/>
                      <a:pt x="192165" y="16510"/>
                      <a:pt x="210009" y="13970"/>
                    </a:cubicBezTo>
                    <a:cubicBezTo>
                      <a:pt x="227853" y="11430"/>
                      <a:pt x="246687" y="8890"/>
                      <a:pt x="264531" y="8890"/>
                    </a:cubicBezTo>
                    <a:cubicBezTo>
                      <a:pt x="284357" y="7620"/>
                      <a:pt x="304183" y="10160"/>
                      <a:pt x="324009" y="8890"/>
                    </a:cubicBezTo>
                    <a:cubicBezTo>
                      <a:pt x="348792" y="8890"/>
                      <a:pt x="797854" y="6350"/>
                      <a:pt x="822637" y="5080"/>
                    </a:cubicBezTo>
                    <a:cubicBezTo>
                      <a:pt x="846428" y="3810"/>
                      <a:pt x="870220" y="2540"/>
                      <a:pt x="895002" y="2540"/>
                    </a:cubicBezTo>
                    <a:cubicBezTo>
                      <a:pt x="935646" y="1270"/>
                      <a:pt x="975298" y="0"/>
                      <a:pt x="1015942" y="0"/>
                    </a:cubicBezTo>
                    <a:cubicBezTo>
                      <a:pt x="1032794" y="0"/>
                      <a:pt x="1050637" y="2540"/>
                      <a:pt x="1067490" y="2540"/>
                    </a:cubicBezTo>
                    <a:cubicBezTo>
                      <a:pt x="1114081" y="3810"/>
                      <a:pt x="1161664" y="5080"/>
                      <a:pt x="1208255" y="7620"/>
                    </a:cubicBezTo>
                    <a:cubicBezTo>
                      <a:pt x="1233038" y="8890"/>
                      <a:pt x="1257821" y="12700"/>
                      <a:pt x="1282603" y="16510"/>
                    </a:cubicBezTo>
                    <a:cubicBezTo>
                      <a:pt x="1288551" y="16510"/>
                      <a:pt x="1294499" y="16510"/>
                      <a:pt x="1299456" y="16510"/>
                    </a:cubicBezTo>
                    <a:cubicBezTo>
                      <a:pt x="1309746" y="17780"/>
                      <a:pt x="1318636" y="20320"/>
                      <a:pt x="1328796" y="21590"/>
                    </a:cubicBezTo>
                    <a:close/>
                    <a:moveTo>
                      <a:pt x="1338956" y="632107"/>
                    </a:moveTo>
                    <a:cubicBezTo>
                      <a:pt x="1340226" y="615597"/>
                      <a:pt x="1341496" y="602897"/>
                      <a:pt x="1341496" y="590197"/>
                    </a:cubicBezTo>
                    <a:cubicBezTo>
                      <a:pt x="1340226" y="564692"/>
                      <a:pt x="1338956" y="542488"/>
                      <a:pt x="1338956" y="518609"/>
                    </a:cubicBezTo>
                    <a:cubicBezTo>
                      <a:pt x="1338956" y="507717"/>
                      <a:pt x="1341496" y="496825"/>
                      <a:pt x="1340226" y="485933"/>
                    </a:cubicBezTo>
                    <a:cubicBezTo>
                      <a:pt x="1340226" y="475878"/>
                      <a:pt x="1338956" y="465405"/>
                      <a:pt x="1337686" y="455351"/>
                    </a:cubicBezTo>
                    <a:cubicBezTo>
                      <a:pt x="1332606" y="439850"/>
                      <a:pt x="1321176" y="118948"/>
                      <a:pt x="1321176" y="103448"/>
                    </a:cubicBezTo>
                    <a:cubicBezTo>
                      <a:pt x="1318636" y="90461"/>
                      <a:pt x="1316096" y="77055"/>
                      <a:pt x="1313556" y="63500"/>
                    </a:cubicBezTo>
                    <a:cubicBezTo>
                      <a:pt x="1312286" y="44450"/>
                      <a:pt x="1311016" y="43180"/>
                      <a:pt x="1296482" y="41910"/>
                    </a:cubicBezTo>
                    <a:cubicBezTo>
                      <a:pt x="1293508" y="41910"/>
                      <a:pt x="1291525" y="41910"/>
                      <a:pt x="1288551" y="40640"/>
                    </a:cubicBezTo>
                    <a:cubicBezTo>
                      <a:pt x="1263768" y="36830"/>
                      <a:pt x="1237994" y="31750"/>
                      <a:pt x="1213212" y="30480"/>
                    </a:cubicBezTo>
                    <a:cubicBezTo>
                      <a:pt x="1152742" y="26670"/>
                      <a:pt x="1091281" y="25400"/>
                      <a:pt x="1030811" y="22860"/>
                    </a:cubicBezTo>
                    <a:cubicBezTo>
                      <a:pt x="1021890" y="22860"/>
                      <a:pt x="1011976" y="22860"/>
                      <a:pt x="1003055" y="22860"/>
                    </a:cubicBezTo>
                    <a:cubicBezTo>
                      <a:pt x="988185" y="22860"/>
                      <a:pt x="973315" y="22860"/>
                      <a:pt x="959437" y="22860"/>
                    </a:cubicBezTo>
                    <a:cubicBezTo>
                      <a:pt x="927715" y="22860"/>
                      <a:pt x="895994" y="22860"/>
                      <a:pt x="865263" y="24130"/>
                    </a:cubicBezTo>
                    <a:cubicBezTo>
                      <a:pt x="838498" y="25400"/>
                      <a:pt x="387453" y="29210"/>
                      <a:pt x="360688" y="29210"/>
                    </a:cubicBezTo>
                    <a:cubicBezTo>
                      <a:pt x="317070" y="29210"/>
                      <a:pt x="273453" y="26670"/>
                      <a:pt x="229835" y="33020"/>
                    </a:cubicBezTo>
                    <a:cubicBezTo>
                      <a:pt x="207035" y="36830"/>
                      <a:pt x="185226" y="36830"/>
                      <a:pt x="163418" y="38100"/>
                    </a:cubicBezTo>
                    <a:cubicBezTo>
                      <a:pt x="125748" y="41910"/>
                      <a:pt x="88078" y="45720"/>
                      <a:pt x="49530" y="50800"/>
                    </a:cubicBezTo>
                    <a:cubicBezTo>
                      <a:pt x="36830" y="50800"/>
                      <a:pt x="34290" y="53340"/>
                      <a:pt x="33020" y="65744"/>
                    </a:cubicBezTo>
                    <a:cubicBezTo>
                      <a:pt x="31750" y="73285"/>
                      <a:pt x="31750" y="80826"/>
                      <a:pt x="30480" y="88366"/>
                    </a:cubicBezTo>
                    <a:cubicBezTo>
                      <a:pt x="29210" y="100934"/>
                      <a:pt x="26670" y="113083"/>
                      <a:pt x="25400" y="125651"/>
                    </a:cubicBezTo>
                    <a:cubicBezTo>
                      <a:pt x="20320" y="139057"/>
                      <a:pt x="26670" y="466662"/>
                      <a:pt x="29210" y="480068"/>
                    </a:cubicBezTo>
                    <a:cubicBezTo>
                      <a:pt x="29210" y="494311"/>
                      <a:pt x="29210" y="508974"/>
                      <a:pt x="30480" y="523218"/>
                    </a:cubicBezTo>
                    <a:cubicBezTo>
                      <a:pt x="30480" y="533691"/>
                      <a:pt x="33020" y="544164"/>
                      <a:pt x="33020" y="554638"/>
                    </a:cubicBezTo>
                    <a:cubicBezTo>
                      <a:pt x="33020" y="565949"/>
                      <a:pt x="33020" y="577260"/>
                      <a:pt x="31750" y="590197"/>
                    </a:cubicBezTo>
                    <a:cubicBezTo>
                      <a:pt x="31750" y="594007"/>
                      <a:pt x="31750" y="596547"/>
                      <a:pt x="31750" y="600357"/>
                    </a:cubicBezTo>
                    <a:cubicBezTo>
                      <a:pt x="31750" y="610517"/>
                      <a:pt x="35560" y="614327"/>
                      <a:pt x="44450" y="614327"/>
                    </a:cubicBezTo>
                    <a:cubicBezTo>
                      <a:pt x="59330" y="614327"/>
                      <a:pt x="73209" y="615597"/>
                      <a:pt x="86096" y="615597"/>
                    </a:cubicBezTo>
                    <a:cubicBezTo>
                      <a:pt x="104930" y="615597"/>
                      <a:pt x="124757" y="613057"/>
                      <a:pt x="143591" y="615597"/>
                    </a:cubicBezTo>
                    <a:cubicBezTo>
                      <a:pt x="174322" y="619407"/>
                      <a:pt x="205052" y="621947"/>
                      <a:pt x="235783" y="620677"/>
                    </a:cubicBezTo>
                    <a:cubicBezTo>
                      <a:pt x="255609" y="619407"/>
                      <a:pt x="274444" y="621947"/>
                      <a:pt x="294270" y="621947"/>
                    </a:cubicBezTo>
                    <a:cubicBezTo>
                      <a:pt x="323018" y="621947"/>
                      <a:pt x="351766" y="620677"/>
                      <a:pt x="380514" y="621947"/>
                    </a:cubicBezTo>
                    <a:cubicBezTo>
                      <a:pt x="423140" y="623217"/>
                      <a:pt x="891037" y="613057"/>
                      <a:pt x="934655" y="615597"/>
                    </a:cubicBezTo>
                    <a:cubicBezTo>
                      <a:pt x="953489" y="616867"/>
                      <a:pt x="972324" y="618137"/>
                      <a:pt x="990168" y="618137"/>
                    </a:cubicBezTo>
                    <a:cubicBezTo>
                      <a:pt x="1022881" y="620677"/>
                      <a:pt x="1054603" y="616867"/>
                      <a:pt x="1087316" y="620677"/>
                    </a:cubicBezTo>
                    <a:cubicBezTo>
                      <a:pt x="1114081" y="623217"/>
                      <a:pt x="1140846" y="623217"/>
                      <a:pt x="1167612" y="625757"/>
                    </a:cubicBezTo>
                    <a:cubicBezTo>
                      <a:pt x="1207264" y="629567"/>
                      <a:pt x="1246916" y="632107"/>
                      <a:pt x="1286569" y="633377"/>
                    </a:cubicBezTo>
                    <a:cubicBezTo>
                      <a:pt x="1301438" y="633377"/>
                      <a:pt x="1318636" y="632107"/>
                      <a:pt x="1338956" y="632107"/>
                    </a:cubicBezTo>
                    <a:close/>
                  </a:path>
                </a:pathLst>
              </a:custGeom>
              <a:solidFill>
                <a:srgbClr val="49444B"/>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AU"/>
              </a:p>
            </p:txBody>
          </p:sp>
        </p:grpSp>
        <p:sp>
          <p:nvSpPr>
            <p:cNvPr id="17" name="Freeform 18">
              <a:extLst>
                <a:ext uri="{FF2B5EF4-FFF2-40B4-BE49-F238E27FC236}">
                  <a16:creationId xmlns:a16="http://schemas.microsoft.com/office/drawing/2014/main" id="{286C7683-C618-0141-2377-B7E25AB06AFB}"/>
                </a:ext>
              </a:extLst>
            </p:cNvPr>
            <p:cNvSpPr/>
            <p:nvPr/>
          </p:nvSpPr>
          <p:spPr>
            <a:xfrm>
              <a:off x="7123290" y="4733585"/>
              <a:ext cx="662069" cy="835418"/>
            </a:xfrm>
            <a:custGeom>
              <a:avLst/>
              <a:gdLst/>
              <a:ahLst/>
              <a:cxnLst/>
              <a:rect l="l" t="t" r="r" b="b"/>
              <a:pathLst>
                <a:path w="662069" h="835418">
                  <a:moveTo>
                    <a:pt x="0" y="0"/>
                  </a:moveTo>
                  <a:lnTo>
                    <a:pt x="662070" y="0"/>
                  </a:lnTo>
                  <a:lnTo>
                    <a:pt x="662070" y="835418"/>
                  </a:lnTo>
                  <a:lnTo>
                    <a:pt x="0" y="835418"/>
                  </a:lnTo>
                  <a:lnTo>
                    <a:pt x="0" y="0"/>
                  </a:lnTo>
                  <a:close/>
                </a:path>
              </a:pathLst>
            </a:custGeom>
            <a:blipFill>
              <a:blip r:embed="rId4"/>
              <a:stretch>
                <a:fillRect/>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AU"/>
            </a:p>
          </p:txBody>
        </p:sp>
        <p:sp>
          <p:nvSpPr>
            <p:cNvPr id="29" name="TextBox 28">
              <a:extLst>
                <a:ext uri="{FF2B5EF4-FFF2-40B4-BE49-F238E27FC236}">
                  <a16:creationId xmlns:a16="http://schemas.microsoft.com/office/drawing/2014/main" id="{90E4F9CE-5D86-256D-6C84-C2B6435418C5}"/>
                </a:ext>
              </a:extLst>
            </p:cNvPr>
            <p:cNvSpPr txBox="1"/>
            <p:nvPr/>
          </p:nvSpPr>
          <p:spPr>
            <a:xfrm>
              <a:off x="4051027" y="4624038"/>
              <a:ext cx="3547267" cy="1054512"/>
            </a:xfrm>
            <a:prstGeom prst="rect">
              <a:avLst/>
            </a:prstGeom>
            <a:noFill/>
          </p:spPr>
          <p:txBody>
            <a:bodyPr wrap="square" lIns="0" tIns="0" rIns="0" bIns="0" numCol="1" rtlCol="0">
              <a:noAutofit/>
            </a:bodyPr>
            <a:lstStyle/>
            <a:p>
              <a:pPr algn="l">
                <a:lnSpc>
                  <a:spcPct val="150000"/>
                </a:lnSpc>
                <a:spcAft>
                  <a:spcPts val="1200"/>
                </a:spcAft>
              </a:pPr>
              <a:r>
                <a:rPr lang="en-AU" sz="1800" b="1" dirty="0">
                  <a:latin typeface="+mj-lt"/>
                </a:rPr>
                <a:t>What’s his name?</a:t>
              </a:r>
            </a:p>
            <a:p>
              <a:pPr algn="l">
                <a:lnSpc>
                  <a:spcPct val="150000"/>
                </a:lnSpc>
                <a:spcAft>
                  <a:spcPts val="1200"/>
                </a:spcAft>
              </a:pPr>
              <a:r>
                <a:rPr lang="en-AU" sz="1800" b="1" dirty="0">
                  <a:latin typeface="+mj-lt"/>
                </a:rPr>
                <a:t>His name is…</a:t>
              </a:r>
            </a:p>
          </p:txBody>
        </p:sp>
      </p:grpSp>
      <p:sp>
        <p:nvSpPr>
          <p:cNvPr id="2" name="Slide Number Placeholder 1">
            <a:extLst>
              <a:ext uri="{FF2B5EF4-FFF2-40B4-BE49-F238E27FC236}">
                <a16:creationId xmlns:a16="http://schemas.microsoft.com/office/drawing/2014/main" id="{A42B22B2-1898-07F4-80BC-ECDF85C96351}"/>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3</a:t>
            </a:fld>
            <a:endParaRPr lang="en-AU"/>
          </a:p>
        </p:txBody>
      </p:sp>
    </p:spTree>
    <p:extLst>
      <p:ext uri="{BB962C8B-B14F-4D97-AF65-F5344CB8AC3E}">
        <p14:creationId xmlns:p14="http://schemas.microsoft.com/office/powerpoint/2010/main" val="311133962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a:xfrm>
            <a:off x="360000" y="360000"/>
            <a:ext cx="10080000" cy="537467"/>
          </a:xfrm>
        </p:spPr>
        <p:txBody>
          <a:bodyPr/>
          <a:lstStyle/>
          <a:p>
            <a:r>
              <a:rPr lang="en-AU" dirty="0"/>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hlinkClick r:id="rId2">
                  <a:extLst>
                    <a:ext uri="{A12FA001-AC4F-418D-AE19-62706E023703}">
                      <ahyp:hlinkClr xmlns:ahyp="http://schemas.microsoft.com/office/drawing/2018/hyperlinkcolor" val="tx"/>
                    </a:ext>
                  </a:extLst>
                </a:hlinkClick>
              </a:rPr>
              <a:t>© State of New South Wales (Department of Education), 2023</a:t>
            </a:r>
            <a:endParaRPr lang="en-AU" dirty="0"/>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a:t>
            </a:r>
            <a:r>
              <a:rPr lang="en-AU" sz="1200" dirty="0" err="1">
                <a:solidFill>
                  <a:schemeClr val="bg1"/>
                </a:solidFill>
              </a:rPr>
              <a:t>Cth</a:t>
            </a:r>
            <a:r>
              <a:rPr lang="en-AU" sz="1200" dirty="0">
                <a:solidFill>
                  <a:schemeClr val="bg1"/>
                </a:solidFill>
              </a:rPr>
              <a:t>)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licence</a:t>
            </a:r>
            <a:r>
              <a:rPr lang="en-AU" sz="1200" dirty="0">
                <a:solidFill>
                  <a:schemeClr val="bg1"/>
                </a:solidFill>
              </a:rPr>
              <a:t>.</a:t>
            </a:r>
          </a:p>
          <a:p>
            <a:pPr algn="l">
              <a:lnSpc>
                <a:spcPct val="150000"/>
              </a:lnSpc>
              <a:spcAft>
                <a:spcPts val="600"/>
              </a:spcAft>
            </a:pPr>
            <a:r>
              <a:rPr lang="en-AU" sz="1200" dirty="0">
                <a:solidFill>
                  <a:schemeClr val="bg1"/>
                </a:solidFill>
              </a:rPr>
              <a:t>This licence allows you to share and adapt the material for any purpose, even commercially.</a:t>
            </a:r>
          </a:p>
          <a:p>
            <a:pPr algn="l">
              <a:lnSpc>
                <a:spcPct val="150000"/>
              </a:lnSpc>
              <a:spcAft>
                <a:spcPts val="600"/>
              </a:spcAft>
            </a:pPr>
            <a:r>
              <a:rPr lang="en-AU" sz="1200" dirty="0">
                <a:solidFill>
                  <a:schemeClr val="bg1"/>
                </a:solidFill>
              </a:rPr>
              <a:t>Attribution should be given to © State of New South Wales (Department of Education), 2023.</a:t>
            </a:r>
          </a:p>
          <a:p>
            <a:pPr algn="l">
              <a:lnSpc>
                <a:spcPct val="150000"/>
              </a:lnSpc>
            </a:pPr>
            <a:r>
              <a:rPr lang="en-AU" sz="1200" dirty="0">
                <a:solidFill>
                  <a:schemeClr val="bg1"/>
                </a:solidFill>
              </a:rPr>
              <a:t>Material in this resource not available under a Creative Commons licence: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marL="171450" indent="-171450" algn="l">
              <a:lnSpc>
                <a:spcPct val="150000"/>
              </a:lnSpc>
              <a:spcAft>
                <a:spcPts val="600"/>
              </a:spcAft>
              <a:buFont typeface="Arial" panose="020B0604020202020204" pitchFamily="34" charset="0"/>
              <a:buChar char="•"/>
            </a:pPr>
            <a:r>
              <a:rPr lang="en-AU" sz="1200" dirty="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marL="171450" indent="-171450" algn="l">
              <a:lnSpc>
                <a:spcPct val="150000"/>
              </a:lnSpc>
              <a:spcAft>
                <a:spcPts val="600"/>
              </a:spcAft>
              <a:buFont typeface="Arial" panose="020B0604020202020204" pitchFamily="34" charset="0"/>
              <a:buChar char="•"/>
            </a:pPr>
            <a:r>
              <a:rPr lang="en-AU" sz="1200" dirty="0">
                <a:solidFill>
                  <a:schemeClr val="bg1"/>
                </a:solidFill>
              </a:rPr>
              <a:t>If you use the links provided in this document to access a third party’s website, you acknowledge that the terms of use, including licence terms set out on the third-party’s website apply to the use which may be made of the materials on that third-party website or where permitted by the Copyright Act 1968 (</a:t>
            </a:r>
            <a:r>
              <a:rPr lang="en-AU" sz="1200" dirty="0" err="1">
                <a:solidFill>
                  <a:schemeClr val="bg1"/>
                </a:solidFill>
              </a:rPr>
              <a:t>Cth</a:t>
            </a:r>
            <a:r>
              <a:rPr lang="en-AU" sz="1200" dirty="0">
                <a:solidFill>
                  <a:schemeClr val="bg1"/>
                </a:solidFill>
              </a:rPr>
              <a:t>). The department accepts no responsibility for content on third-party websites. </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NSW Gov PPT">
      <a:majorFont>
        <a:latin typeface="Public Sans"/>
        <a:ea typeface=""/>
        <a:cs typeface=""/>
      </a:majorFont>
      <a:minorFont>
        <a:latin typeface="Public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curriculum-reform-template-2023" id="{FFE7B814-862F-4F0A-8C67-F76A1D8691FF}" vid="{8C10FAA1-8129-4E43-B462-F460E41862D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themeOverride>
</file>

<file path=ppt/theme/themeOverride2.xml><?xml version="1.0" encoding="utf-8"?>
<a:themeOverride xmlns:a="http://schemas.openxmlformats.org/drawingml/2006/main">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themeOverride>
</file>

<file path=docProps/app.xml><?xml version="1.0" encoding="utf-8"?>
<Properties xmlns="http://schemas.openxmlformats.org/officeDocument/2006/extended-properties" xmlns:vt="http://schemas.openxmlformats.org/officeDocument/2006/docPropsVTypes">
  <Template/>
  <TotalTime>0</TotalTime>
  <Words>416</Words>
  <Application>Microsoft Office PowerPoint</Application>
  <PresentationFormat>Widescreen</PresentationFormat>
  <Paragraphs>54</Paragraphs>
  <Slides>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vt:i4>
      </vt:variant>
    </vt:vector>
  </HeadingPairs>
  <TitlesOfParts>
    <vt:vector size="10" baseType="lpstr">
      <vt:lpstr>Public Sans Light</vt:lpstr>
      <vt:lpstr>Times New Roman</vt:lpstr>
      <vt:lpstr>Arial</vt:lpstr>
      <vt:lpstr>Public Sans</vt:lpstr>
      <vt:lpstr>Public Sans SemiBold</vt:lpstr>
      <vt:lpstr>NSWG Corporate</vt:lpstr>
      <vt:lpstr>Question cards</vt:lpstr>
      <vt:lpstr>Arabic</vt:lpstr>
      <vt:lpstr>English</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Question cards</dc:title>
  <dc:creator>NSW Department of Education</dc:creator>
  <dcterms:created xsi:type="dcterms:W3CDTF">2023-11-28T22:39:32Z</dcterms:created>
  <dcterms:modified xsi:type="dcterms:W3CDTF">2023-11-28T22:39:49Z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2023-11-28T22:39:48Z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b3b640b3-2d70-49e4-8bf5-6cdce30017a3</vt:lpwstr>
  </property>
  <property fmtid="{D5CDD505-2E9C-101B-9397-08002B2CF9AE}" pid="8" name="MSIP_Label_b603dfd7-d93a-4381-a340-2995d8282205_ContentBits">
    <vt:lpwstr>0</vt:lpwstr>
  </property>
</Properties>
</file>