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362" r:id="rId2"/>
    <p:sldId id="363" r:id="rId3"/>
    <p:sldId id="364" r:id="rId4"/>
    <p:sldId id="365" r:id="rId5"/>
    <p:sldId id="366" r:id="rId6"/>
    <p:sldId id="367" r:id="rId7"/>
    <p:sldId id="368" r:id="rId8"/>
    <p:sldId id="369" r:id="rId9"/>
    <p:sldId id="371" r:id="rId10"/>
    <p:sldId id="370" r:id="rId11"/>
    <p:sldId id="361" r:id="rId12"/>
  </p:sldIdLst>
  <p:sldSz cx="12192000" cy="6858000"/>
  <p:notesSz cx="6858000" cy="9144000"/>
  <p:embeddedFontLst>
    <p:embeddedFont>
      <p:font typeface="Public Sans" panose="020B0604020202020204" charset="0"/>
      <p:regular r:id="rId15"/>
      <p:bold r:id="rId16"/>
      <p:italic r:id="rId17"/>
      <p:boldItalic r:id="rId18"/>
    </p:embeddedFont>
    <p:embeddedFont>
      <p:font typeface="Public Sans Light" panose="020B0604020202020204" charset="0"/>
      <p:regular r:id="rId19"/>
      <p:italic r:id="rId20"/>
    </p:embeddedFont>
    <p:embeddedFont>
      <p:font typeface="Public Sans SemiBold" panose="020B0604020202020204" charset="0"/>
      <p:bold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86220"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48696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3631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069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64599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6742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6394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68267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643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3863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23343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3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svg"/><Relationship Id="rId1" Type="http://schemas.openxmlformats.org/officeDocument/2006/relationships/slideLayout" Target="../slideLayouts/slideLayout27.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3.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34AB02-5DD1-E86E-3A9C-E1C15006432D}"/>
              </a:ext>
            </a:extLst>
          </p:cNvPr>
          <p:cNvSpPr>
            <a:spLocks noGrp="1"/>
          </p:cNvSpPr>
          <p:nvPr>
            <p:ph type="ctrTitle"/>
          </p:nvPr>
        </p:nvSpPr>
        <p:spPr/>
        <p:txBody>
          <a:bodyPr/>
          <a:lstStyle/>
          <a:p>
            <a:r>
              <a:rPr lang="ar-AE" i="1" dirty="0"/>
              <a:t>عائلتي</a:t>
            </a:r>
          </a:p>
        </p:txBody>
      </p:sp>
      <p:sp>
        <p:nvSpPr>
          <p:cNvPr id="4" name="Text Placeholder 3">
            <a:extLst>
              <a:ext uri="{FF2B5EF4-FFF2-40B4-BE49-F238E27FC236}">
                <a16:creationId xmlns:a16="http://schemas.microsoft.com/office/drawing/2014/main" id="{5A92AF39-E25B-0724-F62E-323ECAD045DA}"/>
              </a:ext>
            </a:extLst>
          </p:cNvPr>
          <p:cNvSpPr>
            <a:spLocks noGrp="1"/>
          </p:cNvSpPr>
          <p:nvPr>
            <p:ph type="body" sz="quarter" idx="10"/>
          </p:nvPr>
        </p:nvSpPr>
        <p:spPr/>
        <p:txBody>
          <a:bodyPr/>
          <a:lstStyle/>
          <a:p>
            <a:r>
              <a:rPr lang="en-AU" dirty="0"/>
              <a:t>Stage 1 Arabic</a:t>
            </a:r>
          </a:p>
        </p:txBody>
      </p:sp>
      <p:grpSp>
        <p:nvGrpSpPr>
          <p:cNvPr id="19" name="Group 18">
            <a:extLst>
              <a:ext uri="{FF2B5EF4-FFF2-40B4-BE49-F238E27FC236}">
                <a16:creationId xmlns:a16="http://schemas.microsoft.com/office/drawing/2014/main" id="{8FE8FFFA-5753-F844-8801-B7E761D7AF31}"/>
              </a:ext>
              <a:ext uri="{C183D7F6-B498-43B3-948B-1728B52AA6E4}">
                <adec:decorative xmlns:adec="http://schemas.microsoft.com/office/drawing/2017/decorative" val="1"/>
              </a:ext>
            </a:extLst>
          </p:cNvPr>
          <p:cNvGrpSpPr/>
          <p:nvPr/>
        </p:nvGrpSpPr>
        <p:grpSpPr>
          <a:xfrm>
            <a:off x="7751797" y="1036212"/>
            <a:ext cx="4042189" cy="5175935"/>
            <a:chOff x="7770650" y="781055"/>
            <a:chExt cx="4042189" cy="5175935"/>
          </a:xfrm>
        </p:grpSpPr>
        <p:sp>
          <p:nvSpPr>
            <p:cNvPr id="11" name="Freeform 12">
              <a:extLst>
                <a:ext uri="{FF2B5EF4-FFF2-40B4-BE49-F238E27FC236}">
                  <a16:creationId xmlns:a16="http://schemas.microsoft.com/office/drawing/2014/main" id="{E2C91470-F95F-3007-0DC2-62F71EAF4C61}"/>
                </a:ext>
              </a:extLst>
            </p:cNvPr>
            <p:cNvSpPr/>
            <p:nvPr/>
          </p:nvSpPr>
          <p:spPr>
            <a:xfrm>
              <a:off x="8506185" y="781055"/>
              <a:ext cx="2576581" cy="2273833"/>
            </a:xfrm>
            <a:custGeom>
              <a:avLst/>
              <a:gdLst/>
              <a:ahLst/>
              <a:cxnLst/>
              <a:rect l="l" t="t" r="r" b="b"/>
              <a:pathLst>
                <a:path w="1713314" h="1512000">
                  <a:moveTo>
                    <a:pt x="0" y="0"/>
                  </a:moveTo>
                  <a:lnTo>
                    <a:pt x="1713315" y="0"/>
                  </a:lnTo>
                  <a:lnTo>
                    <a:pt x="1713315" y="1512000"/>
                  </a:lnTo>
                  <a:lnTo>
                    <a:pt x="0" y="1512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0" name="Freeform 6">
              <a:extLst>
                <a:ext uri="{FF2B5EF4-FFF2-40B4-BE49-F238E27FC236}">
                  <a16:creationId xmlns:a16="http://schemas.microsoft.com/office/drawing/2014/main" id="{B123DA44-1F0E-6E24-EE0B-75D6CDA1029D}"/>
                </a:ext>
              </a:extLst>
            </p:cNvPr>
            <p:cNvSpPr/>
            <p:nvPr/>
          </p:nvSpPr>
          <p:spPr>
            <a:xfrm>
              <a:off x="7770650" y="2235251"/>
              <a:ext cx="1528566" cy="2480432"/>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3" name="Freeform 14">
              <a:extLst>
                <a:ext uri="{FF2B5EF4-FFF2-40B4-BE49-F238E27FC236}">
                  <a16:creationId xmlns:a16="http://schemas.microsoft.com/office/drawing/2014/main" id="{3C0F280F-692B-5C17-B5E9-64DAB32B1323}"/>
                </a:ext>
              </a:extLst>
            </p:cNvPr>
            <p:cNvSpPr/>
            <p:nvPr/>
          </p:nvSpPr>
          <p:spPr>
            <a:xfrm>
              <a:off x="9914315" y="2160407"/>
              <a:ext cx="1052114"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1" r="-130924"/>
              </a:stretch>
            </a:blipFill>
          </p:spPr>
          <p:txBody>
            <a:bodyPr/>
            <a:lstStyle/>
            <a:p>
              <a:endParaRPr lang="en-AU" dirty="0"/>
            </a:p>
          </p:txBody>
        </p:sp>
        <p:sp>
          <p:nvSpPr>
            <p:cNvPr id="14" name="Freeform 15">
              <a:extLst>
                <a:ext uri="{FF2B5EF4-FFF2-40B4-BE49-F238E27FC236}">
                  <a16:creationId xmlns:a16="http://schemas.microsoft.com/office/drawing/2014/main" id="{69354779-DFDB-C744-21F7-19D3976038D5}"/>
                </a:ext>
              </a:extLst>
            </p:cNvPr>
            <p:cNvSpPr/>
            <p:nvPr/>
          </p:nvSpPr>
          <p:spPr>
            <a:xfrm>
              <a:off x="9656209" y="2502806"/>
              <a:ext cx="952560" cy="3024000"/>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5" name="Freeform 16">
              <a:extLst>
                <a:ext uri="{FF2B5EF4-FFF2-40B4-BE49-F238E27FC236}">
                  <a16:creationId xmlns:a16="http://schemas.microsoft.com/office/drawing/2014/main" id="{B643AB44-5ACB-4DF3-59F2-48DCA15D6CDF}"/>
                </a:ext>
              </a:extLst>
            </p:cNvPr>
            <p:cNvSpPr/>
            <p:nvPr/>
          </p:nvSpPr>
          <p:spPr>
            <a:xfrm>
              <a:off x="8937130" y="2502806"/>
              <a:ext cx="892080" cy="3024000"/>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12" name="Freeform 13">
              <a:extLst>
                <a:ext uri="{FF2B5EF4-FFF2-40B4-BE49-F238E27FC236}">
                  <a16:creationId xmlns:a16="http://schemas.microsoft.com/office/drawing/2014/main" id="{64272DE0-C1A7-A4E6-A72C-7662CD8A982C}"/>
                </a:ext>
              </a:extLst>
            </p:cNvPr>
            <p:cNvSpPr/>
            <p:nvPr/>
          </p:nvSpPr>
          <p:spPr>
            <a:xfrm>
              <a:off x="9794476" y="3839373"/>
              <a:ext cx="1052114" cy="1721251"/>
            </a:xfrm>
            <a:custGeom>
              <a:avLst/>
              <a:gdLst/>
              <a:ahLst/>
              <a:cxnLst/>
              <a:rect l="l" t="t" r="r" b="b"/>
              <a:pathLst>
                <a:path w="1052114" h="1721251">
                  <a:moveTo>
                    <a:pt x="0" y="0"/>
                  </a:moveTo>
                  <a:lnTo>
                    <a:pt x="1052115" y="0"/>
                  </a:lnTo>
                  <a:lnTo>
                    <a:pt x="1052115" y="1721250"/>
                  </a:lnTo>
                  <a:lnTo>
                    <a:pt x="0" y="1721250"/>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en-AU"/>
            </a:p>
          </p:txBody>
        </p:sp>
        <p:sp>
          <p:nvSpPr>
            <p:cNvPr id="17" name="Freeform 18">
              <a:extLst>
                <a:ext uri="{FF2B5EF4-FFF2-40B4-BE49-F238E27FC236}">
                  <a16:creationId xmlns:a16="http://schemas.microsoft.com/office/drawing/2014/main" id="{874CCB47-CAFF-CC2D-2040-288552159EA4}"/>
                </a:ext>
              </a:extLst>
            </p:cNvPr>
            <p:cNvSpPr/>
            <p:nvPr/>
          </p:nvSpPr>
          <p:spPr>
            <a:xfrm>
              <a:off x="8620868" y="3965998"/>
              <a:ext cx="774694" cy="1609753"/>
            </a:xfrm>
            <a:custGeom>
              <a:avLst/>
              <a:gdLst/>
              <a:ahLst/>
              <a:cxnLst/>
              <a:rect l="l" t="t" r="r" b="b"/>
              <a:pathLst>
                <a:path w="774694" h="1609753">
                  <a:moveTo>
                    <a:pt x="0" y="0"/>
                  </a:moveTo>
                  <a:lnTo>
                    <a:pt x="774694" y="0"/>
                  </a:lnTo>
                  <a:lnTo>
                    <a:pt x="774694" y="1609753"/>
                  </a:lnTo>
                  <a:lnTo>
                    <a:pt x="0" y="1609753"/>
                  </a:lnTo>
                  <a:lnTo>
                    <a:pt x="0" y="0"/>
                  </a:lnTo>
                  <a:close/>
                </a:path>
              </a:pathLst>
            </a:cu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txBody>
            <a:bodyPr/>
            <a:lstStyle/>
            <a:p>
              <a:endParaRPr lang="en-AU"/>
            </a:p>
          </p:txBody>
        </p:sp>
        <p:sp>
          <p:nvSpPr>
            <p:cNvPr id="16" name="Freeform 17">
              <a:extLst>
                <a:ext uri="{FF2B5EF4-FFF2-40B4-BE49-F238E27FC236}">
                  <a16:creationId xmlns:a16="http://schemas.microsoft.com/office/drawing/2014/main" id="{8548C807-6942-944B-FDD7-9A43FBCA3BBA}"/>
                </a:ext>
              </a:extLst>
            </p:cNvPr>
            <p:cNvSpPr/>
            <p:nvPr/>
          </p:nvSpPr>
          <p:spPr>
            <a:xfrm>
              <a:off x="9187570" y="4120252"/>
              <a:ext cx="927553" cy="1836738"/>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8" name="Freeform 14">
              <a:extLst>
                <a:ext uri="{FF2B5EF4-FFF2-40B4-BE49-F238E27FC236}">
                  <a16:creationId xmlns:a16="http://schemas.microsoft.com/office/drawing/2014/main" id="{B08A83AF-32F9-1865-CC66-B29B3CFCC7F7}"/>
                </a:ext>
              </a:extLst>
            </p:cNvPr>
            <p:cNvSpPr/>
            <p:nvPr/>
          </p:nvSpPr>
          <p:spPr>
            <a:xfrm>
              <a:off x="10435377" y="2174299"/>
              <a:ext cx="1377462"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76381"/>
              </a:stretch>
            </a:blipFill>
          </p:spPr>
          <p:txBody>
            <a:bodyPr/>
            <a:lstStyle/>
            <a:p>
              <a:endParaRPr lang="en-AU"/>
            </a:p>
          </p:txBody>
        </p:sp>
      </p:grpSp>
    </p:spTree>
    <p:extLst>
      <p:ext uri="{BB962C8B-B14F-4D97-AF65-F5344CB8AC3E}">
        <p14:creationId xmlns:p14="http://schemas.microsoft.com/office/powerpoint/2010/main" val="162211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1919"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هذه عائلتي.</a:t>
            </a:r>
          </a:p>
        </p:txBody>
      </p:sp>
      <p:grpSp>
        <p:nvGrpSpPr>
          <p:cNvPr id="4" name="Group 3" descr="My whole family">
            <a:extLst>
              <a:ext uri="{FF2B5EF4-FFF2-40B4-BE49-F238E27FC236}">
                <a16:creationId xmlns:a16="http://schemas.microsoft.com/office/drawing/2014/main" id="{AA42C61A-A8BE-0201-6467-683B0C858DB7}"/>
              </a:ext>
            </a:extLst>
          </p:cNvPr>
          <p:cNvGrpSpPr/>
          <p:nvPr/>
        </p:nvGrpSpPr>
        <p:grpSpPr>
          <a:xfrm>
            <a:off x="4074905" y="1415864"/>
            <a:ext cx="4042189" cy="5175935"/>
            <a:chOff x="7770650" y="781055"/>
            <a:chExt cx="4042189" cy="5175935"/>
          </a:xfrm>
        </p:grpSpPr>
        <p:sp>
          <p:nvSpPr>
            <p:cNvPr id="5" name="Freeform 12">
              <a:extLst>
                <a:ext uri="{FF2B5EF4-FFF2-40B4-BE49-F238E27FC236}">
                  <a16:creationId xmlns:a16="http://schemas.microsoft.com/office/drawing/2014/main" id="{8ECF572E-7644-9EF1-28BF-4A4FA50CCC64}"/>
                </a:ext>
              </a:extLst>
            </p:cNvPr>
            <p:cNvSpPr/>
            <p:nvPr/>
          </p:nvSpPr>
          <p:spPr>
            <a:xfrm>
              <a:off x="8506185" y="781055"/>
              <a:ext cx="2576581" cy="2273833"/>
            </a:xfrm>
            <a:custGeom>
              <a:avLst/>
              <a:gdLst/>
              <a:ahLst/>
              <a:cxnLst/>
              <a:rect l="l" t="t" r="r" b="b"/>
              <a:pathLst>
                <a:path w="1713314" h="1512000">
                  <a:moveTo>
                    <a:pt x="0" y="0"/>
                  </a:moveTo>
                  <a:lnTo>
                    <a:pt x="1713315" y="0"/>
                  </a:lnTo>
                  <a:lnTo>
                    <a:pt x="1713315" y="1512000"/>
                  </a:lnTo>
                  <a:lnTo>
                    <a:pt x="0" y="1512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6" name="Freeform 6">
              <a:extLst>
                <a:ext uri="{FF2B5EF4-FFF2-40B4-BE49-F238E27FC236}">
                  <a16:creationId xmlns:a16="http://schemas.microsoft.com/office/drawing/2014/main" id="{0659052F-188C-F9CD-C572-C7D9A9BA2BFD}"/>
                </a:ext>
              </a:extLst>
            </p:cNvPr>
            <p:cNvSpPr/>
            <p:nvPr/>
          </p:nvSpPr>
          <p:spPr>
            <a:xfrm>
              <a:off x="7770650" y="2235251"/>
              <a:ext cx="1528566" cy="2480432"/>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7" name="Freeform 14">
              <a:extLst>
                <a:ext uri="{FF2B5EF4-FFF2-40B4-BE49-F238E27FC236}">
                  <a16:creationId xmlns:a16="http://schemas.microsoft.com/office/drawing/2014/main" id="{BAA3B4F3-B60C-056C-94DC-281FCFF40425}"/>
                </a:ext>
              </a:extLst>
            </p:cNvPr>
            <p:cNvSpPr/>
            <p:nvPr/>
          </p:nvSpPr>
          <p:spPr>
            <a:xfrm>
              <a:off x="9914315" y="2160407"/>
              <a:ext cx="1052114"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1" r="-130924"/>
              </a:stretch>
            </a:blipFill>
          </p:spPr>
          <p:txBody>
            <a:bodyPr/>
            <a:lstStyle/>
            <a:p>
              <a:endParaRPr lang="en-AU" dirty="0"/>
            </a:p>
          </p:txBody>
        </p:sp>
        <p:sp>
          <p:nvSpPr>
            <p:cNvPr id="8" name="Freeform 15">
              <a:extLst>
                <a:ext uri="{FF2B5EF4-FFF2-40B4-BE49-F238E27FC236}">
                  <a16:creationId xmlns:a16="http://schemas.microsoft.com/office/drawing/2014/main" id="{CE0B0B5D-5B03-F867-E063-FBDAFDAEE618}"/>
                </a:ext>
              </a:extLst>
            </p:cNvPr>
            <p:cNvSpPr/>
            <p:nvPr/>
          </p:nvSpPr>
          <p:spPr>
            <a:xfrm>
              <a:off x="9656209" y="2502806"/>
              <a:ext cx="952560" cy="3024000"/>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1" name="Freeform 16">
              <a:extLst>
                <a:ext uri="{FF2B5EF4-FFF2-40B4-BE49-F238E27FC236}">
                  <a16:creationId xmlns:a16="http://schemas.microsoft.com/office/drawing/2014/main" id="{10E3E334-D286-DB9C-CE8D-D368D6554B99}"/>
                </a:ext>
              </a:extLst>
            </p:cNvPr>
            <p:cNvSpPr/>
            <p:nvPr/>
          </p:nvSpPr>
          <p:spPr>
            <a:xfrm>
              <a:off x="8937130" y="2502806"/>
              <a:ext cx="892080" cy="3024000"/>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16" name="Freeform 13">
              <a:extLst>
                <a:ext uri="{FF2B5EF4-FFF2-40B4-BE49-F238E27FC236}">
                  <a16:creationId xmlns:a16="http://schemas.microsoft.com/office/drawing/2014/main" id="{E70C9B2A-6E78-930C-9B7D-C6F7F3EC0677}"/>
                </a:ext>
              </a:extLst>
            </p:cNvPr>
            <p:cNvSpPr/>
            <p:nvPr/>
          </p:nvSpPr>
          <p:spPr>
            <a:xfrm>
              <a:off x="9794476" y="3839373"/>
              <a:ext cx="1052114" cy="1721251"/>
            </a:xfrm>
            <a:custGeom>
              <a:avLst/>
              <a:gdLst/>
              <a:ahLst/>
              <a:cxnLst/>
              <a:rect l="l" t="t" r="r" b="b"/>
              <a:pathLst>
                <a:path w="1052114" h="1721251">
                  <a:moveTo>
                    <a:pt x="0" y="0"/>
                  </a:moveTo>
                  <a:lnTo>
                    <a:pt x="1052115" y="0"/>
                  </a:lnTo>
                  <a:lnTo>
                    <a:pt x="1052115" y="1721250"/>
                  </a:lnTo>
                  <a:lnTo>
                    <a:pt x="0" y="1721250"/>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en-AU"/>
            </a:p>
          </p:txBody>
        </p:sp>
        <p:sp>
          <p:nvSpPr>
            <p:cNvPr id="17" name="Freeform 18">
              <a:extLst>
                <a:ext uri="{FF2B5EF4-FFF2-40B4-BE49-F238E27FC236}">
                  <a16:creationId xmlns:a16="http://schemas.microsoft.com/office/drawing/2014/main" id="{145B1896-519C-B231-E44A-94017A3175CC}"/>
                </a:ext>
              </a:extLst>
            </p:cNvPr>
            <p:cNvSpPr/>
            <p:nvPr/>
          </p:nvSpPr>
          <p:spPr>
            <a:xfrm>
              <a:off x="8620868" y="3965998"/>
              <a:ext cx="774694" cy="1609753"/>
            </a:xfrm>
            <a:custGeom>
              <a:avLst/>
              <a:gdLst/>
              <a:ahLst/>
              <a:cxnLst/>
              <a:rect l="l" t="t" r="r" b="b"/>
              <a:pathLst>
                <a:path w="774694" h="1609753">
                  <a:moveTo>
                    <a:pt x="0" y="0"/>
                  </a:moveTo>
                  <a:lnTo>
                    <a:pt x="774694" y="0"/>
                  </a:lnTo>
                  <a:lnTo>
                    <a:pt x="774694" y="1609753"/>
                  </a:lnTo>
                  <a:lnTo>
                    <a:pt x="0" y="1609753"/>
                  </a:lnTo>
                  <a:lnTo>
                    <a:pt x="0" y="0"/>
                  </a:lnTo>
                  <a:close/>
                </a:path>
              </a:pathLst>
            </a:cu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txBody>
            <a:bodyPr/>
            <a:lstStyle/>
            <a:p>
              <a:endParaRPr lang="en-AU"/>
            </a:p>
          </p:txBody>
        </p:sp>
        <p:sp>
          <p:nvSpPr>
            <p:cNvPr id="18" name="Freeform 17">
              <a:extLst>
                <a:ext uri="{FF2B5EF4-FFF2-40B4-BE49-F238E27FC236}">
                  <a16:creationId xmlns:a16="http://schemas.microsoft.com/office/drawing/2014/main" id="{E0C0D021-DDD9-13D8-0B66-32E9109A11D5}"/>
                </a:ext>
              </a:extLst>
            </p:cNvPr>
            <p:cNvSpPr/>
            <p:nvPr/>
          </p:nvSpPr>
          <p:spPr>
            <a:xfrm>
              <a:off x="9187570" y="4120252"/>
              <a:ext cx="927553" cy="1836738"/>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20" name="Freeform 14">
              <a:extLst>
                <a:ext uri="{FF2B5EF4-FFF2-40B4-BE49-F238E27FC236}">
                  <a16:creationId xmlns:a16="http://schemas.microsoft.com/office/drawing/2014/main" id="{C5723754-49CF-CC77-D1C4-6A37EA78F672}"/>
                </a:ext>
              </a:extLst>
            </p:cNvPr>
            <p:cNvSpPr/>
            <p:nvPr/>
          </p:nvSpPr>
          <p:spPr>
            <a:xfrm>
              <a:off x="10435377" y="2174299"/>
              <a:ext cx="1377462"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76381"/>
              </a:stretch>
            </a:blipFill>
          </p:spPr>
          <p:txBody>
            <a:bodyPr/>
            <a:lstStyle/>
            <a:p>
              <a:endParaRPr lang="en-AU"/>
            </a:p>
          </p:txBody>
        </p:sp>
      </p:grpSp>
      <p:grpSp>
        <p:nvGrpSpPr>
          <p:cNvPr id="22" name="Group 21">
            <a:extLst>
              <a:ext uri="{FF2B5EF4-FFF2-40B4-BE49-F238E27FC236}">
                <a16:creationId xmlns:a16="http://schemas.microsoft.com/office/drawing/2014/main" id="{CDF21405-D41D-3A01-4901-B870DDDA00BD}"/>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19" cstate="screen">
                <a:alphaModFix amt="50000"/>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19" cstate="screen">
                <a:alphaModFix amt="50000"/>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txBody>
            <a:bodyPr/>
            <a:lstStyle/>
            <a:p>
              <a:endParaRPr lang="en-AU"/>
            </a:p>
          </p:txBody>
        </p:sp>
        <p:sp>
          <p:nvSpPr>
            <p:cNvPr id="13" name="Freeform 6">
              <a:extLst>
                <a:ext uri="{FF2B5EF4-FFF2-40B4-BE49-F238E27FC236}">
                  <a16:creationId xmlns:a16="http://schemas.microsoft.com/office/drawing/2014/main" id="{CE3A0888-59FD-4ABB-919C-95D95C0942EA}"/>
                </a:ext>
              </a:extLst>
            </p:cNvPr>
            <p:cNvSpPr/>
            <p:nvPr/>
          </p:nvSpPr>
          <p:spPr>
            <a:xfrm>
              <a:off x="10003128" y="326344"/>
              <a:ext cx="410838" cy="533289"/>
            </a:xfrm>
            <a:custGeom>
              <a:avLst/>
              <a:gdLst/>
              <a:ahLst/>
              <a:cxnLst/>
              <a:rect l="l" t="t" r="r" b="b"/>
              <a:pathLst>
                <a:path w="410838" h="533289">
                  <a:moveTo>
                    <a:pt x="0" y="0"/>
                  </a:moveTo>
                  <a:lnTo>
                    <a:pt x="410838" y="0"/>
                  </a:lnTo>
                  <a:lnTo>
                    <a:pt x="410838" y="533289"/>
                  </a:lnTo>
                  <a:lnTo>
                    <a:pt x="0" y="533289"/>
                  </a:lnTo>
                  <a:lnTo>
                    <a:pt x="0"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14" name="Freeform 7">
              <a:extLst>
                <a:ext uri="{FF2B5EF4-FFF2-40B4-BE49-F238E27FC236}">
                  <a16:creationId xmlns:a16="http://schemas.microsoft.com/office/drawing/2014/main" id="{78E9D850-31CB-F4EE-FC87-9099AF910BA3}"/>
                </a:ext>
              </a:extLst>
            </p:cNvPr>
            <p:cNvSpPr/>
            <p:nvPr/>
          </p:nvSpPr>
          <p:spPr>
            <a:xfrm flipH="1">
              <a:off x="11335454" y="1399527"/>
              <a:ext cx="410838" cy="533289"/>
            </a:xfrm>
            <a:custGeom>
              <a:avLst/>
              <a:gdLst/>
              <a:ahLst/>
              <a:cxnLst/>
              <a:rect l="l" t="t" r="r" b="b"/>
              <a:pathLst>
                <a:path w="410838" h="533289">
                  <a:moveTo>
                    <a:pt x="410838" y="0"/>
                  </a:moveTo>
                  <a:lnTo>
                    <a:pt x="0" y="0"/>
                  </a:lnTo>
                  <a:lnTo>
                    <a:pt x="0" y="533289"/>
                  </a:lnTo>
                  <a:lnTo>
                    <a:pt x="410838" y="533289"/>
                  </a:lnTo>
                  <a:lnTo>
                    <a:pt x="410838"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15" name="Freeform 8">
              <a:extLst>
                <a:ext uri="{FF2B5EF4-FFF2-40B4-BE49-F238E27FC236}">
                  <a16:creationId xmlns:a16="http://schemas.microsoft.com/office/drawing/2014/main" id="{5787344D-6C25-743F-EF5D-9FC03A33FF46}"/>
                </a:ext>
              </a:extLst>
            </p:cNvPr>
            <p:cNvSpPr/>
            <p:nvPr/>
          </p:nvSpPr>
          <p:spPr>
            <a:xfrm>
              <a:off x="9797709" y="4945292"/>
              <a:ext cx="410838" cy="533289"/>
            </a:xfrm>
            <a:custGeom>
              <a:avLst/>
              <a:gdLst/>
              <a:ahLst/>
              <a:cxnLst/>
              <a:rect l="l" t="t" r="r" b="b"/>
              <a:pathLst>
                <a:path w="410838" h="533289">
                  <a:moveTo>
                    <a:pt x="0" y="0"/>
                  </a:moveTo>
                  <a:lnTo>
                    <a:pt x="410838" y="0"/>
                  </a:lnTo>
                  <a:lnTo>
                    <a:pt x="410838" y="533289"/>
                  </a:lnTo>
                  <a:lnTo>
                    <a:pt x="0" y="533289"/>
                  </a:lnTo>
                  <a:lnTo>
                    <a:pt x="0"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2" name="Freeform 5">
              <a:extLst>
                <a:ext uri="{FF2B5EF4-FFF2-40B4-BE49-F238E27FC236}">
                  <a16:creationId xmlns:a16="http://schemas.microsoft.com/office/drawing/2014/main" id="{EF9B942C-445A-248F-A05E-2E6096B420F7}"/>
                </a:ext>
              </a:extLst>
            </p:cNvPr>
            <p:cNvSpPr/>
            <p:nvPr/>
          </p:nvSpPr>
          <p:spPr>
            <a:xfrm>
              <a:off x="8560472" y="188303"/>
              <a:ext cx="1923967" cy="2798498"/>
            </a:xfrm>
            <a:custGeom>
              <a:avLst/>
              <a:gdLst/>
              <a:ahLst/>
              <a:cxnLst/>
              <a:rect l="l" t="t" r="r" b="b"/>
              <a:pathLst>
                <a:path w="1923967" h="2798498">
                  <a:moveTo>
                    <a:pt x="0" y="0"/>
                  </a:moveTo>
                  <a:lnTo>
                    <a:pt x="1923968" y="0"/>
                  </a:lnTo>
                  <a:lnTo>
                    <a:pt x="1923968" y="2798498"/>
                  </a:lnTo>
                  <a:lnTo>
                    <a:pt x="0" y="2798498"/>
                  </a:lnTo>
                  <a:lnTo>
                    <a:pt x="0" y="0"/>
                  </a:lnTo>
                  <a:close/>
                </a:path>
              </a:pathLst>
            </a:custGeom>
            <a:blipFill>
              <a:blip r:embed="rId23"/>
              <a:stretch>
                <a:fillRect/>
              </a:stretch>
            </a:blipFill>
          </p:spPr>
          <p:txBody>
            <a:bodyPr/>
            <a:lstStyle/>
            <a:p>
              <a:endParaRPr lang="en-AU"/>
            </a:p>
          </p:txBody>
        </p:sp>
        <p:sp>
          <p:nvSpPr>
            <p:cNvPr id="3" name="Freeform 8">
              <a:extLst>
                <a:ext uri="{FF2B5EF4-FFF2-40B4-BE49-F238E27FC236}">
                  <a16:creationId xmlns:a16="http://schemas.microsoft.com/office/drawing/2014/main" id="{FB8129A6-DD3D-133C-4877-4710FCAF9118}"/>
                </a:ext>
              </a:extLst>
            </p:cNvPr>
            <p:cNvSpPr/>
            <p:nvPr/>
          </p:nvSpPr>
          <p:spPr>
            <a:xfrm>
              <a:off x="-1" y="0"/>
              <a:ext cx="3371104" cy="1415864"/>
            </a:xfrm>
            <a:custGeom>
              <a:avLst/>
              <a:gdLst/>
              <a:ahLst/>
              <a:cxnLst/>
              <a:rect l="l" t="t" r="r" b="b"/>
              <a:pathLst>
                <a:path w="3371104" h="1415864">
                  <a:moveTo>
                    <a:pt x="0" y="0"/>
                  </a:moveTo>
                  <a:lnTo>
                    <a:pt x="3371103" y="0"/>
                  </a:lnTo>
                  <a:lnTo>
                    <a:pt x="3371103" y="1415863"/>
                  </a:lnTo>
                  <a:lnTo>
                    <a:pt x="0" y="1415863"/>
                  </a:lnTo>
                  <a:lnTo>
                    <a:pt x="0" y="0"/>
                  </a:lnTo>
                  <a:close/>
                </a:path>
              </a:pathLst>
            </a:custGeom>
            <a:blipFill>
              <a:blip r:embed="rId24" cstate="screen">
                <a:extLst>
                  <a:ext uri="{28A0092B-C50C-407E-A947-70E740481C1C}">
                    <a14:useLocalDpi xmlns:a14="http://schemas.microsoft.com/office/drawing/2010/main"/>
                  </a:ext>
                </a:extLst>
              </a:blip>
              <a:stretch>
                <a:fillRect/>
              </a:stretch>
            </a:blipFill>
          </p:spPr>
          <p:txBody>
            <a:bodyPr/>
            <a:lstStyle/>
            <a:p>
              <a:endParaRPr lang="en-AU"/>
            </a:p>
          </p:txBody>
        </p:sp>
      </p:grpSp>
      <p:sp>
        <p:nvSpPr>
          <p:cNvPr id="21" name="Slide Number Placeholder 20">
            <a:extLst>
              <a:ext uri="{FF2B5EF4-FFF2-40B4-BE49-F238E27FC236}">
                <a16:creationId xmlns:a16="http://schemas.microsoft.com/office/drawing/2014/main" id="{5C884691-2DFA-A9D0-FD9A-7779C5AE45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1977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أبي.</a:t>
            </a:r>
          </a:p>
        </p:txBody>
      </p:sp>
      <p:sp>
        <p:nvSpPr>
          <p:cNvPr id="31" name="Freeform 10" descr="Father">
            <a:extLst>
              <a:ext uri="{FF2B5EF4-FFF2-40B4-BE49-F238E27FC236}">
                <a16:creationId xmlns:a16="http://schemas.microsoft.com/office/drawing/2014/main" id="{D9D2D364-1AB8-B0A8-526E-3F8E6CF78391}"/>
              </a:ext>
            </a:extLst>
          </p:cNvPr>
          <p:cNvSpPr/>
          <p:nvPr/>
        </p:nvSpPr>
        <p:spPr>
          <a:xfrm>
            <a:off x="5398678" y="2036397"/>
            <a:ext cx="1394644" cy="4427438"/>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2" name="Group 1">
            <a:extLst>
              <a:ext uri="{FF2B5EF4-FFF2-40B4-BE49-F238E27FC236}">
                <a16:creationId xmlns:a16="http://schemas.microsoft.com/office/drawing/2014/main" id="{E975A825-0852-746A-DFD5-5A2D4A889650}"/>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 uri="{C183D7F6-B498-43B3-948B-1728B52AA6E4}">
                  <adec:decorative xmlns:adec="http://schemas.microsoft.com/office/drawing/2017/decorative" val="1"/>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 uri="{C183D7F6-B498-43B3-948B-1728B52AA6E4}">
                  <adec:decorative xmlns:adec="http://schemas.microsoft.com/office/drawing/2017/decorative" val="1"/>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 uri="{C183D7F6-B498-43B3-948B-1728B52AA6E4}">
                  <adec:decorative xmlns:adec="http://schemas.microsoft.com/office/drawing/2017/decorative" val="1"/>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 uri="{C183D7F6-B498-43B3-948B-1728B52AA6E4}">
                  <adec:decorative xmlns:adec="http://schemas.microsoft.com/office/drawing/2017/decorative" val="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94FF094C-F5F9-77E9-0F75-4F673B3866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82241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هذه أمي.</a:t>
            </a:r>
          </a:p>
        </p:txBody>
      </p:sp>
      <p:sp>
        <p:nvSpPr>
          <p:cNvPr id="2" name="Freeform 9" descr="Mother">
            <a:extLst>
              <a:ext uri="{FF2B5EF4-FFF2-40B4-BE49-F238E27FC236}">
                <a16:creationId xmlns:a16="http://schemas.microsoft.com/office/drawing/2014/main" id="{22FC84B8-6590-5D7E-539D-AE8FC8456A4E}"/>
              </a:ext>
            </a:extLst>
          </p:cNvPr>
          <p:cNvSpPr/>
          <p:nvPr/>
        </p:nvSpPr>
        <p:spPr>
          <a:xfrm>
            <a:off x="5452422" y="2033187"/>
            <a:ext cx="1287156" cy="4363242"/>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964EFE1-304D-A21A-AE15-11766F787A36}"/>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347924B1-2CBD-3446-60D6-855DAD0C38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425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أخي. </a:t>
            </a:r>
          </a:p>
        </p:txBody>
      </p:sp>
      <p:sp>
        <p:nvSpPr>
          <p:cNvPr id="2" name="Freeform 6" descr="Brother">
            <a:extLst>
              <a:ext uri="{FF2B5EF4-FFF2-40B4-BE49-F238E27FC236}">
                <a16:creationId xmlns:a16="http://schemas.microsoft.com/office/drawing/2014/main" id="{27C3F04A-68AE-16B5-D0FA-799A243F7A58}"/>
              </a:ext>
            </a:extLst>
          </p:cNvPr>
          <p:cNvSpPr/>
          <p:nvPr/>
        </p:nvSpPr>
        <p:spPr>
          <a:xfrm>
            <a:off x="4977706" y="2799053"/>
            <a:ext cx="2236588" cy="3659040"/>
          </a:xfrm>
          <a:custGeom>
            <a:avLst/>
            <a:gdLst/>
            <a:ahLst/>
            <a:cxnLst/>
            <a:rect l="l" t="t" r="r" b="b"/>
            <a:pathLst>
              <a:path w="1848420" h="3024000">
                <a:moveTo>
                  <a:pt x="0" y="0"/>
                </a:moveTo>
                <a:lnTo>
                  <a:pt x="1848420" y="0"/>
                </a:lnTo>
                <a:lnTo>
                  <a:pt x="184842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734F1299-5D93-D67D-F369-F19F9E14EE07}"/>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74EDF4BD-C70B-1277-9DBD-F2F18417A7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2805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32695"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هذه أختي.</a:t>
            </a:r>
          </a:p>
        </p:txBody>
      </p:sp>
      <p:sp>
        <p:nvSpPr>
          <p:cNvPr id="2" name="Freeform 6" descr="Sister">
            <a:extLst>
              <a:ext uri="{FF2B5EF4-FFF2-40B4-BE49-F238E27FC236}">
                <a16:creationId xmlns:a16="http://schemas.microsoft.com/office/drawing/2014/main" id="{FADA8D44-F3DA-2A43-B204-74A3061C41E6}"/>
              </a:ext>
            </a:extLst>
          </p:cNvPr>
          <p:cNvSpPr/>
          <p:nvPr/>
        </p:nvSpPr>
        <p:spPr>
          <a:xfrm>
            <a:off x="4923962" y="2909010"/>
            <a:ext cx="1810676" cy="3585496"/>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682F79F-1C16-4C70-4488-699CAC8665EF}"/>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3425D4CB-53D1-211A-3361-06E47B08D7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44008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298775"/>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جدي وهذه جدتي.</a:t>
            </a:r>
          </a:p>
        </p:txBody>
      </p:sp>
      <p:sp>
        <p:nvSpPr>
          <p:cNvPr id="2" name="Freeform 7" descr="Grandfather and grandmother">
            <a:extLst>
              <a:ext uri="{FF2B5EF4-FFF2-40B4-BE49-F238E27FC236}">
                <a16:creationId xmlns:a16="http://schemas.microsoft.com/office/drawing/2014/main" id="{F47198E8-CE97-F993-FEBE-2D74F72BC7CD}"/>
              </a:ext>
            </a:extLst>
          </p:cNvPr>
          <p:cNvSpPr/>
          <p:nvPr/>
        </p:nvSpPr>
        <p:spPr>
          <a:xfrm>
            <a:off x="3368960" y="1825221"/>
            <a:ext cx="5454080" cy="4813226"/>
          </a:xfrm>
          <a:custGeom>
            <a:avLst/>
            <a:gdLst/>
            <a:ahLst/>
            <a:cxnLst/>
            <a:rect l="l" t="t" r="r" b="b"/>
            <a:pathLst>
              <a:path w="5454080" h="4813226">
                <a:moveTo>
                  <a:pt x="0" y="0"/>
                </a:moveTo>
                <a:lnTo>
                  <a:pt x="5454080" y="0"/>
                </a:lnTo>
                <a:lnTo>
                  <a:pt x="5454080" y="4813226"/>
                </a:lnTo>
                <a:lnTo>
                  <a:pt x="0" y="4813226"/>
                </a:lnTo>
                <a:lnTo>
                  <a:pt x="0" y="0"/>
                </a:lnTo>
                <a:close/>
              </a:path>
            </a:pathLst>
          </a:custGeom>
          <a:blipFill>
            <a:blip r:embed="rId3"/>
            <a:stretch>
              <a:fillRect/>
            </a:stretch>
          </a:blipFill>
        </p:spPr>
        <p:txBody>
          <a:bodyPr/>
          <a:lstStyle/>
          <a:p>
            <a:endParaRPr lang="en-AU"/>
          </a:p>
        </p:txBody>
      </p:sp>
      <p:grpSp>
        <p:nvGrpSpPr>
          <p:cNvPr id="4" name="Group 3">
            <a:extLst>
              <a:ext uri="{FF2B5EF4-FFF2-40B4-BE49-F238E27FC236}">
                <a16:creationId xmlns:a16="http://schemas.microsoft.com/office/drawing/2014/main" id="{54A24E67-647D-83CE-9771-3EF71F9E58D0}"/>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756499BE-CFBB-4D7F-FF8A-D0C7DB9F6D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601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323628"/>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خالي وهذه خالتي.</a:t>
            </a:r>
          </a:p>
        </p:txBody>
      </p:sp>
      <p:sp>
        <p:nvSpPr>
          <p:cNvPr id="2" name="Freeform 6" descr="Uncle and aunt (mother's side)">
            <a:extLst>
              <a:ext uri="{FF2B5EF4-FFF2-40B4-BE49-F238E27FC236}">
                <a16:creationId xmlns:a16="http://schemas.microsoft.com/office/drawing/2014/main" id="{76908763-6CD3-BF90-6B96-1D45B5E9EE3A}"/>
              </a:ext>
            </a:extLst>
          </p:cNvPr>
          <p:cNvSpPr/>
          <p:nvPr/>
        </p:nvSpPr>
        <p:spPr>
          <a:xfrm>
            <a:off x="4731796" y="2216916"/>
            <a:ext cx="2728408" cy="4427438"/>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BA93C57A-3E25-629C-C716-8272D99BAF8E}"/>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 uri="{C183D7F6-B498-43B3-948B-1728B52AA6E4}">
                  <adec:decorative xmlns:adec="http://schemas.microsoft.com/office/drawing/2017/decorative" val="1"/>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58D1B80C-2F4A-390D-41F0-51DD7B10D8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2712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323628"/>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عمي وهذه عمتي.</a:t>
            </a:r>
          </a:p>
        </p:txBody>
      </p:sp>
      <p:sp>
        <p:nvSpPr>
          <p:cNvPr id="2" name="Freeform 6" descr="Uncle and aunt (father's side)">
            <a:extLst>
              <a:ext uri="{FF2B5EF4-FFF2-40B4-BE49-F238E27FC236}">
                <a16:creationId xmlns:a16="http://schemas.microsoft.com/office/drawing/2014/main" id="{1C1CD609-7188-3347-D3E4-86909829CC4A}"/>
              </a:ext>
            </a:extLst>
          </p:cNvPr>
          <p:cNvSpPr/>
          <p:nvPr/>
        </p:nvSpPr>
        <p:spPr>
          <a:xfrm>
            <a:off x="4169058" y="2216916"/>
            <a:ext cx="3853884" cy="4427438"/>
          </a:xfrm>
          <a:custGeom>
            <a:avLst/>
            <a:gdLst/>
            <a:ahLst/>
            <a:cxnLst/>
            <a:rect l="l" t="t" r="r" b="b"/>
            <a:pathLst>
              <a:path w="2895480" h="3024000">
                <a:moveTo>
                  <a:pt x="0" y="0"/>
                </a:moveTo>
                <a:lnTo>
                  <a:pt x="2895480" y="0"/>
                </a:lnTo>
                <a:lnTo>
                  <a:pt x="2895480" y="3024000"/>
                </a:lnTo>
                <a:lnTo>
                  <a:pt x="0" y="30240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224E181B-DE4D-C788-164F-11DC8023E8F2}"/>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920EA4F1-908B-2E73-85F5-E302DFFF01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56406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AE" sz="4800" b="0" i="1" u="none" strike="noStrike" kern="1200" cap="none" spc="0" normalizeH="0" baseline="0" noProof="0" dirty="0">
                <a:ln>
                  <a:noFill/>
                </a:ln>
                <a:solidFill>
                  <a:schemeClr val="tx1"/>
                </a:solidFill>
                <a:effectLst/>
                <a:uLnTx/>
                <a:uFillTx/>
                <a:latin typeface="+mj-lt"/>
                <a:ea typeface="+mn-ea"/>
                <a:cs typeface="+mn-cs"/>
              </a:rPr>
              <a:t>هذا أنا.</a:t>
            </a:r>
          </a:p>
        </p:txBody>
      </p:sp>
      <p:sp>
        <p:nvSpPr>
          <p:cNvPr id="2" name="Freeform 7" descr="Me">
            <a:extLst>
              <a:ext uri="{FF2B5EF4-FFF2-40B4-BE49-F238E27FC236}">
                <a16:creationId xmlns:a16="http://schemas.microsoft.com/office/drawing/2014/main" id="{4019F3EB-F7FA-0C4F-0101-B4D8AB09B5F8}"/>
              </a:ext>
            </a:extLst>
          </p:cNvPr>
          <p:cNvSpPr/>
          <p:nvPr/>
        </p:nvSpPr>
        <p:spPr>
          <a:xfrm>
            <a:off x="5128925" y="3074110"/>
            <a:ext cx="1674986" cy="3480490"/>
          </a:xfrm>
          <a:custGeom>
            <a:avLst/>
            <a:gdLst/>
            <a:ahLst/>
            <a:cxnLst/>
            <a:rect l="l" t="t" r="r" b="b"/>
            <a:pathLst>
              <a:path w="1455300" h="3024000">
                <a:moveTo>
                  <a:pt x="0" y="0"/>
                </a:moveTo>
                <a:lnTo>
                  <a:pt x="1455300" y="0"/>
                </a:lnTo>
                <a:lnTo>
                  <a:pt x="145530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8E03F28-5AF8-7ED4-BDFC-3A5F36A7C4C1}"/>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A1CF9170-676D-86B5-790A-7EFB995E33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030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380</Words>
  <Application>Microsoft Office PowerPoint</Application>
  <PresentationFormat>Widescreen</PresentationFormat>
  <Paragraphs>42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Public Sans SemiBold</vt:lpstr>
      <vt:lpstr>Public Sans</vt:lpstr>
      <vt:lpstr>Arial</vt:lpstr>
      <vt:lpstr>Public Sans Light</vt:lpstr>
      <vt:lpstr>NSWG Corporate</vt:lpstr>
      <vt:lpstr>عائلتي</vt:lpstr>
      <vt:lpstr>هذا أبي.</vt:lpstr>
      <vt:lpstr>هذه أمي.</vt:lpstr>
      <vt:lpstr>هذا أخي. </vt:lpstr>
      <vt:lpstr>هذه أختي.</vt:lpstr>
      <vt:lpstr>هذا جدي وهذه جدتي.</vt:lpstr>
      <vt:lpstr>هذا خالي وهذه خالتي.</vt:lpstr>
      <vt:lpstr>هذا عمي وهذه عمتي.</vt:lpstr>
      <vt:lpstr>هذا أنا.</vt:lpstr>
      <vt:lpstr>هذه عائلتي.</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family – Arabic</dc:title>
  <dc:creator>NSW Department of Education</dc:creator>
  <dcterms:created xsi:type="dcterms:W3CDTF">2023-11-17T00:51:03Z</dcterms:created>
  <dcterms:modified xsi:type="dcterms:W3CDTF">2023-11-17T00:51:29Z</dcterms:modified>
</cp:coreProperties>
</file>