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
      <p:font typeface="Public Sans SemiBold" panose="020B0604020202020204"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6281" autoAdjust="0"/>
  </p:normalViewPr>
  <p:slideViewPr>
    <p:cSldViewPr snapToGrid="0">
      <p:cViewPr varScale="1">
        <p:scale>
          <a:sx n="76" d="100"/>
          <a:sy n="76" d="100"/>
        </p:scale>
        <p:origin x="63" y="153"/>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Learning map – We are family</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Stage 1</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E46561-9EA3-D798-3DA7-AFFC174DA8C7}"/>
              </a:ext>
            </a:extLst>
          </p:cNvPr>
          <p:cNvSpPr>
            <a:spLocks noGrp="1"/>
          </p:cNvSpPr>
          <p:nvPr>
            <p:ph type="title"/>
          </p:nvPr>
        </p:nvSpPr>
        <p:spPr/>
        <p:txBody>
          <a:bodyPr/>
          <a:lstStyle/>
          <a:p>
            <a:r>
              <a:rPr lang="en-US" dirty="0"/>
              <a:t>We are family</a:t>
            </a:r>
            <a:endParaRPr lang="en-AU" dirty="0"/>
          </a:p>
        </p:txBody>
      </p:sp>
      <p:sp>
        <p:nvSpPr>
          <p:cNvPr id="8" name="Text Placeholder 7">
            <a:extLst>
              <a:ext uri="{FF2B5EF4-FFF2-40B4-BE49-F238E27FC236}">
                <a16:creationId xmlns:a16="http://schemas.microsoft.com/office/drawing/2014/main" id="{5C888683-1C6B-230D-9A5F-9317A03E10BD}"/>
              </a:ext>
            </a:extLst>
          </p:cNvPr>
          <p:cNvSpPr>
            <a:spLocks noGrp="1"/>
          </p:cNvSpPr>
          <p:nvPr>
            <p:ph type="body" sz="quarter" idx="18"/>
          </p:nvPr>
        </p:nvSpPr>
        <p:spPr/>
        <p:txBody>
          <a:bodyPr/>
          <a:lstStyle/>
          <a:p>
            <a:r>
              <a:rPr lang="en-AU" dirty="0"/>
              <a:t>Stage 1</a:t>
            </a:r>
          </a:p>
        </p:txBody>
      </p:sp>
      <p:pic>
        <p:nvPicPr>
          <p:cNvPr id="9" name="Picture 8">
            <a:extLst>
              <a:ext uri="{FF2B5EF4-FFF2-40B4-BE49-F238E27FC236}">
                <a16:creationId xmlns:a16="http://schemas.microsoft.com/office/drawing/2014/main" id="{432FC03C-40E3-EDE6-E481-060BC1D9B46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5" name="Group 44" descr="1. Family">
            <a:extLst>
              <a:ext uri="{FF2B5EF4-FFF2-40B4-BE49-F238E27FC236}">
                <a16:creationId xmlns:a16="http://schemas.microsoft.com/office/drawing/2014/main" id="{4DEFA3F4-A1A1-DE12-F979-FF75F91B89DB}"/>
              </a:ext>
            </a:extLst>
          </p:cNvPr>
          <p:cNvGrpSpPr/>
          <p:nvPr/>
        </p:nvGrpSpPr>
        <p:grpSpPr>
          <a:xfrm>
            <a:off x="1915236" y="1380471"/>
            <a:ext cx="1177094" cy="2150952"/>
            <a:chOff x="2233904" y="1380471"/>
            <a:chExt cx="1177094" cy="2150952"/>
          </a:xfrm>
        </p:grpSpPr>
        <p:sp>
          <p:nvSpPr>
            <p:cNvPr id="11" name="Text Placeholder 3">
              <a:extLst>
                <a:ext uri="{FF2B5EF4-FFF2-40B4-BE49-F238E27FC236}">
                  <a16:creationId xmlns:a16="http://schemas.microsoft.com/office/drawing/2014/main" id="{684F96BC-5D07-3EDB-5E0E-FBDED08DD595}"/>
                </a:ext>
              </a:extLst>
            </p:cNvPr>
            <p:cNvSpPr txBox="1">
              <a:spLocks/>
            </p:cNvSpPr>
            <p:nvPr/>
          </p:nvSpPr>
          <p:spPr>
            <a:xfrm>
              <a:off x="2233904" y="1380471"/>
              <a:ext cx="117709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Family</a:t>
              </a:r>
            </a:p>
          </p:txBody>
        </p:sp>
        <p:pic>
          <p:nvPicPr>
            <p:cNvPr id="12" name="Picture 11">
              <a:extLst>
                <a:ext uri="{FF2B5EF4-FFF2-40B4-BE49-F238E27FC236}">
                  <a16:creationId xmlns:a16="http://schemas.microsoft.com/office/drawing/2014/main" id="{693EFE41-B771-929F-E82B-9E3BBC313D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92047" y="2004071"/>
              <a:ext cx="660809" cy="653925"/>
            </a:xfrm>
            <a:prstGeom prst="rect">
              <a:avLst/>
            </a:prstGeom>
          </p:spPr>
        </p:pic>
        <p:sp>
          <p:nvSpPr>
            <p:cNvPr id="37" name="Freeform 2">
              <a:extLst>
                <a:ext uri="{FF2B5EF4-FFF2-40B4-BE49-F238E27FC236}">
                  <a16:creationId xmlns:a16="http://schemas.microsoft.com/office/drawing/2014/main" id="{49984271-94A8-D45F-FAA0-95EE6148426E}"/>
                </a:ext>
              </a:extLst>
            </p:cNvPr>
            <p:cNvSpPr/>
            <p:nvPr/>
          </p:nvSpPr>
          <p:spPr>
            <a:xfrm>
              <a:off x="2449101" y="2809693"/>
              <a:ext cx="746701" cy="721730"/>
            </a:xfrm>
            <a:custGeom>
              <a:avLst/>
              <a:gdLst/>
              <a:ahLst/>
              <a:cxnLst/>
              <a:rect l="l" t="t" r="r" b="b"/>
              <a:pathLst>
                <a:path w="4047934" h="4114800">
                  <a:moveTo>
                    <a:pt x="0" y="0"/>
                  </a:moveTo>
                  <a:lnTo>
                    <a:pt x="4047934" y="0"/>
                  </a:lnTo>
                  <a:lnTo>
                    <a:pt x="40479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600"/>
            </a:p>
          </p:txBody>
        </p:sp>
      </p:grpSp>
      <p:grpSp>
        <p:nvGrpSpPr>
          <p:cNvPr id="44" name="Group 43" descr="2. Story time">
            <a:extLst>
              <a:ext uri="{FF2B5EF4-FFF2-40B4-BE49-F238E27FC236}">
                <a16:creationId xmlns:a16="http://schemas.microsoft.com/office/drawing/2014/main" id="{BAF1FC27-4396-8774-3C04-018DB83A3198}"/>
              </a:ext>
            </a:extLst>
          </p:cNvPr>
          <p:cNvGrpSpPr/>
          <p:nvPr/>
        </p:nvGrpSpPr>
        <p:grpSpPr>
          <a:xfrm>
            <a:off x="3742291" y="1380471"/>
            <a:ext cx="1615857" cy="2113364"/>
            <a:chOff x="4286348" y="1380471"/>
            <a:chExt cx="1615857" cy="2113364"/>
          </a:xfrm>
        </p:grpSpPr>
        <p:sp>
          <p:nvSpPr>
            <p:cNvPr id="14" name="Text Placeholder 3">
              <a:extLst>
                <a:ext uri="{FF2B5EF4-FFF2-40B4-BE49-F238E27FC236}">
                  <a16:creationId xmlns:a16="http://schemas.microsoft.com/office/drawing/2014/main" id="{5FA4B4ED-58C2-C643-D700-C1D860C86E2C}"/>
                </a:ext>
              </a:extLst>
            </p:cNvPr>
            <p:cNvSpPr txBox="1">
              <a:spLocks/>
            </p:cNvSpPr>
            <p:nvPr/>
          </p:nvSpPr>
          <p:spPr>
            <a:xfrm>
              <a:off x="4286348" y="1380471"/>
              <a:ext cx="1615857"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Story time</a:t>
              </a:r>
            </a:p>
          </p:txBody>
        </p:sp>
        <p:pic>
          <p:nvPicPr>
            <p:cNvPr id="15" name="Picture 14">
              <a:extLst>
                <a:ext uri="{FF2B5EF4-FFF2-40B4-BE49-F238E27FC236}">
                  <a16:creationId xmlns:a16="http://schemas.microsoft.com/office/drawing/2014/main" id="{5A06EAA2-27FC-1BB0-6F55-51FB0410B6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3872" y="1988641"/>
              <a:ext cx="660809" cy="653925"/>
            </a:xfrm>
            <a:prstGeom prst="rect">
              <a:avLst/>
            </a:prstGeom>
          </p:spPr>
        </p:pic>
        <p:sp>
          <p:nvSpPr>
            <p:cNvPr id="38" name="Freeform 3">
              <a:extLst>
                <a:ext uri="{FF2B5EF4-FFF2-40B4-BE49-F238E27FC236}">
                  <a16:creationId xmlns:a16="http://schemas.microsoft.com/office/drawing/2014/main" id="{DCAD8393-0E4B-6C64-F82C-7E7575B8EEAC}"/>
                </a:ext>
              </a:extLst>
            </p:cNvPr>
            <p:cNvSpPr/>
            <p:nvPr/>
          </p:nvSpPr>
          <p:spPr>
            <a:xfrm>
              <a:off x="4417592" y="2895573"/>
              <a:ext cx="1353369" cy="598262"/>
            </a:xfrm>
            <a:custGeom>
              <a:avLst/>
              <a:gdLst/>
              <a:ahLst/>
              <a:cxnLst/>
              <a:rect l="l" t="t" r="r" b="b"/>
              <a:pathLst>
                <a:path w="6974237" h="4114800">
                  <a:moveTo>
                    <a:pt x="0" y="0"/>
                  </a:moveTo>
                  <a:lnTo>
                    <a:pt x="6974237" y="0"/>
                  </a:lnTo>
                  <a:lnTo>
                    <a:pt x="697423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sz="1600"/>
            </a:p>
          </p:txBody>
        </p:sp>
      </p:grpSp>
      <p:grpSp>
        <p:nvGrpSpPr>
          <p:cNvPr id="43" name="Group 42" descr="3. Names">
            <a:extLst>
              <a:ext uri="{FF2B5EF4-FFF2-40B4-BE49-F238E27FC236}">
                <a16:creationId xmlns:a16="http://schemas.microsoft.com/office/drawing/2014/main" id="{0F13A3FB-E598-4D3C-79E5-097EE12FE6F1}"/>
              </a:ext>
            </a:extLst>
          </p:cNvPr>
          <p:cNvGrpSpPr/>
          <p:nvPr/>
        </p:nvGrpSpPr>
        <p:grpSpPr>
          <a:xfrm>
            <a:off x="6008109" y="1380471"/>
            <a:ext cx="1284452" cy="2148404"/>
            <a:chOff x="6332603" y="1380471"/>
            <a:chExt cx="1284452" cy="2148404"/>
          </a:xfrm>
        </p:grpSpPr>
        <p:sp>
          <p:nvSpPr>
            <p:cNvPr id="17" name="Text Placeholder 3">
              <a:extLst>
                <a:ext uri="{FF2B5EF4-FFF2-40B4-BE49-F238E27FC236}">
                  <a16:creationId xmlns:a16="http://schemas.microsoft.com/office/drawing/2014/main" id="{47B822FC-8476-5E26-1FAD-57F641922854}"/>
                </a:ext>
              </a:extLst>
            </p:cNvPr>
            <p:cNvSpPr txBox="1">
              <a:spLocks/>
            </p:cNvSpPr>
            <p:nvPr/>
          </p:nvSpPr>
          <p:spPr>
            <a:xfrm>
              <a:off x="6332603" y="1380471"/>
              <a:ext cx="1284452"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Names</a:t>
              </a:r>
            </a:p>
          </p:txBody>
        </p:sp>
        <p:pic>
          <p:nvPicPr>
            <p:cNvPr id="18" name="Picture 17">
              <a:extLst>
                <a:ext uri="{FF2B5EF4-FFF2-40B4-BE49-F238E27FC236}">
                  <a16:creationId xmlns:a16="http://schemas.microsoft.com/office/drawing/2014/main" id="{F7984F67-D73A-9B82-A65A-8254334FF7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44425" y="1990757"/>
              <a:ext cx="660809" cy="653925"/>
            </a:xfrm>
            <a:prstGeom prst="rect">
              <a:avLst/>
            </a:prstGeom>
          </p:spPr>
        </p:pic>
        <p:sp>
          <p:nvSpPr>
            <p:cNvPr id="39" name="Freeform 4">
              <a:extLst>
                <a:ext uri="{FF2B5EF4-FFF2-40B4-BE49-F238E27FC236}">
                  <a16:creationId xmlns:a16="http://schemas.microsoft.com/office/drawing/2014/main" id="{AB33803C-C80F-6B62-2C4F-8E4775649A45}"/>
                </a:ext>
              </a:extLst>
            </p:cNvPr>
            <p:cNvSpPr/>
            <p:nvPr/>
          </p:nvSpPr>
          <p:spPr>
            <a:xfrm>
              <a:off x="6506501" y="2884555"/>
              <a:ext cx="936656" cy="644320"/>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a:ln>
              <a:solidFill>
                <a:schemeClr val="accent1"/>
              </a:solidFill>
            </a:ln>
          </p:spPr>
          <p:txBody>
            <a:bodyPr/>
            <a:lstStyle/>
            <a:p>
              <a:endParaRPr lang="en-AU" sz="1600"/>
            </a:p>
          </p:txBody>
        </p:sp>
      </p:grpSp>
      <p:grpSp>
        <p:nvGrpSpPr>
          <p:cNvPr id="42" name="Group 41" descr="4. Make a poster.">
            <a:extLst>
              <a:ext uri="{FF2B5EF4-FFF2-40B4-BE49-F238E27FC236}">
                <a16:creationId xmlns:a16="http://schemas.microsoft.com/office/drawing/2014/main" id="{E3698D37-ECC6-8568-25A0-3BC19CD0A006}"/>
              </a:ext>
            </a:extLst>
          </p:cNvPr>
          <p:cNvGrpSpPr/>
          <p:nvPr/>
        </p:nvGrpSpPr>
        <p:grpSpPr>
          <a:xfrm>
            <a:off x="7942523" y="1380471"/>
            <a:ext cx="2028122" cy="2170684"/>
            <a:chOff x="8261191" y="1380471"/>
            <a:chExt cx="2028122" cy="2170684"/>
          </a:xfrm>
        </p:grpSpPr>
        <p:sp>
          <p:nvSpPr>
            <p:cNvPr id="20" name="Text Placeholder 3">
              <a:extLst>
                <a:ext uri="{FF2B5EF4-FFF2-40B4-BE49-F238E27FC236}">
                  <a16:creationId xmlns:a16="http://schemas.microsoft.com/office/drawing/2014/main" id="{FEAC3079-FD90-8FD3-F75A-EB58151DE08E}"/>
                </a:ext>
              </a:extLst>
            </p:cNvPr>
            <p:cNvSpPr txBox="1">
              <a:spLocks/>
            </p:cNvSpPr>
            <p:nvPr/>
          </p:nvSpPr>
          <p:spPr>
            <a:xfrm>
              <a:off x="8261191" y="1380471"/>
              <a:ext cx="202812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Make a poster</a:t>
              </a:r>
            </a:p>
          </p:txBody>
        </p:sp>
        <p:pic>
          <p:nvPicPr>
            <p:cNvPr id="21" name="Picture 20">
              <a:extLst>
                <a:ext uri="{FF2B5EF4-FFF2-40B4-BE49-F238E27FC236}">
                  <a16:creationId xmlns:a16="http://schemas.microsoft.com/office/drawing/2014/main" id="{6FFFEAC5-5AC9-C517-0743-A6963EF06E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44848" y="1975167"/>
              <a:ext cx="660809" cy="653925"/>
            </a:xfrm>
            <a:prstGeom prst="rect">
              <a:avLst/>
            </a:prstGeom>
          </p:spPr>
        </p:pic>
        <p:sp>
          <p:nvSpPr>
            <p:cNvPr id="40" name="Freeform 5">
              <a:extLst>
                <a:ext uri="{FF2B5EF4-FFF2-40B4-BE49-F238E27FC236}">
                  <a16:creationId xmlns:a16="http://schemas.microsoft.com/office/drawing/2014/main" id="{937BDFCA-25EF-4024-FAA9-29301251CC1B}"/>
                </a:ext>
              </a:extLst>
            </p:cNvPr>
            <p:cNvSpPr/>
            <p:nvPr/>
          </p:nvSpPr>
          <p:spPr>
            <a:xfrm>
              <a:off x="8806924" y="2899488"/>
              <a:ext cx="936657" cy="651667"/>
            </a:xfrm>
            <a:custGeom>
              <a:avLst/>
              <a:gdLst/>
              <a:ahLst/>
              <a:cxnLst/>
              <a:rect l="l" t="t" r="r" b="b"/>
              <a:pathLst>
                <a:path w="6618297" h="4409440">
                  <a:moveTo>
                    <a:pt x="0" y="0"/>
                  </a:moveTo>
                  <a:lnTo>
                    <a:pt x="6618296" y="0"/>
                  </a:lnTo>
                  <a:lnTo>
                    <a:pt x="6618296" y="4409440"/>
                  </a:lnTo>
                  <a:lnTo>
                    <a:pt x="0" y="4409440"/>
                  </a:lnTo>
                  <a:lnTo>
                    <a:pt x="0" y="0"/>
                  </a:lnTo>
                  <a:close/>
                </a:path>
              </a:pathLst>
            </a:custGeom>
            <a:blipFill>
              <a:blip r:embed="rId10"/>
              <a:stretch>
                <a:fillRect/>
              </a:stretch>
            </a:blipFill>
          </p:spPr>
          <p:txBody>
            <a:bodyPr/>
            <a:lstStyle/>
            <a:p>
              <a:endParaRPr lang="en-AU" sz="1600"/>
            </a:p>
          </p:txBody>
        </p:sp>
      </p:grpSp>
      <p:grpSp>
        <p:nvGrpSpPr>
          <p:cNvPr id="46" name="Group 45" descr="5. Assessment criteria and practice task">
            <a:extLst>
              <a:ext uri="{FF2B5EF4-FFF2-40B4-BE49-F238E27FC236}">
                <a16:creationId xmlns:a16="http://schemas.microsoft.com/office/drawing/2014/main" id="{88558B84-40E5-D0F4-10AC-F5A91AC05B81}"/>
              </a:ext>
            </a:extLst>
          </p:cNvPr>
          <p:cNvGrpSpPr/>
          <p:nvPr/>
        </p:nvGrpSpPr>
        <p:grpSpPr>
          <a:xfrm>
            <a:off x="7636994" y="3540871"/>
            <a:ext cx="4283838" cy="653924"/>
            <a:chOff x="7636994" y="3540871"/>
            <a:chExt cx="4283838" cy="653924"/>
          </a:xfrm>
        </p:grpSpPr>
        <p:sp>
          <p:nvSpPr>
            <p:cNvPr id="23" name="Text Placeholder 3">
              <a:extLst>
                <a:ext uri="{FF2B5EF4-FFF2-40B4-BE49-F238E27FC236}">
                  <a16:creationId xmlns:a16="http://schemas.microsoft.com/office/drawing/2014/main" id="{60524733-C3FD-1F4E-3AA8-0DEDB0375BF1}"/>
                </a:ext>
              </a:extLst>
            </p:cNvPr>
            <p:cNvSpPr txBox="1">
              <a:spLocks/>
            </p:cNvSpPr>
            <p:nvPr/>
          </p:nvSpPr>
          <p:spPr>
            <a:xfrm>
              <a:off x="7636994" y="3567113"/>
              <a:ext cx="2641287" cy="60144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 and practice task</a:t>
              </a:r>
            </a:p>
          </p:txBody>
        </p:sp>
        <p:pic>
          <p:nvPicPr>
            <p:cNvPr id="24" name="Picture 23">
              <a:extLst>
                <a:ext uri="{FF2B5EF4-FFF2-40B4-BE49-F238E27FC236}">
                  <a16:creationId xmlns:a16="http://schemas.microsoft.com/office/drawing/2014/main" id="{6F63C14F-4BE5-CFF8-BBB7-30360036B3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2828" y="3540871"/>
              <a:ext cx="660199" cy="653924"/>
            </a:xfrm>
            <a:prstGeom prst="rect">
              <a:avLst/>
            </a:prstGeom>
          </p:spPr>
        </p:pic>
        <p:pic>
          <p:nvPicPr>
            <p:cNvPr id="41" name="Picture 10" descr="Free vector graphics of Chat">
              <a:extLst>
                <a:ext uri="{FF2B5EF4-FFF2-40B4-BE49-F238E27FC236}">
                  <a16:creationId xmlns:a16="http://schemas.microsoft.com/office/drawing/2014/main" id="{08C3BFAF-C048-9CBB-8022-188ADCAAD4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26828" y="3580076"/>
              <a:ext cx="894004" cy="5755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descr="6. Task">
            <a:extLst>
              <a:ext uri="{FF2B5EF4-FFF2-40B4-BE49-F238E27FC236}">
                <a16:creationId xmlns:a16="http://schemas.microsoft.com/office/drawing/2014/main" id="{514C3EA0-CC7C-6BDD-F52F-049C4830572C}"/>
              </a:ext>
            </a:extLst>
          </p:cNvPr>
          <p:cNvGrpSpPr/>
          <p:nvPr/>
        </p:nvGrpSpPr>
        <p:grpSpPr>
          <a:xfrm>
            <a:off x="6974829" y="4513558"/>
            <a:ext cx="2121874" cy="1951907"/>
            <a:chOff x="6974829" y="4513558"/>
            <a:chExt cx="2121874" cy="1951907"/>
          </a:xfrm>
        </p:grpSpPr>
        <p:sp>
          <p:nvSpPr>
            <p:cNvPr id="26" name="Text Placeholder 3">
              <a:extLst>
                <a:ext uri="{FF2B5EF4-FFF2-40B4-BE49-F238E27FC236}">
                  <a16:creationId xmlns:a16="http://schemas.microsoft.com/office/drawing/2014/main" id="{C21B7D37-0D78-1813-8341-94A22B0A16C9}"/>
                </a:ext>
              </a:extLst>
            </p:cNvPr>
            <p:cNvSpPr txBox="1">
              <a:spLocks/>
            </p:cNvSpPr>
            <p:nvPr/>
          </p:nvSpPr>
          <p:spPr>
            <a:xfrm>
              <a:off x="6974829" y="5993562"/>
              <a:ext cx="212187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lgn="ctr">
                <a:buFont typeface="+mj-lt"/>
                <a:buAutoNum type="arabicPeriod" startAt="6"/>
              </a:pPr>
              <a:r>
                <a:rPr lang="en-AU" sz="1600" dirty="0">
                  <a:latin typeface="+mn-lt"/>
                </a:rPr>
                <a:t>Task</a:t>
              </a:r>
            </a:p>
          </p:txBody>
        </p:sp>
        <p:pic>
          <p:nvPicPr>
            <p:cNvPr id="27" name="Picture 26">
              <a:extLst>
                <a:ext uri="{FF2B5EF4-FFF2-40B4-BE49-F238E27FC236}">
                  <a16:creationId xmlns:a16="http://schemas.microsoft.com/office/drawing/2014/main" id="{77B1020D-2FCE-135B-3AAC-85FE5D5E9C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31316" y="4513558"/>
              <a:ext cx="608900" cy="653925"/>
            </a:xfrm>
            <a:prstGeom prst="rect">
              <a:avLst/>
            </a:prstGeom>
          </p:spPr>
        </p:pic>
        <p:pic>
          <p:nvPicPr>
            <p:cNvPr id="28" name="Picture 27" descr="Two people engaged in a communication task, with another person filming the interaction.">
              <a:extLst>
                <a:ext uri="{FF2B5EF4-FFF2-40B4-BE49-F238E27FC236}">
                  <a16:creationId xmlns:a16="http://schemas.microsoft.com/office/drawing/2014/main" id="{EEC7490E-AC6D-FB55-7D45-4577E6BB8FB8}"/>
                </a:ext>
              </a:extLst>
            </p:cNvPr>
            <p:cNvPicPr>
              <a:picLocks noChangeAspect="1"/>
            </p:cNvPicPr>
            <p:nvPr/>
          </p:nvPicPr>
          <p:blipFill>
            <a:blip r:embed="rId12"/>
            <a:stretch>
              <a:fillRect/>
            </a:stretch>
          </p:blipFill>
          <p:spPr>
            <a:xfrm>
              <a:off x="7533182" y="5251910"/>
              <a:ext cx="1005168" cy="657225"/>
            </a:xfrm>
            <a:prstGeom prst="rect">
              <a:avLst/>
            </a:prstGeom>
          </p:spPr>
        </p:pic>
      </p:grpSp>
      <p:grpSp>
        <p:nvGrpSpPr>
          <p:cNvPr id="48" name="Group 47" descr="7. Feedback and goal setting">
            <a:extLst>
              <a:ext uri="{FF2B5EF4-FFF2-40B4-BE49-F238E27FC236}">
                <a16:creationId xmlns:a16="http://schemas.microsoft.com/office/drawing/2014/main" id="{3B81DAA6-2CD0-D4C8-76D1-80045642FD50}"/>
              </a:ext>
            </a:extLst>
          </p:cNvPr>
          <p:cNvGrpSpPr/>
          <p:nvPr/>
        </p:nvGrpSpPr>
        <p:grpSpPr>
          <a:xfrm>
            <a:off x="4582302" y="4513800"/>
            <a:ext cx="1852094" cy="1951665"/>
            <a:chOff x="4793622" y="4513800"/>
            <a:chExt cx="1852094" cy="1951665"/>
          </a:xfrm>
        </p:grpSpPr>
        <p:pic>
          <p:nvPicPr>
            <p:cNvPr id="30" name="Picture 29">
              <a:extLst>
                <a:ext uri="{FF2B5EF4-FFF2-40B4-BE49-F238E27FC236}">
                  <a16:creationId xmlns:a16="http://schemas.microsoft.com/office/drawing/2014/main" id="{36F3D145-C8F5-5AD6-BF3B-92FAE742B3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15219" y="4513800"/>
              <a:ext cx="608900" cy="653925"/>
            </a:xfrm>
            <a:prstGeom prst="rect">
              <a:avLst/>
            </a:prstGeom>
          </p:spPr>
        </p:pic>
        <p:sp>
          <p:nvSpPr>
            <p:cNvPr id="31" name="Text Placeholder 3">
              <a:extLst>
                <a:ext uri="{FF2B5EF4-FFF2-40B4-BE49-F238E27FC236}">
                  <a16:creationId xmlns:a16="http://schemas.microsoft.com/office/drawing/2014/main" id="{F22F4B4E-2196-14CC-B9FC-AD8F0C463142}"/>
                </a:ext>
              </a:extLst>
            </p:cNvPr>
            <p:cNvSpPr txBox="1">
              <a:spLocks/>
            </p:cNvSpPr>
            <p:nvPr/>
          </p:nvSpPr>
          <p:spPr>
            <a:xfrm>
              <a:off x="4793622" y="5743735"/>
              <a:ext cx="1852094" cy="72173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32" name="Picture 31" descr="Checklist with a target">
              <a:extLst>
                <a:ext uri="{FF2B5EF4-FFF2-40B4-BE49-F238E27FC236}">
                  <a16:creationId xmlns:a16="http://schemas.microsoft.com/office/drawing/2014/main" id="{150B3C4D-9D21-5716-9EFA-62BF3DDA33BF}"/>
                </a:ext>
              </a:extLst>
            </p:cNvPr>
            <p:cNvPicPr>
              <a:picLocks noChangeAspect="1"/>
            </p:cNvPicPr>
            <p:nvPr/>
          </p:nvPicPr>
          <p:blipFill>
            <a:blip r:embed="rId13"/>
            <a:stretch>
              <a:fillRect/>
            </a:stretch>
          </p:blipFill>
          <p:spPr>
            <a:xfrm>
              <a:off x="5419632" y="5198555"/>
              <a:ext cx="600075" cy="514350"/>
            </a:xfrm>
            <a:prstGeom prst="rect">
              <a:avLst/>
            </a:prstGeom>
          </p:spPr>
        </p:pic>
      </p:grpSp>
      <p:grpSp>
        <p:nvGrpSpPr>
          <p:cNvPr id="49" name="Group 48" descr="8. Language review">
            <a:extLst>
              <a:ext uri="{FF2B5EF4-FFF2-40B4-BE49-F238E27FC236}">
                <a16:creationId xmlns:a16="http://schemas.microsoft.com/office/drawing/2014/main" id="{7378FEB4-077D-17E5-E0C9-B85B5CA255F7}"/>
              </a:ext>
            </a:extLst>
          </p:cNvPr>
          <p:cNvGrpSpPr/>
          <p:nvPr/>
        </p:nvGrpSpPr>
        <p:grpSpPr>
          <a:xfrm>
            <a:off x="2568700" y="4513558"/>
            <a:ext cx="1473169" cy="1951907"/>
            <a:chOff x="2568700" y="4513558"/>
            <a:chExt cx="1473169" cy="1951907"/>
          </a:xfrm>
        </p:grpSpPr>
        <p:pic>
          <p:nvPicPr>
            <p:cNvPr id="34" name="Picture 33">
              <a:extLst>
                <a:ext uri="{FF2B5EF4-FFF2-40B4-BE49-F238E27FC236}">
                  <a16:creationId xmlns:a16="http://schemas.microsoft.com/office/drawing/2014/main" id="{56FEA17B-7BF0-45EA-9902-243ADFA358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00834" y="4513558"/>
              <a:ext cx="608900" cy="653925"/>
            </a:xfrm>
            <a:prstGeom prst="rect">
              <a:avLst/>
            </a:prstGeom>
          </p:spPr>
        </p:pic>
        <p:sp>
          <p:nvSpPr>
            <p:cNvPr id="35" name="Text Placeholder 3">
              <a:extLst>
                <a:ext uri="{FF2B5EF4-FFF2-40B4-BE49-F238E27FC236}">
                  <a16:creationId xmlns:a16="http://schemas.microsoft.com/office/drawing/2014/main" id="{F731D0D1-961C-C46A-76A6-1949AE2860B3}"/>
                </a:ext>
              </a:extLst>
            </p:cNvPr>
            <p:cNvSpPr txBox="1">
              <a:spLocks/>
            </p:cNvSpPr>
            <p:nvPr/>
          </p:nvSpPr>
          <p:spPr>
            <a:xfrm>
              <a:off x="2568700" y="5743735"/>
              <a:ext cx="1473169" cy="72173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pic>
          <p:nvPicPr>
            <p:cNvPr id="36" name="Picture 35" descr="An icon that is half a speech bubble, and half a globe image. Arrows curve around the image in a circular direction.">
              <a:extLst>
                <a:ext uri="{FF2B5EF4-FFF2-40B4-BE49-F238E27FC236}">
                  <a16:creationId xmlns:a16="http://schemas.microsoft.com/office/drawing/2014/main" id="{810EBED0-A0E3-B8B9-FCD1-3302D1708CB0}"/>
                </a:ext>
              </a:extLst>
            </p:cNvPr>
            <p:cNvPicPr>
              <a:picLocks noChangeAspect="1"/>
            </p:cNvPicPr>
            <p:nvPr/>
          </p:nvPicPr>
          <p:blipFill>
            <a:blip r:embed="rId14"/>
            <a:stretch>
              <a:fillRect/>
            </a:stretch>
          </p:blipFill>
          <p:spPr>
            <a:xfrm>
              <a:off x="3038584" y="5193671"/>
              <a:ext cx="533400" cy="523875"/>
            </a:xfrm>
            <a:prstGeom prst="rect">
              <a:avLst/>
            </a:prstGeom>
          </p:spPr>
        </p:pic>
      </p:grpSp>
      <p:sp>
        <p:nvSpPr>
          <p:cNvPr id="50" name="Slide Number Placeholder 49">
            <a:extLst>
              <a:ext uri="{FF2B5EF4-FFF2-40B4-BE49-F238E27FC236}">
                <a16:creationId xmlns:a16="http://schemas.microsoft.com/office/drawing/2014/main" id="{CC2707D0-76E6-252E-BA25-82ADC0F20C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9158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E46561-9EA3-D798-3DA7-AFFC174DA8C7}"/>
              </a:ext>
            </a:extLst>
          </p:cNvPr>
          <p:cNvSpPr>
            <a:spLocks noGrp="1"/>
          </p:cNvSpPr>
          <p:nvPr>
            <p:ph type="title"/>
          </p:nvPr>
        </p:nvSpPr>
        <p:spPr/>
        <p:txBody>
          <a:bodyPr/>
          <a:lstStyle/>
          <a:p>
            <a:r>
              <a:rPr lang="ar-AE" i="1" dirty="0"/>
              <a:t>نحن عائلة</a:t>
            </a:r>
            <a:endParaRPr lang="en-AU" i="1" dirty="0"/>
          </a:p>
        </p:txBody>
      </p:sp>
      <p:sp>
        <p:nvSpPr>
          <p:cNvPr id="8" name="Text Placeholder 7">
            <a:extLst>
              <a:ext uri="{FF2B5EF4-FFF2-40B4-BE49-F238E27FC236}">
                <a16:creationId xmlns:a16="http://schemas.microsoft.com/office/drawing/2014/main" id="{5C888683-1C6B-230D-9A5F-9317A03E10BD}"/>
              </a:ext>
            </a:extLst>
          </p:cNvPr>
          <p:cNvSpPr>
            <a:spLocks noGrp="1"/>
          </p:cNvSpPr>
          <p:nvPr>
            <p:ph type="body" sz="quarter" idx="18"/>
          </p:nvPr>
        </p:nvSpPr>
        <p:spPr/>
        <p:txBody>
          <a:bodyPr/>
          <a:lstStyle/>
          <a:p>
            <a:r>
              <a:rPr lang="en-AU" dirty="0"/>
              <a:t>Stage 1</a:t>
            </a:r>
          </a:p>
        </p:txBody>
      </p:sp>
      <p:pic>
        <p:nvPicPr>
          <p:cNvPr id="2" name="Picture 1">
            <a:extLst>
              <a:ext uri="{FF2B5EF4-FFF2-40B4-BE49-F238E27FC236}">
                <a16:creationId xmlns:a16="http://schemas.microsoft.com/office/drawing/2014/main" id="{9ADFDC7E-BD78-5AFA-DC05-485B1FF671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0" name="Group 39" descr="1. Family">
            <a:extLst>
              <a:ext uri="{FF2B5EF4-FFF2-40B4-BE49-F238E27FC236}">
                <a16:creationId xmlns:a16="http://schemas.microsoft.com/office/drawing/2014/main" id="{46D93ABE-D6FB-AB4D-6EBA-B95B8A9BC208}"/>
              </a:ext>
            </a:extLst>
          </p:cNvPr>
          <p:cNvGrpSpPr/>
          <p:nvPr/>
        </p:nvGrpSpPr>
        <p:grpSpPr>
          <a:xfrm>
            <a:off x="2433610" y="1326265"/>
            <a:ext cx="1177094" cy="2205158"/>
            <a:chOff x="2433610" y="1326265"/>
            <a:chExt cx="1177094" cy="2205158"/>
          </a:xfrm>
        </p:grpSpPr>
        <p:sp>
          <p:nvSpPr>
            <p:cNvPr id="4" name="Text Placeholder 3">
              <a:extLst>
                <a:ext uri="{FF2B5EF4-FFF2-40B4-BE49-F238E27FC236}">
                  <a16:creationId xmlns:a16="http://schemas.microsoft.com/office/drawing/2014/main" id="{19965821-DA92-921B-63E1-6027E23D3265}"/>
                </a:ext>
              </a:extLst>
            </p:cNvPr>
            <p:cNvSpPr txBox="1">
              <a:spLocks/>
            </p:cNvSpPr>
            <p:nvPr/>
          </p:nvSpPr>
          <p:spPr>
            <a:xfrm>
              <a:off x="2433610" y="1326265"/>
              <a:ext cx="117709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LB" sz="1600" b="0" i="1" dirty="0">
                  <a:solidFill>
                    <a:srgbClr val="374151"/>
                  </a:solidFill>
                  <a:effectLst/>
                  <a:latin typeface="+mn-lt"/>
                  <a:cs typeface="Arial" panose="020B0604020202020204" pitchFamily="34" charset="0"/>
                </a:rPr>
                <a:t> </a:t>
              </a:r>
              <a:r>
                <a:rPr lang="ar-SA" sz="1600" b="0" i="1" dirty="0">
                  <a:solidFill>
                    <a:srgbClr val="374151"/>
                  </a:solidFill>
                  <a:effectLst/>
                  <a:latin typeface="+mn-lt"/>
                  <a:cs typeface="Arial" panose="020B0604020202020204" pitchFamily="34" charset="0"/>
                </a:rPr>
                <a:t>العائلة</a:t>
              </a:r>
              <a:r>
                <a:rPr lang="ar-LB" sz="1600" b="0" i="1" dirty="0">
                  <a:solidFill>
                    <a:srgbClr val="374151"/>
                  </a:solidFill>
                  <a:effectLst/>
                  <a:latin typeface="+mn-lt"/>
                  <a:cs typeface="Arial" panose="020B0604020202020204" pitchFamily="34" charset="0"/>
                </a:rPr>
                <a:t>  </a:t>
              </a:r>
              <a:r>
                <a:rPr lang="en-AU" sz="1600" b="0" i="1" dirty="0">
                  <a:solidFill>
                    <a:srgbClr val="374151"/>
                  </a:solidFill>
                  <a:effectLst/>
                  <a:latin typeface="+mn-lt"/>
                  <a:cs typeface="Arial" panose="020B0604020202020204" pitchFamily="34" charset="0"/>
                </a:rPr>
                <a:t>:</a:t>
              </a:r>
              <a:r>
                <a:rPr lang="ar-LB" sz="1600" b="0" i="1" dirty="0">
                  <a:solidFill>
                    <a:srgbClr val="374151"/>
                  </a:solidFill>
                  <a:effectLst/>
                  <a:latin typeface="+mn-lt"/>
                  <a:cs typeface="Arial" panose="020B0604020202020204" pitchFamily="34" charset="0"/>
                </a:rPr>
                <a:t> ١</a:t>
              </a:r>
              <a:endParaRPr lang="en-AU" sz="1600" b="1" i="1"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14650088-ABB1-F928-CC13-C1BB2B5D94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1753" y="1999512"/>
              <a:ext cx="660809" cy="653925"/>
            </a:xfrm>
            <a:prstGeom prst="rect">
              <a:avLst/>
            </a:prstGeom>
          </p:spPr>
        </p:pic>
        <p:sp>
          <p:nvSpPr>
            <p:cNvPr id="32" name="Freeform 2">
              <a:extLst>
                <a:ext uri="{FF2B5EF4-FFF2-40B4-BE49-F238E27FC236}">
                  <a16:creationId xmlns:a16="http://schemas.microsoft.com/office/drawing/2014/main" id="{89989429-669F-DEC7-AC52-B2DD89125832}"/>
                </a:ext>
              </a:extLst>
            </p:cNvPr>
            <p:cNvSpPr/>
            <p:nvPr/>
          </p:nvSpPr>
          <p:spPr>
            <a:xfrm>
              <a:off x="2648807" y="2809693"/>
              <a:ext cx="746701" cy="721730"/>
            </a:xfrm>
            <a:custGeom>
              <a:avLst/>
              <a:gdLst/>
              <a:ahLst/>
              <a:cxnLst/>
              <a:rect l="l" t="t" r="r" b="b"/>
              <a:pathLst>
                <a:path w="4047934" h="4114800">
                  <a:moveTo>
                    <a:pt x="0" y="0"/>
                  </a:moveTo>
                  <a:lnTo>
                    <a:pt x="4047934" y="0"/>
                  </a:lnTo>
                  <a:lnTo>
                    <a:pt x="40479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600"/>
            </a:p>
          </p:txBody>
        </p:sp>
      </p:grpSp>
      <p:grpSp>
        <p:nvGrpSpPr>
          <p:cNvPr id="39" name="Group 38" descr="2. Story time">
            <a:extLst>
              <a:ext uri="{FF2B5EF4-FFF2-40B4-BE49-F238E27FC236}">
                <a16:creationId xmlns:a16="http://schemas.microsoft.com/office/drawing/2014/main" id="{A9069A15-F0CB-F02E-F538-FD2EF0E8E3E8}"/>
              </a:ext>
            </a:extLst>
          </p:cNvPr>
          <p:cNvGrpSpPr/>
          <p:nvPr/>
        </p:nvGrpSpPr>
        <p:grpSpPr>
          <a:xfrm>
            <a:off x="3999902" y="1308357"/>
            <a:ext cx="1615857" cy="2185478"/>
            <a:chOff x="4145703" y="1308357"/>
            <a:chExt cx="1615857" cy="2185478"/>
          </a:xfrm>
        </p:grpSpPr>
        <p:sp>
          <p:nvSpPr>
            <p:cNvPr id="9" name="Text Placeholder 3">
              <a:extLst>
                <a:ext uri="{FF2B5EF4-FFF2-40B4-BE49-F238E27FC236}">
                  <a16:creationId xmlns:a16="http://schemas.microsoft.com/office/drawing/2014/main" id="{7975DB9A-06E5-23F9-3515-8A6E53059C2D}"/>
                </a:ext>
              </a:extLst>
            </p:cNvPr>
            <p:cNvSpPr txBox="1">
              <a:spLocks/>
            </p:cNvSpPr>
            <p:nvPr/>
          </p:nvSpPr>
          <p:spPr>
            <a:xfrm>
              <a:off x="4145703" y="1308357"/>
              <a:ext cx="1615857"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49" rtl="0" eaLnBrk="1" fontAlgn="auto" latinLnBrk="0" hangingPunct="1">
                <a:lnSpc>
                  <a:spcPct val="150000"/>
                </a:lnSpc>
                <a:spcBef>
                  <a:spcPts val="0"/>
                </a:spcBef>
                <a:spcAft>
                  <a:spcPts val="450"/>
                </a:spcAft>
                <a:buClrTx/>
                <a:buSzTx/>
                <a:buFontTx/>
                <a:buNone/>
                <a:tabLst/>
                <a:defRPr/>
              </a:pPr>
              <a:r>
                <a:rPr kumimoji="0" lang="ar-LB" sz="1600" i="1" u="none" strike="noStrike" kern="1200" cap="none" spc="0" normalizeH="0" baseline="0" noProof="0" dirty="0">
                  <a:ln>
                    <a:noFill/>
                  </a:ln>
                  <a:solidFill>
                    <a:srgbClr val="000000"/>
                  </a:solidFill>
                  <a:effectLst/>
                  <a:uLnTx/>
                  <a:uFillTx/>
                  <a:latin typeface="+mn-lt"/>
                  <a:cs typeface="Arial" panose="020B0604020202020204" pitchFamily="34" charset="0"/>
                </a:rPr>
                <a:t> ٢:  وقت القصص</a:t>
              </a:r>
              <a:endParaRPr kumimoji="0" lang="en-AU" sz="1600" i="1"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pic>
          <p:nvPicPr>
            <p:cNvPr id="10" name="Picture 9">
              <a:extLst>
                <a:ext uri="{FF2B5EF4-FFF2-40B4-BE49-F238E27FC236}">
                  <a16:creationId xmlns:a16="http://schemas.microsoft.com/office/drawing/2014/main" id="{9DF7AE66-5D1E-36E8-22A6-447EC92105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23227" y="1988641"/>
              <a:ext cx="660809" cy="653925"/>
            </a:xfrm>
            <a:prstGeom prst="rect">
              <a:avLst/>
            </a:prstGeom>
          </p:spPr>
        </p:pic>
        <p:sp>
          <p:nvSpPr>
            <p:cNvPr id="33" name="Freeform 3">
              <a:extLst>
                <a:ext uri="{FF2B5EF4-FFF2-40B4-BE49-F238E27FC236}">
                  <a16:creationId xmlns:a16="http://schemas.microsoft.com/office/drawing/2014/main" id="{49C52A5A-D322-4558-4E6B-23F26510C797}"/>
                </a:ext>
              </a:extLst>
            </p:cNvPr>
            <p:cNvSpPr/>
            <p:nvPr/>
          </p:nvSpPr>
          <p:spPr>
            <a:xfrm>
              <a:off x="4276947" y="2895573"/>
              <a:ext cx="1353369" cy="598262"/>
            </a:xfrm>
            <a:custGeom>
              <a:avLst/>
              <a:gdLst/>
              <a:ahLst/>
              <a:cxnLst/>
              <a:rect l="l" t="t" r="r" b="b"/>
              <a:pathLst>
                <a:path w="6974237" h="4114800">
                  <a:moveTo>
                    <a:pt x="0" y="0"/>
                  </a:moveTo>
                  <a:lnTo>
                    <a:pt x="6974237" y="0"/>
                  </a:lnTo>
                  <a:lnTo>
                    <a:pt x="697423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sz="1600"/>
            </a:p>
          </p:txBody>
        </p:sp>
      </p:grpSp>
      <p:grpSp>
        <p:nvGrpSpPr>
          <p:cNvPr id="38" name="Group 37" descr="3. Names">
            <a:extLst>
              <a:ext uri="{FF2B5EF4-FFF2-40B4-BE49-F238E27FC236}">
                <a16:creationId xmlns:a16="http://schemas.microsoft.com/office/drawing/2014/main" id="{E75BF091-4A1E-B18F-B801-8520A600A87C}"/>
              </a:ext>
            </a:extLst>
          </p:cNvPr>
          <p:cNvGrpSpPr/>
          <p:nvPr/>
        </p:nvGrpSpPr>
        <p:grpSpPr>
          <a:xfrm>
            <a:off x="6041737" y="1308357"/>
            <a:ext cx="1284452" cy="2221062"/>
            <a:chOff x="6493952" y="1307813"/>
            <a:chExt cx="1284452" cy="2221062"/>
          </a:xfrm>
        </p:grpSpPr>
        <p:sp>
          <p:nvSpPr>
            <p:cNvPr id="12" name="Text Placeholder 3">
              <a:extLst>
                <a:ext uri="{FF2B5EF4-FFF2-40B4-BE49-F238E27FC236}">
                  <a16:creationId xmlns:a16="http://schemas.microsoft.com/office/drawing/2014/main" id="{006DA70E-251E-ABF7-E5CF-CD3B8D9587B9}"/>
                </a:ext>
              </a:extLst>
            </p:cNvPr>
            <p:cNvSpPr txBox="1">
              <a:spLocks/>
            </p:cNvSpPr>
            <p:nvPr/>
          </p:nvSpPr>
          <p:spPr>
            <a:xfrm>
              <a:off x="6493952" y="1307813"/>
              <a:ext cx="1284452"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kumimoji="0" lang="ar-LB" sz="1600" i="1" u="none" strike="noStrike" kern="1200" cap="none" spc="0" normalizeH="0" baseline="0" noProof="0" dirty="0">
                  <a:ln>
                    <a:noFill/>
                  </a:ln>
                  <a:solidFill>
                    <a:srgbClr val="000000"/>
                  </a:solidFill>
                  <a:effectLst/>
                  <a:uLnTx/>
                  <a:uFillTx/>
                  <a:latin typeface="+mn-lt"/>
                  <a:cs typeface="Arial" panose="020B0604020202020204" pitchFamily="34" charset="0"/>
                </a:rPr>
                <a:t> ٣: الأسماء</a:t>
              </a:r>
              <a:endParaRPr kumimoji="0" lang="en-AU" sz="1600" i="1" u="none" strike="noStrike" kern="1200" cap="none" spc="0" normalizeH="0" baseline="0" noProof="0" dirty="0">
                <a:ln>
                  <a:noFill/>
                </a:ln>
                <a:solidFill>
                  <a:srgbClr val="000000"/>
                </a:solidFill>
                <a:effectLst/>
                <a:uLnTx/>
                <a:uFillTx/>
                <a:latin typeface="+mn-lt"/>
                <a:cs typeface="Arial" panose="020B0604020202020204" pitchFamily="34" charset="0"/>
              </a:endParaRPr>
            </a:p>
            <a:p>
              <a:pPr algn="ctr"/>
              <a:endParaRPr lang="en-AU" sz="1600" i="1" dirty="0">
                <a:latin typeface="+mn-lt"/>
              </a:endParaRPr>
            </a:p>
          </p:txBody>
        </p:sp>
        <p:pic>
          <p:nvPicPr>
            <p:cNvPr id="13" name="Picture 12">
              <a:extLst>
                <a:ext uri="{FF2B5EF4-FFF2-40B4-BE49-F238E27FC236}">
                  <a16:creationId xmlns:a16="http://schemas.microsoft.com/office/drawing/2014/main" id="{C2D90C46-7611-7B7A-AA72-64994E54DF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05774" y="1990757"/>
              <a:ext cx="660809" cy="653925"/>
            </a:xfrm>
            <a:prstGeom prst="rect">
              <a:avLst/>
            </a:prstGeom>
          </p:spPr>
        </p:pic>
        <p:sp>
          <p:nvSpPr>
            <p:cNvPr id="34" name="Freeform 4">
              <a:extLst>
                <a:ext uri="{FF2B5EF4-FFF2-40B4-BE49-F238E27FC236}">
                  <a16:creationId xmlns:a16="http://schemas.microsoft.com/office/drawing/2014/main" id="{1EB37741-0797-6951-CB67-269F644988F6}"/>
                </a:ext>
              </a:extLst>
            </p:cNvPr>
            <p:cNvSpPr/>
            <p:nvPr/>
          </p:nvSpPr>
          <p:spPr>
            <a:xfrm>
              <a:off x="6667850" y="2884555"/>
              <a:ext cx="936656" cy="644320"/>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a:ln>
              <a:solidFill>
                <a:schemeClr val="accent1"/>
              </a:solidFill>
            </a:ln>
          </p:spPr>
          <p:txBody>
            <a:bodyPr/>
            <a:lstStyle/>
            <a:p>
              <a:endParaRPr lang="en-AU" sz="1600"/>
            </a:p>
          </p:txBody>
        </p:sp>
      </p:grpSp>
      <p:grpSp>
        <p:nvGrpSpPr>
          <p:cNvPr id="37" name="Group 36" descr="4. Make a poster">
            <a:extLst>
              <a:ext uri="{FF2B5EF4-FFF2-40B4-BE49-F238E27FC236}">
                <a16:creationId xmlns:a16="http://schemas.microsoft.com/office/drawing/2014/main" id="{8C0546D7-3E74-0A09-983D-CDCB9998EF8D}"/>
              </a:ext>
            </a:extLst>
          </p:cNvPr>
          <p:cNvGrpSpPr/>
          <p:nvPr/>
        </p:nvGrpSpPr>
        <p:grpSpPr>
          <a:xfrm>
            <a:off x="7678608" y="1286296"/>
            <a:ext cx="2028122" cy="2264859"/>
            <a:chOff x="7678608" y="1286296"/>
            <a:chExt cx="2028122" cy="2264859"/>
          </a:xfrm>
        </p:grpSpPr>
        <p:sp>
          <p:nvSpPr>
            <p:cNvPr id="15" name="Text Placeholder 3">
              <a:extLst>
                <a:ext uri="{FF2B5EF4-FFF2-40B4-BE49-F238E27FC236}">
                  <a16:creationId xmlns:a16="http://schemas.microsoft.com/office/drawing/2014/main" id="{2D957CE8-237D-EDD5-9CFD-388F7059AE62}"/>
                </a:ext>
              </a:extLst>
            </p:cNvPr>
            <p:cNvSpPr txBox="1">
              <a:spLocks/>
            </p:cNvSpPr>
            <p:nvPr/>
          </p:nvSpPr>
          <p:spPr>
            <a:xfrm>
              <a:off x="7678608" y="1286296"/>
              <a:ext cx="202812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defTabSz="514349">
                <a:lnSpc>
                  <a:spcPct val="150000"/>
                </a:lnSpc>
                <a:spcAft>
                  <a:spcPts val="450"/>
                </a:spcAft>
                <a:defRPr/>
              </a:pPr>
              <a:r>
                <a:rPr kumimoji="0" lang="ar-LB" sz="1600" i="1" u="none" strike="noStrike" kern="1200" cap="none" spc="0" normalizeH="0" baseline="0" noProof="0" dirty="0">
                  <a:ln>
                    <a:noFill/>
                  </a:ln>
                  <a:solidFill>
                    <a:srgbClr val="000000"/>
                  </a:solidFill>
                  <a:effectLst/>
                  <a:uLnTx/>
                  <a:uFillTx/>
                  <a:latin typeface="+mn-lt"/>
                  <a:cs typeface="Arial" panose="020B0604020202020204" pitchFamily="34" charset="0"/>
                </a:rPr>
                <a:t>٤:</a:t>
              </a:r>
              <a:r>
                <a:rPr lang="ar-SA" sz="1600" b="0" i="1" dirty="0">
                  <a:solidFill>
                    <a:srgbClr val="374151"/>
                  </a:solidFill>
                  <a:effectLst/>
                  <a:latin typeface="+mn-lt"/>
                  <a:cs typeface="Arial" panose="020B0604020202020204" pitchFamily="34" charset="0"/>
                </a:rPr>
                <a:t> صمم بوستر</a:t>
              </a:r>
              <a:endParaRPr kumimoji="0" lang="en-AU" sz="1600" i="1"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pic>
          <p:nvPicPr>
            <p:cNvPr id="16" name="Picture 15">
              <a:extLst>
                <a:ext uri="{FF2B5EF4-FFF2-40B4-BE49-F238E27FC236}">
                  <a16:creationId xmlns:a16="http://schemas.microsoft.com/office/drawing/2014/main" id="{E961B466-92F2-27F4-A02D-5FB872D914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62265" y="1990757"/>
              <a:ext cx="660809" cy="653925"/>
            </a:xfrm>
            <a:prstGeom prst="rect">
              <a:avLst/>
            </a:prstGeom>
          </p:spPr>
        </p:pic>
        <p:sp>
          <p:nvSpPr>
            <p:cNvPr id="35" name="Freeform 5">
              <a:extLst>
                <a:ext uri="{FF2B5EF4-FFF2-40B4-BE49-F238E27FC236}">
                  <a16:creationId xmlns:a16="http://schemas.microsoft.com/office/drawing/2014/main" id="{FF928A8F-0B67-A578-9457-D07717F35963}"/>
                </a:ext>
              </a:extLst>
            </p:cNvPr>
            <p:cNvSpPr/>
            <p:nvPr/>
          </p:nvSpPr>
          <p:spPr>
            <a:xfrm>
              <a:off x="8224341" y="2899488"/>
              <a:ext cx="936657" cy="651667"/>
            </a:xfrm>
            <a:custGeom>
              <a:avLst/>
              <a:gdLst/>
              <a:ahLst/>
              <a:cxnLst/>
              <a:rect l="l" t="t" r="r" b="b"/>
              <a:pathLst>
                <a:path w="6618297" h="4409440">
                  <a:moveTo>
                    <a:pt x="0" y="0"/>
                  </a:moveTo>
                  <a:lnTo>
                    <a:pt x="6618296" y="0"/>
                  </a:lnTo>
                  <a:lnTo>
                    <a:pt x="6618296" y="4409440"/>
                  </a:lnTo>
                  <a:lnTo>
                    <a:pt x="0" y="4409440"/>
                  </a:lnTo>
                  <a:lnTo>
                    <a:pt x="0" y="0"/>
                  </a:lnTo>
                  <a:close/>
                </a:path>
              </a:pathLst>
            </a:custGeom>
            <a:blipFill>
              <a:blip r:embed="rId10"/>
              <a:stretch>
                <a:fillRect/>
              </a:stretch>
            </a:blipFill>
          </p:spPr>
          <p:txBody>
            <a:bodyPr/>
            <a:lstStyle/>
            <a:p>
              <a:endParaRPr lang="en-AU" sz="1600"/>
            </a:p>
          </p:txBody>
        </p:sp>
      </p:grpSp>
      <p:grpSp>
        <p:nvGrpSpPr>
          <p:cNvPr id="41" name="Group 40" descr="5. Assessment criteria and practice task">
            <a:extLst>
              <a:ext uri="{FF2B5EF4-FFF2-40B4-BE49-F238E27FC236}">
                <a16:creationId xmlns:a16="http://schemas.microsoft.com/office/drawing/2014/main" id="{7145D046-8498-A1E5-E6A8-2AD6E6D319A8}"/>
              </a:ext>
            </a:extLst>
          </p:cNvPr>
          <p:cNvGrpSpPr/>
          <p:nvPr/>
        </p:nvGrpSpPr>
        <p:grpSpPr>
          <a:xfrm>
            <a:off x="6838927" y="3525210"/>
            <a:ext cx="5080388" cy="653924"/>
            <a:chOff x="6838927" y="3525210"/>
            <a:chExt cx="5080388" cy="653924"/>
          </a:xfrm>
        </p:grpSpPr>
        <p:sp>
          <p:nvSpPr>
            <p:cNvPr id="18" name="Text Placeholder 3">
              <a:extLst>
                <a:ext uri="{FF2B5EF4-FFF2-40B4-BE49-F238E27FC236}">
                  <a16:creationId xmlns:a16="http://schemas.microsoft.com/office/drawing/2014/main" id="{8FB63375-46E7-1D15-1DA3-75B07DC28266}"/>
                </a:ext>
              </a:extLst>
            </p:cNvPr>
            <p:cNvSpPr txBox="1">
              <a:spLocks/>
            </p:cNvSpPr>
            <p:nvPr/>
          </p:nvSpPr>
          <p:spPr>
            <a:xfrm>
              <a:off x="6838927" y="3551452"/>
              <a:ext cx="3472559" cy="60144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kumimoji="0" lang="ar-LB" sz="1600" i="1" u="none" strike="noStrike" kern="1200" cap="none" spc="0" normalizeH="0" baseline="0" noProof="0" dirty="0">
                  <a:ln>
                    <a:noFill/>
                  </a:ln>
                  <a:solidFill>
                    <a:srgbClr val="000000"/>
                  </a:solidFill>
                  <a:effectLst/>
                  <a:uLnTx/>
                  <a:uFillTx/>
                  <a:latin typeface="+mn-lt"/>
                  <a:cs typeface="Arial" panose="020B0604020202020204" pitchFamily="34" charset="0"/>
                </a:rPr>
                <a:t>٥ : ممارسة الإختبار النهائي ومعايير النجاح</a:t>
              </a:r>
              <a:endParaRPr kumimoji="0" lang="en-AU" sz="1600" i="1" u="none" strike="noStrike" kern="1200" cap="none" spc="0" normalizeH="0" baseline="0" noProof="0" dirty="0">
                <a:ln>
                  <a:noFill/>
                </a:ln>
                <a:solidFill>
                  <a:srgbClr val="000000"/>
                </a:solidFill>
                <a:effectLst/>
                <a:uLnTx/>
                <a:uFillTx/>
                <a:latin typeface="+mn-lt"/>
                <a:cs typeface="Arial" panose="020B0604020202020204" pitchFamily="34" charset="0"/>
              </a:endParaRPr>
            </a:p>
            <a:p>
              <a:endParaRPr lang="en-AU" sz="1600" i="1" dirty="0">
                <a:latin typeface="+mn-lt"/>
              </a:endParaRPr>
            </a:p>
          </p:txBody>
        </p:sp>
        <p:pic>
          <p:nvPicPr>
            <p:cNvPr id="19" name="Picture 18">
              <a:extLst>
                <a:ext uri="{FF2B5EF4-FFF2-40B4-BE49-F238E27FC236}">
                  <a16:creationId xmlns:a16="http://schemas.microsoft.com/office/drawing/2014/main" id="{D4A3C327-06FB-9731-3685-7029A10AD1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1311" y="3525210"/>
              <a:ext cx="660199" cy="653924"/>
            </a:xfrm>
            <a:prstGeom prst="rect">
              <a:avLst/>
            </a:prstGeom>
          </p:spPr>
        </p:pic>
        <p:pic>
          <p:nvPicPr>
            <p:cNvPr id="36" name="Picture 10" descr="Free vector graphics of Chat">
              <a:extLst>
                <a:ext uri="{FF2B5EF4-FFF2-40B4-BE49-F238E27FC236}">
                  <a16:creationId xmlns:a16="http://schemas.microsoft.com/office/drawing/2014/main" id="{DB1CDB1A-8C84-7DCB-F22A-E637489D67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25311" y="3564415"/>
              <a:ext cx="894004" cy="5755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descr="6. Task">
            <a:extLst>
              <a:ext uri="{FF2B5EF4-FFF2-40B4-BE49-F238E27FC236}">
                <a16:creationId xmlns:a16="http://schemas.microsoft.com/office/drawing/2014/main" id="{948781E7-12A8-76D7-EE2A-E5ED15A4A044}"/>
              </a:ext>
            </a:extLst>
          </p:cNvPr>
          <p:cNvGrpSpPr/>
          <p:nvPr/>
        </p:nvGrpSpPr>
        <p:grpSpPr>
          <a:xfrm>
            <a:off x="7326189" y="4513558"/>
            <a:ext cx="2121874" cy="1783774"/>
            <a:chOff x="7326189" y="4513558"/>
            <a:chExt cx="2121874" cy="1783774"/>
          </a:xfrm>
        </p:grpSpPr>
        <p:sp>
          <p:nvSpPr>
            <p:cNvPr id="21" name="Text Placeholder 3">
              <a:extLst>
                <a:ext uri="{FF2B5EF4-FFF2-40B4-BE49-F238E27FC236}">
                  <a16:creationId xmlns:a16="http://schemas.microsoft.com/office/drawing/2014/main" id="{9F3D6B85-7B26-290C-EB9B-F9781D7176DB}"/>
                </a:ext>
              </a:extLst>
            </p:cNvPr>
            <p:cNvSpPr txBox="1">
              <a:spLocks/>
            </p:cNvSpPr>
            <p:nvPr/>
          </p:nvSpPr>
          <p:spPr>
            <a:xfrm>
              <a:off x="7326189" y="5825429"/>
              <a:ext cx="212187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kumimoji="0" lang="ar-LB" sz="1600" b="1" i="1" u="none" strike="noStrike" kern="1200" cap="none" spc="0" normalizeH="0" baseline="0" noProof="0" dirty="0">
                  <a:ln>
                    <a:noFill/>
                  </a:ln>
                  <a:solidFill>
                    <a:srgbClr val="000000"/>
                  </a:solidFill>
                  <a:effectLst/>
                  <a:uLnTx/>
                  <a:uFillTx/>
                  <a:latin typeface="+mn-lt"/>
                </a:rPr>
                <a:t> </a:t>
              </a:r>
              <a:r>
                <a:rPr lang="en-AU" sz="1600" i="1" dirty="0">
                  <a:latin typeface="+mn-lt"/>
                </a:rPr>
                <a:t>٦</a:t>
              </a:r>
              <a:r>
                <a:rPr lang="ar-LB" sz="1600" i="1" dirty="0">
                  <a:latin typeface="+mn-lt"/>
                  <a:cs typeface="Arial" panose="020B0604020202020204" pitchFamily="34" charset="0"/>
                </a:rPr>
                <a:t>: </a:t>
              </a:r>
              <a:r>
                <a:rPr lang="ar-SA" sz="1600" i="1" dirty="0">
                  <a:effectLst/>
                  <a:latin typeface="+mn-lt"/>
                  <a:ea typeface="Calibri" panose="020F0502020204030204" pitchFamily="34" charset="0"/>
                  <a:cs typeface="Arial" panose="020B0604020202020204" pitchFamily="34" charset="0"/>
                </a:rPr>
                <a:t>الإختبار النهائي</a:t>
              </a:r>
              <a:endParaRPr kumimoji="0" lang="en-AU" sz="1600" b="1" i="1" u="none" strike="noStrike" kern="1200" cap="none" spc="0" normalizeH="0" baseline="0" noProof="0" dirty="0">
                <a:ln>
                  <a:noFill/>
                </a:ln>
                <a:solidFill>
                  <a:srgbClr val="000000"/>
                </a:solidFill>
                <a:effectLst/>
                <a:uLnTx/>
                <a:uFillTx/>
                <a:latin typeface="+mn-lt"/>
                <a:cs typeface="Arial" panose="020B0604020202020204" pitchFamily="34" charset="0"/>
              </a:endParaRPr>
            </a:p>
            <a:p>
              <a:pPr algn="ctr"/>
              <a:endParaRPr lang="en-AU" sz="1600" i="1" dirty="0">
                <a:latin typeface="+mn-lt"/>
              </a:endParaRPr>
            </a:p>
          </p:txBody>
        </p:sp>
        <p:pic>
          <p:nvPicPr>
            <p:cNvPr id="22" name="Picture 21">
              <a:extLst>
                <a:ext uri="{FF2B5EF4-FFF2-40B4-BE49-F238E27FC236}">
                  <a16:creationId xmlns:a16="http://schemas.microsoft.com/office/drawing/2014/main" id="{F076CE98-67D9-ECD8-2B54-0AD145ED88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82676" y="4513558"/>
              <a:ext cx="608900" cy="653925"/>
            </a:xfrm>
            <a:prstGeom prst="rect">
              <a:avLst/>
            </a:prstGeom>
          </p:spPr>
        </p:pic>
        <p:pic>
          <p:nvPicPr>
            <p:cNvPr id="23" name="Picture 22" descr="Two people engaged in a communication task, with another person filming the interaction.">
              <a:extLst>
                <a:ext uri="{FF2B5EF4-FFF2-40B4-BE49-F238E27FC236}">
                  <a16:creationId xmlns:a16="http://schemas.microsoft.com/office/drawing/2014/main" id="{CAFC90A7-71F1-1E72-845A-0D0B6130AA03}"/>
                </a:ext>
              </a:extLst>
            </p:cNvPr>
            <p:cNvPicPr>
              <a:picLocks noChangeAspect="1"/>
            </p:cNvPicPr>
            <p:nvPr/>
          </p:nvPicPr>
          <p:blipFill>
            <a:blip r:embed="rId12"/>
            <a:stretch>
              <a:fillRect/>
            </a:stretch>
          </p:blipFill>
          <p:spPr>
            <a:xfrm>
              <a:off x="7884542" y="5179395"/>
              <a:ext cx="1005168" cy="657225"/>
            </a:xfrm>
            <a:prstGeom prst="rect">
              <a:avLst/>
            </a:prstGeom>
          </p:spPr>
        </p:pic>
      </p:grpSp>
      <p:grpSp>
        <p:nvGrpSpPr>
          <p:cNvPr id="43" name="Group 42" descr="7. Feedback and goal setting">
            <a:extLst>
              <a:ext uri="{FF2B5EF4-FFF2-40B4-BE49-F238E27FC236}">
                <a16:creationId xmlns:a16="http://schemas.microsoft.com/office/drawing/2014/main" id="{EF94DD65-D06F-FA46-67D0-8E60EF057187}"/>
              </a:ext>
            </a:extLst>
          </p:cNvPr>
          <p:cNvGrpSpPr/>
          <p:nvPr/>
        </p:nvGrpSpPr>
        <p:grpSpPr>
          <a:xfrm>
            <a:off x="4792817" y="4513800"/>
            <a:ext cx="2121873" cy="2142229"/>
            <a:chOff x="4777260" y="4513800"/>
            <a:chExt cx="2121873" cy="2142229"/>
          </a:xfrm>
        </p:grpSpPr>
        <p:pic>
          <p:nvPicPr>
            <p:cNvPr id="25" name="Picture 24">
              <a:extLst>
                <a:ext uri="{FF2B5EF4-FFF2-40B4-BE49-F238E27FC236}">
                  <a16:creationId xmlns:a16="http://schemas.microsoft.com/office/drawing/2014/main" id="{AA6B491B-6499-7858-D0FB-F52BCD4358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33746" y="4513800"/>
              <a:ext cx="608900" cy="653925"/>
            </a:xfrm>
            <a:prstGeom prst="rect">
              <a:avLst/>
            </a:prstGeom>
          </p:spPr>
        </p:pic>
        <p:sp>
          <p:nvSpPr>
            <p:cNvPr id="26" name="Text Placeholder 3">
              <a:extLst>
                <a:ext uri="{FF2B5EF4-FFF2-40B4-BE49-F238E27FC236}">
                  <a16:creationId xmlns:a16="http://schemas.microsoft.com/office/drawing/2014/main" id="{49A670C6-7D87-7DBC-F185-D580B627A33E}"/>
                </a:ext>
              </a:extLst>
            </p:cNvPr>
            <p:cNvSpPr txBox="1">
              <a:spLocks/>
            </p:cNvSpPr>
            <p:nvPr/>
          </p:nvSpPr>
          <p:spPr>
            <a:xfrm>
              <a:off x="4777260" y="5843055"/>
              <a:ext cx="2121873"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LB" sz="1600" i="1">
                  <a:effectLst/>
                  <a:latin typeface="+mn-lt"/>
                  <a:ea typeface="Calibri" panose="020F0502020204030204" pitchFamily="34" charset="0"/>
                  <a:cs typeface="Arial" panose="020B0604020202020204" pitchFamily="34" charset="0"/>
                </a:rPr>
                <a:t>٧: </a:t>
              </a:r>
              <a:r>
                <a:rPr lang="ar-SA" sz="1600" i="1">
                  <a:effectLst/>
                  <a:latin typeface="+mn-lt"/>
                  <a:ea typeface="Calibri" panose="020F0502020204030204" pitchFamily="34" charset="0"/>
                  <a:cs typeface="Arial" panose="020B0604020202020204" pitchFamily="34" charset="0"/>
                </a:rPr>
                <a:t>المُلاحظات </a:t>
              </a:r>
              <a:r>
                <a:rPr lang="ar-SA" sz="1600" i="1" dirty="0">
                  <a:effectLst/>
                  <a:latin typeface="+mn-lt"/>
                  <a:ea typeface="Calibri" panose="020F0502020204030204" pitchFamily="34" charset="0"/>
                  <a:cs typeface="Arial" panose="020B0604020202020204" pitchFamily="34" charset="0"/>
                </a:rPr>
                <a:t>وأَهداف </a:t>
              </a:r>
              <a:r>
                <a:rPr lang="ar-SA" sz="1600" i="1" dirty="0">
                  <a:effectLst/>
                  <a:latin typeface="+mn-lt"/>
                  <a:ea typeface="Yu Mincho" panose="02020400000000000000" pitchFamily="18" charset="-128"/>
                  <a:cs typeface="Arial" panose="020B0604020202020204" pitchFamily="34" charset="0"/>
                </a:rPr>
                <a:t>التعلُّم</a:t>
              </a:r>
              <a:r>
                <a:rPr lang="ar-SA" sz="1600" i="1" dirty="0">
                  <a:solidFill>
                    <a:srgbClr val="4D5156"/>
                  </a:solidFill>
                  <a:effectLst/>
                  <a:latin typeface="+mn-lt"/>
                  <a:ea typeface="Arial" panose="020B0604020202020204" pitchFamily="34" charset="0"/>
                  <a:cs typeface="Arial" panose="020B0604020202020204" pitchFamily="34" charset="0"/>
                </a:rPr>
                <a:t> </a:t>
              </a:r>
              <a:endParaRPr kumimoji="0" lang="en-AU" sz="1600" b="1" i="1" u="none" strike="noStrike" kern="1200" cap="none" spc="0" normalizeH="0" baseline="0" noProof="0" dirty="0">
                <a:ln>
                  <a:noFill/>
                </a:ln>
                <a:solidFill>
                  <a:srgbClr val="000000"/>
                </a:solidFill>
                <a:effectLst/>
                <a:uLnTx/>
                <a:uFillTx/>
                <a:latin typeface="+mn-lt"/>
              </a:endParaRPr>
            </a:p>
            <a:p>
              <a:pPr algn="ctr"/>
              <a:endParaRPr lang="en-AU" sz="1600" i="1" dirty="0">
                <a:latin typeface="+mn-lt"/>
              </a:endParaRPr>
            </a:p>
          </p:txBody>
        </p:sp>
        <p:pic>
          <p:nvPicPr>
            <p:cNvPr id="27" name="Picture 26" descr="Checklist with a target">
              <a:extLst>
                <a:ext uri="{FF2B5EF4-FFF2-40B4-BE49-F238E27FC236}">
                  <a16:creationId xmlns:a16="http://schemas.microsoft.com/office/drawing/2014/main" id="{9C9CD2B7-F535-A304-30B7-2F1C6DBC4B4D}"/>
                </a:ext>
              </a:extLst>
            </p:cNvPr>
            <p:cNvPicPr>
              <a:picLocks noChangeAspect="1"/>
            </p:cNvPicPr>
            <p:nvPr/>
          </p:nvPicPr>
          <p:blipFill>
            <a:blip r:embed="rId13"/>
            <a:stretch>
              <a:fillRect/>
            </a:stretch>
          </p:blipFill>
          <p:spPr>
            <a:xfrm>
              <a:off x="5538159" y="5248215"/>
              <a:ext cx="600075" cy="514350"/>
            </a:xfrm>
            <a:prstGeom prst="rect">
              <a:avLst/>
            </a:prstGeom>
          </p:spPr>
        </p:pic>
      </p:grpSp>
      <p:grpSp>
        <p:nvGrpSpPr>
          <p:cNvPr id="44" name="Group 43" descr="8. Language review">
            <a:extLst>
              <a:ext uri="{FF2B5EF4-FFF2-40B4-BE49-F238E27FC236}">
                <a16:creationId xmlns:a16="http://schemas.microsoft.com/office/drawing/2014/main" id="{8370B936-DDBB-2754-70EC-40EC386395B3}"/>
              </a:ext>
            </a:extLst>
          </p:cNvPr>
          <p:cNvGrpSpPr/>
          <p:nvPr/>
        </p:nvGrpSpPr>
        <p:grpSpPr>
          <a:xfrm>
            <a:off x="2908149" y="4513558"/>
            <a:ext cx="1473169" cy="1795110"/>
            <a:chOff x="2908149" y="4513558"/>
            <a:chExt cx="1473169" cy="1795110"/>
          </a:xfrm>
        </p:grpSpPr>
        <p:pic>
          <p:nvPicPr>
            <p:cNvPr id="29" name="Picture 28">
              <a:extLst>
                <a:ext uri="{FF2B5EF4-FFF2-40B4-BE49-F238E27FC236}">
                  <a16:creationId xmlns:a16="http://schemas.microsoft.com/office/drawing/2014/main" id="{34589661-1B67-6F42-7EAA-BCA32BBC47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40283" y="4513558"/>
              <a:ext cx="608900" cy="653925"/>
            </a:xfrm>
            <a:prstGeom prst="rect">
              <a:avLst/>
            </a:prstGeom>
          </p:spPr>
        </p:pic>
        <p:sp>
          <p:nvSpPr>
            <p:cNvPr id="30" name="Text Placeholder 3">
              <a:extLst>
                <a:ext uri="{FF2B5EF4-FFF2-40B4-BE49-F238E27FC236}">
                  <a16:creationId xmlns:a16="http://schemas.microsoft.com/office/drawing/2014/main" id="{C8597A69-67E4-A8C6-9F5C-52172D16FAE6}"/>
                </a:ext>
              </a:extLst>
            </p:cNvPr>
            <p:cNvSpPr txBox="1">
              <a:spLocks/>
            </p:cNvSpPr>
            <p:nvPr/>
          </p:nvSpPr>
          <p:spPr>
            <a:xfrm>
              <a:off x="2908149" y="5836765"/>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b="1" i="1" dirty="0">
                  <a:latin typeface="+mn-lt"/>
                </a:rPr>
                <a:t>٨</a:t>
              </a:r>
              <a:r>
                <a:rPr lang="ar-LB" sz="1600" i="1" dirty="0">
                  <a:latin typeface="+mn-lt"/>
                  <a:cs typeface="Arial" panose="020B0604020202020204" pitchFamily="34" charset="0"/>
                </a:rPr>
                <a:t>:</a:t>
              </a:r>
              <a:r>
                <a:rPr kumimoji="0" lang="ar-LB" sz="1600" i="1" u="none" strike="noStrike" kern="1200" cap="none" spc="0" normalizeH="0" baseline="0" noProof="0" dirty="0">
                  <a:ln>
                    <a:noFill/>
                  </a:ln>
                  <a:solidFill>
                    <a:srgbClr val="000000"/>
                  </a:solidFill>
                  <a:effectLst/>
                  <a:uLnTx/>
                  <a:uFillTx/>
                  <a:latin typeface="+mn-lt"/>
                  <a:cs typeface="Arial" panose="020B0604020202020204" pitchFamily="34" charset="0"/>
                </a:rPr>
                <a:t> مراجعة</a:t>
              </a:r>
              <a:endParaRPr kumimoji="0" lang="en-AU" sz="1600" i="1" u="none" strike="noStrike" kern="1200" cap="none" spc="0" normalizeH="0" baseline="0" noProof="0" dirty="0">
                <a:ln>
                  <a:noFill/>
                </a:ln>
                <a:solidFill>
                  <a:srgbClr val="000000"/>
                </a:solidFill>
                <a:effectLst/>
                <a:uLnTx/>
                <a:uFillTx/>
                <a:latin typeface="+mn-lt"/>
                <a:cs typeface="Arial" panose="020B0604020202020204" pitchFamily="34" charset="0"/>
              </a:endParaRPr>
            </a:p>
            <a:p>
              <a:pPr algn="ctr"/>
              <a:endParaRPr lang="en-AU" sz="1600" i="1" dirty="0">
                <a:latin typeface="+mn-lt"/>
              </a:endParaRPr>
            </a:p>
          </p:txBody>
        </p:sp>
        <p:pic>
          <p:nvPicPr>
            <p:cNvPr id="31" name="Picture 30" descr="An icon that is half a speech bubble, and half a globe image. Arrows curve around the image in a circular direction.">
              <a:extLst>
                <a:ext uri="{FF2B5EF4-FFF2-40B4-BE49-F238E27FC236}">
                  <a16:creationId xmlns:a16="http://schemas.microsoft.com/office/drawing/2014/main" id="{CEFCBF07-71C1-0B52-87C8-CB6300D96E58}"/>
                </a:ext>
              </a:extLst>
            </p:cNvPr>
            <p:cNvPicPr>
              <a:picLocks noChangeAspect="1"/>
            </p:cNvPicPr>
            <p:nvPr/>
          </p:nvPicPr>
          <p:blipFill>
            <a:blip r:embed="rId14"/>
            <a:stretch>
              <a:fillRect/>
            </a:stretch>
          </p:blipFill>
          <p:spPr>
            <a:xfrm>
              <a:off x="3378033" y="5267205"/>
              <a:ext cx="533400" cy="523875"/>
            </a:xfrm>
            <a:prstGeom prst="rect">
              <a:avLst/>
            </a:prstGeom>
          </p:spPr>
        </p:pic>
      </p:grpSp>
      <p:sp>
        <p:nvSpPr>
          <p:cNvPr id="45" name="Slide Number Placeholder 44">
            <a:extLst>
              <a:ext uri="{FF2B5EF4-FFF2-40B4-BE49-F238E27FC236}">
                <a16:creationId xmlns:a16="http://schemas.microsoft.com/office/drawing/2014/main" id="{E6521370-E574-0AC3-C670-E52F564829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14144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399</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Times New Roman</vt:lpstr>
      <vt:lpstr>Public Sans Light</vt:lpstr>
      <vt:lpstr>Public Sans</vt:lpstr>
      <vt:lpstr>Arial</vt:lpstr>
      <vt:lpstr>Public Sans SemiBold</vt:lpstr>
      <vt:lpstr>NSWG Corporate</vt:lpstr>
      <vt:lpstr>Learning map – We are family</vt:lpstr>
      <vt:lpstr>We are family</vt:lpstr>
      <vt:lpstr>نحن عائلة</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We are family</dc:title>
  <dc:creator>NSW Department of Education</dc:creator>
  <dcterms:created xsi:type="dcterms:W3CDTF">2023-11-17T00:46:44Z</dcterms:created>
  <dcterms:modified xsi:type="dcterms:W3CDTF">2023-11-17T00:47:18Z</dcterms:modified>
</cp:coreProperties>
</file>