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12192000" cy="6858000"/>
  <p:notesSz cx="6858000" cy="9144000"/>
  <p:embeddedFontLst>
    <p:embeddedFont>
      <p:font typeface="Public Sans" pitchFamily="2" charset="0"/>
      <p:regular r:id="rId5"/>
      <p:bold r:id="rId6"/>
      <p:italic r:id="rId7"/>
      <p:boldItalic r:id="rId8"/>
    </p:embeddedFont>
    <p:embeddedFont>
      <p:font typeface="Public Sans BOLD" pitchFamily="2" charset="0"/>
      <p:bold r:id="rId9"/>
    </p:embeddedFont>
    <p:embeddedFont>
      <p:font typeface="Public Sans Light" pitchFamily="2" charset="0"/>
      <p:regular r:id="rId10"/>
      <p:italic r:id="rId11"/>
    </p:embeddedFont>
  </p:embeddedFontLst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6ACB6"/>
    <a:srgbClr val="630019"/>
    <a:srgbClr val="EBEBEB"/>
    <a:srgbClr val="F3E2E6"/>
    <a:srgbClr val="CBEDFD"/>
    <a:srgbClr val="D715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525A4-A89A-426A-87FC-F1A4E0002DCC}" v="9" dt="2024-06-18T00:57:33.984"/>
  </p1510:revLst>
</p1510:revInfo>
</file>

<file path=ppt/tableStyles.xml><?xml version="1.0" encoding="utf-8"?>
<a:tblStyleLst xmlns:a="http://schemas.openxmlformats.org/drawingml/2006/main" def="{5A111915-BE36-4E01-A7E5-04B1672EAD3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92" autoAdjust="0"/>
    <p:restoredTop sz="96327" autoAdjust="0"/>
  </p:normalViewPr>
  <p:slideViewPr>
    <p:cSldViewPr snapToGrid="0">
      <p:cViewPr>
        <p:scale>
          <a:sx n="50" d="100"/>
          <a:sy n="50" d="100"/>
        </p:scale>
        <p:origin x="1437" y="114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1773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3F5A19-4E20-4EDB-9EC8-DF02AC748E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>
              <a:latin typeface="Public Sans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B4FC2-E151-470D-9291-01D2A5A6D3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F4B7B-ADA4-42BE-A113-1D67CA67812F}" type="datetimeFigureOut">
              <a:rPr lang="en-AU" smtClean="0">
                <a:latin typeface="Public Sans" pitchFamily="2" charset="0"/>
              </a:rPr>
              <a:t>18/06/2024</a:t>
            </a:fld>
            <a:endParaRPr lang="en-AU" dirty="0">
              <a:latin typeface="Public Sans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07DE46-ED0B-49F3-8199-C129451A4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>
              <a:latin typeface="Public Sans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A6684-5527-4DB9-88B5-C4F66FB5F7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F8501-5769-46EC-B8B9-363B75FA9999}" type="slidenum">
              <a:rPr lang="en-AU" smtClean="0">
                <a:latin typeface="Public Sans" pitchFamily="2" charset="0"/>
              </a:rPr>
              <a:t>‹#›</a:t>
            </a:fld>
            <a:endParaRPr lang="en-AU" dirty="0"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793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EC6F825C-382E-4C1A-82AB-BCE4AFD21ABE}" type="datetimeFigureOut">
              <a:rPr lang="en-AU" smtClean="0"/>
              <a:pPr/>
              <a:t>18/06/2024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B07158C4-A119-4B78-9DE8-A50001BC31D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0109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6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tx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48000"/>
            <a:ext cx="12192001" cy="18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48000"/>
            <a:ext cx="12192001" cy="351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600000"/>
            <a:ext cx="7200000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Divider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999" y="1908000"/>
            <a:ext cx="72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52000" y="3978000"/>
            <a:ext cx="2880000" cy="2880000"/>
          </a:xfr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28287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tx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48000"/>
            <a:ext cx="12192001" cy="1800000"/>
          </a:xfrm>
          <a:prstGeom prst="rect">
            <a:avLst/>
          </a:prstGeom>
          <a:solidFill>
            <a:srgbClr val="6300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48000"/>
            <a:ext cx="12192001" cy="351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600000"/>
            <a:ext cx="7200000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Divider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999" y="1908000"/>
            <a:ext cx="72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rgbClr val="F6ACB6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52000" y="3978000"/>
            <a:ext cx="2880000" cy="2880000"/>
          </a:xfr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426555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10080000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5760000"/>
            <a:ext cx="10079997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43849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2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10080000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tx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5760000"/>
            <a:ext cx="10079997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95496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2_Ima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23240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2_Imag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407991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tx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407990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43B0A989-8C17-718F-1784-DAD10FB92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1565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F8D9268B-FAD5-4A3C-B190-A50230A1D12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60362" y="1908000"/>
            <a:ext cx="5616000" cy="21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 dirty="0"/>
          </a:p>
        </p:txBody>
      </p:sp>
      <p:sp>
        <p:nvSpPr>
          <p:cNvPr id="6" name="Table Placeholder 9">
            <a:extLst>
              <a:ext uri="{FF2B5EF4-FFF2-40B4-BE49-F238E27FC236}">
                <a16:creationId xmlns:a16="http://schemas.microsoft.com/office/drawing/2014/main" id="{41FBA3B0-0275-0235-9CEA-C5CEA00EBD48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360362" y="4248000"/>
            <a:ext cx="5616000" cy="21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 dirty="0"/>
          </a:p>
        </p:txBody>
      </p:sp>
      <p:sp>
        <p:nvSpPr>
          <p:cNvPr id="5" name="Table Placeholder 9">
            <a:extLst>
              <a:ext uri="{FF2B5EF4-FFF2-40B4-BE49-F238E27FC236}">
                <a16:creationId xmlns:a16="http://schemas.microsoft.com/office/drawing/2014/main" id="{3A833504-810D-E90D-EEAD-6FD03511C6AA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28000" y="1908000"/>
            <a:ext cx="5616000" cy="21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 dirty="0"/>
          </a:p>
        </p:txBody>
      </p:sp>
      <p:sp>
        <p:nvSpPr>
          <p:cNvPr id="7" name="Table Placeholder 9">
            <a:extLst>
              <a:ext uri="{FF2B5EF4-FFF2-40B4-BE49-F238E27FC236}">
                <a16:creationId xmlns:a16="http://schemas.microsoft.com/office/drawing/2014/main" id="{45BE7F48-2F3F-5684-3640-86C10E7CF41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6228000" y="4248000"/>
            <a:ext cx="5616000" cy="21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5172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005139-C098-2BAF-1D2B-4D4D8D493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F8D9268B-FAD5-4A3C-B190-A50230A1D12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60362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 dirty="0"/>
          </a:p>
        </p:txBody>
      </p:sp>
      <p:sp>
        <p:nvSpPr>
          <p:cNvPr id="2" name="Table Placeholder 9">
            <a:extLst>
              <a:ext uri="{FF2B5EF4-FFF2-40B4-BE49-F238E27FC236}">
                <a16:creationId xmlns:a16="http://schemas.microsoft.com/office/drawing/2014/main" id="{92BD0FCE-0804-4AAE-615C-566A4F2FAFEF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28000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A8057-F61F-CB11-BD7F-686904EB0E6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57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257F9B-C715-D998-280B-B0490FAB9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36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C68106-4483-643D-2F20-EDD5AEDB9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4076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257F9B-C715-D998-280B-B0490FAB9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9711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97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CE0587-CE28-E673-2798-12F5DFA4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DA8821-872D-DA98-FD86-2667B05FA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3723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2 Column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CE0587-CE28-E673-2798-12F5DFA4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23972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box and 2 Column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9C3ABC-6C4C-FAD8-5C90-97C9B2C4F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2339999"/>
            <a:ext cx="468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2339999"/>
            <a:ext cx="6624000" cy="396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9994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box and 2 Column Content box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9C3ABC-6C4C-FAD8-5C90-97C9B2C4F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2339999"/>
            <a:ext cx="468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2339999"/>
            <a:ext cx="6624000" cy="396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108675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7997" cy="4140000"/>
          </a:xfrm>
        </p:spPr>
        <p:txBody>
          <a:bodyPr>
            <a:noAutofit/>
          </a:bodyPr>
          <a:lstStyle>
            <a:lvl1pPr>
              <a:defRPr sz="3600">
                <a:solidFill>
                  <a:schemeClr val="accent2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6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Caption</a:t>
            </a:r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93420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7FE002FA-5983-1B5A-189B-F350B609A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CB43674-C40D-7D08-3098-549DEE75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00000"/>
            <a:ext cx="6587996" cy="4536000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6634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7FE002FA-5983-1B5A-189B-F350B609A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CB43674-C40D-7D08-3098-549DEE75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00000"/>
            <a:ext cx="6587996" cy="4536000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1957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 of Count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Caption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13180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123783-B36F-FC9F-CD55-EDC756E54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89BCDB-A0CC-B54C-ECE2-9EFE4F58B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6379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123783-B36F-FC9F-CD55-EDC756E54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958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441F1C-5173-8DB5-B1C6-8E93B9C83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-5532"/>
            <a:ext cx="12192001" cy="2220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1648741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293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205288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2385288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2385288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2673288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2205288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2385288"/>
            <a:ext cx="2772000" cy="287999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042575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059119"/>
            <a:ext cx="630000" cy="684882"/>
          </a:xfrm>
          <a:prstGeom prst="rect">
            <a:avLst/>
          </a:prstGeom>
        </p:spPr>
      </p:pic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E3745DC-AC8E-A131-2A57-EFBCFFD5C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924000"/>
            <a:ext cx="12192000" cy="293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87055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o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27E1452-9E62-6F19-C714-37630E42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B6C8A-6222-B0CE-D530-EA6C14EF2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62768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lower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27E1452-9E62-6F19-C714-37630E42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62383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ing, two column text and image">
    <p:bg>
      <p:bgPr>
        <a:solidFill>
          <a:schemeClr val="tx2">
            <a:lumMod val="20000"/>
            <a:lumOff val="8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2C143A-765A-9867-B018-133C6C02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1764000"/>
            <a:ext cx="7560000" cy="90000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pPr lvl="0"/>
            <a:r>
              <a:rPr lang="en-US" dirty="0"/>
              <a:t>Subheading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2808000"/>
            <a:ext cx="7560000" cy="3311998"/>
          </a:xfrm>
        </p:spPr>
        <p:txBody>
          <a:bodyPr numCol="2" spcCol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72000" y="1764000"/>
            <a:ext cx="3672000" cy="43559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E2A9009-B980-F33D-351A-CB3398BF3C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C80FCE-1988-2F0C-DC0A-CD7B9BE7D35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4264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heading, two column text and image_no Line">
    <p:bg>
      <p:bgPr>
        <a:solidFill>
          <a:schemeClr val="tx2">
            <a:lumMod val="20000"/>
            <a:lumOff val="8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2C143A-765A-9867-B018-133C6C02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1764000"/>
            <a:ext cx="7560000" cy="90000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pPr lvl="0"/>
            <a:r>
              <a:rPr lang="en-US" dirty="0"/>
              <a:t>Subheading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2808000"/>
            <a:ext cx="7560000" cy="3311998"/>
          </a:xfrm>
        </p:spPr>
        <p:txBody>
          <a:bodyPr numCol="2" spcCol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72000" y="1764000"/>
            <a:ext cx="3672000" cy="43559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C80FCE-1988-2F0C-DC0A-CD7B9BE7D35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15640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ing box with three column text box and image box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929215-48B2-3734-8B2B-2DD43514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78998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heading box with three column text box and image box_no Lin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929215-48B2-3734-8B2B-2DD43514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35954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caption at right over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5A3A4-C916-02CF-411A-DF8992EDA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A01239-4425-4D06-9E14-E14F3426F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548000"/>
            <a:ext cx="5976000" cy="46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1548000"/>
            <a:ext cx="56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2000" y="1728000"/>
            <a:ext cx="5688000" cy="900000"/>
          </a:xfr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Caption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2000" y="2771999"/>
            <a:ext cx="5688000" cy="324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55E9072-3A33-4C6D-A549-4A012107B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6228000"/>
            <a:ext cx="56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E195-08D8-B578-8FC3-04019FAB28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50978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59998"/>
            <a:ext cx="2520000" cy="5976002"/>
          </a:xfrm>
        </p:spPr>
        <p:txBody>
          <a:bodyPr>
            <a:noAutofit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B8F80F-22E3-47D7-8D99-80BFFDFB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96000" y="360000"/>
            <a:ext cx="0" cy="5976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12002" y="360000"/>
            <a:ext cx="7560000" cy="5976000"/>
          </a:xfrm>
        </p:spPr>
        <p:txBody>
          <a:bodyPr numCol="1" spcCol="180000"/>
          <a:lstStyle>
            <a:lvl1pPr>
              <a:defRPr sz="3600">
                <a:solidFill>
                  <a:schemeClr val="accent1"/>
                </a:solidFill>
              </a:defRPr>
            </a:lvl1pPr>
            <a:lvl2pPr>
              <a:defRPr sz="1800">
                <a:latin typeface="+mn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7384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999" y="360000"/>
            <a:ext cx="10080000" cy="1008000"/>
          </a:xfrm>
        </p:spPr>
        <p:txBody>
          <a:bodyPr numCol="2" spcCol="180000">
            <a:noAutofit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65CECD-C00D-4560-9C97-AE28A8535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884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999" y="360000"/>
            <a:ext cx="10080000" cy="1008000"/>
          </a:xfrm>
        </p:spPr>
        <p:txBody>
          <a:bodyPr numCol="2" spcCol="180000">
            <a:noAutofit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65CECD-C00D-4560-9C97-AE28A8535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5121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8626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wo multi-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937FAD-09C4-B9AC-E0F8-D88B1E980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id="{1491CDD6-AF2B-7135-AE3A-404BB16D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1008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1EC6F40-A8A0-4128-90D0-E467B3027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750" y="1728788"/>
            <a:ext cx="6229350" cy="460721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948000" y="1728000"/>
            <a:ext cx="0" cy="46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7999" y="1727999"/>
            <a:ext cx="4715997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8000" y="3924000"/>
            <a:ext cx="4715996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0EAFF04E-EED2-4901-9136-39CEC8DFA2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27998" y="6048000"/>
            <a:ext cx="4716000" cy="288000"/>
          </a:xfrm>
        </p:spPr>
        <p:txBody>
          <a:bodyPr anchor="b" anchorCtr="0">
            <a:normAutofit/>
          </a:bodyPr>
          <a:lstStyle>
            <a:lvl1pPr>
              <a:defRPr sz="1000">
                <a:latin typeface="+mn-lt"/>
              </a:defRPr>
            </a:lvl1pPr>
          </a:lstStyle>
          <a:p>
            <a:pPr lvl="0"/>
            <a:r>
              <a:rPr lang="en-US" dirty="0"/>
              <a:t>Caption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D6739-5371-B762-58B3-DA849DE6A79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63696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 with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E96714-DAB5-89E1-9A49-F9D9F3DE0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5F073A6-78DC-D556-A6E7-C245EAE45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1008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D7E1CAC4-88FF-4E85-8A37-9D1F4A8514E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39750" y="1547999"/>
            <a:ext cx="7560000" cy="3888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D3768AF-49AB-464E-9DF6-68376B8AC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9750" y="5544000"/>
            <a:ext cx="7560000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28000" y="3276000"/>
            <a:ext cx="0" cy="30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hart Placeholder 17">
            <a:extLst>
              <a:ext uri="{FF2B5EF4-FFF2-40B4-BE49-F238E27FC236}">
                <a16:creationId xmlns:a16="http://schemas.microsoft.com/office/drawing/2014/main" id="{0F4F51DE-C82F-4C69-9901-7D4EF2CBE8D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9108000" y="3276000"/>
            <a:ext cx="2736000" cy="215999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 dirty="0"/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2A94C0C8-30F5-4B00-BC99-C6DFC381A6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08000" y="5544000"/>
            <a:ext cx="2735999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538D5-1269-AD49-5ECE-E3F740C2007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125962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ED457-3C24-5974-7940-E92CE3CEE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0612CD-1BF1-42B5-8546-A674A0B86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999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8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8000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AADAD-B302-2C54-28BE-DE627A151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0920B-AC4B-0EAF-B89F-B7D5904691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59563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68512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3970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795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59998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1" y="1044000"/>
            <a:ext cx="4500000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1" y="3707999"/>
            <a:ext cx="4500000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CBD988A2-69DC-6498-35F1-5A52AD30C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7" y="5039998"/>
            <a:ext cx="4499999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B4A246-8750-3B76-6335-2AB1425737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997" y="5327998"/>
            <a:ext cx="44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6192000"/>
            <a:ext cx="4499999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0000" y="0"/>
            <a:ext cx="288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19999" y="0"/>
            <a:ext cx="265187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3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59998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1" y="1044000"/>
            <a:ext cx="4500000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1" y="3707999"/>
            <a:ext cx="4500000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CBD988A2-69DC-6498-35F1-5A52AD30C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7" y="5039998"/>
            <a:ext cx="4499999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B4A246-8750-3B76-6335-2AB1425737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997" y="5327998"/>
            <a:ext cx="449999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6192000"/>
            <a:ext cx="4499999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0000" y="0"/>
            <a:ext cx="288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19999" y="0"/>
            <a:ext cx="265187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6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 dirty="0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Presentation 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941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  <a:endParaRPr lang="en-AU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944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 descr="NSW Government logo">
            <a:extLst>
              <a:ext uri="{FF2B5EF4-FFF2-40B4-BE49-F238E27FC236}">
                <a16:creationId xmlns:a16="http://schemas.microsoft.com/office/drawing/2014/main" id="{CCBF5FED-71CD-4122-8BE4-CA4C03A99224}"/>
              </a:ext>
            </a:extLst>
          </p:cNvPr>
          <p:cNvPicPr>
            <a:picLocks noChangeAspect="1"/>
          </p:cNvPicPr>
          <p:nvPr userDrawn="1"/>
        </p:nvPicPr>
        <p:blipFill>
          <a:blip r:embed="rId4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620000"/>
            <a:ext cx="11484000" cy="45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4000" y="6516000"/>
            <a:ext cx="720000" cy="180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331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3" r:id="rId2"/>
    <p:sldLayoutId id="2147483702" r:id="rId3"/>
    <p:sldLayoutId id="2147483688" r:id="rId4"/>
    <p:sldLayoutId id="2147483705" r:id="rId5"/>
    <p:sldLayoutId id="2147483668" r:id="rId6"/>
    <p:sldLayoutId id="2147483704" r:id="rId7"/>
    <p:sldLayoutId id="2147483671" r:id="rId8"/>
    <p:sldLayoutId id="2147483706" r:id="rId9"/>
    <p:sldLayoutId id="2147483673" r:id="rId10"/>
    <p:sldLayoutId id="2147483700" r:id="rId11"/>
    <p:sldLayoutId id="2147483674" r:id="rId12"/>
    <p:sldLayoutId id="2147483701" r:id="rId13"/>
    <p:sldLayoutId id="2147483707" r:id="rId14"/>
    <p:sldLayoutId id="2147483708" r:id="rId15"/>
    <p:sldLayoutId id="2147483675" r:id="rId16"/>
    <p:sldLayoutId id="2147483676" r:id="rId17"/>
    <p:sldLayoutId id="2147483662" r:id="rId18"/>
    <p:sldLayoutId id="2147483690" r:id="rId19"/>
    <p:sldLayoutId id="2147483672" r:id="rId20"/>
    <p:sldLayoutId id="2147483691" r:id="rId21"/>
    <p:sldLayoutId id="2147483677" r:id="rId22"/>
    <p:sldLayoutId id="2147483692" r:id="rId23"/>
    <p:sldLayoutId id="2147483678" r:id="rId24"/>
    <p:sldLayoutId id="2147483698" r:id="rId25"/>
    <p:sldLayoutId id="2147483699" r:id="rId26"/>
    <p:sldLayoutId id="2147483689" r:id="rId27"/>
    <p:sldLayoutId id="2147483664" r:id="rId28"/>
    <p:sldLayoutId id="2147483693" r:id="rId29"/>
    <p:sldLayoutId id="2147483684" r:id="rId30"/>
    <p:sldLayoutId id="2147483694" r:id="rId31"/>
    <p:sldLayoutId id="2147483679" r:id="rId32"/>
    <p:sldLayoutId id="2147483695" r:id="rId33"/>
    <p:sldLayoutId id="2147483687" r:id="rId34"/>
    <p:sldLayoutId id="2147483696" r:id="rId35"/>
    <p:sldLayoutId id="2147483680" r:id="rId36"/>
    <p:sldLayoutId id="2147483681" r:id="rId37"/>
    <p:sldLayoutId id="2147483682" r:id="rId38"/>
    <p:sldLayoutId id="2147483697" r:id="rId39"/>
    <p:sldLayoutId id="2147483685" r:id="rId40"/>
    <p:sldLayoutId id="2147483686" r:id="rId41"/>
    <p:sldLayoutId id="2147483665" r:id="rId42"/>
    <p:sldLayoutId id="2147483666" r:id="rId43"/>
    <p:sldLayoutId id="2147483667" r:id="rId44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-18000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Times New Roman" panose="02020603050405020304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763C40CE-DC0E-6787-E883-310911690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922993" y="-556735"/>
            <a:ext cx="15118231" cy="8290643"/>
          </a:xfrm>
          <a:prstGeom prst="rect">
            <a:avLst/>
          </a:prstGeom>
        </p:spPr>
      </p:pic>
      <p:sp>
        <p:nvSpPr>
          <p:cNvPr id="82" name="Text Placeholder 4">
            <a:extLst>
              <a:ext uri="{FF2B5EF4-FFF2-40B4-BE49-F238E27FC236}">
                <a16:creationId xmlns:a16="http://schemas.microsoft.com/office/drawing/2014/main" id="{75049D36-493A-419D-CAC6-59F0C78A9D1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7459" y="177469"/>
            <a:ext cx="3737408" cy="16744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AU" sz="3200" spc="-150" dirty="0">
                <a:solidFill>
                  <a:schemeClr val="accent1"/>
                </a:solidFill>
                <a:latin typeface="Public Sans BOLD" pitchFamily="2" charset="0"/>
              </a:rPr>
              <a:t>PLOT DIAGRAM</a:t>
            </a:r>
          </a:p>
          <a:p>
            <a:pPr lvl="1"/>
            <a:r>
              <a:rPr lang="en-AU" sz="1600" dirty="0">
                <a:solidFill>
                  <a:schemeClr val="accent1"/>
                </a:solidFill>
              </a:rPr>
              <a:t>Title: </a:t>
            </a:r>
          </a:p>
          <a:p>
            <a:pPr lvl="1"/>
            <a:r>
              <a:rPr lang="en-AU" sz="1600" dirty="0">
                <a:solidFill>
                  <a:schemeClr val="accent1"/>
                </a:solidFill>
              </a:rPr>
              <a:t>Author: </a:t>
            </a:r>
          </a:p>
          <a:p>
            <a:pPr lvl="1"/>
            <a:r>
              <a:rPr lang="en-AU" sz="1600" dirty="0">
                <a:solidFill>
                  <a:schemeClr val="accent1"/>
                </a:solidFill>
              </a:rPr>
              <a:t>Student’s name:</a:t>
            </a:r>
          </a:p>
        </p:txBody>
      </p:sp>
      <p:grpSp>
        <p:nvGrpSpPr>
          <p:cNvPr id="83" name="Group 82" descr="Exposition">
            <a:extLst>
              <a:ext uri="{FF2B5EF4-FFF2-40B4-BE49-F238E27FC236}">
                <a16:creationId xmlns:a16="http://schemas.microsoft.com/office/drawing/2014/main" id="{F95549A7-5279-B005-762E-B5A50B6864C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86356" y="4483414"/>
            <a:ext cx="3399515" cy="2052819"/>
            <a:chOff x="979054" y="2679968"/>
            <a:chExt cx="3399515" cy="1925249"/>
          </a:xfrm>
        </p:grpSpPr>
        <p:sp>
          <p:nvSpPr>
            <p:cNvPr id="84" name="Text Placeholder 4">
              <a:extLst>
                <a:ext uri="{FF2B5EF4-FFF2-40B4-BE49-F238E27FC236}">
                  <a16:creationId xmlns:a16="http://schemas.microsoft.com/office/drawing/2014/main" id="{D0988C90-33D4-7070-E042-E631DE3A031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79054" y="2679968"/>
              <a:ext cx="1099129" cy="712528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Orientation</a:t>
              </a:r>
            </a:p>
          </p:txBody>
        </p:sp>
        <p:sp>
          <p:nvSpPr>
            <p:cNvPr id="85" name="Text Placeholder 4">
              <a:extLst>
                <a:ext uri="{FF2B5EF4-FFF2-40B4-BE49-F238E27FC236}">
                  <a16:creationId xmlns:a16="http://schemas.microsoft.com/office/drawing/2014/main" id="{3AAD4FD3-6A6C-0307-85E1-A4EBCF2E02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79055" y="3080799"/>
              <a:ext cx="3399514" cy="152441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000" dirty="0"/>
                <a:t>Setting:</a:t>
              </a:r>
            </a:p>
            <a:p>
              <a:r>
                <a:rPr lang="en-AU" sz="1000" dirty="0"/>
                <a:t>Situation:</a:t>
              </a:r>
            </a:p>
            <a:p>
              <a:r>
                <a:rPr lang="en-AU" sz="1000" dirty="0"/>
                <a:t>Characters:</a:t>
              </a:r>
            </a:p>
            <a:p>
              <a:r>
                <a:rPr lang="en-AU" sz="1000" dirty="0"/>
                <a:t>Climate/mood:</a:t>
              </a:r>
            </a:p>
          </p:txBody>
        </p:sp>
      </p:grpSp>
      <p:grpSp>
        <p:nvGrpSpPr>
          <p:cNvPr id="86" name="Group 85" descr="Conflict description">
            <a:extLst>
              <a:ext uri="{FF2B5EF4-FFF2-40B4-BE49-F238E27FC236}">
                <a16:creationId xmlns:a16="http://schemas.microsoft.com/office/drawing/2014/main" id="{A3E94FFC-C597-A1B1-A289-70FD62E39B0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317812" y="3394259"/>
            <a:ext cx="2231115" cy="1411090"/>
            <a:chOff x="1436253" y="2863839"/>
            <a:chExt cx="2378366" cy="1491552"/>
          </a:xfrm>
        </p:grpSpPr>
        <p:sp>
          <p:nvSpPr>
            <p:cNvPr id="87" name="Text Placeholder 4">
              <a:extLst>
                <a:ext uri="{FF2B5EF4-FFF2-40B4-BE49-F238E27FC236}">
                  <a16:creationId xmlns:a16="http://schemas.microsoft.com/office/drawing/2014/main" id="{119CC302-FE15-86BC-DAF1-384BB8907F5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3" y="2863839"/>
              <a:ext cx="941636" cy="640062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Conflict</a:t>
              </a:r>
            </a:p>
          </p:txBody>
        </p:sp>
        <p:sp>
          <p:nvSpPr>
            <p:cNvPr id="88" name="Text Placeholder 4">
              <a:extLst>
                <a:ext uri="{FF2B5EF4-FFF2-40B4-BE49-F238E27FC236}">
                  <a16:creationId xmlns:a16="http://schemas.microsoft.com/office/drawing/2014/main" id="{05B7ABBC-96B2-242C-E18C-D711D3A2E65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0"/>
              <a:ext cx="2378364" cy="1141551"/>
            </a:xfrm>
            <a:prstGeom prst="roundRect">
              <a:avLst/>
            </a:prstGeom>
            <a:solidFill>
              <a:schemeClr val="accent6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sp>
        <p:nvSpPr>
          <p:cNvPr id="89" name="Text Placeholder 4">
            <a:extLst>
              <a:ext uri="{FF2B5EF4-FFF2-40B4-BE49-F238E27FC236}">
                <a16:creationId xmlns:a16="http://schemas.microsoft.com/office/drawing/2014/main" id="{E8F47282-C2DA-F85A-C1DD-6B1009D8D3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25210" y="3690244"/>
            <a:ext cx="1925250" cy="1328193"/>
          </a:xfrm>
          <a:prstGeom prst="irregularSeal1">
            <a:avLst/>
          </a:prstGeom>
          <a:solidFill>
            <a:schemeClr val="tx2"/>
          </a:solidFill>
          <a:ln w="12700">
            <a:noFill/>
          </a:ln>
          <a:effectLst>
            <a:glow rad="139700">
              <a:srgbClr val="FFFF00">
                <a:alpha val="40000"/>
              </a:srgbClr>
            </a:glo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b="1" spc="-150" dirty="0">
                <a:solidFill>
                  <a:schemeClr val="bg1"/>
                </a:solidFill>
                <a:latin typeface="+mj-lt"/>
              </a:rPr>
              <a:t>CONFLICT</a:t>
            </a:r>
          </a:p>
        </p:txBody>
      </p:sp>
      <p:grpSp>
        <p:nvGrpSpPr>
          <p:cNvPr id="90" name="Group 89" descr="Protagonist vs antagonist">
            <a:extLst>
              <a:ext uri="{FF2B5EF4-FFF2-40B4-BE49-F238E27FC236}">
                <a16:creationId xmlns:a16="http://schemas.microsoft.com/office/drawing/2014/main" id="{84D48610-78F9-69B8-E8FA-23E6B365D02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177100" y="3366550"/>
            <a:ext cx="2231115" cy="1411091"/>
            <a:chOff x="1436253" y="2863839"/>
            <a:chExt cx="2378366" cy="1491553"/>
          </a:xfrm>
        </p:grpSpPr>
        <p:sp>
          <p:nvSpPr>
            <p:cNvPr id="91" name="Text Placeholder 4">
              <a:extLst>
                <a:ext uri="{FF2B5EF4-FFF2-40B4-BE49-F238E27FC236}">
                  <a16:creationId xmlns:a16="http://schemas.microsoft.com/office/drawing/2014/main" id="{3871B904-54FC-3916-FA6D-61B5609023D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3" y="2863839"/>
              <a:ext cx="2378363" cy="640062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Protagonist vs antagonist</a:t>
              </a:r>
            </a:p>
          </p:txBody>
        </p:sp>
        <p:sp>
          <p:nvSpPr>
            <p:cNvPr id="92" name="Text Placeholder 4">
              <a:extLst>
                <a:ext uri="{FF2B5EF4-FFF2-40B4-BE49-F238E27FC236}">
                  <a16:creationId xmlns:a16="http://schemas.microsoft.com/office/drawing/2014/main" id="{FF46275E-B2FA-6735-A8E9-367C2EBCD89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1"/>
              <a:ext cx="2378364" cy="1141551"/>
            </a:xfrm>
            <a:prstGeom prst="roundRect">
              <a:avLst/>
            </a:prstGeom>
            <a:solidFill>
              <a:schemeClr val="accent6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93" name="Group 92" descr="Rising action 1">
            <a:extLst>
              <a:ext uri="{FF2B5EF4-FFF2-40B4-BE49-F238E27FC236}">
                <a16:creationId xmlns:a16="http://schemas.microsoft.com/office/drawing/2014/main" id="{05B6E9EF-BE59-41D9-B5BF-5565FDF5A54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28324" y="2468466"/>
            <a:ext cx="2231114" cy="1214757"/>
            <a:chOff x="1436254" y="2677686"/>
            <a:chExt cx="2378365" cy="1677705"/>
          </a:xfrm>
        </p:grpSpPr>
        <p:sp>
          <p:nvSpPr>
            <p:cNvPr id="94" name="Text Placeholder 4">
              <a:extLst>
                <a:ext uri="{FF2B5EF4-FFF2-40B4-BE49-F238E27FC236}">
                  <a16:creationId xmlns:a16="http://schemas.microsoft.com/office/drawing/2014/main" id="{51D382DD-AC8A-FC75-2ACD-C2AD61FE159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4" y="2677686"/>
              <a:ext cx="1388071" cy="826215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Rising tension 1</a:t>
              </a:r>
            </a:p>
          </p:txBody>
        </p:sp>
        <p:sp>
          <p:nvSpPr>
            <p:cNvPr id="95" name="Text Placeholder 4">
              <a:extLst>
                <a:ext uri="{FF2B5EF4-FFF2-40B4-BE49-F238E27FC236}">
                  <a16:creationId xmlns:a16="http://schemas.microsoft.com/office/drawing/2014/main" id="{288D391B-CE55-9F84-FE67-8F00E714791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0"/>
              <a:ext cx="2378364" cy="1141551"/>
            </a:xfrm>
            <a:prstGeom prst="roundRect">
              <a:avLst/>
            </a:prstGeom>
            <a:solidFill>
              <a:schemeClr val="accent6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96" name="Group 95" descr="Rising action 2">
            <a:extLst>
              <a:ext uri="{FF2B5EF4-FFF2-40B4-BE49-F238E27FC236}">
                <a16:creationId xmlns:a16="http://schemas.microsoft.com/office/drawing/2014/main" id="{C9A1FFAE-4A1F-80FC-5377-48D14311BE1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561723" y="1598845"/>
            <a:ext cx="2231115" cy="1214757"/>
            <a:chOff x="1436253" y="2677686"/>
            <a:chExt cx="2378366" cy="1677705"/>
          </a:xfrm>
        </p:grpSpPr>
        <p:sp>
          <p:nvSpPr>
            <p:cNvPr id="97" name="Text Placeholder 4">
              <a:extLst>
                <a:ext uri="{FF2B5EF4-FFF2-40B4-BE49-F238E27FC236}">
                  <a16:creationId xmlns:a16="http://schemas.microsoft.com/office/drawing/2014/main" id="{569327A6-F5F0-1685-7C9C-B7B7C2B3F27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3" y="2677686"/>
              <a:ext cx="1452838" cy="826215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Rising tension 2</a:t>
              </a:r>
            </a:p>
          </p:txBody>
        </p:sp>
        <p:sp>
          <p:nvSpPr>
            <p:cNvPr id="98" name="Text Placeholder 4">
              <a:extLst>
                <a:ext uri="{FF2B5EF4-FFF2-40B4-BE49-F238E27FC236}">
                  <a16:creationId xmlns:a16="http://schemas.microsoft.com/office/drawing/2014/main" id="{0EDD848A-6D38-7958-B3DB-CCCC292259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0"/>
              <a:ext cx="2378364" cy="1141551"/>
            </a:xfrm>
            <a:prstGeom prst="roundRect">
              <a:avLst/>
            </a:prstGeom>
            <a:solidFill>
              <a:schemeClr val="accent6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99" name="Group 98" descr="Rising action 3">
            <a:extLst>
              <a:ext uri="{FF2B5EF4-FFF2-40B4-BE49-F238E27FC236}">
                <a16:creationId xmlns:a16="http://schemas.microsoft.com/office/drawing/2014/main" id="{70AC0414-7F8C-08B6-DE38-3CB3556ADB7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961029" y="738460"/>
            <a:ext cx="2231115" cy="1214757"/>
            <a:chOff x="1436253" y="2677686"/>
            <a:chExt cx="2378366" cy="1677705"/>
          </a:xfrm>
        </p:grpSpPr>
        <p:sp>
          <p:nvSpPr>
            <p:cNvPr id="100" name="Text Placeholder 4">
              <a:extLst>
                <a:ext uri="{FF2B5EF4-FFF2-40B4-BE49-F238E27FC236}">
                  <a16:creationId xmlns:a16="http://schemas.microsoft.com/office/drawing/2014/main" id="{9BE3950A-4867-6C00-F9FA-6580F07FBFC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3" y="2677686"/>
              <a:ext cx="1561958" cy="826215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Rising tension 3</a:t>
              </a:r>
            </a:p>
          </p:txBody>
        </p:sp>
        <p:sp>
          <p:nvSpPr>
            <p:cNvPr id="101" name="Text Placeholder 4">
              <a:extLst>
                <a:ext uri="{FF2B5EF4-FFF2-40B4-BE49-F238E27FC236}">
                  <a16:creationId xmlns:a16="http://schemas.microsoft.com/office/drawing/2014/main" id="{173A242C-1228-EA3A-BBB3-7C5694454BD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0"/>
              <a:ext cx="2378364" cy="1141551"/>
            </a:xfrm>
            <a:prstGeom prst="roundRect">
              <a:avLst/>
            </a:prstGeom>
            <a:solidFill>
              <a:schemeClr val="accent6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102" name="Group 101" descr="Climax">
            <a:extLst>
              <a:ext uri="{FF2B5EF4-FFF2-40B4-BE49-F238E27FC236}">
                <a16:creationId xmlns:a16="http://schemas.microsoft.com/office/drawing/2014/main" id="{32592FDB-9491-35A9-915F-135D049B61C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511330" y="33775"/>
            <a:ext cx="2543040" cy="1044140"/>
            <a:chOff x="1436254" y="3141976"/>
            <a:chExt cx="2378365" cy="1442068"/>
          </a:xfrm>
        </p:grpSpPr>
        <p:sp>
          <p:nvSpPr>
            <p:cNvPr id="103" name="Text Placeholder 4">
              <a:extLst>
                <a:ext uri="{FF2B5EF4-FFF2-40B4-BE49-F238E27FC236}">
                  <a16:creationId xmlns:a16="http://schemas.microsoft.com/office/drawing/2014/main" id="{6C001611-40BB-3559-7023-83D51737899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4" y="3141976"/>
              <a:ext cx="885568" cy="826216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Climax</a:t>
              </a:r>
            </a:p>
          </p:txBody>
        </p:sp>
        <p:sp>
          <p:nvSpPr>
            <p:cNvPr id="104" name="Text Placeholder 4">
              <a:extLst>
                <a:ext uri="{FF2B5EF4-FFF2-40B4-BE49-F238E27FC236}">
                  <a16:creationId xmlns:a16="http://schemas.microsoft.com/office/drawing/2014/main" id="{E2026CC2-8E3B-D2C0-A9C9-E75FE84B01A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582663"/>
              <a:ext cx="2378364" cy="1001381"/>
            </a:xfrm>
            <a:prstGeom prst="roundRect">
              <a:avLst/>
            </a:prstGeom>
            <a:solidFill>
              <a:schemeClr val="accent6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105" name="Group 104" descr="Falling action 1">
            <a:extLst>
              <a:ext uri="{FF2B5EF4-FFF2-40B4-BE49-F238E27FC236}">
                <a16:creationId xmlns:a16="http://schemas.microsoft.com/office/drawing/2014/main" id="{13066B5D-056D-254B-BD49-B9687B77F0E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035083" y="1638933"/>
            <a:ext cx="2231114" cy="1214757"/>
            <a:chOff x="1436254" y="2677686"/>
            <a:chExt cx="2378365" cy="1677705"/>
          </a:xfrm>
        </p:grpSpPr>
        <p:sp>
          <p:nvSpPr>
            <p:cNvPr id="106" name="Text Placeholder 4">
              <a:extLst>
                <a:ext uri="{FF2B5EF4-FFF2-40B4-BE49-F238E27FC236}">
                  <a16:creationId xmlns:a16="http://schemas.microsoft.com/office/drawing/2014/main" id="{A17F06DB-A1D1-A160-AF52-466B2BCE339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4" y="2677686"/>
              <a:ext cx="1486171" cy="826215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Falling tension 1</a:t>
              </a:r>
            </a:p>
          </p:txBody>
        </p:sp>
        <p:sp>
          <p:nvSpPr>
            <p:cNvPr id="107" name="Text Placeholder 4">
              <a:extLst>
                <a:ext uri="{FF2B5EF4-FFF2-40B4-BE49-F238E27FC236}">
                  <a16:creationId xmlns:a16="http://schemas.microsoft.com/office/drawing/2014/main" id="{A245D8BE-CFCE-201E-2EE6-207006F3049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0"/>
              <a:ext cx="2378364" cy="1141551"/>
            </a:xfrm>
            <a:prstGeom prst="roundRect">
              <a:avLst/>
            </a:prstGeom>
            <a:solidFill>
              <a:schemeClr val="accent4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108" name="Group 107" descr="Falling action 2">
            <a:extLst>
              <a:ext uri="{FF2B5EF4-FFF2-40B4-BE49-F238E27FC236}">
                <a16:creationId xmlns:a16="http://schemas.microsoft.com/office/drawing/2014/main" id="{6F2AD2D2-3153-91EC-6AC4-6030F87B767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260103" y="2990359"/>
            <a:ext cx="2692094" cy="1214757"/>
            <a:chOff x="1436253" y="2677686"/>
            <a:chExt cx="2378366" cy="1677705"/>
          </a:xfrm>
        </p:grpSpPr>
        <p:sp>
          <p:nvSpPr>
            <p:cNvPr id="109" name="Text Placeholder 4">
              <a:extLst>
                <a:ext uri="{FF2B5EF4-FFF2-40B4-BE49-F238E27FC236}">
                  <a16:creationId xmlns:a16="http://schemas.microsoft.com/office/drawing/2014/main" id="{B418211E-3486-F93F-36EA-4B9B25F40E9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3" y="2677686"/>
              <a:ext cx="1214204" cy="826215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Falling tension 2</a:t>
              </a:r>
            </a:p>
          </p:txBody>
        </p:sp>
        <p:sp>
          <p:nvSpPr>
            <p:cNvPr id="110" name="Text Placeholder 4">
              <a:extLst>
                <a:ext uri="{FF2B5EF4-FFF2-40B4-BE49-F238E27FC236}">
                  <a16:creationId xmlns:a16="http://schemas.microsoft.com/office/drawing/2014/main" id="{533297E3-0071-012F-09E1-4B578E6253B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40"/>
              <a:ext cx="2378364" cy="1141551"/>
            </a:xfrm>
            <a:prstGeom prst="roundRect">
              <a:avLst/>
            </a:prstGeom>
            <a:solidFill>
              <a:schemeClr val="accent4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111" name="Group 110" descr="Resolution">
            <a:extLst>
              <a:ext uri="{FF2B5EF4-FFF2-40B4-BE49-F238E27FC236}">
                <a16:creationId xmlns:a16="http://schemas.microsoft.com/office/drawing/2014/main" id="{EF15CE45-2F65-18A4-0866-960C863FE72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093375" y="3970662"/>
            <a:ext cx="3858821" cy="1269669"/>
            <a:chOff x="1436253" y="2790600"/>
            <a:chExt cx="4113499" cy="1753544"/>
          </a:xfrm>
        </p:grpSpPr>
        <p:sp>
          <p:nvSpPr>
            <p:cNvPr id="112" name="Text Placeholder 4">
              <a:extLst>
                <a:ext uri="{FF2B5EF4-FFF2-40B4-BE49-F238E27FC236}">
                  <a16:creationId xmlns:a16="http://schemas.microsoft.com/office/drawing/2014/main" id="{311B37FF-9C3A-093A-D10F-94475418898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3" y="2790600"/>
              <a:ext cx="1139460" cy="713300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Resolution</a:t>
              </a:r>
            </a:p>
          </p:txBody>
        </p:sp>
        <p:sp>
          <p:nvSpPr>
            <p:cNvPr id="113" name="Text Placeholder 4">
              <a:extLst>
                <a:ext uri="{FF2B5EF4-FFF2-40B4-BE49-F238E27FC236}">
                  <a16:creationId xmlns:a16="http://schemas.microsoft.com/office/drawing/2014/main" id="{04D7B715-3AAF-C9DF-F132-560E8B44C59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39"/>
              <a:ext cx="4113497" cy="133030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grpSp>
        <p:nvGrpSpPr>
          <p:cNvPr id="114" name="Group 113" descr="Theme">
            <a:extLst>
              <a:ext uri="{FF2B5EF4-FFF2-40B4-BE49-F238E27FC236}">
                <a16:creationId xmlns:a16="http://schemas.microsoft.com/office/drawing/2014/main" id="{E29B99BA-B0CD-D42E-726E-0DB17006E7D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269481" y="5108761"/>
            <a:ext cx="4682715" cy="1427471"/>
            <a:chOff x="1436254" y="2777796"/>
            <a:chExt cx="5955490" cy="1766348"/>
          </a:xfrm>
        </p:grpSpPr>
        <p:sp>
          <p:nvSpPr>
            <p:cNvPr id="115" name="Text Placeholder 4">
              <a:extLst>
                <a:ext uri="{FF2B5EF4-FFF2-40B4-BE49-F238E27FC236}">
                  <a16:creationId xmlns:a16="http://schemas.microsoft.com/office/drawing/2014/main" id="{E5FAEC3C-1063-66E5-D9EF-39712050BCA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4" y="2777796"/>
              <a:ext cx="941977" cy="726104"/>
            </a:xfrm>
            <a:custGeom>
              <a:avLst/>
              <a:gdLst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  <a:gd name="connsiteX0" fmla="*/ 0 w 939533"/>
                <a:gd name="connsiteY0" fmla="*/ 79271 h 475619"/>
                <a:gd name="connsiteX1" fmla="*/ 79271 w 939533"/>
                <a:gd name="connsiteY1" fmla="*/ 0 h 475619"/>
                <a:gd name="connsiteX2" fmla="*/ 860262 w 939533"/>
                <a:gd name="connsiteY2" fmla="*/ 0 h 475619"/>
                <a:gd name="connsiteX3" fmla="*/ 939533 w 939533"/>
                <a:gd name="connsiteY3" fmla="*/ 79271 h 475619"/>
                <a:gd name="connsiteX4" fmla="*/ 939533 w 939533"/>
                <a:gd name="connsiteY4" fmla="*/ 396348 h 475619"/>
                <a:gd name="connsiteX5" fmla="*/ 860262 w 939533"/>
                <a:gd name="connsiteY5" fmla="*/ 475619 h 475619"/>
                <a:gd name="connsiteX6" fmla="*/ 79271 w 939533"/>
                <a:gd name="connsiteY6" fmla="*/ 475619 h 475619"/>
                <a:gd name="connsiteX7" fmla="*/ 0 w 939533"/>
                <a:gd name="connsiteY7" fmla="*/ 396348 h 475619"/>
                <a:gd name="connsiteX8" fmla="*/ 0 w 939533"/>
                <a:gd name="connsiteY8" fmla="*/ 79271 h 475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9533" h="475619">
                  <a:moveTo>
                    <a:pt x="0" y="79271"/>
                  </a:moveTo>
                  <a:cubicBezTo>
                    <a:pt x="0" y="35491"/>
                    <a:pt x="35491" y="0"/>
                    <a:pt x="79271" y="0"/>
                  </a:cubicBezTo>
                  <a:lnTo>
                    <a:pt x="860262" y="0"/>
                  </a:lnTo>
                  <a:cubicBezTo>
                    <a:pt x="904042" y="0"/>
                    <a:pt x="939533" y="35491"/>
                    <a:pt x="939533" y="79271"/>
                  </a:cubicBezTo>
                  <a:lnTo>
                    <a:pt x="939533" y="396348"/>
                  </a:lnTo>
                  <a:cubicBezTo>
                    <a:pt x="939533" y="440128"/>
                    <a:pt x="904042" y="475619"/>
                    <a:pt x="860262" y="475619"/>
                  </a:cubicBezTo>
                  <a:lnTo>
                    <a:pt x="79271" y="475619"/>
                  </a:lnTo>
                  <a:cubicBezTo>
                    <a:pt x="35491" y="475619"/>
                    <a:pt x="0" y="440128"/>
                    <a:pt x="0" y="396348"/>
                  </a:cubicBezTo>
                  <a:lnTo>
                    <a:pt x="0" y="7927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144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300" spc="-60" dirty="0">
                  <a:solidFill>
                    <a:schemeClr val="accent1"/>
                  </a:solidFill>
                  <a:latin typeface="+mj-lt"/>
                </a:rPr>
                <a:t>Theme</a:t>
              </a:r>
            </a:p>
          </p:txBody>
        </p:sp>
        <p:sp>
          <p:nvSpPr>
            <p:cNvPr id="116" name="Text Placeholder 4">
              <a:extLst>
                <a:ext uri="{FF2B5EF4-FFF2-40B4-BE49-F238E27FC236}">
                  <a16:creationId xmlns:a16="http://schemas.microsoft.com/office/drawing/2014/main" id="{909128F2-02C7-0C0C-7307-754F4BE9114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36255" y="3213839"/>
              <a:ext cx="5955489" cy="133030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txBody>
            <a:bodyPr vert="horz" lIns="72000" tIns="72000" rIns="72000" bIns="72000" rtlCol="0">
              <a:noAutofit/>
            </a:bodyPr>
            <a:lstStyle>
              <a:lvl1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0" indent="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0000" indent="-180000" algn="l" defTabSz="914377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Times New Roman" panose="02020603050405020304" pitchFamily="18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 sz="1000" dirty="0"/>
            </a:p>
          </p:txBody>
        </p:sp>
      </p:grpSp>
      <p:pic>
        <p:nvPicPr>
          <p:cNvPr id="81" name="Picture 80" descr="NSW Government logo">
            <a:extLst>
              <a:ext uri="{FF2B5EF4-FFF2-40B4-BE49-F238E27FC236}">
                <a16:creationId xmlns:a16="http://schemas.microsoft.com/office/drawing/2014/main" id="{726B6A6B-A941-FF18-F627-CCCA63E1841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32" y="228101"/>
            <a:ext cx="627410" cy="6820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68DA534-895D-E61C-7924-1A6ADAD7F665}"/>
              </a:ext>
            </a:extLst>
          </p:cNvPr>
          <p:cNvSpPr txBox="1"/>
          <p:nvPr/>
        </p:nvSpPr>
        <p:spPr>
          <a:xfrm>
            <a:off x="6890406" y="7236923"/>
            <a:ext cx="5440866" cy="25222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r>
              <a:rPr lang="en-AU" sz="1400" dirty="0">
                <a:solidFill>
                  <a:schemeClr val="bg1"/>
                </a:solidFill>
              </a:rPr>
              <a:t>© State of New South Wales (Department of Education), 2024.</a:t>
            </a:r>
          </a:p>
        </p:txBody>
      </p:sp>
    </p:spTree>
    <p:extLst>
      <p:ext uri="{BB962C8B-B14F-4D97-AF65-F5344CB8AC3E}">
        <p14:creationId xmlns:p14="http://schemas.microsoft.com/office/powerpoint/2010/main" val="668112806"/>
      </p:ext>
    </p:extLst>
  </p:cSld>
  <p:clrMapOvr>
    <a:masterClrMapping/>
  </p:clrMapOvr>
</p:sld>
</file>

<file path=ppt/theme/theme1.xml><?xml version="1.0" encoding="utf-8"?>
<a:theme xmlns:a="http://schemas.openxmlformats.org/drawingml/2006/main" name="NSWG Corporate">
  <a:themeElements>
    <a:clrScheme name="NSWGOV Corporate Red04 Sept 2022">
      <a:dk1>
        <a:srgbClr val="22272B"/>
      </a:dk1>
      <a:lt1>
        <a:srgbClr val="FFFFFF"/>
      </a:lt1>
      <a:dk2>
        <a:srgbClr val="D7153A"/>
      </a:dk2>
      <a:lt2>
        <a:srgbClr val="EBEBEB"/>
      </a:lt2>
      <a:accent1>
        <a:srgbClr val="002664"/>
      </a:accent1>
      <a:accent2>
        <a:srgbClr val="146CFD"/>
      </a:accent2>
      <a:accent3>
        <a:srgbClr val="8CE0FF"/>
      </a:accent3>
      <a:accent4>
        <a:srgbClr val="CBEDFD"/>
      </a:accent4>
      <a:accent5>
        <a:srgbClr val="495054"/>
      </a:accent5>
      <a:accent6>
        <a:srgbClr val="FFE6EA"/>
      </a:accent6>
      <a:hlink>
        <a:srgbClr val="22272B"/>
      </a:hlink>
      <a:folHlink>
        <a:srgbClr val="22272B"/>
      </a:folHlink>
    </a:clrScheme>
    <a:fontScheme name="NSW Gov PPT">
      <a:majorFont>
        <a:latin typeface="Public Sans"/>
        <a:ea typeface=""/>
        <a:cs typeface=""/>
      </a:majorFont>
      <a:minorFont>
        <a:latin typeface="Public Sans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oE PPT Template 2022 DRAFT" id="{EE3A526C-8D38-9A4D-A42A-078C80723416}" vid="{3CBC06BA-A92D-1648-A71C-24BD71284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plot-diagram</Template>
  <TotalTime>18</TotalTime>
  <Words>56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Public Sans BOLD</vt:lpstr>
      <vt:lpstr>Arial</vt:lpstr>
      <vt:lpstr>Public Sans</vt:lpstr>
      <vt:lpstr>Public Sans Light</vt:lpstr>
      <vt:lpstr>Times New Roman</vt:lpstr>
      <vt:lpstr>NSWG Corporate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Plot diagram</dc:title>
  <dc:subject/>
  <dc:creator>NSW Department of Education</dc:creator>
  <cp:keywords/>
  <dcterms:created xsi:type="dcterms:W3CDTF">2024-06-18T00:55:54Z</dcterms:created>
  <dcterms:modified xsi:type="dcterms:W3CDTF">2024-06-18T01:16:15Z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603dfd7-d93a-4381-a340-2995d8282205_Enabled">
    <vt:lpwstr>true</vt:lpwstr>
  </property>
  <property fmtid="{D5CDD505-2E9C-101B-9397-08002B2CF9AE}" pid="3" name="MSIP_Label_b603dfd7-d93a-4381-a340-2995d8282205_SetDate">
    <vt:lpwstr>2024-06-18T00:56:05Z</vt:lpwstr>
  </property>
  <property fmtid="{D5CDD505-2E9C-101B-9397-08002B2CF9AE}" pid="4" name="MSIP_Label_b603dfd7-d93a-4381-a340-2995d8282205_Method">
    <vt:lpwstr>Standard</vt:lpwstr>
  </property>
  <property fmtid="{D5CDD505-2E9C-101B-9397-08002B2CF9AE}" pid="5" name="MSIP_Label_b603dfd7-d93a-4381-a340-2995d8282205_Name">
    <vt:lpwstr>OFFICIAL</vt:lpwstr>
  </property>
  <property fmtid="{D5CDD505-2E9C-101B-9397-08002B2CF9AE}" pid="6" name="MSIP_Label_b603dfd7-d93a-4381-a340-2995d8282205_SiteId">
    <vt:lpwstr>05a0e69a-418a-47c1-9c25-9387261bf991</vt:lpwstr>
  </property>
  <property fmtid="{D5CDD505-2E9C-101B-9397-08002B2CF9AE}" pid="7" name="MSIP_Label_b603dfd7-d93a-4381-a340-2995d8282205_ActionId">
    <vt:lpwstr>4876b750-5aaf-4ef7-af31-1209934c0148</vt:lpwstr>
  </property>
  <property fmtid="{D5CDD505-2E9C-101B-9397-08002B2CF9AE}" pid="8" name="MSIP_Label_b603dfd7-d93a-4381-a340-2995d8282205_ContentBits">
    <vt:lpwstr>0</vt:lpwstr>
  </property>
</Properties>
</file>