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9" r:id="rId1"/>
  </p:sldMasterIdLst>
  <p:notesMasterIdLst>
    <p:notesMasterId r:id="rId27"/>
  </p:notesMasterIdLst>
  <p:handoutMasterIdLst>
    <p:handoutMasterId r:id="rId28"/>
  </p:handoutMasterIdLst>
  <p:sldIdLst>
    <p:sldId id="306" r:id="rId2"/>
    <p:sldId id="341" r:id="rId3"/>
    <p:sldId id="310" r:id="rId4"/>
    <p:sldId id="311" r:id="rId5"/>
    <p:sldId id="312" r:id="rId6"/>
    <p:sldId id="294" r:id="rId7"/>
    <p:sldId id="313" r:id="rId8"/>
    <p:sldId id="318" r:id="rId9"/>
    <p:sldId id="323" r:id="rId10"/>
    <p:sldId id="331" r:id="rId11"/>
    <p:sldId id="338" r:id="rId12"/>
    <p:sldId id="337" r:id="rId13"/>
    <p:sldId id="317" r:id="rId14"/>
    <p:sldId id="332" r:id="rId15"/>
    <p:sldId id="314" r:id="rId16"/>
    <p:sldId id="319" r:id="rId17"/>
    <p:sldId id="343" r:id="rId18"/>
    <p:sldId id="344" r:id="rId19"/>
    <p:sldId id="345" r:id="rId20"/>
    <p:sldId id="346" r:id="rId21"/>
    <p:sldId id="347" r:id="rId22"/>
    <p:sldId id="348" r:id="rId23"/>
    <p:sldId id="350" r:id="rId24"/>
    <p:sldId id="351" r:id="rId25"/>
    <p:sldId id="352" r:id="rId26"/>
  </p:sldIdLst>
  <p:sldSz cx="12192000" cy="6858000"/>
  <p:notesSz cx="6858000" cy="9144000"/>
  <p:embeddedFontLst>
    <p:embeddedFont>
      <p:font typeface="Public Sans" pitchFamily="2" charset="0"/>
      <p:regular r:id="rId29"/>
      <p:bold r:id="rId30"/>
      <p:italic r:id="rId31"/>
      <p:boldItalic r:id="rId32"/>
    </p:embeddedFont>
    <p:embeddedFont>
      <p:font typeface="Public Sans Light" pitchFamily="2" charset="0"/>
      <p:regular r:id="rId33"/>
      <p:italic r:id="rId34"/>
    </p:embeddedFont>
    <p:embeddedFont>
      <p:font typeface="Public Sans SemiBold" pitchFamily="2" charset="0"/>
      <p:regular r:id="rId35"/>
      <p:bold r:id="rId36"/>
      <p:italic r:id="rId37"/>
      <p:boldItalic r:id="rId38"/>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userDrawn="1">
          <p15:clr>
            <a:srgbClr val="A4A3A4"/>
          </p15:clr>
        </p15:guide>
        <p15:guide id="2" pos="23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CB6"/>
    <a:srgbClr val="630019"/>
    <a:srgbClr val="EBEBEB"/>
    <a:srgbClr val="F3E2E6"/>
    <a:srgbClr val="CBEDFD"/>
    <a:srgbClr val="D7153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C995C1-AA56-4FB2-B4AF-0868611AB976}" v="6" dt="2024-02-19T04:58:25.631"/>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55" autoAdjust="0"/>
    <p:restoredTop sz="94671"/>
  </p:normalViewPr>
  <p:slideViewPr>
    <p:cSldViewPr snapToGrid="0">
      <p:cViewPr varScale="1">
        <p:scale>
          <a:sx n="103" d="100"/>
          <a:sy n="103" d="100"/>
        </p:scale>
        <p:origin x="426" y="45"/>
      </p:cViewPr>
      <p:guideLst>
        <p:guide orient="horz" pos="799"/>
        <p:guide pos="23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19/02/2024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19/02/2024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3936852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401975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524394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278116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77158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18194362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dirty="0"/>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7" name="Text Placeholder 51">
            <a:extLst>
              <a:ext uri="{FF2B5EF4-FFF2-40B4-BE49-F238E27FC236}">
                <a16:creationId xmlns:a16="http://schemas.microsoft.com/office/drawing/2014/main" id="{270311DB-5A0B-2C64-FD32-3845AE0AB54C}"/>
              </a:ext>
            </a:extLst>
          </p:cNvPr>
          <p:cNvSpPr>
            <a:spLocks noGrp="1"/>
          </p:cNvSpPr>
          <p:nvPr>
            <p:ph type="body" sz="quarter" idx="12" hasCustomPrompt="1"/>
          </p:nvPr>
        </p:nvSpPr>
        <p:spPr>
          <a:xfrm>
            <a:off x="359998" y="4778427"/>
            <a:ext cx="8532000"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28" name="Text Placeholder 51">
            <a:extLst>
              <a:ext uri="{FF2B5EF4-FFF2-40B4-BE49-F238E27FC236}">
                <a16:creationId xmlns:a16="http://schemas.microsoft.com/office/drawing/2014/main" id="{BFB21B71-10B3-4079-5902-4C0C7A33E13F}"/>
              </a:ext>
            </a:extLst>
          </p:cNvPr>
          <p:cNvSpPr>
            <a:spLocks noGrp="1"/>
          </p:cNvSpPr>
          <p:nvPr>
            <p:ph type="body" sz="quarter" idx="13" hasCustomPrompt="1"/>
          </p:nvPr>
        </p:nvSpPr>
        <p:spPr>
          <a:xfrm>
            <a:off x="9071998" y="4273686"/>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29" name="Text Placeholder 51">
            <a:extLst>
              <a:ext uri="{FF2B5EF4-FFF2-40B4-BE49-F238E27FC236}">
                <a16:creationId xmlns:a16="http://schemas.microsoft.com/office/drawing/2014/main" id="{C1729F1B-F7E5-2176-BB52-4A213A278B69}"/>
              </a:ext>
            </a:extLst>
          </p:cNvPr>
          <p:cNvSpPr>
            <a:spLocks noGrp="1"/>
          </p:cNvSpPr>
          <p:nvPr>
            <p:ph type="body" sz="quarter" idx="14" hasCustomPrompt="1"/>
          </p:nvPr>
        </p:nvSpPr>
        <p:spPr>
          <a:xfrm>
            <a:off x="359998" y="4273686"/>
            <a:ext cx="8532000" cy="424497"/>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2098131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GB"/>
              <a:t>Click to edit Master title style</a:t>
            </a:r>
            <a:endParaRPr lang="en-US"/>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GB"/>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GB"/>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30991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DAC1B-834C-7BD5-B0BB-7FE13580EE7C}"/>
              </a:ext>
              <a:ext uri="{C183D7F6-B498-43B3-948B-1728B52AA6E4}">
                <adec:decorative xmlns:adec="http://schemas.microsoft.com/office/drawing/2017/decorative" val="1"/>
              </a:ext>
            </a:extLst>
          </p:cNvPr>
          <p:cNvSpPr>
            <a:spLocks/>
          </p:cNvSpPr>
          <p:nvPr userDrawn="1"/>
        </p:nvSpPr>
        <p:spPr>
          <a:xfrm>
            <a:off x="0" y="1"/>
            <a:ext cx="12192000" cy="13614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Oval 2">
            <a:extLst>
              <a:ext uri="{FF2B5EF4-FFF2-40B4-BE49-F238E27FC236}">
                <a16:creationId xmlns:a16="http://schemas.microsoft.com/office/drawing/2014/main" id="{B37506F2-F525-5814-9826-7AFD500EC450}"/>
              </a:ext>
              <a:ext uri="{C183D7F6-B498-43B3-948B-1728B52AA6E4}">
                <adec:decorative xmlns:adec="http://schemas.microsoft.com/office/drawing/2017/decorative" val="1"/>
              </a:ext>
            </a:extLst>
          </p:cNvPr>
          <p:cNvSpPr>
            <a:spLocks/>
          </p:cNvSpPr>
          <p:nvPr userDrawn="1"/>
        </p:nvSpPr>
        <p:spPr>
          <a:xfrm rot="15300000">
            <a:off x="11294234" y="197717"/>
            <a:ext cx="1034963" cy="103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0A512C00-E83C-79F8-F03D-C3C23BD06D81}"/>
              </a:ext>
              <a:ext uri="{C183D7F6-B498-43B3-948B-1728B52AA6E4}">
                <adec:decorative xmlns:adec="http://schemas.microsoft.com/office/drawing/2017/decorative" val="1"/>
              </a:ext>
            </a:extLst>
          </p:cNvPr>
          <p:cNvSpPr>
            <a:spLocks/>
          </p:cNvSpPr>
          <p:nvPr userDrawn="1"/>
        </p:nvSpPr>
        <p:spPr>
          <a:xfrm rot="15300000">
            <a:off x="6996750" y="-1709613"/>
            <a:ext cx="2751951" cy="2759039"/>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5AC2B146-1D7B-D829-D8E7-D9D84F534228}"/>
              </a:ext>
              <a:ext uri="{C183D7F6-B498-43B3-948B-1728B52AA6E4}">
                <adec:decorative xmlns:adec="http://schemas.microsoft.com/office/drawing/2017/decorative" val="1"/>
              </a:ext>
            </a:extLst>
          </p:cNvPr>
          <p:cNvSpPr>
            <a:spLocks/>
          </p:cNvSpPr>
          <p:nvPr userDrawn="1"/>
        </p:nvSpPr>
        <p:spPr>
          <a:xfrm rot="15300000">
            <a:off x="9701234" y="640918"/>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Rounded Corners 6">
            <a:extLst>
              <a:ext uri="{FF2B5EF4-FFF2-40B4-BE49-F238E27FC236}">
                <a16:creationId xmlns:a16="http://schemas.microsoft.com/office/drawing/2014/main" id="{C9DEBC90-31CF-1F88-DB5E-43CFBF8292BC}"/>
              </a:ext>
              <a:ext uri="{C183D7F6-B498-43B3-948B-1728B52AA6E4}">
                <adec:decorative xmlns:adec="http://schemas.microsoft.com/office/drawing/2017/decorative" val="1"/>
              </a:ext>
            </a:extLst>
          </p:cNvPr>
          <p:cNvSpPr>
            <a:spLocks/>
          </p:cNvSpPr>
          <p:nvPr userDrawn="1"/>
        </p:nvSpPr>
        <p:spPr>
          <a:xfrm>
            <a:off x="1" y="1356043"/>
            <a:ext cx="12192000" cy="5501957"/>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dirty="0"/>
          </a:p>
        </p:txBody>
      </p:sp>
      <p:sp>
        <p:nvSpPr>
          <p:cNvPr id="8" name="Rectangle: Rounded Corners 7">
            <a:extLst>
              <a:ext uri="{FF2B5EF4-FFF2-40B4-BE49-F238E27FC236}">
                <a16:creationId xmlns:a16="http://schemas.microsoft.com/office/drawing/2014/main" id="{7FF62EBE-2464-DE23-7321-C65DF73A8BB7}"/>
              </a:ext>
              <a:ext uri="{C183D7F6-B498-43B3-948B-1728B52AA6E4}">
                <adec:decorative xmlns:adec="http://schemas.microsoft.com/office/drawing/2017/decorative" val="1"/>
              </a:ext>
            </a:extLst>
          </p:cNvPr>
          <p:cNvSpPr>
            <a:spLocks/>
          </p:cNvSpPr>
          <p:nvPr userDrawn="1"/>
        </p:nvSpPr>
        <p:spPr>
          <a:xfrm>
            <a:off x="232622" y="1527043"/>
            <a:ext cx="11726756" cy="5159957"/>
          </a:xfrm>
          <a:prstGeom prst="roundRect">
            <a:avLst>
              <a:gd name="adj" fmla="val 395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A5DAE747-9C91-E811-1664-A182D214D6BE}"/>
              </a:ext>
              <a:ext uri="{C183D7F6-B498-43B3-948B-1728B52AA6E4}">
                <adec:decorative xmlns:adec="http://schemas.microsoft.com/office/drawing/2017/decorative" val="1"/>
              </a:ext>
            </a:extLst>
          </p:cNvPr>
          <p:cNvSpPr>
            <a:spLocks/>
          </p:cNvSpPr>
          <p:nvPr userDrawn="1"/>
        </p:nvSpPr>
        <p:spPr>
          <a:xfrm>
            <a:off x="-140912" y="-1853293"/>
            <a:ext cx="12332912" cy="1853293"/>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E9FD4B39-67C3-F21F-71E2-01CE3E74FB63}"/>
              </a:ext>
              <a:ext uri="{C183D7F6-B498-43B3-948B-1728B52AA6E4}">
                <adec:decorative xmlns:adec="http://schemas.microsoft.com/office/drawing/2017/decorative" val="1"/>
              </a:ext>
            </a:extLst>
          </p:cNvPr>
          <p:cNvSpPr>
            <a:spLocks/>
          </p:cNvSpPr>
          <p:nvPr userDrawn="1"/>
        </p:nvSpPr>
        <p:spPr>
          <a:xfrm rot="5400000">
            <a:off x="7606331" y="2406793"/>
            <a:ext cx="9916886" cy="74555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1" name="Title 3">
            <a:extLst>
              <a:ext uri="{FF2B5EF4-FFF2-40B4-BE49-F238E27FC236}">
                <a16:creationId xmlns:a16="http://schemas.microsoft.com/office/drawing/2014/main" id="{6389052F-9E41-61FA-EC7E-98B99BD8FFDF}"/>
              </a:ext>
            </a:extLst>
          </p:cNvPr>
          <p:cNvSpPr>
            <a:spLocks noGrp="1"/>
          </p:cNvSpPr>
          <p:nvPr>
            <p:ph type="title" hasCustomPrompt="1"/>
          </p:nvPr>
        </p:nvSpPr>
        <p:spPr>
          <a:xfrm>
            <a:off x="360000" y="407914"/>
            <a:ext cx="6658020" cy="545601"/>
          </a:xfrm>
        </p:spPr>
        <p:txBody>
          <a:bodyPr/>
          <a:lstStyle>
            <a:lvl1pPr>
              <a:defRPr>
                <a:solidFill>
                  <a:schemeClr val="bg1"/>
                </a:solidFill>
              </a:defRPr>
            </a:lvl1pPr>
          </a:lstStyle>
          <a:p>
            <a:r>
              <a:rPr lang="en-US" dirty="0"/>
              <a:t>Meet the [KLA] team</a:t>
            </a:r>
            <a:endParaRPr lang="en-AU" dirty="0"/>
          </a:p>
        </p:txBody>
      </p:sp>
    </p:spTree>
    <p:extLst>
      <p:ext uri="{BB962C8B-B14F-4D97-AF65-F5344CB8AC3E}">
        <p14:creationId xmlns:p14="http://schemas.microsoft.com/office/powerpoint/2010/main" val="15241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2">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2" name="Rectangle 1">
            <a:extLst>
              <a:ext uri="{FF2B5EF4-FFF2-40B4-BE49-F238E27FC236}">
                <a16:creationId xmlns:a16="http://schemas.microsoft.com/office/drawing/2014/main" id="{236FCCDD-FD1C-C6A0-716F-205A6DA05877}"/>
              </a:ext>
            </a:extLst>
          </p:cNvPr>
          <p:cNvSpPr>
            <a:spLocks/>
          </p:cNvSpPr>
          <p:nvPr userDrawn="1"/>
        </p:nvSpPr>
        <p:spPr>
          <a:xfrm>
            <a:off x="0" y="0"/>
            <a:ext cx="3376827" cy="6858000"/>
          </a:xfrm>
          <a:prstGeom prst="rect">
            <a:avLst/>
          </a:prstGeom>
          <a:solidFill>
            <a:srgbClr val="00266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grpSp>
        <p:nvGrpSpPr>
          <p:cNvPr id="3" name="Group 2">
            <a:extLst>
              <a:ext uri="{FF2B5EF4-FFF2-40B4-BE49-F238E27FC236}">
                <a16:creationId xmlns:a16="http://schemas.microsoft.com/office/drawing/2014/main" id="{E5018918-0483-2699-478B-2ECC7C26DB56}"/>
              </a:ext>
            </a:extLst>
          </p:cNvPr>
          <p:cNvGrpSpPr>
            <a:grpSpLocks/>
          </p:cNvGrpSpPr>
          <p:nvPr userDrawn="1"/>
        </p:nvGrpSpPr>
        <p:grpSpPr>
          <a:xfrm flipH="1">
            <a:off x="-904718" y="2431903"/>
            <a:ext cx="4435322" cy="4833715"/>
            <a:chOff x="-439573" y="2545073"/>
            <a:chExt cx="4435322" cy="4833715"/>
          </a:xfrm>
        </p:grpSpPr>
        <p:sp>
          <p:nvSpPr>
            <p:cNvPr id="5" name="Oval 4">
              <a:extLst>
                <a:ext uri="{FF2B5EF4-FFF2-40B4-BE49-F238E27FC236}">
                  <a16:creationId xmlns:a16="http://schemas.microsoft.com/office/drawing/2014/main" id="{E8C5E266-0174-0A70-3FC4-FD70711A55C1}"/>
                </a:ext>
              </a:extLst>
            </p:cNvPr>
            <p:cNvSpPr>
              <a:spLocks/>
            </p:cNvSpPr>
            <p:nvPr/>
          </p:nvSpPr>
          <p:spPr>
            <a:xfrm>
              <a:off x="756247" y="5728543"/>
              <a:ext cx="1646006" cy="1650245"/>
            </a:xfrm>
            <a:prstGeom prst="ellipse">
              <a:avLst/>
            </a:prstGeom>
            <a:solidFill>
              <a:srgbClr val="FF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2CAF77CB-B8B2-FA4B-D6AD-9E04E492AED2}"/>
                </a:ext>
              </a:extLst>
            </p:cNvPr>
            <p:cNvSpPr>
              <a:spLocks/>
            </p:cNvSpPr>
            <p:nvPr/>
          </p:nvSpPr>
          <p:spPr>
            <a:xfrm>
              <a:off x="1243798" y="2545073"/>
              <a:ext cx="2751951" cy="2759039"/>
            </a:xfrm>
            <a:prstGeom prst="ellipse">
              <a:avLst/>
            </a:prstGeom>
            <a:solidFill>
              <a:srgbClr val="C9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5B557B4D-19A0-A52F-BA0D-AD8A3ED18C60}"/>
                </a:ext>
              </a:extLst>
            </p:cNvPr>
            <p:cNvSpPr>
              <a:spLocks/>
            </p:cNvSpPr>
            <p:nvPr/>
          </p:nvSpPr>
          <p:spPr>
            <a:xfrm>
              <a:off x="-439573" y="3734026"/>
              <a:ext cx="2552016" cy="2552016"/>
            </a:xfrm>
            <a:prstGeom prst="ellipse">
              <a:avLst/>
            </a:prstGeom>
            <a:noFill/>
            <a:ln w="190500">
              <a:solidFill>
                <a:srgbClr val="136C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8" name="Rectangle 7">
            <a:extLst>
              <a:ext uri="{FF2B5EF4-FFF2-40B4-BE49-F238E27FC236}">
                <a16:creationId xmlns:a16="http://schemas.microsoft.com/office/drawing/2014/main" id="{ECDEE502-25E2-E471-DCF0-E20F702CDAD3}"/>
              </a:ext>
            </a:extLst>
          </p:cNvPr>
          <p:cNvSpPr>
            <a:spLocks/>
          </p:cNvSpPr>
          <p:nvPr userDrawn="1"/>
        </p:nvSpPr>
        <p:spPr>
          <a:xfrm>
            <a:off x="2994991" y="0"/>
            <a:ext cx="9197009"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a:p>
        </p:txBody>
      </p:sp>
      <p:sp>
        <p:nvSpPr>
          <p:cNvPr id="9" name="Rectangle 8">
            <a:extLst>
              <a:ext uri="{FF2B5EF4-FFF2-40B4-BE49-F238E27FC236}">
                <a16:creationId xmlns:a16="http://schemas.microsoft.com/office/drawing/2014/main" id="{DC8E7762-479D-5D38-E3AA-B007883D48B1}"/>
              </a:ext>
            </a:extLst>
          </p:cNvPr>
          <p:cNvSpPr>
            <a:spLocks/>
          </p:cNvSpPr>
          <p:nvPr userDrawn="1"/>
        </p:nvSpPr>
        <p:spPr>
          <a:xfrm rot="5400000">
            <a:off x="-5110380" y="1900026"/>
            <a:ext cx="7193285" cy="3027470"/>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0" name="Rectangle 9">
            <a:extLst>
              <a:ext uri="{FF2B5EF4-FFF2-40B4-BE49-F238E27FC236}">
                <a16:creationId xmlns:a16="http://schemas.microsoft.com/office/drawing/2014/main" id="{607BA05C-9702-92F7-7EE4-5E7F6E0804D4}"/>
              </a:ext>
            </a:extLst>
          </p:cNvPr>
          <p:cNvSpPr>
            <a:spLocks/>
          </p:cNvSpPr>
          <p:nvPr userDrawn="1"/>
        </p:nvSpPr>
        <p:spPr>
          <a:xfrm>
            <a:off x="-140912" y="6858000"/>
            <a:ext cx="12332912" cy="6620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bg1"/>
                </a:solidFill>
              </a:defRPr>
            </a:lvl1pPr>
          </a:lstStyle>
          <a:p>
            <a:r>
              <a:rPr lang="en-US" dirty="0"/>
              <a:t>[KLA] Curriculum team</a:t>
            </a:r>
            <a:endParaRPr lang="en-AU" dirty="0"/>
          </a:p>
        </p:txBody>
      </p:sp>
    </p:spTree>
    <p:extLst>
      <p:ext uri="{BB962C8B-B14F-4D97-AF65-F5344CB8AC3E}">
        <p14:creationId xmlns:p14="http://schemas.microsoft.com/office/powerpoint/2010/main" val="3504976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slide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25558F-1CCD-6414-E6FE-A684D24944F5}"/>
              </a:ext>
            </a:extLst>
          </p:cNvPr>
          <p:cNvSpPr>
            <a:spLocks/>
          </p:cNvSpPr>
          <p:nvPr userDrawn="1"/>
        </p:nvSpPr>
        <p:spPr>
          <a:xfrm>
            <a:off x="0" y="0"/>
            <a:ext cx="3376827" cy="6858000"/>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13" name="Oval 12">
            <a:extLst>
              <a:ext uri="{FF2B5EF4-FFF2-40B4-BE49-F238E27FC236}">
                <a16:creationId xmlns:a16="http://schemas.microsoft.com/office/drawing/2014/main" id="{437F98C1-7925-B4E1-8A9A-8C1EE050337D}"/>
              </a:ext>
            </a:extLst>
          </p:cNvPr>
          <p:cNvSpPr>
            <a:spLocks/>
          </p:cNvSpPr>
          <p:nvPr userDrawn="1"/>
        </p:nvSpPr>
        <p:spPr>
          <a:xfrm>
            <a:off x="756247" y="5536026"/>
            <a:ext cx="1646006" cy="1650245"/>
          </a:xfrm>
          <a:prstGeom prst="ellipse">
            <a:avLst/>
          </a:prstGeom>
          <a:solidFill>
            <a:srgbClr val="8BE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020BAB49-7DE1-F84C-E4E1-34BC639F9FD2}"/>
              </a:ext>
            </a:extLst>
          </p:cNvPr>
          <p:cNvSpPr>
            <a:spLocks/>
          </p:cNvSpPr>
          <p:nvPr userDrawn="1"/>
        </p:nvSpPr>
        <p:spPr>
          <a:xfrm>
            <a:off x="1243798" y="2352556"/>
            <a:ext cx="2751951" cy="2759039"/>
          </a:xfrm>
          <a:prstGeom prst="ellipse">
            <a:avLst/>
          </a:prstGeom>
          <a:solidFill>
            <a:srgbClr val="136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Picture 14" descr="A picture containing diagram&#10;&#10;Description automatically generated">
            <a:extLst>
              <a:ext uri="{FF2B5EF4-FFF2-40B4-BE49-F238E27FC236}">
                <a16:creationId xmlns:a16="http://schemas.microsoft.com/office/drawing/2014/main" id="{71120AC0-2B0D-ACEC-657C-3799D27823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627909" y="3220557"/>
            <a:ext cx="4244315" cy="2991557"/>
          </a:xfrm>
          <a:prstGeom prst="rect">
            <a:avLst/>
          </a:prstGeom>
        </p:spPr>
      </p:pic>
      <p:sp>
        <p:nvSpPr>
          <p:cNvPr id="16" name="Rectangle 15">
            <a:extLst>
              <a:ext uri="{FF2B5EF4-FFF2-40B4-BE49-F238E27FC236}">
                <a16:creationId xmlns:a16="http://schemas.microsoft.com/office/drawing/2014/main" id="{DF7763D2-FA9B-CF59-8DB9-74409112DDCD}"/>
              </a:ext>
            </a:extLst>
          </p:cNvPr>
          <p:cNvSpPr>
            <a:spLocks/>
          </p:cNvSpPr>
          <p:nvPr userDrawn="1"/>
        </p:nvSpPr>
        <p:spPr>
          <a:xfrm>
            <a:off x="-140912" y="6854942"/>
            <a:ext cx="12332912" cy="33132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
        <p:nvSpPr>
          <p:cNvPr id="12" name="Title 3">
            <a:extLst>
              <a:ext uri="{FF2B5EF4-FFF2-40B4-BE49-F238E27FC236}">
                <a16:creationId xmlns:a16="http://schemas.microsoft.com/office/drawing/2014/main" id="{9CB69818-EA4E-73F6-A3E9-E96A11112B65}"/>
              </a:ext>
            </a:extLst>
          </p:cNvPr>
          <p:cNvSpPr>
            <a:spLocks noGrp="1"/>
          </p:cNvSpPr>
          <p:nvPr>
            <p:ph type="title" hasCustomPrompt="1"/>
          </p:nvPr>
        </p:nvSpPr>
        <p:spPr>
          <a:xfrm>
            <a:off x="273975" y="312181"/>
            <a:ext cx="2430780" cy="1769538"/>
          </a:xfrm>
        </p:spPr>
        <p:txBody>
          <a:bodyPr/>
          <a:lstStyle>
            <a:lvl1pPr>
              <a:lnSpc>
                <a:spcPct val="110000"/>
              </a:lnSpc>
              <a:defRPr>
                <a:solidFill>
                  <a:schemeClr val="accent1"/>
                </a:solidFill>
              </a:defRPr>
            </a:lvl1pPr>
          </a:lstStyle>
          <a:p>
            <a:r>
              <a:rPr lang="en-US" dirty="0"/>
              <a:t>[KLA] Curriculum team</a:t>
            </a:r>
            <a:endParaRPr lang="en-AU" dirty="0"/>
          </a:p>
        </p:txBody>
      </p:sp>
      <p:sp>
        <p:nvSpPr>
          <p:cNvPr id="17" name="Rectangle 16">
            <a:extLst>
              <a:ext uri="{FF2B5EF4-FFF2-40B4-BE49-F238E27FC236}">
                <a16:creationId xmlns:a16="http://schemas.microsoft.com/office/drawing/2014/main" id="{2F01921D-07D0-1A4B-903A-8BBD2F059D2D}"/>
              </a:ext>
            </a:extLst>
          </p:cNvPr>
          <p:cNvSpPr>
            <a:spLocks/>
          </p:cNvSpPr>
          <p:nvPr userDrawn="1"/>
        </p:nvSpPr>
        <p:spPr>
          <a:xfrm>
            <a:off x="2994991" y="0"/>
            <a:ext cx="9197009"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2000" err="1"/>
          </a:p>
        </p:txBody>
      </p:sp>
    </p:spTree>
    <p:extLst>
      <p:ext uri="{BB962C8B-B14F-4D97-AF65-F5344CB8AC3E}">
        <p14:creationId xmlns:p14="http://schemas.microsoft.com/office/powerpoint/2010/main" val="934298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11484000"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197267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60000" y="1620000"/>
            <a:ext cx="5558791" cy="4536000"/>
          </a:xfrm>
        </p:spPr>
        <p:txBody>
          <a:bodyPr/>
          <a:lstStyle>
            <a:lvl1pPr>
              <a:lnSpc>
                <a:spcPct val="150000"/>
              </a:lnSpc>
              <a:defRPr sz="1800">
                <a:latin typeface="+mn-lt"/>
              </a:defRPr>
            </a:lvl1pPr>
            <a:lvl2pPr>
              <a:lnSpc>
                <a:spcPct val="150000"/>
              </a:lnSpc>
              <a:defRPr sz="1800"/>
            </a:lvl2pPr>
            <a:lvl3pPr>
              <a:lnSpc>
                <a:spcPct val="150000"/>
              </a:lnSpc>
              <a:defRPr/>
            </a:lvl3pPr>
            <a:lvl4pPr>
              <a:lnSpc>
                <a:spcPct val="150000"/>
              </a:lnSpc>
              <a:defRPr sz="1800"/>
            </a:lvl4pPr>
            <a:lvl5pPr>
              <a:lnSpc>
                <a:spcPct val="150000"/>
              </a:lnSpc>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4">
            <a:extLst>
              <a:ext uri="{FF2B5EF4-FFF2-40B4-BE49-F238E27FC236}">
                <a16:creationId xmlns:a16="http://schemas.microsoft.com/office/drawing/2014/main" id="{554A4670-F076-65AA-0E0F-9800FA7A267B}"/>
              </a:ext>
            </a:extLst>
          </p:cNvPr>
          <p:cNvSpPr>
            <a:spLocks noGrp="1"/>
          </p:cNvSpPr>
          <p:nvPr>
            <p:ph type="pic" sz="quarter" idx="19"/>
          </p:nvPr>
        </p:nvSpPr>
        <p:spPr>
          <a:xfrm>
            <a:off x="6167438" y="1620000"/>
            <a:ext cx="5676900" cy="4535997"/>
          </a:xfrm>
        </p:spPr>
        <p:txBody>
          <a:bodyPr/>
          <a:lstStyle/>
          <a:p>
            <a:r>
              <a:rPr lang="en-GB"/>
              <a:t>Click icon to add picture</a:t>
            </a:r>
            <a:endParaRPr lang="en-AU" dirty="0"/>
          </a:p>
        </p:txBody>
      </p:sp>
    </p:spTree>
    <p:extLst>
      <p:ext uri="{BB962C8B-B14F-4D97-AF65-F5344CB8AC3E}">
        <p14:creationId xmlns:p14="http://schemas.microsoft.com/office/powerpoint/2010/main" val="402509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docum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7189116"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grpSp>
        <p:nvGrpSpPr>
          <p:cNvPr id="9" name="Group 8">
            <a:extLst>
              <a:ext uri="{FF2B5EF4-FFF2-40B4-BE49-F238E27FC236}">
                <a16:creationId xmlns:a16="http://schemas.microsoft.com/office/drawing/2014/main" id="{CCAAAAF6-B176-935C-A538-693CDE78E927}"/>
              </a:ext>
              <a:ext uri="{C183D7F6-B498-43B3-948B-1728B52AA6E4}">
                <adec:decorative xmlns:adec="http://schemas.microsoft.com/office/drawing/2017/decorative" val="1"/>
              </a:ext>
            </a:extLst>
          </p:cNvPr>
          <p:cNvGrpSpPr/>
          <p:nvPr userDrawn="1"/>
        </p:nvGrpSpPr>
        <p:grpSpPr>
          <a:xfrm>
            <a:off x="8464309" y="1951402"/>
            <a:ext cx="2752016" cy="3643219"/>
            <a:chOff x="735266" y="1125657"/>
            <a:chExt cx="3588486" cy="4493181"/>
          </a:xfrm>
        </p:grpSpPr>
        <p:pic>
          <p:nvPicPr>
            <p:cNvPr id="11" name="Picture 10">
              <a:extLst>
                <a:ext uri="{FF2B5EF4-FFF2-40B4-BE49-F238E27FC236}">
                  <a16:creationId xmlns:a16="http://schemas.microsoft.com/office/drawing/2014/main" id="{39EDA23A-0C57-EE9B-FA55-6F06A3A9B7B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693977" flipH="1">
              <a:off x="1490357" y="1390460"/>
              <a:ext cx="2833395" cy="378884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2" name="Picture 11">
              <a:extLst>
                <a:ext uri="{FF2B5EF4-FFF2-40B4-BE49-F238E27FC236}">
                  <a16:creationId xmlns:a16="http://schemas.microsoft.com/office/drawing/2014/main" id="{76254A0B-F936-05B8-17DB-D95588C43D2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159253">
              <a:off x="1418457" y="1225105"/>
              <a:ext cx="2840013" cy="3797692"/>
            </a:xfrm>
            <a:prstGeom prst="rect">
              <a:avLst/>
            </a:prstGeom>
            <a:ln w="76200">
              <a:solidFill>
                <a:schemeClr val="bg1"/>
              </a:solidFill>
            </a:ln>
            <a:effectLst>
              <a:outerShdw blurRad="292100" dist="139700" dir="2700000" algn="tl" rotWithShape="0">
                <a:schemeClr val="tx1">
                  <a:alpha val="31000"/>
                </a:schemeClr>
              </a:outerShdw>
            </a:effectLst>
          </p:spPr>
        </p:pic>
        <p:pic>
          <p:nvPicPr>
            <p:cNvPr id="13" name="Picture 12">
              <a:extLst>
                <a:ext uri="{FF2B5EF4-FFF2-40B4-BE49-F238E27FC236}">
                  <a16:creationId xmlns:a16="http://schemas.microsoft.com/office/drawing/2014/main" id="{1C524B62-EC36-35CE-09C5-37B1BA31195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rot="21215311">
              <a:off x="735266" y="1125657"/>
              <a:ext cx="3360117" cy="4493181"/>
            </a:xfrm>
            <a:prstGeom prst="rect">
              <a:avLst/>
            </a:prstGeom>
            <a:ln w="76200">
              <a:solidFill>
                <a:schemeClr val="bg1"/>
              </a:solidFill>
            </a:ln>
            <a:effectLst>
              <a:outerShdw blurRad="292100" dist="139700" dir="2700000" algn="tl" rotWithShape="0">
                <a:schemeClr val="tx1">
                  <a:alpha val="31000"/>
                </a:schemeClr>
              </a:outerShdw>
            </a:effectLst>
          </p:spPr>
        </p:pic>
      </p:grpSp>
      <p:sp>
        <p:nvSpPr>
          <p:cNvPr id="6" name="Picture Placeholder 4">
            <a:extLst>
              <a:ext uri="{FF2B5EF4-FFF2-40B4-BE49-F238E27FC236}">
                <a16:creationId xmlns:a16="http://schemas.microsoft.com/office/drawing/2014/main" id="{F7C04AAD-E337-4CAB-A273-C8C3B3CA6921}"/>
              </a:ext>
            </a:extLst>
          </p:cNvPr>
          <p:cNvSpPr>
            <a:spLocks noGrp="1"/>
          </p:cNvSpPr>
          <p:nvPr>
            <p:ph type="pic" sz="quarter" idx="19" hasCustomPrompt="1"/>
          </p:nvPr>
        </p:nvSpPr>
        <p:spPr>
          <a:xfrm rot="21198164">
            <a:off x="8497994" y="1966625"/>
            <a:ext cx="2548889" cy="3635736"/>
          </a:xfrm>
        </p:spPr>
        <p:txBody>
          <a:bodyPr/>
          <a:lstStyle>
            <a:lvl1pPr>
              <a:defRPr/>
            </a:lvl1pPr>
          </a:lstStyle>
          <a:p>
            <a:r>
              <a:rPr lang="en-AU" dirty="0"/>
              <a:t>Document image</a:t>
            </a:r>
          </a:p>
        </p:txBody>
      </p:sp>
    </p:spTree>
    <p:extLst>
      <p:ext uri="{BB962C8B-B14F-4D97-AF65-F5344CB8AC3E}">
        <p14:creationId xmlns:p14="http://schemas.microsoft.com/office/powerpoint/2010/main" val="13651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llou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Content Placeholder 2">
            <a:extLst>
              <a:ext uri="{FF2B5EF4-FFF2-40B4-BE49-F238E27FC236}">
                <a16:creationId xmlns:a16="http://schemas.microsoft.com/office/drawing/2014/main" id="{7264D12D-DAEB-B762-87C4-84AC691386B5}"/>
              </a:ext>
            </a:extLst>
          </p:cNvPr>
          <p:cNvSpPr>
            <a:spLocks noGrp="1"/>
          </p:cNvSpPr>
          <p:nvPr>
            <p:ph sz="half" idx="1" hasCustomPrompt="1"/>
          </p:nvPr>
        </p:nvSpPr>
        <p:spPr>
          <a:xfrm>
            <a:off x="360000" y="1584000"/>
            <a:ext cx="5616000" cy="4499998"/>
          </a:xfrm>
        </p:spPr>
        <p:txBody>
          <a:bodyPr/>
          <a:lstStyle>
            <a:lvl1pPr>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3" name="Rectangle: Rounded Corners 2">
            <a:extLst>
              <a:ext uri="{FF2B5EF4-FFF2-40B4-BE49-F238E27FC236}">
                <a16:creationId xmlns:a16="http://schemas.microsoft.com/office/drawing/2014/main" id="{E9F8B789-3BDD-E51F-0464-C5095105CA0B}"/>
              </a:ext>
            </a:extLst>
          </p:cNvPr>
          <p:cNvSpPr/>
          <p:nvPr userDrawn="1"/>
        </p:nvSpPr>
        <p:spPr>
          <a:xfrm>
            <a:off x="6379535" y="1583989"/>
            <a:ext cx="5452465" cy="4499997"/>
          </a:xfrm>
          <a:prstGeom prst="roundRect">
            <a:avLst>
              <a:gd name="adj" fmla="val 8003"/>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4"/>
              </a:solidFill>
            </a:endParaRPr>
          </a:p>
        </p:txBody>
      </p:sp>
      <p:sp>
        <p:nvSpPr>
          <p:cNvPr id="6" name="Content Placeholder 2">
            <a:extLst>
              <a:ext uri="{FF2B5EF4-FFF2-40B4-BE49-F238E27FC236}">
                <a16:creationId xmlns:a16="http://schemas.microsoft.com/office/drawing/2014/main" id="{6B06FBC2-B6FD-CD3D-EFEE-C13756B43430}"/>
              </a:ext>
            </a:extLst>
          </p:cNvPr>
          <p:cNvSpPr>
            <a:spLocks noGrp="1"/>
          </p:cNvSpPr>
          <p:nvPr>
            <p:ph sz="half" idx="19" hasCustomPrompt="1"/>
          </p:nvPr>
        </p:nvSpPr>
        <p:spPr>
          <a:xfrm>
            <a:off x="6675237" y="1886738"/>
            <a:ext cx="4850456" cy="3869020"/>
          </a:xfrm>
        </p:spPr>
        <p:txBody>
          <a:bodyPr/>
          <a:lstStyle>
            <a:lvl1pPr algn="l">
              <a:defRPr sz="1800"/>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091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F8871C-2E9B-5DF5-2D4F-5A0C06C39A4C}"/>
              </a:ext>
              <a:ext uri="{C183D7F6-B498-43B3-948B-1728B52AA6E4}">
                <adec:decorative xmlns:adec="http://schemas.microsoft.com/office/drawing/2017/decorative" val="1"/>
              </a:ext>
            </a:extLst>
          </p:cNvPr>
          <p:cNvSpPr txBox="1"/>
          <p:nvPr userDrawn="1"/>
        </p:nvSpPr>
        <p:spPr>
          <a:xfrm>
            <a:off x="3269454" y="-263449"/>
            <a:ext cx="1963103" cy="2827973"/>
          </a:xfrm>
          <a:prstGeom prst="rect">
            <a:avLst/>
          </a:prstGeom>
          <a:noFill/>
        </p:spPr>
        <p:txBody>
          <a:bodyPr wrap="square" lIns="0" tIns="0" rIns="0" bIns="0" rtlCol="0">
            <a:noAutofit/>
          </a:bodyPr>
          <a:lstStyle/>
          <a:p>
            <a:pPr algn="l"/>
            <a:r>
              <a:rPr lang="en-AU" sz="35000" dirty="0">
                <a:solidFill>
                  <a:srgbClr val="CDD3D6"/>
                </a:solidFill>
              </a:rPr>
              <a:t>“</a:t>
            </a:r>
          </a:p>
        </p:txBody>
      </p:sp>
      <p:cxnSp>
        <p:nvCxnSpPr>
          <p:cNvPr id="7" name="Straight Connector 6">
            <a:extLst>
              <a:ext uri="{FF2B5EF4-FFF2-40B4-BE49-F238E27FC236}">
                <a16:creationId xmlns:a16="http://schemas.microsoft.com/office/drawing/2014/main" id="{F9E1E980-8C11-D173-009D-B6A5EFB0E9C9}"/>
              </a:ext>
              <a:ext uri="{C183D7F6-B498-43B3-948B-1728B52AA6E4}">
                <adec:decorative xmlns:adec="http://schemas.microsoft.com/office/drawing/2017/decorative" val="1"/>
              </a:ext>
            </a:extLst>
          </p:cNvPr>
          <p:cNvCxnSpPr/>
          <p:nvPr userDrawn="1"/>
        </p:nvCxnSpPr>
        <p:spPr>
          <a:xfrm>
            <a:off x="3086574" y="359998"/>
            <a:ext cx="0" cy="5976002"/>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Text Placeholder 14">
            <a:extLst>
              <a:ext uri="{FF2B5EF4-FFF2-40B4-BE49-F238E27FC236}">
                <a16:creationId xmlns:a16="http://schemas.microsoft.com/office/drawing/2014/main" id="{5F96F3EB-62B5-B30A-9550-210C8AC3F128}"/>
              </a:ext>
            </a:extLst>
          </p:cNvPr>
          <p:cNvSpPr>
            <a:spLocks noGrp="1"/>
          </p:cNvSpPr>
          <p:nvPr>
            <p:ph type="body" sz="quarter" idx="14" hasCustomPrompt="1"/>
          </p:nvPr>
        </p:nvSpPr>
        <p:spPr>
          <a:xfrm>
            <a:off x="3511550" y="2036762"/>
            <a:ext cx="8108950" cy="3458057"/>
          </a:xfr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lang="en-US" sz="2400" b="0" kern="1200" dirty="0" smtClean="0">
                <a:solidFill>
                  <a:schemeClr val="accent1"/>
                </a:solidFill>
                <a:latin typeface="+mj-lt"/>
                <a:ea typeface="+mn-ea"/>
                <a:cs typeface="+mn-cs"/>
              </a:defRPr>
            </a:lvl1pPr>
          </a:lstStyle>
          <a:p>
            <a:pPr lvl="0"/>
            <a:r>
              <a:rPr lang="en-US" dirty="0"/>
              <a:t>Quote text</a:t>
            </a:r>
          </a:p>
        </p:txBody>
      </p:sp>
      <p:sp>
        <p:nvSpPr>
          <p:cNvPr id="10" name="Text Placeholder 14">
            <a:extLst>
              <a:ext uri="{FF2B5EF4-FFF2-40B4-BE49-F238E27FC236}">
                <a16:creationId xmlns:a16="http://schemas.microsoft.com/office/drawing/2014/main" id="{F1E02FEE-528E-0CDD-0DB4-625A0D610B6A}"/>
              </a:ext>
            </a:extLst>
          </p:cNvPr>
          <p:cNvSpPr>
            <a:spLocks noGrp="1"/>
          </p:cNvSpPr>
          <p:nvPr>
            <p:ph type="body" sz="quarter" idx="15" hasCustomPrompt="1"/>
          </p:nvPr>
        </p:nvSpPr>
        <p:spPr>
          <a:xfrm>
            <a:off x="3526324" y="5494820"/>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800" b="0" kern="1200" dirty="0" smtClean="0">
                <a:solidFill>
                  <a:schemeClr val="accent1"/>
                </a:solidFill>
                <a:latin typeface="+mj-lt"/>
                <a:ea typeface="+mn-ea"/>
                <a:cs typeface="+mn-cs"/>
              </a:defRPr>
            </a:lvl1pPr>
          </a:lstStyle>
          <a:p>
            <a:pPr lvl="0"/>
            <a:r>
              <a:rPr lang="en-US" dirty="0"/>
              <a:t>– Author (</a:t>
            </a:r>
            <a:r>
              <a:rPr lang="en-US" dirty="0" err="1"/>
              <a:t>YYYY:page</a:t>
            </a:r>
            <a:r>
              <a:rPr lang="en-US" dirty="0"/>
              <a:t> number)</a:t>
            </a:r>
          </a:p>
        </p:txBody>
      </p:sp>
      <p:sp>
        <p:nvSpPr>
          <p:cNvPr id="11" name="Text Placeholder 14">
            <a:extLst>
              <a:ext uri="{FF2B5EF4-FFF2-40B4-BE49-F238E27FC236}">
                <a16:creationId xmlns:a16="http://schemas.microsoft.com/office/drawing/2014/main" id="{4727BE8E-6A1C-C35B-FE43-E4276FE9240C}"/>
              </a:ext>
            </a:extLst>
          </p:cNvPr>
          <p:cNvSpPr>
            <a:spLocks noGrp="1"/>
          </p:cNvSpPr>
          <p:nvPr>
            <p:ph type="body" sz="quarter" idx="16" hasCustomPrompt="1"/>
          </p:nvPr>
        </p:nvSpPr>
        <p:spPr>
          <a:xfrm>
            <a:off x="3526324" y="5912861"/>
            <a:ext cx="8108950" cy="423139"/>
          </a:xfrm>
        </p:spPr>
        <p:txBody>
          <a:bodyPr/>
          <a:lstStyle>
            <a:lvl1pPr marL="0" indent="0" algn="r" defTabSz="914377" rtl="0" eaLnBrk="1" latinLnBrk="0" hangingPunct="1">
              <a:lnSpc>
                <a:spcPct val="150000"/>
              </a:lnSpc>
              <a:spcBef>
                <a:spcPts val="0"/>
              </a:spcBef>
              <a:spcAft>
                <a:spcPts val="1200"/>
              </a:spcAft>
              <a:buFont typeface="Arial" panose="020B0604020202020204" pitchFamily="34" charset="0"/>
              <a:buNone/>
              <a:defRPr lang="en-US" sz="1200" b="0" kern="1200" dirty="0" smtClean="0">
                <a:solidFill>
                  <a:schemeClr val="tx1"/>
                </a:solidFill>
                <a:latin typeface="+mj-lt"/>
                <a:ea typeface="+mn-ea"/>
                <a:cs typeface="+mn-cs"/>
              </a:defRPr>
            </a:lvl1pPr>
          </a:lstStyle>
          <a:p>
            <a:pPr lvl="0"/>
            <a:r>
              <a:rPr lang="en-US" dirty="0"/>
              <a:t>Name of text</a:t>
            </a:r>
          </a:p>
        </p:txBody>
      </p:sp>
      <p:pic>
        <p:nvPicPr>
          <p:cNvPr id="13" name="Picture 12">
            <a:extLst>
              <a:ext uri="{FF2B5EF4-FFF2-40B4-BE49-F238E27FC236}">
                <a16:creationId xmlns:a16="http://schemas.microsoft.com/office/drawing/2014/main" id="{0527177B-E69E-4192-EE46-019AE8C241B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2669954" cy="6858000"/>
          </a:xfrm>
          <a:prstGeom prst="rect">
            <a:avLst/>
          </a:prstGeom>
        </p:spPr>
      </p:pic>
    </p:spTree>
    <p:extLst>
      <p:ext uri="{BB962C8B-B14F-4D97-AF65-F5344CB8AC3E}">
        <p14:creationId xmlns:p14="http://schemas.microsoft.com/office/powerpoint/2010/main" val="1614075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highlight blue">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825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
        <p:nvSpPr>
          <p:cNvPr id="2" name="Title 1">
            <a:extLst>
              <a:ext uri="{FF2B5EF4-FFF2-40B4-BE49-F238E27FC236}">
                <a16:creationId xmlns:a16="http://schemas.microsoft.com/office/drawing/2014/main" id="{88C7C230-6728-957B-B6ED-1DD9FE8060FF}"/>
              </a:ext>
            </a:extLst>
          </p:cNvPr>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rgbClr val="00296C"/>
                </a:solidFill>
              </a:defRPr>
            </a:lvl1pPr>
          </a:lstStyle>
          <a:p>
            <a:r>
              <a:rPr lang="en-GB"/>
              <a:t>Click to edit Master title style</a:t>
            </a:r>
            <a:endParaRPr lang="en-US" dirty="0"/>
          </a:p>
        </p:txBody>
      </p:sp>
      <p:sp>
        <p:nvSpPr>
          <p:cNvPr id="13" name="Text Placeholder 51">
            <a:extLst>
              <a:ext uri="{FF2B5EF4-FFF2-40B4-BE49-F238E27FC236}">
                <a16:creationId xmlns:a16="http://schemas.microsoft.com/office/drawing/2014/main" id="{ED72B8C4-8D7B-20BD-9B46-1BC97B97697A}"/>
              </a:ext>
            </a:extLst>
          </p:cNvPr>
          <p:cNvSpPr>
            <a:spLocks noGrp="1"/>
          </p:cNvSpPr>
          <p:nvPr>
            <p:ph type="body" sz="quarter" idx="12" hasCustomPrompt="1"/>
          </p:nvPr>
        </p:nvSpPr>
        <p:spPr>
          <a:xfrm>
            <a:off x="359998" y="4778427"/>
            <a:ext cx="8532000"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 presenter title</a:t>
            </a:r>
            <a:endParaRPr lang="en-AU" dirty="0"/>
          </a:p>
        </p:txBody>
      </p:sp>
      <p:sp>
        <p:nvSpPr>
          <p:cNvPr id="15" name="Text Placeholder 51">
            <a:extLst>
              <a:ext uri="{FF2B5EF4-FFF2-40B4-BE49-F238E27FC236}">
                <a16:creationId xmlns:a16="http://schemas.microsoft.com/office/drawing/2014/main" id="{F75C817C-04B0-B672-91D9-B0DBB7B21B4D}"/>
              </a:ext>
            </a:extLst>
          </p:cNvPr>
          <p:cNvSpPr>
            <a:spLocks noGrp="1"/>
          </p:cNvSpPr>
          <p:nvPr>
            <p:ph type="body" sz="quarter" idx="13" hasCustomPrompt="1"/>
          </p:nvPr>
        </p:nvSpPr>
        <p:spPr>
          <a:xfrm>
            <a:off x="9071998" y="4273686"/>
            <a:ext cx="2772001" cy="424497"/>
          </a:xfrm>
        </p:spPr>
        <p:txBody>
          <a:bodyPr/>
          <a:lstStyle>
            <a:lvl1pPr>
              <a:defRPr sz="1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6" name="Text Placeholder 51">
            <a:extLst>
              <a:ext uri="{FF2B5EF4-FFF2-40B4-BE49-F238E27FC236}">
                <a16:creationId xmlns:a16="http://schemas.microsoft.com/office/drawing/2014/main" id="{08636096-4E7F-7255-5E0A-F76A98B8F543}"/>
              </a:ext>
            </a:extLst>
          </p:cNvPr>
          <p:cNvSpPr>
            <a:spLocks noGrp="1"/>
          </p:cNvSpPr>
          <p:nvPr>
            <p:ph type="body" sz="quarter" idx="14" hasCustomPrompt="1"/>
          </p:nvPr>
        </p:nvSpPr>
        <p:spPr>
          <a:xfrm>
            <a:off x="359998" y="4273686"/>
            <a:ext cx="8532000" cy="424497"/>
          </a:xfrm>
        </p:spPr>
        <p:txBody>
          <a:bodyPr/>
          <a:lstStyle>
            <a:lvl1pPr>
              <a:defRPr>
                <a:solidFill>
                  <a:schemeClr val="accent4"/>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Tree>
    <p:extLst>
      <p:ext uri="{BB962C8B-B14F-4D97-AF65-F5344CB8AC3E}">
        <p14:creationId xmlns:p14="http://schemas.microsoft.com/office/powerpoint/2010/main" val="386982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highlight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CBE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cxnSp>
        <p:nvCxnSpPr>
          <p:cNvPr id="6" name="Straight Connector 5">
            <a:extLst>
              <a:ext uri="{FF2B5EF4-FFF2-40B4-BE49-F238E27FC236}">
                <a16:creationId xmlns:a16="http://schemas.microsoft.com/office/drawing/2014/main" id="{053C8499-9BAC-B3D5-E98B-61829B445DC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07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highlight grey">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GB"/>
              <a:t>Click to edit Master title style</a:t>
            </a:r>
            <a:endParaRPr lang="en-US"/>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549116"/>
            <a:ext cx="12192000" cy="530888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5" name="Text Placeholder 10">
            <a:extLst>
              <a:ext uri="{FF2B5EF4-FFF2-40B4-BE49-F238E27FC236}">
                <a16:creationId xmlns:a16="http://schemas.microsoft.com/office/drawing/2014/main" id="{14C244D9-DD08-66EB-5CE3-230309CC0031}"/>
              </a:ext>
            </a:extLst>
          </p:cNvPr>
          <p:cNvSpPr>
            <a:spLocks noGrp="1"/>
          </p:cNvSpPr>
          <p:nvPr>
            <p:ph type="body" sz="quarter" idx="19" hasCustomPrompt="1"/>
          </p:nvPr>
        </p:nvSpPr>
        <p:spPr>
          <a:xfrm>
            <a:off x="360000" y="1862942"/>
            <a:ext cx="11484000" cy="4491058"/>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689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column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302463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eature column gre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261189-1322-1FFF-97C5-10FB07056386}"/>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pic>
        <p:nvPicPr>
          <p:cNvPr id="6" name="Picture 5" descr="NSW Government logo">
            <a:extLst>
              <a:ext uri="{FF2B5EF4-FFF2-40B4-BE49-F238E27FC236}">
                <a16:creationId xmlns:a16="http://schemas.microsoft.com/office/drawing/2014/main" id="{B4244BC1-9C77-D2F1-9025-BA8B21E4D74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7" name="Content Placeholder 3">
            <a:extLst>
              <a:ext uri="{FF2B5EF4-FFF2-40B4-BE49-F238E27FC236}">
                <a16:creationId xmlns:a16="http://schemas.microsoft.com/office/drawing/2014/main" id="{528F89D3-540D-0919-66BC-C469965FC474}"/>
              </a:ext>
            </a:extLst>
          </p:cNvPr>
          <p:cNvSpPr>
            <a:spLocks noGrp="1"/>
          </p:cNvSpPr>
          <p:nvPr>
            <p:ph sz="half" idx="2" hasCustomPrompt="1"/>
          </p:nvPr>
        </p:nvSpPr>
        <p:spPr>
          <a:xfrm>
            <a:off x="7417612" y="1800000"/>
            <a:ext cx="4426387" cy="4554000"/>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Text Placeholder 4">
            <a:extLst>
              <a:ext uri="{FF2B5EF4-FFF2-40B4-BE49-F238E27FC236}">
                <a16:creationId xmlns:a16="http://schemas.microsoft.com/office/drawing/2014/main" id="{2CD69226-3048-02BD-1796-00C8D2EF344F}"/>
              </a:ext>
            </a:extLst>
          </p:cNvPr>
          <p:cNvSpPr>
            <a:spLocks noGrp="1"/>
          </p:cNvSpPr>
          <p:nvPr>
            <p:ph type="body" sz="quarter" idx="17" hasCustomPrompt="1"/>
          </p:nvPr>
        </p:nvSpPr>
        <p:spPr>
          <a:xfrm>
            <a:off x="360363" y="1800001"/>
            <a:ext cx="6443637" cy="4553999"/>
          </a:xfrm>
        </p:spPr>
        <p:txBody>
          <a:bodyPr/>
          <a:lstStyle>
            <a:lvl1pPr>
              <a:defRPr sz="1800"/>
            </a:lvl1pPr>
            <a:lvl2pPr>
              <a:defRPr sz="1800"/>
            </a:lvl2pPr>
            <a:lvl3pPr>
              <a:defRPr sz="1800"/>
            </a:lvl3pPr>
            <a:lvl4pPr>
              <a:defRPr sz="1800"/>
            </a:lvl4pPr>
            <a:lvl5pPr>
              <a:defRPr sz="18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0" name="Title 3">
            <a:extLst>
              <a:ext uri="{FF2B5EF4-FFF2-40B4-BE49-F238E27FC236}">
                <a16:creationId xmlns:a16="http://schemas.microsoft.com/office/drawing/2014/main" id="{62A2E60B-E3FC-EC87-D031-9325EBBDCDC0}"/>
              </a:ext>
            </a:extLst>
          </p:cNvPr>
          <p:cNvSpPr>
            <a:spLocks noGrp="1"/>
          </p:cNvSpPr>
          <p:nvPr>
            <p:ph type="title"/>
          </p:nvPr>
        </p:nvSpPr>
        <p:spPr>
          <a:xfrm>
            <a:off x="360000" y="360000"/>
            <a:ext cx="6444001" cy="545601"/>
          </a:xfrm>
        </p:spPr>
        <p:txBody>
          <a:bodyPr/>
          <a:lstStyle>
            <a:lvl1pPr>
              <a:defRPr>
                <a:solidFill>
                  <a:schemeClr val="accent1"/>
                </a:solidFill>
              </a:defRPr>
            </a:lvl1pPr>
          </a:lstStyle>
          <a:p>
            <a:r>
              <a:rPr lang="en-GB"/>
              <a:t>Click to edit Master title style</a:t>
            </a:r>
            <a:endParaRPr lang="en-AU" dirty="0"/>
          </a:p>
        </p:txBody>
      </p:sp>
      <p:sp>
        <p:nvSpPr>
          <p:cNvPr id="15" name="Text Placeholder 10">
            <a:extLst>
              <a:ext uri="{FF2B5EF4-FFF2-40B4-BE49-F238E27FC236}">
                <a16:creationId xmlns:a16="http://schemas.microsoft.com/office/drawing/2014/main" id="{329D4781-7A62-0AEA-9923-4D79CDBAF475}"/>
              </a:ext>
            </a:extLst>
          </p:cNvPr>
          <p:cNvSpPr>
            <a:spLocks noGrp="1"/>
          </p:cNvSpPr>
          <p:nvPr>
            <p:ph type="body" sz="quarter" idx="18" hasCustomPrompt="1"/>
          </p:nvPr>
        </p:nvSpPr>
        <p:spPr>
          <a:xfrm>
            <a:off x="360000" y="980969"/>
            <a:ext cx="6444001"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6" name="Slide Number Placeholder 4">
            <a:extLst>
              <a:ext uri="{FF2B5EF4-FFF2-40B4-BE49-F238E27FC236}">
                <a16:creationId xmlns:a16="http://schemas.microsoft.com/office/drawing/2014/main" id="{F38829E2-5B70-1DB2-DC90-847F05173375}"/>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Tree>
    <p:extLst>
      <p:ext uri="{BB962C8B-B14F-4D97-AF65-F5344CB8AC3E}">
        <p14:creationId xmlns:p14="http://schemas.microsoft.com/office/powerpoint/2010/main" val="112355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eature image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2419301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eature image 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F422DE0-E1CC-D787-19FA-0F7B3D4EAA93}"/>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5" name="Title 1">
            <a:extLst>
              <a:ext uri="{FF2B5EF4-FFF2-40B4-BE49-F238E27FC236}">
                <a16:creationId xmlns:a16="http://schemas.microsoft.com/office/drawing/2014/main" id="{20DE6D46-38D9-2F46-294E-8EAADBDD7D27}"/>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sp>
        <p:nvSpPr>
          <p:cNvPr id="7" name="Slide Number Placeholder 1">
            <a:extLst>
              <a:ext uri="{FF2B5EF4-FFF2-40B4-BE49-F238E27FC236}">
                <a16:creationId xmlns:a16="http://schemas.microsoft.com/office/drawing/2014/main" id="{6EA5BE4F-B9DF-0C17-C0CB-C288DFF237CC}"/>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9" name="Text Placeholder 3">
            <a:extLst>
              <a:ext uri="{FF2B5EF4-FFF2-40B4-BE49-F238E27FC236}">
                <a16:creationId xmlns:a16="http://schemas.microsoft.com/office/drawing/2014/main" id="{92EF9271-D0D5-BFE6-1EE4-F10B54B37AF7}"/>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A9FF9E72-9D06-B4C4-2E9F-51E8796A0239}"/>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3" name="Picture Placeholder 8">
            <a:extLst>
              <a:ext uri="{FF2B5EF4-FFF2-40B4-BE49-F238E27FC236}">
                <a16:creationId xmlns:a16="http://schemas.microsoft.com/office/drawing/2014/main" id="{A2D38A9A-C242-2929-EF6C-F41B8AF9AAB4}"/>
              </a:ext>
              <a:ext uri="{C183D7F6-B498-43B3-948B-1728B52AA6E4}">
                <adec:decorative xmlns:adec="http://schemas.microsoft.com/office/drawing/2017/decorative" val="1"/>
              </a:ext>
            </a:extLst>
          </p:cNvPr>
          <p:cNvSpPr>
            <a:spLocks noGrp="1"/>
          </p:cNvSpPr>
          <p:nvPr>
            <p:ph type="pic" sz="quarter" idx="13"/>
          </p:nvPr>
        </p:nvSpPr>
        <p:spPr>
          <a:xfrm>
            <a:off x="306805" y="360000"/>
            <a:ext cx="4426388" cy="5976000"/>
          </a:xfrm>
        </p:spPr>
        <p:txBody>
          <a:bodyPr/>
          <a:lstStyle/>
          <a:p>
            <a:r>
              <a:rPr lang="en-GB"/>
              <a:t>Click icon to add picture</a:t>
            </a:r>
            <a:endParaRPr lang="en-AU"/>
          </a:p>
        </p:txBody>
      </p:sp>
    </p:spTree>
    <p:extLst>
      <p:ext uri="{BB962C8B-B14F-4D97-AF65-F5344CB8AC3E}">
        <p14:creationId xmlns:p14="http://schemas.microsoft.com/office/powerpoint/2010/main" val="62308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p:nvPr>
        </p:nvSpPr>
        <p:spPr>
          <a:xfrm>
            <a:off x="5400000" y="360000"/>
            <a:ext cx="5400000" cy="554400"/>
          </a:xfrm>
        </p:spPr>
        <p:txBody>
          <a:bodyPr/>
          <a:lstStyle>
            <a:lvl1pPr>
              <a:defRPr>
                <a:solidFill>
                  <a:schemeClr val="accent1"/>
                </a:solidFill>
              </a:defRPr>
            </a:lvl1pPr>
          </a:lstStyle>
          <a:p>
            <a:r>
              <a:rPr lang="en-GB"/>
              <a:t>Click to edit Master title style</a:t>
            </a:r>
            <a:endParaRPr lang="en-US" dirty="0"/>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5400000" cy="294189"/>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66063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GB"/>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17106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GB"/>
              <a:t>Click to edit Master title style</a:t>
            </a:r>
            <a:endParaRPr lang="en-US"/>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43574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712785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428999"/>
            <a:ext cx="4500000" cy="298457"/>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dirty="0"/>
              <a:t>NSW Department of Education</a:t>
            </a:r>
            <a:endParaRPr lang="en-AU" dirty="0"/>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GB"/>
              <a:t>Click icon to add picture</a:t>
            </a:r>
            <a:endParaRPr lang="en-AU" dirty="0"/>
          </a:p>
        </p:txBody>
      </p:sp>
      <p:sp>
        <p:nvSpPr>
          <p:cNvPr id="9" name="Text Placeholder 51">
            <a:extLst>
              <a:ext uri="{FF2B5EF4-FFF2-40B4-BE49-F238E27FC236}">
                <a16:creationId xmlns:a16="http://schemas.microsoft.com/office/drawing/2014/main" id="{8539577E-818D-2906-641C-DBDD3A298498}"/>
              </a:ext>
            </a:extLst>
          </p:cNvPr>
          <p:cNvSpPr>
            <a:spLocks noGrp="1"/>
          </p:cNvSpPr>
          <p:nvPr>
            <p:ph type="body" sz="quarter" idx="12" hasCustomPrompt="1"/>
          </p:nvPr>
        </p:nvSpPr>
        <p:spPr>
          <a:xfrm>
            <a:off x="4195118" y="2787773"/>
            <a:ext cx="4500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title</a:t>
            </a:r>
            <a:endParaRPr lang="en-AU" dirty="0"/>
          </a:p>
        </p:txBody>
      </p:sp>
      <p:sp>
        <p:nvSpPr>
          <p:cNvPr id="10" name="Text Placeholder 51">
            <a:extLst>
              <a:ext uri="{FF2B5EF4-FFF2-40B4-BE49-F238E27FC236}">
                <a16:creationId xmlns:a16="http://schemas.microsoft.com/office/drawing/2014/main" id="{66A72753-E648-3DEC-E37B-76D131698DC4}"/>
              </a:ext>
            </a:extLst>
          </p:cNvPr>
          <p:cNvSpPr>
            <a:spLocks noGrp="1"/>
          </p:cNvSpPr>
          <p:nvPr>
            <p:ph type="body" sz="quarter" idx="14" hasCustomPrompt="1"/>
          </p:nvPr>
        </p:nvSpPr>
        <p:spPr>
          <a:xfrm>
            <a:off x="9071998" y="2357168"/>
            <a:ext cx="2772001" cy="424497"/>
          </a:xfrm>
        </p:spPr>
        <p:txBody>
          <a:bodyPr/>
          <a:lstStyle>
            <a:lvl1pPr>
              <a:defRPr sz="1800">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00 Month YYYY</a:t>
            </a:r>
            <a:endParaRPr lang="en-AU" dirty="0"/>
          </a:p>
        </p:txBody>
      </p:sp>
      <p:sp>
        <p:nvSpPr>
          <p:cNvPr id="12" name="Text Placeholder 51">
            <a:extLst>
              <a:ext uri="{FF2B5EF4-FFF2-40B4-BE49-F238E27FC236}">
                <a16:creationId xmlns:a16="http://schemas.microsoft.com/office/drawing/2014/main" id="{CC2E7161-226A-E92E-A156-32EFBA600856}"/>
              </a:ext>
            </a:extLst>
          </p:cNvPr>
          <p:cNvSpPr>
            <a:spLocks noGrp="1"/>
          </p:cNvSpPr>
          <p:nvPr>
            <p:ph type="body" sz="quarter" idx="15" hasCustomPrompt="1"/>
          </p:nvPr>
        </p:nvSpPr>
        <p:spPr>
          <a:xfrm>
            <a:off x="359998" y="2357168"/>
            <a:ext cx="3458240" cy="855102"/>
          </a:xfrm>
        </p:spPr>
        <p:txBody>
          <a:bodyPr/>
          <a:lstStyle>
            <a:lvl1pPr>
              <a:defRPr sz="1800">
                <a:solidFill>
                  <a:schemeClr val="accent2"/>
                </a:solidFill>
                <a:latin typeface="Public Sans SemiBold"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endParaRPr lang="en-AU" dirty="0"/>
          </a:p>
        </p:txBody>
      </p:sp>
      <p:sp>
        <p:nvSpPr>
          <p:cNvPr id="13" name="Text Placeholder 51">
            <a:extLst>
              <a:ext uri="{FF2B5EF4-FFF2-40B4-BE49-F238E27FC236}">
                <a16:creationId xmlns:a16="http://schemas.microsoft.com/office/drawing/2014/main" id="{B1069058-209B-FFBB-2663-876FCDF3127A}"/>
              </a:ext>
            </a:extLst>
          </p:cNvPr>
          <p:cNvSpPr>
            <a:spLocks noGrp="1"/>
          </p:cNvSpPr>
          <p:nvPr>
            <p:ph type="body" sz="quarter" idx="16" hasCustomPrompt="1"/>
          </p:nvPr>
        </p:nvSpPr>
        <p:spPr>
          <a:xfrm>
            <a:off x="4195118" y="2353833"/>
            <a:ext cx="4500001" cy="424497"/>
          </a:xfrm>
        </p:spPr>
        <p:txBody>
          <a:bodyPr/>
          <a:lstStyle>
            <a:lvl1pPr>
              <a:defRPr sz="1800" b="1">
                <a:solidFill>
                  <a:schemeClr val="accent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 name</a:t>
            </a:r>
            <a:endParaRPr lang="en-AU" dirty="0"/>
          </a:p>
        </p:txBody>
      </p:sp>
    </p:spTree>
    <p:extLst>
      <p:ext uri="{BB962C8B-B14F-4D97-AF65-F5344CB8AC3E}">
        <p14:creationId xmlns:p14="http://schemas.microsoft.com/office/powerpoint/2010/main" val="419290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F79ECF3-BCDE-740A-3D84-50D86AAC17CD}"/>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674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py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86CBAF-D88A-FE38-A880-E48676285452}"/>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930793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bg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278903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62363672-DC22-A630-C46A-3AA31F386989}"/>
              </a:ext>
              <a:ext uri="{C183D7F6-B498-43B3-948B-1728B52AA6E4}">
                <adec:decorative xmlns:adec="http://schemas.microsoft.com/office/drawing/2017/decorative" val="1"/>
              </a:ext>
            </a:extLst>
          </p:cNvPr>
          <p:cNvSpPr>
            <a:spLocks noGrp="1"/>
          </p:cNvSpPr>
          <p:nvPr>
            <p:ph type="ftr" sz="quarter" idx="3"/>
          </p:nvPr>
        </p:nvSpPr>
        <p:spPr>
          <a:xfrm>
            <a:off x="539999" y="359998"/>
            <a:ext cx="2576581" cy="252004"/>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dirty="0"/>
          </a:p>
        </p:txBody>
      </p: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2"/>
            <a:ext cx="6255979" cy="2033997"/>
          </a:xfrm>
          <a:ln>
            <a:noFill/>
          </a:ln>
        </p:spPr>
        <p:txBody>
          <a:bodyPr anchor="b">
            <a:noAutofit/>
          </a:bodyPr>
          <a:lstStyle>
            <a:lvl1pPr algn="l">
              <a:lnSpc>
                <a:spcPct val="100000"/>
              </a:lnSpc>
              <a:defRPr sz="4800">
                <a:solidFill>
                  <a:schemeClr val="accent1"/>
                </a:solidFill>
                <a:latin typeface="+mj-lt"/>
              </a:defRPr>
            </a:lvl1pPr>
          </a:lstStyle>
          <a:p>
            <a:r>
              <a:rPr lang="en-US" dirty="0"/>
              <a:t>Presentation </a:t>
            </a:r>
            <a:br>
              <a:rPr lang="en-US" dirty="0"/>
            </a:br>
            <a:r>
              <a:rPr lang="en-US" dirty="0"/>
              <a:t>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3624180"/>
            <a:ext cx="6255977"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accent1"/>
                </a:solidFill>
                <a:latin typeface="+mj-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Presenter name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accent1"/>
                </a:solidFill>
                <a:latin typeface="+mj-lt"/>
              </a:defRPr>
            </a:lvl1pPr>
          </a:lstStyle>
          <a:p>
            <a:pPr lvl="0"/>
            <a:r>
              <a:rPr lang="en-US"/>
              <a:t>Presenter title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accent1"/>
                </a:solidFill>
                <a:latin typeface="+mj-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pic>
        <p:nvPicPr>
          <p:cNvPr id="3" name="Picture 2">
            <a:extLst>
              <a:ext uri="{FF2B5EF4-FFF2-40B4-BE49-F238E27FC236}">
                <a16:creationId xmlns:a16="http://schemas.microsoft.com/office/drawing/2014/main" id="{454040E8-663F-9D55-A412-CF6E1BABF208}"/>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1177359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594775-448A-47CA-0392-D156D98D5A0C}"/>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13381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86" userDrawn="1">
          <p15:clr>
            <a:srgbClr val="FBAE40"/>
          </p15:clr>
        </p15:guide>
        <p15:guide id="2" pos="703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C89339-967F-D9D5-143B-D7D71F577937}"/>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dirty="0"/>
              <a:t>NSW Department of Education</a:t>
            </a:r>
          </a:p>
          <a:p>
            <a:endParaRPr lang="en-AU" dirty="0"/>
          </a:p>
        </p:txBody>
      </p: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4" name="Text Placeholder 4">
            <a:extLst>
              <a:ext uri="{FF2B5EF4-FFF2-40B4-BE49-F238E27FC236}">
                <a16:creationId xmlns:a16="http://schemas.microsoft.com/office/drawing/2014/main" id="{E0BFD460-00F6-C078-F72E-C89E7A3AE862}"/>
              </a:ext>
              <a:ext uri="{C183D7F6-B498-43B3-948B-1728B52AA6E4}">
                <adec:decorative xmlns:adec="http://schemas.microsoft.com/office/drawing/2017/decorative" val="0"/>
              </a:ext>
            </a:extLst>
          </p:cNvPr>
          <p:cNvSpPr>
            <a:spLocks noGrp="1"/>
          </p:cNvSpPr>
          <p:nvPr>
            <p:ph type="body" sz="quarter" idx="11" hasCustomPrompt="1"/>
          </p:nvPr>
        </p:nvSpPr>
        <p:spPr>
          <a:xfrm>
            <a:off x="540000" y="2162845"/>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6" name="Picture 5">
            <a:extLst>
              <a:ext uri="{FF2B5EF4-FFF2-40B4-BE49-F238E27FC236}">
                <a16:creationId xmlns:a16="http://schemas.microsoft.com/office/drawing/2014/main" id="{358896C5-72AC-D622-953D-2C89621EBD71}"/>
              </a:ext>
            </a:extLst>
          </p:cNvPr>
          <p:cNvPicPr>
            <a:picLocks noChangeAspect="1"/>
          </p:cNvPicPr>
          <p:nvPr userDrawn="1"/>
        </p:nvPicPr>
        <p:blipFill rotWithShape="1">
          <a:blip r:embed="rId2"/>
          <a:srcRect t="4134"/>
          <a:stretch/>
        </p:blipFill>
        <p:spPr>
          <a:xfrm>
            <a:off x="11157159" y="402690"/>
            <a:ext cx="661191" cy="723198"/>
          </a:xfrm>
          <a:prstGeom prst="rect">
            <a:avLst/>
          </a:prstGeom>
        </p:spPr>
      </p:pic>
    </p:spTree>
    <p:extLst>
      <p:ext uri="{BB962C8B-B14F-4D97-AF65-F5344CB8AC3E}">
        <p14:creationId xmlns:p14="http://schemas.microsoft.com/office/powerpoint/2010/main" val="155331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86" userDrawn="1">
          <p15:clr>
            <a:srgbClr val="FBAE40"/>
          </p15:clr>
        </p15:guide>
        <p15:guide id="2" pos="70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878E4E-8856-0C93-D2C1-05B9CEFACC51}"/>
              </a:ext>
            </a:extLst>
          </p:cNvPr>
          <p:cNvSpPr/>
          <p:nvPr userDrawn="1"/>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bg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bg1"/>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4"/>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7" name="Picture 6">
            <a:extLst>
              <a:ext uri="{FF2B5EF4-FFF2-40B4-BE49-F238E27FC236}">
                <a16:creationId xmlns:a16="http://schemas.microsoft.com/office/drawing/2014/main" id="{E1E50149-E853-8C5B-AA8D-D4A37E17848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Tree>
    <p:extLst>
      <p:ext uri="{BB962C8B-B14F-4D97-AF65-F5344CB8AC3E}">
        <p14:creationId xmlns:p14="http://schemas.microsoft.com/office/powerpoint/2010/main" val="58512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692FFE6-7CF6-A65F-0451-2D195297B773}"/>
              </a:ext>
            </a:extLst>
          </p:cNvPr>
          <p:cNvSpPr/>
          <p:nvPr userDrawn="1"/>
        </p:nvSpPr>
        <p:spPr>
          <a:xfrm>
            <a:off x="0" y="0"/>
            <a:ext cx="121920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B8FB9B9-103C-CE96-6233-29AE6002CCE6}"/>
              </a:ext>
            </a:extLst>
          </p:cNvPr>
          <p:cNvSpPr/>
          <p:nvPr userDrawn="1"/>
        </p:nvSpPr>
        <p:spPr>
          <a:xfrm>
            <a:off x="11027664" y="210312"/>
            <a:ext cx="950975" cy="10332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AU"/>
              <a:t>NSW Department of Education</a:t>
            </a:r>
          </a:p>
          <a:p>
            <a:endParaRPr lang="en-AU" dirty="0"/>
          </a:p>
        </p:txBody>
      </p:sp>
      <p:sp>
        <p:nvSpPr>
          <p:cNvPr id="2" name="Title 1"/>
          <p:cNvSpPr>
            <a:spLocks noGrp="1"/>
          </p:cNvSpPr>
          <p:nvPr>
            <p:ph type="ctrTitle" hasCustomPrompt="1"/>
          </p:nvPr>
        </p:nvSpPr>
        <p:spPr>
          <a:xfrm>
            <a:off x="540000" y="4152935"/>
            <a:ext cx="6217187" cy="1224000"/>
          </a:xfrm>
          <a:ln>
            <a:noFill/>
          </a:ln>
        </p:spPr>
        <p:txBody>
          <a:bodyPr anchor="t">
            <a:noAutofit/>
          </a:bodyPr>
          <a:lstStyle>
            <a:lvl1pPr algn="l">
              <a:lnSpc>
                <a:spcPct val="110000"/>
              </a:lnSpc>
              <a:defRPr sz="4800">
                <a:solidFill>
                  <a:schemeClr val="accent1"/>
                </a:solidFill>
                <a:latin typeface="+mj-lt"/>
              </a:defRPr>
            </a:lvl1pPr>
          </a:lstStyle>
          <a:p>
            <a:pPr>
              <a:lnSpc>
                <a:spcPct val="100000"/>
              </a:lnSpc>
            </a:pPr>
            <a:r>
              <a:rPr lang="en-AU" dirty="0"/>
              <a:t>Divider 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1" y="0"/>
            <a:ext cx="5063999" cy="6858000"/>
          </a:xfrm>
        </p:spPr>
        <p:txBody>
          <a:bodyPr/>
          <a:lstStyle>
            <a:lvl1pPr>
              <a:defRPr>
                <a:solidFill>
                  <a:schemeClr val="accent2"/>
                </a:solidFill>
              </a:defRPr>
            </a:lvl1pPr>
          </a:lstStyle>
          <a:p>
            <a:r>
              <a:rPr lang="en-GB"/>
              <a:t>Click icon to add picture</a:t>
            </a:r>
            <a:endParaRPr lang="en-AU" dirty="0"/>
          </a:p>
        </p:txBody>
      </p:sp>
      <p:sp>
        <p:nvSpPr>
          <p:cNvPr id="10" name="Text Placeholder 4">
            <a:extLst>
              <a:ext uri="{FF2B5EF4-FFF2-40B4-BE49-F238E27FC236}">
                <a16:creationId xmlns:a16="http://schemas.microsoft.com/office/drawing/2014/main" id="{DA50952E-99C6-4BA0-A8E1-7EE82E8084D5}"/>
              </a:ext>
              <a:ext uri="{C183D7F6-B498-43B3-948B-1728B52AA6E4}">
                <adec:decorative xmlns:adec="http://schemas.microsoft.com/office/drawing/2017/decorative" val="0"/>
              </a:ext>
            </a:extLst>
          </p:cNvPr>
          <p:cNvSpPr>
            <a:spLocks noGrp="1"/>
          </p:cNvSpPr>
          <p:nvPr>
            <p:ph type="body" sz="quarter" idx="11" hasCustomPrompt="1"/>
          </p:nvPr>
        </p:nvSpPr>
        <p:spPr>
          <a:xfrm>
            <a:off x="540000" y="2247899"/>
            <a:ext cx="2880000" cy="1638301"/>
          </a:xfrm>
        </p:spPr>
        <p:txBody>
          <a:bodyPr anchor="t">
            <a:noAutofit/>
          </a:bodyPr>
          <a:lstStyle>
            <a:lvl1pPr algn="l">
              <a:lnSpc>
                <a:spcPct val="80000"/>
              </a:lnSpc>
              <a:spcAft>
                <a:spcPts val="0"/>
              </a:spcAft>
              <a:defRPr sz="15000">
                <a:solidFill>
                  <a:schemeClr val="accent2"/>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a:t>
            </a:r>
          </a:p>
        </p:txBody>
      </p:sp>
      <p:pic>
        <p:nvPicPr>
          <p:cNvPr id="5" name="Picture 4">
            <a:extLst>
              <a:ext uri="{FF2B5EF4-FFF2-40B4-BE49-F238E27FC236}">
                <a16:creationId xmlns:a16="http://schemas.microsoft.com/office/drawing/2014/main" id="{BE67997B-1EF6-0F8C-A7CA-C69549ADFDAA}"/>
              </a:ext>
            </a:extLst>
          </p:cNvPr>
          <p:cNvPicPr>
            <a:picLocks noChangeAspect="1"/>
          </p:cNvPicPr>
          <p:nvPr userDrawn="1"/>
        </p:nvPicPr>
        <p:blipFill rotWithShape="1">
          <a:blip r:embed="rId2"/>
          <a:srcRect t="4134"/>
          <a:stretch/>
        </p:blipFill>
        <p:spPr>
          <a:xfrm>
            <a:off x="6134780" y="359998"/>
            <a:ext cx="661191" cy="723198"/>
          </a:xfrm>
          <a:prstGeom prst="rect">
            <a:avLst/>
          </a:prstGeom>
        </p:spPr>
      </p:pic>
    </p:spTree>
    <p:extLst>
      <p:ext uri="{BB962C8B-B14F-4D97-AF65-F5344CB8AC3E}">
        <p14:creationId xmlns:p14="http://schemas.microsoft.com/office/powerpoint/2010/main" val="384957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33"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38313258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40"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s://www.pxfuel.com/en%E2%80%8B/free-photo-xzgqf"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hyperlink" Target="https://educationstandards.nsw.edu.au/wps/portal/nesa/resource-finder/hsc-exam-papers/2022/music-1-2022-hsc-exam-pack" TargetMode="Externa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hyperlink" Target="https://educationstandards.nsw.edu.au/wps/portal/nesa/resource-finder/hsc-exam-papers/2022/music-1-2022-hsc-exam-pac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educationstandards.nsw.edu.au/wps/portal/nesa/resource-finder/hsc-exam-papers/2022/music-1-2022-hsc-exam-pack" TargetMode="External"/><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hyperlink" Target="https://educationstandards.nsw.edu.au/wps/portal/nesa/resource-finder/hsc-exam-papers/2022/music-1-2022-hsc-exam-pack" TargetMode="External"/><Relationship Id="rId2" Type="http://schemas.openxmlformats.org/officeDocument/2006/relationships/image" Target="../media/image22.png"/><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 Id="rId4" Type="http://schemas.openxmlformats.org/officeDocument/2006/relationships/hyperlink" Target="https://educationstandards.nsw.edu.au/wps/portal/nesa/resource-finder/hsc-exam-papers/2022/music-1-2022-hsc-exam-pack"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hyperlink" Target="https://educationstandards.nsw.edu.au/wps/portal/nesa/resource-finder/hsc-exam-papers/2022/music-1-2022-hsc-exam-pack" TargetMode="External"/><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https://educationstandards.nsw.edu.au/wps/portal/nesa/home" TargetMode="External"/><Relationship Id="rId7" Type="http://schemas.openxmlformats.org/officeDocument/2006/relationships/hyperlink" Target="https://educationstandards.nsw.edu.au/wps/portal/nesa/resource-finder/hsc-exam-papers/2022/music-1-2022-hsc-exam-pack" TargetMode="External"/><Relationship Id="rId2" Type="http://schemas.openxmlformats.org/officeDocument/2006/relationships/hyperlink" Target="https://educationstandards.nsw.edu.au/wps/portal/nesa/mini-footer/copyright" TargetMode="External"/><Relationship Id="rId1" Type="http://schemas.openxmlformats.org/officeDocument/2006/relationships/slideLayout" Target="../slideLayouts/slideLayout30.xml"/><Relationship Id="rId6" Type="http://schemas.openxmlformats.org/officeDocument/2006/relationships/hyperlink" Target="https://www.youtube.com/watch?v=bOsV1kOarV0" TargetMode="External"/><Relationship Id="rId5" Type="http://schemas.openxmlformats.org/officeDocument/2006/relationships/hyperlink" Target="https://www.youtube.com/watch?v=gWSfO0cyyaA" TargetMode="External"/><Relationship Id="rId4" Type="http://schemas.openxmlformats.org/officeDocument/2006/relationships/hyperlink" Target="https://curriculum.nsw.edu.au/"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hyperlink" Target="https://educationstandards.nsw.edu.au/wps/portal/nesa/resource-finder/hsc-exam-papers/2022/music-1-2022-hsc-exam-pack" TargetMode="External"/><Relationship Id="rId2" Type="http://schemas.openxmlformats.org/officeDocument/2006/relationships/image" Target="../media/image12.png"/><Relationship Id="rId1" Type="http://schemas.openxmlformats.org/officeDocument/2006/relationships/slideLayout" Target="../slideLayouts/slideLayout22.xml"/><Relationship Id="rId4" Type="http://schemas.openxmlformats.org/officeDocument/2006/relationships/hyperlink" Target="https://www.youtube.com/watch?v=gWSfO0cyyaA"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educationstandards.nsw.edu.au/wps/portal/nesa/resource-finder/hsc-exam-papers/2022/music-1-2022-hsc-exam-pack" TargetMode="External"/><Relationship Id="rId2" Type="http://schemas.openxmlformats.org/officeDocument/2006/relationships/image" Target="../media/image13.png"/><Relationship Id="rId1" Type="http://schemas.openxmlformats.org/officeDocument/2006/relationships/slideLayout" Target="../slideLayouts/slideLayout22.xml"/><Relationship Id="rId4" Type="http://schemas.openxmlformats.org/officeDocument/2006/relationships/hyperlink" Target="https://youtu.be/bOsV1kOarV0?t=115"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ducation.nsw.gov.au/teaching-and-learning/curriculum/creative-arts/creative-arts-curriculum-resources-k-12/11-12-curriculum-resources/writing-about-music-in-stage-6-music-1-aural-skills.html"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educationstandards.nsw.edu.au/wps/portal/nesa/resource-finder/hsc-exam-papers/2022/music-1-2022-hsc-exam-pack" TargetMode="External"/><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hyperlink" Target="https://educationstandards.nsw.edu.au/wps/portal/nesa/resource-finder/hsc-exam-papers/2022/music-1-2022-hsc-exam-pack"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9A928C07-10A6-FC6F-3A3B-D116E6AF9F05}"/>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p:pic>
      <p:sp>
        <p:nvSpPr>
          <p:cNvPr id="5" name="TextBox 4">
            <a:extLst>
              <a:ext uri="{FF2B5EF4-FFF2-40B4-BE49-F238E27FC236}">
                <a16:creationId xmlns:a16="http://schemas.microsoft.com/office/drawing/2014/main" id="{2014E9EE-16D2-C91B-19A8-A4D1B2E251FE}"/>
              </a:ext>
              <a:ext uri="{C183D7F6-B498-43B3-948B-1728B52AA6E4}">
                <adec:decorative xmlns:adec="http://schemas.microsoft.com/office/drawing/2017/decorative" val="1"/>
              </a:ext>
            </a:extLst>
          </p:cNvPr>
          <p:cNvSpPr txBox="1"/>
          <p:nvPr/>
        </p:nvSpPr>
        <p:spPr>
          <a:xfrm>
            <a:off x="7219950" y="6587217"/>
            <a:ext cx="48196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r>
              <a:rPr lang="en-AU" sz="1200" dirty="0" err="1">
                <a:latin typeface="Public Sans"/>
              </a:rPr>
              <a:t>Pxfuel</a:t>
            </a:r>
            <a:r>
              <a:rPr lang="en-AU" sz="1200" dirty="0">
                <a:latin typeface="Public Sans"/>
              </a:rPr>
              <a:t> (2023) </a:t>
            </a:r>
            <a:r>
              <a:rPr lang="en-AU" sz="1200" dirty="0">
                <a:latin typeface="Public Sans"/>
                <a:cs typeface="Segoe UI"/>
                <a:hlinkClick r:id="rId4"/>
              </a:rPr>
              <a:t>earphones on a laptop</a:t>
            </a:r>
            <a:r>
              <a:rPr lang="en-AU" sz="1200" dirty="0">
                <a:latin typeface="Public Sans"/>
              </a:rPr>
              <a:t> [image], accessed 25/9/2023</a:t>
            </a:r>
            <a:endParaRPr lang="en-GB" sz="1200" dirty="0"/>
          </a:p>
        </p:txBody>
      </p:sp>
      <p:sp>
        <p:nvSpPr>
          <p:cNvPr id="3" name="Title 2">
            <a:extLst>
              <a:ext uri="{FF2B5EF4-FFF2-40B4-BE49-F238E27FC236}">
                <a16:creationId xmlns:a16="http://schemas.microsoft.com/office/drawing/2014/main" id="{21E1C309-85CD-28AE-6783-39FFF119EC7B}"/>
              </a:ext>
              <a:ext uri="{C183D7F6-B498-43B3-948B-1728B52AA6E4}">
                <adec:decorative xmlns:adec="http://schemas.microsoft.com/office/drawing/2017/decorative" val="0"/>
              </a:ext>
            </a:extLst>
          </p:cNvPr>
          <p:cNvSpPr>
            <a:spLocks noGrp="1"/>
          </p:cNvSpPr>
          <p:nvPr>
            <p:ph type="ctrTitle"/>
          </p:nvPr>
        </p:nvSpPr>
        <p:spPr/>
        <p:txBody>
          <a:bodyPr/>
          <a:lstStyle/>
          <a:p>
            <a:r>
              <a:rPr lang="en-AU" dirty="0"/>
              <a:t>Writing about music in Stage 6</a:t>
            </a:r>
            <a:endParaRPr lang="en-US" dirty="0"/>
          </a:p>
        </p:txBody>
      </p:sp>
      <p:sp>
        <p:nvSpPr>
          <p:cNvPr id="4" name="Text Placeholder 3">
            <a:extLst>
              <a:ext uri="{FF2B5EF4-FFF2-40B4-BE49-F238E27FC236}">
                <a16:creationId xmlns:a16="http://schemas.microsoft.com/office/drawing/2014/main" id="{5D0808E7-C470-49C3-EDB2-7F60D05AFB86}"/>
              </a:ext>
              <a:ext uri="{C183D7F6-B498-43B3-948B-1728B52AA6E4}">
                <adec:decorative xmlns:adec="http://schemas.microsoft.com/office/drawing/2017/decorative" val="0"/>
              </a:ext>
            </a:extLst>
          </p:cNvPr>
          <p:cNvSpPr>
            <a:spLocks noGrp="1"/>
          </p:cNvSpPr>
          <p:nvPr>
            <p:ph type="body" sz="quarter" idx="10"/>
          </p:nvPr>
        </p:nvSpPr>
        <p:spPr/>
        <p:txBody>
          <a:bodyPr/>
          <a:lstStyle/>
          <a:p>
            <a:r>
              <a:rPr lang="en-AU" dirty="0"/>
              <a:t>Module 3 – analysing Music 1 student samples</a:t>
            </a:r>
            <a:endParaRPr lang="en-US" dirty="0"/>
          </a:p>
        </p:txBody>
      </p:sp>
      <p:sp>
        <p:nvSpPr>
          <p:cNvPr id="2" name="Footer Placeholder 1">
            <a:extLst>
              <a:ext uri="{FF2B5EF4-FFF2-40B4-BE49-F238E27FC236}">
                <a16:creationId xmlns:a16="http://schemas.microsoft.com/office/drawing/2014/main" id="{C53F6F8B-FEC9-219F-A31E-067055F91074}"/>
              </a:ext>
              <a:ext uri="{C183D7F6-B498-43B3-948B-1728B52AA6E4}">
                <adec:decorative xmlns:adec="http://schemas.microsoft.com/office/drawing/2017/decorative" val="0"/>
              </a:ext>
            </a:extLst>
          </p:cNvPr>
          <p:cNvSpPr>
            <a:spLocks noGrp="1"/>
          </p:cNvSpPr>
          <p:nvPr>
            <p:ph type="ftr" sz="quarter" idx="3"/>
          </p:nvPr>
        </p:nvSpPr>
        <p:spPr/>
        <p:txBody>
          <a:bodyPr/>
          <a:lstStyle/>
          <a:p>
            <a:r>
              <a:rPr lang="en-US" dirty="0"/>
              <a:t>NSW Department of Education</a:t>
            </a:r>
            <a:endParaRPr lang="en-AU" dirty="0"/>
          </a:p>
        </p:txBody>
      </p:sp>
    </p:spTree>
    <p:extLst>
      <p:ext uri="{BB962C8B-B14F-4D97-AF65-F5344CB8AC3E}">
        <p14:creationId xmlns:p14="http://schemas.microsoft.com/office/powerpoint/2010/main" val="511555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4FB1-B022-8C45-47BD-B17B4801CF0E}"/>
              </a:ext>
              <a:ext uri="{C183D7F6-B498-43B3-948B-1728B52AA6E4}">
                <adec:decorative xmlns:adec="http://schemas.microsoft.com/office/drawing/2017/decorative" val="0"/>
              </a:ext>
            </a:extLst>
          </p:cNvPr>
          <p:cNvSpPr>
            <a:spLocks noGrp="1"/>
          </p:cNvSpPr>
          <p:nvPr>
            <p:ph type="title"/>
          </p:nvPr>
        </p:nvSpPr>
        <p:spPr/>
        <p:txBody>
          <a:bodyPr/>
          <a:lstStyle/>
          <a:p>
            <a:r>
              <a:rPr lang="en-AU" dirty="0"/>
              <a:t>Sample 1A – marking guideline annotations</a:t>
            </a:r>
          </a:p>
        </p:txBody>
      </p:sp>
      <p:sp>
        <p:nvSpPr>
          <p:cNvPr id="3" name="Content Placeholder 2">
            <a:extLst>
              <a:ext uri="{FF2B5EF4-FFF2-40B4-BE49-F238E27FC236}">
                <a16:creationId xmlns:a16="http://schemas.microsoft.com/office/drawing/2014/main" id="{5F883855-2248-2E32-F5D9-8AC3894E3143}"/>
              </a:ext>
              <a:ext uri="{C183D7F6-B498-43B3-948B-1728B52AA6E4}">
                <adec:decorative xmlns:adec="http://schemas.microsoft.com/office/drawing/2017/decorative" val="0"/>
              </a:ext>
            </a:extLst>
          </p:cNvPr>
          <p:cNvSpPr>
            <a:spLocks noGrp="1"/>
          </p:cNvSpPr>
          <p:nvPr>
            <p:ph type="body" sz="quarter" idx="18"/>
          </p:nvPr>
        </p:nvSpPr>
        <p:spPr>
          <a:xfrm>
            <a:off x="370274" y="1146904"/>
            <a:ext cx="10874900" cy="5438722"/>
          </a:xfrm>
        </p:spPr>
        <p:txBody>
          <a:bodyPr vert="horz" lIns="0" tIns="0" rIns="0" bIns="0" rtlCol="0" anchor="t">
            <a:noAutofit/>
          </a:bodyPr>
          <a:lstStyle/>
          <a:p>
            <a:pPr>
              <a:lnSpc>
                <a:spcPct val="150000"/>
              </a:lnSpc>
              <a:spcAft>
                <a:spcPts val="600"/>
              </a:spcAft>
            </a:pPr>
            <a:r>
              <a:rPr lang="en-AU" sz="1800" dirty="0">
                <a:solidFill>
                  <a:schemeClr val="tx1"/>
                </a:solidFill>
                <a:latin typeface="+mn-lt"/>
              </a:rPr>
              <a:t>This response contains some detail through musical observations, incorporating metalanguage, such as ‘quick quaver rhythms’. The sequence of musical events is evident through the structure of the response, such as ‘the opening section closes with a powerful performance by the low brass...’. Evidence of analysing layers of sound is observed, such as ‘woodwind instrument plays short quick notes beneath the brass’. The rhythmic features are descriptive, however, can be quite generalised. These could have further clarification, such as representation through notation to support the statement. The tone colour references are clear, however, these could be deepened through a description of the timbre and its effect on the excerpt. The musical observations have slight references to unity and contrast as a connecting feature to repetition. </a:t>
            </a:r>
            <a:endParaRPr lang="en-US" sz="1800" dirty="0">
              <a:solidFill>
                <a:schemeClr val="tx1"/>
              </a:solidFill>
              <a:latin typeface="+mn-lt"/>
            </a:endParaRPr>
          </a:p>
          <a:p>
            <a:pPr>
              <a:lnSpc>
                <a:spcPct val="150000"/>
              </a:lnSpc>
              <a:spcAft>
                <a:spcPts val="600"/>
              </a:spcAft>
            </a:pPr>
            <a:r>
              <a:rPr lang="en-AU" sz="1800" dirty="0">
                <a:solidFill>
                  <a:schemeClr val="tx1"/>
                </a:solidFill>
                <a:latin typeface="+mn-lt"/>
              </a:rPr>
              <a:t>Overall, this response demonstrates some detail of musical knowledge that could be further developed through more detailed descriptions of each point, as well as graphic representation of sound. </a:t>
            </a:r>
          </a:p>
        </p:txBody>
      </p:sp>
      <p:sp>
        <p:nvSpPr>
          <p:cNvPr id="4" name="Slide Number Placeholder 3">
            <a:extLst>
              <a:ext uri="{FF2B5EF4-FFF2-40B4-BE49-F238E27FC236}">
                <a16:creationId xmlns:a16="http://schemas.microsoft.com/office/drawing/2014/main" id="{9670D2A7-375B-EF5C-E8A6-0458627C27D1}"/>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10</a:t>
            </a:fld>
            <a:endParaRPr lang="en-AU" dirty="0"/>
          </a:p>
        </p:txBody>
      </p:sp>
    </p:spTree>
    <p:extLst>
      <p:ext uri="{BB962C8B-B14F-4D97-AF65-F5344CB8AC3E}">
        <p14:creationId xmlns:p14="http://schemas.microsoft.com/office/powerpoint/2010/main" val="2733430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1769D1-831D-3876-ADF6-DF0EC6562D3E}"/>
              </a:ext>
            </a:extLst>
          </p:cNvPr>
          <p:cNvSpPr>
            <a:spLocks noGrp="1"/>
          </p:cNvSpPr>
          <p:nvPr>
            <p:ph type="title"/>
          </p:nvPr>
        </p:nvSpPr>
        <p:spPr/>
        <p:txBody>
          <a:bodyPr/>
          <a:lstStyle/>
          <a:p>
            <a:r>
              <a:rPr lang="en-AU" dirty="0"/>
              <a:t>Sample 2A</a:t>
            </a:r>
          </a:p>
        </p:txBody>
      </p:sp>
      <p:sp>
        <p:nvSpPr>
          <p:cNvPr id="7" name="Text Placeholder 6">
            <a:extLst>
              <a:ext uri="{FF2B5EF4-FFF2-40B4-BE49-F238E27FC236}">
                <a16:creationId xmlns:a16="http://schemas.microsoft.com/office/drawing/2014/main" id="{716E44B4-3CC8-21FF-51D1-D8424BE7AB58}"/>
              </a:ext>
            </a:extLst>
          </p:cNvPr>
          <p:cNvSpPr>
            <a:spLocks noGrp="1"/>
          </p:cNvSpPr>
          <p:nvPr>
            <p:ph type="body" sz="quarter" idx="18"/>
          </p:nvPr>
        </p:nvSpPr>
        <p:spPr/>
        <p:txBody>
          <a:bodyPr/>
          <a:lstStyle/>
          <a:p>
            <a:r>
              <a:rPr lang="en-AU" dirty="0"/>
              <a:t>Question A (8 marks)</a:t>
            </a:r>
          </a:p>
        </p:txBody>
      </p:sp>
      <p:pic>
        <p:nvPicPr>
          <p:cNvPr id="3" name="Picture 4" descr=" This image shows a student sample response to question A. An accessible version is found in the corresponding word document download at the beginning of the resource.">
            <a:extLst>
              <a:ext uri="{FF2B5EF4-FFF2-40B4-BE49-F238E27FC236}">
                <a16:creationId xmlns:a16="http://schemas.microsoft.com/office/drawing/2014/main" id="{C3FC2A03-9634-F2EF-F1C1-672218ECE212}"/>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60000">
            <a:off x="296395" y="1280777"/>
            <a:ext cx="5372100" cy="5620421"/>
          </a:xfrm>
          <a:prstGeom prst="rect">
            <a:avLst/>
          </a:prstGeom>
        </p:spPr>
      </p:pic>
      <p:pic>
        <p:nvPicPr>
          <p:cNvPr id="5" name="Picture 6" descr="This image shows a student sample response to question A. An accessible version is found in the corresponding word document download at the beginning of the resource.">
            <a:extLst>
              <a:ext uri="{FF2B5EF4-FFF2-40B4-BE49-F238E27FC236}">
                <a16:creationId xmlns:a16="http://schemas.microsoft.com/office/drawing/2014/main" id="{2C825EA7-86E8-8D21-4E37-DE52C68B6AB1}"/>
              </a:ext>
            </a:extLst>
          </p:cNvPr>
          <p:cNvPicPr>
            <a:picLocks noChangeAspect="1"/>
          </p:cNvPicPr>
          <p:nvPr/>
        </p:nvPicPr>
        <p:blipFill>
          <a:blip r:embed="rId4"/>
          <a:stretch>
            <a:fillRect/>
          </a:stretch>
        </p:blipFill>
        <p:spPr>
          <a:xfrm rot="-60000">
            <a:off x="6173320" y="1340309"/>
            <a:ext cx="5495925" cy="2434336"/>
          </a:xfrm>
          <a:prstGeom prst="rect">
            <a:avLst/>
          </a:prstGeom>
        </p:spPr>
      </p:pic>
      <p:sp>
        <p:nvSpPr>
          <p:cNvPr id="4" name="Rectangle 3">
            <a:extLst>
              <a:ext uri="{FF2B5EF4-FFF2-40B4-BE49-F238E27FC236}">
                <a16:creationId xmlns:a16="http://schemas.microsoft.com/office/drawing/2014/main" id="{B08A296C-8037-83D9-C036-7D14873A7F47}"/>
              </a:ext>
            </a:extLst>
          </p:cNvPr>
          <p:cNvSpPr/>
          <p:nvPr/>
        </p:nvSpPr>
        <p:spPr>
          <a:xfrm>
            <a:off x="6335247" y="3948607"/>
            <a:ext cx="4893047" cy="9999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200" dirty="0">
                <a:solidFill>
                  <a:schemeClr val="accent2"/>
                </a:solidFill>
                <a:latin typeface="+mj-lt"/>
                <a:hlinkClick r:id="rId5">
                  <a:extLst>
                    <a:ext uri="{A12FA001-AC4F-418D-AE19-62706E023703}">
                      <ahyp:hlinkClr xmlns:ahyp="http://schemas.microsoft.com/office/drawing/2018/hyperlinkcolor" val="tx"/>
                    </a:ext>
                  </a:extLst>
                </a:hlinkClick>
              </a:rPr>
              <a:t>Music 1 2022 HSC exam pack </a:t>
            </a:r>
            <a:r>
              <a:rPr lang="en-AU" sz="1200" dirty="0">
                <a:solidFill>
                  <a:srgbClr val="19233E"/>
                </a:solidFill>
                <a:latin typeface="+mj-lt"/>
              </a:rPr>
              <a:t>© NSW Education Standards Authority (NESA) for and on behalf of the Crown in right of the State of New South Wales, 2022.</a:t>
            </a:r>
          </a:p>
        </p:txBody>
      </p:sp>
      <p:sp>
        <p:nvSpPr>
          <p:cNvPr id="8" name="Slide Number Placeholder 3">
            <a:extLst>
              <a:ext uri="{FF2B5EF4-FFF2-40B4-BE49-F238E27FC236}">
                <a16:creationId xmlns:a16="http://schemas.microsoft.com/office/drawing/2014/main" id="{581A9BF1-688A-BBF9-36A4-4AE0B66BACEC}"/>
              </a:ext>
              <a:ext uri="{C183D7F6-B498-43B3-948B-1728B52AA6E4}">
                <adec:decorative xmlns:adec="http://schemas.microsoft.com/office/drawing/2017/decorative" val="0"/>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11</a:t>
            </a:fld>
            <a:endParaRPr lang="en-AU" dirty="0"/>
          </a:p>
        </p:txBody>
      </p:sp>
    </p:spTree>
    <p:extLst>
      <p:ext uri="{BB962C8B-B14F-4D97-AF65-F5344CB8AC3E}">
        <p14:creationId xmlns:p14="http://schemas.microsoft.com/office/powerpoint/2010/main" val="12198808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4FB1-B022-8C45-47BD-B17B4801CF0E}"/>
              </a:ext>
              <a:ext uri="{C183D7F6-B498-43B3-948B-1728B52AA6E4}">
                <adec:decorative xmlns:adec="http://schemas.microsoft.com/office/drawing/2017/decorative" val="0"/>
              </a:ext>
            </a:extLst>
          </p:cNvPr>
          <p:cNvSpPr>
            <a:spLocks noGrp="1"/>
          </p:cNvSpPr>
          <p:nvPr>
            <p:ph type="title"/>
          </p:nvPr>
        </p:nvSpPr>
        <p:spPr/>
        <p:txBody>
          <a:bodyPr/>
          <a:lstStyle/>
          <a:p>
            <a:r>
              <a:rPr lang="en-AU" dirty="0"/>
              <a:t>Sample 2A – marking guideline annotations</a:t>
            </a:r>
          </a:p>
        </p:txBody>
      </p:sp>
      <p:sp>
        <p:nvSpPr>
          <p:cNvPr id="5" name="TextBox 4">
            <a:extLst>
              <a:ext uri="{FF2B5EF4-FFF2-40B4-BE49-F238E27FC236}">
                <a16:creationId xmlns:a16="http://schemas.microsoft.com/office/drawing/2014/main" id="{CD0E6E56-63A0-2847-BB91-510350A9E2C3}"/>
              </a:ext>
              <a:ext uri="{C183D7F6-B498-43B3-948B-1728B52AA6E4}">
                <adec:decorative xmlns:adec="http://schemas.microsoft.com/office/drawing/2017/decorative" val="0"/>
              </a:ext>
            </a:extLst>
          </p:cNvPr>
          <p:cNvSpPr txBox="1"/>
          <p:nvPr/>
        </p:nvSpPr>
        <p:spPr>
          <a:xfrm>
            <a:off x="360000" y="1122556"/>
            <a:ext cx="10286229" cy="4878000"/>
          </a:xfrm>
          <a:prstGeom prst="rect">
            <a:avLst/>
          </a:prstGeom>
          <a:noFill/>
        </p:spPr>
        <p:txBody>
          <a:bodyPr wrap="square" lIns="0" tIns="0" rIns="0" bIns="0" rtlCol="0" anchor="t">
            <a:noAutofit/>
          </a:bodyPr>
          <a:lstStyle/>
          <a:p>
            <a:pPr>
              <a:lnSpc>
                <a:spcPct val="150000"/>
              </a:lnSpc>
              <a:spcAft>
                <a:spcPts val="600"/>
              </a:spcAft>
            </a:pPr>
            <a:r>
              <a:rPr lang="en-AU" sz="1800" dirty="0"/>
              <a:t>The sections are outlined, and repetition is identified through a general statement which portrays aural understanding. The response describes the use of repetition in the excerpt through broad, generalised statements. The instrument that performs the musical material in each section is identified but without further clarification. </a:t>
            </a:r>
          </a:p>
          <a:p>
            <a:pPr>
              <a:lnSpc>
                <a:spcPct val="150000"/>
              </a:lnSpc>
              <a:spcAft>
                <a:spcPts val="600"/>
              </a:spcAft>
            </a:pPr>
            <a:r>
              <a:rPr lang="en-AU" sz="1800" dirty="0"/>
              <a:t>Repetition is being recognised throughout the response such as ‘when in section B we hear a totally new part but still the same technique of repetition was used’.  This could be supported by more musical detail including more specific music metalanguage about the musical features. The description of the trumpets and melodic fragments is clear, however, it could be supported by deeper concept analysis. </a:t>
            </a:r>
          </a:p>
          <a:p>
            <a:pPr>
              <a:lnSpc>
                <a:spcPct val="150000"/>
              </a:lnSpc>
              <a:spcAft>
                <a:spcPts val="600"/>
              </a:spcAft>
            </a:pPr>
            <a:r>
              <a:rPr lang="en-AU" sz="1800" dirty="0"/>
              <a:t>Overall, the response portrays the use of repetition and an aural understanding, though each point could be expanded upon and supported by further musical knowledge and observations. </a:t>
            </a:r>
          </a:p>
        </p:txBody>
      </p:sp>
      <p:sp>
        <p:nvSpPr>
          <p:cNvPr id="4" name="Slide Number Placeholder 3">
            <a:extLst>
              <a:ext uri="{FF2B5EF4-FFF2-40B4-BE49-F238E27FC236}">
                <a16:creationId xmlns:a16="http://schemas.microsoft.com/office/drawing/2014/main" id="{9670D2A7-375B-EF5C-E8A6-0458627C27D1}"/>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12</a:t>
            </a:fld>
            <a:endParaRPr lang="en-AU"/>
          </a:p>
        </p:txBody>
      </p:sp>
    </p:spTree>
    <p:extLst>
      <p:ext uri="{BB962C8B-B14F-4D97-AF65-F5344CB8AC3E}">
        <p14:creationId xmlns:p14="http://schemas.microsoft.com/office/powerpoint/2010/main" val="3713160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1769D1-831D-3876-ADF6-DF0EC6562D3E}"/>
              </a:ext>
              <a:ext uri="{C183D7F6-B498-43B3-948B-1728B52AA6E4}">
                <adec:decorative xmlns:adec="http://schemas.microsoft.com/office/drawing/2017/decorative" val="0"/>
              </a:ext>
            </a:extLst>
          </p:cNvPr>
          <p:cNvSpPr>
            <a:spLocks noGrp="1"/>
          </p:cNvSpPr>
          <p:nvPr>
            <p:ph type="title"/>
          </p:nvPr>
        </p:nvSpPr>
        <p:spPr/>
        <p:txBody>
          <a:bodyPr/>
          <a:lstStyle/>
          <a:p>
            <a:r>
              <a:rPr lang="en-AU" dirty="0"/>
              <a:t>Sample 3A</a:t>
            </a:r>
          </a:p>
        </p:txBody>
      </p:sp>
      <p:sp>
        <p:nvSpPr>
          <p:cNvPr id="3" name="Text Placeholder 2">
            <a:extLst>
              <a:ext uri="{FF2B5EF4-FFF2-40B4-BE49-F238E27FC236}">
                <a16:creationId xmlns:a16="http://schemas.microsoft.com/office/drawing/2014/main" id="{5CF44093-B225-AD07-1CB8-D46AC5235032}"/>
              </a:ext>
            </a:extLst>
          </p:cNvPr>
          <p:cNvSpPr>
            <a:spLocks noGrp="1"/>
          </p:cNvSpPr>
          <p:nvPr>
            <p:ph type="body" sz="quarter" idx="18"/>
          </p:nvPr>
        </p:nvSpPr>
        <p:spPr/>
        <p:txBody>
          <a:bodyPr/>
          <a:lstStyle/>
          <a:p>
            <a:r>
              <a:rPr lang="en-AU" dirty="0"/>
              <a:t>Question A (8 marks)</a:t>
            </a:r>
          </a:p>
        </p:txBody>
      </p:sp>
      <p:pic>
        <p:nvPicPr>
          <p:cNvPr id="3074" name="Picture 2" descr="This image shows a student sample response to question A. An accessible version is found in the corresponding word document download at the beginning of the resource.">
            <a:extLst>
              <a:ext uri="{FF2B5EF4-FFF2-40B4-BE49-F238E27FC236}">
                <a16:creationId xmlns:a16="http://schemas.microsoft.com/office/drawing/2014/main" id="{97C3F795-2425-0D0E-9BC6-25544ECBDF7C}"/>
              </a:ext>
              <a:ext uri="{C183D7F6-B498-43B3-948B-1728B52AA6E4}">
                <adec:decorative xmlns:adec="http://schemas.microsoft.com/office/drawing/2017/decorative" val="0"/>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92765" y="1453964"/>
            <a:ext cx="7654925" cy="483393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90E8AE-22E7-5F45-60B8-DDA3E9A2ADCE}"/>
              </a:ext>
              <a:ext uri="{C183D7F6-B498-43B3-948B-1728B52AA6E4}">
                <adec:decorative xmlns:adec="http://schemas.microsoft.com/office/drawing/2017/decorative" val="0"/>
              </a:ext>
            </a:extLst>
          </p:cNvPr>
          <p:cNvSpPr/>
          <p:nvPr/>
        </p:nvSpPr>
        <p:spPr>
          <a:xfrm>
            <a:off x="8460698" y="1670644"/>
            <a:ext cx="3438537" cy="813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200" dirty="0">
                <a:solidFill>
                  <a:schemeClr val="accent2"/>
                </a:solidFill>
                <a:latin typeface="+mj-lt"/>
                <a:hlinkClick r:id="rId4">
                  <a:extLst>
                    <a:ext uri="{A12FA001-AC4F-418D-AE19-62706E023703}">
                      <ahyp:hlinkClr xmlns:ahyp="http://schemas.microsoft.com/office/drawing/2018/hyperlinkcolor" val="tx"/>
                    </a:ext>
                  </a:extLst>
                </a:hlinkClick>
              </a:rPr>
              <a:t>Music 1 2022 HSC exam pack </a:t>
            </a:r>
            <a:r>
              <a:rPr lang="en-AU" sz="1200" dirty="0">
                <a:solidFill>
                  <a:srgbClr val="19233E"/>
                </a:solidFill>
                <a:latin typeface="+mj-lt"/>
              </a:rPr>
              <a:t>© NSW Education Standards Authority (NESA) for and on behalf of the Crown in right of the State of New South Wales, 2022.</a:t>
            </a:r>
          </a:p>
        </p:txBody>
      </p:sp>
      <p:sp>
        <p:nvSpPr>
          <p:cNvPr id="5" name="Slide Number Placeholder 3">
            <a:extLst>
              <a:ext uri="{FF2B5EF4-FFF2-40B4-BE49-F238E27FC236}">
                <a16:creationId xmlns:a16="http://schemas.microsoft.com/office/drawing/2014/main" id="{FD144833-6A7C-4E06-E1B7-597001518FA7}"/>
              </a:ext>
              <a:ext uri="{C183D7F6-B498-43B3-948B-1728B52AA6E4}">
                <adec:decorative xmlns:adec="http://schemas.microsoft.com/office/drawing/2017/decorative" val="0"/>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13</a:t>
            </a:fld>
            <a:endParaRPr lang="en-AU" dirty="0"/>
          </a:p>
        </p:txBody>
      </p:sp>
    </p:spTree>
    <p:extLst>
      <p:ext uri="{BB962C8B-B14F-4D97-AF65-F5344CB8AC3E}">
        <p14:creationId xmlns:p14="http://schemas.microsoft.com/office/powerpoint/2010/main" val="332770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4FB1-B022-8C45-47BD-B17B4801CF0E}"/>
              </a:ext>
              <a:ext uri="{C183D7F6-B498-43B3-948B-1728B52AA6E4}">
                <adec:decorative xmlns:adec="http://schemas.microsoft.com/office/drawing/2017/decorative" val="0"/>
              </a:ext>
            </a:extLst>
          </p:cNvPr>
          <p:cNvSpPr>
            <a:spLocks noGrp="1"/>
          </p:cNvSpPr>
          <p:nvPr>
            <p:ph type="title"/>
          </p:nvPr>
        </p:nvSpPr>
        <p:spPr/>
        <p:txBody>
          <a:bodyPr/>
          <a:lstStyle/>
          <a:p>
            <a:r>
              <a:rPr lang="en-AU" dirty="0"/>
              <a:t>Sample 3A – marking guideline annotations</a:t>
            </a:r>
          </a:p>
        </p:txBody>
      </p:sp>
      <p:sp>
        <p:nvSpPr>
          <p:cNvPr id="3" name="Content Placeholder 2">
            <a:extLst>
              <a:ext uri="{FF2B5EF4-FFF2-40B4-BE49-F238E27FC236}">
                <a16:creationId xmlns:a16="http://schemas.microsoft.com/office/drawing/2014/main" id="{5F883855-2248-2E32-F5D9-8AC3894E3143}"/>
              </a:ext>
              <a:ext uri="{C183D7F6-B498-43B3-948B-1728B52AA6E4}">
                <adec:decorative xmlns:adec="http://schemas.microsoft.com/office/drawing/2017/decorative" val="0"/>
              </a:ext>
            </a:extLst>
          </p:cNvPr>
          <p:cNvSpPr>
            <a:spLocks noGrp="1"/>
          </p:cNvSpPr>
          <p:nvPr>
            <p:ph type="body" sz="quarter" idx="18"/>
          </p:nvPr>
        </p:nvSpPr>
        <p:spPr>
          <a:xfrm>
            <a:off x="360000" y="1144683"/>
            <a:ext cx="10080000" cy="4100468"/>
          </a:xfrm>
        </p:spPr>
        <p:txBody>
          <a:bodyPr vert="horz" lIns="0" tIns="0" rIns="0" bIns="0" rtlCol="0" anchor="t">
            <a:noAutofit/>
          </a:bodyPr>
          <a:lstStyle/>
          <a:p>
            <a:pPr>
              <a:lnSpc>
                <a:spcPct val="150000"/>
              </a:lnSpc>
              <a:spcAft>
                <a:spcPts val="600"/>
              </a:spcAft>
            </a:pPr>
            <a:r>
              <a:rPr lang="en-AU" sz="1800" dirty="0">
                <a:solidFill>
                  <a:schemeClr val="tx1"/>
                </a:solidFill>
              </a:rPr>
              <a:t>The response contains a basic understanding of the use of repetition in the excerpt, mainly through generalised musical observations. For example, ‘repetition is used by all instruments’. Some observations display a basic aural understanding with little reference to the location of the feature. For example, ‘occasional cymbals towards the end of the piece’. There are some musical observations, such as ‘clapping sticks in the background’, however descriptions tend to not go beyond tone colour features. The brevity of the response also contributes to the basic impression. The response could be improved by a more specific reference to a wider range of concepts of music and where in the piece these musical features occur.</a:t>
            </a:r>
          </a:p>
        </p:txBody>
      </p:sp>
      <p:sp>
        <p:nvSpPr>
          <p:cNvPr id="4" name="Slide Number Placeholder 3">
            <a:extLst>
              <a:ext uri="{FF2B5EF4-FFF2-40B4-BE49-F238E27FC236}">
                <a16:creationId xmlns:a16="http://schemas.microsoft.com/office/drawing/2014/main" id="{9670D2A7-375B-EF5C-E8A6-0458627C27D1}"/>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14</a:t>
            </a:fld>
            <a:endParaRPr lang="en-AU" dirty="0"/>
          </a:p>
        </p:txBody>
      </p:sp>
    </p:spTree>
    <p:extLst>
      <p:ext uri="{BB962C8B-B14F-4D97-AF65-F5344CB8AC3E}">
        <p14:creationId xmlns:p14="http://schemas.microsoft.com/office/powerpoint/2010/main" val="534219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FAF675-799C-7647-4D7E-32E24F9FBC0A}"/>
              </a:ext>
            </a:extLst>
          </p:cNvPr>
          <p:cNvSpPr>
            <a:spLocks noGrp="1"/>
          </p:cNvSpPr>
          <p:nvPr>
            <p:ph type="ctrTitle"/>
          </p:nvPr>
        </p:nvSpPr>
        <p:spPr/>
        <p:txBody>
          <a:bodyPr/>
          <a:lstStyle/>
          <a:p>
            <a:r>
              <a:rPr lang="en-AU" dirty="0"/>
              <a:t>Sample responses question B</a:t>
            </a:r>
          </a:p>
        </p:txBody>
      </p:sp>
    </p:spTree>
    <p:extLst>
      <p:ext uri="{BB962C8B-B14F-4D97-AF65-F5344CB8AC3E}">
        <p14:creationId xmlns:p14="http://schemas.microsoft.com/office/powerpoint/2010/main" val="848635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050EE2-418F-AAE5-CB2C-5473ACC6FBAE}"/>
              </a:ext>
              <a:ext uri="{C183D7F6-B498-43B3-948B-1728B52AA6E4}">
                <adec:decorative xmlns:adec="http://schemas.microsoft.com/office/drawing/2017/decorative" val="0"/>
              </a:ext>
            </a:extLst>
          </p:cNvPr>
          <p:cNvSpPr>
            <a:spLocks noGrp="1"/>
          </p:cNvSpPr>
          <p:nvPr>
            <p:ph type="title"/>
          </p:nvPr>
        </p:nvSpPr>
        <p:spPr/>
        <p:txBody>
          <a:bodyPr/>
          <a:lstStyle/>
          <a:p>
            <a:r>
              <a:rPr lang="en-AU" dirty="0"/>
              <a:t>Question B – marking criteria</a:t>
            </a:r>
          </a:p>
        </p:txBody>
      </p:sp>
      <p:sp>
        <p:nvSpPr>
          <p:cNvPr id="8" name="Content Placeholder 7">
            <a:extLst>
              <a:ext uri="{FF2B5EF4-FFF2-40B4-BE49-F238E27FC236}">
                <a16:creationId xmlns:a16="http://schemas.microsoft.com/office/drawing/2014/main" id="{A927C81D-F874-9823-ABE2-AB6DB67EFAC2}"/>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t>Here is the marking criteria for question B. Discuss as a class.</a:t>
            </a:r>
          </a:p>
        </p:txBody>
      </p:sp>
      <p:pic>
        <p:nvPicPr>
          <p:cNvPr id="4098" name="Picture 2" descr="This image shows the marking criteria for question B.">
            <a:extLst>
              <a:ext uri="{FF2B5EF4-FFF2-40B4-BE49-F238E27FC236}">
                <a16:creationId xmlns:a16="http://schemas.microsoft.com/office/drawing/2014/main" id="{6232D6A4-77F0-5889-6EA1-87802B85DBC0}"/>
              </a:ext>
              <a:ext uri="{C183D7F6-B498-43B3-948B-1728B52AA6E4}">
                <adec:decorative xmlns:adec="http://schemas.microsoft.com/office/drawing/2017/decorative" val="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22" y="1824080"/>
            <a:ext cx="7539269" cy="39830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6A7B57-E4EE-A36A-95EF-C972D7348C62}"/>
              </a:ext>
              <a:ext uri="{C183D7F6-B498-43B3-948B-1728B52AA6E4}">
                <adec:decorative xmlns:adec="http://schemas.microsoft.com/office/drawing/2017/decorative" val="0"/>
              </a:ext>
            </a:extLst>
          </p:cNvPr>
          <p:cNvSpPr/>
          <p:nvPr/>
        </p:nvSpPr>
        <p:spPr>
          <a:xfrm>
            <a:off x="305408" y="5921433"/>
            <a:ext cx="7694143" cy="813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200" dirty="0">
                <a:solidFill>
                  <a:schemeClr val="accent2"/>
                </a:solidFill>
                <a:latin typeface="+mj-lt"/>
                <a:hlinkClick r:id="rId3">
                  <a:extLst>
                    <a:ext uri="{A12FA001-AC4F-418D-AE19-62706E023703}">
                      <ahyp:hlinkClr xmlns:ahyp="http://schemas.microsoft.com/office/drawing/2018/hyperlinkcolor" val="tx"/>
                    </a:ext>
                  </a:extLst>
                </a:hlinkClick>
              </a:rPr>
              <a:t>Music 1 2022 HSC exam pack </a:t>
            </a:r>
            <a:r>
              <a:rPr lang="en-AU" sz="1200" dirty="0">
                <a:solidFill>
                  <a:srgbClr val="19233E"/>
                </a:solidFill>
                <a:latin typeface="+mj-lt"/>
              </a:rPr>
              <a:t>© NSW Education Standards Authority (NESA) for and on behalf of the Crown in right of the State of New South Wales, 2022.</a:t>
            </a:r>
          </a:p>
        </p:txBody>
      </p:sp>
      <p:sp>
        <p:nvSpPr>
          <p:cNvPr id="3" name="Slide Number Placeholder 3">
            <a:extLst>
              <a:ext uri="{FF2B5EF4-FFF2-40B4-BE49-F238E27FC236}">
                <a16:creationId xmlns:a16="http://schemas.microsoft.com/office/drawing/2014/main" id="{B7C845F2-3F0D-87D7-641F-694F73D60E6B}"/>
              </a:ext>
              <a:ext uri="{C183D7F6-B498-43B3-948B-1728B52AA6E4}">
                <adec:decorative xmlns:adec="http://schemas.microsoft.com/office/drawing/2017/decorative" val="0"/>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16</a:t>
            </a:fld>
            <a:endParaRPr lang="en-AU" dirty="0"/>
          </a:p>
        </p:txBody>
      </p:sp>
    </p:spTree>
    <p:extLst>
      <p:ext uri="{BB962C8B-B14F-4D97-AF65-F5344CB8AC3E}">
        <p14:creationId xmlns:p14="http://schemas.microsoft.com/office/powerpoint/2010/main" val="1352577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1769D1-831D-3876-ADF6-DF0EC6562D3E}"/>
              </a:ext>
              <a:ext uri="{C183D7F6-B498-43B3-948B-1728B52AA6E4}">
                <adec:decorative xmlns:adec="http://schemas.microsoft.com/office/drawing/2017/decorative" val="0"/>
              </a:ext>
            </a:extLst>
          </p:cNvPr>
          <p:cNvSpPr>
            <a:spLocks noGrp="1"/>
          </p:cNvSpPr>
          <p:nvPr>
            <p:ph type="title"/>
          </p:nvPr>
        </p:nvSpPr>
        <p:spPr/>
        <p:txBody>
          <a:bodyPr/>
          <a:lstStyle/>
          <a:p>
            <a:r>
              <a:rPr lang="en-AU" dirty="0"/>
              <a:t>Sample 1B</a:t>
            </a:r>
          </a:p>
        </p:txBody>
      </p:sp>
      <p:sp>
        <p:nvSpPr>
          <p:cNvPr id="5" name="Text Placeholder 4">
            <a:extLst>
              <a:ext uri="{FF2B5EF4-FFF2-40B4-BE49-F238E27FC236}">
                <a16:creationId xmlns:a16="http://schemas.microsoft.com/office/drawing/2014/main" id="{D693270A-077A-2822-89B1-3DAF1DD6DF30}"/>
              </a:ext>
            </a:extLst>
          </p:cNvPr>
          <p:cNvSpPr>
            <a:spLocks noGrp="1"/>
          </p:cNvSpPr>
          <p:nvPr>
            <p:ph type="body" sz="quarter" idx="18"/>
          </p:nvPr>
        </p:nvSpPr>
        <p:spPr>
          <a:xfrm>
            <a:off x="360000" y="982520"/>
            <a:ext cx="4623982" cy="310015"/>
          </a:xfrm>
        </p:spPr>
        <p:txBody>
          <a:bodyPr/>
          <a:lstStyle/>
          <a:p>
            <a:r>
              <a:rPr lang="en-AU" dirty="0"/>
              <a:t>Question B (8 marks)</a:t>
            </a:r>
          </a:p>
        </p:txBody>
      </p:sp>
      <p:pic>
        <p:nvPicPr>
          <p:cNvPr id="5122" name="Picture 2" descr="This image shows a student sample response to question B. An accessible version is found in the corresponding word document download at the beginning of the resource.">
            <a:extLst>
              <a:ext uri="{FF2B5EF4-FFF2-40B4-BE49-F238E27FC236}">
                <a16:creationId xmlns:a16="http://schemas.microsoft.com/office/drawing/2014/main" id="{084B53EE-3397-DCDC-4599-0B8612F06047}"/>
              </a:ext>
              <a:ext uri="{C183D7F6-B498-43B3-948B-1728B52AA6E4}">
                <adec:decorative xmlns:adec="http://schemas.microsoft.com/office/drawing/2017/decorative" val="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91069" y="1290638"/>
            <a:ext cx="4919663" cy="48783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071C860-EBF9-3D3F-1B05-3B7FF9BE16C2}"/>
              </a:ext>
              <a:ext uri="{C183D7F6-B498-43B3-948B-1728B52AA6E4}">
                <adec:decorative xmlns:adec="http://schemas.microsoft.com/office/drawing/2017/decorative" val="0"/>
              </a:ext>
            </a:extLst>
          </p:cNvPr>
          <p:cNvSpPr/>
          <p:nvPr/>
        </p:nvSpPr>
        <p:spPr>
          <a:xfrm>
            <a:off x="291796" y="6091132"/>
            <a:ext cx="4919663" cy="813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000" dirty="0">
                <a:solidFill>
                  <a:schemeClr val="accent2"/>
                </a:solidFill>
                <a:latin typeface="+mj-lt"/>
                <a:hlinkClick r:id="rId3">
                  <a:extLst>
                    <a:ext uri="{A12FA001-AC4F-418D-AE19-62706E023703}">
                      <ahyp:hlinkClr xmlns:ahyp="http://schemas.microsoft.com/office/drawing/2018/hyperlinkcolor" val="tx"/>
                    </a:ext>
                  </a:extLst>
                </a:hlinkClick>
              </a:rPr>
              <a:t>Music 1 2022 HSC exam pack</a:t>
            </a:r>
            <a:r>
              <a:rPr lang="en-AU" sz="1000" dirty="0">
                <a:solidFill>
                  <a:schemeClr val="tx2"/>
                </a:solidFill>
                <a:latin typeface="+mj-lt"/>
                <a:hlinkClick r:id="rId3">
                  <a:extLst>
                    <a:ext uri="{A12FA001-AC4F-418D-AE19-62706E023703}">
                      <ahyp:hlinkClr xmlns:ahyp="http://schemas.microsoft.com/office/drawing/2018/hyperlinkcolor" val="tx"/>
                    </a:ext>
                  </a:extLst>
                </a:hlinkClick>
              </a:rPr>
              <a:t> </a:t>
            </a:r>
            <a:r>
              <a:rPr lang="en-AU" sz="1000" dirty="0">
                <a:solidFill>
                  <a:srgbClr val="19233E"/>
                </a:solidFill>
                <a:latin typeface="+mj-lt"/>
              </a:rPr>
              <a:t>© NSW Education Standards Authority (NESA) for and on behalf of the Crown in right of the State of New South Wales, 2022.</a:t>
            </a:r>
          </a:p>
        </p:txBody>
      </p:sp>
      <p:pic>
        <p:nvPicPr>
          <p:cNvPr id="5124" name="Picture 4" descr="This image shows a student sample response to question B. An accessible version is found in the corresponding word document download at the beginning of the resource.">
            <a:extLst>
              <a:ext uri="{FF2B5EF4-FFF2-40B4-BE49-F238E27FC236}">
                <a16:creationId xmlns:a16="http://schemas.microsoft.com/office/drawing/2014/main" id="{0F9C998C-A8E8-0D96-B34F-4B40509524C7}"/>
              </a:ext>
              <a:ext uri="{C183D7F6-B498-43B3-948B-1728B52AA6E4}">
                <adec:decorative xmlns:adec="http://schemas.microsoft.com/office/drawing/2017/decorative" val="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653" y="632800"/>
            <a:ext cx="4527800" cy="5920125"/>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679A9422-6DB4-8F51-32B7-09E97C9E5A44}"/>
              </a:ext>
              <a:ext uri="{C183D7F6-B498-43B3-948B-1728B52AA6E4}">
                <adec:decorative xmlns:adec="http://schemas.microsoft.com/office/drawing/2017/decorative" val="0"/>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17</a:t>
            </a:fld>
            <a:endParaRPr lang="en-AU" dirty="0"/>
          </a:p>
        </p:txBody>
      </p:sp>
    </p:spTree>
    <p:extLst>
      <p:ext uri="{BB962C8B-B14F-4D97-AF65-F5344CB8AC3E}">
        <p14:creationId xmlns:p14="http://schemas.microsoft.com/office/powerpoint/2010/main" val="3674309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4FB1-B022-8C45-47BD-B17B4801CF0E}"/>
              </a:ext>
            </a:extLst>
          </p:cNvPr>
          <p:cNvSpPr>
            <a:spLocks noGrp="1"/>
          </p:cNvSpPr>
          <p:nvPr>
            <p:ph type="title"/>
          </p:nvPr>
        </p:nvSpPr>
        <p:spPr/>
        <p:txBody>
          <a:bodyPr/>
          <a:lstStyle/>
          <a:p>
            <a:r>
              <a:rPr lang="en-AU" dirty="0"/>
              <a:t>Sample 1B – marking guideline annotations</a:t>
            </a:r>
          </a:p>
        </p:txBody>
      </p:sp>
      <p:sp>
        <p:nvSpPr>
          <p:cNvPr id="3" name="Content Placeholder 2">
            <a:extLst>
              <a:ext uri="{FF2B5EF4-FFF2-40B4-BE49-F238E27FC236}">
                <a16:creationId xmlns:a16="http://schemas.microsoft.com/office/drawing/2014/main" id="{5F883855-2248-2E32-F5D9-8AC3894E3143}"/>
              </a:ext>
            </a:extLst>
          </p:cNvPr>
          <p:cNvSpPr>
            <a:spLocks noGrp="1"/>
          </p:cNvSpPr>
          <p:nvPr>
            <p:ph type="body" sz="quarter" idx="18"/>
          </p:nvPr>
        </p:nvSpPr>
        <p:spPr>
          <a:xfrm>
            <a:off x="360000" y="1162520"/>
            <a:ext cx="10080000" cy="5533480"/>
          </a:xfrm>
        </p:spPr>
        <p:txBody>
          <a:bodyPr vert="horz" lIns="0" tIns="0" rIns="0" bIns="0" rtlCol="0" anchor="t">
            <a:noAutofit/>
          </a:bodyPr>
          <a:lstStyle/>
          <a:p>
            <a:pPr>
              <a:spcAft>
                <a:spcPts val="600"/>
              </a:spcAft>
            </a:pPr>
            <a:r>
              <a:rPr lang="en-AU" sz="1800" dirty="0">
                <a:solidFill>
                  <a:schemeClr val="tx1"/>
                </a:solidFill>
              </a:rPr>
              <a:t>The response is detailed and outlines the layers and structure through musical observations. Some examples such as ‘more complex rhythms: straight drum solo’ provide detail, however, some observations are more generalised such as ‘simple contour’ and require further musical detail. This was otherwise a good point on the melodic aspect of the layer. </a:t>
            </a:r>
          </a:p>
          <a:p>
            <a:pPr>
              <a:spcAft>
                <a:spcPts val="600"/>
              </a:spcAft>
            </a:pPr>
            <a:r>
              <a:rPr lang="en-AU" sz="1800" dirty="0">
                <a:solidFill>
                  <a:schemeClr val="tx1"/>
                </a:solidFill>
              </a:rPr>
              <a:t>The response has a clear structure outlined at the beginning to notify the marker where the musical features occur. Roles are identified briefly, such as ‘melodic layer on vocals; harmonic layer on electronic keyboard…’ however these could be explored more. Some strong observations require further clarification to support the point, such as ‘slightly complex harmonic line’. Tone colour references mostly lead the response. Graphic notation is understandable, though could be clearer, for example, lines rather than dots. </a:t>
            </a:r>
          </a:p>
          <a:p>
            <a:pPr>
              <a:spcAft>
                <a:spcPts val="600"/>
              </a:spcAft>
            </a:pPr>
            <a:r>
              <a:rPr lang="en-AU" sz="1800" dirty="0">
                <a:solidFill>
                  <a:schemeClr val="tx1"/>
                </a:solidFill>
              </a:rPr>
              <a:t>Overall, this demonstrates a developed aural understanding with further clarification required to fully support all musical points and observations. </a:t>
            </a:r>
          </a:p>
        </p:txBody>
      </p:sp>
      <p:sp>
        <p:nvSpPr>
          <p:cNvPr id="4" name="Slide Number Placeholder 3">
            <a:extLst>
              <a:ext uri="{FF2B5EF4-FFF2-40B4-BE49-F238E27FC236}">
                <a16:creationId xmlns:a16="http://schemas.microsoft.com/office/drawing/2014/main" id="{9670D2A7-375B-EF5C-E8A6-0458627C27D1}"/>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18</a:t>
            </a:fld>
            <a:endParaRPr lang="en-AU" dirty="0"/>
          </a:p>
        </p:txBody>
      </p:sp>
    </p:spTree>
    <p:extLst>
      <p:ext uri="{BB962C8B-B14F-4D97-AF65-F5344CB8AC3E}">
        <p14:creationId xmlns:p14="http://schemas.microsoft.com/office/powerpoint/2010/main" val="35061677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1769D1-831D-3876-ADF6-DF0EC6562D3E}"/>
              </a:ext>
              <a:ext uri="{C183D7F6-B498-43B3-948B-1728B52AA6E4}">
                <adec:decorative xmlns:adec="http://schemas.microsoft.com/office/drawing/2017/decorative" val="0"/>
              </a:ext>
            </a:extLst>
          </p:cNvPr>
          <p:cNvSpPr>
            <a:spLocks noGrp="1"/>
          </p:cNvSpPr>
          <p:nvPr>
            <p:ph type="title"/>
          </p:nvPr>
        </p:nvSpPr>
        <p:spPr/>
        <p:txBody>
          <a:bodyPr/>
          <a:lstStyle/>
          <a:p>
            <a:r>
              <a:rPr lang="en-AU" dirty="0"/>
              <a:t>Sample 2B</a:t>
            </a:r>
          </a:p>
        </p:txBody>
      </p:sp>
      <p:sp>
        <p:nvSpPr>
          <p:cNvPr id="3" name="Text Placeholder 2">
            <a:extLst>
              <a:ext uri="{FF2B5EF4-FFF2-40B4-BE49-F238E27FC236}">
                <a16:creationId xmlns:a16="http://schemas.microsoft.com/office/drawing/2014/main" id="{1ADEE1B0-A6D6-8ABC-FF29-AB1ACF9741D4}"/>
              </a:ext>
            </a:extLst>
          </p:cNvPr>
          <p:cNvSpPr>
            <a:spLocks noGrp="1"/>
          </p:cNvSpPr>
          <p:nvPr>
            <p:ph type="body" sz="quarter" idx="18"/>
          </p:nvPr>
        </p:nvSpPr>
        <p:spPr/>
        <p:txBody>
          <a:bodyPr/>
          <a:lstStyle/>
          <a:p>
            <a:r>
              <a:rPr lang="en-AU" dirty="0"/>
              <a:t>Question B (8 marks)</a:t>
            </a:r>
          </a:p>
        </p:txBody>
      </p:sp>
      <p:pic>
        <p:nvPicPr>
          <p:cNvPr id="6146" name="Picture 2" descr="This image shows a student sample response to question B. An accessible version is found in the corresponding word document download at the beginning of the resource.">
            <a:extLst>
              <a:ext uri="{FF2B5EF4-FFF2-40B4-BE49-F238E27FC236}">
                <a16:creationId xmlns:a16="http://schemas.microsoft.com/office/drawing/2014/main" id="{7728921B-EB79-9B61-6850-B6C32CE0F253}"/>
              </a:ext>
              <a:ext uri="{C183D7F6-B498-43B3-948B-1728B52AA6E4}">
                <adec:decorative xmlns:adec="http://schemas.microsoft.com/office/drawing/2017/decorative" val="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9750" y="1401763"/>
            <a:ext cx="4679950" cy="52022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his image shows a student sample response to question B. An accessible version is found in the corresponding word document download at the beginning of the resource.">
            <a:extLst>
              <a:ext uri="{FF2B5EF4-FFF2-40B4-BE49-F238E27FC236}">
                <a16:creationId xmlns:a16="http://schemas.microsoft.com/office/drawing/2014/main" id="{07A06F9D-06A1-863F-832E-C87AFF313DA5}"/>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7988" y="1401763"/>
            <a:ext cx="6572250" cy="497405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2372DA1-F353-78E5-3218-18A2D8449474}"/>
              </a:ext>
              <a:ext uri="{C183D7F6-B498-43B3-948B-1728B52AA6E4}">
                <adec:decorative xmlns:adec="http://schemas.microsoft.com/office/drawing/2017/decorative" val="0"/>
              </a:ext>
            </a:extLst>
          </p:cNvPr>
          <p:cNvSpPr/>
          <p:nvPr/>
        </p:nvSpPr>
        <p:spPr>
          <a:xfrm>
            <a:off x="5156850" y="6294556"/>
            <a:ext cx="5624879" cy="53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000" dirty="0">
                <a:solidFill>
                  <a:schemeClr val="accent2"/>
                </a:solidFill>
                <a:latin typeface="+mj-lt"/>
                <a:hlinkClick r:id="rId4">
                  <a:extLst>
                    <a:ext uri="{A12FA001-AC4F-418D-AE19-62706E023703}">
                      <ahyp:hlinkClr xmlns:ahyp="http://schemas.microsoft.com/office/drawing/2018/hyperlinkcolor" val="tx"/>
                    </a:ext>
                  </a:extLst>
                </a:hlinkClick>
              </a:rPr>
              <a:t>Music 1 2022 HSC exam pack </a:t>
            </a:r>
            <a:r>
              <a:rPr lang="en-AU" sz="1000" dirty="0">
                <a:solidFill>
                  <a:srgbClr val="19233E"/>
                </a:solidFill>
                <a:latin typeface="+mj-lt"/>
              </a:rPr>
              <a:t>© NSW Education Standards Authority (NESA) for and on behalf of the Crown in right of the State of New South Wales, 2022.</a:t>
            </a:r>
          </a:p>
        </p:txBody>
      </p:sp>
      <p:sp>
        <p:nvSpPr>
          <p:cNvPr id="5" name="Slide Number Placeholder 3">
            <a:extLst>
              <a:ext uri="{FF2B5EF4-FFF2-40B4-BE49-F238E27FC236}">
                <a16:creationId xmlns:a16="http://schemas.microsoft.com/office/drawing/2014/main" id="{5DEE5A90-220A-9F9F-C84F-13A3ADECDB4B}"/>
              </a:ext>
              <a:ext uri="{C183D7F6-B498-43B3-948B-1728B52AA6E4}">
                <adec:decorative xmlns:adec="http://schemas.microsoft.com/office/drawing/2017/decorative" val="0"/>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19</a:t>
            </a:fld>
            <a:endParaRPr lang="en-AU" dirty="0"/>
          </a:p>
        </p:txBody>
      </p:sp>
    </p:spTree>
    <p:extLst>
      <p:ext uri="{BB962C8B-B14F-4D97-AF65-F5344CB8AC3E}">
        <p14:creationId xmlns:p14="http://schemas.microsoft.com/office/powerpoint/2010/main" val="1859783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4">
            <a:extLst>
              <a:ext uri="{FF2B5EF4-FFF2-40B4-BE49-F238E27FC236}">
                <a16:creationId xmlns:a16="http://schemas.microsoft.com/office/drawing/2014/main" id="{634C646C-E155-AFEA-6E4D-6862D3E36FAD}"/>
              </a:ext>
              <a:ext uri="{C183D7F6-B498-43B3-948B-1728B52AA6E4}">
                <adec:decorative xmlns:adec="http://schemas.microsoft.com/office/drawing/2017/decorative" val="1"/>
              </a:ext>
            </a:extLst>
          </p:cNvPr>
          <p:cNvPicPr>
            <a:picLocks noGrp="1" noChangeAspect="1"/>
          </p:cNvPicPr>
          <p:nvPr>
            <p:ph type="pic" sz="quarter" idx="4294967295"/>
          </p:nvPr>
        </p:nvPicPr>
        <p:blipFill>
          <a:blip r:embed="rId2"/>
          <a:srcRect l="26947" r="26947"/>
          <a:stretch/>
        </p:blipFill>
        <p:spPr>
          <a:xfrm>
            <a:off x="9072369" y="2339975"/>
            <a:ext cx="2735262" cy="3960813"/>
          </a:xfrm>
        </p:spPr>
      </p:pic>
      <p:sp>
        <p:nvSpPr>
          <p:cNvPr id="16" name="Title 15">
            <a:extLst>
              <a:ext uri="{FF2B5EF4-FFF2-40B4-BE49-F238E27FC236}">
                <a16:creationId xmlns:a16="http://schemas.microsoft.com/office/drawing/2014/main" id="{8A354C53-44BE-DB45-2187-11C2EB3946DC}"/>
              </a:ext>
            </a:extLst>
          </p:cNvPr>
          <p:cNvSpPr>
            <a:spLocks noGrp="1"/>
          </p:cNvSpPr>
          <p:nvPr>
            <p:ph type="title"/>
          </p:nvPr>
        </p:nvSpPr>
        <p:spPr>
          <a:xfrm>
            <a:off x="360000" y="360001"/>
            <a:ext cx="10080000" cy="548704"/>
          </a:xfrm>
        </p:spPr>
        <p:txBody>
          <a:bodyPr/>
          <a:lstStyle/>
          <a:p>
            <a:r>
              <a:rPr lang="en-US" dirty="0"/>
              <a:t>Contents</a:t>
            </a:r>
          </a:p>
        </p:txBody>
      </p:sp>
      <p:sp>
        <p:nvSpPr>
          <p:cNvPr id="15" name="Text Placeholder 12">
            <a:extLst>
              <a:ext uri="{FF2B5EF4-FFF2-40B4-BE49-F238E27FC236}">
                <a16:creationId xmlns:a16="http://schemas.microsoft.com/office/drawing/2014/main" id="{28643DF0-C1EB-9777-CE45-74CA610E8814}"/>
              </a:ext>
            </a:extLst>
          </p:cNvPr>
          <p:cNvSpPr txBox="1">
            <a:spLocks/>
          </p:cNvSpPr>
          <p:nvPr/>
        </p:nvSpPr>
        <p:spPr>
          <a:xfrm>
            <a:off x="360000" y="908603"/>
            <a:ext cx="8388509" cy="403200"/>
          </a:xfrm>
          <a:prstGeom prst="rect">
            <a:avLst/>
          </a:prstGeom>
        </p:spPr>
        <p:txBody>
          <a:bodyPr vert="horz" lIns="0" tIns="0" rIns="0" bIns="0" rtlCol="0" anchor="t">
            <a:noAutofit/>
          </a:bodyPr>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l"/>
            <a:r>
              <a:rPr lang="en-GB" sz="1800" dirty="0">
                <a:solidFill>
                  <a:schemeClr val="accent1"/>
                </a:solidFill>
                <a:latin typeface="+mj-lt"/>
              </a:rPr>
              <a:t>Module 1 – unpacking the Music 1 aural skills paper</a:t>
            </a:r>
          </a:p>
        </p:txBody>
      </p:sp>
      <p:graphicFrame>
        <p:nvGraphicFramePr>
          <p:cNvPr id="14" name="Table 14" descr="This table outlines the contents for module 3">
            <a:extLst>
              <a:ext uri="{FF2B5EF4-FFF2-40B4-BE49-F238E27FC236}">
                <a16:creationId xmlns:a16="http://schemas.microsoft.com/office/drawing/2014/main" id="{0032B182-73A2-E71E-4DFB-5AA0F5CAFA50}"/>
              </a:ext>
            </a:extLst>
          </p:cNvPr>
          <p:cNvGraphicFramePr>
            <a:graphicFrameLocks noGrp="1"/>
          </p:cNvGraphicFramePr>
          <p:nvPr>
            <p:extLst>
              <p:ext uri="{D42A27DB-BD31-4B8C-83A1-F6EECF244321}">
                <p14:modId xmlns:p14="http://schemas.microsoft.com/office/powerpoint/2010/main" val="2933495447"/>
              </p:ext>
            </p:extLst>
          </p:nvPr>
        </p:nvGraphicFramePr>
        <p:xfrm>
          <a:off x="384369" y="2339975"/>
          <a:ext cx="8168637" cy="3239126"/>
        </p:xfrm>
        <a:graphic>
          <a:graphicData uri="http://schemas.openxmlformats.org/drawingml/2006/table">
            <a:tbl>
              <a:tblPr firstRow="1" bandRow="1">
                <a:tableStyleId>{69012ECD-51FC-41F1-AA8D-1B2483CD663E}</a:tableStyleId>
              </a:tblPr>
              <a:tblGrid>
                <a:gridCol w="6442363">
                  <a:extLst>
                    <a:ext uri="{9D8B030D-6E8A-4147-A177-3AD203B41FA5}">
                      <a16:colId xmlns:a16="http://schemas.microsoft.com/office/drawing/2014/main" val="282097939"/>
                    </a:ext>
                  </a:extLst>
                </a:gridCol>
                <a:gridCol w="1726274">
                  <a:extLst>
                    <a:ext uri="{9D8B030D-6E8A-4147-A177-3AD203B41FA5}">
                      <a16:colId xmlns:a16="http://schemas.microsoft.com/office/drawing/2014/main" val="185236771"/>
                    </a:ext>
                  </a:extLst>
                </a:gridCol>
              </a:tblGrid>
              <a:tr h="643246">
                <a:tc>
                  <a:txBody>
                    <a:bodyPr/>
                    <a:lstStyle/>
                    <a:p>
                      <a:r>
                        <a:rPr lang="en-GB" dirty="0"/>
                        <a:t>Items</a:t>
                      </a:r>
                    </a:p>
                  </a:txBody>
                  <a:tcPr/>
                </a:tc>
                <a:tc>
                  <a:txBody>
                    <a:bodyPr/>
                    <a:lstStyle/>
                    <a:p>
                      <a:r>
                        <a:rPr lang="en-GB"/>
                        <a:t>Slide number</a:t>
                      </a:r>
                    </a:p>
                  </a:txBody>
                  <a:tcPr/>
                </a:tc>
                <a:extLst>
                  <a:ext uri="{0D108BD9-81ED-4DB2-BD59-A6C34878D82A}">
                    <a16:rowId xmlns:a16="http://schemas.microsoft.com/office/drawing/2014/main" val="404387144"/>
                  </a:ext>
                </a:extLst>
              </a:tr>
              <a:tr h="370840">
                <a:tc>
                  <a:txBody>
                    <a:bodyPr/>
                    <a:lstStyle/>
                    <a:p>
                      <a:r>
                        <a:rPr lang="en-GB" dirty="0"/>
                        <a:t>Introduction</a:t>
                      </a:r>
                    </a:p>
                  </a:txBody>
                  <a:tcPr>
                    <a:solidFill>
                      <a:schemeClr val="bg1"/>
                    </a:solidFill>
                  </a:tcPr>
                </a:tc>
                <a:tc>
                  <a:txBody>
                    <a:bodyPr/>
                    <a:lstStyle/>
                    <a:p>
                      <a:r>
                        <a:rPr lang="en-GB"/>
                        <a:t>3</a:t>
                      </a:r>
                    </a:p>
                  </a:txBody>
                  <a:tcPr>
                    <a:solidFill>
                      <a:schemeClr val="bg1"/>
                    </a:solidFill>
                  </a:tcPr>
                </a:tc>
                <a:extLst>
                  <a:ext uri="{0D108BD9-81ED-4DB2-BD59-A6C34878D82A}">
                    <a16:rowId xmlns:a16="http://schemas.microsoft.com/office/drawing/2014/main" val="675208349"/>
                  </a:ext>
                </a:extLst>
              </a:tr>
              <a:tr h="370840">
                <a:tc>
                  <a:txBody>
                    <a:bodyPr/>
                    <a:lstStyle/>
                    <a:p>
                      <a:r>
                        <a:rPr lang="en-GB" dirty="0"/>
                        <a:t>Sample question A</a:t>
                      </a:r>
                    </a:p>
                  </a:txBody>
                  <a:tcPr>
                    <a:solidFill>
                      <a:schemeClr val="bg1"/>
                    </a:solidFill>
                  </a:tcPr>
                </a:tc>
                <a:tc>
                  <a:txBody>
                    <a:bodyPr/>
                    <a:lstStyle/>
                    <a:p>
                      <a:r>
                        <a:rPr lang="en-GB" dirty="0"/>
                        <a:t>4</a:t>
                      </a:r>
                    </a:p>
                  </a:txBody>
                  <a:tcPr>
                    <a:solidFill>
                      <a:schemeClr val="bg1"/>
                    </a:solidFill>
                  </a:tcPr>
                </a:tc>
                <a:extLst>
                  <a:ext uri="{0D108BD9-81ED-4DB2-BD59-A6C34878D82A}">
                    <a16:rowId xmlns:a16="http://schemas.microsoft.com/office/drawing/2014/main" val="1478325070"/>
                  </a:ext>
                </a:extLst>
              </a:tr>
              <a:tr h="370840">
                <a:tc>
                  <a:txBody>
                    <a:bodyPr/>
                    <a:lstStyle/>
                    <a:p>
                      <a:r>
                        <a:rPr lang="en-GB" dirty="0"/>
                        <a:t>Sample question B</a:t>
                      </a:r>
                      <a:endParaRPr lang="en-US" dirty="0"/>
                    </a:p>
                  </a:txBody>
                  <a:tcPr>
                    <a:solidFill>
                      <a:schemeClr val="bg1"/>
                    </a:solidFill>
                  </a:tcPr>
                </a:tc>
                <a:tc>
                  <a:txBody>
                    <a:bodyPr/>
                    <a:lstStyle/>
                    <a:p>
                      <a:r>
                        <a:rPr lang="en-GB"/>
                        <a:t>5</a:t>
                      </a:r>
                    </a:p>
                  </a:txBody>
                  <a:tcPr>
                    <a:solidFill>
                      <a:schemeClr val="bg1"/>
                    </a:solidFill>
                  </a:tcPr>
                </a:tc>
                <a:extLst>
                  <a:ext uri="{0D108BD9-81ED-4DB2-BD59-A6C34878D82A}">
                    <a16:rowId xmlns:a16="http://schemas.microsoft.com/office/drawing/2014/main" val="558789561"/>
                  </a:ext>
                </a:extLst>
              </a:tr>
              <a:tr h="370840">
                <a:tc>
                  <a:txBody>
                    <a:bodyPr/>
                    <a:lstStyle/>
                    <a:p>
                      <a:r>
                        <a:rPr lang="en-GB" dirty="0"/>
                        <a:t>Sample responses question A</a:t>
                      </a:r>
                    </a:p>
                  </a:txBody>
                  <a:tcPr>
                    <a:solidFill>
                      <a:schemeClr val="bg1"/>
                    </a:solidFill>
                  </a:tcPr>
                </a:tc>
                <a:tc>
                  <a:txBody>
                    <a:bodyPr/>
                    <a:lstStyle/>
                    <a:p>
                      <a:r>
                        <a:rPr lang="en-GB"/>
                        <a:t>7</a:t>
                      </a:r>
                    </a:p>
                  </a:txBody>
                  <a:tcPr>
                    <a:solidFill>
                      <a:schemeClr val="bg1"/>
                    </a:solidFill>
                  </a:tcPr>
                </a:tc>
                <a:extLst>
                  <a:ext uri="{0D108BD9-81ED-4DB2-BD59-A6C34878D82A}">
                    <a16:rowId xmlns:a16="http://schemas.microsoft.com/office/drawing/2014/main" val="2349761669"/>
                  </a:ext>
                </a:extLst>
              </a:tr>
              <a:tr h="370840">
                <a:tc>
                  <a:txBody>
                    <a:bodyPr/>
                    <a:lstStyle/>
                    <a:p>
                      <a:r>
                        <a:rPr lang="en-GB" dirty="0"/>
                        <a:t>Sample responses question B</a:t>
                      </a:r>
                    </a:p>
                  </a:txBody>
                  <a:tcPr>
                    <a:solidFill>
                      <a:schemeClr val="bg1"/>
                    </a:solidFill>
                  </a:tcPr>
                </a:tc>
                <a:tc>
                  <a:txBody>
                    <a:bodyPr/>
                    <a:lstStyle/>
                    <a:p>
                      <a:r>
                        <a:rPr lang="en-GB"/>
                        <a:t>15</a:t>
                      </a:r>
                    </a:p>
                  </a:txBody>
                  <a:tcPr>
                    <a:solidFill>
                      <a:schemeClr val="bg1"/>
                    </a:solidFill>
                  </a:tcPr>
                </a:tc>
                <a:extLst>
                  <a:ext uri="{0D108BD9-81ED-4DB2-BD59-A6C34878D82A}">
                    <a16:rowId xmlns:a16="http://schemas.microsoft.com/office/drawing/2014/main" val="643793646"/>
                  </a:ext>
                </a:extLst>
              </a:tr>
              <a:tr h="370840">
                <a:tc>
                  <a:txBody>
                    <a:bodyPr/>
                    <a:lstStyle/>
                    <a:p>
                      <a:r>
                        <a:rPr lang="en-GB" dirty="0"/>
                        <a:t>Extension activity</a:t>
                      </a:r>
                    </a:p>
                  </a:txBody>
                  <a:tcPr>
                    <a:solidFill>
                      <a:schemeClr val="bg1"/>
                    </a:solidFill>
                  </a:tcPr>
                </a:tc>
                <a:tc>
                  <a:txBody>
                    <a:bodyPr/>
                    <a:lstStyle/>
                    <a:p>
                      <a:r>
                        <a:rPr lang="en-GB"/>
                        <a:t>23</a:t>
                      </a:r>
                    </a:p>
                  </a:txBody>
                  <a:tcPr>
                    <a:solidFill>
                      <a:schemeClr val="bg1"/>
                    </a:solidFill>
                  </a:tcPr>
                </a:tc>
                <a:extLst>
                  <a:ext uri="{0D108BD9-81ED-4DB2-BD59-A6C34878D82A}">
                    <a16:rowId xmlns:a16="http://schemas.microsoft.com/office/drawing/2014/main" val="1439855055"/>
                  </a:ext>
                </a:extLst>
              </a:tr>
              <a:tr h="370840">
                <a:tc>
                  <a:txBody>
                    <a:bodyPr/>
                    <a:lstStyle/>
                    <a:p>
                      <a:r>
                        <a:rPr lang="en-GB" dirty="0"/>
                        <a:t>References</a:t>
                      </a:r>
                    </a:p>
                  </a:txBody>
                  <a:tcPr>
                    <a:solidFill>
                      <a:schemeClr val="bg1"/>
                    </a:solidFill>
                  </a:tcPr>
                </a:tc>
                <a:tc>
                  <a:txBody>
                    <a:bodyPr/>
                    <a:lstStyle/>
                    <a:p>
                      <a:r>
                        <a:rPr lang="en-GB" dirty="0"/>
                        <a:t>24</a:t>
                      </a:r>
                    </a:p>
                  </a:txBody>
                  <a:tcPr>
                    <a:solidFill>
                      <a:schemeClr val="bg1"/>
                    </a:solidFill>
                  </a:tcPr>
                </a:tc>
                <a:extLst>
                  <a:ext uri="{0D108BD9-81ED-4DB2-BD59-A6C34878D82A}">
                    <a16:rowId xmlns:a16="http://schemas.microsoft.com/office/drawing/2014/main" val="1932563686"/>
                  </a:ext>
                </a:extLst>
              </a:tr>
            </a:tbl>
          </a:graphicData>
        </a:graphic>
      </p:graphicFrame>
    </p:spTree>
    <p:extLst>
      <p:ext uri="{BB962C8B-B14F-4D97-AF65-F5344CB8AC3E}">
        <p14:creationId xmlns:p14="http://schemas.microsoft.com/office/powerpoint/2010/main" val="3235220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4FB1-B022-8C45-47BD-B17B4801CF0E}"/>
              </a:ext>
            </a:extLst>
          </p:cNvPr>
          <p:cNvSpPr>
            <a:spLocks noGrp="1"/>
          </p:cNvSpPr>
          <p:nvPr>
            <p:ph type="title"/>
          </p:nvPr>
        </p:nvSpPr>
        <p:spPr/>
        <p:txBody>
          <a:bodyPr/>
          <a:lstStyle/>
          <a:p>
            <a:r>
              <a:rPr lang="en-AU" dirty="0"/>
              <a:t>Sample 2B – marking guideline annotations</a:t>
            </a:r>
          </a:p>
        </p:txBody>
      </p:sp>
      <p:sp>
        <p:nvSpPr>
          <p:cNvPr id="3" name="Content Placeholder 2">
            <a:extLst>
              <a:ext uri="{FF2B5EF4-FFF2-40B4-BE49-F238E27FC236}">
                <a16:creationId xmlns:a16="http://schemas.microsoft.com/office/drawing/2014/main" id="{5F883855-2248-2E32-F5D9-8AC3894E3143}"/>
              </a:ext>
            </a:extLst>
          </p:cNvPr>
          <p:cNvSpPr>
            <a:spLocks noGrp="1"/>
          </p:cNvSpPr>
          <p:nvPr>
            <p:ph type="body" sz="quarter" idx="18"/>
          </p:nvPr>
        </p:nvSpPr>
        <p:spPr>
          <a:xfrm>
            <a:off x="360000" y="1132645"/>
            <a:ext cx="10080000" cy="4981552"/>
          </a:xfrm>
        </p:spPr>
        <p:txBody>
          <a:bodyPr vert="horz" lIns="0" tIns="0" rIns="0" bIns="0" rtlCol="0" anchor="t">
            <a:noAutofit/>
          </a:bodyPr>
          <a:lstStyle/>
          <a:p>
            <a:pPr>
              <a:spcAft>
                <a:spcPts val="600"/>
              </a:spcAft>
            </a:pPr>
            <a:r>
              <a:rPr lang="en-AU" sz="1800" dirty="0">
                <a:solidFill>
                  <a:schemeClr val="tx1"/>
                </a:solidFill>
              </a:rPr>
              <a:t>A strong start to the response is provided with the references to performing media and structure, however, the response remained in a list-like manner. A competent aural understanding is portrayed through knowledge of the texture and structure, though points were often generalised. For example, ‘the vocals play the melody, the vocals are male sounding’.</a:t>
            </a:r>
            <a:endParaRPr lang="en-US" sz="1800" dirty="0">
              <a:solidFill>
                <a:schemeClr val="tx1"/>
              </a:solidFill>
            </a:endParaRPr>
          </a:p>
          <a:p>
            <a:pPr>
              <a:spcAft>
                <a:spcPts val="600"/>
              </a:spcAft>
            </a:pPr>
            <a:r>
              <a:rPr lang="en-AU" sz="1800" dirty="0">
                <a:solidFill>
                  <a:schemeClr val="tx1"/>
                </a:solidFill>
              </a:rPr>
              <a:t>Examples to support the musical observations are used, though further exploration is needed. For example, ‘call and responses, crescendo at the end of instrumental’, are 2 points in the one sentence that could be detailed further and linked to the concept to which it refers. Identification of the roles of the layers is clear throughout the response, however, more detail about the density/phonic in each section is needed. Overall, an aural understanding is portrayed, though tended to be list-like in presentation.</a:t>
            </a:r>
          </a:p>
        </p:txBody>
      </p:sp>
      <p:sp>
        <p:nvSpPr>
          <p:cNvPr id="4" name="Slide Number Placeholder 3">
            <a:extLst>
              <a:ext uri="{FF2B5EF4-FFF2-40B4-BE49-F238E27FC236}">
                <a16:creationId xmlns:a16="http://schemas.microsoft.com/office/drawing/2014/main" id="{9670D2A7-375B-EF5C-E8A6-0458627C27D1}"/>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1795387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1769D1-831D-3876-ADF6-DF0EC6562D3E}"/>
              </a:ext>
            </a:extLst>
          </p:cNvPr>
          <p:cNvSpPr>
            <a:spLocks noGrp="1"/>
          </p:cNvSpPr>
          <p:nvPr>
            <p:ph type="title"/>
          </p:nvPr>
        </p:nvSpPr>
        <p:spPr/>
        <p:txBody>
          <a:bodyPr/>
          <a:lstStyle/>
          <a:p>
            <a:r>
              <a:rPr lang="en-AU" dirty="0"/>
              <a:t>Sample 3B</a:t>
            </a:r>
          </a:p>
        </p:txBody>
      </p:sp>
      <p:sp>
        <p:nvSpPr>
          <p:cNvPr id="3" name="Text Placeholder 2">
            <a:extLst>
              <a:ext uri="{FF2B5EF4-FFF2-40B4-BE49-F238E27FC236}">
                <a16:creationId xmlns:a16="http://schemas.microsoft.com/office/drawing/2014/main" id="{786B76EC-86BB-DAFC-24FB-8CA9328A2D17}"/>
              </a:ext>
            </a:extLst>
          </p:cNvPr>
          <p:cNvSpPr>
            <a:spLocks noGrp="1"/>
          </p:cNvSpPr>
          <p:nvPr>
            <p:ph type="body" sz="quarter" idx="18"/>
          </p:nvPr>
        </p:nvSpPr>
        <p:spPr/>
        <p:txBody>
          <a:bodyPr/>
          <a:lstStyle/>
          <a:p>
            <a:r>
              <a:rPr lang="en-AU" dirty="0"/>
              <a:t>Question B (8 marks)</a:t>
            </a:r>
          </a:p>
        </p:txBody>
      </p:sp>
      <p:pic>
        <p:nvPicPr>
          <p:cNvPr id="7170" name="Picture 2" descr="This image shows a student sample response to question B. An accessible version is found in the corresponding word document download at the beginning of the resource.">
            <a:extLst>
              <a:ext uri="{FF2B5EF4-FFF2-40B4-BE49-F238E27FC236}">
                <a16:creationId xmlns:a16="http://schemas.microsoft.com/office/drawing/2014/main" id="{6C647DBD-8AAA-99DE-35B2-07E41E5F7C87}"/>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54926" y="1619250"/>
            <a:ext cx="6045200" cy="45370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4F1BB-FC8A-CF81-056D-846628DB4D88}"/>
              </a:ext>
            </a:extLst>
          </p:cNvPr>
          <p:cNvSpPr/>
          <p:nvPr/>
        </p:nvSpPr>
        <p:spPr>
          <a:xfrm>
            <a:off x="285743" y="6013785"/>
            <a:ext cx="5968975" cy="813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200" dirty="0">
                <a:solidFill>
                  <a:schemeClr val="accent2"/>
                </a:solidFill>
                <a:latin typeface="+mj-lt"/>
                <a:hlinkClick r:id="rId3">
                  <a:extLst>
                    <a:ext uri="{A12FA001-AC4F-418D-AE19-62706E023703}">
                      <ahyp:hlinkClr xmlns:ahyp="http://schemas.microsoft.com/office/drawing/2018/hyperlinkcolor" val="tx"/>
                    </a:ext>
                  </a:extLst>
                </a:hlinkClick>
              </a:rPr>
              <a:t>Music 1 2022 HSC exam pack </a:t>
            </a:r>
            <a:r>
              <a:rPr lang="en-AU" sz="1200" dirty="0">
                <a:solidFill>
                  <a:srgbClr val="19233E"/>
                </a:solidFill>
                <a:latin typeface="+mj-lt"/>
              </a:rPr>
              <a:t>© NSW Education Standards Authority (NESA) for and on behalf of the Crown in right of the State of New South Wales, 2022.</a:t>
            </a:r>
          </a:p>
        </p:txBody>
      </p:sp>
      <p:sp>
        <p:nvSpPr>
          <p:cNvPr id="5" name="Slide Number Placeholder 3">
            <a:extLst>
              <a:ext uri="{FF2B5EF4-FFF2-40B4-BE49-F238E27FC236}">
                <a16:creationId xmlns:a16="http://schemas.microsoft.com/office/drawing/2014/main" id="{55E969A3-3834-0C9F-1093-FF73EFFAEA1D}"/>
              </a:ext>
              <a:ext uri="{C183D7F6-B498-43B3-948B-1728B52AA6E4}">
                <adec:decorative xmlns:adec="http://schemas.microsoft.com/office/drawing/2017/decorative" val="0"/>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21</a:t>
            </a:fld>
            <a:endParaRPr lang="en-AU" dirty="0"/>
          </a:p>
        </p:txBody>
      </p:sp>
    </p:spTree>
    <p:extLst>
      <p:ext uri="{BB962C8B-B14F-4D97-AF65-F5344CB8AC3E}">
        <p14:creationId xmlns:p14="http://schemas.microsoft.com/office/powerpoint/2010/main" val="11934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E4FB1-B022-8C45-47BD-B17B4801CF0E}"/>
              </a:ext>
            </a:extLst>
          </p:cNvPr>
          <p:cNvSpPr>
            <a:spLocks noGrp="1"/>
          </p:cNvSpPr>
          <p:nvPr>
            <p:ph type="title"/>
          </p:nvPr>
        </p:nvSpPr>
        <p:spPr/>
        <p:txBody>
          <a:bodyPr/>
          <a:lstStyle/>
          <a:p>
            <a:r>
              <a:rPr lang="en-AU" dirty="0"/>
              <a:t>Sample 3B – marking guideline annotations</a:t>
            </a:r>
          </a:p>
        </p:txBody>
      </p:sp>
      <p:sp>
        <p:nvSpPr>
          <p:cNvPr id="3" name="Content Placeholder 2">
            <a:extLst>
              <a:ext uri="{FF2B5EF4-FFF2-40B4-BE49-F238E27FC236}">
                <a16:creationId xmlns:a16="http://schemas.microsoft.com/office/drawing/2014/main" id="{5F883855-2248-2E32-F5D9-8AC3894E3143}"/>
              </a:ext>
            </a:extLst>
          </p:cNvPr>
          <p:cNvSpPr>
            <a:spLocks noGrp="1"/>
          </p:cNvSpPr>
          <p:nvPr>
            <p:ph type="body" sz="quarter" idx="18"/>
          </p:nvPr>
        </p:nvSpPr>
        <p:spPr>
          <a:xfrm>
            <a:off x="360000" y="1146294"/>
            <a:ext cx="10080000" cy="4421993"/>
          </a:xfrm>
        </p:spPr>
        <p:txBody>
          <a:bodyPr vert="horz" lIns="0" tIns="0" rIns="0" bIns="0" rtlCol="0" anchor="t">
            <a:noAutofit/>
          </a:bodyPr>
          <a:lstStyle/>
          <a:p>
            <a:pPr>
              <a:spcAft>
                <a:spcPts val="600"/>
              </a:spcAft>
            </a:pPr>
            <a:r>
              <a:rPr lang="en-AU" sz="1800" dirty="0">
                <a:solidFill>
                  <a:schemeClr val="tx1"/>
                </a:solidFill>
              </a:rPr>
              <a:t>The response gives a basic impression due to the brevity of statements and observations, such as ‘difference between parts in the song’. There is an attempt to outline the texture type, however, there are some incorrect observations, such as ‘polyphonic’. The response does show an observation of sections; however, these are quite general and don’t provide any further explanation of the ‘ABAC’ outlined structure.</a:t>
            </a:r>
          </a:p>
          <a:p>
            <a:pPr>
              <a:spcAft>
                <a:spcPts val="600"/>
              </a:spcAft>
            </a:pPr>
            <a:r>
              <a:rPr lang="en-AU" sz="1800" dirty="0">
                <a:solidFill>
                  <a:schemeClr val="tx1"/>
                </a:solidFill>
              </a:rPr>
              <a:t>Some general comments, such as ‘extremely catchy’, require musical detail and specific metalanguage. A basic aural understanding is observed in a list-like response. For example, ‘there is mainly percussion and brass and then kicks and claps’. Further concept exploration is needed. </a:t>
            </a:r>
          </a:p>
        </p:txBody>
      </p:sp>
      <p:sp>
        <p:nvSpPr>
          <p:cNvPr id="4" name="Slide Number Placeholder 3">
            <a:extLst>
              <a:ext uri="{FF2B5EF4-FFF2-40B4-BE49-F238E27FC236}">
                <a16:creationId xmlns:a16="http://schemas.microsoft.com/office/drawing/2014/main" id="{9670D2A7-375B-EF5C-E8A6-0458627C27D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22</a:t>
            </a:fld>
            <a:endParaRPr lang="en-AU" dirty="0"/>
          </a:p>
        </p:txBody>
      </p:sp>
    </p:spTree>
    <p:extLst>
      <p:ext uri="{BB962C8B-B14F-4D97-AF65-F5344CB8AC3E}">
        <p14:creationId xmlns:p14="http://schemas.microsoft.com/office/powerpoint/2010/main" val="4002903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52847-5000-40BA-012F-0E03410C2AB9}"/>
              </a:ext>
            </a:extLst>
          </p:cNvPr>
          <p:cNvSpPr>
            <a:spLocks noGrp="1"/>
          </p:cNvSpPr>
          <p:nvPr>
            <p:ph type="title"/>
          </p:nvPr>
        </p:nvSpPr>
        <p:spPr/>
        <p:txBody>
          <a:bodyPr anchor="t">
            <a:normAutofit/>
          </a:bodyPr>
          <a:lstStyle/>
          <a:p>
            <a:r>
              <a:rPr lang="en-AU" dirty="0"/>
              <a:t>Extension activity</a:t>
            </a:r>
          </a:p>
        </p:txBody>
      </p:sp>
      <p:sp>
        <p:nvSpPr>
          <p:cNvPr id="9" name="Text Placeholder 8">
            <a:extLst>
              <a:ext uri="{FF2B5EF4-FFF2-40B4-BE49-F238E27FC236}">
                <a16:creationId xmlns:a16="http://schemas.microsoft.com/office/drawing/2014/main" id="{BB599417-5383-AC52-0207-3CDF830AFFDB}"/>
              </a:ext>
            </a:extLst>
          </p:cNvPr>
          <p:cNvSpPr>
            <a:spLocks noGrp="1"/>
          </p:cNvSpPr>
          <p:nvPr>
            <p:ph type="body" sz="quarter" idx="17"/>
          </p:nvPr>
        </p:nvSpPr>
        <p:spPr>
          <a:xfrm>
            <a:off x="360363" y="1622579"/>
            <a:ext cx="6443637" cy="4083420"/>
          </a:xfrm>
        </p:spPr>
        <p:txBody>
          <a:bodyPr/>
          <a:lstStyle/>
          <a:p>
            <a:r>
              <a:rPr lang="en-AU" dirty="0"/>
              <a:t>Reflecting on each sample response, apply the feedback given in each of the marking guideline annotations and rework each response to improve the level of achievement.</a:t>
            </a:r>
          </a:p>
          <a:p>
            <a:endParaRPr lang="en-US" dirty="0"/>
          </a:p>
        </p:txBody>
      </p:sp>
      <p:pic>
        <p:nvPicPr>
          <p:cNvPr id="7" name="Picture 6">
            <a:extLst>
              <a:ext uri="{FF2B5EF4-FFF2-40B4-BE49-F238E27FC236}">
                <a16:creationId xmlns:a16="http://schemas.microsoft.com/office/drawing/2014/main" id="{6A194D80-15AB-A3A6-1B65-79857B407127}"/>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7371722" y="1622579"/>
            <a:ext cx="4426387" cy="4536000"/>
          </a:xfrm>
          <a:prstGeom prst="rect">
            <a:avLst/>
          </a:prstGeom>
          <a:noFill/>
        </p:spPr>
      </p:pic>
    </p:spTree>
    <p:extLst>
      <p:ext uri="{BB962C8B-B14F-4D97-AF65-F5344CB8AC3E}">
        <p14:creationId xmlns:p14="http://schemas.microsoft.com/office/powerpoint/2010/main" val="15771146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751A9E-14DD-4483-BAAB-CDDABA1CA9FD}"/>
              </a:ext>
            </a:extLst>
          </p:cNvPr>
          <p:cNvSpPr>
            <a:spLocks noGrp="1"/>
          </p:cNvSpPr>
          <p:nvPr>
            <p:ph type="title"/>
          </p:nvPr>
        </p:nvSpPr>
        <p:spPr/>
        <p:txBody>
          <a:bodyPr/>
          <a:lstStyle/>
          <a:p>
            <a:r>
              <a:rPr lang="en-US" dirty="0"/>
              <a:t>References</a:t>
            </a:r>
          </a:p>
        </p:txBody>
      </p:sp>
      <p:sp>
        <p:nvSpPr>
          <p:cNvPr id="5" name="TextBox 4">
            <a:extLst>
              <a:ext uri="{FF2B5EF4-FFF2-40B4-BE49-F238E27FC236}">
                <a16:creationId xmlns:a16="http://schemas.microsoft.com/office/drawing/2014/main" id="{586FCE9C-562D-7712-E63D-D968004BE7CB}"/>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2">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3">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latin typeface="Public Sans Light"/>
                <a:ea typeface="+mn-ea"/>
                <a:cs typeface="+mn-cs"/>
              </a:rPr>
              <a:t> </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latin typeface="Public Sans Light"/>
                <a:ea typeface="+mn-ea"/>
                <a:cs typeface="+mn-cs"/>
                <a:hlinkClick r:id="rId4">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latin typeface="Public Sans Light"/>
                <a:ea typeface="+mn-ea"/>
                <a:cs typeface="+mn-cs"/>
              </a:rPr>
              <a:t>.</a:t>
            </a:r>
          </a:p>
        </p:txBody>
      </p:sp>
      <p:sp>
        <p:nvSpPr>
          <p:cNvPr id="6" name="Content Placeholder 3">
            <a:extLst>
              <a:ext uri="{FF2B5EF4-FFF2-40B4-BE49-F238E27FC236}">
                <a16:creationId xmlns:a16="http://schemas.microsoft.com/office/drawing/2014/main" id="{76476B3F-5E17-0994-5D26-E67E631AD847}"/>
              </a:ext>
            </a:extLst>
          </p:cNvPr>
          <p:cNvSpPr>
            <a:spLocks noGrp="1"/>
          </p:cNvSpPr>
          <p:nvPr>
            <p:ph idx="1"/>
          </p:nvPr>
        </p:nvSpPr>
        <p:spPr>
          <a:xfrm>
            <a:off x="360000" y="3428999"/>
            <a:ext cx="11484000" cy="2927351"/>
          </a:xfrm>
        </p:spPr>
        <p:txBody>
          <a:bodyPr/>
          <a:lstStyle/>
          <a:p>
            <a:r>
              <a:rPr lang="en-AU" dirty="0"/>
              <a:t>Creative arts 11–12 </a:t>
            </a:r>
            <a:r>
              <a:rPr lang="en-AU" dirty="0">
                <a:latin typeface="Public Sans Light" pitchFamily="2" charset="0"/>
              </a:rPr>
              <a:t>© </a:t>
            </a:r>
            <a:r>
              <a:rPr lang="en-AU" dirty="0"/>
              <a:t>Syllabus NSW Education Standards Authority (NESA) for and on behalf of the Crown in right of the State of New South Wales, 2024.</a:t>
            </a:r>
          </a:p>
          <a:p>
            <a:pPr marL="171450" indent="-171450">
              <a:buFont typeface="Arial" panose="020B0604020202020204" pitchFamily="34" charset="0"/>
              <a:buChar char="•"/>
            </a:pPr>
            <a:r>
              <a:rPr lang="en-AU" sz="1200" dirty="0"/>
              <a:t>Adelaide Symphony Orchestra (31 August 2021) </a:t>
            </a:r>
            <a:r>
              <a:rPr lang="en-AU" sz="1200" dirty="0">
                <a:hlinkClick r:id="rId5">
                  <a:extLst>
                    <a:ext uri="{A12FA001-AC4F-418D-AE19-62706E023703}">
                      <ahyp:hlinkClr xmlns:ahyp="http://schemas.microsoft.com/office/drawing/2018/hyperlinkcolor" val="tx"/>
                    </a:ext>
                  </a:extLst>
                </a:hlinkClick>
              </a:rPr>
              <a:t>‘From Uluru’</a:t>
            </a:r>
            <a:r>
              <a:rPr lang="en-AU" sz="1200" dirty="0"/>
              <a:t> [video], </a:t>
            </a:r>
            <a:r>
              <a:rPr lang="en-AU" sz="1200" i="1" dirty="0"/>
              <a:t>Adelaide Symphony Orchestra</a:t>
            </a:r>
            <a:r>
              <a:rPr lang="en-AU" sz="1200" dirty="0"/>
              <a:t>, YouTube, accessed 4 August 2023. </a:t>
            </a:r>
            <a:endParaRPr lang="en-US" sz="1200" dirty="0"/>
          </a:p>
          <a:p>
            <a:pPr marL="171450" indent="-171450">
              <a:buFont typeface="Arial" panose="020B0604020202020204" pitchFamily="34" charset="0"/>
              <a:buChar char="•"/>
            </a:pPr>
            <a:r>
              <a:rPr lang="en-AU" sz="1200" dirty="0"/>
              <a:t>Baker Boy (15 October 2021) </a:t>
            </a:r>
            <a:r>
              <a:rPr lang="en-AU" sz="1200" dirty="0">
                <a:hlinkClick r:id="rId6">
                  <a:extLst>
                    <a:ext uri="{A12FA001-AC4F-418D-AE19-62706E023703}">
                      <ahyp:hlinkClr xmlns:ahyp="http://schemas.microsoft.com/office/drawing/2018/hyperlinkcolor" val="tx"/>
                    </a:ext>
                  </a:extLst>
                </a:hlinkClick>
              </a:rPr>
              <a:t>‘Baker Boy – MYWD</a:t>
            </a:r>
            <a:r>
              <a:rPr lang="en-AU" sz="1200" dirty="0"/>
              <a:t>’ [video], </a:t>
            </a:r>
            <a:r>
              <a:rPr lang="en-AU" sz="1200" i="1" dirty="0"/>
              <a:t>Baker Boy</a:t>
            </a:r>
            <a:r>
              <a:rPr lang="en-AU" sz="1200" dirty="0"/>
              <a:t>, YouTube, accessed 18 October 2023.</a:t>
            </a:r>
          </a:p>
          <a:p>
            <a:pPr marL="171450" indent="-171450">
              <a:buFont typeface="Arial" panose="020B0604020202020204" pitchFamily="34" charset="0"/>
              <a:buChar char="•"/>
            </a:pPr>
            <a:r>
              <a:rPr lang="en-AU" sz="1200" dirty="0"/>
              <a:t>NSW Education Standards Authority (NESA) (2023) </a:t>
            </a:r>
            <a:r>
              <a:rPr lang="en-AU" sz="1200" i="1" dirty="0">
                <a:hlinkClick r:id="rId7">
                  <a:extLst>
                    <a:ext uri="{A12FA001-AC4F-418D-AE19-62706E023703}">
                      <ahyp:hlinkClr xmlns:ahyp="http://schemas.microsoft.com/office/drawing/2018/hyperlinkcolor" val="tx"/>
                    </a:ext>
                  </a:extLst>
                </a:hlinkClick>
              </a:rPr>
              <a:t>Music 1 2022 HSC exam pack</a:t>
            </a:r>
            <a:r>
              <a:rPr lang="en-AU" sz="1200" dirty="0"/>
              <a:t>, NESA website, accessed 18 October 2023.</a:t>
            </a:r>
            <a:endParaRPr lang="en-AU" dirty="0"/>
          </a:p>
        </p:txBody>
      </p:sp>
      <p:sp>
        <p:nvSpPr>
          <p:cNvPr id="2" name="Slide Number Placeholder 1">
            <a:extLst>
              <a:ext uri="{FF2B5EF4-FFF2-40B4-BE49-F238E27FC236}">
                <a16:creationId xmlns:a16="http://schemas.microsoft.com/office/drawing/2014/main" id="{9E6586D3-F6DD-2D53-4523-7450275850C0}"/>
              </a:ext>
              <a:ext uri="{C183D7F6-B498-43B3-948B-1728B52AA6E4}">
                <adec:decorative xmlns:adec="http://schemas.microsoft.com/office/drawing/2017/decorative" val="0"/>
              </a:ext>
            </a:extLst>
          </p:cNvPr>
          <p:cNvSpPr>
            <a:spLocks noGrp="1"/>
          </p:cNvSpPr>
          <p:nvPr>
            <p:ph type="sldNum" sz="quarter" idx="10"/>
          </p:nvPr>
        </p:nvSpPr>
        <p:spPr/>
        <p:txBody>
          <a:bodyPr/>
          <a:lstStyle/>
          <a:p>
            <a:fld id="{10A01DC5-1685-4615-8240-15192985C6A2}" type="slidenum">
              <a:rPr lang="en-AU" smtClean="0"/>
              <a:pPr/>
              <a:t>24</a:t>
            </a:fld>
            <a:endParaRPr lang="en-AU" dirty="0"/>
          </a:p>
        </p:txBody>
      </p:sp>
    </p:spTree>
    <p:extLst>
      <p:ext uri="{BB962C8B-B14F-4D97-AF65-F5344CB8AC3E}">
        <p14:creationId xmlns:p14="http://schemas.microsoft.com/office/powerpoint/2010/main" val="22099181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E31CCC-439A-4552-5372-88087042D687}"/>
              </a:ext>
            </a:extLst>
          </p:cNvPr>
          <p:cNvSpPr>
            <a:spLocks noGrp="1"/>
          </p:cNvSpPr>
          <p:nvPr>
            <p:ph type="title"/>
          </p:nvPr>
        </p:nvSpPr>
        <p:spPr/>
        <p:txBody>
          <a:bodyPr/>
          <a:lstStyle/>
          <a:p>
            <a:r>
              <a:rPr lang="en-US" dirty="0"/>
              <a:t>Copyright</a:t>
            </a:r>
          </a:p>
        </p:txBody>
      </p:sp>
      <p:sp>
        <p:nvSpPr>
          <p:cNvPr id="4" name="Text Placeholder 3">
            <a:extLst>
              <a:ext uri="{FF2B5EF4-FFF2-40B4-BE49-F238E27FC236}">
                <a16:creationId xmlns:a16="http://schemas.microsoft.com/office/drawing/2014/main" id="{2195C830-68CA-5BDD-87DA-3C2B50D5F24D}"/>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5" name="TextBox 4">
            <a:extLst>
              <a:ext uri="{FF2B5EF4-FFF2-40B4-BE49-F238E27FC236}">
                <a16:creationId xmlns:a16="http://schemas.microsoft.com/office/drawing/2014/main" id="{2C94B9F4-66EA-D5DC-01FB-59561CD6656B}"/>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licence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2024.</a:t>
            </a:r>
          </a:p>
          <a:p>
            <a:pPr algn="l">
              <a:lnSpc>
                <a:spcPct val="150000"/>
              </a:lnSpc>
            </a:pPr>
            <a:r>
              <a:rPr lang="en-AU" sz="1200" dirty="0">
                <a:solidFill>
                  <a:schemeClr val="bg1"/>
                </a:solidFill>
              </a:rPr>
              <a:t>Material in this resource not available under a Creative Commons licence: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latin typeface="+mj-lt"/>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latin typeface="+mj-lt"/>
              </a:rPr>
              <a:t>Cth</a:t>
            </a:r>
            <a:r>
              <a:rPr lang="en-AU" sz="1200" dirty="0">
                <a:solidFill>
                  <a:schemeClr val="bg1"/>
                </a:solidFill>
                <a:latin typeface="+mj-lt"/>
              </a:rPr>
              <a:t>). The department accepts no responsibility for content on third-party websites. </a:t>
            </a:r>
          </a:p>
        </p:txBody>
      </p:sp>
      <p:sp>
        <p:nvSpPr>
          <p:cNvPr id="2" name="Slide Number Placeholder 1">
            <a:extLst>
              <a:ext uri="{FF2B5EF4-FFF2-40B4-BE49-F238E27FC236}">
                <a16:creationId xmlns:a16="http://schemas.microsoft.com/office/drawing/2014/main" id="{ED87FBF5-7F80-37EC-EF7C-5AFF158B401A}"/>
              </a:ext>
              <a:ext uri="{C183D7F6-B498-43B3-948B-1728B52AA6E4}">
                <adec:decorative xmlns:adec="http://schemas.microsoft.com/office/drawing/2017/decorative" val="0"/>
              </a:ext>
            </a:extLst>
          </p:cNvPr>
          <p:cNvSpPr>
            <a:spLocks noGrp="1"/>
          </p:cNvSpPr>
          <p:nvPr>
            <p:ph type="sldNum" sz="quarter" idx="12"/>
          </p:nvPr>
        </p:nvSpPr>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1666083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BFDD1B-8E19-5A48-4C6F-8157A9DD7F49}"/>
              </a:ext>
            </a:extLst>
          </p:cNvPr>
          <p:cNvSpPr>
            <a:spLocks noGrp="1"/>
          </p:cNvSpPr>
          <p:nvPr>
            <p:ph type="title"/>
          </p:nvPr>
        </p:nvSpPr>
        <p:spPr/>
        <p:txBody>
          <a:bodyPr/>
          <a:lstStyle/>
          <a:p>
            <a:r>
              <a:rPr lang="en-AU" dirty="0"/>
              <a:t>Introduction</a:t>
            </a:r>
          </a:p>
        </p:txBody>
      </p:sp>
      <p:sp>
        <p:nvSpPr>
          <p:cNvPr id="10" name="Content Placeholder 9">
            <a:extLst>
              <a:ext uri="{FF2B5EF4-FFF2-40B4-BE49-F238E27FC236}">
                <a16:creationId xmlns:a16="http://schemas.microsoft.com/office/drawing/2014/main" id="{0CD3F615-7A9D-EC52-2280-04C41C7083BF}"/>
              </a:ext>
            </a:extLst>
          </p:cNvPr>
          <p:cNvSpPr>
            <a:spLocks noGrp="1"/>
          </p:cNvSpPr>
          <p:nvPr>
            <p:ph type="body" sz="quarter" idx="18"/>
          </p:nvPr>
        </p:nvSpPr>
        <p:spPr>
          <a:xfrm>
            <a:off x="360000" y="1222006"/>
            <a:ext cx="10080000" cy="5167909"/>
          </a:xfrm>
        </p:spPr>
        <p:txBody>
          <a:bodyPr vert="horz" lIns="0" tIns="0" rIns="0" bIns="0" rtlCol="0" anchor="t">
            <a:noAutofit/>
          </a:bodyPr>
          <a:lstStyle/>
          <a:p>
            <a:r>
              <a:rPr lang="en-AU" sz="1800" dirty="0">
                <a:solidFill>
                  <a:schemeClr val="tx1"/>
                </a:solidFill>
                <a:latin typeface="+mn-lt"/>
              </a:rPr>
              <a:t>This module will unpack a range of Music 1 aural skills examination student responses. Students will learn how to apply the HSC aural skills marking criteria to each response. The following learning sequence can be applied to question A and question B:</a:t>
            </a:r>
          </a:p>
          <a:p>
            <a:pPr marL="285750" indent="-285750">
              <a:buFont typeface="Arial" panose="020B0604020202020204" pitchFamily="34" charset="0"/>
              <a:buChar char="•"/>
            </a:pPr>
            <a:r>
              <a:rPr lang="en-AU" sz="1800" dirty="0">
                <a:solidFill>
                  <a:schemeClr val="tx1"/>
                </a:solidFill>
                <a:latin typeface="+mn-lt"/>
              </a:rPr>
              <a:t>Listen to the audio links provided on </a:t>
            </a:r>
            <a:r>
              <a:rPr lang="en-AU" sz="1800" dirty="0">
                <a:latin typeface="+mn-lt"/>
                <a:hlinkClick r:id="rId3" action="ppaction://hlinksldjump">
                  <a:extLst>
                    <a:ext uri="{A12FA001-AC4F-418D-AE19-62706E023703}">
                      <ahyp:hlinkClr xmlns:ahyp="http://schemas.microsoft.com/office/drawing/2018/hyperlinkcolor" val="tx"/>
                    </a:ext>
                  </a:extLst>
                </a:hlinkClick>
              </a:rPr>
              <a:t>slide 4</a:t>
            </a:r>
            <a:r>
              <a:rPr lang="en-AU" sz="1800" dirty="0">
                <a:latin typeface="+mn-lt"/>
              </a:rPr>
              <a:t> </a:t>
            </a:r>
            <a:r>
              <a:rPr lang="en-AU" sz="1800" dirty="0">
                <a:solidFill>
                  <a:schemeClr val="tx1"/>
                </a:solidFill>
                <a:latin typeface="+mn-lt"/>
              </a:rPr>
              <a:t>and </a:t>
            </a:r>
            <a:r>
              <a:rPr lang="en-AU" sz="1800" dirty="0">
                <a:latin typeface="+mn-lt"/>
                <a:hlinkClick r:id="rId4" action="ppaction://hlinksldjump">
                  <a:extLst>
                    <a:ext uri="{A12FA001-AC4F-418D-AE19-62706E023703}">
                      <ahyp:hlinkClr xmlns:ahyp="http://schemas.microsoft.com/office/drawing/2018/hyperlinkcolor" val="tx"/>
                    </a:ext>
                  </a:extLst>
                </a:hlinkClick>
              </a:rPr>
              <a:t>slide 5</a:t>
            </a:r>
            <a:r>
              <a:rPr lang="en-AU" sz="1800" dirty="0">
                <a:latin typeface="+mn-lt"/>
              </a:rPr>
              <a:t> </a:t>
            </a:r>
            <a:r>
              <a:rPr lang="en-AU" sz="1800" dirty="0">
                <a:solidFill>
                  <a:schemeClr val="tx1"/>
                </a:solidFill>
                <a:latin typeface="+mn-lt"/>
              </a:rPr>
              <a:t>and write an individual response.</a:t>
            </a:r>
          </a:p>
          <a:p>
            <a:pPr marL="285750" indent="-285750">
              <a:buFont typeface="Arial" panose="020B0604020202020204" pitchFamily="34" charset="0"/>
              <a:buChar char="•"/>
            </a:pPr>
            <a:r>
              <a:rPr lang="en-AU" sz="1800" dirty="0">
                <a:solidFill>
                  <a:schemeClr val="tx1"/>
                </a:solidFill>
                <a:latin typeface="+mn-lt"/>
              </a:rPr>
              <a:t>Discuss the answers as a class.</a:t>
            </a:r>
          </a:p>
          <a:p>
            <a:pPr marL="285750" indent="-285750">
              <a:buFont typeface="Arial" panose="020B0604020202020204" pitchFamily="34" charset="0"/>
              <a:buChar char="•"/>
            </a:pPr>
            <a:r>
              <a:rPr lang="en-AU" sz="1800" dirty="0">
                <a:solidFill>
                  <a:schemeClr val="tx1"/>
                </a:solidFill>
                <a:latin typeface="+mn-lt"/>
              </a:rPr>
              <a:t>‘Practice mark’ the </a:t>
            </a:r>
            <a:r>
              <a:rPr lang="en-AU" sz="1800" dirty="0">
                <a:latin typeface="+mn-lt"/>
                <a:hlinkClick r:id="rId5" action="ppaction://hlinksldjump">
                  <a:extLst>
                    <a:ext uri="{A12FA001-AC4F-418D-AE19-62706E023703}">
                      <ahyp:hlinkClr xmlns:ahyp="http://schemas.microsoft.com/office/drawing/2018/hyperlinkcolor" val="tx"/>
                    </a:ext>
                  </a:extLst>
                </a:hlinkClick>
              </a:rPr>
              <a:t>3 sample responses</a:t>
            </a:r>
            <a:r>
              <a:rPr lang="en-AU" sz="1800" dirty="0">
                <a:latin typeface="+mn-lt"/>
              </a:rPr>
              <a:t> </a:t>
            </a:r>
            <a:r>
              <a:rPr lang="en-AU" sz="1800" dirty="0">
                <a:solidFill>
                  <a:schemeClr val="tx1"/>
                </a:solidFill>
                <a:latin typeface="+mn-lt"/>
              </a:rPr>
              <a:t>provided using the Music 1 aural skills marking criteria. This can be done in pairs or individually.</a:t>
            </a:r>
          </a:p>
          <a:p>
            <a:pPr marL="285750" indent="-285750">
              <a:buFont typeface="Arial" panose="020B0604020202020204" pitchFamily="34" charset="0"/>
              <a:buChar char="•"/>
            </a:pPr>
            <a:r>
              <a:rPr lang="en-AU" sz="1800" dirty="0">
                <a:solidFill>
                  <a:schemeClr val="tx1"/>
                </a:solidFill>
                <a:latin typeface="+mn-lt"/>
              </a:rPr>
              <a:t>As a class, discuss the strengths and weaknesses of each sample according to the marking criteria.</a:t>
            </a:r>
          </a:p>
          <a:p>
            <a:pPr marL="285750" indent="-285750">
              <a:buFont typeface="Arial" panose="020B0604020202020204" pitchFamily="34" charset="0"/>
              <a:buChar char="•"/>
            </a:pPr>
            <a:r>
              <a:rPr lang="en-AU" sz="1800" dirty="0">
                <a:solidFill>
                  <a:schemeClr val="tx1"/>
                </a:solidFill>
                <a:latin typeface="+mn-lt"/>
              </a:rPr>
              <a:t>Reveal the comments provided and consider a mark range for each sample.</a:t>
            </a:r>
          </a:p>
        </p:txBody>
      </p:sp>
      <p:sp>
        <p:nvSpPr>
          <p:cNvPr id="2" name="Slide Number Placeholder 3">
            <a:extLst>
              <a:ext uri="{FF2B5EF4-FFF2-40B4-BE49-F238E27FC236}">
                <a16:creationId xmlns:a16="http://schemas.microsoft.com/office/drawing/2014/main" id="{51189F08-372B-6967-2A3A-A2F0AC014C60}"/>
              </a:ext>
              <a:ext uri="{C183D7F6-B498-43B3-948B-1728B52AA6E4}">
                <adec:decorative xmlns:adec="http://schemas.microsoft.com/office/drawing/2017/decorative" val="0"/>
              </a:ext>
            </a:extLst>
          </p:cNvPr>
          <p:cNvSpPr txBox="1">
            <a:spLocks/>
          </p:cNvSpPr>
          <p:nvPr/>
        </p:nvSpPr>
        <p:spPr>
          <a:xfrm>
            <a:off x="11124000" y="6516000"/>
            <a:ext cx="720000" cy="180000"/>
          </a:xfrm>
          <a:prstGeom prst="rect">
            <a:avLst/>
          </a:prstGeom>
        </p:spPr>
        <p:txBody>
          <a:bodyPr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pPr>
            <a:fld id="{10A01DC5-1685-4615-8240-15192985C6A2}" type="slidenum">
              <a:rPr lang="en-AU" sz="1200" smtClean="0"/>
              <a:pPr algn="r">
                <a:lnSpc>
                  <a:spcPct val="90000"/>
                </a:lnSpc>
                <a:spcAft>
                  <a:spcPts val="600"/>
                </a:spcAft>
              </a:pPr>
              <a:t>3</a:t>
            </a:fld>
            <a:endParaRPr lang="en-AU" sz="1200" dirty="0"/>
          </a:p>
        </p:txBody>
      </p:sp>
    </p:spTree>
    <p:extLst>
      <p:ext uri="{BB962C8B-B14F-4D97-AF65-F5344CB8AC3E}">
        <p14:creationId xmlns:p14="http://schemas.microsoft.com/office/powerpoint/2010/main" val="29091910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ADCDA-44F4-2FA8-FCF6-FF9E10AB65BF}"/>
              </a:ext>
              <a:ext uri="{C183D7F6-B498-43B3-948B-1728B52AA6E4}">
                <adec:decorative xmlns:adec="http://schemas.microsoft.com/office/drawing/2017/decorative" val="0"/>
              </a:ext>
            </a:extLst>
          </p:cNvPr>
          <p:cNvSpPr>
            <a:spLocks noGrp="1"/>
          </p:cNvSpPr>
          <p:nvPr>
            <p:ph type="title"/>
          </p:nvPr>
        </p:nvSpPr>
        <p:spPr/>
        <p:txBody>
          <a:bodyPr/>
          <a:lstStyle/>
          <a:p>
            <a:r>
              <a:rPr lang="en-AU" dirty="0"/>
              <a:t>Sample question A</a:t>
            </a:r>
          </a:p>
        </p:txBody>
      </p:sp>
      <p:pic>
        <p:nvPicPr>
          <p:cNvPr id="2" name="Picture 2" descr="This image is an example aural skills question taken from a NESA HSC paper.">
            <a:extLst>
              <a:ext uri="{FF2B5EF4-FFF2-40B4-BE49-F238E27FC236}">
                <a16:creationId xmlns:a16="http://schemas.microsoft.com/office/drawing/2014/main" id="{87A58A80-3216-04D5-6784-8D8E5D4C5E08}"/>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96341" y="1800000"/>
            <a:ext cx="6324798" cy="2891843"/>
          </a:xfrm>
          <a:prstGeom prst="rect">
            <a:avLst/>
          </a:prstGeom>
          <a:ln>
            <a:solidFill>
              <a:schemeClr val="tx1"/>
            </a:solidFill>
          </a:ln>
        </p:spPr>
      </p:pic>
      <p:sp>
        <p:nvSpPr>
          <p:cNvPr id="7" name="Content Placeholder 6">
            <a:extLst>
              <a:ext uri="{FF2B5EF4-FFF2-40B4-BE49-F238E27FC236}">
                <a16:creationId xmlns:a16="http://schemas.microsoft.com/office/drawing/2014/main" id="{29A7A472-C46D-6F78-718B-B9AFAF3DFAB1}"/>
              </a:ext>
              <a:ext uri="{C183D7F6-B498-43B3-948B-1728B52AA6E4}">
                <adec:decorative xmlns:adec="http://schemas.microsoft.com/office/drawing/2017/decorative" val="0"/>
              </a:ext>
            </a:extLst>
          </p:cNvPr>
          <p:cNvSpPr>
            <a:spLocks noGrp="1"/>
          </p:cNvSpPr>
          <p:nvPr>
            <p:ph sz="half" idx="2"/>
          </p:nvPr>
        </p:nvSpPr>
        <p:spPr>
          <a:xfrm>
            <a:off x="7417612" y="1800000"/>
            <a:ext cx="4426387" cy="4554000"/>
          </a:xfrm>
        </p:spPr>
        <p:txBody>
          <a:bodyPr vert="horz" lIns="0" tIns="0" rIns="0" bIns="0" numCol="1" rtlCol="0" anchor="t">
            <a:noAutofit/>
          </a:bodyPr>
          <a:lstStyle/>
          <a:p>
            <a:r>
              <a:rPr lang="en-AU" dirty="0"/>
              <a:t>This question is from the </a:t>
            </a:r>
            <a:r>
              <a:rPr lang="en-AU" dirty="0">
                <a:solidFill>
                  <a:schemeClr val="accent2"/>
                </a:solidFill>
                <a:hlinkClick r:id="rId3">
                  <a:extLst>
                    <a:ext uri="{A12FA001-AC4F-418D-AE19-62706E023703}">
                      <ahyp:hlinkClr xmlns:ahyp="http://schemas.microsoft.com/office/drawing/2018/hyperlinkcolor" val="tx"/>
                    </a:ext>
                  </a:extLst>
                </a:hlinkClick>
              </a:rPr>
              <a:t>Music 1 2022 HSC exam pack aural skills examination.</a:t>
            </a:r>
            <a:endParaRPr lang="en-AU" dirty="0">
              <a:solidFill>
                <a:schemeClr val="accent2"/>
              </a:solidFill>
            </a:endParaRPr>
          </a:p>
          <a:p>
            <a:r>
              <a:rPr lang="en-AU" dirty="0"/>
              <a:t>Access the audio file using the link below.</a:t>
            </a:r>
          </a:p>
          <a:p>
            <a:r>
              <a:rPr lang="en-AU" dirty="0">
                <a:solidFill>
                  <a:schemeClr val="accent2"/>
                </a:solidFill>
                <a:hlinkClick r:id="rId4">
                  <a:extLst>
                    <a:ext uri="{A12FA001-AC4F-418D-AE19-62706E023703}">
                      <ahyp:hlinkClr xmlns:ahyp="http://schemas.microsoft.com/office/drawing/2018/hyperlinkcolor" val="tx"/>
                    </a:ext>
                  </a:extLst>
                </a:hlinkClick>
              </a:rPr>
              <a:t>'From Uluru' by Peter Sculthorpe (00:00 - 01:47)</a:t>
            </a:r>
            <a:r>
              <a:rPr lang="en-AU" dirty="0">
                <a:solidFill>
                  <a:schemeClr val="accent2"/>
                </a:solidFill>
              </a:rPr>
              <a:t> </a:t>
            </a:r>
            <a:r>
              <a:rPr lang="en-AU" dirty="0"/>
              <a:t>accessed 4/8/2023. </a:t>
            </a:r>
          </a:p>
          <a:p>
            <a:r>
              <a:rPr lang="en-AU" dirty="0"/>
              <a:t>Listen to the audio link provided and write an individual response to each question. Discuss the answers as a class.</a:t>
            </a:r>
          </a:p>
        </p:txBody>
      </p:sp>
      <p:sp>
        <p:nvSpPr>
          <p:cNvPr id="4" name="Rectangle 3">
            <a:extLst>
              <a:ext uri="{FF2B5EF4-FFF2-40B4-BE49-F238E27FC236}">
                <a16:creationId xmlns:a16="http://schemas.microsoft.com/office/drawing/2014/main" id="{F5B918E2-D5BC-B995-9B35-0B1FC698566B}"/>
              </a:ext>
              <a:ext uri="{C183D7F6-B498-43B3-948B-1728B52AA6E4}">
                <adec:decorative xmlns:adec="http://schemas.microsoft.com/office/drawing/2017/decorative" val="0"/>
              </a:ext>
            </a:extLst>
          </p:cNvPr>
          <p:cNvSpPr/>
          <p:nvPr/>
        </p:nvSpPr>
        <p:spPr>
          <a:xfrm>
            <a:off x="396341" y="6044265"/>
            <a:ext cx="6361139" cy="813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000" dirty="0">
                <a:solidFill>
                  <a:schemeClr val="accent2"/>
                </a:solidFill>
                <a:latin typeface="+mj-lt"/>
                <a:hlinkClick r:id="rId3">
                  <a:extLst>
                    <a:ext uri="{A12FA001-AC4F-418D-AE19-62706E023703}">
                      <ahyp:hlinkClr xmlns:ahyp="http://schemas.microsoft.com/office/drawing/2018/hyperlinkcolor" val="tx"/>
                    </a:ext>
                  </a:extLst>
                </a:hlinkClick>
              </a:rPr>
              <a:t>Music 1 2022 HSC exam pack </a:t>
            </a:r>
            <a:r>
              <a:rPr lang="en-AU" sz="1000" dirty="0">
                <a:solidFill>
                  <a:srgbClr val="19233E"/>
                </a:solidFill>
                <a:latin typeface="+mj-lt"/>
              </a:rPr>
              <a:t>© NSW Education Standards Authority (NESA) for and on behalf of the Crown in right of the State of New South Wales, 2022.</a:t>
            </a:r>
          </a:p>
        </p:txBody>
      </p:sp>
    </p:spTree>
    <p:extLst>
      <p:ext uri="{BB962C8B-B14F-4D97-AF65-F5344CB8AC3E}">
        <p14:creationId xmlns:p14="http://schemas.microsoft.com/office/powerpoint/2010/main" val="165836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4ADCDA-44F4-2FA8-FCF6-FF9E10AB65BF}"/>
              </a:ext>
              <a:ext uri="{C183D7F6-B498-43B3-948B-1728B52AA6E4}">
                <adec:decorative xmlns:adec="http://schemas.microsoft.com/office/drawing/2017/decorative" val="0"/>
              </a:ext>
            </a:extLst>
          </p:cNvPr>
          <p:cNvSpPr>
            <a:spLocks noGrp="1"/>
          </p:cNvSpPr>
          <p:nvPr>
            <p:ph type="title"/>
          </p:nvPr>
        </p:nvSpPr>
        <p:spPr/>
        <p:txBody>
          <a:bodyPr/>
          <a:lstStyle/>
          <a:p>
            <a:r>
              <a:rPr lang="en-AU" dirty="0"/>
              <a:t>Sample question B</a:t>
            </a:r>
          </a:p>
        </p:txBody>
      </p:sp>
      <p:pic>
        <p:nvPicPr>
          <p:cNvPr id="3" name="Picture 2" descr="This image is an example aural skills question taken from a NESA HSC paper.">
            <a:extLst>
              <a:ext uri="{FF2B5EF4-FFF2-40B4-BE49-F238E27FC236}">
                <a16:creationId xmlns:a16="http://schemas.microsoft.com/office/drawing/2014/main" id="{3F866887-B0B9-B72A-99BF-5FC61C53EEEE}"/>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92778" y="1800000"/>
            <a:ext cx="6595311" cy="2994484"/>
          </a:xfrm>
          <a:prstGeom prst="rect">
            <a:avLst/>
          </a:prstGeom>
          <a:ln>
            <a:solidFill>
              <a:schemeClr val="tx1"/>
            </a:solidFill>
          </a:ln>
        </p:spPr>
      </p:pic>
      <p:sp>
        <p:nvSpPr>
          <p:cNvPr id="4" name="Content Placeholder 3">
            <a:extLst>
              <a:ext uri="{FF2B5EF4-FFF2-40B4-BE49-F238E27FC236}">
                <a16:creationId xmlns:a16="http://schemas.microsoft.com/office/drawing/2014/main" id="{916C6A55-EB1D-649C-41C6-27997B7D09F8}"/>
              </a:ext>
              <a:ext uri="{C183D7F6-B498-43B3-948B-1728B52AA6E4}">
                <adec:decorative xmlns:adec="http://schemas.microsoft.com/office/drawing/2017/decorative" val="0"/>
              </a:ext>
            </a:extLst>
          </p:cNvPr>
          <p:cNvSpPr>
            <a:spLocks noGrp="1"/>
          </p:cNvSpPr>
          <p:nvPr>
            <p:ph sz="half" idx="2"/>
          </p:nvPr>
        </p:nvSpPr>
        <p:spPr>
          <a:xfrm>
            <a:off x="7417612" y="1800000"/>
            <a:ext cx="4426387" cy="4554000"/>
          </a:xfrm>
        </p:spPr>
        <p:txBody>
          <a:bodyPr vert="horz" lIns="0" tIns="0" rIns="0" bIns="0" rtlCol="0" anchor="t">
            <a:noAutofit/>
          </a:bodyPr>
          <a:lstStyle/>
          <a:p>
            <a:r>
              <a:rPr lang="en-AU" dirty="0"/>
              <a:t>This question is from the </a:t>
            </a:r>
            <a:r>
              <a:rPr lang="en-AU" dirty="0">
                <a:solidFill>
                  <a:schemeClr val="accent2"/>
                </a:solidFill>
                <a:hlinkClick r:id="rId3">
                  <a:extLst>
                    <a:ext uri="{A12FA001-AC4F-418D-AE19-62706E023703}">
                      <ahyp:hlinkClr xmlns:ahyp="http://schemas.microsoft.com/office/drawing/2018/hyperlinkcolor" val="tx"/>
                    </a:ext>
                  </a:extLst>
                </a:hlinkClick>
              </a:rPr>
              <a:t>Music 1 2022 HSC exam pack aural skills examination.</a:t>
            </a:r>
            <a:endParaRPr lang="en-AU" dirty="0">
              <a:solidFill>
                <a:schemeClr val="accent2"/>
              </a:solidFill>
            </a:endParaRPr>
          </a:p>
          <a:p>
            <a:r>
              <a:rPr lang="en-AU" dirty="0"/>
              <a:t>Access the audio file using the link below:</a:t>
            </a:r>
          </a:p>
          <a:p>
            <a:r>
              <a:rPr lang="en-AU" dirty="0">
                <a:solidFill>
                  <a:schemeClr val="accent2"/>
                </a:solidFill>
                <a:hlinkClick r:id="rId4">
                  <a:extLst>
                    <a:ext uri="{A12FA001-AC4F-418D-AE19-62706E023703}">
                      <ahyp:hlinkClr xmlns:ahyp="http://schemas.microsoft.com/office/drawing/2018/hyperlinkcolor" val="tx"/>
                    </a:ext>
                  </a:extLst>
                </a:hlinkClick>
              </a:rPr>
              <a:t>‘MYWD’ by Baker Boy (1:55–3:38)</a:t>
            </a:r>
            <a:r>
              <a:rPr lang="en-AU" dirty="0">
                <a:solidFill>
                  <a:schemeClr val="accent2"/>
                </a:solidFill>
              </a:rPr>
              <a:t>.</a:t>
            </a:r>
          </a:p>
          <a:p>
            <a:r>
              <a:rPr lang="en-AU" dirty="0"/>
              <a:t>Listen to the audio link provided and write an individual response to each question. Discuss the answers as a class.</a:t>
            </a:r>
          </a:p>
        </p:txBody>
      </p:sp>
      <p:sp>
        <p:nvSpPr>
          <p:cNvPr id="9" name="Rectangle 8">
            <a:extLst>
              <a:ext uri="{FF2B5EF4-FFF2-40B4-BE49-F238E27FC236}">
                <a16:creationId xmlns:a16="http://schemas.microsoft.com/office/drawing/2014/main" id="{2D7C4EB2-9D02-7C13-E8D9-B1B6853DE2F6}"/>
              </a:ext>
              <a:ext uri="{C183D7F6-B498-43B3-948B-1728B52AA6E4}">
                <adec:decorative xmlns:adec="http://schemas.microsoft.com/office/drawing/2017/decorative" val="0"/>
              </a:ext>
            </a:extLst>
          </p:cNvPr>
          <p:cNvSpPr/>
          <p:nvPr/>
        </p:nvSpPr>
        <p:spPr>
          <a:xfrm>
            <a:off x="392778" y="6091132"/>
            <a:ext cx="6628089" cy="813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000" dirty="0">
                <a:solidFill>
                  <a:schemeClr val="accent2"/>
                </a:solidFill>
                <a:latin typeface="+mj-lt"/>
                <a:hlinkClick r:id="rId3">
                  <a:extLst>
                    <a:ext uri="{A12FA001-AC4F-418D-AE19-62706E023703}">
                      <ahyp:hlinkClr xmlns:ahyp="http://schemas.microsoft.com/office/drawing/2018/hyperlinkcolor" val="tx"/>
                    </a:ext>
                  </a:extLst>
                </a:hlinkClick>
              </a:rPr>
              <a:t>Music 1 2022 HSC exam pack </a:t>
            </a:r>
            <a:r>
              <a:rPr lang="en-AU" sz="1000" dirty="0">
                <a:solidFill>
                  <a:srgbClr val="19233E"/>
                </a:solidFill>
                <a:latin typeface="+mj-lt"/>
              </a:rPr>
              <a:t>© NSW Education Standards Authority (NESA) for and on behalf of the Crown in right of the State of New South Wales, 2022.</a:t>
            </a:r>
          </a:p>
        </p:txBody>
      </p:sp>
    </p:spTree>
    <p:extLst>
      <p:ext uri="{BB962C8B-B14F-4D97-AF65-F5344CB8AC3E}">
        <p14:creationId xmlns:p14="http://schemas.microsoft.com/office/powerpoint/2010/main" val="1089703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0D2B44-E7FD-D340-A5D8-1AEC8E993C3D}"/>
              </a:ext>
            </a:extLst>
          </p:cNvPr>
          <p:cNvSpPr>
            <a:spLocks noGrp="1"/>
          </p:cNvSpPr>
          <p:nvPr>
            <p:ph type="title"/>
          </p:nvPr>
        </p:nvSpPr>
        <p:spPr/>
        <p:txBody>
          <a:bodyPr anchor="t">
            <a:normAutofit/>
          </a:bodyPr>
          <a:lstStyle/>
          <a:p>
            <a:r>
              <a:rPr lang="en-AU" dirty="0"/>
              <a:t>Sample responses</a:t>
            </a:r>
          </a:p>
        </p:txBody>
      </p:sp>
      <p:sp>
        <p:nvSpPr>
          <p:cNvPr id="3" name="Content Placeholder 2">
            <a:extLst>
              <a:ext uri="{FF2B5EF4-FFF2-40B4-BE49-F238E27FC236}">
                <a16:creationId xmlns:a16="http://schemas.microsoft.com/office/drawing/2014/main" id="{25137C90-FFDD-9FC6-15F9-3CAB7DE18774}"/>
              </a:ext>
            </a:extLst>
          </p:cNvPr>
          <p:cNvSpPr>
            <a:spLocks noGrp="1"/>
          </p:cNvSpPr>
          <p:nvPr>
            <p:ph idx="1"/>
          </p:nvPr>
        </p:nvSpPr>
        <p:spPr>
          <a:xfrm>
            <a:off x="371475" y="1620000"/>
            <a:ext cx="5724525" cy="4535999"/>
          </a:xfrm>
        </p:spPr>
        <p:txBody>
          <a:bodyPr vert="horz" lIns="0" tIns="0" rIns="0" bIns="0" numCol="1" rtlCol="0" anchor="t">
            <a:noAutofit/>
          </a:bodyPr>
          <a:lstStyle/>
          <a:p>
            <a:r>
              <a:rPr lang="en-AU" sz="1600" dirty="0"/>
              <a:t>The sample responses can be downloaded from the Writing about music in </a:t>
            </a:r>
            <a:r>
              <a:rPr lang="en-AU" sz="1600" dirty="0">
                <a:hlinkClick r:id="rId3"/>
              </a:rPr>
              <a:t>Stage 6 Music 1 – aural skills webpage</a:t>
            </a:r>
            <a:r>
              <a:rPr lang="en-AU" sz="1600" dirty="0"/>
              <a:t>.</a:t>
            </a:r>
          </a:p>
          <a:p>
            <a:r>
              <a:rPr lang="en-AU" sz="1600" b="1" dirty="0"/>
              <a:t>Question A</a:t>
            </a:r>
          </a:p>
          <a:p>
            <a:r>
              <a:rPr lang="en-AU" sz="1600" dirty="0"/>
              <a:t>Sample 1A</a:t>
            </a:r>
          </a:p>
          <a:p>
            <a:r>
              <a:rPr lang="en-AU" sz="1600" dirty="0"/>
              <a:t>Sample 2A</a:t>
            </a:r>
          </a:p>
          <a:p>
            <a:r>
              <a:rPr lang="en-AU" sz="1600" dirty="0"/>
              <a:t>Sample 3A</a:t>
            </a:r>
          </a:p>
          <a:p>
            <a:r>
              <a:rPr lang="en-AU" sz="1600" b="1" dirty="0"/>
              <a:t>Question B</a:t>
            </a:r>
          </a:p>
          <a:p>
            <a:r>
              <a:rPr lang="en-AU" sz="1600" dirty="0"/>
              <a:t>Sample 1B</a:t>
            </a:r>
          </a:p>
          <a:p>
            <a:r>
              <a:rPr lang="en-AU" sz="1600" dirty="0"/>
              <a:t>Sample 2B</a:t>
            </a:r>
          </a:p>
          <a:p>
            <a:r>
              <a:rPr lang="en-AU" sz="1600" dirty="0"/>
              <a:t>Sample 3B</a:t>
            </a:r>
          </a:p>
        </p:txBody>
      </p:sp>
      <p:pic>
        <p:nvPicPr>
          <p:cNvPr id="9" name="Content Placeholder 8">
            <a:extLst>
              <a:ext uri="{FF2B5EF4-FFF2-40B4-BE49-F238E27FC236}">
                <a16:creationId xmlns:a16="http://schemas.microsoft.com/office/drawing/2014/main" id="{9B98437E-409C-B7F2-36B3-2906E2AFBEA0}"/>
              </a:ext>
              <a:ext uri="{C183D7F6-B498-43B3-948B-1728B52AA6E4}">
                <adec:decorative xmlns:adec="http://schemas.microsoft.com/office/drawing/2017/decorative" val="1"/>
              </a:ext>
            </a:extLst>
          </p:cNvPr>
          <p:cNvPicPr>
            <a:picLocks noGrp="1" noChangeAspect="1"/>
          </p:cNvPicPr>
          <p:nvPr>
            <p:ph type="pic" sz="quarter" idx="19"/>
          </p:nvPr>
        </p:nvPicPr>
        <p:blipFill rotWithShape="1">
          <a:blip r:embed="rId4">
            <a:extLst>
              <a:ext uri="{28A0092B-C50C-407E-A947-70E740481C1C}">
                <a14:useLocalDpi xmlns:a14="http://schemas.microsoft.com/office/drawing/2010/main" val="0"/>
              </a:ext>
            </a:extLst>
          </a:blip>
          <a:srcRect/>
          <a:stretch/>
        </p:blipFill>
        <p:spPr>
          <a:noFill/>
        </p:spPr>
      </p:pic>
      <p:sp>
        <p:nvSpPr>
          <p:cNvPr id="4" name="Slide Number Placeholder 3">
            <a:extLst>
              <a:ext uri="{FF2B5EF4-FFF2-40B4-BE49-F238E27FC236}">
                <a16:creationId xmlns:a16="http://schemas.microsoft.com/office/drawing/2014/main" id="{F1B9E06B-A9A1-5312-C8F4-C7100C99F3D7}"/>
              </a:ext>
              <a:ext uri="{C183D7F6-B498-43B3-948B-1728B52AA6E4}">
                <adec:decorative xmlns:adec="http://schemas.microsoft.com/office/drawing/2017/decorative" val="0"/>
              </a:ext>
            </a:extLst>
          </p:cNvPr>
          <p:cNvSpPr>
            <a:spLocks noGrp="1"/>
          </p:cNvSpPr>
          <p:nvPr>
            <p:ph type="sldNum" sz="quarter" idx="10"/>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6</a:t>
            </a:fld>
            <a:endParaRPr lang="en-AU" dirty="0"/>
          </a:p>
        </p:txBody>
      </p:sp>
    </p:spTree>
    <p:extLst>
      <p:ext uri="{BB962C8B-B14F-4D97-AF65-F5344CB8AC3E}">
        <p14:creationId xmlns:p14="http://schemas.microsoft.com/office/powerpoint/2010/main" val="4276240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FAF675-799C-7647-4D7E-32E24F9FBC0A}"/>
              </a:ext>
            </a:extLst>
          </p:cNvPr>
          <p:cNvSpPr>
            <a:spLocks noGrp="1"/>
          </p:cNvSpPr>
          <p:nvPr>
            <p:ph type="ctrTitle"/>
          </p:nvPr>
        </p:nvSpPr>
        <p:spPr/>
        <p:txBody>
          <a:bodyPr anchor="t">
            <a:normAutofit/>
          </a:bodyPr>
          <a:lstStyle/>
          <a:p>
            <a:pPr>
              <a:lnSpc>
                <a:spcPct val="100000"/>
              </a:lnSpc>
            </a:pPr>
            <a:r>
              <a:rPr lang="en-AU" dirty="0"/>
              <a:t>Sample responses question A</a:t>
            </a:r>
          </a:p>
        </p:txBody>
      </p:sp>
    </p:spTree>
    <p:extLst>
      <p:ext uri="{BB962C8B-B14F-4D97-AF65-F5344CB8AC3E}">
        <p14:creationId xmlns:p14="http://schemas.microsoft.com/office/powerpoint/2010/main" val="21817531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050EE2-418F-AAE5-CB2C-5473ACC6FBAE}"/>
              </a:ext>
              <a:ext uri="{C183D7F6-B498-43B3-948B-1728B52AA6E4}">
                <adec:decorative xmlns:adec="http://schemas.microsoft.com/office/drawing/2017/decorative" val="0"/>
              </a:ext>
            </a:extLst>
          </p:cNvPr>
          <p:cNvSpPr>
            <a:spLocks noGrp="1"/>
          </p:cNvSpPr>
          <p:nvPr>
            <p:ph type="title"/>
          </p:nvPr>
        </p:nvSpPr>
        <p:spPr/>
        <p:txBody>
          <a:bodyPr/>
          <a:lstStyle/>
          <a:p>
            <a:r>
              <a:rPr lang="en-AU" dirty="0"/>
              <a:t>Question A – marking criteria</a:t>
            </a:r>
          </a:p>
        </p:txBody>
      </p:sp>
      <p:sp>
        <p:nvSpPr>
          <p:cNvPr id="8" name="Content Placeholder 7">
            <a:extLst>
              <a:ext uri="{FF2B5EF4-FFF2-40B4-BE49-F238E27FC236}">
                <a16:creationId xmlns:a16="http://schemas.microsoft.com/office/drawing/2014/main" id="{A927C81D-F874-9823-ABE2-AB6DB67EFAC2}"/>
              </a:ext>
              <a:ext uri="{C183D7F6-B498-43B3-948B-1728B52AA6E4}">
                <adec:decorative xmlns:adec="http://schemas.microsoft.com/office/drawing/2017/decorative" val="0"/>
              </a:ext>
            </a:extLst>
          </p:cNvPr>
          <p:cNvSpPr>
            <a:spLocks noGrp="1"/>
          </p:cNvSpPr>
          <p:nvPr>
            <p:ph type="body" sz="quarter" idx="18"/>
          </p:nvPr>
        </p:nvSpPr>
        <p:spPr/>
        <p:txBody>
          <a:bodyPr/>
          <a:lstStyle/>
          <a:p>
            <a:r>
              <a:rPr lang="en-AU" dirty="0"/>
              <a:t>Here is the marking criteria for question A. Discuss as a class.</a:t>
            </a:r>
          </a:p>
        </p:txBody>
      </p:sp>
      <p:pic>
        <p:nvPicPr>
          <p:cNvPr id="3" name="Picture 2" descr="This image contains the marking criteria and mark range for question A.">
            <a:extLst>
              <a:ext uri="{FF2B5EF4-FFF2-40B4-BE49-F238E27FC236}">
                <a16:creationId xmlns:a16="http://schemas.microsoft.com/office/drawing/2014/main" id="{99C306BF-E614-12DF-C2B7-8B14917E9AD1}"/>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187" y="1742799"/>
            <a:ext cx="7522795" cy="3898067"/>
          </a:xfrm>
          <a:prstGeom prst="rect">
            <a:avLst/>
          </a:prstGeom>
        </p:spPr>
      </p:pic>
      <p:sp>
        <p:nvSpPr>
          <p:cNvPr id="2" name="Rectangle 1">
            <a:extLst>
              <a:ext uri="{FF2B5EF4-FFF2-40B4-BE49-F238E27FC236}">
                <a16:creationId xmlns:a16="http://schemas.microsoft.com/office/drawing/2014/main" id="{E7E9222B-9EC7-6A0B-5B2F-1E6AEEF4CD47}"/>
              </a:ext>
              <a:ext uri="{C183D7F6-B498-43B3-948B-1728B52AA6E4}">
                <adec:decorative xmlns:adec="http://schemas.microsoft.com/office/drawing/2017/decorative" val="0"/>
              </a:ext>
            </a:extLst>
          </p:cNvPr>
          <p:cNvSpPr/>
          <p:nvPr/>
        </p:nvSpPr>
        <p:spPr>
          <a:xfrm>
            <a:off x="347999" y="5891865"/>
            <a:ext cx="7564303" cy="8137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000" dirty="0">
                <a:solidFill>
                  <a:schemeClr val="accent2"/>
                </a:solidFill>
                <a:latin typeface="+mj-lt"/>
                <a:hlinkClick r:id="rId3">
                  <a:extLst>
                    <a:ext uri="{A12FA001-AC4F-418D-AE19-62706E023703}">
                      <ahyp:hlinkClr xmlns:ahyp="http://schemas.microsoft.com/office/drawing/2018/hyperlinkcolor" val="tx"/>
                    </a:ext>
                  </a:extLst>
                </a:hlinkClick>
              </a:rPr>
              <a:t>Music 1 2022 HSC exam pack </a:t>
            </a:r>
            <a:r>
              <a:rPr lang="en-AU" sz="1000" dirty="0">
                <a:solidFill>
                  <a:srgbClr val="19233E"/>
                </a:solidFill>
                <a:latin typeface="+mj-lt"/>
              </a:rPr>
              <a:t>© NSW Education Standards Authority (NESA) for and on behalf of the Crown in right of the State of New South Wales, 2022.</a:t>
            </a:r>
          </a:p>
        </p:txBody>
      </p:sp>
      <p:sp>
        <p:nvSpPr>
          <p:cNvPr id="9" name="Slide Number Placeholder 3">
            <a:extLst>
              <a:ext uri="{FF2B5EF4-FFF2-40B4-BE49-F238E27FC236}">
                <a16:creationId xmlns:a16="http://schemas.microsoft.com/office/drawing/2014/main" id="{55B60116-1A2A-66FC-F90A-CFA9799945C8}"/>
              </a:ext>
              <a:ext uri="{C183D7F6-B498-43B3-948B-1728B52AA6E4}">
                <adec:decorative xmlns:adec="http://schemas.microsoft.com/office/drawing/2017/decorative" val="0"/>
              </a:ext>
            </a:extLst>
          </p:cNvPr>
          <p:cNvSpPr txBox="1">
            <a:spLocks/>
          </p:cNvSpPr>
          <p:nvPr/>
        </p:nvSpPr>
        <p:spPr>
          <a:xfrm>
            <a:off x="11124000" y="6516000"/>
            <a:ext cx="720000" cy="180000"/>
          </a:xfrm>
          <a:prstGeom prst="rect">
            <a:avLst/>
          </a:prstGeom>
        </p:spPr>
        <p:txBody>
          <a:bodyPr anchor="t">
            <a:no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lnSpc>
                <a:spcPct val="90000"/>
              </a:lnSpc>
              <a:spcAft>
                <a:spcPts val="600"/>
              </a:spcAft>
            </a:pPr>
            <a:fld id="{10A01DC5-1685-4615-8240-15192985C6A2}" type="slidenum">
              <a:rPr lang="en-AU" sz="1200" smtClean="0"/>
              <a:pPr algn="r">
                <a:lnSpc>
                  <a:spcPct val="90000"/>
                </a:lnSpc>
                <a:spcAft>
                  <a:spcPts val="600"/>
                </a:spcAft>
              </a:pPr>
              <a:t>8</a:t>
            </a:fld>
            <a:endParaRPr lang="en-AU" sz="1200" dirty="0"/>
          </a:p>
        </p:txBody>
      </p:sp>
    </p:spTree>
    <p:extLst>
      <p:ext uri="{BB962C8B-B14F-4D97-AF65-F5344CB8AC3E}">
        <p14:creationId xmlns:p14="http://schemas.microsoft.com/office/powerpoint/2010/main" val="2931613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1769D1-831D-3876-ADF6-DF0EC6562D3E}"/>
              </a:ext>
              <a:ext uri="{C183D7F6-B498-43B3-948B-1728B52AA6E4}">
                <adec:decorative xmlns:adec="http://schemas.microsoft.com/office/drawing/2017/decorative" val="0"/>
              </a:ext>
            </a:extLst>
          </p:cNvPr>
          <p:cNvSpPr>
            <a:spLocks noGrp="1"/>
          </p:cNvSpPr>
          <p:nvPr>
            <p:ph type="title"/>
          </p:nvPr>
        </p:nvSpPr>
        <p:spPr/>
        <p:txBody>
          <a:bodyPr/>
          <a:lstStyle/>
          <a:p>
            <a:r>
              <a:rPr lang="en-AU" dirty="0"/>
              <a:t>Sample 1A</a:t>
            </a:r>
          </a:p>
        </p:txBody>
      </p:sp>
      <p:sp>
        <p:nvSpPr>
          <p:cNvPr id="3" name="Text Placeholder 2">
            <a:extLst>
              <a:ext uri="{FF2B5EF4-FFF2-40B4-BE49-F238E27FC236}">
                <a16:creationId xmlns:a16="http://schemas.microsoft.com/office/drawing/2014/main" id="{E4E1E381-1A5F-1370-41EA-9A8E9F12A223}"/>
              </a:ext>
            </a:extLst>
          </p:cNvPr>
          <p:cNvSpPr>
            <a:spLocks noGrp="1"/>
          </p:cNvSpPr>
          <p:nvPr>
            <p:ph type="body" sz="quarter" idx="18"/>
          </p:nvPr>
        </p:nvSpPr>
        <p:spPr/>
        <p:txBody>
          <a:bodyPr/>
          <a:lstStyle/>
          <a:p>
            <a:r>
              <a:rPr lang="en-AU" dirty="0"/>
              <a:t>Question A (8 marks)</a:t>
            </a:r>
          </a:p>
        </p:txBody>
      </p:sp>
      <p:pic>
        <p:nvPicPr>
          <p:cNvPr id="4" name="Picture 3" descr="This image shows a student sample response to question A. An accessible version is found in the corresponding word document download at the beginning of the resource.">
            <a:extLst>
              <a:ext uri="{FF2B5EF4-FFF2-40B4-BE49-F238E27FC236}">
                <a16:creationId xmlns:a16="http://schemas.microsoft.com/office/drawing/2014/main" id="{6526EDFB-579C-686E-EA8B-898E5EFBFD9D}"/>
              </a:ext>
              <a:ext uri="{C183D7F6-B498-43B3-948B-1728B52AA6E4}">
                <adec:decorative xmlns:adec="http://schemas.microsoft.com/office/drawing/2017/decorative" val="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376" y="1419914"/>
            <a:ext cx="6556164" cy="5364909"/>
          </a:xfrm>
          <a:prstGeom prst="rect">
            <a:avLst/>
          </a:prstGeom>
        </p:spPr>
      </p:pic>
      <p:pic>
        <p:nvPicPr>
          <p:cNvPr id="7" name="Picture 6" descr="This image shows a student sample response to question A. An accessible version is found in the corresponding word document download at the beginning of the resource.">
            <a:extLst>
              <a:ext uri="{FF2B5EF4-FFF2-40B4-BE49-F238E27FC236}">
                <a16:creationId xmlns:a16="http://schemas.microsoft.com/office/drawing/2014/main" id="{F3586296-82B1-5A4F-C2C5-6642F764F780}"/>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456" y="1101678"/>
            <a:ext cx="5779168" cy="5259423"/>
          </a:xfrm>
          <a:prstGeom prst="rect">
            <a:avLst/>
          </a:prstGeom>
        </p:spPr>
      </p:pic>
      <p:sp>
        <p:nvSpPr>
          <p:cNvPr id="2" name="Rectangle 1">
            <a:extLst>
              <a:ext uri="{FF2B5EF4-FFF2-40B4-BE49-F238E27FC236}">
                <a16:creationId xmlns:a16="http://schemas.microsoft.com/office/drawing/2014/main" id="{9AB213E4-22A7-BBEB-5C02-4B71CDA41D9E}"/>
              </a:ext>
              <a:ext uri="{C183D7F6-B498-43B3-948B-1728B52AA6E4}">
                <adec:decorative xmlns:adec="http://schemas.microsoft.com/office/drawing/2017/decorative" val="0"/>
              </a:ext>
            </a:extLst>
          </p:cNvPr>
          <p:cNvSpPr/>
          <p:nvPr/>
        </p:nvSpPr>
        <p:spPr>
          <a:xfrm>
            <a:off x="6448299" y="6200133"/>
            <a:ext cx="4892991" cy="758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pPr>
            <a:r>
              <a:rPr lang="en-AU" sz="1000" dirty="0">
                <a:solidFill>
                  <a:schemeClr val="accent2"/>
                </a:solidFill>
                <a:latin typeface="+mj-lt"/>
                <a:hlinkClick r:id="rId5">
                  <a:extLst>
                    <a:ext uri="{A12FA001-AC4F-418D-AE19-62706E023703}">
                      <ahyp:hlinkClr xmlns:ahyp="http://schemas.microsoft.com/office/drawing/2018/hyperlinkcolor" val="tx"/>
                    </a:ext>
                  </a:extLst>
                </a:hlinkClick>
              </a:rPr>
              <a:t>Music 1 2022 HSC exam pack </a:t>
            </a:r>
            <a:r>
              <a:rPr lang="en-AU" sz="1000" dirty="0">
                <a:solidFill>
                  <a:srgbClr val="19233E"/>
                </a:solidFill>
                <a:latin typeface="+mj-lt"/>
              </a:rPr>
              <a:t>© NSW Education Standards Authority (NESA) for and on behalf of the Crown in right of the State of New South Wales, 2022.</a:t>
            </a:r>
          </a:p>
        </p:txBody>
      </p:sp>
      <p:sp>
        <p:nvSpPr>
          <p:cNvPr id="5" name="Slide Number Placeholder 3">
            <a:extLst>
              <a:ext uri="{FF2B5EF4-FFF2-40B4-BE49-F238E27FC236}">
                <a16:creationId xmlns:a16="http://schemas.microsoft.com/office/drawing/2014/main" id="{FA3197D7-E007-BFD1-5AD7-8F9EB40D3844}"/>
              </a:ext>
              <a:ext uri="{C183D7F6-B498-43B3-948B-1728B52AA6E4}">
                <adec:decorative xmlns:adec="http://schemas.microsoft.com/office/drawing/2017/decorative" val="0"/>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9</a:t>
            </a:fld>
            <a:endParaRPr lang="en-AU" dirty="0"/>
          </a:p>
        </p:txBody>
      </p:sp>
    </p:spTree>
    <p:extLst>
      <p:ext uri="{BB962C8B-B14F-4D97-AF65-F5344CB8AC3E}">
        <p14:creationId xmlns:p14="http://schemas.microsoft.com/office/powerpoint/2010/main" val="10855850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curriculum-reform-template-2023" id="{FFE7B814-862F-4F0A-8C67-F76A1D8691FF}" vid="{8C10FAA1-8129-4E43-B462-F460E41862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Module 1 - Unpacking the written paper</Template>
  <TotalTime>0</TotalTime>
  <Words>2362</Words>
  <Application>Microsoft Office PowerPoint</Application>
  <PresentationFormat>Widescreen</PresentationFormat>
  <Paragraphs>142</Paragraphs>
  <Slides>25</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Public Sans</vt:lpstr>
      <vt:lpstr>Public Sans SemiBold</vt:lpstr>
      <vt:lpstr>Times New Roman</vt:lpstr>
      <vt:lpstr>Public Sans Light</vt:lpstr>
      <vt:lpstr>Arial</vt:lpstr>
      <vt:lpstr>1_NSWG Corporate</vt:lpstr>
      <vt:lpstr>Writing about music in Stage 6</vt:lpstr>
      <vt:lpstr>Contents</vt:lpstr>
      <vt:lpstr>Introduction</vt:lpstr>
      <vt:lpstr>Sample question A</vt:lpstr>
      <vt:lpstr>Sample question B</vt:lpstr>
      <vt:lpstr>Sample responses</vt:lpstr>
      <vt:lpstr>Sample responses question A</vt:lpstr>
      <vt:lpstr>Question A – marking criteria</vt:lpstr>
      <vt:lpstr>Sample 1A</vt:lpstr>
      <vt:lpstr>Sample 1A – marking guideline annotations</vt:lpstr>
      <vt:lpstr>Sample 2A</vt:lpstr>
      <vt:lpstr>Sample 2A – marking guideline annotations</vt:lpstr>
      <vt:lpstr>Sample 3A</vt:lpstr>
      <vt:lpstr>Sample 3A – marking guideline annotations</vt:lpstr>
      <vt:lpstr>Sample responses question B</vt:lpstr>
      <vt:lpstr>Question B – marking criteria</vt:lpstr>
      <vt:lpstr>Sample 1B</vt:lpstr>
      <vt:lpstr>Sample 1B – marking guideline annotations</vt:lpstr>
      <vt:lpstr>Sample 2B</vt:lpstr>
      <vt:lpstr>Sample 2B – marking guideline annotations</vt:lpstr>
      <vt:lpstr>Sample 3B</vt:lpstr>
      <vt:lpstr>Sample 3B – marking guideline annotations</vt:lpstr>
      <vt:lpstr>Extension activity</vt:lpstr>
      <vt:lpstr>References</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 analysing Music 1 student samples</dc:title>
  <dc:subject/>
  <dc:creator>NSW Department of Education</dc:creator>
  <cp:keywords/>
  <dc:description/>
  <dcterms:created xsi:type="dcterms:W3CDTF">2024-02-19T04:58:08Z</dcterms:created>
  <dcterms:modified xsi:type="dcterms:W3CDTF">2024-02-19T04:58:31Z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2024-02-19T04:58:19Z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8186397e-3687-484c-9052-5d40a6a24227</vt:lpwstr>
  </property>
  <property fmtid="{D5CDD505-2E9C-101B-9397-08002B2CF9AE}" pid="8" name="MSIP_Label_b603dfd7-d93a-4381-a340-2995d8282205_ContentBits">
    <vt:lpwstr>0</vt:lpwstr>
  </property>
</Properties>
</file>