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7" r:id="rId2"/>
    <p:sldId id="362" r:id="rId3"/>
    <p:sldId id="363" r:id="rId4"/>
    <p:sldId id="364" r:id="rId5"/>
    <p:sldId id="365" r:id="rId6"/>
    <p:sldId id="366" r:id="rId7"/>
    <p:sldId id="367" r:id="rId8"/>
    <p:sldId id="368" r:id="rId9"/>
    <p:sldId id="369" r:id="rId10"/>
    <p:sldId id="370" r:id="rId11"/>
    <p:sldId id="371" r:id="rId12"/>
    <p:sldId id="372" r:id="rId13"/>
    <p:sldId id="373" r:id="rId14"/>
    <p:sldId id="361" r:id="rId15"/>
    <p:sldId id="278" r:id="rId16"/>
  </p:sldIdLst>
  <p:sldSz cx="12192000" cy="6858000"/>
  <p:notesSz cx="6858000" cy="9144000"/>
  <p:embeddedFontLs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Public Sans SemiBold" pitchFamily="2"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86275" autoAdjust="0"/>
  </p:normalViewPr>
  <p:slideViewPr>
    <p:cSldViewPr snapToGrid="0">
      <p:cViewPr>
        <p:scale>
          <a:sx n="75" d="100"/>
          <a:sy n="75" d="100"/>
        </p:scale>
        <p:origin x="1779" y="435"/>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celebrar</a:t>
            </a:r>
            <a:r>
              <a:rPr lang="en-AU" b="1" i="1" dirty="0"/>
              <a:t>:</a:t>
            </a:r>
            <a:r>
              <a:rPr lang="en-AU" i="1" dirty="0"/>
              <a:t> </a:t>
            </a:r>
            <a:r>
              <a:rPr lang="en-AU" dirty="0"/>
              <a:t>to celebrate</a:t>
            </a:r>
            <a:endParaRPr lang="en-GB" dirty="0"/>
          </a:p>
          <a:p>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59745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llevar/recibir regalos</a:t>
            </a:r>
            <a:r>
              <a:rPr lang="en-AU" b="1" i="1" dirty="0"/>
              <a:t>: </a:t>
            </a:r>
            <a:r>
              <a:rPr lang="en-AU" dirty="0"/>
              <a:t>to bring/receive presents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66177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latin typeface="Public Sans" panose="020B0604020202020204" charset="0"/>
              </a:rPr>
              <a:t>ver fuegos </a:t>
            </a:r>
            <a:r>
              <a:rPr lang="es-ES" sz="1800" b="1" i="1" noProof="0" dirty="0">
                <a:solidFill>
                  <a:srgbClr val="424242"/>
                </a:solidFill>
                <a:effectLst/>
                <a:latin typeface="Public Sans" panose="020B0604020202020204" charset="0"/>
              </a:rPr>
              <a:t>artificiales</a:t>
            </a:r>
            <a:r>
              <a:rPr lang="en-AU" b="1" i="1" dirty="0">
                <a:latin typeface="Public Sans" panose="020B0604020202020204" charset="0"/>
              </a:rPr>
              <a:t>: </a:t>
            </a:r>
            <a:r>
              <a:rPr lang="en-AU" dirty="0">
                <a:latin typeface="Public Sans" panose="020B0604020202020204" charset="0"/>
              </a:rPr>
              <a:t>watch fireworks</a:t>
            </a: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02767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ver el desfile</a:t>
            </a:r>
            <a:r>
              <a:rPr lang="en-AU" b="1" i="1" dirty="0"/>
              <a:t>: </a:t>
            </a:r>
            <a:r>
              <a:rPr lang="en-AU" dirty="0"/>
              <a:t>watch the parade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92753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bailar</a:t>
            </a:r>
            <a:r>
              <a:rPr lang="en-AU" b="1" i="1" dirty="0"/>
              <a:t>: </a:t>
            </a:r>
            <a:r>
              <a:rPr lang="en-AU" dirty="0"/>
              <a:t>to dance</a:t>
            </a:r>
            <a:endParaRPr lang="en-GB" dirty="0"/>
          </a:p>
          <a:p>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61148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cs typeface="Calibri"/>
              </a:rPr>
              <a:t>cantar</a:t>
            </a:r>
            <a:r>
              <a:rPr lang="en-US" b="1" i="1" dirty="0">
                <a:cs typeface="Calibri"/>
              </a:rPr>
              <a:t>:</a:t>
            </a:r>
            <a:r>
              <a:rPr lang="en-US" i="1" dirty="0">
                <a:cs typeface="Calibri"/>
              </a:rPr>
              <a:t> </a:t>
            </a:r>
            <a:r>
              <a:rPr lang="en-US" dirty="0">
                <a:cs typeface="Calibri"/>
              </a:rPr>
              <a:t>to sing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0338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1" dirty="0"/>
              <a:t>comer:</a:t>
            </a:r>
            <a:r>
              <a:rPr lang="en-US" i="1" dirty="0"/>
              <a:t> </a:t>
            </a:r>
            <a:r>
              <a:rPr lang="en-US" dirty="0"/>
              <a:t>to eat</a:t>
            </a:r>
            <a:endParaRPr lang="en-GB"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5216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beber</a:t>
            </a:r>
            <a:r>
              <a:rPr lang="en-AU" b="1" i="1" dirty="0"/>
              <a:t>: </a:t>
            </a:r>
            <a:r>
              <a:rPr lang="en-AU" dirty="0"/>
              <a:t>to drink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79617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jugar a juegos</a:t>
            </a:r>
            <a:r>
              <a:rPr lang="en-AU" b="1" i="1" dirty="0"/>
              <a:t>: </a:t>
            </a:r>
            <a:r>
              <a:rPr lang="en-AU" dirty="0"/>
              <a:t>to play games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69858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noProof="0" dirty="0"/>
              <a:t>pasarlo bien</a:t>
            </a:r>
            <a:r>
              <a:rPr lang="en-AU" b="1" i="1" dirty="0"/>
              <a:t>: </a:t>
            </a:r>
            <a:r>
              <a:rPr lang="en-AU" dirty="0"/>
              <a:t>have a great time</a:t>
            </a:r>
          </a:p>
          <a:p>
            <a:r>
              <a:rPr lang="en-AU" dirty="0"/>
              <a:t>To conjugate – </a:t>
            </a:r>
            <a:r>
              <a:rPr lang="es-ES" i="1" noProof="0" dirty="0"/>
              <a:t>(yo) lo paso bien</a:t>
            </a:r>
            <a:r>
              <a:rPr lang="es-ES" noProof="0" dirty="0"/>
              <a:t>, </a:t>
            </a:r>
            <a:r>
              <a:rPr lang="es-ES" i="1" noProof="0" dirty="0"/>
              <a:t>(tú) lo pasas bien</a:t>
            </a:r>
            <a:r>
              <a:rPr lang="en-AU" i="1" dirty="0"/>
              <a:t> </a:t>
            </a:r>
            <a:r>
              <a:rPr lang="en-AU" dirty="0"/>
              <a:t>and so 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83227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cortar la torta</a:t>
            </a:r>
            <a:r>
              <a:rPr lang="en-AU" b="1" i="1" dirty="0"/>
              <a:t>: </a:t>
            </a:r>
            <a:r>
              <a:rPr lang="en-AU" dirty="0"/>
              <a:t>cut the cake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22357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ES" b="1" i="1" noProof="0" dirty="0"/>
              <a:t>soplar las velas</a:t>
            </a:r>
            <a:r>
              <a:rPr lang="en-AU" b="1" i="1" dirty="0"/>
              <a:t>: </a:t>
            </a:r>
            <a:r>
              <a:rPr lang="en-AU" dirty="0"/>
              <a:t>blow out the candles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392294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s-ES" i="1" dirty="0"/>
              <a:t>Las actividades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Activities</a:t>
            </a:r>
          </a:p>
        </p:txBody>
      </p:sp>
      <p:sp>
        <p:nvSpPr>
          <p:cNvPr id="2" name="TextBox 1">
            <a:extLst>
              <a:ext uri="{FF2B5EF4-FFF2-40B4-BE49-F238E27FC236}">
                <a16:creationId xmlns:a16="http://schemas.microsoft.com/office/drawing/2014/main" id="{2E63BEB9-8F87-D6AC-AB34-6C34DAC470E1}"/>
              </a:ext>
            </a:extLst>
          </p:cNvPr>
          <p:cNvSpPr txBox="1"/>
          <p:nvPr/>
        </p:nvSpPr>
        <p:spPr>
          <a:xfrm>
            <a:off x="359998" y="6378870"/>
            <a:ext cx="3857833" cy="238259"/>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BDF8F1BF-84F4-A752-D8C2-D2B909319359}"/>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Soplar las velas</a:t>
            </a:r>
          </a:p>
        </p:txBody>
      </p:sp>
      <p:pic>
        <p:nvPicPr>
          <p:cNvPr id="2" name="Picture 1" descr="a person blowing out candles on a cake">
            <a:extLst>
              <a:ext uri="{FF2B5EF4-FFF2-40B4-BE49-F238E27FC236}">
                <a16:creationId xmlns:a16="http://schemas.microsoft.com/office/drawing/2014/main" id="{1E776FAE-495F-6A6E-F975-17ED3FD8B4C6}"/>
              </a:ext>
            </a:extLst>
          </p:cNvPr>
          <p:cNvPicPr>
            <a:picLocks noChangeAspect="1"/>
          </p:cNvPicPr>
          <p:nvPr/>
        </p:nvPicPr>
        <p:blipFill>
          <a:blip r:embed="rId3"/>
          <a:stretch>
            <a:fillRect/>
          </a:stretch>
        </p:blipFill>
        <p:spPr>
          <a:xfrm>
            <a:off x="2717565" y="196705"/>
            <a:ext cx="6756871" cy="6464590"/>
          </a:xfrm>
          <a:prstGeom prst="rect">
            <a:avLst/>
          </a:prstGeom>
        </p:spPr>
      </p:pic>
      <p:sp>
        <p:nvSpPr>
          <p:cNvPr id="4" name="Slide Number Placeholder 3">
            <a:extLst>
              <a:ext uri="{FF2B5EF4-FFF2-40B4-BE49-F238E27FC236}">
                <a16:creationId xmlns:a16="http://schemas.microsoft.com/office/drawing/2014/main" id="{D3FC1D76-F3F4-E361-ED33-98223C54B3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48190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B7034A4A-BE8B-15D4-64EA-7B0D693DB769}"/>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Llevar/recibir regalos</a:t>
            </a:r>
          </a:p>
        </p:txBody>
      </p:sp>
      <p:pic>
        <p:nvPicPr>
          <p:cNvPr id="2" name="Picture 1" descr="a person giving and receiving a gift">
            <a:extLst>
              <a:ext uri="{FF2B5EF4-FFF2-40B4-BE49-F238E27FC236}">
                <a16:creationId xmlns:a16="http://schemas.microsoft.com/office/drawing/2014/main" id="{26EFD25A-5E4D-31CB-7403-39955D8832B5}"/>
              </a:ext>
            </a:extLst>
          </p:cNvPr>
          <p:cNvPicPr>
            <a:picLocks noChangeAspect="1"/>
          </p:cNvPicPr>
          <p:nvPr/>
        </p:nvPicPr>
        <p:blipFill>
          <a:blip r:embed="rId3"/>
          <a:stretch>
            <a:fillRect/>
          </a:stretch>
        </p:blipFill>
        <p:spPr>
          <a:xfrm>
            <a:off x="1808927" y="220112"/>
            <a:ext cx="8574147" cy="6417776"/>
          </a:xfrm>
          <a:prstGeom prst="rect">
            <a:avLst/>
          </a:prstGeom>
        </p:spPr>
      </p:pic>
      <p:sp>
        <p:nvSpPr>
          <p:cNvPr id="4" name="Slide Number Placeholder 3">
            <a:extLst>
              <a:ext uri="{FF2B5EF4-FFF2-40B4-BE49-F238E27FC236}">
                <a16:creationId xmlns:a16="http://schemas.microsoft.com/office/drawing/2014/main" id="{9667FE92-BE5F-F440-7EB6-D5397223F2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79972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9FEEB565-ACF2-631D-234A-6809D5365DC0}"/>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noProof="0" dirty="0">
                <a:ln>
                  <a:noFill/>
                </a:ln>
                <a:solidFill>
                  <a:schemeClr val="tx1"/>
                </a:solidFill>
                <a:effectLst/>
                <a:uLnTx/>
                <a:uFillTx/>
                <a:latin typeface="+mj-lt"/>
                <a:ea typeface="+mj-ea"/>
                <a:cs typeface="+mj-cs"/>
              </a:rPr>
              <a:t>Ver fuegos </a:t>
            </a:r>
            <a:r>
              <a:rPr lang="es-ES" i="1" dirty="0"/>
              <a:t>artificiales</a:t>
            </a:r>
          </a:p>
        </p:txBody>
      </p:sp>
      <p:pic>
        <p:nvPicPr>
          <p:cNvPr id="2" name="Picture 1" descr="fireworks">
            <a:extLst>
              <a:ext uri="{FF2B5EF4-FFF2-40B4-BE49-F238E27FC236}">
                <a16:creationId xmlns:a16="http://schemas.microsoft.com/office/drawing/2014/main" id="{A86E2EE7-23BA-F25C-5E48-A63E54900EA1}"/>
              </a:ext>
            </a:extLst>
          </p:cNvPr>
          <p:cNvPicPr>
            <a:picLocks noChangeAspect="1"/>
          </p:cNvPicPr>
          <p:nvPr/>
        </p:nvPicPr>
        <p:blipFill>
          <a:blip r:embed="rId3"/>
          <a:stretch>
            <a:fillRect/>
          </a:stretch>
        </p:blipFill>
        <p:spPr>
          <a:xfrm>
            <a:off x="2382216" y="136910"/>
            <a:ext cx="7427569" cy="6584180"/>
          </a:xfrm>
          <a:prstGeom prst="rect">
            <a:avLst/>
          </a:prstGeom>
        </p:spPr>
      </p:pic>
      <p:sp>
        <p:nvSpPr>
          <p:cNvPr id="4" name="Slide Number Placeholder 3">
            <a:extLst>
              <a:ext uri="{FF2B5EF4-FFF2-40B4-BE49-F238E27FC236}">
                <a16:creationId xmlns:a16="http://schemas.microsoft.com/office/drawing/2014/main" id="{CA26AD16-D39F-F5D0-3013-F296C62973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45851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1EEA77B3-D3DD-E69F-A866-63944D137D95}"/>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Ver el desfile</a:t>
            </a:r>
          </a:p>
        </p:txBody>
      </p:sp>
      <p:pic>
        <p:nvPicPr>
          <p:cNvPr id="3" name="Picture 2" descr="People performing in a parade.">
            <a:extLst>
              <a:ext uri="{FF2B5EF4-FFF2-40B4-BE49-F238E27FC236}">
                <a16:creationId xmlns:a16="http://schemas.microsoft.com/office/drawing/2014/main" id="{A6DE9925-0060-D1A4-D1F1-4869110A0C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1648" y="217120"/>
            <a:ext cx="11628705" cy="6423760"/>
          </a:xfrm>
          <a:prstGeom prst="rect">
            <a:avLst/>
          </a:prstGeom>
        </p:spPr>
      </p:pic>
      <p:sp>
        <p:nvSpPr>
          <p:cNvPr id="2" name="Slide Number Placeholder 1">
            <a:extLst>
              <a:ext uri="{FF2B5EF4-FFF2-40B4-BE49-F238E27FC236}">
                <a16:creationId xmlns:a16="http://schemas.microsoft.com/office/drawing/2014/main" id="{A5CCE5A5-9ECC-F1E4-5DA6-5E4053AC80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2072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CB02C7-74D3-3300-0AED-CC35613649C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s-ES" i="1" dirty="0"/>
              <a:t>Celebrar</a:t>
            </a:r>
          </a:p>
        </p:txBody>
      </p:sp>
      <p:pic>
        <p:nvPicPr>
          <p:cNvPr id="9" name="Picture 8" descr="People celebrating.">
            <a:extLst>
              <a:ext uri="{FF2B5EF4-FFF2-40B4-BE49-F238E27FC236}">
                <a16:creationId xmlns:a16="http://schemas.microsoft.com/office/drawing/2014/main" id="{F0226CC3-6978-E7C3-DBAD-A52A02183E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8567" y="486692"/>
            <a:ext cx="10424689" cy="6029307"/>
          </a:xfrm>
          <a:prstGeom prst="rect">
            <a:avLst/>
          </a:prstGeom>
        </p:spPr>
      </p:pic>
      <p:sp>
        <p:nvSpPr>
          <p:cNvPr id="11" name="Slide Number Placeholder 10">
            <a:extLst>
              <a:ext uri="{FF2B5EF4-FFF2-40B4-BE49-F238E27FC236}">
                <a16:creationId xmlns:a16="http://schemas.microsoft.com/office/drawing/2014/main" id="{B820F688-B01D-54C7-E37F-654C341723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1881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75C96F75-AF76-B25B-E90B-2212FD860008}"/>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Bailar</a:t>
            </a:r>
          </a:p>
        </p:txBody>
      </p:sp>
      <p:pic>
        <p:nvPicPr>
          <p:cNvPr id="2" name="Picture 1" descr="People dancing.">
            <a:extLst>
              <a:ext uri="{FF2B5EF4-FFF2-40B4-BE49-F238E27FC236}">
                <a16:creationId xmlns:a16="http://schemas.microsoft.com/office/drawing/2014/main" id="{99244C1E-D596-422D-2671-1BD6A9CBF1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78360" y="263427"/>
            <a:ext cx="7635280" cy="6003809"/>
          </a:xfrm>
          <a:prstGeom prst="rect">
            <a:avLst/>
          </a:prstGeom>
        </p:spPr>
      </p:pic>
      <p:sp>
        <p:nvSpPr>
          <p:cNvPr id="4" name="Slide Number Placeholder 3">
            <a:extLst>
              <a:ext uri="{FF2B5EF4-FFF2-40B4-BE49-F238E27FC236}">
                <a16:creationId xmlns:a16="http://schemas.microsoft.com/office/drawing/2014/main" id="{A58165F1-35B8-8CB8-2458-222B03B07DA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2514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CA0BBB68-9535-C2E3-6933-BCDD5365895B}"/>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Cantar</a:t>
            </a:r>
          </a:p>
        </p:txBody>
      </p:sp>
      <p:pic>
        <p:nvPicPr>
          <p:cNvPr id="2" name="Picture 1" descr="people singing">
            <a:extLst>
              <a:ext uri="{FF2B5EF4-FFF2-40B4-BE49-F238E27FC236}">
                <a16:creationId xmlns:a16="http://schemas.microsoft.com/office/drawing/2014/main" id="{EF499A1E-8CB8-FDED-8F5B-0C9D413D1498}"/>
              </a:ext>
            </a:extLst>
          </p:cNvPr>
          <p:cNvPicPr>
            <a:picLocks noChangeAspect="1"/>
          </p:cNvPicPr>
          <p:nvPr/>
        </p:nvPicPr>
        <p:blipFill>
          <a:blip r:embed="rId3"/>
          <a:stretch>
            <a:fillRect/>
          </a:stretch>
        </p:blipFill>
        <p:spPr>
          <a:xfrm>
            <a:off x="2304492" y="282713"/>
            <a:ext cx="7583017" cy="6292574"/>
          </a:xfrm>
          <a:prstGeom prst="rect">
            <a:avLst/>
          </a:prstGeom>
        </p:spPr>
      </p:pic>
      <p:sp>
        <p:nvSpPr>
          <p:cNvPr id="4" name="Slide Number Placeholder 3">
            <a:extLst>
              <a:ext uri="{FF2B5EF4-FFF2-40B4-BE49-F238E27FC236}">
                <a16:creationId xmlns:a16="http://schemas.microsoft.com/office/drawing/2014/main" id="{5C0AE7FB-619E-585A-E74D-330E3C192A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37674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89024684-B1C5-A5E6-2F42-4DA2942B53D5}"/>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1" u="none" strike="noStrike" kern="1200" cap="none" spc="0" normalizeH="0" baseline="0" noProof="0" dirty="0">
                <a:ln>
                  <a:noFill/>
                </a:ln>
                <a:solidFill>
                  <a:schemeClr val="tx1"/>
                </a:solidFill>
                <a:effectLst/>
                <a:uLnTx/>
                <a:uFillTx/>
                <a:latin typeface="+mj-lt"/>
                <a:ea typeface="+mj-ea"/>
                <a:cs typeface="+mj-cs"/>
              </a:rPr>
              <a:t>Comer</a:t>
            </a:r>
          </a:p>
        </p:txBody>
      </p:sp>
      <p:pic>
        <p:nvPicPr>
          <p:cNvPr id="2" name="Picture 1" descr="a person eating">
            <a:extLst>
              <a:ext uri="{FF2B5EF4-FFF2-40B4-BE49-F238E27FC236}">
                <a16:creationId xmlns:a16="http://schemas.microsoft.com/office/drawing/2014/main" id="{223B9988-5E87-47CA-64AF-9E226CED54D1}"/>
              </a:ext>
            </a:extLst>
          </p:cNvPr>
          <p:cNvPicPr>
            <a:picLocks noChangeAspect="1"/>
          </p:cNvPicPr>
          <p:nvPr/>
        </p:nvPicPr>
        <p:blipFill>
          <a:blip r:embed="rId3"/>
          <a:stretch>
            <a:fillRect/>
          </a:stretch>
        </p:blipFill>
        <p:spPr>
          <a:xfrm>
            <a:off x="3528750" y="415019"/>
            <a:ext cx="5134500" cy="6027962"/>
          </a:xfrm>
          <a:prstGeom prst="rect">
            <a:avLst/>
          </a:prstGeom>
        </p:spPr>
      </p:pic>
      <p:sp>
        <p:nvSpPr>
          <p:cNvPr id="10" name="Slide Number Placeholder 9">
            <a:extLst>
              <a:ext uri="{FF2B5EF4-FFF2-40B4-BE49-F238E27FC236}">
                <a16:creationId xmlns:a16="http://schemas.microsoft.com/office/drawing/2014/main" id="{8BAF6536-A7F2-7071-D43C-3BA459A78D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52761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C43784C2-48C3-AD2F-AB08-BDC97252715B}"/>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Beber</a:t>
            </a:r>
          </a:p>
        </p:txBody>
      </p:sp>
      <p:sp>
        <p:nvSpPr>
          <p:cNvPr id="4" name="Slide Number Placeholder 3">
            <a:extLst>
              <a:ext uri="{FF2B5EF4-FFF2-40B4-BE49-F238E27FC236}">
                <a16:creationId xmlns:a16="http://schemas.microsoft.com/office/drawing/2014/main" id="{EDF02AB0-508C-11A8-995B-2A890267E9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6" name="Picture 5" descr="a person drinking">
            <a:extLst>
              <a:ext uri="{FF2B5EF4-FFF2-40B4-BE49-F238E27FC236}">
                <a16:creationId xmlns:a16="http://schemas.microsoft.com/office/drawing/2014/main" id="{705DC7C7-D06F-5A54-46AD-8569966BC6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84171" y="653142"/>
            <a:ext cx="4026709" cy="5692239"/>
          </a:xfrm>
          <a:prstGeom prst="rect">
            <a:avLst/>
          </a:prstGeom>
        </p:spPr>
      </p:pic>
    </p:spTree>
    <p:extLst>
      <p:ext uri="{BB962C8B-B14F-4D97-AF65-F5344CB8AC3E}">
        <p14:creationId xmlns:p14="http://schemas.microsoft.com/office/powerpoint/2010/main" val="158207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82A4DF08-7C1F-776D-39CF-05EBE3D72330}"/>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Jugar a juegos</a:t>
            </a:r>
          </a:p>
        </p:txBody>
      </p:sp>
      <p:pic>
        <p:nvPicPr>
          <p:cNvPr id="2" name="Picture 1" descr="Children playing games.">
            <a:extLst>
              <a:ext uri="{FF2B5EF4-FFF2-40B4-BE49-F238E27FC236}">
                <a16:creationId xmlns:a16="http://schemas.microsoft.com/office/drawing/2014/main" id="{CA98FA1C-CA9C-55C5-A1BA-2BBB5CB090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6412" y="587451"/>
            <a:ext cx="11339177" cy="5683098"/>
          </a:xfrm>
          <a:prstGeom prst="rect">
            <a:avLst/>
          </a:prstGeom>
        </p:spPr>
      </p:pic>
      <p:sp>
        <p:nvSpPr>
          <p:cNvPr id="4" name="Slide Number Placeholder 3">
            <a:extLst>
              <a:ext uri="{FF2B5EF4-FFF2-40B4-BE49-F238E27FC236}">
                <a16:creationId xmlns:a16="http://schemas.microsoft.com/office/drawing/2014/main" id="{DFCD0A63-1104-967E-C248-A9DC45D2E5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19572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63C2D9F0-2E2E-566F-BE69-4DE881C42054}"/>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Pasarlo bien</a:t>
            </a:r>
          </a:p>
        </p:txBody>
      </p:sp>
      <p:pic>
        <p:nvPicPr>
          <p:cNvPr id="2" name="Picture 1" descr="People having a great time.">
            <a:extLst>
              <a:ext uri="{FF2B5EF4-FFF2-40B4-BE49-F238E27FC236}">
                <a16:creationId xmlns:a16="http://schemas.microsoft.com/office/drawing/2014/main" id="{0745683F-765A-FB24-5057-CD492BE365C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0905" y="311728"/>
            <a:ext cx="10690190" cy="6234545"/>
          </a:xfrm>
          <a:prstGeom prst="rect">
            <a:avLst/>
          </a:prstGeom>
        </p:spPr>
      </p:pic>
      <p:sp>
        <p:nvSpPr>
          <p:cNvPr id="4" name="Slide Number Placeholder 3">
            <a:extLst>
              <a:ext uri="{FF2B5EF4-FFF2-40B4-BE49-F238E27FC236}">
                <a16:creationId xmlns:a16="http://schemas.microsoft.com/office/drawing/2014/main" id="{9C0843D0-BAF1-19B0-34B5-BFF254BBA2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563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D93F685D-1B9E-2FF7-57EC-F3E0DF42B6A4}"/>
              </a:ext>
            </a:extLst>
          </p:cNvPr>
          <p:cNvSpPr txBox="1">
            <a:spLocks noGrp="1"/>
          </p:cNvSpPr>
          <p:nvPr>
            <p:ph type="title" idx="4294967295"/>
          </p:nvPr>
        </p:nvSpPr>
        <p:spPr>
          <a:xfrm>
            <a:off x="360000" y="-1008000"/>
            <a:ext cx="10080000" cy="10080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600" b="0" i="1" u="none" strike="noStrike" kern="1200" cap="none" spc="0" normalizeH="0" baseline="0" dirty="0">
                <a:ln>
                  <a:noFill/>
                </a:ln>
                <a:solidFill>
                  <a:schemeClr val="tx1"/>
                </a:solidFill>
                <a:effectLst/>
                <a:uLnTx/>
                <a:uFillTx/>
                <a:latin typeface="+mj-lt"/>
                <a:ea typeface="+mj-ea"/>
                <a:cs typeface="+mj-cs"/>
              </a:rPr>
              <a:t>Cortar la torta</a:t>
            </a:r>
          </a:p>
        </p:txBody>
      </p:sp>
      <p:pic>
        <p:nvPicPr>
          <p:cNvPr id="2" name="Picture 1" descr="a person cutting a cake">
            <a:extLst>
              <a:ext uri="{FF2B5EF4-FFF2-40B4-BE49-F238E27FC236}">
                <a16:creationId xmlns:a16="http://schemas.microsoft.com/office/drawing/2014/main" id="{6AFA1055-AD78-9A76-C7D3-08111139AA38}"/>
              </a:ext>
            </a:extLst>
          </p:cNvPr>
          <p:cNvPicPr>
            <a:picLocks noChangeAspect="1"/>
          </p:cNvPicPr>
          <p:nvPr/>
        </p:nvPicPr>
        <p:blipFill>
          <a:blip r:embed="rId3"/>
          <a:stretch>
            <a:fillRect/>
          </a:stretch>
        </p:blipFill>
        <p:spPr>
          <a:xfrm>
            <a:off x="3094145" y="618567"/>
            <a:ext cx="6003710" cy="5620866"/>
          </a:xfrm>
          <a:prstGeom prst="rect">
            <a:avLst/>
          </a:prstGeom>
        </p:spPr>
      </p:pic>
      <p:sp>
        <p:nvSpPr>
          <p:cNvPr id="4" name="Slide Number Placeholder 3">
            <a:extLst>
              <a:ext uri="{FF2B5EF4-FFF2-40B4-BE49-F238E27FC236}">
                <a16:creationId xmlns:a16="http://schemas.microsoft.com/office/drawing/2014/main" id="{32EF690E-7FB6-BE27-2AC5-00C895A534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902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485</Words>
  <Application>Microsoft Office PowerPoint</Application>
  <PresentationFormat>Widescreen</PresentationFormat>
  <Paragraphs>65</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Public Sans Light</vt:lpstr>
      <vt:lpstr>Public Sans SemiBold</vt:lpstr>
      <vt:lpstr>Public Sans</vt:lpstr>
      <vt:lpstr>Arial</vt:lpstr>
      <vt:lpstr>NSWG Corporate</vt:lpstr>
      <vt:lpstr>Las actividades</vt:lpstr>
      <vt:lpstr>Celebrar</vt:lpstr>
      <vt:lpstr>Bailar</vt:lpstr>
      <vt:lpstr>Cantar</vt:lpstr>
      <vt:lpstr>Comer</vt:lpstr>
      <vt:lpstr>Beber</vt:lpstr>
      <vt:lpstr>Jugar a juegos</vt:lpstr>
      <vt:lpstr>Pasarlo bien</vt:lpstr>
      <vt:lpstr>Cortar la torta</vt:lpstr>
      <vt:lpstr>Soplar las velas</vt:lpstr>
      <vt:lpstr>Llevar/recibir regalos</vt:lpstr>
      <vt:lpstr>Ver fuegos artificiales</vt:lpstr>
      <vt:lpstr>Ver el desfile</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actividades</dc:title>
  <dc:creator>NSW Department of Education</dc:creator>
  <dcterms:created xsi:type="dcterms:W3CDTF">2024-01-23T02:26:29Z</dcterms:created>
  <dcterms:modified xsi:type="dcterms:W3CDTF">2024-01-23T02:26:42Z</dcterms:modified>
</cp:coreProperties>
</file>