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2"/>
  </p:notesMasterIdLst>
  <p:handoutMasterIdLst>
    <p:handoutMasterId r:id="rId13"/>
  </p:handoutMasterIdLst>
  <p:sldIdLst>
    <p:sldId id="330" r:id="rId2"/>
    <p:sldId id="327" r:id="rId3"/>
    <p:sldId id="329" r:id="rId4"/>
    <p:sldId id="328" r:id="rId5"/>
    <p:sldId id="311" r:id="rId6"/>
    <p:sldId id="314" r:id="rId7"/>
    <p:sldId id="324" r:id="rId8"/>
    <p:sldId id="326" r:id="rId9"/>
    <p:sldId id="361" r:id="rId10"/>
    <p:sldId id="278" r:id="rId11"/>
  </p:sldIdLst>
  <p:sldSz cx="12192000" cy="6858000"/>
  <p:notesSz cx="6858000" cy="9144000"/>
  <p:embeddedFontLst>
    <p:embeddedFont>
      <p:font typeface="MS Mincho" panose="02020609040205080304" pitchFamily="49" charset="-128"/>
      <p:regular r:id="rId14"/>
    </p:embeddedFont>
    <p:embeddedFont>
      <p:font typeface="Public Sans" pitchFamily="2" charset="0"/>
      <p:regular r:id="rId15"/>
      <p:bold r:id="rId16"/>
      <p:italic r:id="rId17"/>
      <p:boldItalic r:id="rId18"/>
    </p:embeddedFont>
    <p:embeddedFont>
      <p:font typeface="Public Sans Light" pitchFamily="2" charset="0"/>
      <p:regular r:id="rId19"/>
      <p:italic r:id="rId20"/>
    </p:embeddedFont>
  </p:embeddedFontLst>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CB6"/>
    <a:srgbClr val="630019"/>
    <a:srgbClr val="EBEBEB"/>
    <a:srgbClr val="F3E2E6"/>
    <a:srgbClr val="CBEDFD"/>
    <a:srgbClr val="D715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A111915-BE36-4E01-A7E5-04B1672EAD3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7" autoAdjust="0"/>
    <p:restoredTop sz="80784" autoAdjust="0"/>
  </p:normalViewPr>
  <p:slideViewPr>
    <p:cSldViewPr snapToGrid="0">
      <p:cViewPr varScale="1">
        <p:scale>
          <a:sx n="104" d="100"/>
          <a:sy n="104" d="100"/>
        </p:scale>
        <p:origin x="69" y="153"/>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8" d="100"/>
          <a:sy n="68" d="100"/>
        </p:scale>
        <p:origin x="1773"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3F5A19-4E20-4EDB-9EC8-DF02AC748E7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latin typeface="Public Sans" pitchFamily="2" charset="0"/>
            </a:endParaRPr>
          </a:p>
        </p:txBody>
      </p:sp>
      <p:sp>
        <p:nvSpPr>
          <p:cNvPr id="3" name="Date Placeholder 2">
            <a:extLst>
              <a:ext uri="{FF2B5EF4-FFF2-40B4-BE49-F238E27FC236}">
                <a16:creationId xmlns:a16="http://schemas.microsoft.com/office/drawing/2014/main" id="{6F2B4FC2-E151-470D-9291-01D2A5A6D34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0BF4B7B-ADA4-42BE-A113-1D67CA67812F}" type="datetimeFigureOut">
              <a:rPr lang="en-AU" smtClean="0">
                <a:latin typeface="Public Sans" pitchFamily="2" charset="0"/>
              </a:rPr>
              <a:t>23/01/2024</a:t>
            </a:fld>
            <a:endParaRPr lang="en-AU" dirty="0">
              <a:latin typeface="Public Sans" pitchFamily="2" charset="0"/>
            </a:endParaRPr>
          </a:p>
        </p:txBody>
      </p:sp>
      <p:sp>
        <p:nvSpPr>
          <p:cNvPr id="4" name="Footer Placeholder 3">
            <a:extLst>
              <a:ext uri="{FF2B5EF4-FFF2-40B4-BE49-F238E27FC236}">
                <a16:creationId xmlns:a16="http://schemas.microsoft.com/office/drawing/2014/main" id="{2F07DE46-ED0B-49F3-8199-C129451A46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latin typeface="Public Sans" pitchFamily="2" charset="0"/>
            </a:endParaRPr>
          </a:p>
        </p:txBody>
      </p:sp>
      <p:sp>
        <p:nvSpPr>
          <p:cNvPr id="5" name="Slide Number Placeholder 4">
            <a:extLst>
              <a:ext uri="{FF2B5EF4-FFF2-40B4-BE49-F238E27FC236}">
                <a16:creationId xmlns:a16="http://schemas.microsoft.com/office/drawing/2014/main" id="{56DA6684-5527-4DB9-88B5-C4F66FB5F7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AF8501-5769-46EC-B8B9-363B75FA9999}" type="slidenum">
              <a:rPr lang="en-AU" smtClean="0">
                <a:latin typeface="Public Sans" pitchFamily="2" charset="0"/>
              </a:rPr>
              <a:t>‹#›</a:t>
            </a:fld>
            <a:endParaRPr lang="en-AU" dirty="0">
              <a:latin typeface="Public Sans" pitchFamily="2" charset="0"/>
            </a:endParaRPr>
          </a:p>
        </p:txBody>
      </p:sp>
    </p:spTree>
    <p:extLst>
      <p:ext uri="{BB962C8B-B14F-4D97-AF65-F5344CB8AC3E}">
        <p14:creationId xmlns:p14="http://schemas.microsoft.com/office/powerpoint/2010/main" val="4144793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Public Sans" pitchFamily="2" charset="0"/>
              </a:defRPr>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Public Sans" pitchFamily="2" charset="0"/>
              </a:defRPr>
            </a:lvl1pPr>
          </a:lstStyle>
          <a:p>
            <a:fld id="{EC6F825C-382E-4C1A-82AB-BCE4AFD21ABE}" type="datetimeFigureOut">
              <a:rPr lang="en-AU" smtClean="0"/>
              <a:pPr/>
              <a:t>23/01/2024</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Public Sans" pitchFamily="2" charset="0"/>
              </a:defRPr>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Public Sans" pitchFamily="2" charset="0"/>
              </a:defRPr>
            </a:lvl1pPr>
          </a:lstStyle>
          <a:p>
            <a:fld id="{B07158C4-A119-4B78-9DE8-A50001BC31DC}" type="slidenum">
              <a:rPr lang="en-AU" smtClean="0"/>
              <a:pPr/>
              <a:t>‹#›</a:t>
            </a:fld>
            <a:endParaRPr lang="en-AU" dirty="0"/>
          </a:p>
        </p:txBody>
      </p:sp>
    </p:spTree>
    <p:extLst>
      <p:ext uri="{BB962C8B-B14F-4D97-AF65-F5344CB8AC3E}">
        <p14:creationId xmlns:p14="http://schemas.microsoft.com/office/powerpoint/2010/main" val="3301092027"/>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Public Sans" pitchFamily="2" charset="0"/>
        <a:ea typeface="+mn-ea"/>
        <a:cs typeface="+mn-cs"/>
      </a:defRPr>
    </a:lvl1pPr>
    <a:lvl2pPr marL="609585" algn="l" defTabSz="1219170" rtl="0" eaLnBrk="1" latinLnBrk="0" hangingPunct="1">
      <a:defRPr sz="1600" kern="1200">
        <a:solidFill>
          <a:schemeClr val="tx1"/>
        </a:solidFill>
        <a:latin typeface="Public Sans" pitchFamily="2" charset="0"/>
        <a:ea typeface="+mn-ea"/>
        <a:cs typeface="+mn-cs"/>
      </a:defRPr>
    </a:lvl2pPr>
    <a:lvl3pPr marL="1219170" algn="l" defTabSz="1219170" rtl="0" eaLnBrk="1" latinLnBrk="0" hangingPunct="1">
      <a:defRPr sz="1600" kern="1200">
        <a:solidFill>
          <a:schemeClr val="tx1"/>
        </a:solidFill>
        <a:latin typeface="Public Sans" pitchFamily="2" charset="0"/>
        <a:ea typeface="+mn-ea"/>
        <a:cs typeface="+mn-cs"/>
      </a:defRPr>
    </a:lvl3pPr>
    <a:lvl4pPr marL="1828754" algn="l" defTabSz="1219170" rtl="0" eaLnBrk="1" latinLnBrk="0" hangingPunct="1">
      <a:defRPr sz="1600" kern="1200">
        <a:solidFill>
          <a:schemeClr val="tx1"/>
        </a:solidFill>
        <a:latin typeface="Public Sans" pitchFamily="2" charset="0"/>
        <a:ea typeface="+mn-ea"/>
        <a:cs typeface="+mn-cs"/>
      </a:defRPr>
    </a:lvl4pPr>
    <a:lvl5pPr marL="2438339" algn="l" defTabSz="1219170" rtl="0" eaLnBrk="1" latinLnBrk="0" hangingPunct="1">
      <a:defRPr sz="1600" kern="1200">
        <a:solidFill>
          <a:schemeClr val="tx1"/>
        </a:solidFill>
        <a:latin typeface="Public Sans" pitchFamily="2"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irasutoya-com.translate.goog/p/terms.html?_x_tr_sl=ja&amp;_x_tr_tl=en&amp;_x_tr_hl=en&amp;_x_tr_pto=sc"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pitchFamily="34" charset="0"/>
              </a:rPr>
              <a:t>Images licensed under </a:t>
            </a:r>
            <a:r>
              <a:rPr lang="en-AU" sz="1600" dirty="0" err="1">
                <a:solidFill>
                  <a:srgbClr val="000000"/>
                </a:solidFill>
                <a:latin typeface="Arial" panose="020B0604020202020204" pitchFamily="34" charset="0"/>
                <a:hlinkClick r:id="rId3"/>
              </a:rPr>
              <a:t>Irasutoya</a:t>
            </a:r>
            <a:r>
              <a:rPr lang="en-AU" sz="1600" dirty="0">
                <a:solidFill>
                  <a:srgbClr val="000000"/>
                </a:solidFill>
                <a:latin typeface="Arial" panose="020B0604020202020204" pitchFamily="34" charset="0"/>
                <a:hlinkClick r:id="rId3"/>
              </a:rPr>
              <a:t> license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5</a:t>
            </a:fld>
            <a:endParaRPr lang="en-AU" dirty="0"/>
          </a:p>
        </p:txBody>
      </p:sp>
    </p:spTree>
    <p:extLst>
      <p:ext uri="{BB962C8B-B14F-4D97-AF65-F5344CB8AC3E}">
        <p14:creationId xmlns:p14="http://schemas.microsoft.com/office/powerpoint/2010/main" val="774546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pitchFamily="34" charset="0"/>
              </a:rPr>
              <a:t>Images licensed under </a:t>
            </a:r>
            <a:r>
              <a:rPr lang="en-AU" sz="1600" dirty="0" err="1">
                <a:solidFill>
                  <a:srgbClr val="000000"/>
                </a:solidFill>
                <a:latin typeface="Arial" panose="020B0604020202020204" pitchFamily="34" charset="0"/>
                <a:hlinkClick r:id="rId3"/>
              </a:rPr>
              <a:t>Irasutoya</a:t>
            </a:r>
            <a:r>
              <a:rPr lang="en-AU" sz="1600" dirty="0">
                <a:solidFill>
                  <a:srgbClr val="000000"/>
                </a:solidFill>
                <a:latin typeface="Arial" panose="020B0604020202020204" pitchFamily="34" charset="0"/>
                <a:hlinkClick r:id="rId3"/>
              </a:rPr>
              <a:t> license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6</a:t>
            </a:fld>
            <a:endParaRPr lang="en-AU" dirty="0"/>
          </a:p>
        </p:txBody>
      </p:sp>
    </p:spTree>
    <p:extLst>
      <p:ext uri="{BB962C8B-B14F-4D97-AF65-F5344CB8AC3E}">
        <p14:creationId xmlns:p14="http://schemas.microsoft.com/office/powerpoint/2010/main" val="4433796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pitchFamily="34" charset="0"/>
              </a:rPr>
              <a:t>Images licensed under </a:t>
            </a:r>
            <a:r>
              <a:rPr lang="en-AU" sz="1600" dirty="0" err="1">
                <a:solidFill>
                  <a:srgbClr val="000000"/>
                </a:solidFill>
                <a:latin typeface="Arial" panose="020B0604020202020204" pitchFamily="34" charset="0"/>
                <a:hlinkClick r:id="rId3"/>
              </a:rPr>
              <a:t>Irasutoya</a:t>
            </a:r>
            <a:r>
              <a:rPr lang="en-AU" sz="1600" dirty="0">
                <a:solidFill>
                  <a:srgbClr val="000000"/>
                </a:solidFill>
                <a:latin typeface="Arial" panose="020B0604020202020204" pitchFamily="34" charset="0"/>
                <a:hlinkClick r:id="rId3"/>
              </a:rPr>
              <a:t> license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7</a:t>
            </a:fld>
            <a:endParaRPr lang="en-AU" dirty="0"/>
          </a:p>
        </p:txBody>
      </p:sp>
    </p:spTree>
    <p:extLst>
      <p:ext uri="{BB962C8B-B14F-4D97-AF65-F5344CB8AC3E}">
        <p14:creationId xmlns:p14="http://schemas.microsoft.com/office/powerpoint/2010/main" val="23603180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lang="en-AU" sz="1600" dirty="0">
                <a:solidFill>
                  <a:srgbClr val="000000"/>
                </a:solidFill>
                <a:latin typeface="Arial" panose="020B0604020202020204" pitchFamily="34" charset="0"/>
              </a:rPr>
              <a:t>Images licensed under </a:t>
            </a:r>
            <a:r>
              <a:rPr lang="en-AU" sz="1600" dirty="0" err="1">
                <a:solidFill>
                  <a:srgbClr val="000000"/>
                </a:solidFill>
                <a:latin typeface="Arial" panose="020B0604020202020204" pitchFamily="34" charset="0"/>
                <a:hlinkClick r:id="rId3"/>
              </a:rPr>
              <a:t>Irasutoya</a:t>
            </a:r>
            <a:r>
              <a:rPr lang="en-AU" sz="1600" dirty="0">
                <a:solidFill>
                  <a:srgbClr val="000000"/>
                </a:solidFill>
                <a:latin typeface="Arial" panose="020B0604020202020204" pitchFamily="34" charset="0"/>
                <a:hlinkClick r:id="rId3"/>
              </a:rPr>
              <a:t> license</a:t>
            </a:r>
            <a:endParaRPr lang="en-AU" dirty="0"/>
          </a:p>
          <a:p>
            <a:endParaRPr lang="en-AU" dirty="0"/>
          </a:p>
        </p:txBody>
      </p:sp>
      <p:sp>
        <p:nvSpPr>
          <p:cNvPr id="4" name="Slide Number Placeholder 3"/>
          <p:cNvSpPr>
            <a:spLocks noGrp="1"/>
          </p:cNvSpPr>
          <p:nvPr>
            <p:ph type="sldNum" sz="quarter" idx="5"/>
          </p:nvPr>
        </p:nvSpPr>
        <p:spPr/>
        <p:txBody>
          <a:bodyPr/>
          <a:lstStyle/>
          <a:p>
            <a:fld id="{B07158C4-A119-4B78-9DE8-A50001BC31DC}" type="slidenum">
              <a:rPr lang="en-AU" smtClean="0"/>
              <a:pPr/>
              <a:t>8</a:t>
            </a:fld>
            <a:endParaRPr lang="en-AU" dirty="0"/>
          </a:p>
        </p:txBody>
      </p:sp>
    </p:spTree>
    <p:extLst>
      <p:ext uri="{BB962C8B-B14F-4D97-AF65-F5344CB8AC3E}">
        <p14:creationId xmlns:p14="http://schemas.microsoft.com/office/powerpoint/2010/main" val="1645752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356856507"/>
      </p:ext>
    </p:extLst>
  </p:cSld>
  <p:clrMapOvr>
    <a:masterClrMapping/>
  </p:clrMapOvr>
  <p:extLst>
    <p:ext uri="{DCECCB84-F9BA-43D5-87BE-67443E8EF086}">
      <p15:sldGuideLst xmlns:p15="http://schemas.microsoft.com/office/powerpoint/2012/main">
        <p15:guide id="1" orient="horz" pos="411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chemeClr val="bg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4282873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ivider 1">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360000" y="360000"/>
            <a:ext cx="4500000" cy="684000"/>
          </a:xfrm>
          <a:prstGeom prst="rect">
            <a:avLst/>
          </a:prstGeom>
        </p:spPr>
        <p:txBody>
          <a:bodyPr vert="horz" lIns="0" tIns="0" rIns="0" bIns="0" rtlCol="0" anchor="t">
            <a:noAutofit/>
          </a:bodyPr>
          <a:lstStyle>
            <a:lvl1pPr algn="l">
              <a:defRPr sz="1400">
                <a:solidFill>
                  <a:schemeClr val="tx1"/>
                </a:solidFill>
                <a:latin typeface="Public Sans" pitchFamily="2" charset="0"/>
              </a:defRPr>
            </a:lvl1pPr>
          </a:lstStyle>
          <a:p>
            <a:r>
              <a:rPr lang="en-US" dirty="0"/>
              <a:t>NSW Department of Education</a:t>
            </a:r>
            <a:endParaRPr lang="en-AU" dirty="0"/>
          </a:p>
        </p:txBody>
      </p:sp>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1548000"/>
            <a:ext cx="12192001" cy="1800000"/>
          </a:xfrm>
          <a:prstGeom prst="rect">
            <a:avLst/>
          </a:prstGeom>
          <a:solidFill>
            <a:srgbClr val="630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0" y="3348000"/>
            <a:ext cx="12192001" cy="3510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hasCustomPrompt="1"/>
          </p:nvPr>
        </p:nvSpPr>
        <p:spPr>
          <a:xfrm>
            <a:off x="360000" y="3600000"/>
            <a:ext cx="7200000" cy="2520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59999" y="1908000"/>
            <a:ext cx="7200000" cy="1080000"/>
          </a:xfrm>
        </p:spPr>
        <p:txBody>
          <a:bodyPr>
            <a:noAutofit/>
          </a:bodyPr>
          <a:lstStyle>
            <a:lvl1pPr>
              <a:defRPr sz="2000">
                <a:solidFill>
                  <a:srgbClr val="F6ACB6"/>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5" name="Text Placeholder 4">
            <a:extLst>
              <a:ext uri="{FF2B5EF4-FFF2-40B4-BE49-F238E27FC236}">
                <a16:creationId xmlns:a16="http://schemas.microsoft.com/office/drawing/2014/main" id="{38EDD08B-0E5C-4DF0-9C56-CC522D170EAA}"/>
              </a:ext>
            </a:extLst>
          </p:cNvPr>
          <p:cNvSpPr>
            <a:spLocks noGrp="1"/>
          </p:cNvSpPr>
          <p:nvPr>
            <p:ph type="body" sz="quarter" idx="11" hasCustomPrompt="1"/>
          </p:nvPr>
        </p:nvSpPr>
        <p:spPr>
          <a:xfrm>
            <a:off x="8952000" y="3978000"/>
            <a:ext cx="2880000" cy="2880000"/>
          </a:xfrm>
        </p:spPr>
        <p:txBody>
          <a:bodyPr anchor="b">
            <a:noAutofit/>
          </a:bodyPr>
          <a:lstStyle>
            <a:lvl1pPr algn="r">
              <a:lnSpc>
                <a:spcPct val="80000"/>
              </a:lnSpc>
              <a:spcAft>
                <a:spcPts val="0"/>
              </a:spcAft>
              <a:defRPr sz="19000">
                <a:solidFill>
                  <a:schemeClr val="accent1"/>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Tree>
    <p:extLst>
      <p:ext uri="{BB962C8B-B14F-4D97-AF65-F5344CB8AC3E}">
        <p14:creationId xmlns:p14="http://schemas.microsoft.com/office/powerpoint/2010/main" val="3426555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2">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1443849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Divider 2">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10080000"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5760000"/>
            <a:ext cx="10079997"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23954964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Divider 2_Image">
    <p:bg>
      <p:bgPr>
        <a:solidFill>
          <a:schemeClr val="accent4"/>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343602"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accent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343602"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CD048189-D626-F31B-A3F0-9BF80BDFD40C}"/>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02324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Divider 2_Image">
    <p:bg>
      <p:bgPr>
        <a:solidFill>
          <a:schemeClr val="accent6"/>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5C261660-AF47-818D-7C30-D254D989CACE}"/>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Footer Placeholder 4">
            <a:extLst>
              <a:ext uri="{FF2B5EF4-FFF2-40B4-BE49-F238E27FC236}">
                <a16:creationId xmlns:a16="http://schemas.microsoft.com/office/drawing/2014/main" id="{4C49F10D-4964-4C13-BDFD-A701813832E9}"/>
              </a:ext>
              <a:ext uri="{C183D7F6-B498-43B3-948B-1728B52AA6E4}">
                <adec:decorative xmlns:adec="http://schemas.microsoft.com/office/drawing/2017/decorative" val="1"/>
              </a:ext>
            </a:extLst>
          </p:cNvPr>
          <p:cNvSpPr>
            <a:spLocks noGrp="1"/>
          </p:cNvSpPr>
          <p:nvPr>
            <p:ph type="ftr" sz="quarter" idx="3"/>
          </p:nvPr>
        </p:nvSpPr>
        <p:spPr>
          <a:xfrm>
            <a:off x="540000" y="360000"/>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40000" y="4320000"/>
            <a:ext cx="6407991" cy="1224000"/>
          </a:xfrm>
          <a:ln>
            <a:noFill/>
          </a:ln>
        </p:spPr>
        <p:txBody>
          <a:bodyPr anchor="t">
            <a:noAutofit/>
          </a:bodyPr>
          <a:lstStyle>
            <a:lvl1pPr algn="l">
              <a:lnSpc>
                <a:spcPct val="90000"/>
              </a:lnSpc>
              <a:defRPr sz="4800">
                <a:solidFill>
                  <a:schemeClr val="accent1"/>
                </a:solidFill>
                <a:latin typeface="+mj-lt"/>
              </a:defRPr>
            </a:lvl1pPr>
          </a:lstStyle>
          <a:p>
            <a:r>
              <a:rPr lang="en-US" dirty="0"/>
              <a:t>Divider title</a:t>
            </a:r>
          </a:p>
        </p:txBody>
      </p:sp>
      <p:sp>
        <p:nvSpPr>
          <p:cNvPr id="5" name="Text Placeholder 4">
            <a:extLst>
              <a:ext uri="{FF2B5EF4-FFF2-40B4-BE49-F238E27FC236}">
                <a16:creationId xmlns:a16="http://schemas.microsoft.com/office/drawing/2014/main" id="{38EDD08B-0E5C-4DF0-9C56-CC522D170EAA}"/>
              </a:ext>
              <a:ext uri="{C183D7F6-B498-43B3-948B-1728B52AA6E4}">
                <adec:decorative xmlns:adec="http://schemas.microsoft.com/office/drawing/2017/decorative" val="0"/>
              </a:ext>
            </a:extLst>
          </p:cNvPr>
          <p:cNvSpPr>
            <a:spLocks noGrp="1"/>
          </p:cNvSpPr>
          <p:nvPr>
            <p:ph type="body" sz="quarter" idx="11" hasCustomPrompt="1"/>
          </p:nvPr>
        </p:nvSpPr>
        <p:spPr>
          <a:xfrm>
            <a:off x="540000" y="1368311"/>
            <a:ext cx="2880000" cy="2880000"/>
          </a:xfrm>
        </p:spPr>
        <p:txBody>
          <a:bodyPr anchor="t">
            <a:noAutofit/>
          </a:bodyPr>
          <a:lstStyle>
            <a:lvl1pPr algn="l">
              <a:lnSpc>
                <a:spcPct val="80000"/>
              </a:lnSpc>
              <a:spcAft>
                <a:spcPts val="0"/>
              </a:spcAft>
              <a:defRPr sz="19000">
                <a:solidFill>
                  <a:schemeClr val="tx2"/>
                </a:solidFill>
                <a:latin typeface="+mn-lt"/>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1" y="5760000"/>
            <a:ext cx="6407990" cy="720000"/>
          </a:xfrm>
        </p:spPr>
        <p:txBody>
          <a:bodyPr>
            <a:noAutofit/>
          </a:bodyPr>
          <a:lstStyle>
            <a:lvl1pPr>
              <a:defRPr sz="2000">
                <a:solidFill>
                  <a:schemeClr val="accent1"/>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3" name="Picture Placeholder 4">
            <a:extLst>
              <a:ext uri="{FF2B5EF4-FFF2-40B4-BE49-F238E27FC236}">
                <a16:creationId xmlns:a16="http://schemas.microsoft.com/office/drawing/2014/main" id="{43B0A989-8C17-718F-1784-DAD10FB92D0A}"/>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22715650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1">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10080000" cy="1008000"/>
          </a:xfrm>
        </p:spPr>
        <p:txBody>
          <a:bodyPr/>
          <a:lstStyle>
            <a:lvl1pPr>
              <a:defRPr>
                <a:solidFill>
                  <a:schemeClr val="accent1"/>
                </a:solidFill>
                <a:latin typeface="+mj-lt"/>
              </a:defRPr>
            </a:lvl1pPr>
          </a:lstStyle>
          <a:p>
            <a:r>
              <a:rPr lang="en-US"/>
              <a:t>Click to edit Master title style</a:t>
            </a:r>
            <a:endParaRPr lang="en-US" dirty="0"/>
          </a:p>
        </p:txBody>
      </p:sp>
      <p:sp>
        <p:nvSpPr>
          <p:cNvPr id="4" name="Rectangle 3">
            <a:extLst>
              <a:ext uri="{FF2B5EF4-FFF2-40B4-BE49-F238E27FC236}">
                <a16:creationId xmlns:a16="http://schemas.microsoft.com/office/drawing/2014/main" id="{1903A8E2-73B2-4BCE-A537-BD98BFA45482}"/>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rgbClr val="EBEB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908000"/>
            <a:ext cx="5616000" cy="2160000"/>
          </a:xfrm>
        </p:spPr>
        <p:txBody>
          <a:bodyPr/>
          <a:lstStyle>
            <a:lvl1pPr>
              <a:defRPr>
                <a:latin typeface="+mn-lt"/>
              </a:defRPr>
            </a:lvl1pPr>
          </a:lstStyle>
          <a:p>
            <a:r>
              <a:rPr lang="en-US"/>
              <a:t>Click icon to add table</a:t>
            </a:r>
            <a:endParaRPr lang="en-AU" dirty="0"/>
          </a:p>
        </p:txBody>
      </p:sp>
      <p:sp>
        <p:nvSpPr>
          <p:cNvPr id="6" name="Table Placeholder 9">
            <a:extLst>
              <a:ext uri="{FF2B5EF4-FFF2-40B4-BE49-F238E27FC236}">
                <a16:creationId xmlns:a16="http://schemas.microsoft.com/office/drawing/2014/main" id="{41FBA3B0-0275-0235-9CEA-C5CEA00EBD48}"/>
              </a:ext>
            </a:extLst>
          </p:cNvPr>
          <p:cNvSpPr>
            <a:spLocks noGrp="1"/>
          </p:cNvSpPr>
          <p:nvPr>
            <p:ph type="tbl" sz="quarter" idx="16"/>
          </p:nvPr>
        </p:nvSpPr>
        <p:spPr>
          <a:xfrm>
            <a:off x="360362" y="4248000"/>
            <a:ext cx="5616000" cy="2160000"/>
          </a:xfrm>
        </p:spPr>
        <p:txBody>
          <a:bodyPr/>
          <a:lstStyle>
            <a:lvl1pPr>
              <a:defRPr>
                <a:latin typeface="+mn-lt"/>
              </a:defRPr>
            </a:lvl1pPr>
          </a:lstStyle>
          <a:p>
            <a:r>
              <a:rPr lang="en-US"/>
              <a:t>Click icon to add table</a:t>
            </a:r>
            <a:endParaRPr lang="en-AU" dirty="0"/>
          </a:p>
        </p:txBody>
      </p:sp>
      <p:sp>
        <p:nvSpPr>
          <p:cNvPr id="5" name="Table Placeholder 9">
            <a:extLst>
              <a:ext uri="{FF2B5EF4-FFF2-40B4-BE49-F238E27FC236}">
                <a16:creationId xmlns:a16="http://schemas.microsoft.com/office/drawing/2014/main" id="{3A833504-810D-E90D-EEAD-6FD03511C6AA}"/>
              </a:ext>
            </a:extLst>
          </p:cNvPr>
          <p:cNvSpPr>
            <a:spLocks noGrp="1"/>
          </p:cNvSpPr>
          <p:nvPr>
            <p:ph type="tbl" sz="quarter" idx="15"/>
          </p:nvPr>
        </p:nvSpPr>
        <p:spPr>
          <a:xfrm>
            <a:off x="6228000" y="1908000"/>
            <a:ext cx="5616000" cy="2160000"/>
          </a:xfrm>
        </p:spPr>
        <p:txBody>
          <a:bodyPr/>
          <a:lstStyle>
            <a:lvl1pPr>
              <a:defRPr>
                <a:latin typeface="+mn-lt"/>
              </a:defRPr>
            </a:lvl1pPr>
          </a:lstStyle>
          <a:p>
            <a:r>
              <a:rPr lang="en-US"/>
              <a:t>Click icon to add table</a:t>
            </a:r>
            <a:endParaRPr lang="en-AU" dirty="0"/>
          </a:p>
        </p:txBody>
      </p:sp>
      <p:sp>
        <p:nvSpPr>
          <p:cNvPr id="7" name="Table Placeholder 9">
            <a:extLst>
              <a:ext uri="{FF2B5EF4-FFF2-40B4-BE49-F238E27FC236}">
                <a16:creationId xmlns:a16="http://schemas.microsoft.com/office/drawing/2014/main" id="{45BE7F48-2F3F-5684-3640-86C10E7CF416}"/>
              </a:ext>
            </a:extLst>
          </p:cNvPr>
          <p:cNvSpPr>
            <a:spLocks noGrp="1"/>
          </p:cNvSpPr>
          <p:nvPr>
            <p:ph type="tbl" sz="quarter" idx="17"/>
          </p:nvPr>
        </p:nvSpPr>
        <p:spPr>
          <a:xfrm>
            <a:off x="6228000" y="4248000"/>
            <a:ext cx="5616000" cy="2160000"/>
          </a:xfrm>
        </p:spPr>
        <p:txBody>
          <a:bodyPr/>
          <a:lstStyle>
            <a:lvl1pPr>
              <a:defRPr>
                <a:latin typeface="+mn-lt"/>
              </a:defRPr>
            </a:lvl1pPr>
          </a:lstStyle>
          <a:p>
            <a:r>
              <a:rPr lang="en-US"/>
              <a:t>Click icon to add table</a:t>
            </a:r>
            <a:endParaRPr lang="en-AU" dirty="0"/>
          </a:p>
        </p:txBody>
      </p:sp>
      <p:sp>
        <p:nvSpPr>
          <p:cNvPr id="3" name="Slide Number Placeholder 2">
            <a:extLst>
              <a:ext uri="{FF2B5EF4-FFF2-40B4-BE49-F238E27FC236}">
                <a16:creationId xmlns:a16="http://schemas.microsoft.com/office/drawing/2014/main" id="{50577C0E-B1B9-7F5F-3A8D-575B8D4B55BB}"/>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5651723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2">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0005139-C098-2BAF-1D2B-4D4D8D4937F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0" name="Table Placeholder 9">
            <a:extLst>
              <a:ext uri="{FF2B5EF4-FFF2-40B4-BE49-F238E27FC236}">
                <a16:creationId xmlns:a16="http://schemas.microsoft.com/office/drawing/2014/main" id="{F8D9268B-FAD5-4A3C-B190-A50230A1D12D}"/>
              </a:ext>
            </a:extLst>
          </p:cNvPr>
          <p:cNvSpPr>
            <a:spLocks noGrp="1"/>
          </p:cNvSpPr>
          <p:nvPr>
            <p:ph type="tbl" sz="quarter" idx="13"/>
          </p:nvPr>
        </p:nvSpPr>
        <p:spPr>
          <a:xfrm>
            <a:off x="360362" y="1620000"/>
            <a:ext cx="5616000" cy="4680000"/>
          </a:xfrm>
        </p:spPr>
        <p:txBody>
          <a:bodyPr/>
          <a:lstStyle>
            <a:lvl1pPr>
              <a:defRPr>
                <a:latin typeface="+mn-lt"/>
              </a:defRPr>
            </a:lvl1pPr>
          </a:lstStyle>
          <a:p>
            <a:r>
              <a:rPr lang="en-US"/>
              <a:t>Click icon to add table</a:t>
            </a:r>
            <a:endParaRPr lang="en-AU" dirty="0"/>
          </a:p>
        </p:txBody>
      </p:sp>
      <p:sp>
        <p:nvSpPr>
          <p:cNvPr id="2" name="Table Placeholder 9">
            <a:extLst>
              <a:ext uri="{FF2B5EF4-FFF2-40B4-BE49-F238E27FC236}">
                <a16:creationId xmlns:a16="http://schemas.microsoft.com/office/drawing/2014/main" id="{92BD0FCE-0804-4AAE-615C-566A4F2FAFEF}"/>
              </a:ext>
            </a:extLst>
          </p:cNvPr>
          <p:cNvSpPr>
            <a:spLocks noGrp="1"/>
          </p:cNvSpPr>
          <p:nvPr>
            <p:ph type="tbl" sz="quarter" idx="15"/>
          </p:nvPr>
        </p:nvSpPr>
        <p:spPr>
          <a:xfrm>
            <a:off x="6228000" y="1620000"/>
            <a:ext cx="5616000" cy="4680000"/>
          </a:xfrm>
        </p:spPr>
        <p:txBody>
          <a:bodyPr/>
          <a:lstStyle>
            <a:lvl1pPr>
              <a:defRPr>
                <a:latin typeface="+mn-lt"/>
              </a:defRPr>
            </a:lvl1pPr>
          </a:lstStyle>
          <a:p>
            <a:r>
              <a:rPr lang="en-US"/>
              <a:t>Click icon to add table</a:t>
            </a:r>
            <a:endParaRPr lang="en-AU" dirty="0"/>
          </a:p>
        </p:txBody>
      </p:sp>
      <p:sp>
        <p:nvSpPr>
          <p:cNvPr id="4" name="Slide Number Placeholder 3">
            <a:extLst>
              <a:ext uri="{FF2B5EF4-FFF2-40B4-BE49-F238E27FC236}">
                <a16:creationId xmlns:a16="http://schemas.microsoft.com/office/drawing/2014/main" id="{119A8057-F61F-CB11-BD7F-686904EB0E6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505727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36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C1C68106-4483-643D-2F20-EDD5AEDB960D}"/>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70407630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le and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5257F9B-C715-D998-280B-B0490FAB9D0D}"/>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p:txBody>
          <a:bodyPr/>
          <a:lstStyle>
            <a:lvl1pPr>
              <a:defRPr>
                <a:latin typeface="+mn-lt"/>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09B0793B-9A9E-76CD-2FEC-E2CDF54AF06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97119284"/>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2520000"/>
          </a:xfrm>
          <a:ln>
            <a:noFill/>
          </a:ln>
        </p:spPr>
        <p:txBody>
          <a:bodyPr anchor="t">
            <a:noAutofit/>
          </a:bodyPr>
          <a:lstStyle>
            <a:lvl1pPr algn="l">
              <a:lnSpc>
                <a:spcPct val="90000"/>
              </a:lnSpc>
              <a:defRPr sz="4800">
                <a:solidFill>
                  <a:schemeClr val="accent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156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2">
                  <a:lumMod val="40000"/>
                  <a:lumOff val="60000"/>
                </a:schemeClr>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4104000"/>
            <a:ext cx="853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4284000"/>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4284000"/>
            <a:ext cx="3600000"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4572000"/>
            <a:ext cx="3599999" cy="792000"/>
          </a:xfrm>
        </p:spPr>
        <p:txBody>
          <a:bodyPr/>
          <a:lstStyle>
            <a:lvl1pPr>
              <a:defRPr sz="1800">
                <a:solidFill>
                  <a:schemeClr val="bg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4104000"/>
            <a:ext cx="27720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4284000"/>
            <a:ext cx="2772000" cy="1080000"/>
          </a:xfrm>
        </p:spPr>
        <p:txBody>
          <a:bodyPr>
            <a:noAutofit/>
          </a:bodyPr>
          <a:lstStyle>
            <a:lvl1pP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5867118"/>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5867118"/>
            <a:ext cx="630000" cy="684882"/>
          </a:xfrm>
          <a:prstGeom prst="rect">
            <a:avLst/>
          </a:prstGeom>
        </p:spPr>
      </p:pic>
    </p:spTree>
    <p:extLst>
      <p:ext uri="{BB962C8B-B14F-4D97-AF65-F5344CB8AC3E}">
        <p14:creationId xmlns:p14="http://schemas.microsoft.com/office/powerpoint/2010/main" val="4018397184"/>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2 Column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9" name="Straight Connector 8">
            <a:extLst>
              <a:ext uri="{FF2B5EF4-FFF2-40B4-BE49-F238E27FC236}">
                <a16:creationId xmlns:a16="http://schemas.microsoft.com/office/drawing/2014/main" id="{13DA8821-872D-DA98-FD86-2667B05FAE90}"/>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583723895"/>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2 Column Content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2CE0587-CE28-E673-2798-12F5DFA4543B}"/>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idx="1"/>
          </p:nvPr>
        </p:nvSpPr>
        <p:spPr>
          <a:xfrm>
            <a:off x="360000" y="1800000"/>
            <a:ext cx="11473200" cy="4351339"/>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81B646BC-5BB3-E31B-1A9E-AD82558D7FE8}"/>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223972593"/>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Text box and 2 Column Conten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699944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Title, Text box and 2 Column Content box_no Line">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49C3ABC-6C4C-FAD8-5C90-97C9B2C4F50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9" name="Text Placeholder 8">
            <a:extLst>
              <a:ext uri="{FF2B5EF4-FFF2-40B4-BE49-F238E27FC236}">
                <a16:creationId xmlns:a16="http://schemas.microsoft.com/office/drawing/2014/main" id="{A728366C-8E0F-43D3-99CB-DE12D7F372E5}"/>
              </a:ext>
            </a:extLst>
          </p:cNvPr>
          <p:cNvSpPr>
            <a:spLocks noGrp="1"/>
          </p:cNvSpPr>
          <p:nvPr>
            <p:ph type="body" sz="quarter" idx="13"/>
          </p:nvPr>
        </p:nvSpPr>
        <p:spPr>
          <a:xfrm>
            <a:off x="360000" y="2339999"/>
            <a:ext cx="4680000" cy="396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3" name="Content Placeholder 2"/>
          <p:cNvSpPr>
            <a:spLocks noGrp="1"/>
          </p:cNvSpPr>
          <p:nvPr>
            <p:ph idx="1"/>
          </p:nvPr>
        </p:nvSpPr>
        <p:spPr>
          <a:xfrm>
            <a:off x="5220000" y="2339999"/>
            <a:ext cx="6624000" cy="396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CF044F22-50EB-721D-DCB8-73255FFA7E27}"/>
              </a:ext>
            </a:extLst>
          </p:cNvPr>
          <p:cNvSpPr>
            <a:spLocks noGrp="1"/>
          </p:cNvSpPr>
          <p:nvPr>
            <p:ph type="sldNum" sz="quarter" idx="14"/>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7108675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pullout text and caption">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0" y="0"/>
            <a:ext cx="5040000" cy="6858000"/>
          </a:xfrm>
        </p:spPr>
        <p:txBody>
          <a:bodyPr/>
          <a:lstStyle/>
          <a:p>
            <a:r>
              <a:rPr lang="en-US"/>
              <a:t>Click icon to add picture</a:t>
            </a:r>
            <a:endParaRPr lang="en-AU" dirty="0"/>
          </a:p>
        </p:txBody>
      </p:sp>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a:cxnSpLocks/>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7997" cy="4140000"/>
          </a:xfrm>
        </p:spPr>
        <p:txBody>
          <a:bodyPr>
            <a:noAutofit/>
          </a:bodyPr>
          <a:lstStyle>
            <a:lvl1pPr>
              <a:defRPr sz="3600">
                <a:solidFill>
                  <a:schemeClr val="accent2"/>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a:p>
            <a:pPr lvl="1"/>
            <a:r>
              <a:rPr lang="en-US"/>
              <a:t>Second level</a:t>
            </a:r>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6" cy="360000"/>
          </a:xfrm>
        </p:spPr>
        <p:txBody>
          <a:bodyPr anchor="b">
            <a:noAutofit/>
          </a:bodyPr>
          <a:lstStyle>
            <a:lvl1pPr>
              <a:defRPr sz="1400">
                <a:latin typeface="+mn-lt"/>
              </a:defRPr>
            </a:lvl1pPr>
          </a:lstStyle>
          <a:p>
            <a:pPr lvl="0"/>
            <a:r>
              <a:rPr lang="en-US" dirty="0"/>
              <a:t>Caption</a:t>
            </a:r>
            <a:endParaRPr lang="en-AU" dirty="0"/>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8893420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6466340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Feature 2 colum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8B89783-DDB0-BFFC-2FB9-979DE48DC2EC}"/>
              </a:ext>
              <a:ext uri="{C183D7F6-B498-43B3-948B-1728B52AA6E4}">
                <adec:decorative xmlns:adec="http://schemas.microsoft.com/office/drawing/2017/decorative" val="1"/>
              </a:ext>
            </a:extLst>
          </p:cNvPr>
          <p:cNvSpPr/>
          <p:nvPr userDrawn="1"/>
        </p:nvSpPr>
        <p:spPr>
          <a:xfrm>
            <a:off x="7152001" y="0"/>
            <a:ext cx="503999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 name="Slide Number Placeholder 1">
            <a:extLst>
              <a:ext uri="{FF2B5EF4-FFF2-40B4-BE49-F238E27FC236}">
                <a16:creationId xmlns:a16="http://schemas.microsoft.com/office/drawing/2014/main" id="{A128877F-C33A-D522-FD46-F348296ACE01}"/>
              </a:ext>
            </a:extLst>
          </p:cNvPr>
          <p:cNvSpPr>
            <a:spLocks noGrp="1"/>
          </p:cNvSpPr>
          <p:nvPr>
            <p:ph type="sldNum" sz="quarter" idx="16"/>
          </p:nvPr>
        </p:nvSpPr>
        <p:spPr/>
        <p:txBody>
          <a:bodyPr/>
          <a:lstStyle/>
          <a:p>
            <a:fld id="{10A01DC5-1685-4615-8240-15192985C6A2}" type="slidenum">
              <a:rPr lang="en-AU" smtClean="0"/>
              <a:pPr/>
              <a:t>‹#›</a:t>
            </a:fld>
            <a:endParaRPr lang="en-AU" dirty="0"/>
          </a:p>
        </p:txBody>
      </p:sp>
      <p:pic>
        <p:nvPicPr>
          <p:cNvPr id="12" name="Picture 11" descr="NSW Government logo">
            <a:extLst>
              <a:ext uri="{FF2B5EF4-FFF2-40B4-BE49-F238E27FC236}">
                <a16:creationId xmlns:a16="http://schemas.microsoft.com/office/drawing/2014/main" id="{5FC5D3ED-061A-37F0-98B5-C39727FE1910}"/>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14" name="Content Placeholder 3">
            <a:extLst>
              <a:ext uri="{FF2B5EF4-FFF2-40B4-BE49-F238E27FC236}">
                <a16:creationId xmlns:a16="http://schemas.microsoft.com/office/drawing/2014/main" id="{80EA86DC-5E49-961E-593B-0DE205CE08E7}"/>
              </a:ext>
            </a:extLst>
          </p:cNvPr>
          <p:cNvSpPr>
            <a:spLocks noGrp="1"/>
          </p:cNvSpPr>
          <p:nvPr>
            <p:ph sz="half" idx="2"/>
          </p:nvPr>
        </p:nvSpPr>
        <p:spPr>
          <a:xfrm>
            <a:off x="7417612" y="1800000"/>
            <a:ext cx="4426387" cy="453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3">
            <a:extLst>
              <a:ext uri="{FF2B5EF4-FFF2-40B4-BE49-F238E27FC236}">
                <a16:creationId xmlns:a16="http://schemas.microsoft.com/office/drawing/2014/main" id="{7FE002FA-5983-1B5A-189B-F350B609A505}"/>
              </a:ext>
            </a:extLst>
          </p:cNvPr>
          <p:cNvSpPr>
            <a:spLocks noGrp="1"/>
          </p:cNvSpPr>
          <p:nvPr>
            <p:ph type="title"/>
          </p:nvPr>
        </p:nvSpPr>
        <p:spPr>
          <a:xfrm>
            <a:off x="36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6" name="Content Placeholder 2">
            <a:extLst>
              <a:ext uri="{FF2B5EF4-FFF2-40B4-BE49-F238E27FC236}">
                <a16:creationId xmlns:a16="http://schemas.microsoft.com/office/drawing/2014/main" id="{1CB43674-C40D-7D08-3098-549DEE754BFD}"/>
              </a:ext>
            </a:extLst>
          </p:cNvPr>
          <p:cNvSpPr>
            <a:spLocks noGrp="1"/>
          </p:cNvSpPr>
          <p:nvPr>
            <p:ph idx="1"/>
          </p:nvPr>
        </p:nvSpPr>
        <p:spPr>
          <a:xfrm>
            <a:off x="360000" y="1800000"/>
            <a:ext cx="6587996" cy="4536000"/>
          </a:xfrm>
        </p:spPr>
        <p:txBody>
          <a:bodyPr numCol="2" spcCol="180000"/>
          <a:lstStyle>
            <a:lvl1pPr>
              <a:defRPr sz="2200"/>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91957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pic>
        <p:nvPicPr>
          <p:cNvPr id="10" name="Picture 9" descr="Icon&#10;&#10;Description automatically generated">
            <a:extLst>
              <a:ext uri="{FF2B5EF4-FFF2-40B4-BE49-F238E27FC236}">
                <a16:creationId xmlns:a16="http://schemas.microsoft.com/office/drawing/2014/main" id="{A0CE222A-58C3-0A08-99DB-534710A0C256}"/>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400" y="6350"/>
            <a:ext cx="5029200" cy="6845300"/>
          </a:xfrm>
          <a:prstGeom prst="rect">
            <a:avLst/>
          </a:prstGeom>
        </p:spPr>
      </p:pic>
      <p:sp>
        <p:nvSpPr>
          <p:cNvPr id="8" name="Title 1">
            <a:extLst>
              <a:ext uri="{FF2B5EF4-FFF2-40B4-BE49-F238E27FC236}">
                <a16:creationId xmlns:a16="http://schemas.microsoft.com/office/drawing/2014/main" id="{8B6F15D0-AE99-5E95-E10F-E8416680942A}"/>
              </a:ext>
            </a:extLst>
          </p:cNvPr>
          <p:cNvSpPr>
            <a:spLocks noGrp="1"/>
          </p:cNvSpPr>
          <p:nvPr>
            <p:ph type="title"/>
          </p:nvPr>
        </p:nvSpPr>
        <p:spPr>
          <a:xfrm>
            <a:off x="5400000" y="360000"/>
            <a:ext cx="5400000" cy="1008000"/>
          </a:xfrm>
        </p:spPr>
        <p:txBody>
          <a:bodyPr/>
          <a:lstStyle>
            <a:lvl1pPr>
              <a:defRPr>
                <a:solidFill>
                  <a:schemeClr val="accent1"/>
                </a:solidFill>
              </a:defRPr>
            </a:lvl1pPr>
          </a:lstStyle>
          <a:p>
            <a:r>
              <a:rPr lang="en-US"/>
              <a:t>Click to edit Master title style</a:t>
            </a:r>
            <a:endParaRPr lang="en-US" dirty="0"/>
          </a:p>
        </p:txBody>
      </p:sp>
      <p:cxnSp>
        <p:nvCxnSpPr>
          <p:cNvPr id="7" name="Straight Connector 6">
            <a:extLst>
              <a:ext uri="{FF2B5EF4-FFF2-40B4-BE49-F238E27FC236}">
                <a16:creationId xmlns:a16="http://schemas.microsoft.com/office/drawing/2014/main" id="{FDEA8E5D-F9A7-48AC-AF91-6754515E9D1B}"/>
              </a:ext>
              <a:ext uri="{C183D7F6-B498-43B3-948B-1728B52AA6E4}">
                <adec:decorative xmlns:adec="http://schemas.microsoft.com/office/drawing/2017/decorative" val="1"/>
              </a:ext>
            </a:extLst>
          </p:cNvPr>
          <p:cNvCxnSpPr/>
          <p:nvPr userDrawn="1"/>
        </p:nvCxnSpPr>
        <p:spPr>
          <a:xfrm>
            <a:off x="5220000" y="1800000"/>
            <a:ext cx="0" cy="45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FAB4FCE-5DFB-4423-ADC8-E6C79ABBEDD2}"/>
              </a:ext>
            </a:extLst>
          </p:cNvPr>
          <p:cNvSpPr>
            <a:spLocks noGrp="1"/>
          </p:cNvSpPr>
          <p:nvPr>
            <p:ph type="body" sz="quarter" idx="14"/>
          </p:nvPr>
        </p:nvSpPr>
        <p:spPr>
          <a:xfrm>
            <a:off x="5400000" y="1800225"/>
            <a:ext cx="6408000" cy="4140000"/>
          </a:xfrm>
        </p:spPr>
        <p:txBody>
          <a:bodyPr>
            <a:noAutofit/>
          </a:bodyPr>
          <a:lstStyle>
            <a:lvl1pPr>
              <a:defRPr sz="1800">
                <a:solidFill>
                  <a:schemeClr val="tx1"/>
                </a:solidFill>
                <a:latin typeface="+mn-lt"/>
              </a:defRPr>
            </a:lvl1pPr>
            <a:lvl2pPr>
              <a:defRPr sz="1800">
                <a:solidFill>
                  <a:schemeClr val="tx1"/>
                </a:solidFill>
                <a:latin typeface="+mn-lt"/>
              </a:defRPr>
            </a:lvl2pPr>
            <a:lvl3pPr>
              <a:defRPr sz="3600">
                <a:solidFill>
                  <a:schemeClr val="bg2"/>
                </a:solidFill>
                <a:latin typeface="+mn-lt"/>
              </a:defRPr>
            </a:lvl3pPr>
            <a:lvl4pPr>
              <a:defRPr sz="3600">
                <a:solidFill>
                  <a:schemeClr val="bg2"/>
                </a:solidFill>
                <a:latin typeface="+mn-lt"/>
              </a:defRPr>
            </a:lvl4pPr>
            <a:lvl5pPr>
              <a:defRPr sz="3600">
                <a:solidFill>
                  <a:schemeClr val="bg2"/>
                </a:solidFill>
                <a:latin typeface="+mn-lt"/>
              </a:defRPr>
            </a:lvl5pPr>
          </a:lstStyle>
          <a:p>
            <a:pPr lvl="0"/>
            <a:r>
              <a:rPr lang="en-US"/>
              <a:t>Click to edit Master text styles</a:t>
            </a:r>
          </a:p>
        </p:txBody>
      </p:sp>
      <p:sp>
        <p:nvSpPr>
          <p:cNvPr id="9" name="Picture Placeholder 8">
            <a:extLst>
              <a:ext uri="{FF2B5EF4-FFF2-40B4-BE49-F238E27FC236}">
                <a16:creationId xmlns:a16="http://schemas.microsoft.com/office/drawing/2014/main" id="{516D7771-B92C-4B57-B3D3-8B15F5B9689C}"/>
              </a:ext>
              <a:ext uri="{C183D7F6-B498-43B3-948B-1728B52AA6E4}">
                <adec:decorative xmlns:adec="http://schemas.microsoft.com/office/drawing/2017/decorative" val="1"/>
              </a:ext>
            </a:extLst>
          </p:cNvPr>
          <p:cNvSpPr>
            <a:spLocks noGrp="1"/>
          </p:cNvSpPr>
          <p:nvPr>
            <p:ph type="pic" sz="quarter" idx="13"/>
          </p:nvPr>
        </p:nvSpPr>
        <p:spPr>
          <a:xfrm>
            <a:off x="-5400" y="0"/>
            <a:ext cx="5040000" cy="6858000"/>
          </a:xfrm>
        </p:spPr>
        <p:txBody>
          <a:bodyPr/>
          <a:lstStyle>
            <a:lvl1pPr>
              <a:defRPr>
                <a:solidFill>
                  <a:schemeClr val="bg1"/>
                </a:solidFill>
              </a:defRPr>
            </a:lvl1pPr>
          </a:lstStyle>
          <a:p>
            <a:r>
              <a:rPr lang="en-US"/>
              <a:t>Click icon to add picture</a:t>
            </a:r>
            <a:endParaRPr lang="en-AU" dirty="0"/>
          </a:p>
        </p:txBody>
      </p:sp>
      <p:sp>
        <p:nvSpPr>
          <p:cNvPr id="13" name="Text Placeholder 12">
            <a:extLst>
              <a:ext uri="{FF2B5EF4-FFF2-40B4-BE49-F238E27FC236}">
                <a16:creationId xmlns:a16="http://schemas.microsoft.com/office/drawing/2014/main" id="{518B06DF-F3D5-44F7-AB62-30A2ED1F46C7}"/>
              </a:ext>
            </a:extLst>
          </p:cNvPr>
          <p:cNvSpPr>
            <a:spLocks noGrp="1"/>
          </p:cNvSpPr>
          <p:nvPr>
            <p:ph type="body" sz="quarter" idx="15" hasCustomPrompt="1"/>
          </p:nvPr>
        </p:nvSpPr>
        <p:spPr>
          <a:xfrm>
            <a:off x="5400000" y="5976000"/>
            <a:ext cx="6407999" cy="360000"/>
          </a:xfrm>
        </p:spPr>
        <p:txBody>
          <a:bodyPr anchor="b">
            <a:noAutofit/>
          </a:bodyPr>
          <a:lstStyle>
            <a:lvl1pPr>
              <a:defRPr sz="1400">
                <a:latin typeface="+mn-lt"/>
              </a:defRPr>
            </a:lvl1pPr>
          </a:lstStyle>
          <a:p>
            <a:pPr lvl="0"/>
            <a:r>
              <a:rPr lang="en-US" dirty="0"/>
              <a:t>Caption</a:t>
            </a:r>
            <a:endParaRPr lang="en-AU" dirty="0"/>
          </a:p>
        </p:txBody>
      </p:sp>
      <p:sp>
        <p:nvSpPr>
          <p:cNvPr id="5" name="Slide Number Placeholder 4">
            <a:extLst>
              <a:ext uri="{FF2B5EF4-FFF2-40B4-BE49-F238E27FC236}">
                <a16:creationId xmlns:a16="http://schemas.microsoft.com/office/drawing/2014/main" id="{FA1D6039-007D-7CE1-2455-85685924710B}"/>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7413180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3489BCDB-A0CC-B54C-ECE2-9EFE4F58BD01}"/>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379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9123783-B36F-FC9F-CD55-EDC756E5452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1800000"/>
            <a:ext cx="5616000" cy="43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B68A74C7-627F-C434-F744-29348409A7CB}"/>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969581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ver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1" y="0"/>
            <a:ext cx="12192001" cy="392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6" name="Rectangle 5">
            <a:extLst>
              <a:ext uri="{FF2B5EF4-FFF2-40B4-BE49-F238E27FC236}">
                <a16:creationId xmlns:a16="http://schemas.microsoft.com/office/drawing/2014/main" id="{8B441F1C-5173-8DB5-B1C6-8E93B9C835DC}"/>
              </a:ext>
              <a:ext uri="{C183D7F6-B498-43B3-948B-1728B52AA6E4}">
                <adec:decorative xmlns:adec="http://schemas.microsoft.com/office/drawing/2017/decorative" val="1"/>
              </a:ext>
            </a:extLst>
          </p:cNvPr>
          <p:cNvSpPr/>
          <p:nvPr userDrawn="1"/>
        </p:nvSpPr>
        <p:spPr>
          <a:xfrm>
            <a:off x="-2" y="-5532"/>
            <a:ext cx="12192001" cy="222010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endParaRPr>
          </a:p>
        </p:txBody>
      </p:sp>
      <p:sp>
        <p:nvSpPr>
          <p:cNvPr id="2" name="Title 1"/>
          <p:cNvSpPr>
            <a:spLocks noGrp="1"/>
          </p:cNvSpPr>
          <p:nvPr>
            <p:ph type="ctrTitle"/>
          </p:nvPr>
        </p:nvSpPr>
        <p:spPr>
          <a:xfrm>
            <a:off x="359998" y="360000"/>
            <a:ext cx="11484001" cy="1648741"/>
          </a:xfrm>
          <a:ln>
            <a:noFill/>
          </a:ln>
        </p:spPr>
        <p:txBody>
          <a:bodyPr anchor="t">
            <a:noAutofit/>
          </a:bodyPr>
          <a:lstStyle>
            <a:lvl1pPr algn="l">
              <a:lnSpc>
                <a:spcPct val="90000"/>
              </a:lnSpc>
              <a:defRPr sz="4800">
                <a:solidFill>
                  <a:schemeClr val="bg1"/>
                </a:solidFill>
              </a:defRPr>
            </a:lvl1pPr>
          </a:lstStyle>
          <a:p>
            <a:r>
              <a:rPr lang="en-US"/>
              <a:t>Click to edit Master title style</a:t>
            </a:r>
            <a:endParaRPr lang="en-US" dirty="0"/>
          </a:p>
        </p:txBody>
      </p:sp>
      <p:sp>
        <p:nvSpPr>
          <p:cNvPr id="7" name="Rectangle 6">
            <a:extLst>
              <a:ext uri="{FF2B5EF4-FFF2-40B4-BE49-F238E27FC236}">
                <a16:creationId xmlns:a16="http://schemas.microsoft.com/office/drawing/2014/main" id="{71C1630E-75DD-4988-B412-5BC99B5B5062}"/>
              </a:ext>
              <a:ext uri="{C183D7F6-B498-43B3-948B-1728B52AA6E4}">
                <adec:decorative xmlns:adec="http://schemas.microsoft.com/office/drawing/2017/decorative" val="1"/>
              </a:ext>
            </a:extLst>
          </p:cNvPr>
          <p:cNvSpPr/>
          <p:nvPr userDrawn="1"/>
        </p:nvSpPr>
        <p:spPr>
          <a:xfrm>
            <a:off x="-1" y="3924000"/>
            <a:ext cx="12192001" cy="2934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accent3"/>
              </a:solidFill>
            </a:endParaRPr>
          </a:p>
        </p:txBody>
      </p:sp>
      <p:cxnSp>
        <p:nvCxnSpPr>
          <p:cNvPr id="18" name="Straight Connector 17">
            <a:extLst>
              <a:ext uri="{FF2B5EF4-FFF2-40B4-BE49-F238E27FC236}">
                <a16:creationId xmlns:a16="http://schemas.microsoft.com/office/drawing/2014/main" id="{89B807B7-CC07-4C79-849F-41D584D6BBC7}"/>
              </a:ext>
              <a:ext uri="{C183D7F6-B498-43B3-948B-1728B52AA6E4}">
                <adec:decorative xmlns:adec="http://schemas.microsoft.com/office/drawing/2017/decorative" val="1"/>
              </a:ext>
            </a:extLst>
          </p:cNvPr>
          <p:cNvCxnSpPr/>
          <p:nvPr userDrawn="1"/>
        </p:nvCxnSpPr>
        <p:spPr>
          <a:xfrm>
            <a:off x="360000" y="2205288"/>
            <a:ext cx="853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0" y="2385288"/>
            <a:ext cx="2700000" cy="1080000"/>
          </a:xfrm>
        </p:spPr>
        <p:txBody>
          <a:bodyPr>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r>
              <a:rPr lang="en-AU" dirty="0"/>
              <a:t>Subtitle</a:t>
            </a:r>
          </a:p>
        </p:txBody>
      </p:sp>
      <p:sp>
        <p:nvSpPr>
          <p:cNvPr id="15" name="Text Placeholder 14">
            <a:extLst>
              <a:ext uri="{FF2B5EF4-FFF2-40B4-BE49-F238E27FC236}">
                <a16:creationId xmlns:a16="http://schemas.microsoft.com/office/drawing/2014/main" id="{B9280053-307C-4D8A-BF45-7B6743FA55E3}"/>
              </a:ext>
            </a:extLst>
          </p:cNvPr>
          <p:cNvSpPr>
            <a:spLocks noGrp="1"/>
          </p:cNvSpPr>
          <p:nvPr>
            <p:ph type="body" sz="quarter" idx="11" hasCustomPrompt="1"/>
          </p:nvPr>
        </p:nvSpPr>
        <p:spPr>
          <a:xfrm>
            <a:off x="3454400" y="2385288"/>
            <a:ext cx="3600000"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3D3A2FD3-519F-2044-B746-41CDD99A2A89}"/>
              </a:ext>
            </a:extLst>
          </p:cNvPr>
          <p:cNvSpPr>
            <a:spLocks noGrp="1"/>
          </p:cNvSpPr>
          <p:nvPr>
            <p:ph type="body" sz="quarter" idx="14" hasCustomPrompt="1"/>
          </p:nvPr>
        </p:nvSpPr>
        <p:spPr>
          <a:xfrm>
            <a:off x="3454399" y="2673288"/>
            <a:ext cx="3599999" cy="792000"/>
          </a:xfrm>
        </p:spPr>
        <p:txBody>
          <a:bodyPr/>
          <a:lstStyle>
            <a:lvl1pPr>
              <a:defRPr sz="1800">
                <a:solidFill>
                  <a:schemeClr val="accent1"/>
                </a:solidFill>
              </a:defRPr>
            </a:lvl1pPr>
          </a:lstStyle>
          <a:p>
            <a:pPr lvl="0"/>
            <a:r>
              <a:rPr lang="en-US" dirty="0"/>
              <a:t>Presenter title</a:t>
            </a:r>
            <a:endParaRPr lang="en-AU" dirty="0"/>
          </a:p>
        </p:txBody>
      </p:sp>
      <p:cxnSp>
        <p:nvCxnSpPr>
          <p:cNvPr id="19" name="Straight Connector 18">
            <a:extLst>
              <a:ext uri="{FF2B5EF4-FFF2-40B4-BE49-F238E27FC236}">
                <a16:creationId xmlns:a16="http://schemas.microsoft.com/office/drawing/2014/main" id="{DB400A8E-928A-43DB-8723-796D9A555203}"/>
              </a:ext>
              <a:ext uri="{C183D7F6-B498-43B3-948B-1728B52AA6E4}">
                <adec:decorative xmlns:adec="http://schemas.microsoft.com/office/drawing/2017/decorative" val="1"/>
              </a:ext>
            </a:extLst>
          </p:cNvPr>
          <p:cNvCxnSpPr>
            <a:cxnSpLocks/>
          </p:cNvCxnSpPr>
          <p:nvPr userDrawn="1"/>
        </p:nvCxnSpPr>
        <p:spPr>
          <a:xfrm>
            <a:off x="9072000" y="2205288"/>
            <a:ext cx="2772000" cy="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9072000" y="2385288"/>
            <a:ext cx="2772000" cy="287999"/>
          </a:xfrm>
        </p:spPr>
        <p:txBody>
          <a:bodyPr>
            <a:noAutofit/>
          </a:bodyPr>
          <a:lstStyle>
            <a:lvl1pP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r>
              <a:rPr lang="en-AU" dirty="0"/>
              <a:t>00 Month 20YY</a:t>
            </a:r>
          </a:p>
        </p:txBody>
      </p:sp>
      <p:sp>
        <p:nvSpPr>
          <p:cNvPr id="14" name="Footer Placeholder 4">
            <a:extLst>
              <a:ext uri="{FF2B5EF4-FFF2-40B4-BE49-F238E27FC236}">
                <a16:creationId xmlns:a16="http://schemas.microsoft.com/office/drawing/2014/main" id="{D96E34DF-3C26-CCBC-435C-CF0218F679AA}"/>
              </a:ext>
              <a:ext uri="{C183D7F6-B498-43B3-948B-1728B52AA6E4}">
                <adec:decorative xmlns:adec="http://schemas.microsoft.com/office/drawing/2017/decorative" val="1"/>
              </a:ext>
            </a:extLst>
          </p:cNvPr>
          <p:cNvSpPr>
            <a:spLocks noGrp="1"/>
          </p:cNvSpPr>
          <p:nvPr>
            <p:ph type="ftr" sz="quarter" idx="3"/>
          </p:nvPr>
        </p:nvSpPr>
        <p:spPr>
          <a:xfrm>
            <a:off x="360000" y="3042575"/>
            <a:ext cx="4500000" cy="684882"/>
          </a:xfrm>
          <a:prstGeom prst="rect">
            <a:avLst/>
          </a:prstGeom>
        </p:spPr>
        <p:txBody>
          <a:bodyPr vert="horz" lIns="0" tIns="0" rIns="0" bIns="0" rtlCol="0" anchor="b" anchorCtr="0">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pic>
        <p:nvPicPr>
          <p:cNvPr id="5" name="Picture 4" descr="NSW Government logo">
            <a:extLst>
              <a:ext uri="{FF2B5EF4-FFF2-40B4-BE49-F238E27FC236}">
                <a16:creationId xmlns:a16="http://schemas.microsoft.com/office/drawing/2014/main" id="{1275AC60-D9B4-4746-B3F7-C112360E69A4}"/>
              </a:ext>
            </a:extLst>
          </p:cNvPr>
          <p:cNvPicPr>
            <a:picLocks noChangeAspect="1"/>
          </p:cNvPicPr>
          <p:nvPr userDrawn="1"/>
        </p:nvPicPr>
        <p:blipFill>
          <a:blip r:embed="rId2" cstate="screen">
            <a:extLst>
              <a:ext uri="{28A0092B-C50C-407E-A947-70E740481C1C}">
                <a14:useLocalDpi xmlns:a14="http://schemas.microsoft.com/office/drawing/2010/main" val="0"/>
              </a:ext>
            </a:extLst>
          </a:blip>
          <a:srcRect/>
          <a:stretch/>
        </p:blipFill>
        <p:spPr>
          <a:xfrm>
            <a:off x="11214000" y="3059119"/>
            <a:ext cx="630000" cy="684882"/>
          </a:xfrm>
          <a:prstGeom prst="rect">
            <a:avLst/>
          </a:prstGeom>
        </p:spPr>
      </p:pic>
      <p:sp>
        <p:nvSpPr>
          <p:cNvPr id="3" name="Picture Placeholder 4">
            <a:extLst>
              <a:ext uri="{FF2B5EF4-FFF2-40B4-BE49-F238E27FC236}">
                <a16:creationId xmlns:a16="http://schemas.microsoft.com/office/drawing/2014/main" id="{CE3745DC-AC8E-A131-2A57-EFBCFFD5CE06}"/>
              </a:ext>
              <a:ext uri="{C183D7F6-B498-43B3-948B-1728B52AA6E4}">
                <adec:decorative xmlns:adec="http://schemas.microsoft.com/office/drawing/2017/decorative" val="1"/>
              </a:ext>
            </a:extLst>
          </p:cNvPr>
          <p:cNvSpPr>
            <a:spLocks noGrp="1"/>
          </p:cNvSpPr>
          <p:nvPr>
            <p:ph type="pic" sz="quarter" idx="13"/>
          </p:nvPr>
        </p:nvSpPr>
        <p:spPr>
          <a:xfrm>
            <a:off x="0" y="3924000"/>
            <a:ext cx="12192000" cy="2934000"/>
          </a:xfrm>
        </p:spPr>
        <p:txBody>
          <a:bodyPr/>
          <a:lstStyle/>
          <a:p>
            <a:r>
              <a:rPr lang="en-US"/>
              <a:t>Click icon to add picture</a:t>
            </a:r>
            <a:endParaRPr lang="en-AU" dirty="0"/>
          </a:p>
        </p:txBody>
      </p:sp>
    </p:spTree>
    <p:extLst>
      <p:ext uri="{BB962C8B-B14F-4D97-AF65-F5344CB8AC3E}">
        <p14:creationId xmlns:p14="http://schemas.microsoft.com/office/powerpoint/2010/main" val="1787055479"/>
      </p:ext>
    </p:extLst>
  </p:cSld>
  <p:clrMapOvr>
    <a:masterClrMapping/>
  </p:clrMapOvr>
  <p:extLst>
    <p:ext uri="{DCECCB84-F9BA-43D5-87BE-67443E8EF086}">
      <p15:sldGuideLst xmlns:p15="http://schemas.microsoft.com/office/powerpoint/2012/main">
        <p15:guide id="1" orient="horz" pos="411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ntent low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216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a:extLst>
              <a:ext uri="{FF2B5EF4-FFF2-40B4-BE49-F238E27FC236}">
                <a16:creationId xmlns:a16="http://schemas.microsoft.com/office/drawing/2014/main" id="{4C0B6C8A-6222-B0CE-D530-EA6C14EF245A}"/>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30162768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Two Content lower_no Lin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7E1452-9E62-6F19-C714-37630E42A238}"/>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3" name="Content Placeholder 2"/>
          <p:cNvSpPr>
            <a:spLocks noGrp="1"/>
          </p:cNvSpPr>
          <p:nvPr>
            <p:ph sz="half" idx="1"/>
          </p:nvPr>
        </p:nvSpPr>
        <p:spPr>
          <a:xfrm>
            <a:off x="360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28000" y="2340000"/>
            <a:ext cx="5616000" cy="3780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a:extLst>
              <a:ext uri="{FF2B5EF4-FFF2-40B4-BE49-F238E27FC236}">
                <a16:creationId xmlns:a16="http://schemas.microsoft.com/office/drawing/2014/main" id="{E65E7C93-68FA-7ED1-D25E-41125776BC41}"/>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1862383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ubheading, two column text and imag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7" name="Straight Connector 16">
            <a:extLst>
              <a:ext uri="{FF2B5EF4-FFF2-40B4-BE49-F238E27FC236}">
                <a16:creationId xmlns:a16="http://schemas.microsoft.com/office/drawing/2014/main" id="{FE2A9009-B980-F33D-351A-CB3398BF3C05}"/>
              </a:ext>
              <a:ext uri="{C183D7F6-B498-43B3-948B-1728B52AA6E4}">
                <adec:decorative xmlns:adec="http://schemas.microsoft.com/office/drawing/2017/decorative" val="1"/>
              </a:ext>
            </a:extLst>
          </p:cNvPr>
          <p:cNvCxnSpPr/>
          <p:nvPr userDrawn="1"/>
        </p:nvCxnSpPr>
        <p:spPr>
          <a:xfrm>
            <a:off x="360000" y="6300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3942643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ubheading, two column text and image_no Line">
    <p:bg>
      <p:bgPr>
        <a:solidFill>
          <a:schemeClr val="tx2">
            <a:lumMod val="20000"/>
            <a:lumOff val="80000"/>
            <a:alpha val="3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72C143A-765A-9867-B018-133C6C026A1C}"/>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1764000"/>
            <a:ext cx="7560000" cy="900000"/>
          </a:xfrm>
        </p:spPr>
        <p:txBody>
          <a:bodyPr/>
          <a:lstStyle>
            <a:lvl1pPr>
              <a:defRPr b="1">
                <a:latin typeface="+mn-lt"/>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2808000"/>
            <a:ext cx="7560000" cy="3311998"/>
          </a:xfrm>
        </p:spPr>
        <p:txBody>
          <a:bodyPr numCol="2" spcCol="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4" name="Content Placeholder 3"/>
          <p:cNvSpPr>
            <a:spLocks noGrp="1"/>
          </p:cNvSpPr>
          <p:nvPr>
            <p:ph sz="half" idx="2"/>
          </p:nvPr>
        </p:nvSpPr>
        <p:spPr>
          <a:xfrm>
            <a:off x="8172000" y="1764000"/>
            <a:ext cx="3672000" cy="435599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4">
            <a:extLst>
              <a:ext uri="{FF2B5EF4-FFF2-40B4-BE49-F238E27FC236}">
                <a16:creationId xmlns:a16="http://schemas.microsoft.com/office/drawing/2014/main" id="{DDC80FCE-1988-2F0C-DC0A-CD7B9BE7D354}"/>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184156404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ubheading box with three column text box and image box">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p:nvPr userDrawn="1"/>
        </p:nvCxnSpPr>
        <p:spPr>
          <a:xfrm>
            <a:off x="360000" y="2160000"/>
            <a:ext cx="11484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8878998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Subheading box with three column text box and image box_no Line">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929215-48B2-3734-8B2B-2DD43514EE16}"/>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360363" y="2340000"/>
            <a:ext cx="8532000" cy="1116002"/>
          </a:xfrm>
        </p:spPr>
        <p:txBody>
          <a:bodyPr/>
          <a:lstStyle>
            <a:lvl1pPr>
              <a:defRPr b="1">
                <a:solidFill>
                  <a:schemeClr val="accent1"/>
                </a:solidFill>
              </a:defRPr>
            </a:lvl1pPr>
          </a:lstStyle>
          <a:p>
            <a:pPr lvl="0"/>
            <a:r>
              <a:rPr lang="en-US" dirty="0"/>
              <a:t>Subheading</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60363" y="3600000"/>
            <a:ext cx="8532000" cy="2699999"/>
          </a:xfrm>
        </p:spPr>
        <p:txBody>
          <a:bodyPr numCol="3" spcCol="180000"/>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5" name="Picture Placeholder 4">
            <a:extLst>
              <a:ext uri="{FF2B5EF4-FFF2-40B4-BE49-F238E27FC236}">
                <a16:creationId xmlns:a16="http://schemas.microsoft.com/office/drawing/2014/main" id="{9815A714-98D5-4052-AB2F-14DD929CCC25}"/>
              </a:ext>
            </a:extLst>
          </p:cNvPr>
          <p:cNvSpPr>
            <a:spLocks noGrp="1"/>
          </p:cNvSpPr>
          <p:nvPr>
            <p:ph type="pic" sz="quarter" idx="15"/>
          </p:nvPr>
        </p:nvSpPr>
        <p:spPr>
          <a:xfrm>
            <a:off x="9072000" y="2340000"/>
            <a:ext cx="2736000" cy="3960000"/>
          </a:xfrm>
        </p:spPr>
        <p:txBody>
          <a:bodyPr/>
          <a:lstStyle>
            <a:lvl1pPr>
              <a:defRPr>
                <a:solidFill>
                  <a:schemeClr val="accent1"/>
                </a:solidFill>
              </a:defRPr>
            </a:lvl1pPr>
          </a:lstStyle>
          <a:p>
            <a:r>
              <a:rPr lang="en-US"/>
              <a:t>Click icon to add picture</a:t>
            </a:r>
            <a:endParaRPr lang="en-AU" dirty="0"/>
          </a:p>
        </p:txBody>
      </p:sp>
      <p:sp>
        <p:nvSpPr>
          <p:cNvPr id="6" name="Slide Number Placeholder 5">
            <a:extLst>
              <a:ext uri="{FF2B5EF4-FFF2-40B4-BE49-F238E27FC236}">
                <a16:creationId xmlns:a16="http://schemas.microsoft.com/office/drawing/2014/main" id="{BD8289E0-5097-5F11-B9C6-5305FA6340F4}"/>
              </a:ext>
            </a:extLst>
          </p:cNvPr>
          <p:cNvSpPr>
            <a:spLocks noGrp="1"/>
          </p:cNvSpPr>
          <p:nvPr>
            <p:ph type="sldNum" sz="quarter" idx="16"/>
          </p:nvPr>
        </p:nvSpPr>
        <p:spPr/>
        <p:txBody>
          <a:bodyPr/>
          <a:lstStyle>
            <a:lvl1pPr>
              <a:defRPr>
                <a:solidFill>
                  <a:schemeClr val="accent1"/>
                </a:solidFill>
              </a:defRPr>
            </a:lvl1p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26735954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Image with caption at right over text box">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45A3A4-C916-02CF-411A-DF8992EDA210}"/>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sp>
        <p:nvSpPr>
          <p:cNvPr id="5" name="Picture Placeholder 4">
            <a:extLst>
              <a:ext uri="{FF2B5EF4-FFF2-40B4-BE49-F238E27FC236}">
                <a16:creationId xmlns:a16="http://schemas.microsoft.com/office/drawing/2014/main" id="{0AA01239-4425-4D06-9E14-E14F3426FB3F}"/>
              </a:ext>
              <a:ext uri="{C183D7F6-B498-43B3-948B-1728B52AA6E4}">
                <adec:decorative xmlns:adec="http://schemas.microsoft.com/office/drawing/2017/decorative" val="1"/>
              </a:ext>
            </a:extLst>
          </p:cNvPr>
          <p:cNvSpPr>
            <a:spLocks noGrp="1"/>
          </p:cNvSpPr>
          <p:nvPr>
            <p:ph type="pic" sz="quarter" idx="15"/>
          </p:nvPr>
        </p:nvSpPr>
        <p:spPr>
          <a:xfrm>
            <a:off x="0" y="1548000"/>
            <a:ext cx="5976000" cy="4680000"/>
          </a:xfrm>
        </p:spPr>
        <p:txBody>
          <a:bodyPr/>
          <a:lstStyle/>
          <a:p>
            <a:r>
              <a:rPr lang="en-US"/>
              <a:t>Click icon to add picture</a:t>
            </a:r>
            <a:endParaRPr lang="en-AU" dirty="0"/>
          </a:p>
        </p:txBody>
      </p:sp>
      <p:cxnSp>
        <p:nvCxnSpPr>
          <p:cNvPr id="9" name="Straight Connector 8">
            <a:extLst>
              <a:ext uri="{FF2B5EF4-FFF2-40B4-BE49-F238E27FC236}">
                <a16:creationId xmlns:a16="http://schemas.microsoft.com/office/drawing/2014/main" id="{D97CC562-144A-4EC8-A68D-03DE6177D0F2}"/>
              </a:ext>
              <a:ext uri="{C183D7F6-B498-43B3-948B-1728B52AA6E4}">
                <adec:decorative xmlns:adec="http://schemas.microsoft.com/office/drawing/2017/decorative" val="1"/>
              </a:ext>
            </a:extLst>
          </p:cNvPr>
          <p:cNvCxnSpPr>
            <a:cxnSpLocks/>
          </p:cNvCxnSpPr>
          <p:nvPr userDrawn="1"/>
        </p:nvCxnSpPr>
        <p:spPr>
          <a:xfrm>
            <a:off x="6192000" y="1548000"/>
            <a:ext cx="5688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Text Placeholder 12">
            <a:extLst>
              <a:ext uri="{FF2B5EF4-FFF2-40B4-BE49-F238E27FC236}">
                <a16:creationId xmlns:a16="http://schemas.microsoft.com/office/drawing/2014/main" id="{4652EAB0-9BF3-42B8-9260-854C74B7761C}"/>
              </a:ext>
            </a:extLst>
          </p:cNvPr>
          <p:cNvSpPr>
            <a:spLocks noGrp="1"/>
          </p:cNvSpPr>
          <p:nvPr>
            <p:ph type="body" sz="quarter" idx="14" hasCustomPrompt="1"/>
          </p:nvPr>
        </p:nvSpPr>
        <p:spPr>
          <a:xfrm>
            <a:off x="6192000" y="1728000"/>
            <a:ext cx="5688000" cy="900000"/>
          </a:xfrm>
        </p:spPr>
        <p:txBody>
          <a:bodyPr>
            <a:noAutofit/>
          </a:bodyPr>
          <a:lstStyle>
            <a:lvl1pPr>
              <a:defRPr sz="1400">
                <a:latin typeface="+mn-lt"/>
              </a:defRPr>
            </a:lvl1pPr>
          </a:lstStyle>
          <a:p>
            <a:pPr lvl="0"/>
            <a:r>
              <a:rPr lang="en-US" dirty="0"/>
              <a:t>Caption</a:t>
            </a:r>
            <a:endParaRPr lang="en-AU" dirty="0"/>
          </a:p>
        </p:txBody>
      </p: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6192000" y="2771999"/>
            <a:ext cx="5688000" cy="3240000"/>
          </a:xfrm>
        </p:spPr>
        <p:txBody>
          <a:bodyPr numCol="2" spcCol="180000"/>
          <a:lstStyle>
            <a:lvl1pPr>
              <a:defRPr/>
            </a:lvl1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cxnSp>
        <p:nvCxnSpPr>
          <p:cNvPr id="15" name="Straight Connector 14">
            <a:extLst>
              <a:ext uri="{FF2B5EF4-FFF2-40B4-BE49-F238E27FC236}">
                <a16:creationId xmlns:a16="http://schemas.microsoft.com/office/drawing/2014/main" id="{D55E9072-3A33-4C6D-A549-4A012107B65C}"/>
              </a:ext>
              <a:ext uri="{C183D7F6-B498-43B3-948B-1728B52AA6E4}">
                <adec:decorative xmlns:adec="http://schemas.microsoft.com/office/drawing/2017/decorative" val="1"/>
              </a:ext>
            </a:extLst>
          </p:cNvPr>
          <p:cNvCxnSpPr>
            <a:cxnSpLocks/>
          </p:cNvCxnSpPr>
          <p:nvPr userDrawn="1"/>
        </p:nvCxnSpPr>
        <p:spPr>
          <a:xfrm>
            <a:off x="6192000" y="6228000"/>
            <a:ext cx="5688000" cy="0"/>
          </a:xfrm>
          <a:prstGeom prst="line">
            <a:avLst/>
          </a:prstGeom>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a16="http://schemas.microsoft.com/office/drawing/2014/main" id="{C6C6E195-08D8-B578-8FC3-04019FAB2860}"/>
              </a:ext>
            </a:extLst>
          </p:cNvPr>
          <p:cNvSpPr>
            <a:spLocks noGrp="1"/>
          </p:cNvSpPr>
          <p:nvPr>
            <p:ph type="sldNum" sz="quarter" idx="16"/>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42250978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Large quote">
    <p:spTree>
      <p:nvGrpSpPr>
        <p:cNvPr id="1" name=""/>
        <p:cNvGrpSpPr/>
        <p:nvPr/>
      </p:nvGrpSpPr>
      <p:grpSpPr>
        <a:xfrm>
          <a:off x="0" y="0"/>
          <a:ext cx="0" cy="0"/>
          <a:chOff x="0" y="0"/>
          <a:chExt cx="0" cy="0"/>
        </a:xfrm>
      </p:grpSpPr>
      <p:sp>
        <p:nvSpPr>
          <p:cNvPr id="2" name="Title 1"/>
          <p:cNvSpPr>
            <a:spLocks noGrp="1"/>
          </p:cNvSpPr>
          <p:nvPr>
            <p:ph type="title"/>
          </p:nvPr>
        </p:nvSpPr>
        <p:spPr>
          <a:xfrm>
            <a:off x="360000" y="359998"/>
            <a:ext cx="2520000" cy="5976002"/>
          </a:xfrm>
        </p:spPr>
        <p:txBody>
          <a:bodyPr>
            <a:noAutofit/>
          </a:bodyPr>
          <a:lstStyle>
            <a:lvl1pPr>
              <a:defRPr sz="1800">
                <a:latin typeface="+mj-lt"/>
              </a:defRPr>
            </a:lvl1pPr>
          </a:lstStyle>
          <a:p>
            <a:r>
              <a:rPr lang="en-US"/>
              <a:t>Click to edit Master title style</a:t>
            </a:r>
            <a:endParaRPr lang="en-US" dirty="0"/>
          </a:p>
        </p:txBody>
      </p:sp>
      <p:cxnSp>
        <p:nvCxnSpPr>
          <p:cNvPr id="12" name="Straight Connector 11">
            <a:extLst>
              <a:ext uri="{FF2B5EF4-FFF2-40B4-BE49-F238E27FC236}">
                <a16:creationId xmlns:a16="http://schemas.microsoft.com/office/drawing/2014/main" id="{80B8F80F-22E3-47D7-8D99-80BFFDFB35CD}"/>
              </a:ext>
              <a:ext uri="{C183D7F6-B498-43B3-948B-1728B52AA6E4}">
                <adec:decorative xmlns:adec="http://schemas.microsoft.com/office/drawing/2017/decorative" val="1"/>
              </a:ext>
            </a:extLst>
          </p:cNvPr>
          <p:cNvCxnSpPr>
            <a:cxnSpLocks/>
          </p:cNvCxnSpPr>
          <p:nvPr userDrawn="1"/>
        </p:nvCxnSpPr>
        <p:spPr>
          <a:xfrm>
            <a:off x="3096000" y="360000"/>
            <a:ext cx="0" cy="59760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FBCA03EB-CF3D-4096-8D64-2420CB9A078B}"/>
              </a:ext>
            </a:extLst>
          </p:cNvPr>
          <p:cNvSpPr>
            <a:spLocks noGrp="1"/>
          </p:cNvSpPr>
          <p:nvPr>
            <p:ph type="body" sz="quarter" idx="13"/>
          </p:nvPr>
        </p:nvSpPr>
        <p:spPr>
          <a:xfrm>
            <a:off x="3312002" y="360000"/>
            <a:ext cx="7560000" cy="5976000"/>
          </a:xfrm>
        </p:spPr>
        <p:txBody>
          <a:bodyPr numCol="1" spcCol="180000"/>
          <a:lstStyle>
            <a:lvl1pPr>
              <a:defRPr sz="3600">
                <a:solidFill>
                  <a:schemeClr val="accent1"/>
                </a:solidFill>
              </a:defRPr>
            </a:lvl1pPr>
            <a:lvl2pPr>
              <a:defRPr sz="1800">
                <a:latin typeface="+mn-lt"/>
              </a:defRPr>
            </a:lvl2pPr>
          </a:lstStyle>
          <a:p>
            <a:pPr lvl="0"/>
            <a:r>
              <a:rPr lang="en-US"/>
              <a:t>Click to edit Master text styles</a:t>
            </a:r>
          </a:p>
          <a:p>
            <a:pPr lvl="1"/>
            <a:r>
              <a:rPr lang="en-US"/>
              <a:t>Second level</a:t>
            </a:r>
          </a:p>
        </p:txBody>
      </p: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6187384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84884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2 column text above graphic">
    <p:spTree>
      <p:nvGrpSpPr>
        <p:cNvPr id="1" name=""/>
        <p:cNvGrpSpPr/>
        <p:nvPr/>
      </p:nvGrpSpPr>
      <p:grpSpPr>
        <a:xfrm>
          <a:off x="0" y="0"/>
          <a:ext cx="0" cy="0"/>
          <a:chOff x="0" y="0"/>
          <a:chExt cx="0" cy="0"/>
        </a:xfrm>
      </p:grpSpPr>
      <p:sp>
        <p:nvSpPr>
          <p:cNvPr id="2" name="Title 1"/>
          <p:cNvSpPr>
            <a:spLocks noGrp="1"/>
          </p:cNvSpPr>
          <p:nvPr>
            <p:ph type="title"/>
          </p:nvPr>
        </p:nvSpPr>
        <p:spPr>
          <a:xfrm>
            <a:off x="359999" y="360000"/>
            <a:ext cx="10080000" cy="1008000"/>
          </a:xfrm>
        </p:spPr>
        <p:txBody>
          <a:bodyPr numCol="2" spcCol="180000">
            <a:noAutofit/>
          </a:bodyPr>
          <a:lstStyle>
            <a:lvl1pPr>
              <a:defRPr sz="1800">
                <a:latin typeface="+mj-lt"/>
              </a:defRPr>
            </a:lvl1pPr>
          </a:lstStyle>
          <a:p>
            <a:r>
              <a:rPr lang="en-US"/>
              <a:t>Click to edit Master title style</a:t>
            </a:r>
            <a:endParaRPr lang="en-US" dirty="0"/>
          </a:p>
        </p:txBody>
      </p:sp>
      <p:sp>
        <p:nvSpPr>
          <p:cNvPr id="3" name="Rectangle 2">
            <a:extLst>
              <a:ext uri="{FF2B5EF4-FFF2-40B4-BE49-F238E27FC236}">
                <a16:creationId xmlns:a16="http://schemas.microsoft.com/office/drawing/2014/main" id="{5165CECD-C00D-4560-9C97-AE28A8535867}"/>
              </a:ext>
              <a:ext uri="{C183D7F6-B498-43B3-948B-1728B52AA6E4}">
                <adec:decorative xmlns:adec="http://schemas.microsoft.com/office/drawing/2017/decorative" val="1"/>
              </a:ext>
            </a:extLst>
          </p:cNvPr>
          <p:cNvSpPr/>
          <p:nvPr userDrawn="1"/>
        </p:nvSpPr>
        <p:spPr>
          <a:xfrm>
            <a:off x="0" y="1620000"/>
            <a:ext cx="12192000" cy="523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Picture Placeholder 4">
            <a:extLst>
              <a:ext uri="{FF2B5EF4-FFF2-40B4-BE49-F238E27FC236}">
                <a16:creationId xmlns:a16="http://schemas.microsoft.com/office/drawing/2014/main" id="{8AB6FE45-2247-43AE-AFB0-3C1EC574D8FA}"/>
              </a:ext>
              <a:ext uri="{C183D7F6-B498-43B3-948B-1728B52AA6E4}">
                <adec:decorative xmlns:adec="http://schemas.microsoft.com/office/drawing/2017/decorative" val="1"/>
              </a:ext>
            </a:extLst>
          </p:cNvPr>
          <p:cNvSpPr>
            <a:spLocks noGrp="1"/>
          </p:cNvSpPr>
          <p:nvPr>
            <p:ph type="pic" sz="quarter" idx="13"/>
          </p:nvPr>
        </p:nvSpPr>
        <p:spPr>
          <a:xfrm>
            <a:off x="359998" y="1909282"/>
            <a:ext cx="11483999" cy="4210718"/>
          </a:xfrm>
        </p:spPr>
        <p:txBody>
          <a:bodyPr/>
          <a:lstStyle/>
          <a:p>
            <a:r>
              <a:rPr lang="en-US"/>
              <a:t>Click icon to add picture</a:t>
            </a:r>
            <a:endParaRPr lang="en-AU" dirty="0"/>
          </a:p>
        </p:txBody>
      </p:sp>
      <p:cxnSp>
        <p:nvCxnSpPr>
          <p:cNvPr id="8" name="Straight Connector 7">
            <a:extLst>
              <a:ext uri="{FF2B5EF4-FFF2-40B4-BE49-F238E27FC236}">
                <a16:creationId xmlns:a16="http://schemas.microsoft.com/office/drawing/2014/main" id="{017468B5-9304-8780-B3F7-E48A7589BD28}"/>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14512198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bg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bg1"/>
                </a:solidFill>
                <a:latin typeface="Public Sans" pitchFamily="2" charset="0"/>
              </a:defRPr>
            </a:lvl1pPr>
          </a:lstStyle>
          <a:p>
            <a:r>
              <a:rPr lang="en-US" dirty="0"/>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bg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bg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4986268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mage with two multi-content boxes">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9E937FAD-09C4-B9AC-E0F8-D88B1E980AFF}"/>
              </a:ext>
              <a:ext uri="{C183D7F6-B498-43B3-948B-1728B52AA6E4}">
                <adec:decorative xmlns:adec="http://schemas.microsoft.com/office/drawing/2017/decorative" val="1"/>
              </a:ext>
            </a:extLst>
          </p:cNvPr>
          <p:cNvCxnSpPr>
            <a:cxnSpLocks/>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Title 4">
            <a:extLst>
              <a:ext uri="{FF2B5EF4-FFF2-40B4-BE49-F238E27FC236}">
                <a16:creationId xmlns:a16="http://schemas.microsoft.com/office/drawing/2014/main" id="{1491CDD6-AF2B-7135-AE3A-404BB16DE4A8}"/>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5" name="Picture Placeholder 14">
            <a:extLst>
              <a:ext uri="{FF2B5EF4-FFF2-40B4-BE49-F238E27FC236}">
                <a16:creationId xmlns:a16="http://schemas.microsoft.com/office/drawing/2014/main" id="{A1EC6F40-A8A0-4128-90D0-E467B30278DC}"/>
              </a:ext>
              <a:ext uri="{C183D7F6-B498-43B3-948B-1728B52AA6E4}">
                <adec:decorative xmlns:adec="http://schemas.microsoft.com/office/drawing/2017/decorative" val="1"/>
              </a:ext>
            </a:extLst>
          </p:cNvPr>
          <p:cNvSpPr>
            <a:spLocks noGrp="1"/>
          </p:cNvSpPr>
          <p:nvPr>
            <p:ph type="pic" sz="quarter" idx="13"/>
          </p:nvPr>
        </p:nvSpPr>
        <p:spPr>
          <a:xfrm>
            <a:off x="539750" y="1728788"/>
            <a:ext cx="6229350" cy="4607212"/>
          </a:xfrm>
        </p:spPr>
        <p:txBody>
          <a:bodyPr/>
          <a:lstStyle/>
          <a:p>
            <a:r>
              <a:rPr lang="en-US"/>
              <a:t>Click icon to add picture</a:t>
            </a:r>
            <a:endParaRPr lang="en-AU" dirty="0"/>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6948000" y="1728000"/>
            <a:ext cx="0" cy="4608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sz="half" idx="1"/>
          </p:nvPr>
        </p:nvSpPr>
        <p:spPr>
          <a:xfrm>
            <a:off x="7127999" y="1727999"/>
            <a:ext cx="4715997"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28000" y="3924000"/>
            <a:ext cx="4715996" cy="20520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12">
            <a:extLst>
              <a:ext uri="{FF2B5EF4-FFF2-40B4-BE49-F238E27FC236}">
                <a16:creationId xmlns:a16="http://schemas.microsoft.com/office/drawing/2014/main" id="{0EAFF04E-EED2-4901-9136-39CEC8DFA263}"/>
              </a:ext>
            </a:extLst>
          </p:cNvPr>
          <p:cNvSpPr>
            <a:spLocks noGrp="1"/>
          </p:cNvSpPr>
          <p:nvPr>
            <p:ph type="body" sz="quarter" idx="14" hasCustomPrompt="1"/>
          </p:nvPr>
        </p:nvSpPr>
        <p:spPr>
          <a:xfrm>
            <a:off x="7127998" y="6048000"/>
            <a:ext cx="4716000" cy="288000"/>
          </a:xfrm>
        </p:spPr>
        <p:txBody>
          <a:bodyPr anchor="b" anchorCtr="0">
            <a:normAutofit/>
          </a:bodyPr>
          <a:lstStyle>
            <a:lvl1pPr>
              <a:defRPr sz="1000">
                <a:latin typeface="+mn-lt"/>
              </a:defRPr>
            </a:lvl1pPr>
          </a:lstStyle>
          <a:p>
            <a:pPr lvl="0"/>
            <a:r>
              <a:rPr lang="en-US" dirty="0"/>
              <a:t>Caption</a:t>
            </a:r>
            <a:endParaRPr lang="en-AU" dirty="0"/>
          </a:p>
        </p:txBody>
      </p:sp>
      <p:sp>
        <p:nvSpPr>
          <p:cNvPr id="6" name="Slide Number Placeholder 5">
            <a:extLst>
              <a:ext uri="{FF2B5EF4-FFF2-40B4-BE49-F238E27FC236}">
                <a16:creationId xmlns:a16="http://schemas.microsoft.com/office/drawing/2014/main" id="{AD7D6739-5371-B762-58B3-DA849DE6A79E}"/>
              </a:ext>
            </a:extLst>
          </p:cNvPr>
          <p:cNvSpPr>
            <a:spLocks noGrp="1"/>
          </p:cNvSpPr>
          <p:nvPr>
            <p:ph type="sldNum" sz="quarter" idx="15"/>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563696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charts with supporting text">
    <p:spTree>
      <p:nvGrpSpPr>
        <p:cNvPr id="1" name=""/>
        <p:cNvGrpSpPr/>
        <p:nvPr/>
      </p:nvGrpSpPr>
      <p:grpSpPr>
        <a:xfrm>
          <a:off x="0" y="0"/>
          <a:ext cx="0" cy="0"/>
          <a:chOff x="0" y="0"/>
          <a:chExt cx="0" cy="0"/>
        </a:xfrm>
      </p:grpSpPr>
      <p:cxnSp>
        <p:nvCxnSpPr>
          <p:cNvPr id="13" name="Straight Connector 12">
            <a:extLst>
              <a:ext uri="{FF2B5EF4-FFF2-40B4-BE49-F238E27FC236}">
                <a16:creationId xmlns:a16="http://schemas.microsoft.com/office/drawing/2014/main" id="{36E96714-DAB5-89E1-9A49-F9D9F3DE01D0}"/>
              </a:ext>
              <a:ext uri="{C183D7F6-B498-43B3-948B-1728B52AA6E4}">
                <adec:decorative xmlns:adec="http://schemas.microsoft.com/office/drawing/2017/decorative" val="1"/>
              </a:ext>
            </a:extLst>
          </p:cNvPr>
          <p:cNvCxnSpPr/>
          <p:nvPr userDrawn="1"/>
        </p:nvCxnSpPr>
        <p:spPr>
          <a:xfrm>
            <a:off x="360000" y="360000"/>
            <a:ext cx="0" cy="597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A5F073A6-78DC-D556-A6E7-C245EAE45D1D}"/>
              </a:ext>
            </a:extLst>
          </p:cNvPr>
          <p:cNvSpPr>
            <a:spLocks noGrp="1"/>
          </p:cNvSpPr>
          <p:nvPr>
            <p:ph type="title"/>
          </p:nvPr>
        </p:nvSpPr>
        <p:spPr>
          <a:xfrm>
            <a:off x="540000" y="360000"/>
            <a:ext cx="10080000" cy="1008000"/>
          </a:xfrm>
        </p:spPr>
        <p:txBody>
          <a:bodyPr/>
          <a:lstStyle>
            <a:lvl1pPr>
              <a:defRPr>
                <a:solidFill>
                  <a:schemeClr val="accent1"/>
                </a:solidFill>
              </a:defRPr>
            </a:lvl1pPr>
          </a:lstStyle>
          <a:p>
            <a:r>
              <a:rPr lang="en-US"/>
              <a:t>Click to edit Master title style</a:t>
            </a:r>
            <a:endParaRPr lang="en-AU" dirty="0"/>
          </a:p>
        </p:txBody>
      </p:sp>
      <p:sp>
        <p:nvSpPr>
          <p:cNvPr id="12" name="Chart Placeholder 11">
            <a:extLst>
              <a:ext uri="{FF2B5EF4-FFF2-40B4-BE49-F238E27FC236}">
                <a16:creationId xmlns:a16="http://schemas.microsoft.com/office/drawing/2014/main" id="{D7E1CAC4-88FF-4E85-8A37-9D1F4A8514EE}"/>
              </a:ext>
            </a:extLst>
          </p:cNvPr>
          <p:cNvSpPr>
            <a:spLocks noGrp="1"/>
          </p:cNvSpPr>
          <p:nvPr>
            <p:ph type="chart" sz="quarter" idx="15"/>
          </p:nvPr>
        </p:nvSpPr>
        <p:spPr>
          <a:xfrm>
            <a:off x="539750" y="1547999"/>
            <a:ext cx="7560000" cy="3888000"/>
          </a:xfrm>
        </p:spPr>
        <p:txBody>
          <a:bodyPr/>
          <a:lstStyle/>
          <a:p>
            <a:r>
              <a:rPr lang="en-US"/>
              <a:t>Click icon to add chart</a:t>
            </a:r>
            <a:endParaRPr lang="en-AU" dirty="0"/>
          </a:p>
        </p:txBody>
      </p:sp>
      <p:sp>
        <p:nvSpPr>
          <p:cNvPr id="20" name="Text Placeholder 19">
            <a:extLst>
              <a:ext uri="{FF2B5EF4-FFF2-40B4-BE49-F238E27FC236}">
                <a16:creationId xmlns:a16="http://schemas.microsoft.com/office/drawing/2014/main" id="{CD3768AF-49AB-464E-9DF6-68376B8AC32E}"/>
              </a:ext>
            </a:extLst>
          </p:cNvPr>
          <p:cNvSpPr>
            <a:spLocks noGrp="1"/>
          </p:cNvSpPr>
          <p:nvPr>
            <p:ph type="body" sz="quarter" idx="17"/>
          </p:nvPr>
        </p:nvSpPr>
        <p:spPr>
          <a:xfrm>
            <a:off x="539750" y="5544000"/>
            <a:ext cx="7560000"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a:t>Click to edit Master text styles</a:t>
            </a:r>
          </a:p>
          <a:p>
            <a:pPr lvl="1"/>
            <a:r>
              <a:rPr lang="en-US"/>
              <a:t>Second level</a:t>
            </a:r>
          </a:p>
        </p:txBody>
      </p:sp>
      <p:cxnSp>
        <p:nvCxnSpPr>
          <p:cNvPr id="17" name="Straight Connector 16">
            <a:extLst>
              <a:ext uri="{FF2B5EF4-FFF2-40B4-BE49-F238E27FC236}">
                <a16:creationId xmlns:a16="http://schemas.microsoft.com/office/drawing/2014/main" id="{82CE467A-6B5B-43F6-973F-516915856717}"/>
              </a:ext>
              <a:ext uri="{C183D7F6-B498-43B3-948B-1728B52AA6E4}">
                <adec:decorative xmlns:adec="http://schemas.microsoft.com/office/drawing/2017/decorative" val="1"/>
              </a:ext>
            </a:extLst>
          </p:cNvPr>
          <p:cNvCxnSpPr>
            <a:cxnSpLocks/>
          </p:cNvCxnSpPr>
          <p:nvPr userDrawn="1"/>
        </p:nvCxnSpPr>
        <p:spPr>
          <a:xfrm>
            <a:off x="8928000" y="3276000"/>
            <a:ext cx="0" cy="30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Chart Placeholder 17">
            <a:extLst>
              <a:ext uri="{FF2B5EF4-FFF2-40B4-BE49-F238E27FC236}">
                <a16:creationId xmlns:a16="http://schemas.microsoft.com/office/drawing/2014/main" id="{0F4F51DE-C82F-4C69-9901-7D4EF2CBE8D4}"/>
              </a:ext>
            </a:extLst>
          </p:cNvPr>
          <p:cNvSpPr>
            <a:spLocks noGrp="1"/>
          </p:cNvSpPr>
          <p:nvPr>
            <p:ph type="chart" sz="quarter" idx="16"/>
          </p:nvPr>
        </p:nvSpPr>
        <p:spPr>
          <a:xfrm>
            <a:off x="9108000" y="3276000"/>
            <a:ext cx="2736000" cy="2159999"/>
          </a:xfrm>
        </p:spPr>
        <p:txBody>
          <a:bodyPr/>
          <a:lstStyle/>
          <a:p>
            <a:r>
              <a:rPr lang="en-US"/>
              <a:t>Click icon to add chart</a:t>
            </a:r>
            <a:endParaRPr lang="en-AU" dirty="0"/>
          </a:p>
        </p:txBody>
      </p:sp>
      <p:sp>
        <p:nvSpPr>
          <p:cNvPr id="21" name="Text Placeholder 19">
            <a:extLst>
              <a:ext uri="{FF2B5EF4-FFF2-40B4-BE49-F238E27FC236}">
                <a16:creationId xmlns:a16="http://schemas.microsoft.com/office/drawing/2014/main" id="{2A94C0C8-30F5-4B00-BC99-C6DFC381A6C9}"/>
              </a:ext>
            </a:extLst>
          </p:cNvPr>
          <p:cNvSpPr>
            <a:spLocks noGrp="1"/>
          </p:cNvSpPr>
          <p:nvPr>
            <p:ph type="body" sz="quarter" idx="18" hasCustomPrompt="1"/>
          </p:nvPr>
        </p:nvSpPr>
        <p:spPr>
          <a:xfrm>
            <a:off x="9108000" y="5544000"/>
            <a:ext cx="2735999" cy="792000"/>
          </a:xfrm>
        </p:spPr>
        <p:txBody>
          <a:bodyPr>
            <a:noAutofit/>
          </a:bodyPr>
          <a:lstStyle>
            <a:lvl1pPr>
              <a:lnSpc>
                <a:spcPct val="100000"/>
              </a:lnSpc>
              <a:spcAft>
                <a:spcPts val="0"/>
              </a:spcAft>
              <a:defRPr sz="1800" b="1">
                <a:latin typeface="+mn-lt"/>
              </a:defRPr>
            </a:lvl1pPr>
            <a:lvl2pPr>
              <a:lnSpc>
                <a:spcPct val="100000"/>
              </a:lnSpc>
              <a:spcAft>
                <a:spcPts val="0"/>
              </a:spcAft>
              <a:defRPr sz="1800" b="0">
                <a:latin typeface="+mn-lt"/>
              </a:defRPr>
            </a:lvl2pPr>
            <a:lvl3pPr>
              <a:defRPr sz="1200"/>
            </a:lvl3pPr>
            <a:lvl4pPr>
              <a:defRPr sz="1200"/>
            </a:lvl4pPr>
            <a:lvl5pPr>
              <a:defRPr sz="1200"/>
            </a:lvl5pPr>
          </a:lstStyle>
          <a:p>
            <a:pPr lvl="0"/>
            <a:r>
              <a:rPr lang="en-US" dirty="0"/>
              <a:t>Click to edit text styles</a:t>
            </a:r>
          </a:p>
          <a:p>
            <a:pPr lvl="1"/>
            <a:r>
              <a:rPr lang="en-US" dirty="0"/>
              <a:t>Second level</a:t>
            </a:r>
          </a:p>
        </p:txBody>
      </p:sp>
      <p:sp>
        <p:nvSpPr>
          <p:cNvPr id="4" name="Slide Number Placeholder 3">
            <a:extLst>
              <a:ext uri="{FF2B5EF4-FFF2-40B4-BE49-F238E27FC236}">
                <a16:creationId xmlns:a16="http://schemas.microsoft.com/office/drawing/2014/main" id="{22B538D5-1269-AD49-5ECE-E3F740C2007D}"/>
              </a:ext>
            </a:extLst>
          </p:cNvPr>
          <p:cNvSpPr>
            <a:spLocks noGrp="1"/>
          </p:cNvSpPr>
          <p:nvPr>
            <p:ph type="sldNum" sz="quarter" idx="19"/>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125962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0ED457-3C24-5974-7940-E92CE3CEEBA5}"/>
              </a:ext>
            </a:extLst>
          </p:cNvPr>
          <p:cNvSpPr>
            <a:spLocks noGrp="1"/>
          </p:cNvSpPr>
          <p:nvPr>
            <p:ph type="title"/>
          </p:nvPr>
        </p:nvSpPr>
        <p:spPr/>
        <p:txBody>
          <a:bodyPr/>
          <a:lstStyle>
            <a:lvl1pPr>
              <a:defRPr>
                <a:solidFill>
                  <a:schemeClr val="accent1"/>
                </a:solidFill>
              </a:defRPr>
            </a:lvl1pPr>
          </a:lstStyle>
          <a:p>
            <a:r>
              <a:rPr lang="en-US"/>
              <a:t>Click to edit Master title style</a:t>
            </a:r>
            <a:endParaRPr lang="en-AU" dirty="0"/>
          </a:p>
        </p:txBody>
      </p:sp>
      <p:cxnSp>
        <p:nvCxnSpPr>
          <p:cNvPr id="12" name="Straight Connector 11">
            <a:extLst>
              <a:ext uri="{FF2B5EF4-FFF2-40B4-BE49-F238E27FC236}">
                <a16:creationId xmlns:a16="http://schemas.microsoft.com/office/drawing/2014/main" id="{E70612CD-1BF1-42B5-8546-A674A0B86640}"/>
              </a:ext>
              <a:ext uri="{C183D7F6-B498-43B3-948B-1728B52AA6E4}">
                <adec:decorative xmlns:adec="http://schemas.microsoft.com/office/drawing/2017/decorative" val="1"/>
              </a:ext>
            </a:extLst>
          </p:cNvPr>
          <p:cNvCxnSpPr/>
          <p:nvPr userDrawn="1"/>
        </p:nvCxnSpPr>
        <p:spPr>
          <a:xfrm>
            <a:off x="360000" y="154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360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359999"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8000" y="1800000"/>
            <a:ext cx="5400000" cy="540000"/>
          </a:xfrm>
        </p:spPr>
        <p:txBody>
          <a:bodyPr anchor="t">
            <a:noAutofit/>
          </a:bodyPr>
          <a:lstStyle>
            <a:lvl1pPr marL="0" indent="0">
              <a:buNone/>
              <a:defRPr sz="20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08000" y="2340000"/>
            <a:ext cx="5400000" cy="3780000"/>
          </a:xfrm>
        </p:spPr>
        <p:txBody>
          <a:bodyPr>
            <a:no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1" name="Straight Connector 10">
            <a:extLst>
              <a:ext uri="{FF2B5EF4-FFF2-40B4-BE49-F238E27FC236}">
                <a16:creationId xmlns:a16="http://schemas.microsoft.com/office/drawing/2014/main" id="{D1BAADAD-B302-2C54-28BE-DE627A1513A5}"/>
              </a:ext>
              <a:ext uri="{C183D7F6-B498-43B3-948B-1728B52AA6E4}">
                <adec:decorative xmlns:adec="http://schemas.microsoft.com/office/drawing/2017/decorative" val="1"/>
              </a:ext>
            </a:extLst>
          </p:cNvPr>
          <p:cNvCxnSpPr/>
          <p:nvPr userDrawn="1"/>
        </p:nvCxnSpPr>
        <p:spPr>
          <a:xfrm>
            <a:off x="360000" y="6228000"/>
            <a:ext cx="114840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CC0920B-AC4B-0EAF-B89F-B7D590469196}"/>
              </a:ext>
            </a:extLst>
          </p:cNvPr>
          <p:cNvSpPr>
            <a:spLocks noGrp="1"/>
          </p:cNvSpPr>
          <p:nvPr>
            <p:ph type="sldNum" sz="quarter" idx="10"/>
          </p:nvPr>
        </p:nvSpPr>
        <p:spPr/>
        <p:txBody>
          <a:bodyPr/>
          <a:lstStyle/>
          <a:p>
            <a:fld id="{10A01DC5-1685-4615-8240-15192985C6A2}" type="slidenum">
              <a:rPr lang="en-AU" smtClean="0"/>
              <a:pPr/>
              <a:t>‹#›</a:t>
            </a:fld>
            <a:endParaRPr lang="en-AU" dirty="0"/>
          </a:p>
        </p:txBody>
      </p:sp>
    </p:spTree>
    <p:extLst>
      <p:ext uri="{BB962C8B-B14F-4D97-AF65-F5344CB8AC3E}">
        <p14:creationId xmlns:p14="http://schemas.microsoft.com/office/powerpoint/2010/main" val="9659563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5" name="Slide Number Placeholder 4"/>
          <p:cNvSpPr>
            <a:spLocks noGrp="1"/>
          </p:cNvSpPr>
          <p:nvPr>
            <p:ph type="sldNum" sz="quarter" idx="12"/>
          </p:nvPr>
        </p:nvSpPr>
        <p:spPr/>
        <p:txBody>
          <a:bodyPr/>
          <a:lstStyle/>
          <a:p>
            <a:fld id="{10A01DC5-1685-4615-8240-15192985C6A2}" type="slidenum">
              <a:rPr lang="en-AU" smtClean="0"/>
              <a:t>‹#›</a:t>
            </a:fld>
            <a:endParaRPr lang="en-AU"/>
          </a:p>
        </p:txBody>
      </p:sp>
    </p:spTree>
    <p:extLst>
      <p:ext uri="{BB962C8B-B14F-4D97-AF65-F5344CB8AC3E}">
        <p14:creationId xmlns:p14="http://schemas.microsoft.com/office/powerpoint/2010/main" val="1966851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0A01DC5-1685-4615-8240-15192985C6A2}" type="slidenum">
              <a:rPr lang="en-AU" smtClean="0"/>
              <a:t>‹#›</a:t>
            </a:fld>
            <a:endParaRPr lang="en-AU" dirty="0"/>
          </a:p>
        </p:txBody>
      </p:sp>
    </p:spTree>
    <p:extLst>
      <p:ext uri="{BB962C8B-B14F-4D97-AF65-F5344CB8AC3E}">
        <p14:creationId xmlns:p14="http://schemas.microsoft.com/office/powerpoint/2010/main" val="303970232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Copyright">
    <p:bg>
      <p:bgPr>
        <a:solidFill>
          <a:schemeClr val="accent1"/>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lvl1pPr>
              <a:defRPr>
                <a:solidFill>
                  <a:schemeClr val="bg1"/>
                </a:solidFill>
              </a:defRPr>
            </a:lvl1pPr>
          </a:lstStyle>
          <a:p>
            <a:fld id="{10A01DC5-1685-4615-8240-15192985C6A2}" type="slidenum">
              <a:rPr lang="en-AU" smtClean="0"/>
              <a:pPr/>
              <a:t>‹#›</a:t>
            </a:fld>
            <a:endParaRPr lang="en-AU"/>
          </a:p>
        </p:txBody>
      </p:sp>
      <p:sp>
        <p:nvSpPr>
          <p:cNvPr id="2" name="Title 1">
            <a:extLst>
              <a:ext uri="{FF2B5EF4-FFF2-40B4-BE49-F238E27FC236}">
                <a16:creationId xmlns:a16="http://schemas.microsoft.com/office/drawing/2014/main" id="{34BE5FFA-C863-5F63-2574-4F650BA4588D}"/>
              </a:ext>
            </a:extLst>
          </p:cNvPr>
          <p:cNvSpPr>
            <a:spLocks noGrp="1"/>
          </p:cNvSpPr>
          <p:nvPr>
            <p:ph type="title" hasCustomPrompt="1"/>
          </p:nvPr>
        </p:nvSpPr>
        <p:spPr>
          <a:xfrm>
            <a:off x="360000" y="360000"/>
            <a:ext cx="10080000" cy="537467"/>
          </a:xfrm>
        </p:spPr>
        <p:txBody>
          <a:bodyPr/>
          <a:lstStyle>
            <a:lvl1pPr>
              <a:defRPr>
                <a:solidFill>
                  <a:schemeClr val="bg1"/>
                </a:solidFill>
              </a:defRPr>
            </a:lvl1pPr>
          </a:lstStyle>
          <a:p>
            <a:r>
              <a:rPr lang="en-US" dirty="0"/>
              <a:t>Copyright</a:t>
            </a:r>
          </a:p>
        </p:txBody>
      </p:sp>
      <p:sp>
        <p:nvSpPr>
          <p:cNvPr id="3" name="Slide Number Placeholder 4">
            <a:extLst>
              <a:ext uri="{FF2B5EF4-FFF2-40B4-BE49-F238E27FC236}">
                <a16:creationId xmlns:a16="http://schemas.microsoft.com/office/drawing/2014/main" id="{CAF241D3-718F-F3B9-95BA-7ED78B1B5BDD}"/>
              </a:ext>
            </a:extLst>
          </p:cNvPr>
          <p:cNvSpPr txBox="1">
            <a:spLocks/>
          </p:cNvSpPr>
          <p:nvPr userDrawn="1"/>
        </p:nvSpPr>
        <p:spPr>
          <a:xfrm>
            <a:off x="11124000" y="6516000"/>
            <a:ext cx="720000" cy="180000"/>
          </a:xfrm>
          <a:prstGeom prst="rect">
            <a:avLst/>
          </a:prstGeom>
        </p:spPr>
        <p:txBody>
          <a:bodyPr vert="horz" lIns="0" tIns="0" rIns="0" bIns="0" rtlCol="0" anchor="t"/>
          <a:lstStyle>
            <a:defPPr>
              <a:defRPr lang="en-US"/>
            </a:defPPr>
            <a:lvl1pPr marL="0" algn="r" defTabSz="609585" rtl="0" eaLnBrk="1" latinLnBrk="0" hangingPunct="1">
              <a:defRPr sz="1200" kern="1200">
                <a:solidFill>
                  <a:schemeClr val="bg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10A01DC5-1685-4615-8240-15192985C6A2}" type="slidenum">
              <a:rPr lang="en-AU" smtClean="0"/>
              <a:pPr/>
              <a:t>‹#›</a:t>
            </a:fld>
            <a:endParaRPr lang="en-AU"/>
          </a:p>
        </p:txBody>
      </p:sp>
      <p:sp>
        <p:nvSpPr>
          <p:cNvPr id="5" name="Rectangle 4">
            <a:extLst>
              <a:ext uri="{FF2B5EF4-FFF2-40B4-BE49-F238E27FC236}">
                <a16:creationId xmlns:a16="http://schemas.microsoft.com/office/drawing/2014/main" id="{147A10EB-69B5-E036-369C-033BAFE6DB18}"/>
              </a:ext>
            </a:extLst>
          </p:cNvPr>
          <p:cNvSpPr/>
          <p:nvPr userDrawn="1"/>
        </p:nvSpPr>
        <p:spPr>
          <a:xfrm>
            <a:off x="10915048" y="231006"/>
            <a:ext cx="1039529" cy="1100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 name="Picture 5" descr="A red flower with white text&#10;&#10;Description automatically generated with low confidence">
            <a:extLst>
              <a:ext uri="{FF2B5EF4-FFF2-40B4-BE49-F238E27FC236}">
                <a16:creationId xmlns:a16="http://schemas.microsoft.com/office/drawing/2014/main" id="{F5F3CD7E-F06C-6B47-6A3E-198A7C0DC3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95216" y="360000"/>
            <a:ext cx="660785" cy="717587"/>
          </a:xfrm>
          <a:prstGeom prst="rect">
            <a:avLst/>
          </a:prstGeom>
        </p:spPr>
      </p:pic>
      <p:pic>
        <p:nvPicPr>
          <p:cNvPr id="7" name="Picture 12" descr="Creative Commons Attribution licence logo">
            <a:extLst>
              <a:ext uri="{FF2B5EF4-FFF2-40B4-BE49-F238E27FC236}">
                <a16:creationId xmlns:a16="http://schemas.microsoft.com/office/drawing/2014/main" id="{7948A98C-F758-2F9B-44F6-E4FEA77CAA7A}"/>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244972" y="2967486"/>
            <a:ext cx="1406523" cy="489432"/>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0">
            <a:extLst>
              <a:ext uri="{FF2B5EF4-FFF2-40B4-BE49-F238E27FC236}">
                <a16:creationId xmlns:a16="http://schemas.microsoft.com/office/drawing/2014/main" id="{CD8E711E-20C4-EB65-95D8-4E4BB3686546}"/>
              </a:ext>
            </a:extLst>
          </p:cNvPr>
          <p:cNvSpPr>
            <a:spLocks noGrp="1"/>
          </p:cNvSpPr>
          <p:nvPr>
            <p:ph type="body" sz="quarter" idx="18" hasCustomPrompt="1"/>
          </p:nvPr>
        </p:nvSpPr>
        <p:spPr>
          <a:xfrm>
            <a:off x="360000" y="981264"/>
            <a:ext cx="10080000" cy="310015"/>
          </a:xfrm>
        </p:spPr>
        <p:txBody>
          <a:bodyPr anchor="b">
            <a:noAutofit/>
          </a:bodyPr>
          <a:lstStyle>
            <a:lvl1pPr>
              <a:defRPr sz="2000">
                <a:solidFill>
                  <a:schemeClr val="accent4"/>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Tree>
    <p:extLst>
      <p:ext uri="{BB962C8B-B14F-4D97-AF65-F5344CB8AC3E}">
        <p14:creationId xmlns:p14="http://schemas.microsoft.com/office/powerpoint/2010/main" val="3133080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FED08CF-2518-2327-406C-6026029FD05B}"/>
              </a:ext>
              <a:ext uri="{C183D7F6-B498-43B3-948B-1728B52AA6E4}">
                <adec:decorative xmlns:adec="http://schemas.microsoft.com/office/drawing/2017/decorative" val="1"/>
              </a:ext>
            </a:extLst>
          </p:cNvPr>
          <p:cNvSpPr/>
          <p:nvPr userDrawn="1"/>
        </p:nvSpPr>
        <p:spPr>
          <a:xfrm>
            <a:off x="3060000" y="0"/>
            <a:ext cx="7776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chemeClr val="bg1"/>
              </a:solidFill>
              <a:latin typeface="+mj-lt"/>
            </a:endParaRPr>
          </a:p>
        </p:txBody>
      </p:sp>
      <p:cxnSp>
        <p:nvCxnSpPr>
          <p:cNvPr id="11" name="Straight Connector 10">
            <a:extLst>
              <a:ext uri="{FF2B5EF4-FFF2-40B4-BE49-F238E27FC236}">
                <a16:creationId xmlns:a16="http://schemas.microsoft.com/office/drawing/2014/main" id="{167B4648-D1B6-2648-37DC-35CC3262B2EE}"/>
              </a:ext>
              <a:ext uri="{C183D7F6-B498-43B3-948B-1728B52AA6E4}">
                <adec:decorative xmlns:adec="http://schemas.microsoft.com/office/drawing/2017/decorative" val="1"/>
              </a:ext>
            </a:extLst>
          </p:cNvPr>
          <p:cNvCxnSpPr>
            <a:cxnSpLocks/>
          </p:cNvCxnSpPr>
          <p:nvPr userDrawn="1"/>
        </p:nvCxnSpPr>
        <p:spPr>
          <a:xfrm>
            <a:off x="3420000" y="360000"/>
            <a:ext cx="0" cy="6192773"/>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A6070B46-EC77-177A-DA25-5155F929B19D}"/>
              </a:ext>
            </a:extLst>
          </p:cNvPr>
          <p:cNvSpPr>
            <a:spLocks noGrp="1"/>
          </p:cNvSpPr>
          <p:nvPr>
            <p:ph type="ctrTitle" hasCustomPrompt="1"/>
          </p:nvPr>
        </p:nvSpPr>
        <p:spPr>
          <a:xfrm>
            <a:off x="3599997" y="1259999"/>
            <a:ext cx="6948000" cy="2700000"/>
          </a:xfrm>
          <a:ln>
            <a:noFill/>
          </a:ln>
        </p:spPr>
        <p:txBody>
          <a:bodyPr anchor="t">
            <a:noAutofit/>
          </a:bodyPr>
          <a:lstStyle>
            <a:lvl1pPr algn="l">
              <a:lnSpc>
                <a:spcPct val="90000"/>
              </a:lnSpc>
              <a:defRPr sz="4800">
                <a:solidFill>
                  <a:schemeClr val="accent1"/>
                </a:solidFill>
                <a:latin typeface="+mj-lt"/>
              </a:defRPr>
            </a:lvl1pPr>
          </a:lstStyle>
          <a:p>
            <a:r>
              <a:rPr lang="en-US" dirty="0"/>
              <a:t>Presentation title</a:t>
            </a:r>
          </a:p>
        </p:txBody>
      </p:sp>
      <p:sp>
        <p:nvSpPr>
          <p:cNvPr id="3" name="Footer Placeholder 2">
            <a:extLst>
              <a:ext uri="{FF2B5EF4-FFF2-40B4-BE49-F238E27FC236}">
                <a16:creationId xmlns:a16="http://schemas.microsoft.com/office/drawing/2014/main" id="{6E1481CC-14AE-44A2-E62B-3050FD80215A}"/>
              </a:ext>
              <a:ext uri="{C183D7F6-B498-43B3-948B-1728B52AA6E4}">
                <adec:decorative xmlns:adec="http://schemas.microsoft.com/office/drawing/2017/decorative" val="1"/>
              </a:ext>
            </a:extLst>
          </p:cNvPr>
          <p:cNvSpPr>
            <a:spLocks noGrp="1"/>
          </p:cNvSpPr>
          <p:nvPr>
            <p:ph type="ftr" sz="quarter" idx="10"/>
          </p:nvPr>
        </p:nvSpPr>
        <p:spPr>
          <a:xfrm>
            <a:off x="3599997" y="360000"/>
            <a:ext cx="3599996" cy="684000"/>
          </a:xfrm>
          <a:prstGeom prst="rect">
            <a:avLst/>
          </a:prstGeom>
        </p:spPr>
        <p:txBody>
          <a:bodyPr lIns="0" tIns="0" rIns="0" bIns="0">
            <a:noAutofit/>
          </a:bodyPr>
          <a:lstStyle>
            <a:lvl1pPr>
              <a:defRPr sz="1400">
                <a:solidFill>
                  <a:schemeClr val="accent1"/>
                </a:solidFill>
                <a:latin typeface="Public Sans" pitchFamily="2" charset="0"/>
              </a:defRPr>
            </a:lvl1pPr>
          </a:lstStyle>
          <a:p>
            <a:r>
              <a:rPr lang="en-US"/>
              <a:t>NSW Department of Education</a:t>
            </a:r>
            <a:endParaRPr lang="en-AU" dirty="0"/>
          </a:p>
        </p:txBody>
      </p:sp>
      <p:sp>
        <p:nvSpPr>
          <p:cNvPr id="8" name="Text Placeholder 10">
            <a:extLst>
              <a:ext uri="{FF2B5EF4-FFF2-40B4-BE49-F238E27FC236}">
                <a16:creationId xmlns:a16="http://schemas.microsoft.com/office/drawing/2014/main" id="{55A48081-2B8F-CBA5-A4D1-4D0CEEEDB3CA}"/>
              </a:ext>
            </a:extLst>
          </p:cNvPr>
          <p:cNvSpPr>
            <a:spLocks noGrp="1"/>
          </p:cNvSpPr>
          <p:nvPr>
            <p:ph type="body" sz="quarter" idx="14" hasCustomPrompt="1"/>
          </p:nvPr>
        </p:nvSpPr>
        <p:spPr>
          <a:xfrm>
            <a:off x="3599997" y="4248000"/>
            <a:ext cx="6947996" cy="1152000"/>
          </a:xfrm>
        </p:spPr>
        <p:txBody>
          <a:bodyPr anchor="b">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9" name="Text Placeholder 14">
            <a:extLst>
              <a:ext uri="{FF2B5EF4-FFF2-40B4-BE49-F238E27FC236}">
                <a16:creationId xmlns:a16="http://schemas.microsoft.com/office/drawing/2014/main" id="{AEED1A4F-C99E-03ED-E8E3-C614DDDC05BB}"/>
              </a:ext>
            </a:extLst>
          </p:cNvPr>
          <p:cNvSpPr>
            <a:spLocks noGrp="1"/>
          </p:cNvSpPr>
          <p:nvPr>
            <p:ph type="body" sz="quarter" idx="11" hasCustomPrompt="1"/>
          </p:nvPr>
        </p:nvSpPr>
        <p:spPr>
          <a:xfrm>
            <a:off x="3599997" y="5832773"/>
            <a:ext cx="3600000" cy="396000"/>
          </a:xfrm>
        </p:spPr>
        <p:txBody>
          <a:bodyPr anchor="b" anchorCtr="0">
            <a:noAutofit/>
          </a:bodyPr>
          <a:lstStyle>
            <a:lvl1pPr>
              <a:lnSpc>
                <a:spcPct val="100000"/>
              </a:lnSpc>
              <a:spcAft>
                <a:spcPts val="0"/>
              </a:spcAft>
              <a:defRPr sz="1800" b="1">
                <a:solidFill>
                  <a:schemeClr val="accent1"/>
                </a:solidFill>
                <a:latin typeface="+mn-lt"/>
              </a:defRPr>
            </a:lvl1pPr>
            <a:lvl2pPr>
              <a:lnSpc>
                <a:spcPct val="100000"/>
              </a:lnSpc>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2" name="Text Placeholder 7">
            <a:extLst>
              <a:ext uri="{FF2B5EF4-FFF2-40B4-BE49-F238E27FC236}">
                <a16:creationId xmlns:a16="http://schemas.microsoft.com/office/drawing/2014/main" id="{60E763D3-A13C-06E4-9014-2E3B13407800}"/>
              </a:ext>
            </a:extLst>
          </p:cNvPr>
          <p:cNvSpPr>
            <a:spLocks noGrp="1"/>
          </p:cNvSpPr>
          <p:nvPr>
            <p:ph type="body" sz="quarter" idx="16" hasCustomPrompt="1"/>
          </p:nvPr>
        </p:nvSpPr>
        <p:spPr>
          <a:xfrm>
            <a:off x="3600000" y="6264773"/>
            <a:ext cx="3599999" cy="288000"/>
          </a:xfrm>
        </p:spPr>
        <p:txBody>
          <a:bodyPr anchor="b" anchorCtr="0"/>
          <a:lstStyle>
            <a:lvl1pPr>
              <a:defRPr sz="1800">
                <a:solidFill>
                  <a:schemeClr val="accent1"/>
                </a:solidFill>
              </a:defRPr>
            </a:lvl1pPr>
          </a:lstStyle>
          <a:p>
            <a:pPr lvl="0"/>
            <a:r>
              <a:rPr lang="en-US" dirty="0"/>
              <a:t>Presenter title</a:t>
            </a:r>
            <a:endParaRPr lang="en-AU" dirty="0"/>
          </a:p>
        </p:txBody>
      </p:sp>
      <p:sp>
        <p:nvSpPr>
          <p:cNvPr id="10" name="Text Placeholder 14">
            <a:extLst>
              <a:ext uri="{FF2B5EF4-FFF2-40B4-BE49-F238E27FC236}">
                <a16:creationId xmlns:a16="http://schemas.microsoft.com/office/drawing/2014/main" id="{37F13F42-B330-47E5-3F90-36734EC08976}"/>
              </a:ext>
            </a:extLst>
          </p:cNvPr>
          <p:cNvSpPr>
            <a:spLocks noGrp="1"/>
          </p:cNvSpPr>
          <p:nvPr>
            <p:ph type="body" sz="quarter" idx="12" hasCustomPrompt="1"/>
          </p:nvPr>
        </p:nvSpPr>
        <p:spPr>
          <a:xfrm>
            <a:off x="7847995" y="5832773"/>
            <a:ext cx="2700000" cy="720000"/>
          </a:xfrm>
        </p:spPr>
        <p:txBody>
          <a:bodyPr anchor="b">
            <a:noAutofit/>
          </a:bodyPr>
          <a:lstStyle>
            <a:lvl1pPr algn="r">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DAEA5A75-B013-2CCC-2269-682E37F0B276}"/>
              </a:ext>
              <a:ext uri="{C183D7F6-B498-43B3-948B-1728B52AA6E4}">
                <adec:decorative xmlns:adec="http://schemas.microsoft.com/office/drawing/2017/decorative" val="1"/>
              </a:ext>
            </a:extLst>
          </p:cNvPr>
          <p:cNvSpPr>
            <a:spLocks noGrp="1"/>
          </p:cNvSpPr>
          <p:nvPr>
            <p:ph type="pic" sz="quarter" idx="13"/>
          </p:nvPr>
        </p:nvSpPr>
        <p:spPr>
          <a:xfrm>
            <a:off x="0" y="0"/>
            <a:ext cx="3060000" cy="6858000"/>
          </a:xfrm>
        </p:spPr>
        <p:txBody>
          <a:bodyPr/>
          <a:lstStyle/>
          <a:p>
            <a:r>
              <a:rPr lang="en-US"/>
              <a:t>Click icon to add picture</a:t>
            </a:r>
            <a:endParaRPr lang="en-AU" dirty="0"/>
          </a:p>
        </p:txBody>
      </p:sp>
    </p:spTree>
    <p:extLst>
      <p:ext uri="{BB962C8B-B14F-4D97-AF65-F5344CB8AC3E}">
        <p14:creationId xmlns:p14="http://schemas.microsoft.com/office/powerpoint/2010/main" val="587953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accent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3458132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ver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57A2D9F-61E4-43DD-AEE4-7DB03212C80F}"/>
              </a:ext>
              <a:ext uri="{C183D7F6-B498-43B3-948B-1728B52AA6E4}">
                <adec:decorative xmlns:adec="http://schemas.microsoft.com/office/drawing/2017/decorative" val="1"/>
              </a:ext>
            </a:extLst>
          </p:cNvPr>
          <p:cNvSpPr/>
          <p:nvPr userDrawn="1"/>
        </p:nvSpPr>
        <p:spPr>
          <a:xfrm>
            <a:off x="0" y="0"/>
            <a:ext cx="5040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360000" y="359998"/>
            <a:ext cx="4500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360001" y="1044000"/>
            <a:ext cx="4500000"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360001" y="3707999"/>
            <a:ext cx="4500000"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6" name="Text Placeholder 14">
            <a:extLst>
              <a:ext uri="{FF2B5EF4-FFF2-40B4-BE49-F238E27FC236}">
                <a16:creationId xmlns:a16="http://schemas.microsoft.com/office/drawing/2014/main" id="{CBD988A2-69DC-6498-35F1-5A52AD30CEAC}"/>
              </a:ext>
            </a:extLst>
          </p:cNvPr>
          <p:cNvSpPr>
            <a:spLocks noGrp="1"/>
          </p:cNvSpPr>
          <p:nvPr>
            <p:ph type="body" sz="quarter" idx="14" hasCustomPrompt="1"/>
          </p:nvPr>
        </p:nvSpPr>
        <p:spPr>
          <a:xfrm>
            <a:off x="359997" y="5039998"/>
            <a:ext cx="4499999"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8" name="Text Placeholder 7">
            <a:extLst>
              <a:ext uri="{FF2B5EF4-FFF2-40B4-BE49-F238E27FC236}">
                <a16:creationId xmlns:a16="http://schemas.microsoft.com/office/drawing/2014/main" id="{F1B4A246-8750-3B76-6335-2AB142573783}"/>
              </a:ext>
            </a:extLst>
          </p:cNvPr>
          <p:cNvSpPr>
            <a:spLocks noGrp="1"/>
          </p:cNvSpPr>
          <p:nvPr>
            <p:ph type="body" sz="quarter" idx="16" hasCustomPrompt="1"/>
          </p:nvPr>
        </p:nvSpPr>
        <p:spPr>
          <a:xfrm>
            <a:off x="359997" y="5327998"/>
            <a:ext cx="4499999" cy="792000"/>
          </a:xfrm>
        </p:spPr>
        <p:txBody>
          <a:bodyPr/>
          <a:lstStyle>
            <a:lvl1pPr>
              <a:defRPr sz="1800">
                <a:solidFill>
                  <a:schemeClr val="bg1"/>
                </a:solidFill>
              </a:defRPr>
            </a:lvl1pPr>
          </a:lstStyle>
          <a:p>
            <a:pPr lvl="0"/>
            <a:r>
              <a:rPr lang="en-US" dirty="0"/>
              <a:t>Presenter title</a:t>
            </a:r>
            <a:endParaRPr lang="en-AU" dirty="0"/>
          </a:p>
        </p:txBody>
      </p:sp>
      <p:sp>
        <p:nvSpPr>
          <p:cNvPr id="16" name="Text Placeholder 14">
            <a:extLst>
              <a:ext uri="{FF2B5EF4-FFF2-40B4-BE49-F238E27FC236}">
                <a16:creationId xmlns:a16="http://schemas.microsoft.com/office/drawing/2014/main" id="{0B9A9D47-05D2-409D-A941-8374F9F8E2D4}"/>
              </a:ext>
            </a:extLst>
          </p:cNvPr>
          <p:cNvSpPr>
            <a:spLocks noGrp="1"/>
          </p:cNvSpPr>
          <p:nvPr>
            <p:ph type="body" sz="quarter" idx="12" hasCustomPrompt="1"/>
          </p:nvPr>
        </p:nvSpPr>
        <p:spPr>
          <a:xfrm>
            <a:off x="359999" y="6192000"/>
            <a:ext cx="4499999"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5040000" y="0"/>
            <a:ext cx="2880000" cy="6858000"/>
          </a:xfrm>
        </p:spPr>
        <p:txBody>
          <a:bodyPr/>
          <a:lstStyle/>
          <a:p>
            <a:r>
              <a:rPr lang="en-US"/>
              <a:t>Click icon to add picture</a:t>
            </a:r>
            <a:endParaRPr lang="en-AU" dirty="0"/>
          </a:p>
        </p:txBody>
      </p:sp>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7919999" y="0"/>
            <a:ext cx="265187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spTree>
    <p:extLst>
      <p:ext uri="{BB962C8B-B14F-4D97-AF65-F5344CB8AC3E}">
        <p14:creationId xmlns:p14="http://schemas.microsoft.com/office/powerpoint/2010/main" val="4236561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accent1"/>
                </a:solidFill>
                <a:latin typeface="Public Sans" pitchFamily="2" charset="0"/>
              </a:defRPr>
            </a:lvl1pPr>
          </a:lstStyle>
          <a:p>
            <a:r>
              <a:rPr lang="en-US" dirty="0"/>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accent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accent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accent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accent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4199414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ver 4">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646A5C8-9FAD-4A32-B2BD-9D5DD5101B50}"/>
              </a:ext>
              <a:ext uri="{C183D7F6-B498-43B3-948B-1728B52AA6E4}">
                <adec:decorative xmlns:adec="http://schemas.microsoft.com/office/drawing/2017/decorative" val="1"/>
              </a:ext>
            </a:extLst>
          </p:cNvPr>
          <p:cNvSpPr/>
          <p:nvPr userDrawn="1"/>
        </p:nvSpPr>
        <p:spPr>
          <a:xfrm>
            <a:off x="0" y="0"/>
            <a:ext cx="7128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bg1"/>
              </a:solidFill>
              <a:latin typeface="Public Sans" pitchFamily="2" charset="0"/>
            </a:endParaRPr>
          </a:p>
        </p:txBody>
      </p:sp>
      <p:cxnSp>
        <p:nvCxnSpPr>
          <p:cNvPr id="12" name="Straight Connector 11">
            <a:extLst>
              <a:ext uri="{FF2B5EF4-FFF2-40B4-BE49-F238E27FC236}">
                <a16:creationId xmlns:a16="http://schemas.microsoft.com/office/drawing/2014/main" id="{3283C022-C11C-47A8-B2C6-38BBC7F57777}"/>
              </a:ext>
              <a:ext uri="{C183D7F6-B498-43B3-948B-1728B52AA6E4}">
                <adec:decorative xmlns:adec="http://schemas.microsoft.com/office/drawing/2017/decorative" val="1"/>
              </a:ext>
            </a:extLst>
          </p:cNvPr>
          <p:cNvCxnSpPr>
            <a:cxnSpLocks/>
          </p:cNvCxnSpPr>
          <p:nvPr userDrawn="1"/>
        </p:nvCxnSpPr>
        <p:spPr>
          <a:xfrm>
            <a:off x="360000" y="360000"/>
            <a:ext cx="0" cy="619200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Footer Placeholder 4">
            <a:extLst>
              <a:ext uri="{FF2B5EF4-FFF2-40B4-BE49-F238E27FC236}">
                <a16:creationId xmlns:a16="http://schemas.microsoft.com/office/drawing/2014/main" id="{E3775B0C-7FFD-4E7F-AC26-D5F1E787B1CC}"/>
              </a:ext>
              <a:ext uri="{C183D7F6-B498-43B3-948B-1728B52AA6E4}">
                <adec:decorative xmlns:adec="http://schemas.microsoft.com/office/drawing/2017/decorative" val="1"/>
              </a:ext>
            </a:extLst>
          </p:cNvPr>
          <p:cNvSpPr>
            <a:spLocks noGrp="1"/>
          </p:cNvSpPr>
          <p:nvPr>
            <p:ph type="ftr" sz="quarter" idx="3"/>
          </p:nvPr>
        </p:nvSpPr>
        <p:spPr>
          <a:xfrm>
            <a:off x="539999" y="359998"/>
            <a:ext cx="6192000" cy="684000"/>
          </a:xfrm>
          <a:prstGeom prst="rect">
            <a:avLst/>
          </a:prstGeom>
        </p:spPr>
        <p:txBody>
          <a:bodyPr vert="horz" lIns="0" tIns="0" rIns="0" bIns="0" rtlCol="0" anchor="t">
            <a:noAutofit/>
          </a:bodyPr>
          <a:lstStyle>
            <a:lvl1pPr algn="l">
              <a:defRPr sz="1400">
                <a:solidFill>
                  <a:schemeClr val="bg1"/>
                </a:solidFill>
                <a:latin typeface="Public Sans" pitchFamily="2" charset="0"/>
              </a:defRPr>
            </a:lvl1pPr>
          </a:lstStyle>
          <a:p>
            <a:r>
              <a:rPr lang="en-US"/>
              <a:t>NSW Department of Education</a:t>
            </a:r>
            <a:endParaRPr lang="en-AU" dirty="0"/>
          </a:p>
        </p:txBody>
      </p:sp>
      <p:sp>
        <p:nvSpPr>
          <p:cNvPr id="2" name="Title 1"/>
          <p:cNvSpPr>
            <a:spLocks noGrp="1"/>
          </p:cNvSpPr>
          <p:nvPr>
            <p:ph type="ctrTitle" hasCustomPrompt="1"/>
          </p:nvPr>
        </p:nvSpPr>
        <p:spPr>
          <a:xfrm>
            <a:off x="539999" y="1044000"/>
            <a:ext cx="6191997" cy="2520000"/>
          </a:xfrm>
          <a:ln>
            <a:noFill/>
          </a:ln>
        </p:spPr>
        <p:txBody>
          <a:bodyPr anchor="b">
            <a:noAutofit/>
          </a:bodyPr>
          <a:lstStyle>
            <a:lvl1pPr algn="l">
              <a:lnSpc>
                <a:spcPct val="90000"/>
              </a:lnSpc>
              <a:defRPr sz="4800">
                <a:solidFill>
                  <a:schemeClr val="bg1"/>
                </a:solidFill>
                <a:latin typeface="+mj-lt"/>
              </a:defRPr>
            </a:lvl1pPr>
          </a:lstStyle>
          <a:p>
            <a:r>
              <a:rPr lang="en-US" dirty="0"/>
              <a:t>Presentation </a:t>
            </a:r>
            <a:br>
              <a:rPr lang="en-US" dirty="0"/>
            </a:br>
            <a:r>
              <a:rPr lang="en-US" dirty="0"/>
              <a:t>title</a:t>
            </a:r>
          </a:p>
        </p:txBody>
      </p:sp>
      <p:sp>
        <p:nvSpPr>
          <p:cNvPr id="11" name="Text Placeholder 10">
            <a:extLst>
              <a:ext uri="{FF2B5EF4-FFF2-40B4-BE49-F238E27FC236}">
                <a16:creationId xmlns:a16="http://schemas.microsoft.com/office/drawing/2014/main" id="{AA33BD13-5953-47AF-A601-951A768FEDA1}"/>
              </a:ext>
            </a:extLst>
          </p:cNvPr>
          <p:cNvSpPr>
            <a:spLocks noGrp="1"/>
          </p:cNvSpPr>
          <p:nvPr>
            <p:ph type="body" sz="quarter" idx="10" hasCustomPrompt="1"/>
          </p:nvPr>
        </p:nvSpPr>
        <p:spPr>
          <a:xfrm>
            <a:off x="540000" y="3708000"/>
            <a:ext cx="6191996" cy="1188000"/>
          </a:xfrm>
        </p:spPr>
        <p:txBody>
          <a:bodyPr anchor="t">
            <a:noAutofit/>
          </a:bodyPr>
          <a:lstStyle>
            <a:lvl1pPr>
              <a:defRPr sz="2000">
                <a:solidFill>
                  <a:schemeClr val="accent2"/>
                </a:solidFill>
                <a:latin typeface="+mj-lt"/>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Subtitle</a:t>
            </a:r>
          </a:p>
        </p:txBody>
      </p:sp>
      <p:sp>
        <p:nvSpPr>
          <p:cNvPr id="8" name="Text Placeholder 14">
            <a:extLst>
              <a:ext uri="{FF2B5EF4-FFF2-40B4-BE49-F238E27FC236}">
                <a16:creationId xmlns:a16="http://schemas.microsoft.com/office/drawing/2014/main" id="{5FC58E93-7580-E9FF-6148-0F5E545477CE}"/>
              </a:ext>
            </a:extLst>
          </p:cNvPr>
          <p:cNvSpPr>
            <a:spLocks noGrp="1"/>
          </p:cNvSpPr>
          <p:nvPr>
            <p:ph type="body" sz="quarter" idx="16" hasCustomPrompt="1"/>
          </p:nvPr>
        </p:nvSpPr>
        <p:spPr>
          <a:xfrm>
            <a:off x="540000" y="5039998"/>
            <a:ext cx="6191993" cy="288000"/>
          </a:xfrm>
        </p:spPr>
        <p:txBody>
          <a:bodyPr>
            <a:noAutofit/>
          </a:bodyPr>
          <a:lstStyle>
            <a:lvl1pPr>
              <a:spcAft>
                <a:spcPts val="0"/>
              </a:spcAft>
              <a:defRPr sz="1800" b="1">
                <a:solidFill>
                  <a:schemeClr val="bg1"/>
                </a:solidFill>
                <a:latin typeface="+mn-lt"/>
              </a:defRPr>
            </a:lvl1pPr>
            <a:lvl2pPr>
              <a:spcAft>
                <a:spcPts val="0"/>
              </a:spcAft>
              <a:defRPr sz="1800" b="0">
                <a:solidFill>
                  <a:schemeClr val="bg1"/>
                </a:solidFill>
                <a:latin typeface="+mj-lt"/>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Presenter name</a:t>
            </a:r>
          </a:p>
        </p:txBody>
      </p:sp>
      <p:sp>
        <p:nvSpPr>
          <p:cNvPr id="3" name="Text Placeholder 7">
            <a:extLst>
              <a:ext uri="{FF2B5EF4-FFF2-40B4-BE49-F238E27FC236}">
                <a16:creationId xmlns:a16="http://schemas.microsoft.com/office/drawing/2014/main" id="{1F0629B0-A42C-4FB6-B454-03D8AB00E863}"/>
              </a:ext>
            </a:extLst>
          </p:cNvPr>
          <p:cNvSpPr>
            <a:spLocks noGrp="1"/>
          </p:cNvSpPr>
          <p:nvPr>
            <p:ph type="body" sz="quarter" idx="14" hasCustomPrompt="1"/>
          </p:nvPr>
        </p:nvSpPr>
        <p:spPr>
          <a:xfrm>
            <a:off x="540000" y="5327998"/>
            <a:ext cx="6191989" cy="792000"/>
          </a:xfrm>
        </p:spPr>
        <p:txBody>
          <a:bodyPr/>
          <a:lstStyle>
            <a:lvl1pPr>
              <a:defRPr sz="1800">
                <a:solidFill>
                  <a:schemeClr val="bg1"/>
                </a:solidFill>
              </a:defRPr>
            </a:lvl1pPr>
          </a:lstStyle>
          <a:p>
            <a:pPr lvl="0"/>
            <a:r>
              <a:rPr lang="en-US" dirty="0"/>
              <a:t>Presenter title</a:t>
            </a:r>
            <a:endParaRPr lang="en-AU" dirty="0"/>
          </a:p>
        </p:txBody>
      </p:sp>
      <p:sp>
        <p:nvSpPr>
          <p:cNvPr id="7" name="Text Placeholder 14">
            <a:extLst>
              <a:ext uri="{FF2B5EF4-FFF2-40B4-BE49-F238E27FC236}">
                <a16:creationId xmlns:a16="http://schemas.microsoft.com/office/drawing/2014/main" id="{FC583E1C-2B14-0034-2E56-1DF5C19C56FD}"/>
              </a:ext>
            </a:extLst>
          </p:cNvPr>
          <p:cNvSpPr>
            <a:spLocks noGrp="1"/>
          </p:cNvSpPr>
          <p:nvPr>
            <p:ph type="body" sz="quarter" idx="15" hasCustomPrompt="1"/>
          </p:nvPr>
        </p:nvSpPr>
        <p:spPr>
          <a:xfrm>
            <a:off x="540000" y="6192000"/>
            <a:ext cx="6191993" cy="360000"/>
          </a:xfrm>
        </p:spPr>
        <p:txBody>
          <a:bodyPr anchor="b" anchorCtr="0">
            <a:noAutofit/>
          </a:bodyPr>
          <a:lstStyle>
            <a:lvl1pPr algn="l">
              <a:defRPr sz="1800" b="0">
                <a:solidFill>
                  <a:schemeClr val="bg1"/>
                </a:solidFill>
                <a:latin typeface="+mn-lt"/>
              </a:defRPr>
            </a:lvl1pPr>
            <a:lvl2pPr>
              <a:defRPr sz="1600">
                <a:solidFill>
                  <a:schemeClr val="bg1"/>
                </a:solidFill>
              </a:defRPr>
            </a:lvl2pPr>
            <a:lvl3pPr marL="0" indent="0">
              <a:buNone/>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00 Month YY20</a:t>
            </a:r>
          </a:p>
        </p:txBody>
      </p:sp>
      <p:sp>
        <p:nvSpPr>
          <p:cNvPr id="5" name="Picture Placeholder 4">
            <a:extLst>
              <a:ext uri="{FF2B5EF4-FFF2-40B4-BE49-F238E27FC236}">
                <a16:creationId xmlns:a16="http://schemas.microsoft.com/office/drawing/2014/main" id="{47081598-8EF9-4067-828C-DA3306F39365}"/>
              </a:ext>
              <a:ext uri="{C183D7F6-B498-43B3-948B-1728B52AA6E4}">
                <adec:decorative xmlns:adec="http://schemas.microsoft.com/office/drawing/2017/decorative" val="1"/>
              </a:ext>
            </a:extLst>
          </p:cNvPr>
          <p:cNvSpPr>
            <a:spLocks noGrp="1"/>
          </p:cNvSpPr>
          <p:nvPr>
            <p:ph type="pic" sz="quarter" idx="13"/>
          </p:nvPr>
        </p:nvSpPr>
        <p:spPr>
          <a:xfrm>
            <a:off x="7128000" y="0"/>
            <a:ext cx="3708000" cy="6858000"/>
          </a:xfrm>
        </p:spPr>
        <p:txBody>
          <a:bodyPr/>
          <a:lstStyle/>
          <a:p>
            <a:r>
              <a:rPr lang="en-US"/>
              <a:t>Click icon to add picture</a:t>
            </a:r>
            <a:endParaRPr lang="en-AU" dirty="0"/>
          </a:p>
        </p:txBody>
      </p:sp>
    </p:spTree>
    <p:extLst>
      <p:ext uri="{BB962C8B-B14F-4D97-AF65-F5344CB8AC3E}">
        <p14:creationId xmlns:p14="http://schemas.microsoft.com/office/powerpoint/2010/main" val="132944443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image" Target="../media/image2.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theme" Target="../theme/theme1.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10080000" cy="1008000"/>
          </a:xfrm>
          <a:prstGeom prst="rect">
            <a:avLst/>
          </a:prstGeom>
        </p:spPr>
        <p:txBody>
          <a:bodyPr vert="horz" lIns="0" tIns="0" rIns="0" bIns="0" rtlCol="0" anchor="t">
            <a:noAutofit/>
          </a:bodyPr>
          <a:lstStyle/>
          <a:p>
            <a:r>
              <a:rPr lang="en-US"/>
              <a:t>Click to edit Master title style</a:t>
            </a:r>
            <a:endParaRPr lang="en-US" dirty="0"/>
          </a:p>
        </p:txBody>
      </p:sp>
      <p:pic>
        <p:nvPicPr>
          <p:cNvPr id="8" name="Picture 7" descr="NSW Government logo">
            <a:extLst>
              <a:ext uri="{FF2B5EF4-FFF2-40B4-BE49-F238E27FC236}">
                <a16:creationId xmlns:a16="http://schemas.microsoft.com/office/drawing/2014/main" id="{CCBF5FED-71CD-4122-8BE4-CA4C03A99224}"/>
              </a:ext>
            </a:extLst>
          </p:cNvPr>
          <p:cNvPicPr>
            <a:picLocks noChangeAspect="1"/>
          </p:cNvPicPr>
          <p:nvPr userDrawn="1"/>
        </p:nvPicPr>
        <p:blipFill>
          <a:blip r:embed="rId47" cstate="screen">
            <a:extLst>
              <a:ext uri="{28A0092B-C50C-407E-A947-70E740481C1C}">
                <a14:useLocalDpi xmlns:a14="http://schemas.microsoft.com/office/drawing/2010/main" val="0"/>
              </a:ext>
            </a:extLst>
          </a:blip>
          <a:srcRect/>
          <a:stretch/>
        </p:blipFill>
        <p:spPr>
          <a:xfrm>
            <a:off x="11214000" y="360321"/>
            <a:ext cx="630000" cy="684882"/>
          </a:xfrm>
          <a:prstGeom prst="rect">
            <a:avLst/>
          </a:prstGeom>
        </p:spPr>
      </p:pic>
      <p:sp>
        <p:nvSpPr>
          <p:cNvPr id="3" name="Text Placeholder 2"/>
          <p:cNvSpPr>
            <a:spLocks noGrp="1"/>
          </p:cNvSpPr>
          <p:nvPr>
            <p:ph type="body" idx="1"/>
          </p:nvPr>
        </p:nvSpPr>
        <p:spPr>
          <a:xfrm>
            <a:off x="360000" y="1620000"/>
            <a:ext cx="11484000" cy="4536000"/>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11124000" y="6516000"/>
            <a:ext cx="720000" cy="180000"/>
          </a:xfrm>
          <a:prstGeom prst="rect">
            <a:avLst/>
          </a:prstGeom>
        </p:spPr>
        <p:txBody>
          <a:bodyPr vert="horz" lIns="0" tIns="0" rIns="0" bIns="0" rtlCol="0" anchor="t"/>
          <a:lstStyle>
            <a:lvl1pPr algn="r">
              <a:defRPr sz="1200">
                <a:solidFill>
                  <a:schemeClr val="tx1"/>
                </a:solidFill>
                <a:latin typeface="+mn-lt"/>
              </a:defRPr>
            </a:lvl1pPr>
          </a:lstStyle>
          <a:p>
            <a:fld id="{10A01DC5-1685-4615-8240-15192985C6A2}" type="slidenum">
              <a:rPr lang="en-AU" smtClean="0"/>
              <a:pPr/>
              <a:t>‹#›</a:t>
            </a:fld>
            <a:endParaRPr lang="en-AU" dirty="0"/>
          </a:p>
        </p:txBody>
      </p:sp>
      <p:sp>
        <p:nvSpPr>
          <p:cNvPr id="9" name="TextBox 8">
            <a:extLst>
              <a:ext uri="{FF2B5EF4-FFF2-40B4-BE49-F238E27FC236}">
                <a16:creationId xmlns:a16="http://schemas.microsoft.com/office/drawing/2014/main" id="{E98AFF8C-6EAC-4301-9800-49DD3EDD38B8}"/>
              </a:ext>
              <a:ext uri="{C183D7F6-B498-43B3-948B-1728B52AA6E4}">
                <adec:decorative xmlns:adec="http://schemas.microsoft.com/office/drawing/2017/decorative" val="1"/>
              </a:ext>
            </a:extLst>
          </p:cNvPr>
          <p:cNvSpPr txBox="1"/>
          <p:nvPr userDrawn="1"/>
        </p:nvSpPr>
        <p:spPr>
          <a:xfrm>
            <a:off x="-2622931" y="14626"/>
            <a:ext cx="2544960" cy="5539978"/>
          </a:xfrm>
          <a:prstGeom prst="rect">
            <a:avLst/>
          </a:prstGeom>
          <a:noFill/>
        </p:spPr>
        <p:txBody>
          <a:bodyPr wrap="square" lIns="0" tIns="0" rIns="0" bIns="0" rtlCol="0">
            <a:spAutoFit/>
          </a:bodyPr>
          <a:lstStyle/>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OPEN IN DESKTOP APP</a:t>
            </a:r>
          </a:p>
          <a:p>
            <a:pPr marL="163681" marR="0" lvl="0" indent="-163681" algn="l" defTabSz="609585" rtl="0" eaLnBrk="1" fontAlgn="auto" latinLnBrk="0" hangingPunct="1">
              <a:lnSpc>
                <a:spcPct val="100000"/>
              </a:lnSpc>
              <a:spcBef>
                <a:spcPts val="0"/>
              </a:spcBef>
              <a:spcAft>
                <a:spcPts val="0"/>
              </a:spcAft>
              <a:buClrTx/>
              <a:buSzTx/>
              <a:buFont typeface="+mj-lt"/>
              <a:buNone/>
              <a:tabLst/>
              <a:defRPr/>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This will enable full functionality of the template.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CHOOSE A SLIDE STYLE FROM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Home tab</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New Slide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Choose layout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If layout goes awry, select Reset</a:t>
            </a: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TEXT</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There are 5 levels of formatted text available.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Please move between text  levels using the increase/decrease button on the menu above.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CHANGE SLIDE BACKGROUND/COLOUR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Design Menu</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Format Background</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colour from palette 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or Texture Fill</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image </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REPLACE IMAGE IN SHAPE OR ON PAGE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Right click on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Picture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Select your image</a:t>
            </a:r>
          </a:p>
          <a:p>
            <a:pPr marL="0" indent="0" algn="l">
              <a:buFont typeface="+mj-lt"/>
              <a:buNone/>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OR</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Delete the image</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icon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Find the new image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TO REPOSITION IMAGE WITHIN SHAPE </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image</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Picture Format menu</a:t>
            </a:r>
          </a:p>
          <a:p>
            <a:pPr marL="239178" indent="-239178" algn="l">
              <a:buFont typeface="+mj-lt"/>
              <a:buAutoNum type="arabicPeriod"/>
            </a:pPr>
            <a:r>
              <a:rPr lang="en-US" sz="800" b="0" kern="1200" baseline="0" noProof="0" dirty="0">
                <a:solidFill>
                  <a:schemeClr val="bg1">
                    <a:lumMod val="65000"/>
                  </a:schemeClr>
                </a:solidFill>
                <a:latin typeface="Arial" panose="020B0604020202020204" pitchFamily="34" charset="0"/>
                <a:ea typeface="+mn-ea"/>
                <a:cs typeface="Arial" panose="020B0604020202020204" pitchFamily="34" charset="0"/>
              </a:rPr>
              <a:t>Click on Crop button dropdown</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fit the whole image inside select FIT</a:t>
            </a:r>
          </a:p>
          <a:p>
            <a:pPr marL="239178" indent="-239178" algn="l">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To use only a portion select FILL then crop, move or resize image to show properly within shape.</a:t>
            </a:r>
          </a:p>
          <a:p>
            <a:pPr marL="163681" indent="-163681" algn="l">
              <a:buFont typeface="+mj-lt"/>
              <a:buNone/>
            </a:pPr>
            <a:endPar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endParaRPr>
          </a:p>
          <a:p>
            <a:pPr marL="163681" indent="-163681" algn="l">
              <a:buFont typeface="+mj-lt"/>
              <a:buNone/>
            </a:pPr>
            <a:r>
              <a:rPr lang="en-AU" sz="800" b="1" kern="1200" baseline="0" noProof="0" dirty="0">
                <a:solidFill>
                  <a:schemeClr val="bg1">
                    <a:lumMod val="65000"/>
                  </a:schemeClr>
                </a:solidFill>
                <a:latin typeface="Arial" panose="020B0604020202020204" pitchFamily="34" charset="0"/>
                <a:ea typeface="+mn-ea"/>
                <a:cs typeface="Arial" panose="020B0604020202020204" pitchFamily="34" charset="0"/>
              </a:rPr>
              <a:t>ADD/CHANGE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Insert Menu</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Header &amp; Footer</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Tick to activate/Untick to remove</a:t>
            </a:r>
          </a:p>
          <a:p>
            <a:pPr marL="239178" lvl="0" indent="-239178" algn="l" defTabSz="1219170" rtl="0" eaLnBrk="1" latinLnBrk="0" hangingPunct="1">
              <a:buFont typeface="+mj-lt"/>
              <a:buAutoNum type="arabicPeriod"/>
            </a:pPr>
            <a:r>
              <a:rPr lang="en-AU" sz="800" b="0" kern="1200" baseline="0" noProof="0" dirty="0">
                <a:solidFill>
                  <a:schemeClr val="bg1">
                    <a:lumMod val="65000"/>
                  </a:schemeClr>
                </a:solidFill>
                <a:latin typeface="Arial" panose="020B0604020202020204" pitchFamily="34" charset="0"/>
                <a:ea typeface="+mn-ea"/>
                <a:cs typeface="Arial" panose="020B0604020202020204" pitchFamily="34" charset="0"/>
              </a:rPr>
              <a:t>Change text</a:t>
            </a:r>
          </a:p>
        </p:txBody>
      </p:sp>
      <p:pic>
        <p:nvPicPr>
          <p:cNvPr id="11" name="Picture 10">
            <a:extLst>
              <a:ext uri="{FF2B5EF4-FFF2-40B4-BE49-F238E27FC236}">
                <a16:creationId xmlns:a16="http://schemas.microsoft.com/office/drawing/2014/main" id="{95497C0B-0C24-4334-9150-A2D01FE29EBB}"/>
              </a:ext>
              <a:ext uri="{C183D7F6-B498-43B3-948B-1728B52AA6E4}">
                <adec:decorative xmlns:adec="http://schemas.microsoft.com/office/drawing/2017/decorative" val="1"/>
              </a:ext>
            </a:extLst>
          </p:cNvPr>
          <p:cNvPicPr>
            <a:picLocks noChangeAspect="1"/>
          </p:cNvPicPr>
          <p:nvPr userDrawn="1"/>
        </p:nvPicPr>
        <p:blipFill>
          <a:blip r:embed="rId48">
            <a:extLst>
              <a:ext uri="{28A0092B-C50C-407E-A947-70E740481C1C}">
                <a14:useLocalDpi xmlns:a14="http://schemas.microsoft.com/office/drawing/2010/main" val="0"/>
              </a:ext>
            </a:extLst>
          </a:blip>
          <a:stretch>
            <a:fillRect/>
          </a:stretch>
        </p:blipFill>
        <p:spPr>
          <a:xfrm>
            <a:off x="-2622931" y="1682950"/>
            <a:ext cx="632972" cy="215628"/>
          </a:xfrm>
          <a:prstGeom prst="rect">
            <a:avLst/>
          </a:prstGeom>
        </p:spPr>
      </p:pic>
    </p:spTree>
    <p:extLst>
      <p:ext uri="{BB962C8B-B14F-4D97-AF65-F5344CB8AC3E}">
        <p14:creationId xmlns:p14="http://schemas.microsoft.com/office/powerpoint/2010/main" val="4123316428"/>
      </p:ext>
    </p:extLst>
  </p:cSld>
  <p:clrMap bg1="lt1" tx1="dk1" bg2="lt2" tx2="dk2" accent1="accent1" accent2="accent2" accent3="accent3" accent4="accent4" accent5="accent5" accent6="accent6" hlink="hlink" folHlink="folHlink"/>
  <p:sldLayoutIdLst>
    <p:sldLayoutId id="2147483661" r:id="rId1"/>
    <p:sldLayoutId id="2147483703" r:id="rId2"/>
    <p:sldLayoutId id="2147483702" r:id="rId3"/>
    <p:sldLayoutId id="2147483688" r:id="rId4"/>
    <p:sldLayoutId id="2147483705" r:id="rId5"/>
    <p:sldLayoutId id="2147483668" r:id="rId6"/>
    <p:sldLayoutId id="2147483704" r:id="rId7"/>
    <p:sldLayoutId id="2147483671" r:id="rId8"/>
    <p:sldLayoutId id="2147483706" r:id="rId9"/>
    <p:sldLayoutId id="2147483673" r:id="rId10"/>
    <p:sldLayoutId id="2147483700" r:id="rId11"/>
    <p:sldLayoutId id="2147483674" r:id="rId12"/>
    <p:sldLayoutId id="2147483701" r:id="rId13"/>
    <p:sldLayoutId id="2147483707" r:id="rId14"/>
    <p:sldLayoutId id="2147483708" r:id="rId15"/>
    <p:sldLayoutId id="2147483675" r:id="rId16"/>
    <p:sldLayoutId id="2147483676" r:id="rId17"/>
    <p:sldLayoutId id="2147483662" r:id="rId18"/>
    <p:sldLayoutId id="2147483690" r:id="rId19"/>
    <p:sldLayoutId id="2147483672" r:id="rId20"/>
    <p:sldLayoutId id="2147483691" r:id="rId21"/>
    <p:sldLayoutId id="2147483677" r:id="rId22"/>
    <p:sldLayoutId id="2147483692" r:id="rId23"/>
    <p:sldLayoutId id="2147483678" r:id="rId24"/>
    <p:sldLayoutId id="2147483698" r:id="rId25"/>
    <p:sldLayoutId id="2147483699" r:id="rId26"/>
    <p:sldLayoutId id="2147483689" r:id="rId27"/>
    <p:sldLayoutId id="2147483664" r:id="rId28"/>
    <p:sldLayoutId id="2147483693" r:id="rId29"/>
    <p:sldLayoutId id="2147483684" r:id="rId30"/>
    <p:sldLayoutId id="2147483694" r:id="rId31"/>
    <p:sldLayoutId id="2147483679" r:id="rId32"/>
    <p:sldLayoutId id="2147483695" r:id="rId33"/>
    <p:sldLayoutId id="2147483687" r:id="rId34"/>
    <p:sldLayoutId id="2147483696" r:id="rId35"/>
    <p:sldLayoutId id="2147483680" r:id="rId36"/>
    <p:sldLayoutId id="2147483681" r:id="rId37"/>
    <p:sldLayoutId id="2147483682" r:id="rId38"/>
    <p:sldLayoutId id="2147483697" r:id="rId39"/>
    <p:sldLayoutId id="2147483685" r:id="rId40"/>
    <p:sldLayoutId id="2147483686" r:id="rId41"/>
    <p:sldLayoutId id="2147483665" r:id="rId42"/>
    <p:sldLayoutId id="2147483666" r:id="rId43"/>
    <p:sldLayoutId id="2147483667" r:id="rId44"/>
    <p:sldLayoutId id="2147483709" r:id="rId45"/>
  </p:sldLayoutIdLst>
  <p:hf hdr="0" dt="0"/>
  <p:txStyles>
    <p:titleStyle>
      <a:lvl1pPr algn="l" defTabSz="914377"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0" indent="0" algn="l" defTabSz="914377" rtl="0" eaLnBrk="1" latinLnBrk="0" hangingPunct="1">
        <a:lnSpc>
          <a:spcPct val="100000"/>
        </a:lnSpc>
        <a:spcBef>
          <a:spcPts val="0"/>
        </a:spcBef>
        <a:spcAft>
          <a:spcPts val="1200"/>
        </a:spcAft>
        <a:buFont typeface="Arial" panose="020B0604020202020204" pitchFamily="34" charset="0"/>
        <a:buNone/>
        <a:defRPr sz="2000" b="0" kern="1200">
          <a:solidFill>
            <a:schemeClr val="tx1"/>
          </a:solidFill>
          <a:latin typeface="+mn-lt"/>
          <a:ea typeface="+mn-ea"/>
          <a:cs typeface="+mn-cs"/>
        </a:defRPr>
      </a:lvl1pPr>
      <a:lvl2pPr marL="0" indent="0" algn="l" defTabSz="914377" rtl="0" eaLnBrk="1" latinLnBrk="0" hangingPunct="1">
        <a:lnSpc>
          <a:spcPct val="100000"/>
        </a:lnSpc>
        <a:spcBef>
          <a:spcPts val="0"/>
        </a:spcBef>
        <a:spcAft>
          <a:spcPts val="600"/>
        </a:spcAft>
        <a:buFont typeface="Arial" panose="020B0604020202020204" pitchFamily="34" charset="0"/>
        <a:buNone/>
        <a:defRPr sz="1800" b="1" kern="1200">
          <a:solidFill>
            <a:schemeClr val="tx1"/>
          </a:solidFill>
          <a:latin typeface="+mn-lt"/>
          <a:ea typeface="+mn-ea"/>
          <a:cs typeface="+mn-cs"/>
        </a:defRPr>
      </a:lvl2pPr>
      <a:lvl3pPr marL="0" indent="0" algn="l" defTabSz="914377" rtl="0" eaLnBrk="1" latinLnBrk="0" hangingPunct="1">
        <a:lnSpc>
          <a:spcPct val="100000"/>
        </a:lnSpc>
        <a:spcBef>
          <a:spcPts val="0"/>
        </a:spcBef>
        <a:spcAft>
          <a:spcPts val="600"/>
        </a:spcAft>
        <a:buFont typeface="Arial" panose="020B0604020202020204" pitchFamily="34" charset="0"/>
        <a:buNone/>
        <a:defRPr sz="1800" kern="1200">
          <a:solidFill>
            <a:schemeClr val="tx1"/>
          </a:solidFill>
          <a:latin typeface="+mn-lt"/>
          <a:ea typeface="+mn-ea"/>
          <a:cs typeface="+mn-cs"/>
        </a:defRPr>
      </a:lvl3pPr>
      <a:lvl4pPr marL="0" indent="-180000" algn="l" defTabSz="914377" rtl="0" eaLnBrk="1" latinLnBrk="0" hangingPunct="1">
        <a:lnSpc>
          <a:spcPct val="100000"/>
        </a:lnSpc>
        <a:spcBef>
          <a:spcPts val="0"/>
        </a:spcBef>
        <a:spcAft>
          <a:spcPts val="600"/>
        </a:spcAft>
        <a:buFont typeface="Arial" panose="020B0604020202020204" pitchFamily="34" charset="0"/>
        <a:buChar char="•"/>
        <a:defRPr sz="1800" kern="1200">
          <a:solidFill>
            <a:schemeClr val="tx1"/>
          </a:solidFill>
          <a:latin typeface="+mn-lt"/>
          <a:ea typeface="+mn-ea"/>
          <a:cs typeface="+mn-cs"/>
        </a:defRPr>
      </a:lvl4pPr>
      <a:lvl5pPr marL="360000" indent="-180000" algn="l" defTabSz="914377" rtl="0" eaLnBrk="1" latinLnBrk="0" hangingPunct="1">
        <a:lnSpc>
          <a:spcPct val="100000"/>
        </a:lnSpc>
        <a:spcBef>
          <a:spcPts val="0"/>
        </a:spcBef>
        <a:spcAft>
          <a:spcPts val="600"/>
        </a:spcAft>
        <a:buFont typeface="Times New Roman" panose="02020603050405020304" pitchFamily="18"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44.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3.xml"/><Relationship Id="rId6" Type="http://schemas.openxmlformats.org/officeDocument/2006/relationships/image" Target="../media/image16.png"/><Relationship Id="rId5" Type="http://schemas.openxmlformats.org/officeDocument/2006/relationships/image" Target="../media/image8.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43.xml"/><Relationship Id="rId5" Type="http://schemas.openxmlformats.org/officeDocument/2006/relationships/image" Target="../media/image10.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4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43.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hyperlink" Target="https://education.nsw.gov.au/rights-and-accountability/copyright" TargetMode="External"/><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D0A4FDE-10EE-17E3-BF60-36816CF7CFBA}"/>
              </a:ext>
            </a:extLst>
          </p:cNvPr>
          <p:cNvSpPr>
            <a:spLocks noGrp="1"/>
          </p:cNvSpPr>
          <p:nvPr>
            <p:ph type="ctrTitle"/>
          </p:nvPr>
        </p:nvSpPr>
        <p:spPr>
          <a:xfrm>
            <a:off x="3599997" y="2350266"/>
            <a:ext cx="6948000" cy="2309088"/>
          </a:xfrm>
        </p:spPr>
        <p:txBody>
          <a:bodyPr/>
          <a:lstStyle/>
          <a:p>
            <a:r>
              <a:rPr lang="ja-JP" altLang="en-US" dirty="0"/>
              <a:t>に </a:t>
            </a:r>
            <a:r>
              <a:rPr lang="en-AU" dirty="0"/>
              <a:t>particle with </a:t>
            </a:r>
            <a:r>
              <a:rPr lang="ja-JP" altLang="en-US" dirty="0"/>
              <a:t>いきます</a:t>
            </a:r>
            <a:endParaRPr lang="en-AU" dirty="0"/>
          </a:p>
        </p:txBody>
      </p:sp>
      <p:grpSp>
        <p:nvGrpSpPr>
          <p:cNvPr id="3" name="Group 2">
            <a:extLst>
              <a:ext uri="{FF2B5EF4-FFF2-40B4-BE49-F238E27FC236}">
                <a16:creationId xmlns:a16="http://schemas.microsoft.com/office/drawing/2014/main" id="{323298D2-6A4D-E6A7-6A49-8356EE8697B0}"/>
              </a:ext>
              <a:ext uri="{C183D7F6-B498-43B3-948B-1728B52AA6E4}">
                <adec:decorative xmlns:adec="http://schemas.microsoft.com/office/drawing/2017/decorative" val="1"/>
              </a:ext>
            </a:extLst>
          </p:cNvPr>
          <p:cNvGrpSpPr/>
          <p:nvPr/>
        </p:nvGrpSpPr>
        <p:grpSpPr>
          <a:xfrm>
            <a:off x="150473" y="360000"/>
            <a:ext cx="2696751" cy="6164450"/>
            <a:chOff x="150473" y="360000"/>
            <a:chExt cx="2696751" cy="6164450"/>
          </a:xfrm>
        </p:grpSpPr>
        <p:pic>
          <p:nvPicPr>
            <p:cNvPr id="13" name="Picture 12">
              <a:extLst>
                <a:ext uri="{FF2B5EF4-FFF2-40B4-BE49-F238E27FC236}">
                  <a16:creationId xmlns:a16="http://schemas.microsoft.com/office/drawing/2014/main" id="{4CF85F90-1390-6F7D-D0FE-86A3B23A90F4}"/>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73" y="360000"/>
              <a:ext cx="1964808" cy="1599354"/>
            </a:xfrm>
            <a:prstGeom prst="rect">
              <a:avLst/>
            </a:prstGeom>
          </p:spPr>
        </p:pic>
        <p:pic>
          <p:nvPicPr>
            <p:cNvPr id="15" name="Picture 14">
              <a:extLst>
                <a:ext uri="{FF2B5EF4-FFF2-40B4-BE49-F238E27FC236}">
                  <a16:creationId xmlns:a16="http://schemas.microsoft.com/office/drawing/2014/main" id="{5314582C-D2A0-5080-5C47-67FFF1C9A5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696" y="2350266"/>
              <a:ext cx="2026277" cy="2026277"/>
            </a:xfrm>
            <a:prstGeom prst="rect">
              <a:avLst/>
            </a:prstGeom>
          </p:spPr>
        </p:pic>
        <p:pic>
          <p:nvPicPr>
            <p:cNvPr id="14" name="Picture 13">
              <a:extLst>
                <a:ext uri="{FF2B5EF4-FFF2-40B4-BE49-F238E27FC236}">
                  <a16:creationId xmlns:a16="http://schemas.microsoft.com/office/drawing/2014/main" id="{722D254C-570D-EDFC-08AC-0CD82C38B91E}"/>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8246" y="4767455"/>
              <a:ext cx="2058978" cy="1756995"/>
            </a:xfrm>
            <a:prstGeom prst="rect">
              <a:avLst/>
            </a:prstGeom>
          </p:spPr>
        </p:pic>
      </p:grpSp>
      <p:sp>
        <p:nvSpPr>
          <p:cNvPr id="2" name="Footer Placeholder 1">
            <a:extLst>
              <a:ext uri="{FF2B5EF4-FFF2-40B4-BE49-F238E27FC236}">
                <a16:creationId xmlns:a16="http://schemas.microsoft.com/office/drawing/2014/main" id="{3E9A3842-E742-3E0F-F56B-2890E8458EC4}"/>
              </a:ext>
            </a:extLst>
          </p:cNvPr>
          <p:cNvSpPr>
            <a:spLocks noGrp="1"/>
          </p:cNvSpPr>
          <p:nvPr>
            <p:ph type="ftr" sz="quarter" idx="10"/>
          </p:nvPr>
        </p:nvSpPr>
        <p:spPr>
          <a:xfrm>
            <a:off x="3599997" y="6280550"/>
            <a:ext cx="3599996" cy="243900"/>
          </a:xfrm>
        </p:spPr>
        <p:txBody>
          <a:bodyPr/>
          <a:lstStyle/>
          <a:p>
            <a:r>
              <a:rPr lang="en-US" dirty="0"/>
              <a:t>NSW Department of Education</a:t>
            </a:r>
            <a:endParaRPr lang="en-AU" dirty="0"/>
          </a:p>
        </p:txBody>
      </p:sp>
    </p:spTree>
    <p:extLst>
      <p:ext uri="{BB962C8B-B14F-4D97-AF65-F5344CB8AC3E}">
        <p14:creationId xmlns:p14="http://schemas.microsoft.com/office/powerpoint/2010/main" val="12332629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accent4"/>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B68C06-A0BE-EB59-E8AA-43416D087FF7}"/>
              </a:ext>
            </a:extLst>
          </p:cNvPr>
          <p:cNvSpPr txBox="1">
            <a:spLocks noGrp="1"/>
          </p:cNvSpPr>
          <p:nvPr>
            <p:ph type="title" idx="4294967295"/>
          </p:nvPr>
        </p:nvSpPr>
        <p:spPr>
          <a:xfrm>
            <a:off x="2937285" y="5167128"/>
            <a:ext cx="6317428" cy="829876"/>
          </a:xfrm>
          <a:prstGeom prst="rect">
            <a:avLst/>
          </a:prstGeom>
          <a:noFill/>
          <a:ln>
            <a:noFill/>
            <a:prstDash/>
          </a:ln>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165694" marR="0" lvl="0" indent="0" algn="l" defTabSz="609585" rtl="0" eaLnBrk="1" fontAlgn="auto" latinLnBrk="0" hangingPunct="1">
              <a:lnSpc>
                <a:spcPct val="100000"/>
              </a:lnSpc>
              <a:spcBef>
                <a:spcPts val="0"/>
              </a:spcBef>
              <a:spcAft>
                <a:spcPts val="0"/>
              </a:spcAft>
              <a:buClrTx/>
              <a:buSzTx/>
              <a:buFontTx/>
              <a:buNone/>
              <a:tabLst/>
              <a:defRPr/>
            </a:pPr>
            <a:r>
              <a:rPr kumimoji="0" lang="en-AU" sz="1600" b="0" i="0" u="none" strike="noStrike" kern="1200" cap="none" spc="0" normalizeH="0" baseline="0" noProof="0" dirty="0">
                <a:ln>
                  <a:noFill/>
                </a:ln>
                <a:solidFill>
                  <a:schemeClr val="tx1"/>
                </a:solidFill>
                <a:effectLst/>
                <a:uLnTx/>
                <a:uFillTx/>
                <a:latin typeface="+mn-lt"/>
                <a:ea typeface="+mn-ea"/>
                <a:cs typeface="+mn-cs"/>
              </a:rPr>
              <a:t>© State of New South Wales (Department of Education) 2023</a:t>
            </a:r>
          </a:p>
        </p:txBody>
      </p:sp>
      <p:pic>
        <p:nvPicPr>
          <p:cNvPr id="3" name="Graphic 2" descr="NSW Government logo.&#10;">
            <a:extLst>
              <a:ext uri="{FF2B5EF4-FFF2-40B4-BE49-F238E27FC236}">
                <a16:creationId xmlns:a16="http://schemas.microsoft.com/office/drawing/2014/main" id="{03048816-98EF-9BA1-DC9D-082D0E51D2A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3668" y="1089212"/>
            <a:ext cx="3124664" cy="3393269"/>
          </a:xfrm>
          <a:prstGeom prst="rect">
            <a:avLst/>
          </a:prstGeom>
        </p:spPr>
      </p:pic>
    </p:spTree>
    <p:extLst>
      <p:ext uri="{BB962C8B-B14F-4D97-AF65-F5344CB8AC3E}">
        <p14:creationId xmlns:p14="http://schemas.microsoft.com/office/powerpoint/2010/main" val="899458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433F5B-B493-FBC0-F683-EA7C7E31B0A6}"/>
              </a:ext>
            </a:extLst>
          </p:cNvPr>
          <p:cNvSpPr>
            <a:spLocks noGrp="1"/>
          </p:cNvSpPr>
          <p:nvPr>
            <p:ph type="title"/>
          </p:nvPr>
        </p:nvSpPr>
        <p:spPr/>
        <p:txBody>
          <a:bodyPr/>
          <a:lstStyle/>
          <a:p>
            <a:r>
              <a:rPr lang="ja-JP" altLang="en-US" b="1" dirty="0">
                <a:latin typeface="MS Mincho" panose="02020609040205080304" pitchFamily="49" charset="-128"/>
                <a:ea typeface="MS Mincho" panose="02020609040205080304" pitchFamily="49" charset="-128"/>
              </a:rPr>
              <a:t>かわ に いきます。</a:t>
            </a:r>
            <a:endParaRPr lang="en-AU" dirty="0"/>
          </a:p>
        </p:txBody>
      </p:sp>
      <p:grpSp>
        <p:nvGrpSpPr>
          <p:cNvPr id="4" name="Group 3" descr="A girl sitting by the river.">
            <a:extLst>
              <a:ext uri="{FF2B5EF4-FFF2-40B4-BE49-F238E27FC236}">
                <a16:creationId xmlns:a16="http://schemas.microsoft.com/office/drawing/2014/main" id="{A42F51A3-D79A-4834-3F08-3C372CFEFCC0}"/>
              </a:ext>
            </a:extLst>
          </p:cNvPr>
          <p:cNvGrpSpPr/>
          <p:nvPr/>
        </p:nvGrpSpPr>
        <p:grpSpPr>
          <a:xfrm>
            <a:off x="3691514" y="1235036"/>
            <a:ext cx="5301343" cy="4903742"/>
            <a:chOff x="3570514" y="1368000"/>
            <a:chExt cx="5301343" cy="4903742"/>
          </a:xfrm>
        </p:grpSpPr>
        <p:pic>
          <p:nvPicPr>
            <p:cNvPr id="1026" name="Picture 2" descr="川・河原のイラスト">
              <a:extLst>
                <a:ext uri="{FF2B5EF4-FFF2-40B4-BE49-F238E27FC236}">
                  <a16:creationId xmlns:a16="http://schemas.microsoft.com/office/drawing/2014/main" id="{194BEB1E-0E5C-05CB-4C2D-2C2175F621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70514" y="1368000"/>
              <a:ext cx="5301343" cy="49037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D31589D-07FA-5D02-38CD-69983856B1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3732498" y="1928030"/>
              <a:ext cx="1777750" cy="2279167"/>
            </a:xfrm>
            <a:prstGeom prst="rect">
              <a:avLst/>
            </a:prstGeom>
          </p:spPr>
        </p:pic>
      </p:grpSp>
      <p:sp>
        <p:nvSpPr>
          <p:cNvPr id="3" name="Slide Number Placeholder 2">
            <a:extLst>
              <a:ext uri="{FF2B5EF4-FFF2-40B4-BE49-F238E27FC236}">
                <a16:creationId xmlns:a16="http://schemas.microsoft.com/office/drawing/2014/main" id="{3E57B2C6-0FA6-4470-A2E8-7380265592F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2</a:t>
            </a:fld>
            <a:endParaRPr lang="en-AU"/>
          </a:p>
        </p:txBody>
      </p:sp>
    </p:spTree>
    <p:extLst>
      <p:ext uri="{BB962C8B-B14F-4D97-AF65-F5344CB8AC3E}">
        <p14:creationId xmlns:p14="http://schemas.microsoft.com/office/powerpoint/2010/main" val="15154445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E6659-D447-C3B2-2A20-F49BF10C8043}"/>
              </a:ext>
            </a:extLst>
          </p:cNvPr>
          <p:cNvSpPr>
            <a:spLocks noGrp="1"/>
          </p:cNvSpPr>
          <p:nvPr>
            <p:ph type="title"/>
          </p:nvPr>
        </p:nvSpPr>
        <p:spPr/>
        <p:txBody>
          <a:bodyPr/>
          <a:lstStyle/>
          <a:p>
            <a:r>
              <a:rPr lang="ja-JP" altLang="en-US" b="1" dirty="0">
                <a:latin typeface="MS Mincho" panose="02020609040205080304" pitchFamily="49" charset="-128"/>
                <a:ea typeface="MS Mincho" panose="02020609040205080304" pitchFamily="49" charset="-128"/>
              </a:rPr>
              <a:t>はなみ に いきます。</a:t>
            </a:r>
            <a:endParaRPr lang="en-AU" dirty="0"/>
          </a:p>
        </p:txBody>
      </p:sp>
      <p:grpSp>
        <p:nvGrpSpPr>
          <p:cNvPr id="6" name="Group 5" descr="People looking at cherry blossom trees.">
            <a:extLst>
              <a:ext uri="{FF2B5EF4-FFF2-40B4-BE49-F238E27FC236}">
                <a16:creationId xmlns:a16="http://schemas.microsoft.com/office/drawing/2014/main" id="{6D0FFFB2-71A8-771D-9C2C-23D832799663}"/>
              </a:ext>
            </a:extLst>
          </p:cNvPr>
          <p:cNvGrpSpPr/>
          <p:nvPr/>
        </p:nvGrpSpPr>
        <p:grpSpPr>
          <a:xfrm>
            <a:off x="3484688" y="1368000"/>
            <a:ext cx="5002591" cy="4577792"/>
            <a:chOff x="3484688" y="1368000"/>
            <a:chExt cx="5002591" cy="4577792"/>
          </a:xfrm>
        </p:grpSpPr>
        <p:pic>
          <p:nvPicPr>
            <p:cNvPr id="5" name="Picture 4">
              <a:extLst>
                <a:ext uri="{FF2B5EF4-FFF2-40B4-BE49-F238E27FC236}">
                  <a16:creationId xmlns:a16="http://schemas.microsoft.com/office/drawing/2014/main" id="{12704555-9602-0607-9744-048DAD1E7CD4}"/>
                </a:ext>
              </a:extLst>
            </p:cNvPr>
            <p:cNvPicPr>
              <a:picLocks noChangeAspect="1"/>
            </p:cNvPicPr>
            <p:nvPr/>
          </p:nvPicPr>
          <p:blipFill>
            <a:blip r:embed="rId2"/>
            <a:stretch>
              <a:fillRect/>
            </a:stretch>
          </p:blipFill>
          <p:spPr>
            <a:xfrm>
              <a:off x="3484688" y="3440717"/>
              <a:ext cx="1828800" cy="2505075"/>
            </a:xfrm>
            <a:prstGeom prst="rect">
              <a:avLst/>
            </a:prstGeom>
          </p:spPr>
        </p:pic>
        <p:pic>
          <p:nvPicPr>
            <p:cNvPr id="4" name="Picture 3">
              <a:extLst>
                <a:ext uri="{FF2B5EF4-FFF2-40B4-BE49-F238E27FC236}">
                  <a16:creationId xmlns:a16="http://schemas.microsoft.com/office/drawing/2014/main" id="{8D17DB84-6FC7-386E-1B74-BACBC16D4761}"/>
                </a:ext>
              </a:extLst>
            </p:cNvPr>
            <p:cNvPicPr>
              <a:picLocks noChangeAspect="1"/>
            </p:cNvPicPr>
            <p:nvPr/>
          </p:nvPicPr>
          <p:blipFill>
            <a:blip r:embed="rId3"/>
            <a:stretch>
              <a:fillRect/>
            </a:stretch>
          </p:blipFill>
          <p:spPr>
            <a:xfrm>
              <a:off x="4729898" y="1368000"/>
              <a:ext cx="3757381" cy="3765940"/>
            </a:xfrm>
            <a:prstGeom prst="rect">
              <a:avLst/>
            </a:prstGeom>
          </p:spPr>
        </p:pic>
      </p:grpSp>
      <p:sp>
        <p:nvSpPr>
          <p:cNvPr id="3" name="Slide Number Placeholder 2">
            <a:extLst>
              <a:ext uri="{FF2B5EF4-FFF2-40B4-BE49-F238E27FC236}">
                <a16:creationId xmlns:a16="http://schemas.microsoft.com/office/drawing/2014/main" id="{2BDC54C5-FAF1-1456-F94A-B0E398BD317B}"/>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3</a:t>
            </a:fld>
            <a:endParaRPr lang="en-AU" dirty="0"/>
          </a:p>
        </p:txBody>
      </p:sp>
    </p:spTree>
    <p:extLst>
      <p:ext uri="{BB962C8B-B14F-4D97-AF65-F5344CB8AC3E}">
        <p14:creationId xmlns:p14="http://schemas.microsoft.com/office/powerpoint/2010/main" val="16559558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4E998-57CC-3EA1-C7F5-0B8F495D5E0D}"/>
              </a:ext>
            </a:extLst>
          </p:cNvPr>
          <p:cNvSpPr>
            <a:spLocks noGrp="1"/>
          </p:cNvSpPr>
          <p:nvPr>
            <p:ph type="title"/>
          </p:nvPr>
        </p:nvSpPr>
        <p:spPr/>
        <p:txBody>
          <a:bodyPr/>
          <a:lstStyle/>
          <a:p>
            <a:r>
              <a:rPr lang="ja-JP" altLang="en-US" b="1" dirty="0">
                <a:latin typeface="MS Mincho" panose="02020609040205080304" pitchFamily="49" charset="-128"/>
                <a:ea typeface="MS Mincho" panose="02020609040205080304" pitchFamily="49" charset="-128"/>
              </a:rPr>
              <a:t>やま に いきます。</a:t>
            </a:r>
            <a:endParaRPr lang="en-AU" b="1" dirty="0">
              <a:latin typeface="MS Mincho" panose="02020609040205080304" pitchFamily="49" charset="-128"/>
              <a:ea typeface="MS Mincho" panose="02020609040205080304" pitchFamily="49" charset="-128"/>
            </a:endParaRPr>
          </a:p>
        </p:txBody>
      </p:sp>
      <p:grpSp>
        <p:nvGrpSpPr>
          <p:cNvPr id="4" name="Group 3" descr="People walking near a mountain.">
            <a:extLst>
              <a:ext uri="{FF2B5EF4-FFF2-40B4-BE49-F238E27FC236}">
                <a16:creationId xmlns:a16="http://schemas.microsoft.com/office/drawing/2014/main" id="{7C27C28C-4D6C-6BA7-260D-BB40941F39D2}"/>
              </a:ext>
            </a:extLst>
          </p:cNvPr>
          <p:cNvGrpSpPr/>
          <p:nvPr/>
        </p:nvGrpSpPr>
        <p:grpSpPr>
          <a:xfrm>
            <a:off x="1104900" y="1114425"/>
            <a:ext cx="10240267" cy="5238750"/>
            <a:chOff x="1104900" y="1114425"/>
            <a:chExt cx="10240267" cy="5238750"/>
          </a:xfrm>
        </p:grpSpPr>
        <p:pic>
          <p:nvPicPr>
            <p:cNvPr id="2050" name="Picture 2" descr="富士山のイラスト | かわいいフリー素材集 いらすとや">
              <a:extLst>
                <a:ext uri="{FF2B5EF4-FFF2-40B4-BE49-F238E27FC236}">
                  <a16:creationId xmlns:a16="http://schemas.microsoft.com/office/drawing/2014/main" id="{8A11E291-7811-CAAD-8207-746B4135BE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114425"/>
              <a:ext cx="9982200" cy="523875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森の中を歩く人達のイラスト | かわいいフリー素材集 いらすとや">
              <a:extLst>
                <a:ext uri="{FF2B5EF4-FFF2-40B4-BE49-F238E27FC236}">
                  <a16:creationId xmlns:a16="http://schemas.microsoft.com/office/drawing/2014/main" id="{B4B2BAAD-FC32-97A8-9119-E0EE948B04B9}"/>
                </a:ext>
              </a:extLst>
            </p:cNvPr>
            <p:cNvPicPr>
              <a:picLocks noChangeAspect="1" noChangeArrowheads="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25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10440000" y="5173295"/>
              <a:ext cx="905167" cy="905167"/>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Slide Number Placeholder 2">
            <a:extLst>
              <a:ext uri="{FF2B5EF4-FFF2-40B4-BE49-F238E27FC236}">
                <a16:creationId xmlns:a16="http://schemas.microsoft.com/office/drawing/2014/main" id="{8B161BEC-0E44-5576-CCEC-EAA2BAB31A0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4</a:t>
            </a:fld>
            <a:endParaRPr lang="en-AU"/>
          </a:p>
        </p:txBody>
      </p:sp>
    </p:spTree>
    <p:extLst>
      <p:ext uri="{BB962C8B-B14F-4D97-AF65-F5344CB8AC3E}">
        <p14:creationId xmlns:p14="http://schemas.microsoft.com/office/powerpoint/2010/main" val="1218136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F54D8-FDD5-4849-8BD1-D443D0C81B07}"/>
              </a:ext>
            </a:extLst>
          </p:cNvPr>
          <p:cNvSpPr>
            <a:spLocks noGrp="1"/>
          </p:cNvSpPr>
          <p:nvPr>
            <p:ph type="title"/>
          </p:nvPr>
        </p:nvSpPr>
        <p:spPr/>
        <p:txBody>
          <a:bodyPr/>
          <a:lstStyle/>
          <a:p>
            <a:r>
              <a:rPr lang="ja-JP" altLang="en-US" b="1" dirty="0">
                <a:latin typeface="MS Mincho" panose="02020609040205080304" pitchFamily="49" charset="-128"/>
                <a:ea typeface="MS Mincho" panose="02020609040205080304" pitchFamily="49" charset="-128"/>
              </a:rPr>
              <a:t>じんじゃ に いきます</a:t>
            </a:r>
            <a:r>
              <a:rPr lang="ja-JP" altLang="en-US" dirty="0"/>
              <a:t>。</a:t>
            </a:r>
            <a:endParaRPr lang="en-AU" dirty="0"/>
          </a:p>
        </p:txBody>
      </p:sp>
      <p:pic>
        <p:nvPicPr>
          <p:cNvPr id="7" name="Picture 6" descr="A girl washing her hands.">
            <a:extLst>
              <a:ext uri="{FF2B5EF4-FFF2-40B4-BE49-F238E27FC236}">
                <a16:creationId xmlns:a16="http://schemas.microsoft.com/office/drawing/2014/main" id="{3F90F6D4-EA87-436A-9303-AE4DA4568F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56" y="2706000"/>
            <a:ext cx="3067050" cy="3810000"/>
          </a:xfrm>
          <a:prstGeom prst="rect">
            <a:avLst/>
          </a:prstGeom>
        </p:spPr>
      </p:pic>
      <p:pic>
        <p:nvPicPr>
          <p:cNvPr id="9" name="Picture 8" descr="A shrine.">
            <a:extLst>
              <a:ext uri="{FF2B5EF4-FFF2-40B4-BE49-F238E27FC236}">
                <a16:creationId xmlns:a16="http://schemas.microsoft.com/office/drawing/2014/main" id="{DFDDAB7B-C6DB-4BBC-8BC9-F3AF3C353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98806" y="1792082"/>
            <a:ext cx="4762500" cy="3876675"/>
          </a:xfrm>
          <a:prstGeom prst="rect">
            <a:avLst/>
          </a:prstGeom>
        </p:spPr>
      </p:pic>
      <p:grpSp>
        <p:nvGrpSpPr>
          <p:cNvPr id="6" name="Group 5" descr="Tori gates.">
            <a:extLst>
              <a:ext uri="{FF2B5EF4-FFF2-40B4-BE49-F238E27FC236}">
                <a16:creationId xmlns:a16="http://schemas.microsoft.com/office/drawing/2014/main" id="{06EA62FD-F20C-7A66-4BD4-E90AA21A2240}"/>
              </a:ext>
            </a:extLst>
          </p:cNvPr>
          <p:cNvGrpSpPr/>
          <p:nvPr/>
        </p:nvGrpSpPr>
        <p:grpSpPr>
          <a:xfrm>
            <a:off x="8266500" y="791957"/>
            <a:ext cx="2857500" cy="5550850"/>
            <a:chOff x="8266500" y="791957"/>
            <a:chExt cx="2857500" cy="5550850"/>
          </a:xfrm>
        </p:grpSpPr>
        <p:pic>
          <p:nvPicPr>
            <p:cNvPr id="4" name="Picture 3">
              <a:extLst>
                <a:ext uri="{FF2B5EF4-FFF2-40B4-BE49-F238E27FC236}">
                  <a16:creationId xmlns:a16="http://schemas.microsoft.com/office/drawing/2014/main" id="{698BD5F9-53AE-40FA-9A12-B70C440C1C5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66500" y="791957"/>
              <a:ext cx="2857500" cy="2438400"/>
            </a:xfrm>
            <a:prstGeom prst="rect">
              <a:avLst/>
            </a:prstGeom>
          </p:spPr>
        </p:pic>
        <p:pic>
          <p:nvPicPr>
            <p:cNvPr id="5" name="Picture 4">
              <a:extLst>
                <a:ext uri="{FF2B5EF4-FFF2-40B4-BE49-F238E27FC236}">
                  <a16:creationId xmlns:a16="http://schemas.microsoft.com/office/drawing/2014/main" id="{0DD4E496-422D-4152-A3E5-76D3D616CA8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66500" y="3904407"/>
              <a:ext cx="2857500" cy="2438400"/>
            </a:xfrm>
            <a:prstGeom prst="rect">
              <a:avLst/>
            </a:prstGeom>
          </p:spPr>
        </p:pic>
      </p:grpSp>
      <p:sp>
        <p:nvSpPr>
          <p:cNvPr id="3" name="Slide Number Placeholder 2">
            <a:extLst>
              <a:ext uri="{FF2B5EF4-FFF2-40B4-BE49-F238E27FC236}">
                <a16:creationId xmlns:a16="http://schemas.microsoft.com/office/drawing/2014/main" id="{A4F6F21B-2705-45DF-8DC9-76B1F0A9A94C}"/>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5</a:t>
            </a:fld>
            <a:endParaRPr lang="en-AU"/>
          </a:p>
        </p:txBody>
      </p:sp>
    </p:spTree>
    <p:extLst>
      <p:ext uri="{BB962C8B-B14F-4D97-AF65-F5344CB8AC3E}">
        <p14:creationId xmlns:p14="http://schemas.microsoft.com/office/powerpoint/2010/main" val="675696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2C3FF-0348-406B-9C98-9BA161BAC879}"/>
              </a:ext>
            </a:extLst>
          </p:cNvPr>
          <p:cNvSpPr>
            <a:spLocks noGrp="1"/>
          </p:cNvSpPr>
          <p:nvPr>
            <p:ph type="title"/>
          </p:nvPr>
        </p:nvSpPr>
        <p:spPr/>
        <p:txBody>
          <a:bodyPr/>
          <a:lstStyle/>
          <a:p>
            <a:r>
              <a:rPr lang="ja-JP" altLang="en-US" b="1" dirty="0">
                <a:latin typeface="MS Mincho" panose="02020609040205080304" pitchFamily="49" charset="-128"/>
                <a:ea typeface="MS Mincho" panose="02020609040205080304" pitchFamily="49" charset="-128"/>
              </a:rPr>
              <a:t>こうえん に いきます</a:t>
            </a:r>
            <a:r>
              <a:rPr lang="ja-JP" altLang="en-US" dirty="0">
                <a:latin typeface="MS Mincho" panose="02020609040205080304" pitchFamily="49" charset="-128"/>
                <a:ea typeface="MS Mincho" panose="02020609040205080304" pitchFamily="49" charset="-128"/>
              </a:rPr>
              <a:t>。</a:t>
            </a:r>
            <a:endParaRPr lang="en-AU" dirty="0">
              <a:latin typeface="MS Mincho" panose="02020609040205080304" pitchFamily="49" charset="-128"/>
              <a:ea typeface="MS Mincho" panose="02020609040205080304" pitchFamily="49" charset="-128"/>
            </a:endParaRPr>
          </a:p>
        </p:txBody>
      </p:sp>
      <p:pic>
        <p:nvPicPr>
          <p:cNvPr id="6" name="Picture 5" descr="A man with binoculars looking at cherry blossom trees.">
            <a:extLst>
              <a:ext uri="{FF2B5EF4-FFF2-40B4-BE49-F238E27FC236}">
                <a16:creationId xmlns:a16="http://schemas.microsoft.com/office/drawing/2014/main" id="{C64BBB01-37E5-4262-80DF-C981B3A9FD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9" y="2706000"/>
            <a:ext cx="3524250" cy="3810000"/>
          </a:xfrm>
          <a:prstGeom prst="rect">
            <a:avLst/>
          </a:prstGeom>
        </p:spPr>
      </p:pic>
      <p:pic>
        <p:nvPicPr>
          <p:cNvPr id="4" name="Picture 3" descr="A park.">
            <a:extLst>
              <a:ext uri="{FF2B5EF4-FFF2-40B4-BE49-F238E27FC236}">
                <a16:creationId xmlns:a16="http://schemas.microsoft.com/office/drawing/2014/main" id="{BA712425-D243-46E8-B1E2-1B91C2310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549" y="1347742"/>
            <a:ext cx="4286250" cy="4286250"/>
          </a:xfrm>
          <a:prstGeom prst="rect">
            <a:avLst/>
          </a:prstGeom>
        </p:spPr>
      </p:pic>
      <p:pic>
        <p:nvPicPr>
          <p:cNvPr id="5" name="Picture 4" descr="A girl sitting on a bench.">
            <a:extLst>
              <a:ext uri="{FF2B5EF4-FFF2-40B4-BE49-F238E27FC236}">
                <a16:creationId xmlns:a16="http://schemas.microsoft.com/office/drawing/2014/main" id="{488E339E-0131-4D7E-88E8-4DDCB19E33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91686" y="2796000"/>
            <a:ext cx="2971800" cy="3810000"/>
          </a:xfrm>
          <a:prstGeom prst="rect">
            <a:avLst/>
          </a:prstGeom>
        </p:spPr>
      </p:pic>
      <p:sp>
        <p:nvSpPr>
          <p:cNvPr id="3" name="Slide Number Placeholder 2">
            <a:extLst>
              <a:ext uri="{FF2B5EF4-FFF2-40B4-BE49-F238E27FC236}">
                <a16:creationId xmlns:a16="http://schemas.microsoft.com/office/drawing/2014/main" id="{3C84DC08-C97B-4C7C-9F39-618BBCE95E45}"/>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6</a:t>
            </a:fld>
            <a:endParaRPr lang="en-AU"/>
          </a:p>
        </p:txBody>
      </p:sp>
    </p:spTree>
    <p:extLst>
      <p:ext uri="{BB962C8B-B14F-4D97-AF65-F5344CB8AC3E}">
        <p14:creationId xmlns:p14="http://schemas.microsoft.com/office/powerpoint/2010/main" val="20698052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9C88C3-AA44-4603-99B9-022F8E9847F5}"/>
              </a:ext>
            </a:extLst>
          </p:cNvPr>
          <p:cNvSpPr>
            <a:spLocks noGrp="1"/>
          </p:cNvSpPr>
          <p:nvPr>
            <p:ph type="title"/>
          </p:nvPr>
        </p:nvSpPr>
        <p:spPr>
          <a:xfrm>
            <a:off x="340476" y="381798"/>
            <a:ext cx="6381763" cy="717071"/>
          </a:xfrm>
        </p:spPr>
        <p:txBody>
          <a:bodyPr/>
          <a:lstStyle/>
          <a:p>
            <a:r>
              <a:rPr lang="ja-JP" altLang="en-US" b="1" dirty="0">
                <a:latin typeface="MS Mincho" panose="02020609040205080304" pitchFamily="49" charset="-128"/>
                <a:ea typeface="MS Mincho" panose="02020609040205080304" pitchFamily="49" charset="-128"/>
              </a:rPr>
              <a:t>うんどうかい に いきます。</a:t>
            </a:r>
            <a:endParaRPr lang="en-AU" b="1" dirty="0">
              <a:latin typeface="MS Mincho" panose="02020609040205080304" pitchFamily="49" charset="-128"/>
              <a:ea typeface="MS Mincho" panose="02020609040205080304" pitchFamily="49" charset="-128"/>
            </a:endParaRPr>
          </a:p>
        </p:txBody>
      </p:sp>
      <p:pic>
        <p:nvPicPr>
          <p:cNvPr id="7" name="Picture 6" descr="A girl with a soccer ball.">
            <a:extLst>
              <a:ext uri="{FF2B5EF4-FFF2-40B4-BE49-F238E27FC236}">
                <a16:creationId xmlns:a16="http://schemas.microsoft.com/office/drawing/2014/main" id="{02E00BAA-FBB2-49D7-9D96-488D67F625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22676"/>
            <a:ext cx="2962275" cy="3810000"/>
          </a:xfrm>
          <a:prstGeom prst="rect">
            <a:avLst/>
          </a:prstGeom>
        </p:spPr>
      </p:pic>
      <p:pic>
        <p:nvPicPr>
          <p:cNvPr id="5" name="Picture 4" descr="Children playing with bats and balls.">
            <a:extLst>
              <a:ext uri="{FF2B5EF4-FFF2-40B4-BE49-F238E27FC236}">
                <a16:creationId xmlns:a16="http://schemas.microsoft.com/office/drawing/2014/main" id="{088C3A5A-B1F1-485C-A858-82654A1892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463" y="3668679"/>
            <a:ext cx="3087215" cy="2863392"/>
          </a:xfrm>
          <a:prstGeom prst="rect">
            <a:avLst/>
          </a:prstGeom>
        </p:spPr>
      </p:pic>
      <p:pic>
        <p:nvPicPr>
          <p:cNvPr id="6" name="Picture 5" descr="School students standing in a line.">
            <a:extLst>
              <a:ext uri="{FF2B5EF4-FFF2-40B4-BE49-F238E27FC236}">
                <a16:creationId xmlns:a16="http://schemas.microsoft.com/office/drawing/2014/main" id="{BF1A7FE1-3E9C-41BA-898B-5B26B282A1D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1866" y="855022"/>
            <a:ext cx="2970790" cy="2739729"/>
          </a:xfrm>
          <a:prstGeom prst="rect">
            <a:avLst/>
          </a:prstGeom>
        </p:spPr>
      </p:pic>
      <p:pic>
        <p:nvPicPr>
          <p:cNvPr id="9" name="Picture 8" descr="Japanese children in a pyramid formation.">
            <a:extLst>
              <a:ext uri="{FF2B5EF4-FFF2-40B4-BE49-F238E27FC236}">
                <a16:creationId xmlns:a16="http://schemas.microsoft.com/office/drawing/2014/main" id="{D315AE24-E73C-45C3-93C1-449C6A65FC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33844" y="1843500"/>
            <a:ext cx="4276725" cy="4762500"/>
          </a:xfrm>
          <a:prstGeom prst="rect">
            <a:avLst/>
          </a:prstGeom>
        </p:spPr>
      </p:pic>
      <p:sp>
        <p:nvSpPr>
          <p:cNvPr id="3" name="Slide Number Placeholder 2">
            <a:extLst>
              <a:ext uri="{FF2B5EF4-FFF2-40B4-BE49-F238E27FC236}">
                <a16:creationId xmlns:a16="http://schemas.microsoft.com/office/drawing/2014/main" id="{5D91B3D0-A13F-4C53-8124-3C3560FC2D7A}"/>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7</a:t>
            </a:fld>
            <a:endParaRPr lang="en-AU"/>
          </a:p>
        </p:txBody>
      </p:sp>
    </p:spTree>
    <p:extLst>
      <p:ext uri="{BB962C8B-B14F-4D97-AF65-F5344CB8AC3E}">
        <p14:creationId xmlns:p14="http://schemas.microsoft.com/office/powerpoint/2010/main" val="16865799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4DD62-7201-4809-96D1-A5C46AD992A9}"/>
              </a:ext>
            </a:extLst>
          </p:cNvPr>
          <p:cNvSpPr>
            <a:spLocks noGrp="1"/>
          </p:cNvSpPr>
          <p:nvPr>
            <p:ph type="title"/>
          </p:nvPr>
        </p:nvSpPr>
        <p:spPr>
          <a:xfrm>
            <a:off x="164895" y="380722"/>
            <a:ext cx="6195783" cy="1008000"/>
          </a:xfrm>
        </p:spPr>
        <p:txBody>
          <a:bodyPr/>
          <a:lstStyle/>
          <a:p>
            <a:r>
              <a:rPr lang="ja-JP" altLang="en-US" b="1" dirty="0">
                <a:latin typeface="MS Mincho" panose="02020609040205080304" pitchFamily="49" charset="-128"/>
                <a:ea typeface="MS Mincho" panose="02020609040205080304" pitchFamily="49" charset="-128"/>
              </a:rPr>
              <a:t>ぼんおどり に いきます。</a:t>
            </a:r>
            <a:endParaRPr lang="en-AU" b="1" dirty="0">
              <a:latin typeface="MS Mincho" panose="02020609040205080304" pitchFamily="49" charset="-128"/>
              <a:ea typeface="MS Mincho" panose="02020609040205080304" pitchFamily="49" charset="-128"/>
            </a:endParaRPr>
          </a:p>
        </p:txBody>
      </p:sp>
      <p:pic>
        <p:nvPicPr>
          <p:cNvPr id="10" name="Picture 9" descr="People with a festival float.">
            <a:extLst>
              <a:ext uri="{FF2B5EF4-FFF2-40B4-BE49-F238E27FC236}">
                <a16:creationId xmlns:a16="http://schemas.microsoft.com/office/drawing/2014/main" id="{55E9D059-B6DC-4273-8835-50832FFDD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439" y="884722"/>
            <a:ext cx="2883990" cy="2883990"/>
          </a:xfrm>
          <a:prstGeom prst="rect">
            <a:avLst/>
          </a:prstGeom>
        </p:spPr>
      </p:pic>
      <p:pic>
        <p:nvPicPr>
          <p:cNvPr id="8" name="Picture 7" descr="Kanji character in flames on a mountain.">
            <a:extLst>
              <a:ext uri="{FF2B5EF4-FFF2-40B4-BE49-F238E27FC236}">
                <a16:creationId xmlns:a16="http://schemas.microsoft.com/office/drawing/2014/main" id="{3F99A2B3-3FFB-4177-8B25-89C33EB8C9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65098" y="1219609"/>
            <a:ext cx="3035006" cy="2761855"/>
          </a:xfrm>
          <a:prstGeom prst="rect">
            <a:avLst/>
          </a:prstGeom>
        </p:spPr>
      </p:pic>
      <p:pic>
        <p:nvPicPr>
          <p:cNvPr id="12" name="Picture 11" descr="Lanterns">
            <a:extLst>
              <a:ext uri="{FF2B5EF4-FFF2-40B4-BE49-F238E27FC236}">
                <a16:creationId xmlns:a16="http://schemas.microsoft.com/office/drawing/2014/main" id="{0B697E89-497A-4737-A489-0545636CE5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60678" y="-218479"/>
            <a:ext cx="4099919" cy="2021642"/>
          </a:xfrm>
          <a:prstGeom prst="rect">
            <a:avLst/>
          </a:prstGeom>
        </p:spPr>
      </p:pic>
      <p:grpSp>
        <p:nvGrpSpPr>
          <p:cNvPr id="11" name="Group 10" descr="Food stalls.">
            <a:extLst>
              <a:ext uri="{FF2B5EF4-FFF2-40B4-BE49-F238E27FC236}">
                <a16:creationId xmlns:a16="http://schemas.microsoft.com/office/drawing/2014/main" id="{11C15F4B-7D4A-3104-1E38-CDBD962B170F}"/>
              </a:ext>
            </a:extLst>
          </p:cNvPr>
          <p:cNvGrpSpPr/>
          <p:nvPr/>
        </p:nvGrpSpPr>
        <p:grpSpPr>
          <a:xfrm>
            <a:off x="-125816" y="3877964"/>
            <a:ext cx="7295060" cy="2939511"/>
            <a:chOff x="-125816" y="3877964"/>
            <a:chExt cx="7295060" cy="2939511"/>
          </a:xfrm>
        </p:grpSpPr>
        <p:pic>
          <p:nvPicPr>
            <p:cNvPr id="4" name="Picture 3">
              <a:extLst>
                <a:ext uri="{FF2B5EF4-FFF2-40B4-BE49-F238E27FC236}">
                  <a16:creationId xmlns:a16="http://schemas.microsoft.com/office/drawing/2014/main" id="{AAC7906D-4521-4367-A09F-76F089FBB6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816" y="3907763"/>
              <a:ext cx="2610012" cy="2883991"/>
            </a:xfrm>
            <a:prstGeom prst="rect">
              <a:avLst/>
            </a:prstGeom>
          </p:spPr>
        </p:pic>
        <p:pic>
          <p:nvPicPr>
            <p:cNvPr id="5" name="Picture 4">
              <a:extLst>
                <a:ext uri="{FF2B5EF4-FFF2-40B4-BE49-F238E27FC236}">
                  <a16:creationId xmlns:a16="http://schemas.microsoft.com/office/drawing/2014/main" id="{EBDD33CD-A046-4384-9FD0-EBF086EC3F2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97434" y="3877964"/>
              <a:ext cx="2535328" cy="2939511"/>
            </a:xfrm>
            <a:prstGeom prst="rect">
              <a:avLst/>
            </a:prstGeom>
          </p:spPr>
        </p:pic>
        <p:pic>
          <p:nvPicPr>
            <p:cNvPr id="9" name="Picture 8">
              <a:extLst>
                <a:ext uri="{FF2B5EF4-FFF2-40B4-BE49-F238E27FC236}">
                  <a16:creationId xmlns:a16="http://schemas.microsoft.com/office/drawing/2014/main" id="{B1ECE46E-B411-405C-AAEA-AE8B19F153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6000" y="3938151"/>
              <a:ext cx="2523244" cy="2827165"/>
            </a:xfrm>
            <a:prstGeom prst="rect">
              <a:avLst/>
            </a:prstGeom>
          </p:spPr>
        </p:pic>
      </p:grpSp>
      <p:grpSp>
        <p:nvGrpSpPr>
          <p:cNvPr id="13" name="Group 12" descr="Children doing festival activities.">
            <a:extLst>
              <a:ext uri="{FF2B5EF4-FFF2-40B4-BE49-F238E27FC236}">
                <a16:creationId xmlns:a16="http://schemas.microsoft.com/office/drawing/2014/main" id="{C7E76B1A-3936-7605-F463-47AB44A00959}"/>
              </a:ext>
            </a:extLst>
          </p:cNvPr>
          <p:cNvGrpSpPr/>
          <p:nvPr/>
        </p:nvGrpSpPr>
        <p:grpSpPr>
          <a:xfrm>
            <a:off x="7361953" y="1122659"/>
            <a:ext cx="4893009" cy="5642657"/>
            <a:chOff x="7361953" y="1122659"/>
            <a:chExt cx="4893009" cy="5642657"/>
          </a:xfrm>
        </p:grpSpPr>
        <p:pic>
          <p:nvPicPr>
            <p:cNvPr id="6" name="Picture 5">
              <a:extLst>
                <a:ext uri="{FF2B5EF4-FFF2-40B4-BE49-F238E27FC236}">
                  <a16:creationId xmlns:a16="http://schemas.microsoft.com/office/drawing/2014/main" id="{C0C9ACA3-FFBF-4CD5-9185-4161DFEE77E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61953" y="4484483"/>
              <a:ext cx="2052749" cy="2280833"/>
            </a:xfrm>
            <a:prstGeom prst="rect">
              <a:avLst/>
            </a:prstGeom>
          </p:spPr>
        </p:pic>
        <p:pic>
          <p:nvPicPr>
            <p:cNvPr id="7" name="Picture 6">
              <a:extLst>
                <a:ext uri="{FF2B5EF4-FFF2-40B4-BE49-F238E27FC236}">
                  <a16:creationId xmlns:a16="http://schemas.microsoft.com/office/drawing/2014/main" id="{A7A2DE1F-1D3D-4C1F-8C2F-2D8F0C107E4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66232" y="1122659"/>
              <a:ext cx="3588730" cy="5642657"/>
            </a:xfrm>
            <a:prstGeom prst="rect">
              <a:avLst/>
            </a:prstGeom>
          </p:spPr>
        </p:pic>
      </p:grpSp>
      <p:sp>
        <p:nvSpPr>
          <p:cNvPr id="3" name="Slide Number Placeholder 2">
            <a:extLst>
              <a:ext uri="{FF2B5EF4-FFF2-40B4-BE49-F238E27FC236}">
                <a16:creationId xmlns:a16="http://schemas.microsoft.com/office/drawing/2014/main" id="{0013B520-9BF3-477D-9C49-E89F9A5E4C6E}"/>
              </a:ext>
              <a:ext uri="{C183D7F6-B498-43B3-948B-1728B52AA6E4}">
                <adec:decorative xmlns:adec="http://schemas.microsoft.com/office/drawing/2017/decorative" val="1"/>
              </a:ext>
            </a:extLst>
          </p:cNvPr>
          <p:cNvSpPr>
            <a:spLocks noGrp="1"/>
          </p:cNvSpPr>
          <p:nvPr>
            <p:ph type="sldNum" sz="quarter" idx="12"/>
          </p:nvPr>
        </p:nvSpPr>
        <p:spPr/>
        <p:txBody>
          <a:bodyPr/>
          <a:lstStyle/>
          <a:p>
            <a:fld id="{10A01DC5-1685-4615-8240-15192985C6A2}" type="slidenum">
              <a:rPr lang="en-AU" smtClean="0"/>
              <a:t>8</a:t>
            </a:fld>
            <a:endParaRPr lang="en-AU"/>
          </a:p>
        </p:txBody>
      </p:sp>
    </p:spTree>
    <p:extLst>
      <p:ext uri="{BB962C8B-B14F-4D97-AF65-F5344CB8AC3E}">
        <p14:creationId xmlns:p14="http://schemas.microsoft.com/office/powerpoint/2010/main" val="1947140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146F84-0A22-2DEF-978C-013AB2B0CDA6}"/>
              </a:ext>
            </a:extLst>
          </p:cNvPr>
          <p:cNvSpPr>
            <a:spLocks noGrp="1"/>
          </p:cNvSpPr>
          <p:nvPr>
            <p:ph type="title"/>
          </p:nvPr>
        </p:nvSpPr>
        <p:spPr>
          <a:xfrm>
            <a:off x="360000" y="360000"/>
            <a:ext cx="10080000" cy="537467"/>
          </a:xfrm>
        </p:spPr>
        <p:txBody>
          <a:bodyPr/>
          <a:lstStyle/>
          <a:p>
            <a:r>
              <a:rPr lang="en-AU" dirty="0"/>
              <a:t>Copyright</a:t>
            </a:r>
          </a:p>
        </p:txBody>
      </p:sp>
      <p:sp>
        <p:nvSpPr>
          <p:cNvPr id="7" name="Text Placeholder 6">
            <a:extLst>
              <a:ext uri="{FF2B5EF4-FFF2-40B4-BE49-F238E27FC236}">
                <a16:creationId xmlns:a16="http://schemas.microsoft.com/office/drawing/2014/main" id="{E762E711-B51D-9854-C2DD-A164FE59F882}"/>
              </a:ext>
            </a:extLst>
          </p:cNvPr>
          <p:cNvSpPr>
            <a:spLocks noGrp="1"/>
          </p:cNvSpPr>
          <p:nvPr>
            <p:ph type="body" sz="quarter" idx="18"/>
          </p:nvPr>
        </p:nvSpPr>
        <p:spPr/>
        <p:txBody>
          <a:bodyPr/>
          <a:lstStyle/>
          <a:p>
            <a:r>
              <a:rPr lang="en-AU" dirty="0">
                <a:latin typeface="Public Sans Light" pitchFamily="2" charset="0"/>
                <a:hlinkClick r:id="rId2">
                  <a:extLst>
                    <a:ext uri="{A12FA001-AC4F-418D-AE19-62706E023703}">
                      <ahyp:hlinkClr xmlns:ahyp="http://schemas.microsoft.com/office/drawing/2018/hyperlinkcolor" val="tx"/>
                    </a:ext>
                  </a:extLst>
                </a:hlinkClick>
              </a:rPr>
              <a:t>© </a:t>
            </a:r>
            <a:r>
              <a:rPr lang="en-AU" dirty="0">
                <a:hlinkClick r:id="rId2">
                  <a:extLst>
                    <a:ext uri="{A12FA001-AC4F-418D-AE19-62706E023703}">
                      <ahyp:hlinkClr xmlns:ahyp="http://schemas.microsoft.com/office/drawing/2018/hyperlinkcolor" val="tx"/>
                    </a:ext>
                  </a:extLst>
                </a:hlinkClick>
              </a:rPr>
              <a:t>State of New South Wales (Department of Education), 2023</a:t>
            </a:r>
            <a:endParaRPr lang="en-AU" dirty="0"/>
          </a:p>
        </p:txBody>
      </p:sp>
      <p:sp>
        <p:nvSpPr>
          <p:cNvPr id="8" name="TextBox 7">
            <a:extLst>
              <a:ext uri="{FF2B5EF4-FFF2-40B4-BE49-F238E27FC236}">
                <a16:creationId xmlns:a16="http://schemas.microsoft.com/office/drawing/2014/main" id="{F70BB973-8437-BE43-4C71-6089E7F934FA}"/>
              </a:ext>
            </a:extLst>
          </p:cNvPr>
          <p:cNvSpPr txBox="1"/>
          <p:nvPr/>
        </p:nvSpPr>
        <p:spPr>
          <a:xfrm>
            <a:off x="360000" y="1453575"/>
            <a:ext cx="11484338" cy="5067724"/>
          </a:xfrm>
          <a:prstGeom prst="rect">
            <a:avLst/>
          </a:prstGeom>
          <a:noFill/>
        </p:spPr>
        <p:txBody>
          <a:bodyPr wrap="square" lIns="0" tIns="0" rIns="0" bIns="0" rtlCol="0">
            <a:noAutofit/>
          </a:bodyPr>
          <a:lstStyle/>
          <a:p>
            <a:pPr algn="l">
              <a:lnSpc>
                <a:spcPct val="150000"/>
              </a:lnSpc>
              <a:spcAft>
                <a:spcPts val="600"/>
              </a:spcAft>
            </a:pPr>
            <a:r>
              <a:rPr lang="en-AU" sz="1200" dirty="0">
                <a:solidFill>
                  <a:schemeClr val="bg1"/>
                </a:solidFill>
              </a:rPr>
              <a:t>The copyright material published in this resource is subject to the </a:t>
            </a:r>
            <a:r>
              <a:rPr lang="en-AU" sz="1200" i="1" dirty="0">
                <a:solidFill>
                  <a:schemeClr val="bg1"/>
                </a:solidFill>
              </a:rPr>
              <a:t>Copyright Act 1968</a:t>
            </a:r>
            <a:r>
              <a:rPr lang="en-AU" sz="1200" dirty="0">
                <a:solidFill>
                  <a:schemeClr val="bg1"/>
                </a:solidFill>
              </a:rPr>
              <a:t> (</a:t>
            </a:r>
            <a:r>
              <a:rPr lang="en-AU" sz="1200" dirty="0" err="1">
                <a:solidFill>
                  <a:schemeClr val="bg1"/>
                </a:solidFill>
              </a:rPr>
              <a:t>Cth</a:t>
            </a:r>
            <a:r>
              <a:rPr lang="en-AU" sz="1200" dirty="0">
                <a:solidFill>
                  <a:schemeClr val="bg1"/>
                </a:solidFill>
              </a:rPr>
              <a:t>) and is owned by the NSW Department of Education or, where indicated, by a party other than the NSW Department of Education (third-party material).</a:t>
            </a:r>
          </a:p>
          <a:p>
            <a:pPr algn="l">
              <a:lnSpc>
                <a:spcPct val="150000"/>
              </a:lnSpc>
              <a:spcAft>
                <a:spcPts val="600"/>
              </a:spcAft>
            </a:pPr>
            <a:r>
              <a:rPr lang="en-AU" sz="1200" dirty="0">
                <a:solidFill>
                  <a:schemeClr val="bg1"/>
                </a:solidFill>
              </a:rPr>
              <a:t>Copyright material available in this resource and owned by the NSW Department of Education is licensed under a </a:t>
            </a:r>
            <a:r>
              <a:rPr lang="en-AU" sz="1200" dirty="0">
                <a:solidFill>
                  <a:schemeClr val="accent4"/>
                </a:solidFill>
                <a:hlinkClick r:id="rId3">
                  <a:extLst>
                    <a:ext uri="{A12FA001-AC4F-418D-AE19-62706E023703}">
                      <ahyp:hlinkClr xmlns:ahyp="http://schemas.microsoft.com/office/drawing/2018/hyperlinkcolor" val="tx"/>
                    </a:ext>
                  </a:extLst>
                </a:hlinkClick>
              </a:rPr>
              <a:t>Creative Commons Attribution 4.0 International (CC BY 4.0) licence</a:t>
            </a:r>
            <a:r>
              <a:rPr lang="en-AU" sz="1200" dirty="0">
                <a:solidFill>
                  <a:schemeClr val="bg1"/>
                </a:solidFill>
              </a:rPr>
              <a:t>.</a:t>
            </a:r>
          </a:p>
          <a:p>
            <a:pPr algn="l">
              <a:lnSpc>
                <a:spcPct val="150000"/>
              </a:lnSpc>
              <a:spcAft>
                <a:spcPts val="600"/>
              </a:spcAft>
            </a:pPr>
            <a:r>
              <a:rPr lang="en-AU" sz="1200" dirty="0">
                <a:solidFill>
                  <a:schemeClr val="bg1"/>
                </a:solidFill>
              </a:rPr>
              <a:t>This license allows you to share and adapt the material for any purpose, even commercially.</a:t>
            </a:r>
          </a:p>
          <a:p>
            <a:pPr algn="l">
              <a:lnSpc>
                <a:spcPct val="150000"/>
              </a:lnSpc>
              <a:spcAft>
                <a:spcPts val="600"/>
              </a:spcAft>
            </a:pPr>
            <a:r>
              <a:rPr lang="en-AU" sz="1200" dirty="0">
                <a:solidFill>
                  <a:schemeClr val="bg1"/>
                </a:solidFill>
              </a:rPr>
              <a:t>Attribution should be given to </a:t>
            </a:r>
            <a:r>
              <a:rPr lang="en-AU" sz="1200" dirty="0">
                <a:solidFill>
                  <a:schemeClr val="bg1"/>
                </a:solidFill>
                <a:latin typeface="Public Sans Light" pitchFamily="2" charset="0"/>
              </a:rPr>
              <a:t>© </a:t>
            </a:r>
            <a:r>
              <a:rPr lang="en-AU" sz="1200" dirty="0">
                <a:solidFill>
                  <a:schemeClr val="bg1"/>
                </a:solidFill>
              </a:rPr>
              <a:t>State of New South Wales (Department of Education), 2023.</a:t>
            </a:r>
          </a:p>
          <a:p>
            <a:pPr algn="l">
              <a:lnSpc>
                <a:spcPct val="150000"/>
              </a:lnSpc>
            </a:pPr>
            <a:r>
              <a:rPr lang="en-AU" sz="1200" dirty="0">
                <a:solidFill>
                  <a:schemeClr val="bg1"/>
                </a:solidFill>
              </a:rPr>
              <a:t>Material in this resource not available under a Creative Commons license:</a:t>
            </a:r>
          </a:p>
          <a:p>
            <a:pPr marL="171450" indent="-171450" algn="l">
              <a:lnSpc>
                <a:spcPct val="150000"/>
              </a:lnSpc>
              <a:buFont typeface="Arial" panose="020B0604020202020204" pitchFamily="34" charset="0"/>
              <a:buChar char="•"/>
            </a:pPr>
            <a:r>
              <a:rPr lang="en-AU" sz="1200" dirty="0">
                <a:solidFill>
                  <a:schemeClr val="bg1"/>
                </a:solidFill>
              </a:rPr>
              <a:t>the NSW Department of Education logo, other logos and trademark-protected material</a:t>
            </a:r>
          </a:p>
          <a:p>
            <a:pPr marL="171450" indent="-171450" algn="l">
              <a:lnSpc>
                <a:spcPct val="150000"/>
              </a:lnSpc>
              <a:buFont typeface="Arial" panose="020B0604020202020204" pitchFamily="34" charset="0"/>
              <a:buChar char="•"/>
            </a:pPr>
            <a:r>
              <a:rPr lang="en-AU" sz="1200" dirty="0">
                <a:solidFill>
                  <a:schemeClr val="bg1"/>
                </a:solidFill>
              </a:rPr>
              <a:t>Material owned by a third party that has been reproduced with permission. You will need to obtain permission from the third party to reuse its material. </a:t>
            </a:r>
          </a:p>
          <a:p>
            <a:pPr algn="l">
              <a:lnSpc>
                <a:spcPct val="150000"/>
              </a:lnSpc>
              <a:spcBef>
                <a:spcPts val="1200"/>
              </a:spcBef>
              <a:spcAft>
                <a:spcPts val="600"/>
              </a:spcAft>
            </a:pPr>
            <a:r>
              <a:rPr lang="en-AU" sz="1200" b="1" dirty="0">
                <a:solidFill>
                  <a:schemeClr val="bg1"/>
                </a:solidFill>
                <a:latin typeface="+mj-lt"/>
              </a:rPr>
              <a:t>Links to third-party material and websites</a:t>
            </a:r>
          </a:p>
          <a:p>
            <a:pPr marL="171450" indent="-171450" algn="l">
              <a:lnSpc>
                <a:spcPct val="150000"/>
              </a:lnSpc>
              <a:spcAft>
                <a:spcPts val="600"/>
              </a:spcAft>
              <a:buFont typeface="Arial" panose="020B0604020202020204" pitchFamily="34" charset="0"/>
              <a:buChar char="•"/>
            </a:pPr>
            <a:r>
              <a:rPr lang="en-AU" sz="1200" dirty="0">
                <a:solidFill>
                  <a:schemeClr val="bg1"/>
                </a:solidFill>
              </a:rPr>
              <a:t>Please note that the provided (reading/viewing material/list/links/texts) are a suggestion only and implies no endorsement, by the New South Wales Department of Education, of any author, publisher, or book title. School principals and teachers are best placed to assess the suitability of resources that would complement the curriculum and reflect the needs and interests of their students.</a:t>
            </a:r>
          </a:p>
          <a:p>
            <a:pPr marL="171450" indent="-171450" algn="l">
              <a:lnSpc>
                <a:spcPct val="150000"/>
              </a:lnSpc>
              <a:spcAft>
                <a:spcPts val="600"/>
              </a:spcAft>
              <a:buFont typeface="Arial" panose="020B0604020202020204" pitchFamily="34" charset="0"/>
              <a:buChar char="•"/>
            </a:pPr>
            <a:r>
              <a:rPr lang="en-AU" sz="1200" dirty="0">
                <a:solidFill>
                  <a:schemeClr val="bg1"/>
                </a:solidFill>
              </a:rPr>
              <a:t>If you use the links provided in this document to access a third party’s website, you acknowledge that the terms of use, including licence terms set out on the third-party’s website apply to the use which may be made of the materials on that third-party website or where permitted by the Copyright Act 1968 (</a:t>
            </a:r>
            <a:r>
              <a:rPr lang="en-AU" sz="1200" dirty="0" err="1">
                <a:solidFill>
                  <a:schemeClr val="bg1"/>
                </a:solidFill>
              </a:rPr>
              <a:t>Cth</a:t>
            </a:r>
            <a:r>
              <a:rPr lang="en-AU" sz="1200" dirty="0">
                <a:solidFill>
                  <a:schemeClr val="bg1"/>
                </a:solidFill>
              </a:rPr>
              <a:t>). The department accepts no responsibility for content on third-party websites. </a:t>
            </a:r>
          </a:p>
        </p:txBody>
      </p:sp>
      <p:sp>
        <p:nvSpPr>
          <p:cNvPr id="2" name="Slide Number Placeholder 1">
            <a:extLst>
              <a:ext uri="{FF2B5EF4-FFF2-40B4-BE49-F238E27FC236}">
                <a16:creationId xmlns:a16="http://schemas.microsoft.com/office/drawing/2014/main" id="{0303DFE7-8ED6-8289-3C7A-37260EDA32BA}"/>
              </a:ext>
            </a:extLst>
          </p:cNvPr>
          <p:cNvSpPr>
            <a:spLocks noGrp="1"/>
          </p:cNvSpPr>
          <p:nvPr>
            <p:ph type="sldNum" sz="quarter" idx="12"/>
          </p:nvPr>
        </p:nvSpPr>
        <p:spPr>
          <a:xfrm>
            <a:off x="11124000" y="6516000"/>
            <a:ext cx="720000" cy="180000"/>
          </a:xfrm>
        </p:spPr>
        <p:txBody>
          <a:bodyPr/>
          <a:lstStyle/>
          <a:p>
            <a:fld id="{10A01DC5-1685-4615-8240-15192985C6A2}" type="slidenum">
              <a:rPr lang="en-AU" smtClean="0"/>
              <a:pPr/>
              <a:t>9</a:t>
            </a:fld>
            <a:endParaRPr lang="en-AU"/>
          </a:p>
        </p:txBody>
      </p:sp>
    </p:spTree>
    <p:extLst>
      <p:ext uri="{BB962C8B-B14F-4D97-AF65-F5344CB8AC3E}">
        <p14:creationId xmlns:p14="http://schemas.microsoft.com/office/powerpoint/2010/main" val="38204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SWG Corporate">
  <a:themeElements>
    <a:clrScheme name="NSWGOV Corporate Red04 Sept 2022">
      <a:dk1>
        <a:srgbClr val="22272B"/>
      </a:dk1>
      <a:lt1>
        <a:srgbClr val="FFFFFF"/>
      </a:lt1>
      <a:dk2>
        <a:srgbClr val="D7153A"/>
      </a:dk2>
      <a:lt2>
        <a:srgbClr val="EBEBEB"/>
      </a:lt2>
      <a:accent1>
        <a:srgbClr val="002664"/>
      </a:accent1>
      <a:accent2>
        <a:srgbClr val="146CFD"/>
      </a:accent2>
      <a:accent3>
        <a:srgbClr val="8CE0FF"/>
      </a:accent3>
      <a:accent4>
        <a:srgbClr val="CBEDFD"/>
      </a:accent4>
      <a:accent5>
        <a:srgbClr val="495054"/>
      </a:accent5>
      <a:accent6>
        <a:srgbClr val="FFE6EA"/>
      </a:accent6>
      <a:hlink>
        <a:srgbClr val="22272B"/>
      </a:hlink>
      <a:folHlink>
        <a:srgbClr val="22272B"/>
      </a:folHlink>
    </a:clrScheme>
    <a:fontScheme name="NSW Gov PPT">
      <a:majorFont>
        <a:latin typeface="Public Sans"/>
        <a:ea typeface=""/>
        <a:cs typeface=""/>
      </a:majorFont>
      <a:minorFont>
        <a:latin typeface="Public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noAutofit/>
      </a:bodyPr>
      <a:lstStyle>
        <a:defPPr algn="l">
          <a:defRPr sz="1800" dirty="0"/>
        </a:defPPr>
      </a:lstStyle>
    </a:txDef>
  </a:objectDefaults>
  <a:extraClrSchemeLst/>
  <a:extLst>
    <a:ext uri="{05A4C25C-085E-4340-85A3-A5531E510DB2}">
      <thm15:themeFamily xmlns:thm15="http://schemas.microsoft.com/office/thememl/2012/main" name="DoE PPT Template 2022 DRAFT" id="{EE3A526C-8D38-9A4D-A42A-078C80723416}" vid="{3CBC06BA-A92D-1648-A71C-24BD71284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DoE_PPT_Template</Template>
  <TotalTime>0</TotalTime>
  <Words>447</Words>
  <Application>Microsoft Office PowerPoint</Application>
  <PresentationFormat>Widescreen</PresentationFormat>
  <Paragraphs>38</Paragraphs>
  <Slides>10</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Times New Roman</vt:lpstr>
      <vt:lpstr>Public Sans</vt:lpstr>
      <vt:lpstr>Public Sans Light</vt:lpstr>
      <vt:lpstr>Arial</vt:lpstr>
      <vt:lpstr>MS Mincho</vt:lpstr>
      <vt:lpstr>NSWG Corporate</vt:lpstr>
      <vt:lpstr>に particle with いきます</vt:lpstr>
      <vt:lpstr>かわ に いきます。</vt:lpstr>
      <vt:lpstr>はなみ に いきます。</vt:lpstr>
      <vt:lpstr>やま に いきます。</vt:lpstr>
      <vt:lpstr>じんじゃ に いきます。</vt:lpstr>
      <vt:lpstr>こうえん に いきます。</vt:lpstr>
      <vt:lpstr>うんどうかい に いきます。</vt:lpstr>
      <vt:lpstr>ぼんおどり に いきます。</vt:lpstr>
      <vt:lpstr>Copyright</vt:lpstr>
      <vt:lpstr>© State of New South Wales (Department of Education)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に particle with いきます</dc:title>
  <dc:creator>NSW Department of Education</dc:creator>
  <dcterms:created xsi:type="dcterms:W3CDTF">2024-01-23T00:31:42Z</dcterms:created>
  <dcterms:modified xsi:type="dcterms:W3CDTF">2024-01-23T05:12:23Z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03dfd7-d93a-4381-a340-2995d8282205_Enabled">
    <vt:lpwstr>true</vt:lpwstr>
  </property>
  <property fmtid="{D5CDD505-2E9C-101B-9397-08002B2CF9AE}" pid="3" name="MSIP_Label_b603dfd7-d93a-4381-a340-2995d8282205_SetDate">
    <vt:lpwstr>2024-01-23T00:32:25Z</vt:lpwstr>
  </property>
  <property fmtid="{D5CDD505-2E9C-101B-9397-08002B2CF9AE}" pid="4" name="MSIP_Label_b603dfd7-d93a-4381-a340-2995d8282205_Method">
    <vt:lpwstr>Standard</vt:lpwstr>
  </property>
  <property fmtid="{D5CDD505-2E9C-101B-9397-08002B2CF9AE}" pid="5" name="MSIP_Label_b603dfd7-d93a-4381-a340-2995d8282205_Name">
    <vt:lpwstr>OFFICIAL</vt:lpwstr>
  </property>
  <property fmtid="{D5CDD505-2E9C-101B-9397-08002B2CF9AE}" pid="6" name="MSIP_Label_b603dfd7-d93a-4381-a340-2995d8282205_SiteId">
    <vt:lpwstr>05a0e69a-418a-47c1-9c25-9387261bf991</vt:lpwstr>
  </property>
  <property fmtid="{D5CDD505-2E9C-101B-9397-08002B2CF9AE}" pid="7" name="MSIP_Label_b603dfd7-d93a-4381-a340-2995d8282205_ActionId">
    <vt:lpwstr>c20b2af9-8630-4dd2-a15c-52767df658e4</vt:lpwstr>
  </property>
  <property fmtid="{D5CDD505-2E9C-101B-9397-08002B2CF9AE}" pid="8" name="MSIP_Label_b603dfd7-d93a-4381-a340-2995d8282205_ContentBits">
    <vt:lpwstr>0</vt:lpwstr>
  </property>
</Properties>
</file>