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6"/>
  </p:notesMasterIdLst>
  <p:handoutMasterIdLst>
    <p:handoutMasterId r:id="rId27"/>
  </p:handoutMasterIdLst>
  <p:sldIdLst>
    <p:sldId id="263" r:id="rId2"/>
    <p:sldId id="313" r:id="rId3"/>
    <p:sldId id="328" r:id="rId4"/>
    <p:sldId id="335" r:id="rId5"/>
    <p:sldId id="312" r:id="rId6"/>
    <p:sldId id="315" r:id="rId7"/>
    <p:sldId id="316" r:id="rId8"/>
    <p:sldId id="317" r:id="rId9"/>
    <p:sldId id="318" r:id="rId10"/>
    <p:sldId id="319" r:id="rId11"/>
    <p:sldId id="320" r:id="rId12"/>
    <p:sldId id="321" r:id="rId13"/>
    <p:sldId id="322" r:id="rId14"/>
    <p:sldId id="323" r:id="rId15"/>
    <p:sldId id="325" r:id="rId16"/>
    <p:sldId id="327" r:id="rId17"/>
    <p:sldId id="329" r:id="rId18"/>
    <p:sldId id="330" r:id="rId19"/>
    <p:sldId id="331" r:id="rId20"/>
    <p:sldId id="332" r:id="rId21"/>
    <p:sldId id="333" r:id="rId22"/>
    <p:sldId id="334" r:id="rId23"/>
    <p:sldId id="361" r:id="rId24"/>
    <p:sldId id="278" r:id="rId25"/>
  </p:sldIdLst>
  <p:sldSz cx="12192000" cy="6858000"/>
  <p:notesSz cx="6858000" cy="9144000"/>
  <p:embeddedFontLst>
    <p:embeddedFont>
      <p:font typeface="MS Mincho" panose="02020609040205080304" pitchFamily="49" charset="-128"/>
      <p:regular r:id="rId28"/>
    </p:embeddedFont>
    <p:embeddedFont>
      <p:font typeface="Public Sans" pitchFamily="2" charset="0"/>
      <p:regular r:id="rId29"/>
      <p:bold r:id="rId30"/>
      <p:italic r:id="rId31"/>
      <p:boldItalic r:id="rId32"/>
    </p:embeddedFont>
    <p:embeddedFont>
      <p:font typeface="Public Sans Light" pitchFamily="2" charset="0"/>
      <p:regular r:id="rId33"/>
      <p:italic r:id="rId3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7" autoAdjust="0"/>
    <p:restoredTop sz="96327" autoAdjust="0"/>
  </p:normalViewPr>
  <p:slideViewPr>
    <p:cSldViewPr snapToGrid="0">
      <p:cViewPr varScale="1">
        <p:scale>
          <a:sx n="104" d="100"/>
          <a:sy n="104" d="100"/>
        </p:scale>
        <p:origin x="69"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23/01/2024</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23/01/2024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rasutoya-com.translate.goog/p/terms.html?_x_tr_sl=ja&amp;_x_tr_tl=en&amp;_x_tr_hl=en&amp;_x_tr_pto=s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2398077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147283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74322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3357054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24215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368244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258142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dirty="0"/>
          </a:p>
        </p:txBody>
      </p:sp>
    </p:spTree>
    <p:extLst>
      <p:ext uri="{BB962C8B-B14F-4D97-AF65-F5344CB8AC3E}">
        <p14:creationId xmlns:p14="http://schemas.microsoft.com/office/powerpoint/2010/main" val="3464552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dirty="0"/>
          </a:p>
        </p:txBody>
      </p:sp>
    </p:spTree>
    <p:extLst>
      <p:ext uri="{BB962C8B-B14F-4D97-AF65-F5344CB8AC3E}">
        <p14:creationId xmlns:p14="http://schemas.microsoft.com/office/powerpoint/2010/main" val="1689074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dirty="0"/>
          </a:p>
        </p:txBody>
      </p:sp>
    </p:spTree>
    <p:extLst>
      <p:ext uri="{BB962C8B-B14F-4D97-AF65-F5344CB8AC3E}">
        <p14:creationId xmlns:p14="http://schemas.microsoft.com/office/powerpoint/2010/main" val="178354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128501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2569991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dirty="0"/>
          </a:p>
        </p:txBody>
      </p:sp>
    </p:spTree>
    <p:extLst>
      <p:ext uri="{BB962C8B-B14F-4D97-AF65-F5344CB8AC3E}">
        <p14:creationId xmlns:p14="http://schemas.microsoft.com/office/powerpoint/2010/main" val="3381474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dirty="0"/>
          </a:p>
        </p:txBody>
      </p:sp>
    </p:spTree>
    <p:extLst>
      <p:ext uri="{BB962C8B-B14F-4D97-AF65-F5344CB8AC3E}">
        <p14:creationId xmlns:p14="http://schemas.microsoft.com/office/powerpoint/2010/main" val="4017382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dirty="0"/>
          </a:p>
        </p:txBody>
      </p:sp>
    </p:spTree>
    <p:extLst>
      <p:ext uri="{BB962C8B-B14F-4D97-AF65-F5344CB8AC3E}">
        <p14:creationId xmlns:p14="http://schemas.microsoft.com/office/powerpoint/2010/main" val="335650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181329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dirty="0"/>
          </a:p>
        </p:txBody>
      </p:sp>
    </p:spTree>
    <p:extLst>
      <p:ext uri="{BB962C8B-B14F-4D97-AF65-F5344CB8AC3E}">
        <p14:creationId xmlns:p14="http://schemas.microsoft.com/office/powerpoint/2010/main" val="357361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131051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162851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347624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84140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Arial" panose="020B0604020202020204" pitchFamily="34" charset="0"/>
              </a:rPr>
              <a:t>Images licensed under </a:t>
            </a:r>
            <a:r>
              <a:rPr lang="en-AU" sz="1600" dirty="0" err="1">
                <a:solidFill>
                  <a:srgbClr val="000000"/>
                </a:solidFill>
                <a:latin typeface="Arial" panose="020B0604020202020204" pitchFamily="34" charset="0"/>
                <a:hlinkClick r:id="rId3"/>
              </a:rPr>
              <a:t>Irasutoya</a:t>
            </a:r>
            <a:r>
              <a:rPr lang="en-AU" sz="1600" dirty="0">
                <a:solidFill>
                  <a:srgbClr val="000000"/>
                </a:solidFill>
                <a:latin typeface="Arial" panose="020B0604020202020204" pitchFamily="34" charset="0"/>
                <a:hlinkClick r:id="rId3"/>
              </a:rPr>
              <a:t> license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2713202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28287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4265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384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9549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1023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22715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a:t>Click icon to add table</a:t>
            </a:r>
            <a:endParaRPr lang="en-AU" dirty="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a:t>Click icon to add table</a:t>
            </a:r>
            <a:endParaRPr lang="en-AU" dirty="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a:t>Click icon to add table</a:t>
            </a:r>
            <a:endParaRPr lang="en-AU" dirty="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a:t>Click icon to add table</a:t>
            </a: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5651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dirty="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dirty="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6999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71086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dirty="0"/>
              <a:t>Caption</a:t>
            </a:r>
            <a:endParaRPr lang="en-AU" dirty="0"/>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88934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66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919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741318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0163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969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01627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18623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39426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84156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88789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67359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dirty="0"/>
              <a:t>Caption</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225097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61873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848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45121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dirty="0"/>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dirty="0"/>
              <a:t>Caption</a:t>
            </a:r>
            <a:endParaRPr lang="en-AU" dirty="0"/>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563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dirty="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dirty="0"/>
              <a:t>Click to edit text styles</a:t>
            </a:r>
          </a:p>
          <a:p>
            <a:pPr lvl="1"/>
            <a:r>
              <a:rPr lang="en-US" dirty="0"/>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91259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965956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3039702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6774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dirty="0"/>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42365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419941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1329444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7"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704" r:id="rId7"/>
    <p:sldLayoutId id="2147483671" r:id="rId8"/>
    <p:sldLayoutId id="2147483706" r:id="rId9"/>
    <p:sldLayoutId id="2147483673" r:id="rId10"/>
    <p:sldLayoutId id="2147483700" r:id="rId11"/>
    <p:sldLayoutId id="2147483674" r:id="rId12"/>
    <p:sldLayoutId id="2147483701" r:id="rId13"/>
    <p:sldLayoutId id="2147483707" r:id="rId14"/>
    <p:sldLayoutId id="2147483708" r:id="rId15"/>
    <p:sldLayoutId id="2147483675" r:id="rId16"/>
    <p:sldLayoutId id="2147483676" r:id="rId17"/>
    <p:sldLayoutId id="2147483662" r:id="rId18"/>
    <p:sldLayoutId id="2147483690" r:id="rId19"/>
    <p:sldLayoutId id="2147483672" r:id="rId20"/>
    <p:sldLayoutId id="2147483691" r:id="rId21"/>
    <p:sldLayoutId id="2147483677" r:id="rId22"/>
    <p:sldLayoutId id="2147483692" r:id="rId23"/>
    <p:sldLayoutId id="2147483678" r:id="rId24"/>
    <p:sldLayoutId id="2147483698" r:id="rId25"/>
    <p:sldLayoutId id="2147483699" r:id="rId26"/>
    <p:sldLayoutId id="2147483689" r:id="rId27"/>
    <p:sldLayoutId id="2147483664" r:id="rId28"/>
    <p:sldLayoutId id="2147483693" r:id="rId29"/>
    <p:sldLayoutId id="2147483684" r:id="rId30"/>
    <p:sldLayoutId id="2147483694" r:id="rId31"/>
    <p:sldLayoutId id="2147483679" r:id="rId32"/>
    <p:sldLayoutId id="2147483695" r:id="rId33"/>
    <p:sldLayoutId id="2147483687" r:id="rId34"/>
    <p:sldLayoutId id="2147483696" r:id="rId35"/>
    <p:sldLayoutId id="2147483680" r:id="rId36"/>
    <p:sldLayoutId id="2147483681" r:id="rId37"/>
    <p:sldLayoutId id="2147483682" r:id="rId38"/>
    <p:sldLayoutId id="2147483697" r:id="rId39"/>
    <p:sldLayoutId id="2147483685" r:id="rId40"/>
    <p:sldLayoutId id="2147483686" r:id="rId41"/>
    <p:sldLayoutId id="2147483665" r:id="rId42"/>
    <p:sldLayoutId id="2147483666" r:id="rId43"/>
    <p:sldLayoutId id="2147483667" r:id="rId44"/>
    <p:sldLayoutId id="2147483709" r:id="rId45"/>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BD4C9D-C7B5-79D1-21A2-E152033320A7}"/>
              </a:ext>
            </a:extLst>
          </p:cNvPr>
          <p:cNvSpPr>
            <a:spLocks noGrp="1"/>
          </p:cNvSpPr>
          <p:nvPr>
            <p:ph type="ctrTitle"/>
          </p:nvPr>
        </p:nvSpPr>
        <p:spPr>
          <a:xfrm>
            <a:off x="3600000" y="1717199"/>
            <a:ext cx="6948000" cy="2700000"/>
          </a:xfrm>
        </p:spPr>
        <p:txBody>
          <a:bodyPr/>
          <a:lstStyle/>
          <a:p>
            <a:r>
              <a:rPr lang="en-AU" dirty="0"/>
              <a:t>Japanese festivals and seasonal events</a:t>
            </a:r>
          </a:p>
        </p:txBody>
      </p:sp>
      <p:pic>
        <p:nvPicPr>
          <p:cNvPr id="22" name="Picture Placeholder 21">
            <a:extLst>
              <a:ext uri="{FF2B5EF4-FFF2-40B4-BE49-F238E27FC236}">
                <a16:creationId xmlns:a16="http://schemas.microsoft.com/office/drawing/2014/main" id="{405DCC9E-7AC1-4173-938E-13803B123F48}"/>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48041" b="-48041"/>
          <a:stretch/>
        </p:blipFill>
        <p:spPr/>
      </p:pic>
      <p:sp>
        <p:nvSpPr>
          <p:cNvPr id="8" name="Footer Placeholder 2">
            <a:extLst>
              <a:ext uri="{FF2B5EF4-FFF2-40B4-BE49-F238E27FC236}">
                <a16:creationId xmlns:a16="http://schemas.microsoft.com/office/drawing/2014/main" id="{DE40C848-5563-D7D4-B9EC-F1206C0426E1}"/>
              </a:ext>
            </a:extLst>
          </p:cNvPr>
          <p:cNvSpPr txBox="1">
            <a:spLocks/>
          </p:cNvSpPr>
          <p:nvPr/>
        </p:nvSpPr>
        <p:spPr>
          <a:xfrm>
            <a:off x="3600000" y="6346669"/>
            <a:ext cx="4595250" cy="278175"/>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solidFill>
                  <a:schemeClr val="bg1"/>
                </a:solidFill>
              </a:rPr>
              <a:t>NSW Department of Education</a:t>
            </a:r>
            <a:endParaRPr lang="en-AU" sz="1200" dirty="0">
              <a:solidFill>
                <a:schemeClr val="bg1"/>
              </a:solidFill>
            </a:endParaRPr>
          </a:p>
        </p:txBody>
      </p:sp>
    </p:spTree>
    <p:extLst>
      <p:ext uri="{BB962C8B-B14F-4D97-AF65-F5344CB8AC3E}">
        <p14:creationId xmlns:p14="http://schemas.microsoft.com/office/powerpoint/2010/main" val="45466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26B5-55D6-4869-B9E4-EF863668A82F}"/>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にんぎょう　を　みます</a:t>
            </a:r>
            <a:r>
              <a:rPr lang="ja-JP" altLang="en-US" b="1" dirty="0"/>
              <a:t>。</a:t>
            </a:r>
            <a:endParaRPr lang="en-AU" b="1" dirty="0"/>
          </a:p>
        </p:txBody>
      </p:sp>
      <p:pic>
        <p:nvPicPr>
          <p:cNvPr id="4" name="Picture 3" descr="Samurai armour.">
            <a:extLst>
              <a:ext uri="{FF2B5EF4-FFF2-40B4-BE49-F238E27FC236}">
                <a16:creationId xmlns:a16="http://schemas.microsoft.com/office/drawing/2014/main" id="{FF4A5C14-F804-4085-B881-739A1B617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250" y="2529787"/>
            <a:ext cx="3810000" cy="3286125"/>
          </a:xfrm>
          <a:prstGeom prst="rect">
            <a:avLst/>
          </a:prstGeom>
        </p:spPr>
      </p:pic>
      <p:pic>
        <p:nvPicPr>
          <p:cNvPr id="5" name="Picture 4" descr="Japanese girl stay doll decorations.">
            <a:extLst>
              <a:ext uri="{FF2B5EF4-FFF2-40B4-BE49-F238E27FC236}">
                <a16:creationId xmlns:a16="http://schemas.microsoft.com/office/drawing/2014/main" id="{B28C5EB6-DEAE-4700-8B6D-475F57841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250" y="1829700"/>
            <a:ext cx="5238750" cy="4686300"/>
          </a:xfrm>
          <a:prstGeom prst="rect">
            <a:avLst/>
          </a:prstGeom>
        </p:spPr>
      </p:pic>
      <p:sp>
        <p:nvSpPr>
          <p:cNvPr id="3" name="Slide Number Placeholder 2">
            <a:extLst>
              <a:ext uri="{FF2B5EF4-FFF2-40B4-BE49-F238E27FC236}">
                <a16:creationId xmlns:a16="http://schemas.microsoft.com/office/drawing/2014/main" id="{7733B626-0DE3-4C36-9E64-BCA44983EC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3451942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E10-E00F-4DE1-A933-0F368E0C3298}"/>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まめまき　を　します。</a:t>
            </a:r>
            <a:endParaRPr lang="en-AU" b="1" dirty="0">
              <a:latin typeface="MS Mincho" panose="02020609040205080304" pitchFamily="49" charset="-128"/>
              <a:ea typeface="MS Mincho" panose="02020609040205080304" pitchFamily="49" charset="-128"/>
            </a:endParaRPr>
          </a:p>
        </p:txBody>
      </p:sp>
      <p:pic>
        <p:nvPicPr>
          <p:cNvPr id="4" name="Picture 3" descr="Boy throwing beans at a demon.">
            <a:extLst>
              <a:ext uri="{FF2B5EF4-FFF2-40B4-BE49-F238E27FC236}">
                <a16:creationId xmlns:a16="http://schemas.microsoft.com/office/drawing/2014/main" id="{25C9FF12-80F3-4B44-96B4-4E29BB6F0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89" y="3856345"/>
            <a:ext cx="3810000" cy="2676525"/>
          </a:xfrm>
          <a:prstGeom prst="rect">
            <a:avLst/>
          </a:prstGeom>
        </p:spPr>
      </p:pic>
      <p:pic>
        <p:nvPicPr>
          <p:cNvPr id="5" name="Picture 4" descr="A man throwing beans.">
            <a:extLst>
              <a:ext uri="{FF2B5EF4-FFF2-40B4-BE49-F238E27FC236}">
                <a16:creationId xmlns:a16="http://schemas.microsoft.com/office/drawing/2014/main" id="{A76B3C06-9175-4ABC-8BF3-AF31E4828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24" y="1524000"/>
            <a:ext cx="3105150" cy="3810000"/>
          </a:xfrm>
          <a:prstGeom prst="rect">
            <a:avLst/>
          </a:prstGeom>
        </p:spPr>
      </p:pic>
      <p:pic>
        <p:nvPicPr>
          <p:cNvPr id="6" name="Picture 5" descr="A demon.">
            <a:extLst>
              <a:ext uri="{FF2B5EF4-FFF2-40B4-BE49-F238E27FC236}">
                <a16:creationId xmlns:a16="http://schemas.microsoft.com/office/drawing/2014/main" id="{9B493675-A1D4-4FE4-A8CB-08E97D487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5508" y="470115"/>
            <a:ext cx="3181350" cy="3810000"/>
          </a:xfrm>
          <a:prstGeom prst="rect">
            <a:avLst/>
          </a:prstGeom>
        </p:spPr>
      </p:pic>
      <p:sp>
        <p:nvSpPr>
          <p:cNvPr id="3" name="Slide Number Placeholder 2">
            <a:extLst>
              <a:ext uri="{FF2B5EF4-FFF2-40B4-BE49-F238E27FC236}">
                <a16:creationId xmlns:a16="http://schemas.microsoft.com/office/drawing/2014/main" id="{017A9F5E-3609-43F5-BB1F-BD4522D190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497661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F942-9419-482C-A3BF-78FA6C9F89BA}"/>
              </a:ext>
            </a:extLst>
          </p:cNvPr>
          <p:cNvSpPr>
            <a:spLocks noGrp="1"/>
          </p:cNvSpPr>
          <p:nvPr>
            <p:ph type="title"/>
          </p:nvPr>
        </p:nvSpPr>
        <p:spPr>
          <a:xfrm>
            <a:off x="300543" y="342000"/>
            <a:ext cx="5010163" cy="1008000"/>
          </a:xfrm>
        </p:spPr>
        <p:txBody>
          <a:bodyPr/>
          <a:lstStyle/>
          <a:p>
            <a:r>
              <a:rPr lang="ja-JP" altLang="en-US" b="1" dirty="0">
                <a:latin typeface="MS Mincho" panose="02020609040205080304" pitchFamily="49" charset="-128"/>
                <a:ea typeface="MS Mincho" panose="02020609040205080304" pitchFamily="49" charset="-128"/>
              </a:rPr>
              <a:t>ゆかた　を　かいます。</a:t>
            </a:r>
            <a:endParaRPr lang="en-AU" b="1" dirty="0">
              <a:latin typeface="MS Mincho" panose="02020609040205080304" pitchFamily="49" charset="-128"/>
              <a:ea typeface="MS Mincho" panose="02020609040205080304" pitchFamily="49" charset="-128"/>
            </a:endParaRPr>
          </a:p>
        </p:txBody>
      </p:sp>
      <p:pic>
        <p:nvPicPr>
          <p:cNvPr id="6" name="Picture 5" descr="A kimono shop.">
            <a:extLst>
              <a:ext uri="{FF2B5EF4-FFF2-40B4-BE49-F238E27FC236}">
                <a16:creationId xmlns:a16="http://schemas.microsoft.com/office/drawing/2014/main" id="{20BA2237-4600-463D-84A8-8AF1C1EAD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72" y="2063807"/>
            <a:ext cx="3524250" cy="3810000"/>
          </a:xfrm>
          <a:prstGeom prst="rect">
            <a:avLst/>
          </a:prstGeom>
        </p:spPr>
      </p:pic>
      <p:pic>
        <p:nvPicPr>
          <p:cNvPr id="4" name="Picture 3" descr="Girl wearing a pink yukata.">
            <a:extLst>
              <a:ext uri="{FF2B5EF4-FFF2-40B4-BE49-F238E27FC236}">
                <a16:creationId xmlns:a16="http://schemas.microsoft.com/office/drawing/2014/main" id="{17518862-2618-496A-963F-B924931E4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0706" y="2053867"/>
            <a:ext cx="2466975" cy="3810000"/>
          </a:xfrm>
          <a:prstGeom prst="rect">
            <a:avLst/>
          </a:prstGeom>
        </p:spPr>
      </p:pic>
      <p:pic>
        <p:nvPicPr>
          <p:cNvPr id="5" name="Picture 4" descr="Boy wearing a blue yukata.">
            <a:extLst>
              <a:ext uri="{FF2B5EF4-FFF2-40B4-BE49-F238E27FC236}">
                <a16:creationId xmlns:a16="http://schemas.microsoft.com/office/drawing/2014/main" id="{2F13DD93-8D86-4BAA-BDBA-060E0B56C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5366" y="2063807"/>
            <a:ext cx="2777067" cy="3810000"/>
          </a:xfrm>
          <a:prstGeom prst="rect">
            <a:avLst/>
          </a:prstGeom>
        </p:spPr>
      </p:pic>
      <p:sp>
        <p:nvSpPr>
          <p:cNvPr id="3" name="Slide Number Placeholder 2">
            <a:extLst>
              <a:ext uri="{FF2B5EF4-FFF2-40B4-BE49-F238E27FC236}">
                <a16:creationId xmlns:a16="http://schemas.microsoft.com/office/drawing/2014/main" id="{585A01AB-9F26-4C3A-B5DA-7B834B9D39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808616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5669-5823-4F09-8724-BD0D9070C6E1}"/>
              </a:ext>
            </a:extLst>
          </p:cNvPr>
          <p:cNvSpPr>
            <a:spLocks noGrp="1"/>
          </p:cNvSpPr>
          <p:nvPr>
            <p:ph type="title"/>
          </p:nvPr>
        </p:nvSpPr>
        <p:spPr>
          <a:xfrm>
            <a:off x="236955" y="409791"/>
            <a:ext cx="5358875" cy="1008000"/>
          </a:xfrm>
        </p:spPr>
        <p:txBody>
          <a:bodyPr/>
          <a:lstStyle/>
          <a:p>
            <a:r>
              <a:rPr lang="ja-JP" altLang="en-US" b="1" dirty="0">
                <a:latin typeface="MS Mincho" panose="02020609040205080304" pitchFamily="49" charset="-128"/>
                <a:ea typeface="MS Mincho" panose="02020609040205080304" pitchFamily="49" charset="-128"/>
              </a:rPr>
              <a:t>たんざく　を　かきます</a:t>
            </a:r>
            <a:r>
              <a:rPr lang="ja-JP" altLang="en-US" b="1" dirty="0"/>
              <a:t>。</a:t>
            </a:r>
            <a:endParaRPr lang="en-AU" b="1" dirty="0"/>
          </a:p>
        </p:txBody>
      </p:sp>
      <p:pic>
        <p:nvPicPr>
          <p:cNvPr id="4" name="Picture 3" descr="Animated character writing a good fortune card.">
            <a:extLst>
              <a:ext uri="{FF2B5EF4-FFF2-40B4-BE49-F238E27FC236}">
                <a16:creationId xmlns:a16="http://schemas.microsoft.com/office/drawing/2014/main" id="{392AD9D1-4155-4B93-A084-B061A2AB8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6" y="3133649"/>
            <a:ext cx="3810000" cy="3514725"/>
          </a:xfrm>
          <a:prstGeom prst="rect">
            <a:avLst/>
          </a:prstGeom>
        </p:spPr>
      </p:pic>
      <p:pic>
        <p:nvPicPr>
          <p:cNvPr id="6" name="Picture 5" descr="A good fortune card.">
            <a:extLst>
              <a:ext uri="{FF2B5EF4-FFF2-40B4-BE49-F238E27FC236}">
                <a16:creationId xmlns:a16="http://schemas.microsoft.com/office/drawing/2014/main" id="{EE45A012-0D4C-43C7-A2F1-B3C3CD7B3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343" y="1417791"/>
            <a:ext cx="3333750" cy="3810000"/>
          </a:xfrm>
          <a:prstGeom prst="rect">
            <a:avLst/>
          </a:prstGeom>
        </p:spPr>
      </p:pic>
      <p:pic>
        <p:nvPicPr>
          <p:cNvPr id="5" name="Picture 4" descr="A boy and a girl hanging good fortune cards on a tree.">
            <a:extLst>
              <a:ext uri="{FF2B5EF4-FFF2-40B4-BE49-F238E27FC236}">
                <a16:creationId xmlns:a16="http://schemas.microsoft.com/office/drawing/2014/main" id="{AAB7CADB-8ED1-44E7-AB86-BC2C1E5F2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750" y="2685975"/>
            <a:ext cx="4286250" cy="4010025"/>
          </a:xfrm>
          <a:prstGeom prst="rect">
            <a:avLst/>
          </a:prstGeom>
        </p:spPr>
      </p:pic>
      <p:sp>
        <p:nvSpPr>
          <p:cNvPr id="3" name="Slide Number Placeholder 2">
            <a:extLst>
              <a:ext uri="{FF2B5EF4-FFF2-40B4-BE49-F238E27FC236}">
                <a16:creationId xmlns:a16="http://schemas.microsoft.com/office/drawing/2014/main" id="{5E30FEE9-5040-4C94-835E-9ABC378F82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1540724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2FAC-D5CF-4FFB-8455-9872B170C567}"/>
              </a:ext>
            </a:extLst>
          </p:cNvPr>
          <p:cNvSpPr>
            <a:spLocks noGrp="1"/>
          </p:cNvSpPr>
          <p:nvPr>
            <p:ph type="title"/>
          </p:nvPr>
        </p:nvSpPr>
        <p:spPr>
          <a:xfrm>
            <a:off x="232344" y="337794"/>
            <a:ext cx="5458210" cy="1008000"/>
          </a:xfrm>
        </p:spPr>
        <p:txBody>
          <a:bodyPr/>
          <a:lstStyle/>
          <a:p>
            <a:r>
              <a:rPr lang="ja-JP" altLang="en-US" b="1" dirty="0">
                <a:latin typeface="MS Mincho" panose="02020609040205080304" pitchFamily="49" charset="-128"/>
                <a:ea typeface="MS Mincho" panose="02020609040205080304" pitchFamily="49" charset="-128"/>
              </a:rPr>
              <a:t>ふきながし　を　みます。</a:t>
            </a:r>
            <a:endParaRPr lang="en-AU" b="1" dirty="0">
              <a:latin typeface="MS Mincho" panose="02020609040205080304" pitchFamily="49" charset="-128"/>
              <a:ea typeface="MS Mincho" panose="02020609040205080304" pitchFamily="49" charset="-128"/>
            </a:endParaRPr>
          </a:p>
        </p:txBody>
      </p:sp>
      <p:grpSp>
        <p:nvGrpSpPr>
          <p:cNvPr id="8" name="Group 7" descr="An assortment of Japanese decorations. ">
            <a:extLst>
              <a:ext uri="{FF2B5EF4-FFF2-40B4-BE49-F238E27FC236}">
                <a16:creationId xmlns:a16="http://schemas.microsoft.com/office/drawing/2014/main" id="{0FCFAA98-219C-0B7F-51F8-4F73AA44CF14}"/>
              </a:ext>
            </a:extLst>
          </p:cNvPr>
          <p:cNvGrpSpPr/>
          <p:nvPr/>
        </p:nvGrpSpPr>
        <p:grpSpPr>
          <a:xfrm>
            <a:off x="1312089" y="1225622"/>
            <a:ext cx="9320000" cy="5290378"/>
            <a:chOff x="1312089" y="1225622"/>
            <a:chExt cx="9320000" cy="5290378"/>
          </a:xfrm>
        </p:grpSpPr>
        <p:pic>
          <p:nvPicPr>
            <p:cNvPr id="4" name="Picture 3">
              <a:extLst>
                <a:ext uri="{FF2B5EF4-FFF2-40B4-BE49-F238E27FC236}">
                  <a16:creationId xmlns:a16="http://schemas.microsoft.com/office/drawing/2014/main" id="{227D8F3F-606B-464F-A767-0E385E9E8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089" y="2706000"/>
              <a:ext cx="1666875" cy="3810000"/>
            </a:xfrm>
            <a:prstGeom prst="rect">
              <a:avLst/>
            </a:prstGeom>
          </p:spPr>
        </p:pic>
        <p:pic>
          <p:nvPicPr>
            <p:cNvPr id="5" name="Picture 4">
              <a:extLst>
                <a:ext uri="{FF2B5EF4-FFF2-40B4-BE49-F238E27FC236}">
                  <a16:creationId xmlns:a16="http://schemas.microsoft.com/office/drawing/2014/main" id="{423628C3-02C2-4B15-8577-891912402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131" y="1225622"/>
              <a:ext cx="1666875" cy="3810000"/>
            </a:xfrm>
            <a:prstGeom prst="rect">
              <a:avLst/>
            </a:prstGeom>
          </p:spPr>
        </p:pic>
        <p:pic>
          <p:nvPicPr>
            <p:cNvPr id="6" name="Picture 5">
              <a:extLst>
                <a:ext uri="{FF2B5EF4-FFF2-40B4-BE49-F238E27FC236}">
                  <a16:creationId xmlns:a16="http://schemas.microsoft.com/office/drawing/2014/main" id="{E2EDE031-BFC4-4967-A351-7962A4524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173" y="2540717"/>
              <a:ext cx="1666875" cy="3810000"/>
            </a:xfrm>
            <a:prstGeom prst="rect">
              <a:avLst/>
            </a:prstGeom>
          </p:spPr>
        </p:pic>
        <p:pic>
          <p:nvPicPr>
            <p:cNvPr id="7" name="Picture 6">
              <a:extLst>
                <a:ext uri="{FF2B5EF4-FFF2-40B4-BE49-F238E27FC236}">
                  <a16:creationId xmlns:a16="http://schemas.microsoft.com/office/drawing/2014/main" id="{97BAC247-30FC-4553-B5F7-BC8BAF0CE0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5214" y="1225622"/>
              <a:ext cx="1666875" cy="3810000"/>
            </a:xfrm>
            <a:prstGeom prst="rect">
              <a:avLst/>
            </a:prstGeom>
          </p:spPr>
        </p:pic>
      </p:grpSp>
      <p:sp>
        <p:nvSpPr>
          <p:cNvPr id="3" name="Slide Number Placeholder 2">
            <a:extLst>
              <a:ext uri="{FF2B5EF4-FFF2-40B4-BE49-F238E27FC236}">
                <a16:creationId xmlns:a16="http://schemas.microsoft.com/office/drawing/2014/main" id="{B4BD3C01-52CF-4D73-9CB4-207EF88ED9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630995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F15F-A283-4491-A556-3D01E90F06DF}"/>
              </a:ext>
            </a:extLst>
          </p:cNvPr>
          <p:cNvSpPr>
            <a:spLocks noGrp="1"/>
          </p:cNvSpPr>
          <p:nvPr>
            <p:ph type="title"/>
          </p:nvPr>
        </p:nvSpPr>
        <p:spPr>
          <a:xfrm>
            <a:off x="493464" y="385347"/>
            <a:ext cx="4638203" cy="1008000"/>
          </a:xfrm>
        </p:spPr>
        <p:txBody>
          <a:bodyPr/>
          <a:lstStyle/>
          <a:p>
            <a:r>
              <a:rPr lang="ja-JP" altLang="en-US" b="1" dirty="0">
                <a:latin typeface="MS Mincho" panose="02020609040205080304" pitchFamily="49" charset="-128"/>
                <a:ea typeface="MS Mincho" panose="02020609040205080304" pitchFamily="49" charset="-128"/>
              </a:rPr>
              <a:t>はなび　を　みます。</a:t>
            </a:r>
            <a:endParaRPr lang="en-AU" b="1" dirty="0">
              <a:latin typeface="MS Mincho" panose="02020609040205080304" pitchFamily="49" charset="-128"/>
              <a:ea typeface="MS Mincho" panose="02020609040205080304" pitchFamily="49" charset="-128"/>
            </a:endParaRPr>
          </a:p>
        </p:txBody>
      </p:sp>
      <p:pic>
        <p:nvPicPr>
          <p:cNvPr id="4" name="Picture 3" descr="A boy playing with a sparkler.">
            <a:extLst>
              <a:ext uri="{FF2B5EF4-FFF2-40B4-BE49-F238E27FC236}">
                <a16:creationId xmlns:a16="http://schemas.microsoft.com/office/drawing/2014/main" id="{B6BEDD70-4170-43EE-A9D7-51F7C4F31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42" y="2804806"/>
            <a:ext cx="3162300" cy="3810000"/>
          </a:xfrm>
          <a:prstGeom prst="rect">
            <a:avLst/>
          </a:prstGeom>
        </p:spPr>
      </p:pic>
      <p:pic>
        <p:nvPicPr>
          <p:cNvPr id="6" name="Picture 5" descr="A family watching fireworks.">
            <a:extLst>
              <a:ext uri="{FF2B5EF4-FFF2-40B4-BE49-F238E27FC236}">
                <a16:creationId xmlns:a16="http://schemas.microsoft.com/office/drawing/2014/main" id="{1F748AAD-CF6B-423C-ADB1-63FA79CFB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489" y="1393347"/>
            <a:ext cx="4762500" cy="4648200"/>
          </a:xfrm>
          <a:prstGeom prst="rect">
            <a:avLst/>
          </a:prstGeom>
        </p:spPr>
      </p:pic>
      <p:pic>
        <p:nvPicPr>
          <p:cNvPr id="5" name="Picture 4" descr="A girl playing with a sparkler.">
            <a:extLst>
              <a:ext uri="{FF2B5EF4-FFF2-40B4-BE49-F238E27FC236}">
                <a16:creationId xmlns:a16="http://schemas.microsoft.com/office/drawing/2014/main" id="{723B919C-0B86-455E-AAC2-5FFBF1108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36236" y="2804806"/>
            <a:ext cx="3162300" cy="3810000"/>
          </a:xfrm>
          <a:prstGeom prst="rect">
            <a:avLst/>
          </a:prstGeom>
        </p:spPr>
      </p:pic>
      <p:sp>
        <p:nvSpPr>
          <p:cNvPr id="3" name="Slide Number Placeholder 2">
            <a:extLst>
              <a:ext uri="{FF2B5EF4-FFF2-40B4-BE49-F238E27FC236}">
                <a16:creationId xmlns:a16="http://schemas.microsoft.com/office/drawing/2014/main" id="{6A5FDACD-599C-406F-9B35-EDBD88B85C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87809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B24B-B2DD-4321-BE69-5BCB27BD8556}"/>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ぼんおどり　を　します。</a:t>
            </a:r>
            <a:endParaRPr lang="en-AU" b="1" dirty="0">
              <a:latin typeface="MS Mincho" panose="02020609040205080304" pitchFamily="49" charset="-128"/>
              <a:ea typeface="MS Mincho" panose="02020609040205080304" pitchFamily="49" charset="-128"/>
            </a:endParaRPr>
          </a:p>
        </p:txBody>
      </p:sp>
      <p:pic>
        <p:nvPicPr>
          <p:cNvPr id="5" name="Picture 4" descr="A girl doing a Japanese dancing wearing a red yukata.">
            <a:extLst>
              <a:ext uri="{FF2B5EF4-FFF2-40B4-BE49-F238E27FC236}">
                <a16:creationId xmlns:a16="http://schemas.microsoft.com/office/drawing/2014/main" id="{5DC64E49-F376-41DD-9958-B01074CC7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537888"/>
            <a:ext cx="3400425" cy="3810000"/>
          </a:xfrm>
          <a:prstGeom prst="rect">
            <a:avLst/>
          </a:prstGeom>
        </p:spPr>
      </p:pic>
      <p:pic>
        <p:nvPicPr>
          <p:cNvPr id="4" name="Picture 3" descr="Children doing the obon dance to taiko drums.">
            <a:extLst>
              <a:ext uri="{FF2B5EF4-FFF2-40B4-BE49-F238E27FC236}">
                <a16:creationId xmlns:a16="http://schemas.microsoft.com/office/drawing/2014/main" id="{07BD72AA-5F56-4481-88C5-DCDED0291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658" y="1735500"/>
            <a:ext cx="4562475" cy="4762500"/>
          </a:xfrm>
          <a:prstGeom prst="rect">
            <a:avLst/>
          </a:prstGeom>
        </p:spPr>
      </p:pic>
      <p:pic>
        <p:nvPicPr>
          <p:cNvPr id="6" name="Picture 5" descr="Man wearing a blue yukata doing a Japanese dance.">
            <a:extLst>
              <a:ext uri="{FF2B5EF4-FFF2-40B4-BE49-F238E27FC236}">
                <a16:creationId xmlns:a16="http://schemas.microsoft.com/office/drawing/2014/main" id="{5D733B41-AA27-4757-9EDC-F701DF067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366" y="1540161"/>
            <a:ext cx="3037720" cy="3807727"/>
          </a:xfrm>
          <a:prstGeom prst="rect">
            <a:avLst/>
          </a:prstGeom>
        </p:spPr>
      </p:pic>
      <p:sp>
        <p:nvSpPr>
          <p:cNvPr id="3" name="Slide Number Placeholder 2">
            <a:extLst>
              <a:ext uri="{FF2B5EF4-FFF2-40B4-BE49-F238E27FC236}">
                <a16:creationId xmlns:a16="http://schemas.microsoft.com/office/drawing/2014/main" id="{7FE366CC-B680-462B-9866-C0E8A8A3CF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60379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C2AF5-C6BF-49C3-B80D-AEB0DD807BA2}"/>
              </a:ext>
            </a:extLst>
          </p:cNvPr>
          <p:cNvSpPr>
            <a:spLocks noGrp="1"/>
          </p:cNvSpPr>
          <p:nvPr>
            <p:ph type="title"/>
          </p:nvPr>
        </p:nvSpPr>
        <p:spPr>
          <a:xfrm>
            <a:off x="132432" y="290536"/>
            <a:ext cx="5622346" cy="1008000"/>
          </a:xfrm>
        </p:spPr>
        <p:txBody>
          <a:bodyPr/>
          <a:lstStyle/>
          <a:p>
            <a:r>
              <a:rPr lang="ja-JP" altLang="en-US" b="1" dirty="0">
                <a:latin typeface="MS Mincho" panose="02020609040205080304" pitchFamily="49" charset="-128"/>
                <a:ea typeface="MS Mincho" panose="02020609040205080304" pitchFamily="49" charset="-128"/>
              </a:rPr>
              <a:t>しゃしん　を　とります</a:t>
            </a:r>
            <a:r>
              <a:rPr lang="ja-JP" altLang="en-US" b="1" dirty="0"/>
              <a:t>。</a:t>
            </a:r>
            <a:endParaRPr lang="en-AU" b="1" dirty="0"/>
          </a:p>
        </p:txBody>
      </p:sp>
      <p:pic>
        <p:nvPicPr>
          <p:cNvPr id="7" name="Picture 6" descr="A girl wearing a red kimono in front of a white screen.">
            <a:extLst>
              <a:ext uri="{FF2B5EF4-FFF2-40B4-BE49-F238E27FC236}">
                <a16:creationId xmlns:a16="http://schemas.microsoft.com/office/drawing/2014/main" id="{322662DE-906E-4B33-9C4A-7CB7BED2F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2" y="3084163"/>
            <a:ext cx="4257928" cy="3683108"/>
          </a:xfrm>
          <a:prstGeom prst="rect">
            <a:avLst/>
          </a:prstGeom>
        </p:spPr>
      </p:pic>
      <p:pic>
        <p:nvPicPr>
          <p:cNvPr id="4" name="Picture 3" descr="A boy taking a photo.">
            <a:extLst>
              <a:ext uri="{FF2B5EF4-FFF2-40B4-BE49-F238E27FC236}">
                <a16:creationId xmlns:a16="http://schemas.microsoft.com/office/drawing/2014/main" id="{F1414297-B188-4AD7-B370-083304668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956" y="1298536"/>
            <a:ext cx="2562424" cy="3153752"/>
          </a:xfrm>
          <a:prstGeom prst="rect">
            <a:avLst/>
          </a:prstGeom>
        </p:spPr>
      </p:pic>
      <p:pic>
        <p:nvPicPr>
          <p:cNvPr id="9" name="Picture 8" descr="A man and a woman with a camera under a cherry blossom tree.">
            <a:extLst>
              <a:ext uri="{FF2B5EF4-FFF2-40B4-BE49-F238E27FC236}">
                <a16:creationId xmlns:a16="http://schemas.microsoft.com/office/drawing/2014/main" id="{BA57B648-87C2-4EA2-B06E-2762742BC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027" y="0"/>
            <a:ext cx="2980296" cy="3153752"/>
          </a:xfrm>
          <a:prstGeom prst="rect">
            <a:avLst/>
          </a:prstGeom>
        </p:spPr>
      </p:pic>
      <p:pic>
        <p:nvPicPr>
          <p:cNvPr id="8" name="Picture 7" descr="A group of people taking a selfie.">
            <a:extLst>
              <a:ext uri="{FF2B5EF4-FFF2-40B4-BE49-F238E27FC236}">
                <a16:creationId xmlns:a16="http://schemas.microsoft.com/office/drawing/2014/main" id="{893E7CDC-9038-494C-9372-9BCB4F9130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1500" y="2863070"/>
            <a:ext cx="4762500" cy="4200525"/>
          </a:xfrm>
          <a:prstGeom prst="rect">
            <a:avLst/>
          </a:prstGeom>
        </p:spPr>
      </p:pic>
      <p:sp>
        <p:nvSpPr>
          <p:cNvPr id="3" name="Slide Number Placeholder 2">
            <a:extLst>
              <a:ext uri="{FF2B5EF4-FFF2-40B4-BE49-F238E27FC236}">
                <a16:creationId xmlns:a16="http://schemas.microsoft.com/office/drawing/2014/main" id="{5AE704A7-4F0F-447A-9B45-5ECC36EB58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50079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694C-91D3-4008-A988-EE659C3E28E0}"/>
              </a:ext>
            </a:extLst>
          </p:cNvPr>
          <p:cNvSpPr>
            <a:spLocks noGrp="1"/>
          </p:cNvSpPr>
          <p:nvPr>
            <p:ph type="title"/>
          </p:nvPr>
        </p:nvSpPr>
        <p:spPr>
          <a:xfrm>
            <a:off x="140441" y="302885"/>
            <a:ext cx="5955559" cy="1008000"/>
          </a:xfrm>
        </p:spPr>
        <p:txBody>
          <a:bodyPr/>
          <a:lstStyle/>
          <a:p>
            <a:r>
              <a:rPr lang="ja-JP" altLang="en-US" b="1" dirty="0">
                <a:latin typeface="MS Mincho" panose="02020609040205080304" pitchFamily="49" charset="-128"/>
                <a:ea typeface="MS Mincho" panose="02020609040205080304" pitchFamily="49" charset="-128"/>
              </a:rPr>
              <a:t>おべんとう　を　たべます。</a:t>
            </a:r>
            <a:endParaRPr lang="en-AU" b="1" dirty="0">
              <a:latin typeface="MS Mincho" panose="02020609040205080304" pitchFamily="49" charset="-128"/>
              <a:ea typeface="MS Mincho" panose="02020609040205080304" pitchFamily="49" charset="-128"/>
            </a:endParaRPr>
          </a:p>
        </p:txBody>
      </p:sp>
      <p:grpSp>
        <p:nvGrpSpPr>
          <p:cNvPr id="10" name="Group 9" descr="An assortment of obento boxes.">
            <a:extLst>
              <a:ext uri="{FF2B5EF4-FFF2-40B4-BE49-F238E27FC236}">
                <a16:creationId xmlns:a16="http://schemas.microsoft.com/office/drawing/2014/main" id="{BC8921C1-8212-A302-8047-6C58585D4428}"/>
              </a:ext>
            </a:extLst>
          </p:cNvPr>
          <p:cNvGrpSpPr/>
          <p:nvPr/>
        </p:nvGrpSpPr>
        <p:grpSpPr>
          <a:xfrm>
            <a:off x="185073" y="1782510"/>
            <a:ext cx="6700541" cy="2072403"/>
            <a:chOff x="185073" y="1782510"/>
            <a:chExt cx="6700541" cy="2072403"/>
          </a:xfrm>
        </p:grpSpPr>
        <p:pic>
          <p:nvPicPr>
            <p:cNvPr id="4" name="Picture 3">
              <a:extLst>
                <a:ext uri="{FF2B5EF4-FFF2-40B4-BE49-F238E27FC236}">
                  <a16:creationId xmlns:a16="http://schemas.microsoft.com/office/drawing/2014/main" id="{03E19918-B662-46C2-A8AB-308A32B70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73" y="1782510"/>
              <a:ext cx="2472902" cy="2072403"/>
            </a:xfrm>
            <a:prstGeom prst="rect">
              <a:avLst/>
            </a:prstGeom>
          </p:spPr>
        </p:pic>
        <p:pic>
          <p:nvPicPr>
            <p:cNvPr id="5" name="Picture 4">
              <a:extLst>
                <a:ext uri="{FF2B5EF4-FFF2-40B4-BE49-F238E27FC236}">
                  <a16:creationId xmlns:a16="http://schemas.microsoft.com/office/drawing/2014/main" id="{A2F6F754-4F74-4346-9ABA-23A9F8CC5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169" y="1908829"/>
              <a:ext cx="2072121" cy="1901171"/>
            </a:xfrm>
            <a:prstGeom prst="rect">
              <a:avLst/>
            </a:prstGeom>
          </p:spPr>
        </p:pic>
        <p:pic>
          <p:nvPicPr>
            <p:cNvPr id="6" name="Picture 5">
              <a:extLst>
                <a:ext uri="{FF2B5EF4-FFF2-40B4-BE49-F238E27FC236}">
                  <a16:creationId xmlns:a16="http://schemas.microsoft.com/office/drawing/2014/main" id="{1F8D22C4-5EE3-4711-A68E-1CE780036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484" y="2208374"/>
              <a:ext cx="1981130" cy="1646539"/>
            </a:xfrm>
            <a:prstGeom prst="rect">
              <a:avLst/>
            </a:prstGeom>
          </p:spPr>
        </p:pic>
      </p:grpSp>
      <p:pic>
        <p:nvPicPr>
          <p:cNvPr id="8" name="Picture 7" descr="An obento box stall.">
            <a:extLst>
              <a:ext uri="{FF2B5EF4-FFF2-40B4-BE49-F238E27FC236}">
                <a16:creationId xmlns:a16="http://schemas.microsoft.com/office/drawing/2014/main" id="{B6DE5AEC-E5AD-4B06-842E-D8AFC79536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0383" y="486383"/>
            <a:ext cx="3323617" cy="3323617"/>
          </a:xfrm>
          <a:prstGeom prst="rect">
            <a:avLst/>
          </a:prstGeom>
        </p:spPr>
      </p:pic>
      <p:pic>
        <p:nvPicPr>
          <p:cNvPr id="7" name="Picture 6" descr="A group of 4 people eating obento.">
            <a:extLst>
              <a:ext uri="{FF2B5EF4-FFF2-40B4-BE49-F238E27FC236}">
                <a16:creationId xmlns:a16="http://schemas.microsoft.com/office/drawing/2014/main" id="{B75284E6-B0E8-4204-8130-7C42817F2E33}"/>
              </a:ext>
            </a:extLst>
          </p:cNvPr>
          <p:cNvPicPr>
            <a:picLocks noChangeAspect="1"/>
          </p:cNvPicPr>
          <p:nvPr/>
        </p:nvPicPr>
        <p:blipFill rotWithShape="1">
          <a:blip r:embed="rId7">
            <a:extLst>
              <a:ext uri="{28A0092B-C50C-407E-A947-70E740481C1C}">
                <a14:useLocalDpi xmlns:a14="http://schemas.microsoft.com/office/drawing/2010/main" val="0"/>
              </a:ext>
            </a:extLst>
          </a:blip>
          <a:srcRect b="8879"/>
          <a:stretch/>
        </p:blipFill>
        <p:spPr>
          <a:xfrm>
            <a:off x="1701792" y="3857226"/>
            <a:ext cx="4158873" cy="2838774"/>
          </a:xfrm>
          <a:prstGeom prst="rect">
            <a:avLst/>
          </a:prstGeom>
        </p:spPr>
      </p:pic>
      <p:pic>
        <p:nvPicPr>
          <p:cNvPr id="9" name="Picture 8" descr="An obento box food truck.">
            <a:extLst>
              <a:ext uri="{FF2B5EF4-FFF2-40B4-BE49-F238E27FC236}">
                <a16:creationId xmlns:a16="http://schemas.microsoft.com/office/drawing/2014/main" id="{968CD31C-0897-4D32-AEAB-8F19975D6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4896" y="3711740"/>
            <a:ext cx="3137656" cy="2984260"/>
          </a:xfrm>
          <a:prstGeom prst="rect">
            <a:avLst/>
          </a:prstGeom>
        </p:spPr>
      </p:pic>
      <p:sp>
        <p:nvSpPr>
          <p:cNvPr id="3" name="Slide Number Placeholder 2">
            <a:extLst>
              <a:ext uri="{FF2B5EF4-FFF2-40B4-BE49-F238E27FC236}">
                <a16:creationId xmlns:a16="http://schemas.microsoft.com/office/drawing/2014/main" id="{2C77AE3B-BAED-4829-98F6-E2E622434C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883730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CA0F-4FFE-4FFF-BD10-9899DA19596E}"/>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あめ　を　たべます。</a:t>
            </a:r>
            <a:endParaRPr lang="en-AU" b="1" dirty="0">
              <a:latin typeface="MS Mincho" panose="02020609040205080304" pitchFamily="49" charset="-128"/>
              <a:ea typeface="MS Mincho" panose="02020609040205080304" pitchFamily="49" charset="-128"/>
            </a:endParaRPr>
          </a:p>
        </p:txBody>
      </p:sp>
      <p:pic>
        <p:nvPicPr>
          <p:cNvPr id="4" name="Picture 3" descr="A pair of chopsticks.">
            <a:extLst>
              <a:ext uri="{FF2B5EF4-FFF2-40B4-BE49-F238E27FC236}">
                <a16:creationId xmlns:a16="http://schemas.microsoft.com/office/drawing/2014/main" id="{8182B4FB-034F-46B8-847D-D0556184A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19" y="1368000"/>
            <a:ext cx="3105150" cy="3810000"/>
          </a:xfrm>
          <a:prstGeom prst="rect">
            <a:avLst/>
          </a:prstGeom>
        </p:spPr>
      </p:pic>
      <p:grpSp>
        <p:nvGrpSpPr>
          <p:cNvPr id="10" name="Group 9" descr="An assortment of candy.">
            <a:extLst>
              <a:ext uri="{FF2B5EF4-FFF2-40B4-BE49-F238E27FC236}">
                <a16:creationId xmlns:a16="http://schemas.microsoft.com/office/drawing/2014/main" id="{CC1FB577-0EE4-330C-2E98-482D9B899935}"/>
              </a:ext>
            </a:extLst>
          </p:cNvPr>
          <p:cNvGrpSpPr/>
          <p:nvPr/>
        </p:nvGrpSpPr>
        <p:grpSpPr>
          <a:xfrm>
            <a:off x="2847894" y="231742"/>
            <a:ext cx="8466353" cy="6482340"/>
            <a:chOff x="2847894" y="231742"/>
            <a:chExt cx="8466353" cy="6482340"/>
          </a:xfrm>
        </p:grpSpPr>
        <p:pic>
          <p:nvPicPr>
            <p:cNvPr id="5" name="Picture 4">
              <a:extLst>
                <a:ext uri="{FF2B5EF4-FFF2-40B4-BE49-F238E27FC236}">
                  <a16:creationId xmlns:a16="http://schemas.microsoft.com/office/drawing/2014/main" id="{0E2A3D15-B613-465D-A1E2-2929B4F84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378" y="231742"/>
              <a:ext cx="3810000" cy="3629025"/>
            </a:xfrm>
            <a:prstGeom prst="rect">
              <a:avLst/>
            </a:prstGeom>
          </p:spPr>
        </p:pic>
        <p:pic>
          <p:nvPicPr>
            <p:cNvPr id="9" name="Picture 8">
              <a:extLst>
                <a:ext uri="{FF2B5EF4-FFF2-40B4-BE49-F238E27FC236}">
                  <a16:creationId xmlns:a16="http://schemas.microsoft.com/office/drawing/2014/main" id="{6AF9DB96-25D1-44B9-B614-866E3631C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745" y="518883"/>
              <a:ext cx="2181225" cy="2095500"/>
            </a:xfrm>
            <a:prstGeom prst="rect">
              <a:avLst/>
            </a:prstGeom>
          </p:spPr>
        </p:pic>
        <p:pic>
          <p:nvPicPr>
            <p:cNvPr id="7" name="Picture 6">
              <a:extLst>
                <a:ext uri="{FF2B5EF4-FFF2-40B4-BE49-F238E27FC236}">
                  <a16:creationId xmlns:a16="http://schemas.microsoft.com/office/drawing/2014/main" id="{BB6A6858-C411-4DAD-A17F-317DE4FB6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7894" y="4149113"/>
              <a:ext cx="2564969" cy="2564969"/>
            </a:xfrm>
            <a:prstGeom prst="rect">
              <a:avLst/>
            </a:prstGeom>
          </p:spPr>
        </p:pic>
        <p:pic>
          <p:nvPicPr>
            <p:cNvPr id="8" name="Picture 7">
              <a:extLst>
                <a:ext uri="{FF2B5EF4-FFF2-40B4-BE49-F238E27FC236}">
                  <a16:creationId xmlns:a16="http://schemas.microsoft.com/office/drawing/2014/main" id="{0178793F-181E-44BA-8495-23A6748EA0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2578" y="3454148"/>
              <a:ext cx="2887851" cy="2887851"/>
            </a:xfrm>
            <a:prstGeom prst="rect">
              <a:avLst/>
            </a:prstGeom>
          </p:spPr>
        </p:pic>
        <p:pic>
          <p:nvPicPr>
            <p:cNvPr id="6" name="Picture 5">
              <a:extLst>
                <a:ext uri="{FF2B5EF4-FFF2-40B4-BE49-F238E27FC236}">
                  <a16:creationId xmlns:a16="http://schemas.microsoft.com/office/drawing/2014/main" id="{87058C83-D3B6-4A71-918A-2E571888C9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4397" y="2886000"/>
              <a:ext cx="2609850" cy="3810000"/>
            </a:xfrm>
            <a:prstGeom prst="rect">
              <a:avLst/>
            </a:prstGeom>
          </p:spPr>
        </p:pic>
      </p:grpSp>
      <p:sp>
        <p:nvSpPr>
          <p:cNvPr id="3" name="Slide Number Placeholder 2">
            <a:extLst>
              <a:ext uri="{FF2B5EF4-FFF2-40B4-BE49-F238E27FC236}">
                <a16:creationId xmlns:a16="http://schemas.microsoft.com/office/drawing/2014/main" id="{C68B66B9-8E28-4E7E-AB44-69BC6050A2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11768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91AB-D85F-4534-A1E6-C48F0F9E85D6}"/>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おまもり　を　かいます</a:t>
            </a:r>
            <a:r>
              <a:rPr lang="ja-JP" altLang="en-US" dirty="0">
                <a:latin typeface="MS Mincho" panose="02020609040205080304" pitchFamily="49" charset="-128"/>
                <a:ea typeface="MS Mincho" panose="02020609040205080304" pitchFamily="49" charset="-128"/>
              </a:rPr>
              <a:t>。</a:t>
            </a:r>
            <a:endParaRPr lang="en-AU" dirty="0">
              <a:latin typeface="MS Mincho" panose="02020609040205080304" pitchFamily="49" charset="-128"/>
              <a:ea typeface="MS Mincho" panose="02020609040205080304" pitchFamily="49" charset="-128"/>
            </a:endParaRPr>
          </a:p>
        </p:txBody>
      </p:sp>
      <p:pic>
        <p:nvPicPr>
          <p:cNvPr id="6" name="Picture 5" descr="A shrine">
            <a:extLst>
              <a:ext uri="{FF2B5EF4-FFF2-40B4-BE49-F238E27FC236}">
                <a16:creationId xmlns:a16="http://schemas.microsoft.com/office/drawing/2014/main" id="{E0F1A0E3-0F15-4904-B1EF-3087F041C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007952"/>
            <a:ext cx="3810330" cy="3603048"/>
          </a:xfrm>
          <a:prstGeom prst="rect">
            <a:avLst/>
          </a:prstGeom>
        </p:spPr>
      </p:pic>
      <p:grpSp>
        <p:nvGrpSpPr>
          <p:cNvPr id="7" name="Group 6" descr="Japanese fortune cards.">
            <a:extLst>
              <a:ext uri="{FF2B5EF4-FFF2-40B4-BE49-F238E27FC236}">
                <a16:creationId xmlns:a16="http://schemas.microsoft.com/office/drawing/2014/main" id="{37E6EDB3-866C-0643-1089-2F630C4AA9E9}"/>
              </a:ext>
            </a:extLst>
          </p:cNvPr>
          <p:cNvGrpSpPr/>
          <p:nvPr/>
        </p:nvGrpSpPr>
        <p:grpSpPr>
          <a:xfrm>
            <a:off x="5173849" y="1368000"/>
            <a:ext cx="6337519" cy="5148000"/>
            <a:chOff x="5173849" y="1368000"/>
            <a:chExt cx="6337519" cy="5148000"/>
          </a:xfrm>
        </p:grpSpPr>
        <p:pic>
          <p:nvPicPr>
            <p:cNvPr id="4" name="Picture 3">
              <a:extLst>
                <a:ext uri="{FF2B5EF4-FFF2-40B4-BE49-F238E27FC236}">
                  <a16:creationId xmlns:a16="http://schemas.microsoft.com/office/drawing/2014/main" id="{F3B960C5-E9C4-4460-A085-881E6D3AA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849" y="2706000"/>
              <a:ext cx="2667000" cy="3810000"/>
            </a:xfrm>
            <a:prstGeom prst="rect">
              <a:avLst/>
            </a:prstGeom>
          </p:spPr>
        </p:pic>
        <p:pic>
          <p:nvPicPr>
            <p:cNvPr id="5" name="Picture 4">
              <a:extLst>
                <a:ext uri="{FF2B5EF4-FFF2-40B4-BE49-F238E27FC236}">
                  <a16:creationId xmlns:a16="http://schemas.microsoft.com/office/drawing/2014/main" id="{4A0981DA-3CBB-426E-A0C7-4BAAD21E8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4368" y="1368000"/>
              <a:ext cx="2667000" cy="3810000"/>
            </a:xfrm>
            <a:prstGeom prst="rect">
              <a:avLst/>
            </a:prstGeom>
          </p:spPr>
        </p:pic>
      </p:grpSp>
      <p:sp>
        <p:nvSpPr>
          <p:cNvPr id="3" name="Slide Number Placeholder 2">
            <a:extLst>
              <a:ext uri="{FF2B5EF4-FFF2-40B4-BE49-F238E27FC236}">
                <a16:creationId xmlns:a16="http://schemas.microsoft.com/office/drawing/2014/main" id="{9CE447C0-D76F-4DB2-A8C0-A9D871AA1E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3229435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016A-0DFE-480A-B1DE-151A588E22D1}"/>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かさ　を　かいます。</a:t>
            </a:r>
            <a:endParaRPr lang="en-AU" b="1" dirty="0">
              <a:latin typeface="MS Mincho" panose="02020609040205080304" pitchFamily="49" charset="-128"/>
              <a:ea typeface="MS Mincho" panose="02020609040205080304" pitchFamily="49" charset="-128"/>
            </a:endParaRPr>
          </a:p>
        </p:txBody>
      </p:sp>
      <p:grpSp>
        <p:nvGrpSpPr>
          <p:cNvPr id="4" name="Group 3" descr="Two people with umbrellas.">
            <a:extLst>
              <a:ext uri="{FF2B5EF4-FFF2-40B4-BE49-F238E27FC236}">
                <a16:creationId xmlns:a16="http://schemas.microsoft.com/office/drawing/2014/main" id="{DA0CBFC0-E01E-F835-EE05-B8B9C49ECA5C}"/>
              </a:ext>
            </a:extLst>
          </p:cNvPr>
          <p:cNvGrpSpPr/>
          <p:nvPr/>
        </p:nvGrpSpPr>
        <p:grpSpPr>
          <a:xfrm>
            <a:off x="172411" y="2510652"/>
            <a:ext cx="5144592" cy="4185348"/>
            <a:chOff x="172411" y="2510652"/>
            <a:chExt cx="5144592" cy="4185348"/>
          </a:xfrm>
        </p:grpSpPr>
        <p:pic>
          <p:nvPicPr>
            <p:cNvPr id="11" name="Picture 10">
              <a:extLst>
                <a:ext uri="{FF2B5EF4-FFF2-40B4-BE49-F238E27FC236}">
                  <a16:creationId xmlns:a16="http://schemas.microsoft.com/office/drawing/2014/main" id="{FBA19644-A7F7-47DB-8B1D-515760B54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11" y="3671696"/>
              <a:ext cx="2381089" cy="2844304"/>
            </a:xfrm>
            <a:prstGeom prst="rect">
              <a:avLst/>
            </a:prstGeom>
          </p:spPr>
        </p:pic>
        <p:pic>
          <p:nvPicPr>
            <p:cNvPr id="6" name="Picture 5">
              <a:extLst>
                <a:ext uri="{FF2B5EF4-FFF2-40B4-BE49-F238E27FC236}">
                  <a16:creationId xmlns:a16="http://schemas.microsoft.com/office/drawing/2014/main" id="{E134CE3E-DC15-432D-8AF4-3D93A2FFC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455" y="2510652"/>
              <a:ext cx="3128548" cy="4185348"/>
            </a:xfrm>
            <a:prstGeom prst="rect">
              <a:avLst/>
            </a:prstGeom>
          </p:spPr>
        </p:pic>
      </p:grpSp>
      <p:grpSp>
        <p:nvGrpSpPr>
          <p:cNvPr id="5" name="Group 4" descr="An assortment of umbrellas. ">
            <a:extLst>
              <a:ext uri="{FF2B5EF4-FFF2-40B4-BE49-F238E27FC236}">
                <a16:creationId xmlns:a16="http://schemas.microsoft.com/office/drawing/2014/main" id="{F2844B84-3DF6-911A-20AE-EEC0D1792FA3}"/>
              </a:ext>
            </a:extLst>
          </p:cNvPr>
          <p:cNvGrpSpPr/>
          <p:nvPr/>
        </p:nvGrpSpPr>
        <p:grpSpPr>
          <a:xfrm>
            <a:off x="5659342" y="415500"/>
            <a:ext cx="5840281" cy="5912279"/>
            <a:chOff x="5659342" y="415500"/>
            <a:chExt cx="5840281" cy="5912279"/>
          </a:xfrm>
        </p:grpSpPr>
        <p:pic>
          <p:nvPicPr>
            <p:cNvPr id="9" name="Picture 8">
              <a:extLst>
                <a:ext uri="{FF2B5EF4-FFF2-40B4-BE49-F238E27FC236}">
                  <a16:creationId xmlns:a16="http://schemas.microsoft.com/office/drawing/2014/main" id="{144E55C1-F0B2-4E12-81DC-58100BFAC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9342" y="415500"/>
              <a:ext cx="1905000" cy="1905000"/>
            </a:xfrm>
            <a:prstGeom prst="rect">
              <a:avLst/>
            </a:prstGeom>
          </p:spPr>
        </p:pic>
        <p:pic>
          <p:nvPicPr>
            <p:cNvPr id="8" name="Picture 7">
              <a:extLst>
                <a:ext uri="{FF2B5EF4-FFF2-40B4-BE49-F238E27FC236}">
                  <a16:creationId xmlns:a16="http://schemas.microsoft.com/office/drawing/2014/main" id="{4B4960A6-F120-4751-A17E-3901D9048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708" y="2185415"/>
              <a:ext cx="2731303" cy="2724475"/>
            </a:xfrm>
            <a:prstGeom prst="rect">
              <a:avLst/>
            </a:prstGeom>
          </p:spPr>
        </p:pic>
        <p:pic>
          <p:nvPicPr>
            <p:cNvPr id="10" name="Picture 9">
              <a:extLst>
                <a:ext uri="{FF2B5EF4-FFF2-40B4-BE49-F238E27FC236}">
                  <a16:creationId xmlns:a16="http://schemas.microsoft.com/office/drawing/2014/main" id="{3C93BDBE-AEC8-4EDF-A11D-2E3DC9CE5B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0377" y="4422779"/>
              <a:ext cx="2119246" cy="1905000"/>
            </a:xfrm>
            <a:prstGeom prst="rect">
              <a:avLst/>
            </a:prstGeom>
          </p:spPr>
        </p:pic>
      </p:grpSp>
      <p:sp>
        <p:nvSpPr>
          <p:cNvPr id="3" name="Slide Number Placeholder 2">
            <a:extLst>
              <a:ext uri="{FF2B5EF4-FFF2-40B4-BE49-F238E27FC236}">
                <a16:creationId xmlns:a16="http://schemas.microsoft.com/office/drawing/2014/main" id="{9C555456-5A28-4123-8F28-82A169FF52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763168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EC9E-7FD7-4AC5-8CE1-EEDF3A50F72B}"/>
              </a:ext>
            </a:extLst>
          </p:cNvPr>
          <p:cNvSpPr>
            <a:spLocks noGrp="1"/>
          </p:cNvSpPr>
          <p:nvPr>
            <p:ph type="title"/>
          </p:nvPr>
        </p:nvSpPr>
        <p:spPr>
          <a:xfrm>
            <a:off x="252937" y="477370"/>
            <a:ext cx="7852496" cy="1008000"/>
          </a:xfrm>
        </p:spPr>
        <p:txBody>
          <a:bodyPr/>
          <a:lstStyle/>
          <a:p>
            <a:r>
              <a:rPr lang="ja-JP" altLang="en-US" b="1" dirty="0">
                <a:latin typeface="MS Mincho" panose="02020609040205080304" pitchFamily="49" charset="-128"/>
                <a:ea typeface="MS Mincho" panose="02020609040205080304" pitchFamily="49" charset="-128"/>
              </a:rPr>
              <a:t>てるてるぼうず　を　つくります。</a:t>
            </a:r>
            <a:endParaRPr lang="en-AU" b="1" dirty="0">
              <a:latin typeface="MS Mincho" panose="02020609040205080304" pitchFamily="49" charset="-128"/>
              <a:ea typeface="MS Mincho" panose="02020609040205080304" pitchFamily="49" charset="-128"/>
            </a:endParaRPr>
          </a:p>
        </p:txBody>
      </p:sp>
      <p:pic>
        <p:nvPicPr>
          <p:cNvPr id="4" name="Picture 3" descr="An animated character hanging a decoration.">
            <a:extLst>
              <a:ext uri="{FF2B5EF4-FFF2-40B4-BE49-F238E27FC236}">
                <a16:creationId xmlns:a16="http://schemas.microsoft.com/office/drawing/2014/main" id="{B2B1CFC8-EC7B-49FB-BE41-C066C70CD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7" y="1485370"/>
            <a:ext cx="4523204" cy="4523204"/>
          </a:xfrm>
          <a:prstGeom prst="rect">
            <a:avLst/>
          </a:prstGeom>
        </p:spPr>
      </p:pic>
      <p:grpSp>
        <p:nvGrpSpPr>
          <p:cNvPr id="10" name="Group 9" descr="An assortment of teruteruboozu decorations. ">
            <a:extLst>
              <a:ext uri="{FF2B5EF4-FFF2-40B4-BE49-F238E27FC236}">
                <a16:creationId xmlns:a16="http://schemas.microsoft.com/office/drawing/2014/main" id="{FEC66057-5A7F-5CD7-0D66-D36CFDC3245F}"/>
              </a:ext>
            </a:extLst>
          </p:cNvPr>
          <p:cNvGrpSpPr/>
          <p:nvPr/>
        </p:nvGrpSpPr>
        <p:grpSpPr>
          <a:xfrm>
            <a:off x="5640161" y="995198"/>
            <a:ext cx="6203839" cy="5013376"/>
            <a:chOff x="5640161" y="995198"/>
            <a:chExt cx="6203839" cy="5013376"/>
          </a:xfrm>
        </p:grpSpPr>
        <p:pic>
          <p:nvPicPr>
            <p:cNvPr id="11" name="Picture 10">
              <a:extLst>
                <a:ext uri="{FF2B5EF4-FFF2-40B4-BE49-F238E27FC236}">
                  <a16:creationId xmlns:a16="http://schemas.microsoft.com/office/drawing/2014/main" id="{B24E265F-EDFA-4276-ADF7-0260F1D13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231" y="995198"/>
              <a:ext cx="1466850" cy="2381250"/>
            </a:xfrm>
            <a:prstGeom prst="rect">
              <a:avLst/>
            </a:prstGeom>
          </p:spPr>
        </p:pic>
        <p:pic>
          <p:nvPicPr>
            <p:cNvPr id="5" name="Picture 4">
              <a:extLst>
                <a:ext uri="{FF2B5EF4-FFF2-40B4-BE49-F238E27FC236}">
                  <a16:creationId xmlns:a16="http://schemas.microsoft.com/office/drawing/2014/main" id="{085C8E0E-848F-419D-80B5-21FFEF5CA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2554" y="995198"/>
              <a:ext cx="1466850" cy="2381250"/>
            </a:xfrm>
            <a:prstGeom prst="rect">
              <a:avLst/>
            </a:prstGeom>
          </p:spPr>
        </p:pic>
        <p:pic>
          <p:nvPicPr>
            <p:cNvPr id="9" name="Picture 8">
              <a:extLst>
                <a:ext uri="{FF2B5EF4-FFF2-40B4-BE49-F238E27FC236}">
                  <a16:creationId xmlns:a16="http://schemas.microsoft.com/office/drawing/2014/main" id="{8F54750A-666F-4C08-AD44-CE269A66F9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0161" y="3627324"/>
              <a:ext cx="1466850" cy="2381250"/>
            </a:xfrm>
            <a:prstGeom prst="rect">
              <a:avLst/>
            </a:prstGeom>
          </p:spPr>
        </p:pic>
        <p:pic>
          <p:nvPicPr>
            <p:cNvPr id="8" name="Picture 7">
              <a:extLst>
                <a:ext uri="{FF2B5EF4-FFF2-40B4-BE49-F238E27FC236}">
                  <a16:creationId xmlns:a16="http://schemas.microsoft.com/office/drawing/2014/main" id="{9D8D9939-411E-4B9C-9CA5-7D0640D795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9157" y="3627324"/>
              <a:ext cx="1466850" cy="2381250"/>
            </a:xfrm>
            <a:prstGeom prst="rect">
              <a:avLst/>
            </a:prstGeom>
          </p:spPr>
        </p:pic>
        <p:pic>
          <p:nvPicPr>
            <p:cNvPr id="6" name="Picture 5">
              <a:extLst>
                <a:ext uri="{FF2B5EF4-FFF2-40B4-BE49-F238E27FC236}">
                  <a16:creationId xmlns:a16="http://schemas.microsoft.com/office/drawing/2014/main" id="{4EBC028A-35D6-4F6E-ABAE-C16B7BD19B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8153" y="3627324"/>
              <a:ext cx="1466850" cy="2381250"/>
            </a:xfrm>
            <a:prstGeom prst="rect">
              <a:avLst/>
            </a:prstGeom>
          </p:spPr>
        </p:pic>
        <p:pic>
          <p:nvPicPr>
            <p:cNvPr id="7" name="Picture 6">
              <a:extLst>
                <a:ext uri="{FF2B5EF4-FFF2-40B4-BE49-F238E27FC236}">
                  <a16:creationId xmlns:a16="http://schemas.microsoft.com/office/drawing/2014/main" id="{9FB77AE9-DF2E-4FFD-9D76-1F9A50F06E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7150" y="3627324"/>
              <a:ext cx="1466850" cy="2381250"/>
            </a:xfrm>
            <a:prstGeom prst="rect">
              <a:avLst/>
            </a:prstGeom>
          </p:spPr>
        </p:pic>
      </p:grpSp>
      <p:sp>
        <p:nvSpPr>
          <p:cNvPr id="3" name="Slide Number Placeholder 2">
            <a:extLst>
              <a:ext uri="{FF2B5EF4-FFF2-40B4-BE49-F238E27FC236}">
                <a16:creationId xmlns:a16="http://schemas.microsoft.com/office/drawing/2014/main" id="{09ADF9F5-CD53-4B77-8925-88A50AC21B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3407719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06FF-375F-40A4-8E7B-82453EA91701}"/>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ねんがじょう　を　かきます</a:t>
            </a:r>
            <a:r>
              <a:rPr lang="ja-JP" altLang="en-US" b="1" dirty="0"/>
              <a:t>。</a:t>
            </a:r>
            <a:endParaRPr lang="en-AU" b="1" dirty="0"/>
          </a:p>
        </p:txBody>
      </p:sp>
      <p:pic>
        <p:nvPicPr>
          <p:cNvPr id="7" name="Picture 6" descr="An animated character making a new year card.">
            <a:extLst>
              <a:ext uri="{FF2B5EF4-FFF2-40B4-BE49-F238E27FC236}">
                <a16:creationId xmlns:a16="http://schemas.microsoft.com/office/drawing/2014/main" id="{B6D75D2B-FC4C-4643-886C-233CBBDC7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95" y="1051302"/>
            <a:ext cx="3107410" cy="3220114"/>
          </a:xfrm>
          <a:prstGeom prst="rect">
            <a:avLst/>
          </a:prstGeom>
        </p:spPr>
      </p:pic>
      <p:pic>
        <p:nvPicPr>
          <p:cNvPr id="9" name="Picture 8" descr="Image of blank Japanese new year cards.">
            <a:extLst>
              <a:ext uri="{FF2B5EF4-FFF2-40B4-BE49-F238E27FC236}">
                <a16:creationId xmlns:a16="http://schemas.microsoft.com/office/drawing/2014/main" id="{84AE6830-DB70-4067-A467-160FD62FE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0097" y="1154687"/>
            <a:ext cx="2509826" cy="2509826"/>
          </a:xfrm>
          <a:prstGeom prst="rect">
            <a:avLst/>
          </a:prstGeom>
        </p:spPr>
      </p:pic>
      <p:pic>
        <p:nvPicPr>
          <p:cNvPr id="5" name="Picture 4" descr="Boy reading a new year card.">
            <a:extLst>
              <a:ext uri="{FF2B5EF4-FFF2-40B4-BE49-F238E27FC236}">
                <a16:creationId xmlns:a16="http://schemas.microsoft.com/office/drawing/2014/main" id="{6582D70D-A558-44B3-B96A-301DCF9EB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315" y="162000"/>
            <a:ext cx="2457256" cy="3120325"/>
          </a:xfrm>
          <a:prstGeom prst="rect">
            <a:avLst/>
          </a:prstGeom>
        </p:spPr>
      </p:pic>
      <p:pic>
        <p:nvPicPr>
          <p:cNvPr id="6" name="Picture 5" descr="A new year card.">
            <a:extLst>
              <a:ext uri="{FF2B5EF4-FFF2-40B4-BE49-F238E27FC236}">
                <a16:creationId xmlns:a16="http://schemas.microsoft.com/office/drawing/2014/main" id="{D6FBDA87-5A8E-46B8-B653-00699750E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0180" y="3925344"/>
            <a:ext cx="2509825" cy="2509825"/>
          </a:xfrm>
          <a:prstGeom prst="rect">
            <a:avLst/>
          </a:prstGeom>
        </p:spPr>
      </p:pic>
      <p:pic>
        <p:nvPicPr>
          <p:cNvPr id="4" name="Picture 3" descr="Mount Fuji with 2023 in a red circle.">
            <a:extLst>
              <a:ext uri="{FF2B5EF4-FFF2-40B4-BE49-F238E27FC236}">
                <a16:creationId xmlns:a16="http://schemas.microsoft.com/office/drawing/2014/main" id="{CF3A5708-4196-41DA-871A-F9E808D1E7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6692" y="3435625"/>
            <a:ext cx="3260375" cy="3260375"/>
          </a:xfrm>
          <a:prstGeom prst="rect">
            <a:avLst/>
          </a:prstGeom>
        </p:spPr>
      </p:pic>
      <p:pic>
        <p:nvPicPr>
          <p:cNvPr id="8" name="Picture 7" descr="A Japanese post box.">
            <a:extLst>
              <a:ext uri="{FF2B5EF4-FFF2-40B4-BE49-F238E27FC236}">
                <a16:creationId xmlns:a16="http://schemas.microsoft.com/office/drawing/2014/main" id="{0E057B22-9636-4498-A6CE-35B98D0118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3755" y="3171750"/>
            <a:ext cx="3810000" cy="3524250"/>
          </a:xfrm>
          <a:prstGeom prst="rect">
            <a:avLst/>
          </a:prstGeom>
        </p:spPr>
      </p:pic>
      <p:sp>
        <p:nvSpPr>
          <p:cNvPr id="3" name="Slide Number Placeholder 2">
            <a:extLst>
              <a:ext uri="{FF2B5EF4-FFF2-40B4-BE49-F238E27FC236}">
                <a16:creationId xmlns:a16="http://schemas.microsoft.com/office/drawing/2014/main" id="{16800ECA-822F-475F-A8E6-6D5ED72C0D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136422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68C06-A0BE-EB59-E8AA-43416D087FF7}"/>
              </a:ext>
            </a:extLst>
          </p:cNvPr>
          <p:cNvSpPr txBox="1">
            <a:spLocks noGrp="1"/>
          </p:cNvSpPr>
          <p:nvPr>
            <p:ph type="title" idx="4294967295"/>
          </p:nvPr>
        </p:nvSpPr>
        <p:spPr>
          <a:xfrm>
            <a:off x="2937285" y="5167128"/>
            <a:ext cx="6317428" cy="829876"/>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165694"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tx1"/>
                </a:solidFill>
                <a:effectLst/>
                <a:uLnTx/>
                <a:uFillTx/>
                <a:latin typeface="+mn-lt"/>
                <a:ea typeface="+mn-ea"/>
                <a:cs typeface="+mn-cs"/>
              </a:rPr>
              <a:t>© State of New South Wales (Department of Education) 2023</a:t>
            </a:r>
          </a:p>
        </p:txBody>
      </p:sp>
      <p:pic>
        <p:nvPicPr>
          <p:cNvPr id="3" name="Graphic 2" descr="NSW Government logo.&#10;">
            <a:extLst>
              <a:ext uri="{FF2B5EF4-FFF2-40B4-BE49-F238E27FC236}">
                <a16:creationId xmlns:a16="http://schemas.microsoft.com/office/drawing/2014/main" id="{03048816-98EF-9BA1-DC9D-082D0E51D2A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3668" y="1089212"/>
            <a:ext cx="3124664" cy="3393269"/>
          </a:xfrm>
          <a:prstGeom prst="rect">
            <a:avLst/>
          </a:prstGeom>
        </p:spPr>
      </p:pic>
    </p:spTree>
    <p:extLst>
      <p:ext uri="{BB962C8B-B14F-4D97-AF65-F5344CB8AC3E}">
        <p14:creationId xmlns:p14="http://schemas.microsoft.com/office/powerpoint/2010/main" val="89945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397E-BE32-4789-B255-EE441974E08C}"/>
              </a:ext>
            </a:extLst>
          </p:cNvPr>
          <p:cNvSpPr>
            <a:spLocks noGrp="1"/>
          </p:cNvSpPr>
          <p:nvPr>
            <p:ph type="title"/>
          </p:nvPr>
        </p:nvSpPr>
        <p:spPr>
          <a:xfrm>
            <a:off x="317710" y="381183"/>
            <a:ext cx="6191130" cy="1008000"/>
          </a:xfrm>
        </p:spPr>
        <p:txBody>
          <a:bodyPr/>
          <a:lstStyle/>
          <a:p>
            <a:r>
              <a:rPr lang="ja-JP" altLang="en-US" b="1" dirty="0">
                <a:latin typeface="MS Mincho" panose="02020609040205080304" pitchFamily="49" charset="-128"/>
                <a:ea typeface="MS Mincho" panose="02020609040205080304" pitchFamily="49" charset="-128"/>
              </a:rPr>
              <a:t>さくら　を　みます。</a:t>
            </a:r>
            <a:endParaRPr lang="en-AU" b="1" dirty="0">
              <a:latin typeface="MS Mincho" panose="02020609040205080304" pitchFamily="49" charset="-128"/>
              <a:ea typeface="MS Mincho" panose="02020609040205080304" pitchFamily="49" charset="-128"/>
            </a:endParaRPr>
          </a:p>
        </p:txBody>
      </p:sp>
      <p:pic>
        <p:nvPicPr>
          <p:cNvPr id="6" name="Picture 5" descr="A man sitting in a park under a cherry blossom tree.">
            <a:extLst>
              <a:ext uri="{FF2B5EF4-FFF2-40B4-BE49-F238E27FC236}">
                <a16:creationId xmlns:a16="http://schemas.microsoft.com/office/drawing/2014/main" id="{C1FE979F-A4AB-4F21-992E-C0974FB5A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10" y="1594764"/>
            <a:ext cx="3609255" cy="4040211"/>
          </a:xfrm>
          <a:prstGeom prst="rect">
            <a:avLst/>
          </a:prstGeom>
        </p:spPr>
      </p:pic>
      <p:pic>
        <p:nvPicPr>
          <p:cNvPr id="8" name="Picture 7" descr="Two people viewing cherry blossom trees.">
            <a:extLst>
              <a:ext uri="{FF2B5EF4-FFF2-40B4-BE49-F238E27FC236}">
                <a16:creationId xmlns:a16="http://schemas.microsoft.com/office/drawing/2014/main" id="{14AFD08D-F1FC-45AD-9C7B-CD1FD1F84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965" y="3331941"/>
            <a:ext cx="3405369" cy="3405369"/>
          </a:xfrm>
          <a:prstGeom prst="rect">
            <a:avLst/>
          </a:prstGeom>
        </p:spPr>
      </p:pic>
      <p:pic>
        <p:nvPicPr>
          <p:cNvPr id="7" name="Picture 6" descr="A map of Japan with cherry blossom decorations.">
            <a:extLst>
              <a:ext uri="{FF2B5EF4-FFF2-40B4-BE49-F238E27FC236}">
                <a16:creationId xmlns:a16="http://schemas.microsoft.com/office/drawing/2014/main" id="{968F657C-1604-4124-98D3-20603657B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1846" y="120690"/>
            <a:ext cx="3759710" cy="3759710"/>
          </a:xfrm>
          <a:prstGeom prst="rect">
            <a:avLst/>
          </a:prstGeom>
        </p:spPr>
      </p:pic>
      <p:pic>
        <p:nvPicPr>
          <p:cNvPr id="4" name="Picture 3" descr="A woman with binoculars looking at cherry blossom trees.">
            <a:extLst>
              <a:ext uri="{FF2B5EF4-FFF2-40B4-BE49-F238E27FC236}">
                <a16:creationId xmlns:a16="http://schemas.microsoft.com/office/drawing/2014/main" id="{0FEE7A61-D1AF-4495-AD07-A4AFE6D55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78128" y="3614870"/>
            <a:ext cx="3485087" cy="3326970"/>
          </a:xfrm>
          <a:prstGeom prst="rect">
            <a:avLst/>
          </a:prstGeom>
        </p:spPr>
      </p:pic>
      <p:sp>
        <p:nvSpPr>
          <p:cNvPr id="3" name="Slide Number Placeholder 2">
            <a:extLst>
              <a:ext uri="{FF2B5EF4-FFF2-40B4-BE49-F238E27FC236}">
                <a16:creationId xmlns:a16="http://schemas.microsoft.com/office/drawing/2014/main" id="{617BB530-B4BE-488F-9B60-27421E5F1E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292963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6177-015C-46AE-8CDB-F1CBEF2FDE13}"/>
              </a:ext>
            </a:extLst>
          </p:cNvPr>
          <p:cNvSpPr>
            <a:spLocks noGrp="1"/>
          </p:cNvSpPr>
          <p:nvPr>
            <p:ph type="title"/>
          </p:nvPr>
        </p:nvSpPr>
        <p:spPr>
          <a:xfrm>
            <a:off x="192922" y="344290"/>
            <a:ext cx="5568102" cy="1008000"/>
          </a:xfrm>
        </p:spPr>
        <p:txBody>
          <a:bodyPr/>
          <a:lstStyle/>
          <a:p>
            <a:r>
              <a:rPr lang="ja-JP" altLang="en-US" b="1" dirty="0">
                <a:latin typeface="MS Mincho" panose="02020609040205080304" pitchFamily="49" charset="-128"/>
                <a:ea typeface="MS Mincho" panose="02020609040205080304" pitchFamily="49" charset="-128"/>
              </a:rPr>
              <a:t>こいのぼり　を　みます。</a:t>
            </a:r>
            <a:endParaRPr lang="en-AU" b="1" dirty="0">
              <a:latin typeface="MS Mincho" panose="02020609040205080304" pitchFamily="49" charset="-128"/>
              <a:ea typeface="MS Mincho" panose="02020609040205080304" pitchFamily="49" charset="-128"/>
            </a:endParaRPr>
          </a:p>
        </p:txBody>
      </p:sp>
      <p:pic>
        <p:nvPicPr>
          <p:cNvPr id="5" name="Picture 4" descr="A Japanese animated character riding a carp kite.">
            <a:extLst>
              <a:ext uri="{FF2B5EF4-FFF2-40B4-BE49-F238E27FC236}">
                <a16:creationId xmlns:a16="http://schemas.microsoft.com/office/drawing/2014/main" id="{9AF1C9BD-1E10-4BB0-BF17-23B35E413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22" y="1352290"/>
            <a:ext cx="3733800" cy="3810000"/>
          </a:xfrm>
          <a:prstGeom prst="rect">
            <a:avLst/>
          </a:prstGeom>
        </p:spPr>
      </p:pic>
      <p:pic>
        <p:nvPicPr>
          <p:cNvPr id="4" name="Picture 3" descr="Carp kite decorations over a house.">
            <a:extLst>
              <a:ext uri="{FF2B5EF4-FFF2-40B4-BE49-F238E27FC236}">
                <a16:creationId xmlns:a16="http://schemas.microsoft.com/office/drawing/2014/main" id="{7A791EDE-7F3F-49F4-9BA2-631491298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2338" y="3019090"/>
            <a:ext cx="3524250" cy="3810000"/>
          </a:xfrm>
          <a:prstGeom prst="rect">
            <a:avLst/>
          </a:prstGeom>
        </p:spPr>
      </p:pic>
      <p:pic>
        <p:nvPicPr>
          <p:cNvPr id="6" name="Picture 5" descr="Carp kite decorations over a river.">
            <a:extLst>
              <a:ext uri="{FF2B5EF4-FFF2-40B4-BE49-F238E27FC236}">
                <a16:creationId xmlns:a16="http://schemas.microsoft.com/office/drawing/2014/main" id="{535EC4DF-B309-4640-8E38-76F56D34E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204" y="1739090"/>
            <a:ext cx="4286250" cy="3648075"/>
          </a:xfrm>
          <a:prstGeom prst="rect">
            <a:avLst/>
          </a:prstGeom>
        </p:spPr>
      </p:pic>
      <p:sp>
        <p:nvSpPr>
          <p:cNvPr id="3" name="Slide Number Placeholder 2">
            <a:extLst>
              <a:ext uri="{FF2B5EF4-FFF2-40B4-BE49-F238E27FC236}">
                <a16:creationId xmlns:a16="http://schemas.microsoft.com/office/drawing/2014/main" id="{8FFBB68E-5CF4-4D27-B022-70086C2842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256223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45C-B057-419A-BFFE-7FF352155C47}"/>
              </a:ext>
            </a:extLst>
          </p:cNvPr>
          <p:cNvSpPr>
            <a:spLocks noGrp="1"/>
          </p:cNvSpPr>
          <p:nvPr>
            <p:ph type="title"/>
          </p:nvPr>
        </p:nvSpPr>
        <p:spPr/>
        <p:txBody>
          <a:bodyPr/>
          <a:lstStyle/>
          <a:p>
            <a:r>
              <a:rPr lang="ja-JP" altLang="en-US" b="1" dirty="0">
                <a:latin typeface="MS Mincho" panose="02020609040205080304" pitchFamily="49" charset="-128"/>
                <a:ea typeface="MS Mincho" panose="02020609040205080304" pitchFamily="49" charset="-128"/>
              </a:rPr>
              <a:t>きもの　を　きます。</a:t>
            </a:r>
            <a:endParaRPr lang="en-AU" b="1" dirty="0">
              <a:latin typeface="MS Mincho" panose="02020609040205080304" pitchFamily="49" charset="-128"/>
              <a:ea typeface="MS Mincho" panose="02020609040205080304" pitchFamily="49" charset="-128"/>
            </a:endParaRPr>
          </a:p>
        </p:txBody>
      </p:sp>
      <p:pic>
        <p:nvPicPr>
          <p:cNvPr id="7" name="Picture 6" descr="Woman wearing a black kimono.">
            <a:extLst>
              <a:ext uri="{FF2B5EF4-FFF2-40B4-BE49-F238E27FC236}">
                <a16:creationId xmlns:a16="http://schemas.microsoft.com/office/drawing/2014/main" id="{2B73E2FC-F08E-49C3-9C1A-D0C292970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138" y="1638873"/>
            <a:ext cx="2390775" cy="4286250"/>
          </a:xfrm>
          <a:prstGeom prst="rect">
            <a:avLst/>
          </a:prstGeom>
        </p:spPr>
      </p:pic>
      <p:pic>
        <p:nvPicPr>
          <p:cNvPr id="5" name="Picture 4" descr="Pink kimono hanging on a rack.">
            <a:extLst>
              <a:ext uri="{FF2B5EF4-FFF2-40B4-BE49-F238E27FC236}">
                <a16:creationId xmlns:a16="http://schemas.microsoft.com/office/drawing/2014/main" id="{0D80EA61-FD5A-40B8-AA5D-D45601173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144" y="2351795"/>
            <a:ext cx="3810000" cy="3371850"/>
          </a:xfrm>
          <a:prstGeom prst="rect">
            <a:avLst/>
          </a:prstGeom>
        </p:spPr>
      </p:pic>
      <p:pic>
        <p:nvPicPr>
          <p:cNvPr id="6" name="Picture 5" descr="Woman wearing a red kimono.">
            <a:extLst>
              <a:ext uri="{FF2B5EF4-FFF2-40B4-BE49-F238E27FC236}">
                <a16:creationId xmlns:a16="http://schemas.microsoft.com/office/drawing/2014/main" id="{28F2F8FD-4178-4C3C-8BB7-E83328E31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0375" y="1522636"/>
            <a:ext cx="2333625" cy="4286250"/>
          </a:xfrm>
          <a:prstGeom prst="rect">
            <a:avLst/>
          </a:prstGeom>
        </p:spPr>
      </p:pic>
      <p:sp>
        <p:nvSpPr>
          <p:cNvPr id="3" name="Slide Number Placeholder 2">
            <a:extLst>
              <a:ext uri="{FF2B5EF4-FFF2-40B4-BE49-F238E27FC236}">
                <a16:creationId xmlns:a16="http://schemas.microsoft.com/office/drawing/2014/main" id="{37F5B576-0165-404E-BCFB-6752A5B5A2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411742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EA7D-AB88-42DA-B0A1-4C1F4524E023}"/>
              </a:ext>
            </a:extLst>
          </p:cNvPr>
          <p:cNvSpPr>
            <a:spLocks noGrp="1"/>
          </p:cNvSpPr>
          <p:nvPr>
            <p:ph type="title"/>
          </p:nvPr>
        </p:nvSpPr>
        <p:spPr>
          <a:xfrm>
            <a:off x="353449" y="380910"/>
            <a:ext cx="5366624" cy="1008000"/>
          </a:xfrm>
        </p:spPr>
        <p:txBody>
          <a:bodyPr/>
          <a:lstStyle/>
          <a:p>
            <a:r>
              <a:rPr lang="ja-JP" altLang="en-US" b="1" dirty="0">
                <a:latin typeface="MS Mincho" panose="02020609040205080304" pitchFamily="49" charset="-128"/>
                <a:ea typeface="MS Mincho" panose="02020609040205080304" pitchFamily="49" charset="-128"/>
              </a:rPr>
              <a:t>トランプ　を　します。</a:t>
            </a:r>
            <a:endParaRPr lang="en-AU" b="1" dirty="0">
              <a:latin typeface="MS Mincho" panose="02020609040205080304" pitchFamily="49" charset="-128"/>
              <a:ea typeface="MS Mincho" panose="02020609040205080304" pitchFamily="49" charset="-128"/>
            </a:endParaRPr>
          </a:p>
        </p:txBody>
      </p:sp>
      <p:pic>
        <p:nvPicPr>
          <p:cNvPr id="4" name="Picture 3" descr="Two children playing cards.">
            <a:extLst>
              <a:ext uri="{FF2B5EF4-FFF2-40B4-BE49-F238E27FC236}">
                <a16:creationId xmlns:a16="http://schemas.microsoft.com/office/drawing/2014/main" id="{2B4E6C3B-56B9-41A3-83EA-BCEEDA3EC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19" y="2522716"/>
            <a:ext cx="4173284" cy="4173284"/>
          </a:xfrm>
          <a:prstGeom prst="rect">
            <a:avLst/>
          </a:prstGeom>
        </p:spPr>
      </p:pic>
      <p:pic>
        <p:nvPicPr>
          <p:cNvPr id="5" name="Picture 4" descr="One boy playing cards.">
            <a:extLst>
              <a:ext uri="{FF2B5EF4-FFF2-40B4-BE49-F238E27FC236}">
                <a16:creationId xmlns:a16="http://schemas.microsoft.com/office/drawing/2014/main" id="{5BAB981A-4EE9-4E03-92F6-30AD2E07B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8599" y="884910"/>
            <a:ext cx="3571875" cy="3810000"/>
          </a:xfrm>
          <a:prstGeom prst="rect">
            <a:avLst/>
          </a:prstGeom>
        </p:spPr>
      </p:pic>
      <p:sp>
        <p:nvSpPr>
          <p:cNvPr id="3" name="Slide Number Placeholder 2">
            <a:extLst>
              <a:ext uri="{FF2B5EF4-FFF2-40B4-BE49-F238E27FC236}">
                <a16:creationId xmlns:a16="http://schemas.microsoft.com/office/drawing/2014/main" id="{4AC059A1-C113-4FCC-91DD-F50E8868C8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76752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DB5F-327E-40D9-AC80-317B722FECDB}"/>
              </a:ext>
            </a:extLst>
          </p:cNvPr>
          <p:cNvSpPr>
            <a:spLocks noGrp="1"/>
          </p:cNvSpPr>
          <p:nvPr>
            <p:ph type="title"/>
          </p:nvPr>
        </p:nvSpPr>
        <p:spPr>
          <a:xfrm>
            <a:off x="613139" y="477560"/>
            <a:ext cx="5482861" cy="1008000"/>
          </a:xfrm>
        </p:spPr>
        <p:txBody>
          <a:bodyPr/>
          <a:lstStyle/>
          <a:p>
            <a:r>
              <a:rPr lang="ja-JP" altLang="en-US" b="1" dirty="0">
                <a:latin typeface="MS Mincho" panose="02020609040205080304" pitchFamily="49" charset="-128"/>
                <a:ea typeface="MS Mincho" panose="02020609040205080304" pitchFamily="49" charset="-128"/>
              </a:rPr>
              <a:t>やきとり　を　たべます。</a:t>
            </a:r>
            <a:endParaRPr lang="en-AU" b="1" dirty="0">
              <a:latin typeface="MS Mincho" panose="02020609040205080304" pitchFamily="49" charset="-128"/>
              <a:ea typeface="MS Mincho" panose="02020609040205080304" pitchFamily="49" charset="-128"/>
            </a:endParaRPr>
          </a:p>
        </p:txBody>
      </p:sp>
      <p:pic>
        <p:nvPicPr>
          <p:cNvPr id="4" name="Picture 3" descr="A yakitori restaurant entrance.">
            <a:extLst>
              <a:ext uri="{FF2B5EF4-FFF2-40B4-BE49-F238E27FC236}">
                <a16:creationId xmlns:a16="http://schemas.microsoft.com/office/drawing/2014/main" id="{869A824F-8D86-4246-9CD6-FC42CD2B4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39" y="2706000"/>
            <a:ext cx="3810000" cy="3810000"/>
          </a:xfrm>
          <a:prstGeom prst="rect">
            <a:avLst/>
          </a:prstGeom>
        </p:spPr>
      </p:pic>
      <p:grpSp>
        <p:nvGrpSpPr>
          <p:cNvPr id="5" name="Group 4" descr="Yakitori">
            <a:extLst>
              <a:ext uri="{FF2B5EF4-FFF2-40B4-BE49-F238E27FC236}">
                <a16:creationId xmlns:a16="http://schemas.microsoft.com/office/drawing/2014/main" id="{83C9FF54-EC9A-F2D4-C9E2-880E3641F1E4}"/>
              </a:ext>
            </a:extLst>
          </p:cNvPr>
          <p:cNvGrpSpPr/>
          <p:nvPr/>
        </p:nvGrpSpPr>
        <p:grpSpPr>
          <a:xfrm>
            <a:off x="5498104" y="981560"/>
            <a:ext cx="5467350" cy="4894880"/>
            <a:chOff x="5498104" y="981560"/>
            <a:chExt cx="5467350" cy="4894880"/>
          </a:xfrm>
        </p:grpSpPr>
        <p:pic>
          <p:nvPicPr>
            <p:cNvPr id="6" name="Picture 5">
              <a:extLst>
                <a:ext uri="{FF2B5EF4-FFF2-40B4-BE49-F238E27FC236}">
                  <a16:creationId xmlns:a16="http://schemas.microsoft.com/office/drawing/2014/main" id="{5C0DE7B4-9B31-436D-B536-6DDB15C2C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104" y="2066440"/>
              <a:ext cx="2733675" cy="3810000"/>
            </a:xfrm>
            <a:prstGeom prst="rect">
              <a:avLst/>
            </a:prstGeom>
          </p:spPr>
        </p:pic>
        <p:pic>
          <p:nvPicPr>
            <p:cNvPr id="7" name="Picture 6">
              <a:extLst>
                <a:ext uri="{FF2B5EF4-FFF2-40B4-BE49-F238E27FC236}">
                  <a16:creationId xmlns:a16="http://schemas.microsoft.com/office/drawing/2014/main" id="{700AB0DE-CFE2-404C-9197-AF89655A6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1779" y="981560"/>
              <a:ext cx="2733675" cy="3810000"/>
            </a:xfrm>
            <a:prstGeom prst="rect">
              <a:avLst/>
            </a:prstGeom>
          </p:spPr>
        </p:pic>
      </p:grpSp>
      <p:sp>
        <p:nvSpPr>
          <p:cNvPr id="3" name="Slide Number Placeholder 2">
            <a:extLst>
              <a:ext uri="{FF2B5EF4-FFF2-40B4-BE49-F238E27FC236}">
                <a16:creationId xmlns:a16="http://schemas.microsoft.com/office/drawing/2014/main" id="{9D52524B-8E50-46BD-B9C5-1B4E4B14C9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3135486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1616-0E5E-44EF-9CBC-11BD1C922E13}"/>
              </a:ext>
            </a:extLst>
          </p:cNvPr>
          <p:cNvSpPr>
            <a:spLocks noGrp="1"/>
          </p:cNvSpPr>
          <p:nvPr>
            <p:ph type="title"/>
          </p:nvPr>
        </p:nvSpPr>
        <p:spPr>
          <a:xfrm>
            <a:off x="449064" y="472756"/>
            <a:ext cx="4191291" cy="1008000"/>
          </a:xfrm>
        </p:spPr>
        <p:txBody>
          <a:bodyPr/>
          <a:lstStyle/>
          <a:p>
            <a:r>
              <a:rPr lang="ja-JP" altLang="en-US" b="1" dirty="0">
                <a:latin typeface="MS Mincho" panose="02020609040205080304" pitchFamily="49" charset="-128"/>
                <a:ea typeface="MS Mincho" panose="02020609040205080304" pitchFamily="49" charset="-128"/>
              </a:rPr>
              <a:t>つき　を　みます。</a:t>
            </a:r>
            <a:endParaRPr lang="en-AU" b="1" dirty="0">
              <a:latin typeface="MS Mincho" panose="02020609040205080304" pitchFamily="49" charset="-128"/>
              <a:ea typeface="MS Mincho" panose="02020609040205080304" pitchFamily="49" charset="-128"/>
            </a:endParaRPr>
          </a:p>
        </p:txBody>
      </p:sp>
      <p:pic>
        <p:nvPicPr>
          <p:cNvPr id="5" name="Picture 4" descr="Shadows of two rabbits in the moonlight.">
            <a:extLst>
              <a:ext uri="{FF2B5EF4-FFF2-40B4-BE49-F238E27FC236}">
                <a16:creationId xmlns:a16="http://schemas.microsoft.com/office/drawing/2014/main" id="{AA718C65-A237-4698-B587-C778432A2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12" y="1278274"/>
            <a:ext cx="3810000" cy="3810000"/>
          </a:xfrm>
          <a:prstGeom prst="rect">
            <a:avLst/>
          </a:prstGeom>
        </p:spPr>
      </p:pic>
      <p:pic>
        <p:nvPicPr>
          <p:cNvPr id="4" name="Picture 3" descr="A family looking at the moon.">
            <a:extLst>
              <a:ext uri="{FF2B5EF4-FFF2-40B4-BE49-F238E27FC236}">
                <a16:creationId xmlns:a16="http://schemas.microsoft.com/office/drawing/2014/main" id="{4A6A1B52-C04A-43CB-9281-B385BD48A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411" y="3467100"/>
            <a:ext cx="3810000" cy="3390900"/>
          </a:xfrm>
          <a:prstGeom prst="rect">
            <a:avLst/>
          </a:prstGeom>
        </p:spPr>
      </p:pic>
      <p:pic>
        <p:nvPicPr>
          <p:cNvPr id="6" name="Picture 5" descr="Mooncakes with the moon in the background.">
            <a:extLst>
              <a:ext uri="{FF2B5EF4-FFF2-40B4-BE49-F238E27FC236}">
                <a16:creationId xmlns:a16="http://schemas.microsoft.com/office/drawing/2014/main" id="{D5948298-D57C-41A3-BE3C-30751CCC1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710" y="1116847"/>
            <a:ext cx="3810000" cy="3771900"/>
          </a:xfrm>
          <a:prstGeom prst="rect">
            <a:avLst/>
          </a:prstGeom>
        </p:spPr>
      </p:pic>
      <p:sp>
        <p:nvSpPr>
          <p:cNvPr id="3" name="Slide Number Placeholder 2">
            <a:extLst>
              <a:ext uri="{FF2B5EF4-FFF2-40B4-BE49-F238E27FC236}">
                <a16:creationId xmlns:a16="http://schemas.microsoft.com/office/drawing/2014/main" id="{301D4E6A-C3B8-436A-8554-429808D370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033651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D5A6-D813-4C04-8313-2EC3372B86F1}"/>
              </a:ext>
            </a:extLst>
          </p:cNvPr>
          <p:cNvSpPr>
            <a:spLocks noGrp="1"/>
          </p:cNvSpPr>
          <p:nvPr>
            <p:ph type="title"/>
          </p:nvPr>
        </p:nvSpPr>
        <p:spPr>
          <a:xfrm>
            <a:off x="359999" y="466240"/>
            <a:ext cx="5087654" cy="1008000"/>
          </a:xfrm>
        </p:spPr>
        <p:txBody>
          <a:bodyPr/>
          <a:lstStyle/>
          <a:p>
            <a:r>
              <a:rPr lang="ja-JP" altLang="en-US" b="1" dirty="0">
                <a:latin typeface="MS Mincho" panose="02020609040205080304" pitchFamily="49" charset="-128"/>
                <a:ea typeface="MS Mincho" panose="02020609040205080304" pitchFamily="49" charset="-128"/>
              </a:rPr>
              <a:t>だんご　を　たべます。</a:t>
            </a:r>
            <a:endParaRPr lang="en-AU" b="1" dirty="0">
              <a:latin typeface="MS Mincho" panose="02020609040205080304" pitchFamily="49" charset="-128"/>
              <a:ea typeface="MS Mincho" panose="02020609040205080304" pitchFamily="49" charset="-128"/>
            </a:endParaRPr>
          </a:p>
        </p:txBody>
      </p:sp>
      <p:grpSp>
        <p:nvGrpSpPr>
          <p:cNvPr id="4" name="Group 3" descr="An assortment of dango.">
            <a:extLst>
              <a:ext uri="{FF2B5EF4-FFF2-40B4-BE49-F238E27FC236}">
                <a16:creationId xmlns:a16="http://schemas.microsoft.com/office/drawing/2014/main" id="{0C2F320C-8945-A115-B17F-B104A9B674FC}"/>
              </a:ext>
            </a:extLst>
          </p:cNvPr>
          <p:cNvGrpSpPr/>
          <p:nvPr/>
        </p:nvGrpSpPr>
        <p:grpSpPr>
          <a:xfrm>
            <a:off x="177423" y="818504"/>
            <a:ext cx="11306577" cy="5679496"/>
            <a:chOff x="177423" y="818504"/>
            <a:chExt cx="11306577" cy="5679496"/>
          </a:xfrm>
        </p:grpSpPr>
        <p:pic>
          <p:nvPicPr>
            <p:cNvPr id="7" name="Picture 6">
              <a:extLst>
                <a:ext uri="{FF2B5EF4-FFF2-40B4-BE49-F238E27FC236}">
                  <a16:creationId xmlns:a16="http://schemas.microsoft.com/office/drawing/2014/main" id="{FFA8788D-358D-4F94-AF1D-0E8E0666B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27" y="2399654"/>
              <a:ext cx="1809750" cy="1905000"/>
            </a:xfrm>
            <a:prstGeom prst="rect">
              <a:avLst/>
            </a:prstGeom>
          </p:spPr>
        </p:pic>
        <p:pic>
          <p:nvPicPr>
            <p:cNvPr id="6" name="Picture 5">
              <a:extLst>
                <a:ext uri="{FF2B5EF4-FFF2-40B4-BE49-F238E27FC236}">
                  <a16:creationId xmlns:a16="http://schemas.microsoft.com/office/drawing/2014/main" id="{066F471E-99A5-4BC0-B354-5E88021D4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181" y="2371240"/>
              <a:ext cx="1809750" cy="1905000"/>
            </a:xfrm>
            <a:prstGeom prst="rect">
              <a:avLst/>
            </a:prstGeom>
          </p:spPr>
        </p:pic>
        <p:pic>
          <p:nvPicPr>
            <p:cNvPr id="11" name="Picture 10">
              <a:extLst>
                <a:ext uri="{FF2B5EF4-FFF2-40B4-BE49-F238E27FC236}">
                  <a16:creationId xmlns:a16="http://schemas.microsoft.com/office/drawing/2014/main" id="{8FEDBDAD-5E10-4F29-BE53-19AFA71A5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7535" y="2371240"/>
              <a:ext cx="1809750" cy="1905000"/>
            </a:xfrm>
            <a:prstGeom prst="rect">
              <a:avLst/>
            </a:prstGeom>
          </p:spPr>
        </p:pic>
        <p:pic>
          <p:nvPicPr>
            <p:cNvPr id="13" name="Picture 12">
              <a:extLst>
                <a:ext uri="{FF2B5EF4-FFF2-40B4-BE49-F238E27FC236}">
                  <a16:creationId xmlns:a16="http://schemas.microsoft.com/office/drawing/2014/main" id="{D644717F-E592-47C9-8DB9-BA6692B3B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000" y="818504"/>
              <a:ext cx="3810000" cy="3486150"/>
            </a:xfrm>
            <a:prstGeom prst="rect">
              <a:avLst/>
            </a:prstGeom>
          </p:spPr>
        </p:pic>
        <p:pic>
          <p:nvPicPr>
            <p:cNvPr id="5" name="Picture 4">
              <a:extLst>
                <a:ext uri="{FF2B5EF4-FFF2-40B4-BE49-F238E27FC236}">
                  <a16:creationId xmlns:a16="http://schemas.microsoft.com/office/drawing/2014/main" id="{9AB5AA25-85FF-4D85-AFFD-3CCE010CEB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423" y="4486760"/>
              <a:ext cx="1809750" cy="1905000"/>
            </a:xfrm>
            <a:prstGeom prst="rect">
              <a:avLst/>
            </a:prstGeom>
          </p:spPr>
        </p:pic>
        <p:pic>
          <p:nvPicPr>
            <p:cNvPr id="9" name="Picture 8">
              <a:extLst>
                <a:ext uri="{FF2B5EF4-FFF2-40B4-BE49-F238E27FC236}">
                  <a16:creationId xmlns:a16="http://schemas.microsoft.com/office/drawing/2014/main" id="{E1E2FB09-2694-41E0-A579-FBD24C63B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265" y="4486760"/>
              <a:ext cx="1809750" cy="1905000"/>
            </a:xfrm>
            <a:prstGeom prst="rect">
              <a:avLst/>
            </a:prstGeom>
          </p:spPr>
        </p:pic>
        <p:pic>
          <p:nvPicPr>
            <p:cNvPr id="10" name="Picture 9">
              <a:extLst>
                <a:ext uri="{FF2B5EF4-FFF2-40B4-BE49-F238E27FC236}">
                  <a16:creationId xmlns:a16="http://schemas.microsoft.com/office/drawing/2014/main" id="{A7D164AB-1221-4D3B-86D8-1274746B3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9107" y="4564506"/>
              <a:ext cx="1809750" cy="1905000"/>
            </a:xfrm>
            <a:prstGeom prst="rect">
              <a:avLst/>
            </a:prstGeom>
          </p:spPr>
        </p:pic>
        <p:pic>
          <p:nvPicPr>
            <p:cNvPr id="12" name="Picture 11">
              <a:extLst>
                <a:ext uri="{FF2B5EF4-FFF2-40B4-BE49-F238E27FC236}">
                  <a16:creationId xmlns:a16="http://schemas.microsoft.com/office/drawing/2014/main" id="{A1AF045E-261A-49EE-B355-A96F11E375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4949" y="4593000"/>
              <a:ext cx="1809750" cy="1905000"/>
            </a:xfrm>
            <a:prstGeom prst="rect">
              <a:avLst/>
            </a:prstGeom>
          </p:spPr>
        </p:pic>
      </p:grpSp>
      <p:sp>
        <p:nvSpPr>
          <p:cNvPr id="3" name="Slide Number Placeholder 2">
            <a:extLst>
              <a:ext uri="{FF2B5EF4-FFF2-40B4-BE49-F238E27FC236}">
                <a16:creationId xmlns:a16="http://schemas.microsoft.com/office/drawing/2014/main" id="{6550B476-A6A1-4D28-930F-0BA7919DA9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3196114699"/>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DoE_PPT_Template</Template>
  <TotalTime>0</TotalTime>
  <Words>699</Words>
  <Application>Microsoft Office PowerPoint</Application>
  <PresentationFormat>Widescreen</PresentationFormat>
  <Paragraphs>102</Paragraphs>
  <Slides>24</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Times New Roman</vt:lpstr>
      <vt:lpstr>Public Sans</vt:lpstr>
      <vt:lpstr>Public Sans Light</vt:lpstr>
      <vt:lpstr>Arial</vt:lpstr>
      <vt:lpstr>MS Mincho</vt:lpstr>
      <vt:lpstr>NSWG Corporate</vt:lpstr>
      <vt:lpstr>Japanese festivals and seasonal events</vt:lpstr>
      <vt:lpstr>おまもり　を　かいます。</vt:lpstr>
      <vt:lpstr>さくら　を　みます。</vt:lpstr>
      <vt:lpstr>こいのぼり　を　みます。</vt:lpstr>
      <vt:lpstr>きもの　を　きます。</vt:lpstr>
      <vt:lpstr>トランプ　を　します。</vt:lpstr>
      <vt:lpstr>やきとり　を　たべます。</vt:lpstr>
      <vt:lpstr>つき　を　みます。</vt:lpstr>
      <vt:lpstr>だんご　を　たべます。</vt:lpstr>
      <vt:lpstr>にんぎょう　を　みます。</vt:lpstr>
      <vt:lpstr>まめまき　を　します。</vt:lpstr>
      <vt:lpstr>ゆかた　を　かいます。</vt:lpstr>
      <vt:lpstr>たんざく　を　かきます。</vt:lpstr>
      <vt:lpstr>ふきながし　を　みます。</vt:lpstr>
      <vt:lpstr>はなび　を　みます。</vt:lpstr>
      <vt:lpstr>ぼんおどり　を　します。</vt:lpstr>
      <vt:lpstr>しゃしん　を　とります。</vt:lpstr>
      <vt:lpstr>おべんとう　を　たべます。</vt:lpstr>
      <vt:lpstr>あめ　を　たべます。</vt:lpstr>
      <vt:lpstr>かさ　を　かいます。</vt:lpstr>
      <vt:lpstr>てるてるぼうず　を　つくります。</vt:lpstr>
      <vt:lpstr>ねんがじょう　を　かきます。</vt:lpstr>
      <vt:lpstr>Copyright</vt:lpstr>
      <vt:lpstr>© State of New South Wales (Department of Education)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Japanese festivals and seasonal events</dc:title>
  <dc:creator>NSW Department of Education</dc:creator>
  <dcterms:created xsi:type="dcterms:W3CDTF">2024-01-23T00:27:46Z</dcterms:created>
  <dcterms:modified xsi:type="dcterms:W3CDTF">2024-01-23T05:11:46Z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2024-01-23T00:28:04Z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22fce82e-9942-4745-9594-f014f881c123</vt:lpwstr>
  </property>
  <property fmtid="{D5CDD505-2E9C-101B-9397-08002B2CF9AE}" pid="8" name="MSIP_Label_b603dfd7-d93a-4381-a340-2995d8282205_ContentBits">
    <vt:lpwstr>0</vt:lpwstr>
  </property>
</Properties>
</file>