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50" r:id="rId2"/>
    <p:sldId id="400" r:id="rId3"/>
    <p:sldId id="401" r:id="rId4"/>
    <p:sldId id="278" r:id="rId5"/>
  </p:sldIdLst>
  <p:sldSz cx="12192000" cy="6858000"/>
  <p:notesSz cx="6858000" cy="9144000"/>
  <p:embeddedFontLst>
    <p:embeddedFont>
      <p:font typeface="Public Sans" panose="020B0604020202020204" charset="0"/>
      <p:regular r:id="rId8"/>
      <p:bold r:id="rId9"/>
      <p:italic r:id="rId10"/>
      <p:boldItalic r:id="rId11"/>
    </p:embeddedFont>
    <p:embeddedFont>
      <p:font typeface="Public Sans Light" panose="020B0604020202020204" charset="0"/>
      <p:regular r:id="rId12"/>
      <p:italic r:id="rId13"/>
    </p:embeddedFont>
  </p:embeddedFontLst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3D6"/>
    <a:srgbClr val="00296C"/>
    <a:srgbClr val="EBEBEB"/>
    <a:srgbClr val="146CFD"/>
    <a:srgbClr val="0070C0"/>
    <a:srgbClr val="CBEDFD"/>
    <a:srgbClr val="002664"/>
    <a:srgbClr val="0046B8"/>
    <a:srgbClr val="FFFFFF"/>
    <a:srgbClr val="F6A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A111915-BE36-4E01-A7E5-04B1672EAD3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1743" autoAdjust="0"/>
  </p:normalViewPr>
  <p:slideViewPr>
    <p:cSldViewPr snapToGrid="0">
      <p:cViewPr varScale="1">
        <p:scale>
          <a:sx n="61" d="100"/>
          <a:sy n="61" d="100"/>
        </p:scale>
        <p:origin x="243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3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4548" y="10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3F5A19-4E20-4EDB-9EC8-DF02AC748E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>
              <a:latin typeface="Public Sans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B4FC2-E151-470D-9291-01D2A5A6D3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F4B7B-ADA4-42BE-A113-1D67CA67812F}" type="datetimeFigureOut">
              <a:rPr lang="en-AU" smtClean="0">
                <a:latin typeface="Public Sans" pitchFamily="2" charset="0"/>
              </a:rPr>
              <a:t>18/08/2023</a:t>
            </a:fld>
            <a:endParaRPr lang="en-AU">
              <a:latin typeface="Public Sans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07DE46-ED0B-49F3-8199-C129451A4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>
              <a:latin typeface="Public Sans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A6684-5527-4DB9-88B5-C4F66FB5F7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F8501-5769-46EC-B8B9-363B75FA9999}" type="slidenum">
              <a:rPr lang="en-AU" smtClean="0">
                <a:latin typeface="Public Sans" pitchFamily="2" charset="0"/>
              </a:rPr>
              <a:t>‹#›</a:t>
            </a:fld>
            <a:endParaRPr lang="en-AU"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793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EC6F825C-382E-4C1A-82AB-BCE4AFD21ABE}" type="datetimeFigureOut">
              <a:rPr lang="en-AU" smtClean="0"/>
              <a:pPr/>
              <a:t>18/08/2023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ublic Sans" pitchFamily="2" charset="0"/>
              </a:defRPr>
            </a:lvl1pPr>
          </a:lstStyle>
          <a:p>
            <a:fld id="{B07158C4-A119-4B78-9DE8-A50001BC31D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1092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Public Sans" pitchFamily="2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6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10080000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5760000"/>
            <a:ext cx="10079997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43849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2_Ima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343602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2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343602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D048189-D626-F31B-A3F0-9BF80BDFD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3240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vider 2_Image">
    <p:bg>
      <p:bgPr>
        <a:solidFill>
          <a:srgbClr val="002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261660-AF47-818D-7C30-D254D989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6343602" cy="1224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1368311"/>
            <a:ext cx="2880000" cy="2880000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5760000"/>
            <a:ext cx="6343602" cy="72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D048189-D626-F31B-A3F0-9BF80BDFD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A97EB2D-0002-4493-AE06-E07C299221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350" y="360000"/>
            <a:ext cx="678225" cy="71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1"/>
            <a:ext cx="10080000" cy="548704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3A8E2-73B2-4BCE-A537-BD98BFA4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577C0E-B1B9-7F5F-3A8D-575B8D4B55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1879F4BE-E182-4B87-821C-1C8EF66674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A3EA2A1-9A76-4DF1-8B35-8460D1ED51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7663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396D79FC-4511-46DC-8B32-AE6BB47494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27764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4DABD93-F5E5-4624-A12D-1CB78E8787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27764" y="4248000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DF5F6401-A683-4E5C-B19F-60C8A58C2D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7663" y="4257900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65172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60001"/>
            <a:ext cx="10080000" cy="548703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3A8E2-73B2-4BCE-A537-BD98BFA4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577C0E-B1B9-7F5F-3A8D-575B8D4B55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2D0BD54-7D0B-4891-A21E-B22F9DA5CCA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0FE7487-16E1-4608-9554-0EFBC927D0F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7663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2C16B6B-1D72-4FE8-B3CC-6616A1E2AF1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27764" y="1908001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5EB5E74-9FC4-4E25-B983-367B78B1663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27764" y="4256584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54B5F10-5A3E-4704-87D5-2CB8D15F4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7663" y="4256584"/>
            <a:ext cx="5616575" cy="2160762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79446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F8D9268B-FAD5-4A3C-B190-A50230A1D12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60362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2" name="Table Placeholder 9">
            <a:extLst>
              <a:ext uri="{FF2B5EF4-FFF2-40B4-BE49-F238E27FC236}">
                <a16:creationId xmlns:a16="http://schemas.microsoft.com/office/drawing/2014/main" id="{92BD0FCE-0804-4AAE-615C-566A4F2FAFEF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28000" y="1620000"/>
            <a:ext cx="5616000" cy="468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A8057-F61F-CB11-BD7F-686904EB0E6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8C0AB9A-5EB0-4C01-AB6A-268E21FF2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7511D4D-B7CF-4565-A769-9BC0C0A0A2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5057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257F9B-C715-D998-280B-B0490FAB9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36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620000"/>
            <a:ext cx="11484000" cy="4536000"/>
          </a:xfrm>
        </p:spPr>
        <p:txBody>
          <a:bodyPr/>
          <a:lstStyle>
            <a:lvl1pPr>
              <a:lnSpc>
                <a:spcPct val="150000"/>
              </a:lnSpc>
              <a:defRPr>
                <a:latin typeface="+mn-lt"/>
              </a:defRPr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C68106-4483-643D-2F20-EDD5AEDB9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AACF727-AE7E-47EA-8835-DCF4CB035EC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040763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2683" userDrawn="1">
          <p15:clr>
            <a:srgbClr val="FBAE40"/>
          </p15:clr>
        </p15:guide>
        <p15:guide id="3" pos="2729" userDrawn="1">
          <p15:clr>
            <a:srgbClr val="FBAE40"/>
          </p15:clr>
        </p15:guide>
        <p15:guide id="4" pos="5178" userDrawn="1">
          <p15:clr>
            <a:srgbClr val="FBAE40"/>
          </p15:clr>
        </p15:guide>
        <p15:guide id="5" pos="5223" userDrawn="1">
          <p15:clr>
            <a:srgbClr val="FBAE40"/>
          </p15:clr>
        </p15:guide>
        <p15:guide id="7" pos="3840" userDrawn="1">
          <p15:clr>
            <a:srgbClr val="C35EA4"/>
          </p15:clr>
        </p15:guide>
        <p15:guide id="12" orient="horz" pos="1026" userDrawn="1">
          <p15:clr>
            <a:srgbClr val="FBAE40"/>
          </p15:clr>
        </p15:guide>
        <p15:guide id="13" orient="horz" pos="397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B0793B-9A9E-76CD-2FEC-E2CDF54AF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77CB3A0F-511B-451A-8458-A90B8C25F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454035-2B61-4AA5-B92D-AE7B4F8DA6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9711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5223" userDrawn="1">
          <p15:clr>
            <a:srgbClr val="FBAE40"/>
          </p15:clr>
        </p15:guide>
        <p15:guide id="4" pos="2683" userDrawn="1">
          <p15:clr>
            <a:srgbClr val="FBAE40"/>
          </p15:clr>
        </p15:guide>
        <p15:guide id="5" pos="2729" userDrawn="1">
          <p15:clr>
            <a:srgbClr val="FBAE40"/>
          </p15:clr>
        </p15:guide>
        <p15:guide id="7" pos="5178" userDrawn="1">
          <p15:clr>
            <a:srgbClr val="FBAE40"/>
          </p15:clr>
        </p15:guide>
        <p15:guide id="14" orient="horz" pos="2160" userDrawn="1">
          <p15:clr>
            <a:srgbClr val="C35EA4"/>
          </p15:clr>
        </p15:guide>
        <p15:guide id="15" pos="3840" userDrawn="1">
          <p15:clr>
            <a:srgbClr val="C35E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DA8821-872D-DA98-FD86-2667B05FA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245FC77-E959-4B3D-936D-71858DF4D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61807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E4530E4-39F1-41F1-B2DC-30ACB1CA595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10216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83723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2729" userDrawn="1">
          <p15:clr>
            <a:srgbClr val="FBAE40"/>
          </p15:clr>
        </p15:guide>
        <p15:guide id="3" pos="2683" userDrawn="1">
          <p15:clr>
            <a:srgbClr val="FBAE40"/>
          </p15:clr>
        </p15:guide>
        <p15:guide id="4" pos="5223" userDrawn="1">
          <p15:clr>
            <a:srgbClr val="FBAE40"/>
          </p15:clr>
        </p15:guide>
        <p15:guide id="5" pos="517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2 Column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1800000"/>
            <a:ext cx="11473200" cy="4351339"/>
          </a:xfrm>
        </p:spPr>
        <p:txBody>
          <a:bodyPr numCol="2" spcCol="180000"/>
          <a:lstStyle>
            <a:lvl1pPr>
              <a:defRPr sz="22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646BC-5BB3-E31B-1A9E-AD82558D7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03CD5AEC-C258-42AE-85FE-5BEE6B15C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6A8778F-1369-47FD-AB66-0F42629BE00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223972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2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156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4104000"/>
            <a:ext cx="853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4284000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4284000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4572000"/>
            <a:ext cx="359999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4104000"/>
            <a:ext cx="277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4284000"/>
            <a:ext cx="2772000" cy="1080000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5867118"/>
            <a:ext cx="630000" cy="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97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box and 2 Column 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2339999"/>
            <a:ext cx="4680000" cy="39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2339999"/>
            <a:ext cx="6624000" cy="396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677D244-6A00-4BD3-ACE8-5EC2A13C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B01DC35-DB3A-4874-A68A-86360932332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8072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69994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box and 2 Column Content box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8366C-8E0F-43D3-99CB-DE12D7F372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000" y="1800225"/>
            <a:ext cx="4680000" cy="44997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0" y="1800225"/>
            <a:ext cx="6624000" cy="4499774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4F22-50EB-721D-DCB8-73255FFA7E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A0FCAAA-70E2-4960-89F7-E534C412D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2916A36C-ED56-48CD-A0DE-B0EE6F84BBF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108675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, pullout tex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4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7997" cy="4140000"/>
          </a:xfrm>
        </p:spPr>
        <p:txBody>
          <a:bodyPr>
            <a:noAutofit/>
          </a:bodyPr>
          <a:lstStyle>
            <a:lvl1pPr>
              <a:defRPr sz="3600">
                <a:solidFill>
                  <a:srgbClr val="146CFD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6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934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572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, pullout tex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E143F9-7EC0-4AAA-8FBE-0E958CF62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39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4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0" y="360000"/>
            <a:ext cx="5400000" cy="57586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DFE73-8EDC-49F9-98CE-69EE49E5367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00675" y="1800000"/>
            <a:ext cx="6407150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19A3BC8B-9059-7172-8136-61C41690D7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1" y="982800"/>
            <a:ext cx="540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5674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572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5E2CE7-BAAF-4A0F-BCDC-D1B8B984B0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0363" y="1800001"/>
            <a:ext cx="6588125" cy="453571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6E72A7D1-A5EB-4D09-AD47-B0A275B76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588488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7B9D695-CA75-41BE-8E93-58026D8541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800"/>
            <a:ext cx="6588125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86466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8" pos="6108" userDrawn="1">
          <p15:clr>
            <a:srgbClr val="FBAE40"/>
          </p15:clr>
        </p15:guide>
        <p15:guide id="9" orient="horz" pos="2160" userDrawn="1">
          <p15:clr>
            <a:srgbClr val="C35EA4"/>
          </p15:clr>
        </p15:guide>
        <p15:guide id="10" pos="3840" userDrawn="1">
          <p15:clr>
            <a:srgbClr val="C35E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eatur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B89783-DDB0-BFFC-2FB9-979DE48D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52001" y="0"/>
            <a:ext cx="503999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28877F-C33A-D522-FD46-F348296ACE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2" name="Picture 11" descr="NSW Government logo">
            <a:extLst>
              <a:ext uri="{FF2B5EF4-FFF2-40B4-BE49-F238E27FC236}">
                <a16:creationId xmlns:a16="http://schemas.microsoft.com/office/drawing/2014/main" id="{5FC5D3ED-061A-37F0-98B5-C39727FE19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0EA86DC-5E49-961E-593B-0DE205CE0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17612" y="1800000"/>
            <a:ext cx="4426387" cy="453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CB43674-C40D-7D08-3098-549DEE754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00000"/>
            <a:ext cx="6587996" cy="4536000"/>
          </a:xfrm>
        </p:spPr>
        <p:txBody>
          <a:bodyPr numCol="2" spcCol="180000"/>
          <a:lstStyle>
            <a:lvl1pPr>
              <a:defRPr sz="2000"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88B2F92-9E9A-44B6-B1AC-D5D3E091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6587995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EC2837A2-1CBF-4261-8400-72B50306E6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48336"/>
            <a:ext cx="6588125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391957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108" userDrawn="1">
          <p15:clr>
            <a:srgbClr val="FBAE40"/>
          </p15:clr>
        </p15:guide>
        <p15:guide id="3" pos="3840" userDrawn="1">
          <p15:clr>
            <a:srgbClr val="C35EA4"/>
          </p15:clr>
        </p15:guide>
        <p15:guide id="4" orient="horz" pos="2160" userDrawn="1">
          <p15:clr>
            <a:srgbClr val="C35E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knowledgement of Count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1318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knowledgement of Countr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2292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knowledgement of Country">
    <p:bg>
      <p:bgPr>
        <a:solidFill>
          <a:srgbClr val="0026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A0CE222A-58C3-0A08-99DB-534710A0C2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0" y="6350"/>
            <a:ext cx="5029200" cy="68453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B6F15D0-AE99-5E95-E10F-E84166809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0000"/>
            <a:ext cx="5400000" cy="100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EA8E5D-F9A7-48AC-AF91-6754515E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220000" y="1800000"/>
            <a:ext cx="0" cy="4536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AB4FCE-5DFB-4423-ADC8-E6C79ABBED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0" y="1800225"/>
            <a:ext cx="6408000" cy="4140000"/>
          </a:xfrm>
        </p:spPr>
        <p:txBody>
          <a:bodyPr>
            <a:noAutofit/>
          </a:bodyPr>
          <a:lstStyle>
            <a:lvl1pPr>
              <a:defRPr sz="1800">
                <a:solidFill>
                  <a:schemeClr val="bg1"/>
                </a:solidFill>
                <a:latin typeface="+mn-lt"/>
              </a:defRPr>
            </a:lvl1pPr>
            <a:lvl2pPr>
              <a:defRPr sz="1800">
                <a:solidFill>
                  <a:schemeClr val="tx1"/>
                </a:solidFill>
                <a:latin typeface="+mn-lt"/>
              </a:defRPr>
            </a:lvl2pPr>
            <a:lvl3pPr>
              <a:defRPr sz="3600">
                <a:solidFill>
                  <a:schemeClr val="bg2"/>
                </a:solidFill>
                <a:latin typeface="+mn-lt"/>
              </a:defRPr>
            </a:lvl3pPr>
            <a:lvl4pPr>
              <a:defRPr sz="3600">
                <a:solidFill>
                  <a:schemeClr val="bg2"/>
                </a:solidFill>
                <a:latin typeface="+mn-lt"/>
              </a:defRPr>
            </a:lvl4pPr>
            <a:lvl5pPr>
              <a:defRPr sz="3600">
                <a:solidFill>
                  <a:schemeClr val="bg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6D7771-B92C-4B57-B3D3-8B15F5B96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00" y="0"/>
            <a:ext cx="50400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18B06DF-F3D5-44F7-AB62-30A2ED1F46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0" y="5976000"/>
            <a:ext cx="6407999" cy="360000"/>
          </a:xfrm>
        </p:spPr>
        <p:txBody>
          <a:bodyPr anchor="b">
            <a:noAutofit/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6039-007D-7CE1-2455-8568592471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CAB367-DE01-40E9-A368-655F816DA3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0327" y="348916"/>
            <a:ext cx="653673" cy="68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92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89BCDB-A0CC-B54C-ECE2-9EFE4F58B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CB7A21B1-08A4-421B-AA52-B0854A5F5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88840D4-8AFA-479E-9A68-568C2F14997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5088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16379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39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441F1C-5173-8DB5-B1C6-8E93B9C83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-5532"/>
            <a:ext cx="12192001" cy="2220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8" y="360000"/>
            <a:ext cx="11484001" cy="1648741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3924000"/>
            <a:ext cx="12192001" cy="293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3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B807B7-CC07-4C79-849F-41D584D6B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205288"/>
            <a:ext cx="853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2385288"/>
            <a:ext cx="27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 dirty="0"/>
              <a:t>Subtitle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280053-307C-4D8A-BF45-7B6743FA55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4400" y="2385288"/>
            <a:ext cx="3600000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3A2FD3-519F-2044-B746-41CDD99A2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4399" y="2673288"/>
            <a:ext cx="35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400A8E-928A-43DB-8723-796D9A555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72000" y="2205288"/>
            <a:ext cx="277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72000" y="2385288"/>
            <a:ext cx="2772000" cy="287999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r>
              <a:rPr lang="en-AU"/>
              <a:t>00 Month 20YY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6E34DF-3C26-CCBC-435C-CF0218F6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042575"/>
            <a:ext cx="4500000" cy="68488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pic>
        <p:nvPicPr>
          <p:cNvPr id="5" name="Picture 4" descr="NSW Government logo">
            <a:extLst>
              <a:ext uri="{FF2B5EF4-FFF2-40B4-BE49-F238E27FC236}">
                <a16:creationId xmlns:a16="http://schemas.microsoft.com/office/drawing/2014/main" id="{1275AC60-D9B4-4746-B3F7-C112360E69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059119"/>
            <a:ext cx="630000" cy="684882"/>
          </a:xfrm>
          <a:prstGeom prst="rect">
            <a:avLst/>
          </a:prstGeom>
        </p:spPr>
      </p:pic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E3745DC-AC8E-A131-2A57-EFBCFFD5C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924000"/>
            <a:ext cx="12192000" cy="293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7055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0000"/>
            <a:ext cx="5616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A74C7-627F-C434-F744-29348409A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70140A7-B494-4ADF-8485-E52C7306B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C94CF964-0D7A-4F66-8FE1-E2E50D870B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969581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o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2340000"/>
            <a:ext cx="5616000" cy="37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B6C8A-6222-B0CE-D530-EA6C14EF2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300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86C865E-A068-4FBE-B21E-C9D861952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E794027-C1B1-4CB9-8AFE-582EC29DB3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623457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16276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lower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809750"/>
            <a:ext cx="5616000" cy="431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000" y="1809750"/>
            <a:ext cx="5616000" cy="431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7C93-68FA-7ED1-D25E-41125776B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7753531B-D8A9-4B37-924D-FCDE48E22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EE53A05-3D7E-4414-B822-57F7C3CD674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186238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ing box with three column text box and image box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2160000"/>
            <a:ext cx="1148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Subheading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4599791-EF19-4673-AA81-5D6FF85F2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E07C0E9-CC6F-48B9-A5AB-2914FBDFD3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89275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88789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heading box with three column text box and image box_no Lin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2340000"/>
            <a:ext cx="8532000" cy="1116002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Subheading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600000"/>
            <a:ext cx="8532000" cy="2699999"/>
          </a:xfrm>
        </p:spPr>
        <p:txBody>
          <a:bodyPr numCol="3" spcCol="180000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15A714-98D5-4052-AB2F-14DD929CCC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2000" y="2340000"/>
            <a:ext cx="2736000" cy="396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289E0-5097-5F11-B9C6-5305FA6340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9FF4BC1C-28FA-438D-B02E-F022AA594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27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0FD63DB-4575-4B45-9A01-C99009246C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546545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673595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caption at right over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AA01239-4425-4D06-9E14-E14F3426F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548000"/>
            <a:ext cx="5976000" cy="46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97CC562-144A-4EC8-A68D-03DE6177D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1548000"/>
            <a:ext cx="56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52EAB0-9BF3-42B8-9260-854C74B776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2000" y="1728000"/>
            <a:ext cx="5688000" cy="900000"/>
          </a:xfr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92000" y="2771999"/>
            <a:ext cx="5688000" cy="3240000"/>
          </a:xfrm>
        </p:spPr>
        <p:txBody>
          <a:bodyPr numCol="2" spcCol="18000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55E9072-3A33-4C6D-A549-4A012107B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92000" y="6228000"/>
            <a:ext cx="56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6E195-08D8-B578-8FC3-04019FAB28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FC25D5C-75DB-4279-AC00-2D320745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D9046FC8-7C55-4C92-84EC-77EF486F47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225097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359998"/>
            <a:ext cx="2520000" cy="5976002"/>
          </a:xfrm>
        </p:spPr>
        <p:txBody>
          <a:bodyPr>
            <a:noAutofit/>
          </a:bodyPr>
          <a:lstStyle>
            <a:lvl1pPr>
              <a:defRPr sz="1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B8F80F-22E3-47D7-8D99-80BFFDFB3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96000" y="360000"/>
            <a:ext cx="0" cy="5976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A03EB-CF3D-4096-8D64-2420CB9A07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12002" y="360000"/>
            <a:ext cx="7560000" cy="5976000"/>
          </a:xfrm>
        </p:spPr>
        <p:txBody>
          <a:bodyPr numCol="1" spcCol="180000"/>
          <a:lstStyle>
            <a:lvl1pPr>
              <a:defRPr sz="3600">
                <a:solidFill>
                  <a:schemeClr val="accent1"/>
                </a:solidFill>
              </a:defRPr>
            </a:lvl1pPr>
            <a:lvl2pPr>
              <a:defRPr sz="1800">
                <a:latin typeface="+mn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8738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165CECD-C00D-4560-9C97-AE28A8535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0000"/>
            <a:ext cx="12192000" cy="523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4B69FB63-5913-44B0-9BCA-4B6E66CE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8" y="360000"/>
            <a:ext cx="10260002" cy="522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905C52-CF4B-447B-B93D-A86FD20940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451219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column text abov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AB6FE45-2247-43AE-AFB0-3C1EC574D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9998" y="1909282"/>
            <a:ext cx="11483999" cy="421071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7468B5-9304-8780-B3F7-E48A7589B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5BC5410-7E55-4593-BA28-5E8E6B37D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AC8508-E60B-446A-8E8E-4CDD0947B7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16704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321364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two multi-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937FAD-09C4-B9AC-E0F8-D88B1E980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1EC6F40-A8A0-4128-90D0-E467B3027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750" y="1728788"/>
            <a:ext cx="6229350" cy="460721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948000" y="1728000"/>
            <a:ext cx="0" cy="46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7999" y="1727999"/>
            <a:ext cx="4715997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28000" y="3924000"/>
            <a:ext cx="4715996" cy="20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0EAFF04E-EED2-4901-9136-39CEC8DFA2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27998" y="6048000"/>
            <a:ext cx="4716000" cy="288000"/>
          </a:xfrm>
        </p:spPr>
        <p:txBody>
          <a:bodyPr anchor="b" anchorCtr="0">
            <a:normAutofit/>
          </a:bodyPr>
          <a:lstStyle>
            <a:lvl1pPr>
              <a:defRPr sz="1000">
                <a:latin typeface="+mn-lt"/>
              </a:defRPr>
            </a:lvl1pPr>
          </a:lstStyle>
          <a:p>
            <a:pPr lvl="0"/>
            <a:r>
              <a:rPr lang="en-US"/>
              <a:t>Caption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D6739-5371-B762-58B3-DA849DE6A79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9691CFB-7E44-4ABC-B663-13EAB9E1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48" y="360000"/>
            <a:ext cx="9900251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1B4D21B-6662-499E-B4B3-F33ABC0C0C3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9748" y="1016704"/>
            <a:ext cx="9900252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5636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8626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 with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E96714-DAB5-89E1-9A49-F9D9F3DE0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360000"/>
            <a:ext cx="0" cy="597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D7E1CAC4-88FF-4E85-8A37-9D1F4A8514E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39750" y="1547999"/>
            <a:ext cx="7560000" cy="3888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D3768AF-49AB-464E-9DF6-68376B8AC3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9750" y="5544000"/>
            <a:ext cx="7560000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CE467A-6B5B-43F6-973F-516915856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28000" y="3276000"/>
            <a:ext cx="0" cy="30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hart Placeholder 17">
            <a:extLst>
              <a:ext uri="{FF2B5EF4-FFF2-40B4-BE49-F238E27FC236}">
                <a16:creationId xmlns:a16="http://schemas.microsoft.com/office/drawing/2014/main" id="{0F4F51DE-C82F-4C69-9901-7D4EF2CBE8D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9108000" y="3276000"/>
            <a:ext cx="2736000" cy="2159999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AU"/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2A94C0C8-30F5-4B00-BC99-C6DFC381A6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08000" y="5544000"/>
            <a:ext cx="2735999" cy="79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latin typeface="+mn-lt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538D5-1269-AD49-5ECE-E3F740C2007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0741BC9-5810-4402-AD5B-2DD451F8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360000"/>
            <a:ext cx="990025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6173B19-BDA0-4232-B1D7-D85D6B594E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9750" y="1016704"/>
            <a:ext cx="990025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12596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0612CD-1BF1-42B5-8546-A674A0B86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154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999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8000" y="1800000"/>
            <a:ext cx="5400000" cy="540000"/>
          </a:xfrm>
        </p:spPr>
        <p:txBody>
          <a:bodyPr anchor="t">
            <a:noAutofit/>
          </a:bodyPr>
          <a:lstStyle>
            <a:lvl1pPr marL="0" indent="0">
              <a:buNone/>
              <a:defRPr sz="20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8000" y="2340000"/>
            <a:ext cx="5400000" cy="37800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AADAD-B302-2C54-28BE-DE627A151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60000" y="6228000"/>
            <a:ext cx="114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0920B-AC4B-0EAF-B89F-B7D5904691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2CB1FCA-D1E5-416B-B1F2-710F1C82D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324E8E-03E6-4838-9622-D9823630F7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1050888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65956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F8C2E4-E0FA-4F11-9270-098EDFE8B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545601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C65DF8EF-3190-4490-9931-2111E922931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82520"/>
            <a:ext cx="10080000" cy="310015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966851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683" userDrawn="1">
          <p15:clr>
            <a:srgbClr val="FBAE40"/>
          </p15:clr>
        </p15:guide>
        <p15:guide id="4" pos="2729" userDrawn="1">
          <p15:clr>
            <a:srgbClr val="FBAE40"/>
          </p15:clr>
        </p15:guide>
        <p15:guide id="5" pos="5178" userDrawn="1">
          <p15:clr>
            <a:srgbClr val="FBAE40"/>
          </p15:clr>
        </p15:guide>
        <p15:guide id="6" pos="5223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9702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2729" userDrawn="1">
          <p15:clr>
            <a:srgbClr val="FBAE40"/>
          </p15:clr>
        </p15:guide>
        <p15:guide id="3" pos="2683" userDrawn="1">
          <p15:clr>
            <a:srgbClr val="FBAE40"/>
          </p15:clr>
        </p15:guide>
        <p15:guide id="4" pos="5178" userDrawn="1">
          <p15:clr>
            <a:srgbClr val="FBAE40"/>
          </p15:clr>
        </p15:guide>
        <p15:guide id="5" pos="5223" userDrawn="1">
          <p15:clr>
            <a:srgbClr val="FBAE40"/>
          </p15:clr>
        </p15:guide>
        <p15:guide id="6" orient="horz" pos="411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ED08CF-2518-2327-406C-6026029FD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0000" y="0"/>
            <a:ext cx="777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7B4648-D1B6-2648-37DC-35CC3262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20000" y="360000"/>
            <a:ext cx="0" cy="6192773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A6070B46-EC77-177A-DA25-5155F929B1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99997" y="1259999"/>
            <a:ext cx="6948000" cy="270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481CC-14AE-44A2-E62B-3050FD80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99997" y="360000"/>
            <a:ext cx="3599996" cy="68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55A48081-2B8F-CBA5-A4D1-4D0CEEEDB3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97" y="4248000"/>
            <a:ext cx="6947996" cy="1152000"/>
          </a:xfrm>
        </p:spPr>
        <p:txBody>
          <a:bodyPr anchor="b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AEED1A4F-C99E-03ED-E8E3-C614DDDC05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99997" y="5832773"/>
            <a:ext cx="3600000" cy="39600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60E763D3-A13C-06E4-9014-2E3B134078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0" y="6264773"/>
            <a:ext cx="3599999" cy="288000"/>
          </a:xfrm>
        </p:spPr>
        <p:txBody>
          <a:bodyPr anchor="b" anchorCtr="0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37F13F42-B330-47E5-3F90-36734EC089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847995" y="5832773"/>
            <a:ext cx="2700000" cy="720000"/>
          </a:xfrm>
        </p:spPr>
        <p:txBody>
          <a:bodyPr anchor="b">
            <a:noAutofit/>
          </a:bodyPr>
          <a:lstStyle>
            <a:lvl1pPr algn="r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EA5A75-B013-2CCC-2269-682E37F0B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6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795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40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59998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1" y="1044000"/>
            <a:ext cx="4500000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001" y="3707999"/>
            <a:ext cx="4500000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CBD988A2-69DC-6498-35F1-5A52AD30CEA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9997" y="5039998"/>
            <a:ext cx="4499999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B4A246-8750-3B76-6335-2AB1425737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997" y="5327998"/>
            <a:ext cx="449999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B9A9D47-05D2-409D-A941-8374F9F8E2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999" y="6192000"/>
            <a:ext cx="4499999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0000" y="0"/>
            <a:ext cx="2880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19999" y="0"/>
            <a:ext cx="265187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13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accent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accent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accent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941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646A5C8-9FAD-4A32-B2BD-9D5DD5101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128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  <a:latin typeface="Public Sans" pitchFamily="2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83C022-C11C-47A8-B2C6-38BBC7F5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0000" y="360000"/>
            <a:ext cx="0" cy="6192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3775B0C-7FFD-4E7F-AC26-D5F1E787B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999" y="359998"/>
            <a:ext cx="6192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bg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999" y="1044000"/>
            <a:ext cx="6191997" cy="2520000"/>
          </a:xfrm>
          <a:ln>
            <a:noFill/>
          </a:ln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Presentation </a:t>
            </a:r>
            <a:br>
              <a:rPr lang="en-US"/>
            </a:br>
            <a:r>
              <a:rPr lang="en-US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0000" y="3708000"/>
            <a:ext cx="6191996" cy="1188000"/>
          </a:xfrm>
        </p:spPr>
        <p:txBody>
          <a:bodyPr anchor="t">
            <a:noAutofit/>
          </a:bodyPr>
          <a:lstStyle>
            <a:lvl1pPr>
              <a:defRPr sz="2000">
                <a:solidFill>
                  <a:schemeClr val="accent2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FC58E93-7580-E9FF-6148-0F5E545477C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0000" y="5039998"/>
            <a:ext cx="6191993" cy="288000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800" b="1">
                <a:solidFill>
                  <a:schemeClr val="bg1"/>
                </a:solidFill>
                <a:latin typeface="+mn-lt"/>
              </a:defRPr>
            </a:lvl1pPr>
            <a:lvl2pPr>
              <a:spcAft>
                <a:spcPts val="0"/>
              </a:spcAft>
              <a:defRPr sz="1800" b="0">
                <a:solidFill>
                  <a:schemeClr val="bg1"/>
                </a:solidFill>
                <a:latin typeface="+mj-lt"/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0629B0-A42C-4FB6-B454-03D8AB00E8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5327998"/>
            <a:ext cx="6191989" cy="7920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  <a:endParaRPr lang="en-AU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FC583E1C-2B14-0034-2E56-1DF5C19C56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6192000"/>
            <a:ext cx="6191993" cy="360000"/>
          </a:xfrm>
        </p:spPr>
        <p:txBody>
          <a:bodyPr anchor="b" anchorCtr="0">
            <a:noAutofit/>
          </a:bodyPr>
          <a:lstStyle>
            <a:lvl1pPr algn="l">
              <a:defRPr sz="1800" b="0">
                <a:solidFill>
                  <a:schemeClr val="bg1"/>
                </a:solidFill>
                <a:latin typeface="+mn-lt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00 Month YY20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081598-8EF9-4067-828C-DA3306F3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28000" y="0"/>
            <a:ext cx="3708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944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C49F10D-4964-4C13-BDFD-A70181383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360000"/>
            <a:ext cx="4500000" cy="68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400">
                <a:solidFill>
                  <a:schemeClr val="tx1"/>
                </a:solidFill>
                <a:latin typeface="Public Sans" pitchFamily="2" charset="0"/>
              </a:defRPr>
            </a:lvl1pPr>
          </a:lstStyle>
          <a:p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7A2D9F-61E4-43DD-AEE4-7DB03212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48000"/>
            <a:ext cx="12192001" cy="180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1630E-75DD-4988-B412-5BC99B5B5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48000"/>
            <a:ext cx="12192001" cy="351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3600000"/>
            <a:ext cx="7200000" cy="2520000"/>
          </a:xfrm>
          <a:ln>
            <a:noFill/>
          </a:ln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4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Divider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33BD13-5953-47AF-A601-951A768FED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9999" y="1908000"/>
            <a:ext cx="7200000" cy="108000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DD08B-0E5C-4DF0-9C56-CC522D170E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52000" y="3978000"/>
            <a:ext cx="2880000" cy="2880000"/>
          </a:xfr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spcAft>
                <a:spcPts val="0"/>
              </a:spcAft>
              <a:defRPr sz="190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28287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2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080000" cy="100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NSW Government logo">
            <a:extLst>
              <a:ext uri="{FF2B5EF4-FFF2-40B4-BE49-F238E27FC236}">
                <a16:creationId xmlns:a16="http://schemas.microsoft.com/office/drawing/2014/main" id="{CCBF5FED-71CD-4122-8BE4-CA4C03A99224}"/>
              </a:ext>
            </a:extLst>
          </p:cNvPr>
          <p:cNvPicPr>
            <a:picLocks noChangeAspect="1"/>
          </p:cNvPicPr>
          <p:nvPr userDrawn="1"/>
        </p:nvPicPr>
        <p:blipFill>
          <a:blip r:embed="rId4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000" y="360321"/>
            <a:ext cx="630000" cy="68488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620000"/>
            <a:ext cx="11484000" cy="45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24000" y="6516000"/>
            <a:ext cx="720000" cy="1800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10A01DC5-1685-4615-8240-15192985C6A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8AFF8C-6EAC-4301-9800-49DD3EDD3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-2622931" y="14626"/>
            <a:ext cx="2544960" cy="55399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63681" marR="0" lvl="0" indent="-163681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OPEN IN DESKTOP APP</a:t>
            </a:r>
          </a:p>
          <a:p>
            <a:pPr marL="163681" marR="0" lvl="0" indent="-163681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will enable full functionality of the template.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A SLIDE STYLE FROM 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 tab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Slide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Choose layout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layout goes awry, select Reset</a:t>
            </a: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TEXT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 are 5 levels of formatted text available.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move between text  levels using the increase/decrease button on the menu above.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SLIDE BACKGROUND/COLOUR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Menu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 Background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colour from palette OR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Picture or Texture Fill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image 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REPLACE IMAGE IN SHAPE OR ON PAGE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Right click on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Picture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your image</a:t>
            </a:r>
          </a:p>
          <a:p>
            <a:pPr marL="0" indent="0" algn="l">
              <a:buFont typeface="+mj-lt"/>
              <a:buNone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the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icon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 the new image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REPOSITION IMAGE WITHIN SHAPE 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image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US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Picture Format menu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US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on Crop button dropdown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fit the whole image inside select FIT</a:t>
            </a:r>
          </a:p>
          <a:p>
            <a:pPr marL="239178" indent="-239178" algn="l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use only a portion select FILL then crop, move or resize image to show properly within shape.</a:t>
            </a:r>
          </a:p>
          <a:p>
            <a:pPr marL="163681" indent="-163681" algn="l">
              <a:buFont typeface="+mj-lt"/>
              <a:buNone/>
            </a:pPr>
            <a:endParaRPr lang="en-AU" sz="800" b="1" kern="1200" baseline="0" noProof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3681" indent="-163681" algn="l">
              <a:buFont typeface="+mj-lt"/>
              <a:buNone/>
            </a:pPr>
            <a:r>
              <a:rPr lang="en-AU" sz="800" b="1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ADD/CHANGE FOOTER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Menu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Header &amp; Footer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 to activate/Untick to remove</a:t>
            </a:r>
          </a:p>
          <a:p>
            <a:pPr marL="239178" lvl="0" indent="-239178" algn="l" defTabSz="1219170" rtl="0" eaLnBrk="1" latinLnBrk="0" hangingPunct="1">
              <a:buFont typeface="+mj-lt"/>
              <a:buAutoNum type="arabicPeriod"/>
            </a:pPr>
            <a:r>
              <a:rPr lang="en-AU" sz="800" b="0" kern="1200" baseline="0" noProof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text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5497C0B-0C24-4334-9150-A2D01FE29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622931" y="1682950"/>
            <a:ext cx="632972" cy="21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31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3" r:id="rId2"/>
    <p:sldLayoutId id="2147483702" r:id="rId3"/>
    <p:sldLayoutId id="2147483688" r:id="rId4"/>
    <p:sldLayoutId id="2147483705" r:id="rId5"/>
    <p:sldLayoutId id="2147483668" r:id="rId6"/>
    <p:sldLayoutId id="2147483671" r:id="rId7"/>
    <p:sldLayoutId id="2147483706" r:id="rId8"/>
    <p:sldLayoutId id="2147483673" r:id="rId9"/>
    <p:sldLayoutId id="2147483674" r:id="rId10"/>
    <p:sldLayoutId id="2147483707" r:id="rId11"/>
    <p:sldLayoutId id="2147483711" r:id="rId12"/>
    <p:sldLayoutId id="2147483675" r:id="rId13"/>
    <p:sldLayoutId id="2147483712" r:id="rId14"/>
    <p:sldLayoutId id="2147483676" r:id="rId15"/>
    <p:sldLayoutId id="2147483662" r:id="rId16"/>
    <p:sldLayoutId id="2147483690" r:id="rId17"/>
    <p:sldLayoutId id="2147483672" r:id="rId18"/>
    <p:sldLayoutId id="2147483691" r:id="rId19"/>
    <p:sldLayoutId id="2147483677" r:id="rId20"/>
    <p:sldLayoutId id="2147483692" r:id="rId21"/>
    <p:sldLayoutId id="2147483678" r:id="rId22"/>
    <p:sldLayoutId id="2147483710" r:id="rId23"/>
    <p:sldLayoutId id="2147483698" r:id="rId24"/>
    <p:sldLayoutId id="2147483699" r:id="rId25"/>
    <p:sldLayoutId id="2147483689" r:id="rId26"/>
    <p:sldLayoutId id="2147483713" r:id="rId27"/>
    <p:sldLayoutId id="2147483714" r:id="rId28"/>
    <p:sldLayoutId id="2147483664" r:id="rId29"/>
    <p:sldLayoutId id="2147483693" r:id="rId30"/>
    <p:sldLayoutId id="2147483684" r:id="rId31"/>
    <p:sldLayoutId id="2147483694" r:id="rId32"/>
    <p:sldLayoutId id="2147483687" r:id="rId33"/>
    <p:sldLayoutId id="2147483696" r:id="rId34"/>
    <p:sldLayoutId id="2147483680" r:id="rId35"/>
    <p:sldLayoutId id="2147483681" r:id="rId36"/>
    <p:sldLayoutId id="2147483697" r:id="rId37"/>
    <p:sldLayoutId id="2147483709" r:id="rId38"/>
    <p:sldLayoutId id="2147483685" r:id="rId39"/>
    <p:sldLayoutId id="2147483686" r:id="rId40"/>
    <p:sldLayoutId id="2147483665" r:id="rId41"/>
    <p:sldLayoutId id="2147483666" r:id="rId42"/>
    <p:sldLayoutId id="2147483667" r:id="rId4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-18000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914377" rtl="0" eaLnBrk="1" latinLnBrk="0" hangingPunct="1">
        <a:lnSpc>
          <a:spcPct val="150000"/>
        </a:lnSpc>
        <a:spcBef>
          <a:spcPts val="0"/>
        </a:spcBef>
        <a:spcAft>
          <a:spcPts val="600"/>
        </a:spcAft>
        <a:buFont typeface="Times New Roman" panose="02020603050405020304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>
            <a:extLst>
              <a:ext uri="{FF2B5EF4-FFF2-40B4-BE49-F238E27FC236}">
                <a16:creationId xmlns:a16="http://schemas.microsoft.com/office/drawing/2014/main" id="{F032084D-E476-3927-7F15-8BBD868AB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999" y="2744676"/>
            <a:ext cx="11484001" cy="684882"/>
          </a:xfrm>
        </p:spPr>
        <p:txBody>
          <a:bodyPr/>
          <a:lstStyle/>
          <a:p>
            <a:r>
              <a:rPr lang="en-AU" dirty="0"/>
              <a:t>Learning map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E9888BAE-4EAD-89B5-CF5B-EFBA113F3C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4284000"/>
            <a:ext cx="3675972" cy="1080000"/>
          </a:xfrm>
        </p:spPr>
        <p:txBody>
          <a:bodyPr/>
          <a:lstStyle/>
          <a:p>
            <a:r>
              <a:rPr lang="en-AU" i="1" dirty="0" err="1"/>
              <a:t>Mangiare</a:t>
            </a:r>
            <a:r>
              <a:rPr lang="en-AU" i="1" dirty="0"/>
              <a:t> in un ristorante</a:t>
            </a:r>
            <a:r>
              <a:rPr lang="en-AU" dirty="0"/>
              <a:t> (Eating at a restaurant)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C43C3005-DC00-79B0-6ED4-6E598ACC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000" y="5867118"/>
            <a:ext cx="4500000" cy="684882"/>
          </a:xfrm>
        </p:spPr>
        <p:txBody>
          <a:bodyPr/>
          <a:lstStyle/>
          <a:p>
            <a:r>
              <a:rPr lang="en-US" dirty="0">
                <a:latin typeface="+mn-lt"/>
              </a:rPr>
              <a:t>NSW Department of Education</a:t>
            </a:r>
            <a:endParaRPr lang="en-A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371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DC787A-F249-8387-D106-CFEE8A96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3 – Eating at a restaurant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F05DCD-96A0-EF3A-4031-B142FAF97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666992"/>
            <a:ext cx="10666828" cy="4363067"/>
          </a:xfrm>
          <a:prstGeom prst="rect">
            <a:avLst/>
          </a:prstGeom>
        </p:spPr>
      </p:pic>
      <p:grpSp>
        <p:nvGrpSpPr>
          <p:cNvPr id="79" name="Group 78" descr="1. Food.">
            <a:extLst>
              <a:ext uri="{FF2B5EF4-FFF2-40B4-BE49-F238E27FC236}">
                <a16:creationId xmlns:a16="http://schemas.microsoft.com/office/drawing/2014/main" id="{62DD87E9-FB8B-1BD0-1F38-865D8580698E}"/>
              </a:ext>
            </a:extLst>
          </p:cNvPr>
          <p:cNvGrpSpPr/>
          <p:nvPr/>
        </p:nvGrpSpPr>
        <p:grpSpPr>
          <a:xfrm>
            <a:off x="1632808" y="1192035"/>
            <a:ext cx="1177094" cy="2120999"/>
            <a:chOff x="1632808" y="1192035"/>
            <a:chExt cx="1177094" cy="2120999"/>
          </a:xfrm>
        </p:grpSpPr>
        <p:sp>
          <p:nvSpPr>
            <p:cNvPr id="7" name="Text Placeholder 3">
              <a:extLst>
                <a:ext uri="{FF2B5EF4-FFF2-40B4-BE49-F238E27FC236}">
                  <a16:creationId xmlns:a16="http://schemas.microsoft.com/office/drawing/2014/main" id="{9476CCFF-88C1-1A48-316E-070F740597D0}"/>
                </a:ext>
              </a:extLst>
            </p:cNvPr>
            <p:cNvSpPr txBox="1">
              <a:spLocks/>
            </p:cNvSpPr>
            <p:nvPr/>
          </p:nvSpPr>
          <p:spPr>
            <a:xfrm>
              <a:off x="1632808" y="1192035"/>
              <a:ext cx="1177094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/>
              </a:pPr>
              <a:r>
                <a:rPr lang="en-AU" sz="1600" dirty="0">
                  <a:latin typeface="+mn-lt"/>
                </a:rPr>
                <a:t>Food</a:t>
              </a:r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C7D2823B-FE1A-66A7-E644-FB3F6B895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95770" y="1986320"/>
              <a:ext cx="660809" cy="653925"/>
            </a:xfrm>
            <a:prstGeom prst="rect">
              <a:avLst/>
            </a:prstGeom>
          </p:spPr>
        </p:pic>
        <p:pic>
          <p:nvPicPr>
            <p:cNvPr id="71" name="Picture 70" descr="Plate containing food portions">
              <a:extLst>
                <a:ext uri="{FF2B5EF4-FFF2-40B4-BE49-F238E27FC236}">
                  <a16:creationId xmlns:a16="http://schemas.microsoft.com/office/drawing/2014/main" id="{006970DD-20CB-6E04-357D-9776F9AF1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73582" y="2733412"/>
              <a:ext cx="695546" cy="579622"/>
            </a:xfrm>
            <a:prstGeom prst="rect">
              <a:avLst/>
            </a:prstGeom>
          </p:spPr>
        </p:pic>
      </p:grpSp>
      <p:grpSp>
        <p:nvGrpSpPr>
          <p:cNvPr id="80" name="Group 79" descr="2. Questions.">
            <a:extLst>
              <a:ext uri="{FF2B5EF4-FFF2-40B4-BE49-F238E27FC236}">
                <a16:creationId xmlns:a16="http://schemas.microsoft.com/office/drawing/2014/main" id="{A94F73FA-FEDD-D597-4657-3BC5B954C49F}"/>
              </a:ext>
            </a:extLst>
          </p:cNvPr>
          <p:cNvGrpSpPr/>
          <p:nvPr/>
        </p:nvGrpSpPr>
        <p:grpSpPr>
          <a:xfrm>
            <a:off x="3837366" y="1202906"/>
            <a:ext cx="1473168" cy="2166165"/>
            <a:chOff x="3837366" y="1202906"/>
            <a:chExt cx="1473168" cy="2166165"/>
          </a:xfrm>
        </p:grpSpPr>
        <p:sp>
          <p:nvSpPr>
            <p:cNvPr id="44" name="Text Placeholder 3">
              <a:extLst>
                <a:ext uri="{FF2B5EF4-FFF2-40B4-BE49-F238E27FC236}">
                  <a16:creationId xmlns:a16="http://schemas.microsoft.com/office/drawing/2014/main" id="{D173BCDC-50C1-8AF1-52C6-3FA9C16B4788}"/>
                </a:ext>
              </a:extLst>
            </p:cNvPr>
            <p:cNvSpPr txBox="1">
              <a:spLocks/>
            </p:cNvSpPr>
            <p:nvPr/>
          </p:nvSpPr>
          <p:spPr>
            <a:xfrm>
              <a:off x="3837366" y="1202906"/>
              <a:ext cx="1473168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2"/>
              </a:pPr>
              <a:r>
                <a:rPr lang="en-AU" sz="1600" dirty="0">
                  <a:latin typeface="+mn-lt"/>
                </a:rPr>
                <a:t>Questions</a:t>
              </a:r>
            </a:p>
          </p:txBody>
        </p: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4F88FB29-D62C-1450-4F69-233AFB6A9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43546" y="1986320"/>
              <a:ext cx="660809" cy="653925"/>
            </a:xfrm>
            <a:prstGeom prst="rect">
              <a:avLst/>
            </a:prstGeom>
          </p:spPr>
        </p:pic>
        <p:pic>
          <p:nvPicPr>
            <p:cNvPr id="72" name="Picture 71" descr="Empty plate and cutlery with question marks surrounding it.">
              <a:extLst>
                <a:ext uri="{FF2B5EF4-FFF2-40B4-BE49-F238E27FC236}">
                  <a16:creationId xmlns:a16="http://schemas.microsoft.com/office/drawing/2014/main" id="{09B7177F-0DBE-F1FB-E1C0-B08A8A67054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37366" y="2768996"/>
              <a:ext cx="1352550" cy="600075"/>
            </a:xfrm>
            <a:prstGeom prst="rect">
              <a:avLst/>
            </a:prstGeom>
          </p:spPr>
        </p:pic>
      </p:grpSp>
      <p:grpSp>
        <p:nvGrpSpPr>
          <p:cNvPr id="81" name="Group 80" descr="3. Menus.">
            <a:extLst>
              <a:ext uri="{FF2B5EF4-FFF2-40B4-BE49-F238E27FC236}">
                <a16:creationId xmlns:a16="http://schemas.microsoft.com/office/drawing/2014/main" id="{6F0EFC09-646B-C78F-8F69-59375B24EC27}"/>
              </a:ext>
            </a:extLst>
          </p:cNvPr>
          <p:cNvGrpSpPr/>
          <p:nvPr/>
        </p:nvGrpSpPr>
        <p:grpSpPr>
          <a:xfrm>
            <a:off x="6320054" y="1191867"/>
            <a:ext cx="1177094" cy="2121167"/>
            <a:chOff x="6320054" y="1191867"/>
            <a:chExt cx="1177094" cy="2121167"/>
          </a:xfrm>
        </p:grpSpPr>
        <p:sp>
          <p:nvSpPr>
            <p:cNvPr id="48" name="Text Placeholder 3">
              <a:extLst>
                <a:ext uri="{FF2B5EF4-FFF2-40B4-BE49-F238E27FC236}">
                  <a16:creationId xmlns:a16="http://schemas.microsoft.com/office/drawing/2014/main" id="{1ED1529D-5CE3-65C4-CEA6-5EA5442D4B80}"/>
                </a:ext>
              </a:extLst>
            </p:cNvPr>
            <p:cNvSpPr txBox="1">
              <a:spLocks/>
            </p:cNvSpPr>
            <p:nvPr/>
          </p:nvSpPr>
          <p:spPr>
            <a:xfrm>
              <a:off x="6320054" y="1191867"/>
              <a:ext cx="1177094" cy="64432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3"/>
              </a:pPr>
              <a:r>
                <a:rPr lang="en-AU" sz="1600" dirty="0">
                  <a:latin typeface="+mn-lt"/>
                </a:rPr>
                <a:t>Menus</a:t>
              </a:r>
            </a:p>
          </p:txBody>
        </p:sp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1C65AAB2-69A1-7389-A73E-3669FEB97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89150" y="1990757"/>
              <a:ext cx="660809" cy="653925"/>
            </a:xfrm>
            <a:prstGeom prst="rect">
              <a:avLst/>
            </a:prstGeom>
          </p:spPr>
        </p:pic>
        <p:pic>
          <p:nvPicPr>
            <p:cNvPr id="73" name="Picture 72" descr="Menu">
              <a:extLst>
                <a:ext uri="{FF2B5EF4-FFF2-40B4-BE49-F238E27FC236}">
                  <a16:creationId xmlns:a16="http://schemas.microsoft.com/office/drawing/2014/main" id="{56A86388-60AD-8C88-2AB6-CFD2BA62B9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37554" y="2693909"/>
              <a:ext cx="752475" cy="619125"/>
            </a:xfrm>
            <a:prstGeom prst="rect">
              <a:avLst/>
            </a:prstGeom>
          </p:spPr>
        </p:pic>
      </p:grpSp>
      <p:grpSp>
        <p:nvGrpSpPr>
          <p:cNvPr id="82" name="Group 81" descr="4. Chatterbox.">
            <a:extLst>
              <a:ext uri="{FF2B5EF4-FFF2-40B4-BE49-F238E27FC236}">
                <a16:creationId xmlns:a16="http://schemas.microsoft.com/office/drawing/2014/main" id="{8A6374F4-AEC5-EC8F-0DBB-12E6123D14D8}"/>
              </a:ext>
            </a:extLst>
          </p:cNvPr>
          <p:cNvGrpSpPr/>
          <p:nvPr/>
        </p:nvGrpSpPr>
        <p:grpSpPr>
          <a:xfrm>
            <a:off x="8248642" y="1207457"/>
            <a:ext cx="1750722" cy="2125329"/>
            <a:chOff x="8248642" y="1207457"/>
            <a:chExt cx="1750722" cy="2125329"/>
          </a:xfrm>
        </p:grpSpPr>
        <p:sp>
          <p:nvSpPr>
            <p:cNvPr id="52" name="Text Placeholder 3">
              <a:extLst>
                <a:ext uri="{FF2B5EF4-FFF2-40B4-BE49-F238E27FC236}">
                  <a16:creationId xmlns:a16="http://schemas.microsoft.com/office/drawing/2014/main" id="{CB634D5D-97A1-78E6-3E2C-714F438685D6}"/>
                </a:ext>
              </a:extLst>
            </p:cNvPr>
            <p:cNvSpPr txBox="1">
              <a:spLocks/>
            </p:cNvSpPr>
            <p:nvPr/>
          </p:nvSpPr>
          <p:spPr>
            <a:xfrm>
              <a:off x="8248642" y="1207457"/>
              <a:ext cx="1750722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4"/>
              </a:pPr>
              <a:r>
                <a:rPr lang="en-AU" sz="1600" dirty="0">
                  <a:latin typeface="+mn-lt"/>
                </a:rPr>
                <a:t>Chatterbox</a:t>
              </a:r>
            </a:p>
          </p:txBody>
        </p:sp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5E386324-698E-0CCC-01C6-775C9867E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87254" y="1990757"/>
              <a:ext cx="660809" cy="653925"/>
            </a:xfrm>
            <a:prstGeom prst="rect">
              <a:avLst/>
            </a:prstGeom>
          </p:spPr>
        </p:pic>
        <p:pic>
          <p:nvPicPr>
            <p:cNvPr id="74" name="Picture 73" descr="Chatterbox">
              <a:extLst>
                <a:ext uri="{FF2B5EF4-FFF2-40B4-BE49-F238E27FC236}">
                  <a16:creationId xmlns:a16="http://schemas.microsoft.com/office/drawing/2014/main" id="{F3A7254E-EFD9-D174-1758-7EADE43516F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781312" y="2770811"/>
              <a:ext cx="666750" cy="561975"/>
            </a:xfrm>
            <a:prstGeom prst="rect">
              <a:avLst/>
            </a:prstGeom>
          </p:spPr>
        </p:pic>
      </p:grpSp>
      <p:grpSp>
        <p:nvGrpSpPr>
          <p:cNvPr id="83" name="Group 82" descr="5. Assessment criteria.">
            <a:extLst>
              <a:ext uri="{FF2B5EF4-FFF2-40B4-BE49-F238E27FC236}">
                <a16:creationId xmlns:a16="http://schemas.microsoft.com/office/drawing/2014/main" id="{F4AAAE09-754F-5E3A-CAED-E040E1A797CB}"/>
              </a:ext>
            </a:extLst>
          </p:cNvPr>
          <p:cNvGrpSpPr/>
          <p:nvPr/>
        </p:nvGrpSpPr>
        <p:grpSpPr>
          <a:xfrm>
            <a:off x="8302860" y="3462543"/>
            <a:ext cx="3154365" cy="685215"/>
            <a:chOff x="8302860" y="3462543"/>
            <a:chExt cx="3154365" cy="685215"/>
          </a:xfrm>
        </p:grpSpPr>
        <p:sp>
          <p:nvSpPr>
            <p:cNvPr id="56" name="Text Placeholder 3">
              <a:extLst>
                <a:ext uri="{FF2B5EF4-FFF2-40B4-BE49-F238E27FC236}">
                  <a16:creationId xmlns:a16="http://schemas.microsoft.com/office/drawing/2014/main" id="{D854D3A0-33E9-031B-17A8-B6AC871176A7}"/>
                </a:ext>
              </a:extLst>
            </p:cNvPr>
            <p:cNvSpPr txBox="1">
              <a:spLocks/>
            </p:cNvSpPr>
            <p:nvPr/>
          </p:nvSpPr>
          <p:spPr>
            <a:xfrm>
              <a:off x="8302860" y="3490436"/>
              <a:ext cx="2290405" cy="60144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5"/>
              </a:pPr>
              <a:r>
                <a:rPr lang="en-AU" sz="1600" dirty="0">
                  <a:latin typeface="+mn-lt"/>
                </a:rPr>
                <a:t>Assessment criteria</a:t>
              </a:r>
            </a:p>
          </p:txBody>
        </p: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22634AC9-0BB7-986C-B5D3-8A3B9AE23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161311" y="3493834"/>
              <a:ext cx="660199" cy="653924"/>
            </a:xfrm>
            <a:prstGeom prst="rect">
              <a:avLst/>
            </a:prstGeom>
          </p:spPr>
        </p:pic>
        <p:pic>
          <p:nvPicPr>
            <p:cNvPr id="75" name="Picture 74" descr="Checklist">
              <a:extLst>
                <a:ext uri="{FF2B5EF4-FFF2-40B4-BE49-F238E27FC236}">
                  <a16:creationId xmlns:a16="http://schemas.microsoft.com/office/drawing/2014/main" id="{7846B87D-3B7E-0DAB-79FE-C3DFA9A392C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971450" y="3462543"/>
              <a:ext cx="485775" cy="657225"/>
            </a:xfrm>
            <a:prstGeom prst="rect">
              <a:avLst/>
            </a:prstGeom>
          </p:spPr>
        </p:pic>
      </p:grpSp>
      <p:grpSp>
        <p:nvGrpSpPr>
          <p:cNvPr id="84" name="Group 83" descr="6. Task – order food.&#10;">
            <a:extLst>
              <a:ext uri="{FF2B5EF4-FFF2-40B4-BE49-F238E27FC236}">
                <a16:creationId xmlns:a16="http://schemas.microsoft.com/office/drawing/2014/main" id="{2E90354D-F4E6-7DE1-E25D-9C619B99B39C}"/>
              </a:ext>
            </a:extLst>
          </p:cNvPr>
          <p:cNvGrpSpPr/>
          <p:nvPr/>
        </p:nvGrpSpPr>
        <p:grpSpPr>
          <a:xfrm>
            <a:off x="6974829" y="4513558"/>
            <a:ext cx="2121874" cy="1717845"/>
            <a:chOff x="6974829" y="4513558"/>
            <a:chExt cx="2121874" cy="1717845"/>
          </a:xfrm>
        </p:grpSpPr>
        <p:sp>
          <p:nvSpPr>
            <p:cNvPr id="60" name="Text Placeholder 3">
              <a:extLst>
                <a:ext uri="{FF2B5EF4-FFF2-40B4-BE49-F238E27FC236}">
                  <a16:creationId xmlns:a16="http://schemas.microsoft.com/office/drawing/2014/main" id="{7783200A-B140-4709-A059-931828C39ED1}"/>
                </a:ext>
              </a:extLst>
            </p:cNvPr>
            <p:cNvSpPr txBox="1">
              <a:spLocks/>
            </p:cNvSpPr>
            <p:nvPr/>
          </p:nvSpPr>
          <p:spPr>
            <a:xfrm>
              <a:off x="6974829" y="5759500"/>
              <a:ext cx="2121874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6"/>
              </a:pPr>
              <a:r>
                <a:rPr lang="en-AU" sz="1600" dirty="0">
                  <a:latin typeface="+mn-lt"/>
                </a:rPr>
                <a:t>Task – order food</a:t>
              </a:r>
            </a:p>
          </p:txBody>
        </p:sp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8B4A7D36-AC4D-741B-E6B0-439771E61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04506" y="4513558"/>
              <a:ext cx="608900" cy="653925"/>
            </a:xfrm>
            <a:prstGeom prst="rect">
              <a:avLst/>
            </a:prstGeom>
          </p:spPr>
        </p:pic>
        <p:pic>
          <p:nvPicPr>
            <p:cNvPr id="78" name="Picture 77" descr="Two people engaged in a communication task, with another person filming the interaction.">
              <a:extLst>
                <a:ext uri="{FF2B5EF4-FFF2-40B4-BE49-F238E27FC236}">
                  <a16:creationId xmlns:a16="http://schemas.microsoft.com/office/drawing/2014/main" id="{C2B07BAF-9E42-ED9E-51D5-71EC1E44A78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470323" y="5179395"/>
              <a:ext cx="1005168" cy="657225"/>
            </a:xfrm>
            <a:prstGeom prst="rect">
              <a:avLst/>
            </a:prstGeom>
          </p:spPr>
        </p:pic>
      </p:grpSp>
      <p:grpSp>
        <p:nvGrpSpPr>
          <p:cNvPr id="85" name="Group 84" descr="7. Feedback and goal setting.">
            <a:extLst>
              <a:ext uri="{FF2B5EF4-FFF2-40B4-BE49-F238E27FC236}">
                <a16:creationId xmlns:a16="http://schemas.microsoft.com/office/drawing/2014/main" id="{CD9A85DC-2704-94BA-BDE9-DCE51CC62DAF}"/>
              </a:ext>
            </a:extLst>
          </p:cNvPr>
          <p:cNvGrpSpPr/>
          <p:nvPr/>
        </p:nvGrpSpPr>
        <p:grpSpPr>
          <a:xfrm>
            <a:off x="4793622" y="4513800"/>
            <a:ext cx="1852094" cy="2058674"/>
            <a:chOff x="4793622" y="4513800"/>
            <a:chExt cx="1852094" cy="2058674"/>
          </a:xfrm>
        </p:grpSpPr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77DC88EE-3BB1-1788-7D3D-D6C675EC20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23299" y="4513800"/>
              <a:ext cx="608900" cy="653925"/>
            </a:xfrm>
            <a:prstGeom prst="rect">
              <a:avLst/>
            </a:prstGeom>
          </p:spPr>
        </p:pic>
        <p:sp>
          <p:nvSpPr>
            <p:cNvPr id="66" name="Text Placeholder 3">
              <a:extLst>
                <a:ext uri="{FF2B5EF4-FFF2-40B4-BE49-F238E27FC236}">
                  <a16:creationId xmlns:a16="http://schemas.microsoft.com/office/drawing/2014/main" id="{4C2480CB-28D6-A0F0-393E-84EC23662F00}"/>
                </a:ext>
              </a:extLst>
            </p:cNvPr>
            <p:cNvSpPr txBox="1">
              <a:spLocks/>
            </p:cNvSpPr>
            <p:nvPr/>
          </p:nvSpPr>
          <p:spPr>
            <a:xfrm>
              <a:off x="4793622" y="5759500"/>
              <a:ext cx="1852094" cy="81297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7"/>
              </a:pPr>
              <a:r>
                <a:rPr lang="en-AU" sz="1600" dirty="0">
                  <a:latin typeface="+mn-lt"/>
                </a:rPr>
                <a:t>Feedback and goal setting</a:t>
              </a:r>
            </a:p>
          </p:txBody>
        </p:sp>
        <p:pic>
          <p:nvPicPr>
            <p:cNvPr id="77" name="Picture 76" descr="Checklist with a target">
              <a:extLst>
                <a:ext uri="{FF2B5EF4-FFF2-40B4-BE49-F238E27FC236}">
                  <a16:creationId xmlns:a16="http://schemas.microsoft.com/office/drawing/2014/main" id="{45EC2B0E-5E9A-6A5E-FDCC-8537F494A3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495925" y="5248215"/>
              <a:ext cx="600075" cy="514350"/>
            </a:xfrm>
            <a:prstGeom prst="rect">
              <a:avLst/>
            </a:prstGeom>
          </p:spPr>
        </p:pic>
      </p:grpSp>
      <p:grpSp>
        <p:nvGrpSpPr>
          <p:cNvPr id="86" name="Group 85" descr="8. Language review.">
            <a:extLst>
              <a:ext uri="{FF2B5EF4-FFF2-40B4-BE49-F238E27FC236}">
                <a16:creationId xmlns:a16="http://schemas.microsoft.com/office/drawing/2014/main" id="{E38E9228-8900-132C-D6FF-22A5E64E4ED7}"/>
              </a:ext>
            </a:extLst>
          </p:cNvPr>
          <p:cNvGrpSpPr/>
          <p:nvPr/>
        </p:nvGrpSpPr>
        <p:grpSpPr>
          <a:xfrm>
            <a:off x="2568700" y="4513558"/>
            <a:ext cx="1473169" cy="1702080"/>
            <a:chOff x="2568700" y="4513558"/>
            <a:chExt cx="1473169" cy="1702080"/>
          </a:xfrm>
        </p:grpSpPr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FCBD7D72-5A68-424E-932E-E932C135A1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08915" y="4513558"/>
              <a:ext cx="608900" cy="653925"/>
            </a:xfrm>
            <a:prstGeom prst="rect">
              <a:avLst/>
            </a:prstGeom>
          </p:spPr>
        </p:pic>
        <p:sp>
          <p:nvSpPr>
            <p:cNvPr id="70" name="Text Placeholder 3">
              <a:extLst>
                <a:ext uri="{FF2B5EF4-FFF2-40B4-BE49-F238E27FC236}">
                  <a16:creationId xmlns:a16="http://schemas.microsoft.com/office/drawing/2014/main" id="{8ACD63C0-8D48-D641-F19E-605655CBAAA7}"/>
                </a:ext>
              </a:extLst>
            </p:cNvPr>
            <p:cNvSpPr txBox="1">
              <a:spLocks/>
            </p:cNvSpPr>
            <p:nvPr/>
          </p:nvSpPr>
          <p:spPr>
            <a:xfrm>
              <a:off x="2568700" y="5743735"/>
              <a:ext cx="1473169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8"/>
              </a:pPr>
              <a:r>
                <a:rPr lang="en-AU" sz="1600" dirty="0">
                  <a:latin typeface="+mn-lt"/>
                </a:rPr>
                <a:t>Language review</a:t>
              </a:r>
            </a:p>
          </p:txBody>
        </p:sp>
        <p:pic>
          <p:nvPicPr>
            <p:cNvPr id="76" name="Picture 75" descr="An icon that is half a speech bubble, and half a globe image. Arrows curve around the image in a circular direction.">
              <a:extLst>
                <a:ext uri="{FF2B5EF4-FFF2-40B4-BE49-F238E27FC236}">
                  <a16:creationId xmlns:a16="http://schemas.microsoft.com/office/drawing/2014/main" id="{043D6776-ADB6-AE8B-CA17-BC399C78FE4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046665" y="5267205"/>
              <a:ext cx="533400" cy="523875"/>
            </a:xfrm>
            <a:prstGeom prst="rect">
              <a:avLst/>
            </a:prstGeom>
          </p:spPr>
        </p:pic>
      </p:grpSp>
      <p:sp>
        <p:nvSpPr>
          <p:cNvPr id="87" name="Slide Number Placeholder 86">
            <a:extLst>
              <a:ext uri="{FF2B5EF4-FFF2-40B4-BE49-F238E27FC236}">
                <a16:creationId xmlns:a16="http://schemas.microsoft.com/office/drawing/2014/main" id="{FCD031FC-6C3E-20CF-6909-2599F9D28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480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DC787A-F249-8387-D106-CFEE8A96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3 – </a:t>
            </a:r>
            <a:r>
              <a:rPr lang="en-US" i="1" dirty="0" err="1"/>
              <a:t>Mangiare</a:t>
            </a:r>
            <a:r>
              <a:rPr lang="en-US" i="1" dirty="0"/>
              <a:t> in un ristorante</a:t>
            </a:r>
            <a:endParaRPr lang="en-AU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F05DCD-96A0-EF3A-4031-B142FAF97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666992"/>
            <a:ext cx="10666828" cy="4363067"/>
          </a:xfrm>
          <a:prstGeom prst="rect">
            <a:avLst/>
          </a:prstGeom>
        </p:spPr>
      </p:pic>
      <p:grpSp>
        <p:nvGrpSpPr>
          <p:cNvPr id="3" name="Group 2" descr="1. Il cibo.">
            <a:extLst>
              <a:ext uri="{FF2B5EF4-FFF2-40B4-BE49-F238E27FC236}">
                <a16:creationId xmlns:a16="http://schemas.microsoft.com/office/drawing/2014/main" id="{D7ECF2A1-8A52-5EAE-4B61-13E6F955CED4}"/>
              </a:ext>
            </a:extLst>
          </p:cNvPr>
          <p:cNvGrpSpPr/>
          <p:nvPr/>
        </p:nvGrpSpPr>
        <p:grpSpPr>
          <a:xfrm>
            <a:off x="1632808" y="1192035"/>
            <a:ext cx="1177094" cy="2120999"/>
            <a:chOff x="1632808" y="1192035"/>
            <a:chExt cx="1177094" cy="2120999"/>
          </a:xfrm>
        </p:grpSpPr>
        <p:sp>
          <p:nvSpPr>
            <p:cNvPr id="7" name="Text Placeholder 3" descr="1. Il cibo.">
              <a:extLst>
                <a:ext uri="{FF2B5EF4-FFF2-40B4-BE49-F238E27FC236}">
                  <a16:creationId xmlns:a16="http://schemas.microsoft.com/office/drawing/2014/main" id="{9476CCFF-88C1-1A48-316E-070F740597D0}"/>
                </a:ext>
              </a:extLst>
            </p:cNvPr>
            <p:cNvSpPr txBox="1">
              <a:spLocks/>
            </p:cNvSpPr>
            <p:nvPr/>
          </p:nvSpPr>
          <p:spPr>
            <a:xfrm>
              <a:off x="1632808" y="1192035"/>
              <a:ext cx="1177094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/>
              </a:pPr>
              <a:r>
                <a:rPr lang="en-AU" sz="1600" i="1" dirty="0">
                  <a:latin typeface="+mn-lt"/>
                </a:rPr>
                <a:t>Il </a:t>
              </a:r>
              <a:r>
                <a:rPr lang="en-AU" sz="1600" i="1" dirty="0" err="1">
                  <a:latin typeface="+mn-lt"/>
                </a:rPr>
                <a:t>cibo</a:t>
              </a:r>
              <a:endParaRPr lang="en-AU" sz="1600" i="1" dirty="0">
                <a:latin typeface="+mn-lt"/>
              </a:endParaRPr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C7D2823B-FE1A-66A7-E644-FB3F6B895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95770" y="1986320"/>
              <a:ext cx="660809" cy="653925"/>
            </a:xfrm>
            <a:prstGeom prst="rect">
              <a:avLst/>
            </a:prstGeom>
          </p:spPr>
        </p:pic>
        <p:pic>
          <p:nvPicPr>
            <p:cNvPr id="71" name="Picture 70" descr="Plate containing food portions">
              <a:extLst>
                <a:ext uri="{FF2B5EF4-FFF2-40B4-BE49-F238E27FC236}">
                  <a16:creationId xmlns:a16="http://schemas.microsoft.com/office/drawing/2014/main" id="{006970DD-20CB-6E04-357D-9776F9AF1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73582" y="2733412"/>
              <a:ext cx="695546" cy="579622"/>
            </a:xfrm>
            <a:prstGeom prst="rect">
              <a:avLst/>
            </a:prstGeom>
          </p:spPr>
        </p:pic>
      </p:grpSp>
      <p:grpSp>
        <p:nvGrpSpPr>
          <p:cNvPr id="6" name="Group 5" descr="2. Le domande.">
            <a:extLst>
              <a:ext uri="{FF2B5EF4-FFF2-40B4-BE49-F238E27FC236}">
                <a16:creationId xmlns:a16="http://schemas.microsoft.com/office/drawing/2014/main" id="{BE50E309-6951-1A7B-A909-DEA978FAF283}"/>
              </a:ext>
            </a:extLst>
          </p:cNvPr>
          <p:cNvGrpSpPr/>
          <p:nvPr/>
        </p:nvGrpSpPr>
        <p:grpSpPr>
          <a:xfrm>
            <a:off x="3637220" y="1202906"/>
            <a:ext cx="1750721" cy="2166165"/>
            <a:chOff x="3637220" y="1202906"/>
            <a:chExt cx="1750721" cy="2166165"/>
          </a:xfrm>
        </p:grpSpPr>
        <p:sp>
          <p:nvSpPr>
            <p:cNvPr id="44" name="Text Placeholder 3" descr="2. Le domande.&#10;">
              <a:extLst>
                <a:ext uri="{FF2B5EF4-FFF2-40B4-BE49-F238E27FC236}">
                  <a16:creationId xmlns:a16="http://schemas.microsoft.com/office/drawing/2014/main" id="{D173BCDC-50C1-8AF1-52C6-3FA9C16B4788}"/>
                </a:ext>
              </a:extLst>
            </p:cNvPr>
            <p:cNvSpPr txBox="1">
              <a:spLocks/>
            </p:cNvSpPr>
            <p:nvPr/>
          </p:nvSpPr>
          <p:spPr>
            <a:xfrm>
              <a:off x="3637220" y="1202906"/>
              <a:ext cx="1750721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2"/>
              </a:pPr>
              <a:r>
                <a:rPr lang="en-AU" sz="1600" i="1" dirty="0">
                  <a:latin typeface="+mn-lt"/>
                </a:rPr>
                <a:t>Le </a:t>
              </a:r>
              <a:r>
                <a:rPr lang="en-AU" sz="1600" i="1" dirty="0" err="1">
                  <a:latin typeface="+mn-lt"/>
                </a:rPr>
                <a:t>domande</a:t>
              </a:r>
              <a:endParaRPr lang="en-AU" sz="1600" i="1" dirty="0">
                <a:latin typeface="+mn-lt"/>
              </a:endParaRPr>
            </a:p>
          </p:txBody>
        </p: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4F88FB29-D62C-1450-4F69-233AFB6A9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43546" y="1986320"/>
              <a:ext cx="660809" cy="653925"/>
            </a:xfrm>
            <a:prstGeom prst="rect">
              <a:avLst/>
            </a:prstGeom>
          </p:spPr>
        </p:pic>
        <p:pic>
          <p:nvPicPr>
            <p:cNvPr id="72" name="Picture 71" descr="Empty plate and cutlery with question marks surrounding it.">
              <a:extLst>
                <a:ext uri="{FF2B5EF4-FFF2-40B4-BE49-F238E27FC236}">
                  <a16:creationId xmlns:a16="http://schemas.microsoft.com/office/drawing/2014/main" id="{09B7177F-0DBE-F1FB-E1C0-B08A8A67054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37366" y="2768996"/>
              <a:ext cx="1352550" cy="600075"/>
            </a:xfrm>
            <a:prstGeom prst="rect">
              <a:avLst/>
            </a:prstGeom>
          </p:spPr>
        </p:pic>
      </p:grpSp>
      <p:grpSp>
        <p:nvGrpSpPr>
          <p:cNvPr id="8" name="Group 7" descr="3. Il menu.">
            <a:extLst>
              <a:ext uri="{FF2B5EF4-FFF2-40B4-BE49-F238E27FC236}">
                <a16:creationId xmlns:a16="http://schemas.microsoft.com/office/drawing/2014/main" id="{83814DB5-94B4-E42B-33E6-C4BC728DC61C}"/>
              </a:ext>
            </a:extLst>
          </p:cNvPr>
          <p:cNvGrpSpPr/>
          <p:nvPr/>
        </p:nvGrpSpPr>
        <p:grpSpPr>
          <a:xfrm>
            <a:off x="6331007" y="1207633"/>
            <a:ext cx="1470504" cy="2138192"/>
            <a:chOff x="6331007" y="1207633"/>
            <a:chExt cx="1470504" cy="2138192"/>
          </a:xfrm>
        </p:grpSpPr>
        <p:sp>
          <p:nvSpPr>
            <p:cNvPr id="48" name="Text Placeholder 3" descr="3. Il menu.">
              <a:extLst>
                <a:ext uri="{FF2B5EF4-FFF2-40B4-BE49-F238E27FC236}">
                  <a16:creationId xmlns:a16="http://schemas.microsoft.com/office/drawing/2014/main" id="{1ED1529D-5CE3-65C4-CEA6-5EA5442D4B80}"/>
                </a:ext>
              </a:extLst>
            </p:cNvPr>
            <p:cNvSpPr txBox="1">
              <a:spLocks/>
            </p:cNvSpPr>
            <p:nvPr/>
          </p:nvSpPr>
          <p:spPr>
            <a:xfrm>
              <a:off x="6331007" y="1207633"/>
              <a:ext cx="1470504" cy="64432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3"/>
              </a:pPr>
              <a:r>
                <a:rPr lang="en-AU" sz="1600" i="1" dirty="0">
                  <a:latin typeface="+mn-lt"/>
                </a:rPr>
                <a:t>Il menu</a:t>
              </a:r>
            </a:p>
          </p:txBody>
        </p:sp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1C65AAB2-69A1-7389-A73E-3669FEB97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89150" y="1990757"/>
              <a:ext cx="660809" cy="653925"/>
            </a:xfrm>
            <a:prstGeom prst="rect">
              <a:avLst/>
            </a:prstGeom>
          </p:spPr>
        </p:pic>
        <p:pic>
          <p:nvPicPr>
            <p:cNvPr id="73" name="Picture 72" descr="Menu">
              <a:extLst>
                <a:ext uri="{FF2B5EF4-FFF2-40B4-BE49-F238E27FC236}">
                  <a16:creationId xmlns:a16="http://schemas.microsoft.com/office/drawing/2014/main" id="{56A86388-60AD-8C88-2AB6-CFD2BA62B9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43316" y="2726700"/>
              <a:ext cx="752475" cy="619125"/>
            </a:xfrm>
            <a:prstGeom prst="rect">
              <a:avLst/>
            </a:prstGeom>
          </p:spPr>
        </p:pic>
      </p:grpSp>
      <p:grpSp>
        <p:nvGrpSpPr>
          <p:cNvPr id="9" name="Group 8" descr="4. Il chiachierone.">
            <a:extLst>
              <a:ext uri="{FF2B5EF4-FFF2-40B4-BE49-F238E27FC236}">
                <a16:creationId xmlns:a16="http://schemas.microsoft.com/office/drawing/2014/main" id="{CD9D8E7D-DA1F-E24F-6806-EF5F860AA2DE}"/>
              </a:ext>
            </a:extLst>
          </p:cNvPr>
          <p:cNvGrpSpPr/>
          <p:nvPr/>
        </p:nvGrpSpPr>
        <p:grpSpPr>
          <a:xfrm>
            <a:off x="8248641" y="1191691"/>
            <a:ext cx="1912669" cy="2141095"/>
            <a:chOff x="8248641" y="1191691"/>
            <a:chExt cx="1912669" cy="2141095"/>
          </a:xfrm>
        </p:grpSpPr>
        <p:sp>
          <p:nvSpPr>
            <p:cNvPr id="52" name="Text Placeholder 3" descr="4. Il chiachierone.">
              <a:extLst>
                <a:ext uri="{FF2B5EF4-FFF2-40B4-BE49-F238E27FC236}">
                  <a16:creationId xmlns:a16="http://schemas.microsoft.com/office/drawing/2014/main" id="{CB634D5D-97A1-78E6-3E2C-714F438685D6}"/>
                </a:ext>
              </a:extLst>
            </p:cNvPr>
            <p:cNvSpPr txBox="1">
              <a:spLocks/>
            </p:cNvSpPr>
            <p:nvPr/>
          </p:nvSpPr>
          <p:spPr>
            <a:xfrm>
              <a:off x="8248641" y="1191691"/>
              <a:ext cx="1912669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4"/>
              </a:pPr>
              <a:r>
                <a:rPr lang="en-AU" sz="1600" i="1" dirty="0">
                  <a:latin typeface="+mn-lt"/>
                </a:rPr>
                <a:t>Il </a:t>
              </a:r>
              <a:r>
                <a:rPr lang="en-AU" sz="1600" i="1" dirty="0" err="1">
                  <a:latin typeface="+mn-lt"/>
                </a:rPr>
                <a:t>chiachierone</a:t>
              </a:r>
              <a:endParaRPr lang="en-AU" sz="1600" i="1" dirty="0">
                <a:latin typeface="+mn-lt"/>
              </a:endParaRPr>
            </a:p>
          </p:txBody>
        </p:sp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5E386324-698E-0CCC-01C6-775C9867E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87254" y="1990757"/>
              <a:ext cx="660809" cy="653925"/>
            </a:xfrm>
            <a:prstGeom prst="rect">
              <a:avLst/>
            </a:prstGeom>
          </p:spPr>
        </p:pic>
        <p:pic>
          <p:nvPicPr>
            <p:cNvPr id="74" name="Picture 73" descr="Chatterbox">
              <a:extLst>
                <a:ext uri="{FF2B5EF4-FFF2-40B4-BE49-F238E27FC236}">
                  <a16:creationId xmlns:a16="http://schemas.microsoft.com/office/drawing/2014/main" id="{F3A7254E-EFD9-D174-1758-7EADE43516F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781312" y="2770811"/>
              <a:ext cx="666750" cy="561975"/>
            </a:xfrm>
            <a:prstGeom prst="rect">
              <a:avLst/>
            </a:prstGeom>
          </p:spPr>
        </p:pic>
      </p:grpSp>
      <p:grpSp>
        <p:nvGrpSpPr>
          <p:cNvPr id="10" name="Group 9" descr="5. I criteri di successo.">
            <a:extLst>
              <a:ext uri="{FF2B5EF4-FFF2-40B4-BE49-F238E27FC236}">
                <a16:creationId xmlns:a16="http://schemas.microsoft.com/office/drawing/2014/main" id="{E841963E-54E3-6514-6CF2-BBA4ABAE4C72}"/>
              </a:ext>
            </a:extLst>
          </p:cNvPr>
          <p:cNvGrpSpPr/>
          <p:nvPr/>
        </p:nvGrpSpPr>
        <p:grpSpPr>
          <a:xfrm>
            <a:off x="8302861" y="3434651"/>
            <a:ext cx="3171098" cy="778667"/>
            <a:chOff x="8302861" y="3434651"/>
            <a:chExt cx="3171098" cy="778667"/>
          </a:xfrm>
        </p:grpSpPr>
        <p:sp>
          <p:nvSpPr>
            <p:cNvPr id="56" name="Text Placeholder 3" descr="5.I criteri di successo.">
              <a:extLst>
                <a:ext uri="{FF2B5EF4-FFF2-40B4-BE49-F238E27FC236}">
                  <a16:creationId xmlns:a16="http://schemas.microsoft.com/office/drawing/2014/main" id="{D854D3A0-33E9-031B-17A8-B6AC871176A7}"/>
                </a:ext>
              </a:extLst>
            </p:cNvPr>
            <p:cNvSpPr txBox="1">
              <a:spLocks/>
            </p:cNvSpPr>
            <p:nvPr/>
          </p:nvSpPr>
          <p:spPr>
            <a:xfrm>
              <a:off x="8302861" y="3490435"/>
              <a:ext cx="1858450" cy="72288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5"/>
              </a:pPr>
              <a:r>
                <a:rPr lang="en-AU" sz="1600" i="1" dirty="0">
                  <a:latin typeface="+mn-lt"/>
                </a:rPr>
                <a:t>I </a:t>
              </a:r>
              <a:r>
                <a:rPr lang="en-AU" sz="1600" i="1" dirty="0" err="1">
                  <a:latin typeface="+mn-lt"/>
                </a:rPr>
                <a:t>criteri</a:t>
              </a:r>
              <a:r>
                <a:rPr lang="en-AU" sz="1600" i="1" dirty="0">
                  <a:latin typeface="+mn-lt"/>
                </a:rPr>
                <a:t> di </a:t>
              </a:r>
              <a:r>
                <a:rPr lang="en-AU" sz="1600" i="1" dirty="0" err="1">
                  <a:latin typeface="+mn-lt"/>
                </a:rPr>
                <a:t>successo</a:t>
              </a:r>
              <a:endParaRPr lang="en-AU" sz="1600" i="1" dirty="0">
                <a:latin typeface="+mn-lt"/>
              </a:endParaRPr>
            </a:p>
          </p:txBody>
        </p: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22634AC9-0BB7-986C-B5D3-8A3B9AE23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161311" y="3493834"/>
              <a:ext cx="660199" cy="653924"/>
            </a:xfrm>
            <a:prstGeom prst="rect">
              <a:avLst/>
            </a:prstGeom>
          </p:spPr>
        </p:pic>
        <p:pic>
          <p:nvPicPr>
            <p:cNvPr id="75" name="Picture 74" descr="Checklist">
              <a:extLst>
                <a:ext uri="{FF2B5EF4-FFF2-40B4-BE49-F238E27FC236}">
                  <a16:creationId xmlns:a16="http://schemas.microsoft.com/office/drawing/2014/main" id="{7846B87D-3B7E-0DAB-79FE-C3DFA9A392C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988184" y="3434651"/>
              <a:ext cx="485775" cy="657225"/>
            </a:xfrm>
            <a:prstGeom prst="rect">
              <a:avLst/>
            </a:prstGeom>
          </p:spPr>
        </p:pic>
      </p:grpSp>
      <p:grpSp>
        <p:nvGrpSpPr>
          <p:cNvPr id="11" name="Group 10" descr="6. Il compito – ordinare dal menu.">
            <a:extLst>
              <a:ext uri="{FF2B5EF4-FFF2-40B4-BE49-F238E27FC236}">
                <a16:creationId xmlns:a16="http://schemas.microsoft.com/office/drawing/2014/main" id="{10B73DA6-CB11-9F5F-DBC3-6FD6146F87B7}"/>
              </a:ext>
            </a:extLst>
          </p:cNvPr>
          <p:cNvGrpSpPr/>
          <p:nvPr/>
        </p:nvGrpSpPr>
        <p:grpSpPr>
          <a:xfrm>
            <a:off x="6974829" y="4513558"/>
            <a:ext cx="2290404" cy="1702079"/>
            <a:chOff x="6974829" y="4513558"/>
            <a:chExt cx="2290404" cy="1702079"/>
          </a:xfrm>
        </p:grpSpPr>
        <p:sp>
          <p:nvSpPr>
            <p:cNvPr id="60" name="Text Placeholder 3">
              <a:extLst>
                <a:ext uri="{FF2B5EF4-FFF2-40B4-BE49-F238E27FC236}">
                  <a16:creationId xmlns:a16="http://schemas.microsoft.com/office/drawing/2014/main" id="{7783200A-B140-4709-A059-931828C39ED1}"/>
                </a:ext>
              </a:extLst>
            </p:cNvPr>
            <p:cNvSpPr txBox="1">
              <a:spLocks/>
            </p:cNvSpPr>
            <p:nvPr/>
          </p:nvSpPr>
          <p:spPr>
            <a:xfrm>
              <a:off x="6974829" y="5743734"/>
              <a:ext cx="2290404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6"/>
              </a:pPr>
              <a:r>
                <a:rPr lang="en-AU" sz="1600" i="1" dirty="0">
                  <a:latin typeface="+mn-lt"/>
                </a:rPr>
                <a:t>Il </a:t>
              </a:r>
              <a:r>
                <a:rPr lang="en-AU" sz="1600" i="1" dirty="0" err="1">
                  <a:latin typeface="+mn-lt"/>
                </a:rPr>
                <a:t>compito</a:t>
              </a:r>
              <a:r>
                <a:rPr lang="en-AU" sz="1600" i="1" dirty="0">
                  <a:latin typeface="+mn-lt"/>
                </a:rPr>
                <a:t> – </a:t>
              </a:r>
              <a:r>
                <a:rPr lang="en-AU" sz="1600" i="1" dirty="0" err="1">
                  <a:latin typeface="+mn-lt"/>
                </a:rPr>
                <a:t>ordinare</a:t>
              </a:r>
              <a:r>
                <a:rPr lang="en-AU" sz="1600" i="1" dirty="0">
                  <a:latin typeface="+mn-lt"/>
                </a:rPr>
                <a:t> dal menu</a:t>
              </a:r>
            </a:p>
          </p:txBody>
        </p:sp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8B4A7D36-AC4D-741B-E6B0-439771E61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04506" y="4513558"/>
              <a:ext cx="608900" cy="653925"/>
            </a:xfrm>
            <a:prstGeom prst="rect">
              <a:avLst/>
            </a:prstGeom>
          </p:spPr>
        </p:pic>
        <p:pic>
          <p:nvPicPr>
            <p:cNvPr id="78" name="Picture 77" descr="Two people engaged in a communication task, with another person filming the interaction.">
              <a:extLst>
                <a:ext uri="{FF2B5EF4-FFF2-40B4-BE49-F238E27FC236}">
                  <a16:creationId xmlns:a16="http://schemas.microsoft.com/office/drawing/2014/main" id="{C2B07BAF-9E42-ED9E-51D5-71EC1E44A78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470323" y="5179395"/>
              <a:ext cx="1005168" cy="657225"/>
            </a:xfrm>
            <a:prstGeom prst="rect">
              <a:avLst/>
            </a:prstGeom>
          </p:spPr>
        </p:pic>
      </p:grpSp>
      <p:grpSp>
        <p:nvGrpSpPr>
          <p:cNvPr id="12" name="Group 11" descr="7. I commenti e obiettivi scolastici.">
            <a:extLst>
              <a:ext uri="{FF2B5EF4-FFF2-40B4-BE49-F238E27FC236}">
                <a16:creationId xmlns:a16="http://schemas.microsoft.com/office/drawing/2014/main" id="{CF03AFFD-0DCC-4409-97DC-C8FDD2E1201C}"/>
              </a:ext>
            </a:extLst>
          </p:cNvPr>
          <p:cNvGrpSpPr/>
          <p:nvPr/>
        </p:nvGrpSpPr>
        <p:grpSpPr>
          <a:xfrm>
            <a:off x="4567596" y="4513800"/>
            <a:ext cx="2290404" cy="2042908"/>
            <a:chOff x="4567596" y="4513800"/>
            <a:chExt cx="2290404" cy="2042908"/>
          </a:xfrm>
        </p:grpSpPr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77DC88EE-3BB1-1788-7D3D-D6C675EC20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23299" y="4513800"/>
              <a:ext cx="608900" cy="653925"/>
            </a:xfrm>
            <a:prstGeom prst="rect">
              <a:avLst/>
            </a:prstGeom>
          </p:spPr>
        </p:pic>
        <p:sp>
          <p:nvSpPr>
            <p:cNvPr id="66" name="Text Placeholder 3">
              <a:extLst>
                <a:ext uri="{FF2B5EF4-FFF2-40B4-BE49-F238E27FC236}">
                  <a16:creationId xmlns:a16="http://schemas.microsoft.com/office/drawing/2014/main" id="{4C2480CB-28D6-A0F0-393E-84EC23662F00}"/>
                </a:ext>
              </a:extLst>
            </p:cNvPr>
            <p:cNvSpPr txBox="1">
              <a:spLocks/>
            </p:cNvSpPr>
            <p:nvPr/>
          </p:nvSpPr>
          <p:spPr>
            <a:xfrm>
              <a:off x="4567596" y="5743734"/>
              <a:ext cx="2290404" cy="81297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7"/>
              </a:pPr>
              <a:r>
                <a:rPr lang="en-AU" sz="1600" i="1" dirty="0">
                  <a:latin typeface="+mn-lt"/>
                </a:rPr>
                <a:t>I </a:t>
              </a:r>
              <a:r>
                <a:rPr lang="en-AU" sz="1600" i="1" dirty="0" err="1">
                  <a:latin typeface="+mn-lt"/>
                </a:rPr>
                <a:t>commenti</a:t>
              </a:r>
              <a:r>
                <a:rPr lang="en-AU" sz="1600" i="1" dirty="0">
                  <a:latin typeface="+mn-lt"/>
                </a:rPr>
                <a:t> e </a:t>
              </a:r>
              <a:r>
                <a:rPr lang="en-AU" sz="1600" i="1" dirty="0" err="1">
                  <a:latin typeface="+mn-lt"/>
                </a:rPr>
                <a:t>obiettivi</a:t>
              </a:r>
              <a:r>
                <a:rPr lang="en-AU" sz="1600" i="1" dirty="0">
                  <a:latin typeface="+mn-lt"/>
                </a:rPr>
                <a:t> </a:t>
              </a:r>
              <a:r>
                <a:rPr lang="en-AU" sz="1600" i="1" dirty="0" err="1">
                  <a:latin typeface="+mn-lt"/>
                </a:rPr>
                <a:t>scolastici</a:t>
              </a:r>
              <a:endParaRPr lang="en-AU" sz="1600" i="1" dirty="0">
                <a:latin typeface="+mn-lt"/>
              </a:endParaRPr>
            </a:p>
          </p:txBody>
        </p:sp>
        <p:pic>
          <p:nvPicPr>
            <p:cNvPr id="77" name="Picture 76" descr="Checklist with a target">
              <a:extLst>
                <a:ext uri="{FF2B5EF4-FFF2-40B4-BE49-F238E27FC236}">
                  <a16:creationId xmlns:a16="http://schemas.microsoft.com/office/drawing/2014/main" id="{45EC2B0E-5E9A-6A5E-FDCC-8537F494A3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495925" y="5248215"/>
              <a:ext cx="600075" cy="514350"/>
            </a:xfrm>
            <a:prstGeom prst="rect">
              <a:avLst/>
            </a:prstGeom>
          </p:spPr>
        </p:pic>
      </p:grpSp>
      <p:grpSp>
        <p:nvGrpSpPr>
          <p:cNvPr id="13" name="Group 12" descr="8. La rivista della lingua.">
            <a:extLst>
              <a:ext uri="{FF2B5EF4-FFF2-40B4-BE49-F238E27FC236}">
                <a16:creationId xmlns:a16="http://schemas.microsoft.com/office/drawing/2014/main" id="{4040C1A2-DC5B-EFBE-F422-41B1FCCB65A0}"/>
              </a:ext>
            </a:extLst>
          </p:cNvPr>
          <p:cNvGrpSpPr/>
          <p:nvPr/>
        </p:nvGrpSpPr>
        <p:grpSpPr>
          <a:xfrm>
            <a:off x="2364828" y="4513558"/>
            <a:ext cx="1750721" cy="1702080"/>
            <a:chOff x="2364828" y="4513558"/>
            <a:chExt cx="1750721" cy="1702080"/>
          </a:xfrm>
        </p:grpSpPr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FCBD7D72-5A68-424E-932E-E932C135A1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08915" y="4513558"/>
              <a:ext cx="608900" cy="653925"/>
            </a:xfrm>
            <a:prstGeom prst="rect">
              <a:avLst/>
            </a:prstGeom>
          </p:spPr>
        </p:pic>
        <p:sp>
          <p:nvSpPr>
            <p:cNvPr id="70" name="Text Placeholder 3">
              <a:extLst>
                <a:ext uri="{FF2B5EF4-FFF2-40B4-BE49-F238E27FC236}">
                  <a16:creationId xmlns:a16="http://schemas.microsoft.com/office/drawing/2014/main" id="{8ACD63C0-8D48-D641-F19E-605655CBAAA7}"/>
                </a:ext>
              </a:extLst>
            </p:cNvPr>
            <p:cNvSpPr txBox="1">
              <a:spLocks/>
            </p:cNvSpPr>
            <p:nvPr/>
          </p:nvSpPr>
          <p:spPr>
            <a:xfrm>
              <a:off x="2364828" y="5743735"/>
              <a:ext cx="1750721" cy="47190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Tx/>
                <a:buNone/>
                <a:defRPr sz="1200" b="0" i="0" kern="1200">
                  <a:solidFill>
                    <a:schemeClr val="tx1"/>
                  </a:solidFill>
                  <a:latin typeface="Montserrat" pitchFamily="2" charset="77"/>
                  <a:ea typeface="+mn-ea"/>
                  <a:cs typeface="+mn-cs"/>
                </a:defRPr>
              </a:lvl1pPr>
              <a:lvl2pPr marL="266700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−"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2pPr>
              <a:lvl3pPr marL="4060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Montserrat Medium" panose="00000600000000000000" pitchFamily="2" charset="0"/>
                <a:buChar char="»"/>
                <a:tabLst/>
                <a:defRPr sz="1800" kern="1200">
                  <a:solidFill>
                    <a:schemeClr val="tx2"/>
                  </a:solidFill>
                  <a:latin typeface="Montserrat Medium" pitchFamily="2" charset="77"/>
                  <a:ea typeface="+mn-ea"/>
                  <a:cs typeface="+mn-cs"/>
                </a:defRPr>
              </a:lvl3pPr>
              <a:lvl4pPr marL="400050" indent="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ClrTx/>
                <a:buFont typeface="Courier New" panose="02070309020205020404" pitchFamily="49" charset="0"/>
                <a:buNone/>
                <a:defRPr sz="1400" b="0" i="0" kern="1200">
                  <a:solidFill>
                    <a:schemeClr val="tx2"/>
                  </a:solidFill>
                  <a:latin typeface="Montserrat Medium" panose="00000600000000000000" pitchFamily="2" charset="0"/>
                  <a:ea typeface="+mn-ea"/>
                  <a:cs typeface="+mn-cs"/>
                </a:defRPr>
              </a:lvl4pPr>
              <a:lvl5pPr marL="672704" indent="-133350" algn="l" defTabSz="514349" rtl="0" eaLnBrk="1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450"/>
                </a:spcAft>
                <a:buFont typeface="Arial" panose="020B0604020202020204" pitchFamily="34" charset="0"/>
                <a:buChar char="•"/>
                <a:defRPr sz="1100" b="0" i="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414457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671632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928806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85980" indent="-128587" algn="l" defTabSz="514349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Char char="•"/>
                <a:defRPr sz="101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>
                <a:buFont typeface="+mj-lt"/>
                <a:buAutoNum type="arabicPeriod" startAt="8"/>
              </a:pPr>
              <a:r>
                <a:rPr lang="en-AU" sz="1600" i="1" dirty="0">
                  <a:latin typeface="+mn-lt"/>
                </a:rPr>
                <a:t>La </a:t>
              </a:r>
              <a:r>
                <a:rPr lang="en-AU" sz="1600" i="1" dirty="0" err="1">
                  <a:latin typeface="+mn-lt"/>
                </a:rPr>
                <a:t>rivista</a:t>
              </a:r>
              <a:r>
                <a:rPr lang="en-AU" sz="1600" i="1" dirty="0">
                  <a:latin typeface="+mn-lt"/>
                </a:rPr>
                <a:t> </a:t>
              </a:r>
              <a:r>
                <a:rPr lang="en-AU" sz="1600" i="1" dirty="0" err="1">
                  <a:latin typeface="+mn-lt"/>
                </a:rPr>
                <a:t>della</a:t>
              </a:r>
              <a:r>
                <a:rPr lang="en-AU" sz="1600" i="1" dirty="0">
                  <a:latin typeface="+mn-lt"/>
                </a:rPr>
                <a:t> lingua</a:t>
              </a:r>
            </a:p>
          </p:txBody>
        </p:sp>
        <p:pic>
          <p:nvPicPr>
            <p:cNvPr id="76" name="Picture 75" descr="An icon that is half a speech bubble, and half a globe image. Arrows curve around the image in a circular direction.">
              <a:extLst>
                <a:ext uri="{FF2B5EF4-FFF2-40B4-BE49-F238E27FC236}">
                  <a16:creationId xmlns:a16="http://schemas.microsoft.com/office/drawing/2014/main" id="{043D6776-ADB6-AE8B-CA17-BC399C78FE4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3038584" y="5248215"/>
              <a:ext cx="533400" cy="523875"/>
            </a:xfrm>
            <a:prstGeom prst="rect">
              <a:avLst/>
            </a:prstGeom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290A94-F2A5-2BD5-50BD-936662FD1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8843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B68C06-A0BE-EB59-E8AA-43416D087FF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937285" y="5167128"/>
            <a:ext cx="6317428" cy="8298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65694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State of New South Wales (Department of Education) 2023</a:t>
            </a:r>
          </a:p>
        </p:txBody>
      </p:sp>
      <p:pic>
        <p:nvPicPr>
          <p:cNvPr id="3" name="Graphic 2" descr="NSW Government logo.&#10;">
            <a:extLst>
              <a:ext uri="{FF2B5EF4-FFF2-40B4-BE49-F238E27FC236}">
                <a16:creationId xmlns:a16="http://schemas.microsoft.com/office/drawing/2014/main" id="{03048816-98EF-9BA1-DC9D-082D0E51D2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3668" y="1089212"/>
            <a:ext cx="3124664" cy="339326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7A96E7-908A-C41E-BE6A-2DC9B9E3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1DC5-1685-4615-8240-15192985C6A2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9458634"/>
      </p:ext>
    </p:extLst>
  </p:cSld>
  <p:clrMapOvr>
    <a:masterClrMapping/>
  </p:clrMapOvr>
</p:sld>
</file>

<file path=ppt/theme/theme1.xml><?xml version="1.0" encoding="utf-8"?>
<a:theme xmlns:a="http://schemas.openxmlformats.org/drawingml/2006/main" name="NSWG Corporate">
  <a:themeElements>
    <a:clrScheme name="Custom 3">
      <a:dk1>
        <a:srgbClr val="000000"/>
      </a:dk1>
      <a:lt1>
        <a:srgbClr val="FFFFFF"/>
      </a:lt1>
      <a:dk2>
        <a:srgbClr val="D7153A"/>
      </a:dk2>
      <a:lt2>
        <a:srgbClr val="EBEBEB"/>
      </a:lt2>
      <a:accent1>
        <a:srgbClr val="002664"/>
      </a:accent1>
      <a:accent2>
        <a:srgbClr val="146CFD"/>
      </a:accent2>
      <a:accent3>
        <a:srgbClr val="8CE0FF"/>
      </a:accent3>
      <a:accent4>
        <a:srgbClr val="CBEDFD"/>
      </a:accent4>
      <a:accent5>
        <a:srgbClr val="495054"/>
      </a:accent5>
      <a:accent6>
        <a:srgbClr val="FFE6EA"/>
      </a:accent6>
      <a:hlink>
        <a:srgbClr val="146CFD"/>
      </a:hlink>
      <a:folHlink>
        <a:srgbClr val="146CFD"/>
      </a:folHlink>
    </a:clrScheme>
    <a:fontScheme name="NSW Gov PPT">
      <a:majorFont>
        <a:latin typeface="Public Sans"/>
        <a:ea typeface=""/>
        <a:cs typeface=""/>
      </a:majorFont>
      <a:minorFont>
        <a:latin typeface="Public Sans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defRPr sz="1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9C3D8011-7492-480F-8960-3275B2682C0A}" vid="{60C16B45-DD04-4EB5-BBF5-4C58019E82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Template-mathematics-V2</Template>
  <TotalTime>1</TotalTime>
  <Words>88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Public Sans</vt:lpstr>
      <vt:lpstr>Arial</vt:lpstr>
      <vt:lpstr>Times New Roman</vt:lpstr>
      <vt:lpstr>Public Sans Light</vt:lpstr>
      <vt:lpstr>NSWG Corporate</vt:lpstr>
      <vt:lpstr>Learning map</vt:lpstr>
      <vt:lpstr>Stage 3 – Eating at a restaurant</vt:lpstr>
      <vt:lpstr>Stage 3 – Mangiare in un ristorante</vt:lpstr>
      <vt:lpstr>© State of New South Wales (Department of Education)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map - Mangiare in un ristorante (Eating at a restaurant)</dc:title>
  <dc:creator>NSW Department of Education</dc:creator>
  <dcterms:created xsi:type="dcterms:W3CDTF">2023-08-18T02:00:45Z</dcterms:created>
  <dcterms:modified xsi:type="dcterms:W3CDTF">2023-08-18T02:01:47Z</dcterms:modified>
</cp:coreProperties>
</file>