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350" r:id="rId2"/>
    <p:sldId id="400" r:id="rId3"/>
    <p:sldId id="401" r:id="rId4"/>
    <p:sldId id="278" r:id="rId5"/>
  </p:sldIdLst>
  <p:sldSz cx="12192000" cy="6858000"/>
  <p:notesSz cx="6858000" cy="9144000"/>
  <p:embeddedFontLst>
    <p:embeddedFont>
      <p:font typeface="Public Sans" pitchFamily="2" charset="0"/>
      <p:regular r:id="rId8"/>
      <p:bold r:id="rId9"/>
      <p:italic r:id="rId10"/>
      <p:boldItalic r:id="rId11"/>
    </p:embeddedFont>
    <p:embeddedFont>
      <p:font typeface="Public Sans Light" pitchFamily="2" charset="0"/>
      <p:regular r:id="rId12"/>
      <p:italic r:id="rId13"/>
    </p:embeddedFont>
  </p:embeddedFontLst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3D6"/>
    <a:srgbClr val="00296C"/>
    <a:srgbClr val="EBEBEB"/>
    <a:srgbClr val="146CFD"/>
    <a:srgbClr val="0070C0"/>
    <a:srgbClr val="CBEDFD"/>
    <a:srgbClr val="002664"/>
    <a:srgbClr val="0046B8"/>
    <a:srgbClr val="FFFFFF"/>
    <a:srgbClr val="F6AC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56D13D-2DD6-4464-B362-8128A6897D0C}" v="5" dt="2023-08-18T03:21:44.827"/>
  </p1510:revLst>
</p1510:revInfo>
</file>

<file path=ppt/tableStyles.xml><?xml version="1.0" encoding="utf-8"?>
<a:tblStyleLst xmlns:a="http://schemas.openxmlformats.org/drawingml/2006/main" def="{5A111915-BE36-4E01-A7E5-04B1672EAD3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61743" autoAdjust="0"/>
  </p:normalViewPr>
  <p:slideViewPr>
    <p:cSldViewPr snapToGrid="0">
      <p:cViewPr varScale="1">
        <p:scale>
          <a:sx n="90" d="100"/>
          <a:sy n="90" d="100"/>
        </p:scale>
        <p:origin x="59" y="1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834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4548" y="10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43F5A19-4E20-4EDB-9EC8-DF02AC748E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>
              <a:latin typeface="Public Sans" pitchFamily="2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2B4FC2-E151-470D-9291-01D2A5A6D3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F4B7B-ADA4-42BE-A113-1D67CA67812F}" type="datetimeFigureOut">
              <a:rPr lang="en-AU" smtClean="0">
                <a:latin typeface="Public Sans" pitchFamily="2" charset="0"/>
              </a:rPr>
              <a:t>18/08/2023</a:t>
            </a:fld>
            <a:endParaRPr lang="en-AU">
              <a:latin typeface="Public Sans" pitchFamily="2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07DE46-ED0B-49F3-8199-C129451A46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>
              <a:latin typeface="Public Sans" pitchFamily="2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DA6684-5527-4DB9-88B5-C4F66FB5F78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AF8501-5769-46EC-B8B9-363B75FA9999}" type="slidenum">
              <a:rPr lang="en-AU" smtClean="0">
                <a:latin typeface="Public Sans" pitchFamily="2" charset="0"/>
              </a:rPr>
              <a:t>‹#›</a:t>
            </a:fld>
            <a:endParaRPr lang="en-AU">
              <a:latin typeface="Public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793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Public Sans" pitchFamily="2" charset="0"/>
              </a:defRPr>
            </a:lvl1pPr>
          </a:lstStyle>
          <a:p>
            <a:fld id="{EC6F825C-382E-4C1A-82AB-BCE4AFD21ABE}" type="datetimeFigureOut">
              <a:rPr lang="en-AU" smtClean="0"/>
              <a:pPr/>
              <a:t>18/08/2023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Public Sans" pitchFamily="2" charset="0"/>
              </a:defRPr>
            </a:lvl1pPr>
          </a:lstStyle>
          <a:p>
            <a:fld id="{B07158C4-A119-4B78-9DE8-A50001BC31DC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1092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Public Sans" pitchFamily="2" charset="0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Public Sans" pitchFamily="2" charset="0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Public Sans" pitchFamily="2" charset="0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Public Sans" pitchFamily="2" charset="0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Public Sans" pitchFamily="2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158C4-A119-4B78-9DE8-A50001BC31DC}" type="slidenum">
              <a:rPr lang="en-AU" smtClean="0"/>
              <a:pPr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9789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158C4-A119-4B78-9DE8-A50001BC31DC}" type="slidenum">
              <a:rPr lang="en-AU" smtClean="0"/>
              <a:pPr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43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7A2D9F-61E4-43DD-AEE4-7DB03212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12192001" cy="39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9998" y="360000"/>
            <a:ext cx="11484001" cy="2520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C1630E-75DD-4988-B412-5BC99B5B5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3924000"/>
            <a:ext cx="12192001" cy="156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accent3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9B807B7-CC07-4C79-849F-41D584D6B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4104000"/>
            <a:ext cx="853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4284000"/>
            <a:ext cx="2700000" cy="108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/>
              <a:t>Subtitle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9280053-307C-4D8A-BF45-7B6743FA55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54400" y="4284000"/>
            <a:ext cx="3600000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3A2FD3-519F-2044-B746-41CDD99A2A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4399" y="4572000"/>
            <a:ext cx="3599999" cy="79200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B400A8E-928A-43DB-8723-796D9A555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072000" y="4104000"/>
            <a:ext cx="277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B9A9D47-05D2-409D-A941-8374F9F8E2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72000" y="4284000"/>
            <a:ext cx="2772000" cy="1080000"/>
          </a:xfrm>
        </p:spPr>
        <p:txBody>
          <a:bodyPr>
            <a:noAutofit/>
          </a:bodyPr>
          <a:lstStyle>
            <a:lvl1pPr>
              <a:defRPr sz="1800" b="0">
                <a:solidFill>
                  <a:schemeClr val="accent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/>
              <a:t>00 Month 20YY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96E34DF-3C26-CCBC-435C-CF0218F67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5867118"/>
            <a:ext cx="4500000" cy="68488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pic>
        <p:nvPicPr>
          <p:cNvPr id="5" name="Picture 4" descr="NSW Government logo">
            <a:extLst>
              <a:ext uri="{FF2B5EF4-FFF2-40B4-BE49-F238E27FC236}">
                <a16:creationId xmlns:a16="http://schemas.microsoft.com/office/drawing/2014/main" id="{1275AC60-D9B4-4746-B3F7-C112360E69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5867118"/>
            <a:ext cx="630000" cy="684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565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C261660-AF47-818D-7C30-D254D989CA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619200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C49F10D-4964-4C13-BDFD-A70181383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360000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4320000"/>
            <a:ext cx="10080000" cy="1224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Divider 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EDD08B-0E5C-4DF0-9C56-CC522D170EA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0000" y="1368311"/>
            <a:ext cx="2880000" cy="2880000"/>
          </a:xfr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spcAft>
                <a:spcPts val="0"/>
              </a:spcAft>
              <a:defRPr sz="19000">
                <a:solidFill>
                  <a:schemeClr val="accent2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0000" y="5760000"/>
            <a:ext cx="10079997" cy="72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1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443849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2_Imag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C261660-AF47-818D-7C30-D254D989CA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619200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C49F10D-4964-4C13-BDFD-A70181383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360000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4320000"/>
            <a:ext cx="6343602" cy="1224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Divider 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EDD08B-0E5C-4DF0-9C56-CC522D170EA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0000" y="1368311"/>
            <a:ext cx="2880000" cy="2880000"/>
          </a:xfr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spcAft>
                <a:spcPts val="0"/>
              </a:spcAft>
              <a:defRPr sz="19000">
                <a:solidFill>
                  <a:schemeClr val="accent2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0001" y="5760000"/>
            <a:ext cx="6343602" cy="72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1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CD048189-D626-F31B-A3F0-9BF80BDFD4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28000" y="0"/>
            <a:ext cx="3708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3240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vider 2_Image">
    <p:bg>
      <p:bgPr>
        <a:solidFill>
          <a:srgbClr val="0026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C261660-AF47-818D-7C30-D254D989CA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619200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C49F10D-4964-4C13-BDFD-A70181383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360000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bg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4320000"/>
            <a:ext cx="6343602" cy="1224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Divider 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EDD08B-0E5C-4DF0-9C56-CC522D170EA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0000" y="1368311"/>
            <a:ext cx="2880000" cy="2880000"/>
          </a:xfr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spcAft>
                <a:spcPts val="0"/>
              </a:spcAft>
              <a:defRPr sz="19000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0001" y="5760000"/>
            <a:ext cx="6343602" cy="72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bg1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CD048189-D626-F31B-A3F0-9BF80BDFD4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28000" y="0"/>
            <a:ext cx="3708000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A97EB2D-0002-4493-AE06-E07C299221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2350" y="360000"/>
            <a:ext cx="678225" cy="71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20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360001"/>
            <a:ext cx="10080000" cy="548704"/>
          </a:xfrm>
        </p:spPr>
        <p:txBody>
          <a:bodyPr/>
          <a:lstStyle>
            <a:lvl1pPr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03A8E2-73B2-4BCE-A537-BD98BFA4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0000"/>
            <a:ext cx="12192000" cy="5238000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577C0E-B1B9-7F5F-3A8D-575B8D4B55B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1879F4BE-E182-4B87-821C-1C8EF66674C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016704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A3EA2A1-9A76-4DF1-8B35-8460D1ED512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7663" y="1908001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396D79FC-4511-46DC-8B32-AE6BB47494D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27764" y="1908001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94DABD93-F5E5-4624-A12D-1CB78E87878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27764" y="4248000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DF5F6401-A683-4E5C-B19F-60C8A58C2D3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47663" y="4257900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5651723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360001"/>
            <a:ext cx="10080000" cy="548703"/>
          </a:xfrm>
        </p:spPr>
        <p:txBody>
          <a:bodyPr/>
          <a:lstStyle>
            <a:lvl1pPr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03A8E2-73B2-4BCE-A537-BD98BFA4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0000"/>
            <a:ext cx="12192000" cy="523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577C0E-B1B9-7F5F-3A8D-575B8D4B55B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C2D0BD54-7D0B-4891-A21E-B22F9DA5CCA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016704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0FE7487-16E1-4608-9554-0EFBC927D0F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7663" y="1908001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2C16B6B-1D72-4FE8-B3CC-6616A1E2AF1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27764" y="1908001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95EB5E74-9FC4-4E25-B983-367B78B1663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27764" y="4256584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E54B5F10-5A3E-4704-87D5-2CB8D15F46B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47663" y="4256584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179446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ble Placeholder 9">
            <a:extLst>
              <a:ext uri="{FF2B5EF4-FFF2-40B4-BE49-F238E27FC236}">
                <a16:creationId xmlns:a16="http://schemas.microsoft.com/office/drawing/2014/main" id="{F8D9268B-FAD5-4A3C-B190-A50230A1D12D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360362" y="1620000"/>
            <a:ext cx="5616000" cy="468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AU"/>
          </a:p>
        </p:txBody>
      </p:sp>
      <p:sp>
        <p:nvSpPr>
          <p:cNvPr id="2" name="Table Placeholder 9">
            <a:extLst>
              <a:ext uri="{FF2B5EF4-FFF2-40B4-BE49-F238E27FC236}">
                <a16:creationId xmlns:a16="http://schemas.microsoft.com/office/drawing/2014/main" id="{92BD0FCE-0804-4AAE-615C-566A4F2FAFEF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6228000" y="1620000"/>
            <a:ext cx="5616000" cy="468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A8057-F61F-CB11-BD7F-686904EB0E6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28C0AB9A-5EB0-4C01-AB6A-268E21FF2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57511D4D-B7CF-4565-A769-9BC0C0A0A22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016704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50572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5257F9B-C715-D998-280B-B0490FAB9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136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00" y="1620000"/>
            <a:ext cx="11484000" cy="4536000"/>
          </a:xfrm>
        </p:spPr>
        <p:txBody>
          <a:bodyPr/>
          <a:lstStyle>
            <a:lvl1pPr>
              <a:lnSpc>
                <a:spcPct val="150000"/>
              </a:lnSpc>
              <a:defRPr>
                <a:latin typeface="+mn-lt"/>
              </a:defRPr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1C68106-4483-643D-2F20-EDD5AEDB96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30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B0793B-9A9E-76CD-2FEC-E2CDF54AF0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CAACF727-AE7E-47EA-8835-DCF4CB035EC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040763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 userDrawn="1">
          <p15:clr>
            <a:srgbClr val="FBAE40"/>
          </p15:clr>
        </p15:guide>
        <p15:guide id="2" pos="2683" userDrawn="1">
          <p15:clr>
            <a:srgbClr val="FBAE40"/>
          </p15:clr>
        </p15:guide>
        <p15:guide id="3" pos="2729" userDrawn="1">
          <p15:clr>
            <a:srgbClr val="FBAE40"/>
          </p15:clr>
        </p15:guide>
        <p15:guide id="4" pos="5178" userDrawn="1">
          <p15:clr>
            <a:srgbClr val="FBAE40"/>
          </p15:clr>
        </p15:guide>
        <p15:guide id="5" pos="5223" userDrawn="1">
          <p15:clr>
            <a:srgbClr val="FBAE40"/>
          </p15:clr>
        </p15:guide>
        <p15:guide id="7" pos="3840" userDrawn="1">
          <p15:clr>
            <a:srgbClr val="C35EA4"/>
          </p15:clr>
        </p15:guide>
        <p15:guide id="12" orient="horz" pos="1026" userDrawn="1">
          <p15:clr>
            <a:srgbClr val="FBAE40"/>
          </p15:clr>
        </p15:guide>
        <p15:guide id="13" orient="horz" pos="397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B0793B-9A9E-76CD-2FEC-E2CDF54AF0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77CB3A0F-511B-451A-8458-A90B8C25F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454035-2B61-4AA5-B92D-AE7B4F8DA6A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797119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 userDrawn="1">
          <p15:clr>
            <a:srgbClr val="FBAE40"/>
          </p15:clr>
        </p15:guide>
        <p15:guide id="2" pos="5223" userDrawn="1">
          <p15:clr>
            <a:srgbClr val="FBAE40"/>
          </p15:clr>
        </p15:guide>
        <p15:guide id="4" pos="2683" userDrawn="1">
          <p15:clr>
            <a:srgbClr val="FBAE40"/>
          </p15:clr>
        </p15:guide>
        <p15:guide id="5" pos="2729" userDrawn="1">
          <p15:clr>
            <a:srgbClr val="FBAE40"/>
          </p15:clr>
        </p15:guide>
        <p15:guide id="7" pos="5178" userDrawn="1">
          <p15:clr>
            <a:srgbClr val="FBAE40"/>
          </p15:clr>
        </p15:guide>
        <p15:guide id="14" orient="horz" pos="2160" userDrawn="1">
          <p15:clr>
            <a:srgbClr val="C35EA4"/>
          </p15:clr>
        </p15:guide>
        <p15:guide id="15" pos="3840" userDrawn="1">
          <p15:clr>
            <a:srgbClr val="C35EA4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154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00" y="1800000"/>
            <a:ext cx="11473200" cy="4351339"/>
          </a:xfrm>
        </p:spPr>
        <p:txBody>
          <a:bodyPr numCol="2" spcCol="180000"/>
          <a:lstStyle>
            <a:lvl1pPr>
              <a:defRPr sz="2200"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3DA8821-872D-DA98-FD86-2667B05FAE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30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B646BC-5BB3-E31B-1A9E-AD82558D7F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245FC77-E959-4B3D-936D-71858DF4D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61807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E4530E4-39F1-41F1-B2DC-30ACB1CA595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102164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583723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 userDrawn="1">
          <p15:clr>
            <a:srgbClr val="FBAE40"/>
          </p15:clr>
        </p15:guide>
        <p15:guide id="2" pos="2729" userDrawn="1">
          <p15:clr>
            <a:srgbClr val="FBAE40"/>
          </p15:clr>
        </p15:guide>
        <p15:guide id="3" pos="2683" userDrawn="1">
          <p15:clr>
            <a:srgbClr val="FBAE40"/>
          </p15:clr>
        </p15:guide>
        <p15:guide id="4" pos="5223" userDrawn="1">
          <p15:clr>
            <a:srgbClr val="FBAE40"/>
          </p15:clr>
        </p15:guide>
        <p15:guide id="5" pos="517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2 Column Content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00" y="1800000"/>
            <a:ext cx="11473200" cy="4351339"/>
          </a:xfrm>
        </p:spPr>
        <p:txBody>
          <a:bodyPr numCol="2" spcCol="180000"/>
          <a:lstStyle>
            <a:lvl1pPr>
              <a:defRPr sz="2200"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B646BC-5BB3-E31B-1A9E-AD82558D7F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03CD5AEC-C258-42AE-85FE-5BEE6B15C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6A8778F-1369-47FD-AB66-0F42629BE00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223972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7A2D9F-61E4-43DD-AEE4-7DB03212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12192001" cy="392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9998" y="360000"/>
            <a:ext cx="11484001" cy="2520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C1630E-75DD-4988-B412-5BC99B5B5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3924000"/>
            <a:ext cx="12192001" cy="156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9B807B7-CC07-4C79-849F-41D584D6B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4104000"/>
            <a:ext cx="85320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4284000"/>
            <a:ext cx="2700000" cy="108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/>
              <a:t>Subtitle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9280053-307C-4D8A-BF45-7B6743FA55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54400" y="4284000"/>
            <a:ext cx="3600000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bg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3A2FD3-519F-2044-B746-41CDD99A2A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4399" y="4572000"/>
            <a:ext cx="3599999" cy="792000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B400A8E-928A-43DB-8723-796D9A555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072000" y="4104000"/>
            <a:ext cx="27720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B9A9D47-05D2-409D-A941-8374F9F8E2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72000" y="4284000"/>
            <a:ext cx="2772000" cy="1080000"/>
          </a:xfrm>
        </p:spPr>
        <p:txBody>
          <a:bodyPr>
            <a:noAutofit/>
          </a:bodyPr>
          <a:lstStyle>
            <a:lvl1pPr>
              <a:defRPr sz="1800" b="0">
                <a:solidFill>
                  <a:schemeClr val="bg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/>
              <a:t>00 Month 20YY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96E34DF-3C26-CCBC-435C-CF0218F67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5867118"/>
            <a:ext cx="4500000" cy="68488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pic>
        <p:nvPicPr>
          <p:cNvPr id="5" name="Picture 4" descr="NSW Government logo">
            <a:extLst>
              <a:ext uri="{FF2B5EF4-FFF2-40B4-BE49-F238E27FC236}">
                <a16:creationId xmlns:a16="http://schemas.microsoft.com/office/drawing/2014/main" id="{1275AC60-D9B4-4746-B3F7-C112360E69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5867118"/>
            <a:ext cx="630000" cy="684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397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box and 2 Column Conten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216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728366C-8E0F-43D3-99CB-DE12D7F372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000" y="2339999"/>
            <a:ext cx="4680000" cy="39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0000" y="2339999"/>
            <a:ext cx="6624000" cy="3960000"/>
          </a:xfrm>
        </p:spPr>
        <p:txBody>
          <a:bodyPr numCol="2" spcCol="180000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044F22-50EB-721D-DCB8-73255FFA7E2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F677D244-6A00-4BD3-ACE8-5EC2A13CC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100273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B01DC35-DB3A-4874-A68A-86360932332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580728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699944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Text box and 2 Column Content box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728366C-8E0F-43D3-99CB-DE12D7F372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000" y="1800225"/>
            <a:ext cx="4680000" cy="44997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0000" y="1800225"/>
            <a:ext cx="6624000" cy="4499774"/>
          </a:xfrm>
        </p:spPr>
        <p:txBody>
          <a:bodyPr numCol="2" spcCol="180000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044F22-50EB-721D-DCB8-73255FFA7E2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5A0FCAAA-70E2-4960-89F7-E534C412D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2916A36C-ED56-48CD-A0DE-B0EE6F84BBF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7108675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, pullout text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16D7771-B92C-4B57-B3D3-8B15F5B96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040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B6F15D0-AE99-5E95-E10F-E84166809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0" y="360000"/>
            <a:ext cx="5400000" cy="100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220000" y="1800000"/>
            <a:ext cx="0" cy="453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FAB4FCE-5DFB-4423-ADC8-E6C79ABBED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00000" y="1800225"/>
            <a:ext cx="6407997" cy="4140000"/>
          </a:xfrm>
        </p:spPr>
        <p:txBody>
          <a:bodyPr>
            <a:noAutofit/>
          </a:bodyPr>
          <a:lstStyle>
            <a:lvl1pPr>
              <a:defRPr sz="3600">
                <a:solidFill>
                  <a:srgbClr val="146CFD"/>
                </a:solidFill>
                <a:latin typeface="+mn-lt"/>
              </a:defRPr>
            </a:lvl1pPr>
            <a:lvl2pPr>
              <a:defRPr sz="1800">
                <a:solidFill>
                  <a:schemeClr val="tx1"/>
                </a:solidFill>
                <a:latin typeface="+mn-lt"/>
              </a:defRPr>
            </a:lvl2pPr>
            <a:lvl3pPr>
              <a:defRPr sz="3600">
                <a:solidFill>
                  <a:schemeClr val="bg2"/>
                </a:solidFill>
                <a:latin typeface="+mn-lt"/>
              </a:defRPr>
            </a:lvl3pPr>
            <a:lvl4pPr>
              <a:defRPr sz="3600">
                <a:solidFill>
                  <a:schemeClr val="bg2"/>
                </a:solidFill>
                <a:latin typeface="+mn-lt"/>
              </a:defRPr>
            </a:lvl4pPr>
            <a:lvl5pPr>
              <a:defRPr sz="3600">
                <a:solidFill>
                  <a:schemeClr val="bg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18B06DF-F3D5-44F7-AB62-30A2ED1F46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0" y="5976000"/>
            <a:ext cx="6407996" cy="360000"/>
          </a:xfrm>
        </p:spPr>
        <p:txBody>
          <a:bodyPr anchor="b">
            <a:noAutofit/>
          </a:bodyPr>
          <a:lstStyle>
            <a:lvl1pPr>
              <a:defRPr sz="1400">
                <a:latin typeface="+mn-lt"/>
              </a:defRPr>
            </a:lvl1pPr>
          </a:lstStyle>
          <a:p>
            <a:pPr lvl="0"/>
            <a:r>
              <a:rPr lang="en-US"/>
              <a:t>Caption</a:t>
            </a:r>
            <a:endParaRPr lang="en-AU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28877F-C33A-D522-FD46-F348296ACE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89342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572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, pullout text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1E143F9-7EC0-4AAA-8FBE-0E958CF620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503999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16D7771-B92C-4B57-B3D3-8B15F5B96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040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B6F15D0-AE99-5E95-E10F-E841668094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0000" y="360000"/>
            <a:ext cx="5400000" cy="57586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28877F-C33A-D522-FD46-F348296ACE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6DFE73-8EDC-49F9-98CE-69EE49E5367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400675" y="1800000"/>
            <a:ext cx="6407150" cy="453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19A3BC8B-9059-7172-8136-61C41690D79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00001" y="982800"/>
            <a:ext cx="540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856743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572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eature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8B89783-DDB0-BFFC-2FB9-979DE48DC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52001" y="0"/>
            <a:ext cx="503999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28877F-C33A-D522-FD46-F348296ACE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12" name="Picture 11" descr="NSW Government logo">
            <a:extLst>
              <a:ext uri="{FF2B5EF4-FFF2-40B4-BE49-F238E27FC236}">
                <a16:creationId xmlns:a16="http://schemas.microsoft.com/office/drawing/2014/main" id="{5FC5D3ED-061A-37F0-98B5-C39727FE19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360321"/>
            <a:ext cx="630000" cy="684882"/>
          </a:xfrm>
          <a:prstGeom prst="rect">
            <a:avLst/>
          </a:prstGeom>
        </p:spPr>
      </p:pic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0EA86DC-5E49-961E-593B-0DE205CE0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17612" y="1800000"/>
            <a:ext cx="4426387" cy="4536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5E2CE7-BAAF-4A0F-BCDC-D1B8B984B08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0363" y="1800001"/>
            <a:ext cx="6588125" cy="453571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6E72A7D1-A5EB-4D09-AD47-B0A275B76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6588488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7B9D695-CA75-41BE-8E93-58026D8541A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800"/>
            <a:ext cx="6588125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8646634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8" pos="6108" userDrawn="1">
          <p15:clr>
            <a:srgbClr val="FBAE40"/>
          </p15:clr>
        </p15:guide>
        <p15:guide id="9" orient="horz" pos="2160" userDrawn="1">
          <p15:clr>
            <a:srgbClr val="C35EA4"/>
          </p15:clr>
        </p15:guide>
        <p15:guide id="10" pos="3840" userDrawn="1">
          <p15:clr>
            <a:srgbClr val="C35EA4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eature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8B89783-DDB0-BFFC-2FB9-979DE48DC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52001" y="0"/>
            <a:ext cx="503999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28877F-C33A-D522-FD46-F348296ACE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12" name="Picture 11" descr="NSW Government logo">
            <a:extLst>
              <a:ext uri="{FF2B5EF4-FFF2-40B4-BE49-F238E27FC236}">
                <a16:creationId xmlns:a16="http://schemas.microsoft.com/office/drawing/2014/main" id="{5FC5D3ED-061A-37F0-98B5-C39727FE19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360321"/>
            <a:ext cx="630000" cy="684882"/>
          </a:xfrm>
          <a:prstGeom prst="rect">
            <a:avLst/>
          </a:prstGeom>
        </p:spPr>
      </p:pic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0EA86DC-5E49-961E-593B-0DE205CE0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17612" y="1800000"/>
            <a:ext cx="4426387" cy="453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CB43674-C40D-7D08-3098-549DEE754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800000"/>
            <a:ext cx="6587996" cy="4536000"/>
          </a:xfrm>
        </p:spPr>
        <p:txBody>
          <a:bodyPr numCol="2" spcCol="180000"/>
          <a:lstStyle>
            <a:lvl1pPr>
              <a:defRPr sz="2000"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88B2F92-9E9A-44B6-B1AC-D5D3E091E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6587995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EC2837A2-1CBF-4261-8400-72B50306E6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48336"/>
            <a:ext cx="6588125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7391957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6108" userDrawn="1">
          <p15:clr>
            <a:srgbClr val="FBAE40"/>
          </p15:clr>
        </p15:guide>
        <p15:guide id="3" pos="3840" userDrawn="1">
          <p15:clr>
            <a:srgbClr val="C35EA4"/>
          </p15:clr>
        </p15:guide>
        <p15:guide id="4" orient="horz" pos="2160" userDrawn="1">
          <p15:clr>
            <a:srgbClr val="C35EA4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knowledgement of Count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A0CE222A-58C3-0A08-99DB-534710A0C2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0" y="6350"/>
            <a:ext cx="5029200" cy="68453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B6F15D0-AE99-5E95-E10F-E84166809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0" y="360000"/>
            <a:ext cx="5400000" cy="100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220000" y="1800000"/>
            <a:ext cx="0" cy="453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FAB4FCE-5DFB-4423-ADC8-E6C79ABBED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00000" y="1800225"/>
            <a:ext cx="6408000" cy="4140000"/>
          </a:xfrm>
        </p:spPr>
        <p:txBody>
          <a:bodyPr>
            <a:noAutofit/>
          </a:bodyPr>
          <a:lstStyle>
            <a:lvl1pPr>
              <a:defRPr sz="1800">
                <a:solidFill>
                  <a:schemeClr val="tx1"/>
                </a:solidFill>
                <a:latin typeface="+mn-lt"/>
              </a:defRPr>
            </a:lvl1pPr>
            <a:lvl2pPr>
              <a:defRPr sz="1800">
                <a:solidFill>
                  <a:schemeClr val="tx1"/>
                </a:solidFill>
                <a:latin typeface="+mn-lt"/>
              </a:defRPr>
            </a:lvl2pPr>
            <a:lvl3pPr>
              <a:defRPr sz="3600">
                <a:solidFill>
                  <a:schemeClr val="bg2"/>
                </a:solidFill>
                <a:latin typeface="+mn-lt"/>
              </a:defRPr>
            </a:lvl3pPr>
            <a:lvl4pPr>
              <a:defRPr sz="3600">
                <a:solidFill>
                  <a:schemeClr val="bg2"/>
                </a:solidFill>
                <a:latin typeface="+mn-lt"/>
              </a:defRPr>
            </a:lvl4pPr>
            <a:lvl5pPr>
              <a:defRPr sz="3600">
                <a:solidFill>
                  <a:schemeClr val="bg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16D7771-B92C-4B57-B3D3-8B15F5B96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00" y="0"/>
            <a:ext cx="5040000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18B06DF-F3D5-44F7-AB62-30A2ED1F46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0" y="5976000"/>
            <a:ext cx="6407999" cy="360000"/>
          </a:xfrm>
        </p:spPr>
        <p:txBody>
          <a:bodyPr anchor="b">
            <a:noAutofit/>
          </a:bodyPr>
          <a:lstStyle>
            <a:lvl1pPr>
              <a:defRPr sz="1400">
                <a:latin typeface="+mn-lt"/>
              </a:defRPr>
            </a:lvl1pPr>
          </a:lstStyle>
          <a:p>
            <a:pPr lvl="0"/>
            <a:r>
              <a:rPr lang="en-US"/>
              <a:t>Caption</a:t>
            </a:r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1D6039-007D-7CE1-2455-85685924710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13180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knowledgement of Country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A0CE222A-58C3-0A08-99DB-534710A0C2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0" y="6350"/>
            <a:ext cx="5029200" cy="68453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B6F15D0-AE99-5E95-E10F-E84166809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0" y="360000"/>
            <a:ext cx="5400000" cy="100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220000" y="1800000"/>
            <a:ext cx="0" cy="453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FAB4FCE-5DFB-4423-ADC8-E6C79ABBED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00000" y="1800225"/>
            <a:ext cx="6408000" cy="4140000"/>
          </a:xfrm>
        </p:spPr>
        <p:txBody>
          <a:bodyPr>
            <a:noAutofit/>
          </a:bodyPr>
          <a:lstStyle>
            <a:lvl1pPr>
              <a:defRPr sz="1800">
                <a:solidFill>
                  <a:schemeClr val="tx1"/>
                </a:solidFill>
                <a:latin typeface="+mn-lt"/>
              </a:defRPr>
            </a:lvl1pPr>
            <a:lvl2pPr>
              <a:defRPr sz="1800">
                <a:solidFill>
                  <a:schemeClr val="tx1"/>
                </a:solidFill>
                <a:latin typeface="+mn-lt"/>
              </a:defRPr>
            </a:lvl2pPr>
            <a:lvl3pPr>
              <a:defRPr sz="3600">
                <a:solidFill>
                  <a:schemeClr val="bg2"/>
                </a:solidFill>
                <a:latin typeface="+mn-lt"/>
              </a:defRPr>
            </a:lvl3pPr>
            <a:lvl4pPr>
              <a:defRPr sz="3600">
                <a:solidFill>
                  <a:schemeClr val="bg2"/>
                </a:solidFill>
                <a:latin typeface="+mn-lt"/>
              </a:defRPr>
            </a:lvl4pPr>
            <a:lvl5pPr>
              <a:defRPr sz="3600">
                <a:solidFill>
                  <a:schemeClr val="bg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16D7771-B92C-4B57-B3D3-8B15F5B96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00" y="0"/>
            <a:ext cx="5040000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18B06DF-F3D5-44F7-AB62-30A2ED1F46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0" y="5976000"/>
            <a:ext cx="6407999" cy="360000"/>
          </a:xfrm>
        </p:spPr>
        <p:txBody>
          <a:bodyPr anchor="b">
            <a:noAutofit/>
          </a:bodyPr>
          <a:lstStyle>
            <a:lvl1pPr>
              <a:defRPr sz="1400">
                <a:latin typeface="+mn-lt"/>
              </a:defRPr>
            </a:lvl1pPr>
          </a:lstStyle>
          <a:p>
            <a:pPr lvl="0"/>
            <a:r>
              <a:rPr lang="en-US"/>
              <a:t>Caption</a:t>
            </a:r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1D6039-007D-7CE1-2455-85685924710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12292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cknowledgement of Country">
    <p:bg>
      <p:bgPr>
        <a:solidFill>
          <a:srgbClr val="0026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A0CE222A-58C3-0A08-99DB-534710A0C2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0" y="6350"/>
            <a:ext cx="5029200" cy="68453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B6F15D0-AE99-5E95-E10F-E84166809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0" y="360000"/>
            <a:ext cx="5400000" cy="100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220000" y="1800000"/>
            <a:ext cx="0" cy="4536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FAB4FCE-5DFB-4423-ADC8-E6C79ABBED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00000" y="1800225"/>
            <a:ext cx="6408000" cy="4140000"/>
          </a:xfrm>
        </p:spPr>
        <p:txBody>
          <a:bodyPr>
            <a:noAutofit/>
          </a:bodyPr>
          <a:lstStyle>
            <a:lvl1pPr>
              <a:defRPr sz="1800">
                <a:solidFill>
                  <a:schemeClr val="bg1"/>
                </a:solidFill>
                <a:latin typeface="+mn-lt"/>
              </a:defRPr>
            </a:lvl1pPr>
            <a:lvl2pPr>
              <a:defRPr sz="1800">
                <a:solidFill>
                  <a:schemeClr val="tx1"/>
                </a:solidFill>
                <a:latin typeface="+mn-lt"/>
              </a:defRPr>
            </a:lvl2pPr>
            <a:lvl3pPr>
              <a:defRPr sz="3600">
                <a:solidFill>
                  <a:schemeClr val="bg2"/>
                </a:solidFill>
                <a:latin typeface="+mn-lt"/>
              </a:defRPr>
            </a:lvl3pPr>
            <a:lvl4pPr>
              <a:defRPr sz="3600">
                <a:solidFill>
                  <a:schemeClr val="bg2"/>
                </a:solidFill>
                <a:latin typeface="+mn-lt"/>
              </a:defRPr>
            </a:lvl4pPr>
            <a:lvl5pPr>
              <a:defRPr sz="3600">
                <a:solidFill>
                  <a:schemeClr val="bg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16D7771-B92C-4B57-B3D3-8B15F5B96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00" y="0"/>
            <a:ext cx="5040000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18B06DF-F3D5-44F7-AB62-30A2ED1F46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0" y="5976000"/>
            <a:ext cx="6407999" cy="360000"/>
          </a:xfrm>
        </p:spPr>
        <p:txBody>
          <a:bodyPr anchor="b">
            <a:noAutofit/>
          </a:bodyPr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Caption</a:t>
            </a:r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1D6039-007D-7CE1-2455-85685924710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CAB367-DE01-40E9-A368-655F816DA3C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0327" y="348916"/>
            <a:ext cx="653673" cy="689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192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7CC562-144A-4EC8-A68D-03DE6177D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154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800000"/>
            <a:ext cx="5616000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000" y="1800000"/>
            <a:ext cx="5616000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489BCDB-A0CC-B54C-ECE2-9EFE4F58BD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30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8A74C7-627F-C434-F744-29348409A7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CB7A21B1-08A4-421B-AA52-B0854A5F5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88840D4-8AFA-479E-9A68-568C2F14997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050888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016379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7A2D9F-61E4-43DD-AEE4-7DB03212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12192001" cy="392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441F1C-5173-8DB5-B1C6-8E93B9C83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-5532"/>
            <a:ext cx="12192001" cy="22201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9998" y="360000"/>
            <a:ext cx="11484001" cy="1648741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C1630E-75DD-4988-B412-5BC99B5B5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3924000"/>
            <a:ext cx="12192001" cy="2934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accent3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9B807B7-CC07-4C79-849F-41D584D6B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2205288"/>
            <a:ext cx="853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2385288"/>
            <a:ext cx="2700000" cy="108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 dirty="0"/>
              <a:t>Subtitle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9280053-307C-4D8A-BF45-7B6743FA55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54400" y="2385288"/>
            <a:ext cx="3600000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3A2FD3-519F-2044-B746-41CDD99A2A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4399" y="2673288"/>
            <a:ext cx="3599999" cy="79200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B400A8E-928A-43DB-8723-796D9A555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072000" y="2205288"/>
            <a:ext cx="277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B9A9D47-05D2-409D-A941-8374F9F8E2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72000" y="2385288"/>
            <a:ext cx="2772000" cy="287999"/>
          </a:xfrm>
        </p:spPr>
        <p:txBody>
          <a:bodyPr>
            <a:noAutofit/>
          </a:bodyPr>
          <a:lstStyle>
            <a:lvl1pPr>
              <a:defRPr sz="1800" b="0">
                <a:solidFill>
                  <a:schemeClr val="accent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/>
              <a:t>00 Month 20YY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96E34DF-3C26-CCBC-435C-CF0218F67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3042575"/>
            <a:ext cx="4500000" cy="68488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pic>
        <p:nvPicPr>
          <p:cNvPr id="5" name="Picture 4" descr="NSW Government logo">
            <a:extLst>
              <a:ext uri="{FF2B5EF4-FFF2-40B4-BE49-F238E27FC236}">
                <a16:creationId xmlns:a16="http://schemas.microsoft.com/office/drawing/2014/main" id="{1275AC60-D9B4-4746-B3F7-C112360E69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3059119"/>
            <a:ext cx="630000" cy="684882"/>
          </a:xfrm>
          <a:prstGeom prst="rect">
            <a:avLst/>
          </a:prstGeom>
        </p:spPr>
      </p:pic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CE3745DC-AC8E-A131-2A57-EFBCFFD5C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3924000"/>
            <a:ext cx="12192000" cy="2934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70554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800000"/>
            <a:ext cx="5616000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000" y="1800000"/>
            <a:ext cx="5616000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8A74C7-627F-C434-F744-29348409A7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E70140A7-B494-4ADF-8485-E52C7306B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C94CF964-0D7A-4F66-8FE1-E2E50D870BE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969581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o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7CC562-144A-4EC8-A68D-03DE6177D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216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2340000"/>
            <a:ext cx="5616000" cy="37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000" y="2340000"/>
            <a:ext cx="5616000" cy="37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0B6C8A-6222-B0CE-D530-EA6C14EF2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30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E7C93-68FA-7ED1-D25E-41125776BC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E86C865E-A068-4FBE-B21E-C9D861952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100273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BE794027-C1B1-4CB9-8AFE-582EC29DB3F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623457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016276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 lower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809750"/>
            <a:ext cx="5616000" cy="4310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000" y="1809750"/>
            <a:ext cx="5616000" cy="4310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E7C93-68FA-7ED1-D25E-41125776BC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7753531B-D8A9-4B37-924D-FCDE48E22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4EE53A05-3D7E-4414-B822-57F7C3CD674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1862383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heading box with three column text box and image box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7CC562-144A-4EC8-A68D-03DE6177D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2160000"/>
            <a:ext cx="1148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652EAB0-9BF3-42B8-9260-854C74B7761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0363" y="2340000"/>
            <a:ext cx="8532000" cy="1116002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Subheading</a:t>
            </a:r>
            <a:endParaRPr lang="en-AU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CA03EB-CF3D-4096-8D64-2420CB9A07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363" y="3600000"/>
            <a:ext cx="8532000" cy="2699999"/>
          </a:xfrm>
        </p:spPr>
        <p:txBody>
          <a:bodyPr numCol="3" spcCol="180000"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815A714-98D5-4052-AB2F-14DD929CCC2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2000" y="2340000"/>
            <a:ext cx="2736000" cy="396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289E0-5097-5F11-B9C6-5305FA6340F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4599791-EF19-4673-AA81-5D6FF85F2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100273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DE07C0E9-CC6F-48B9-A5AB-2914FBDFD3B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589275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88789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ubheading box with three column text box and image box_no Lin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652EAB0-9BF3-42B8-9260-854C74B7761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0363" y="2340000"/>
            <a:ext cx="8532000" cy="1116002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Subheading</a:t>
            </a:r>
            <a:endParaRPr lang="en-AU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CA03EB-CF3D-4096-8D64-2420CB9A07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363" y="3600000"/>
            <a:ext cx="8532000" cy="2699999"/>
          </a:xfrm>
        </p:spPr>
        <p:txBody>
          <a:bodyPr numCol="3" spcCol="180000"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815A714-98D5-4052-AB2F-14DD929CCC2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2000" y="2340000"/>
            <a:ext cx="2736000" cy="396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289E0-5097-5F11-B9C6-5305FA6340F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9FF4BC1C-28FA-438D-B02E-F022AA594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100273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60FD63DB-4575-4B45-9A01-C99009246C7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546545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6735954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caption at right over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AA01239-4425-4D06-9E14-E14F3426F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548000"/>
            <a:ext cx="5976000" cy="4680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7CC562-144A-4EC8-A68D-03DE6177D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192000" y="1548000"/>
            <a:ext cx="568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652EAB0-9BF3-42B8-9260-854C74B7761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2000" y="1728000"/>
            <a:ext cx="5688000" cy="900000"/>
          </a:xfrm>
        </p:spPr>
        <p:txBody>
          <a:bodyPr>
            <a:noAutofit/>
          </a:bodyPr>
          <a:lstStyle>
            <a:lvl1pPr>
              <a:defRPr sz="1400">
                <a:latin typeface="+mn-lt"/>
              </a:defRPr>
            </a:lvl1pPr>
          </a:lstStyle>
          <a:p>
            <a:pPr lvl="0"/>
            <a:r>
              <a:rPr lang="en-US"/>
              <a:t>Caption</a:t>
            </a:r>
            <a:endParaRPr lang="en-AU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CA03EB-CF3D-4096-8D64-2420CB9A07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92000" y="2771999"/>
            <a:ext cx="5688000" cy="3240000"/>
          </a:xfrm>
        </p:spPr>
        <p:txBody>
          <a:bodyPr numCol="2" spcCol="180000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55E9072-3A33-4C6D-A549-4A012107B6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192000" y="6228000"/>
            <a:ext cx="568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6E195-08D8-B578-8FC3-04019FAB286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EFC25D5C-75DB-4279-AC00-2D3207451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D9046FC8-7C55-4C92-84EC-77EF486F475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42250978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359998"/>
            <a:ext cx="2520000" cy="5976002"/>
          </a:xfrm>
        </p:spPr>
        <p:txBody>
          <a:bodyPr>
            <a:noAutofit/>
          </a:bodyPr>
          <a:lstStyle>
            <a:lvl1pPr>
              <a:defRPr sz="18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0B8F80F-22E3-47D7-8D99-80BFFDFB3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96000" y="360000"/>
            <a:ext cx="0" cy="59760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CA03EB-CF3D-4096-8D64-2420CB9A07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12002" y="360000"/>
            <a:ext cx="7560000" cy="5976000"/>
          </a:xfrm>
        </p:spPr>
        <p:txBody>
          <a:bodyPr numCol="1" spcCol="180000"/>
          <a:lstStyle>
            <a:lvl1pPr>
              <a:defRPr sz="3600">
                <a:solidFill>
                  <a:schemeClr val="accent1"/>
                </a:solidFill>
              </a:defRPr>
            </a:lvl1pPr>
            <a:lvl2pPr>
              <a:defRPr sz="1800">
                <a:latin typeface="+mn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87384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umn text above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165CECD-C00D-4560-9C97-AE28A85358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0000"/>
            <a:ext cx="12192000" cy="523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AB6FE45-2247-43AE-AFB0-3C1EC574D8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9998" y="1909282"/>
            <a:ext cx="11483999" cy="421071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17468B5-9304-8780-B3F7-E48A7589B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22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Title 4">
            <a:extLst>
              <a:ext uri="{FF2B5EF4-FFF2-40B4-BE49-F238E27FC236}">
                <a16:creationId xmlns:a16="http://schemas.microsoft.com/office/drawing/2014/main" id="{4B69FB63-5913-44B0-9BCA-4B6E66CE4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98" y="360000"/>
            <a:ext cx="10260002" cy="522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A905C52-CF4B-447B-B93D-A86FD209402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016704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4512198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2 column text above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AB6FE45-2247-43AE-AFB0-3C1EC574D8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9998" y="1909282"/>
            <a:ext cx="11483999" cy="421071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17468B5-9304-8780-B3F7-E48A7589B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22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‹#›</a:t>
            </a:fld>
            <a:endParaRPr lang="en-AU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05BC5410-7E55-4593-BA28-5E8E6B37D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CAC8508-E60B-446A-8E8E-4CDD0947B7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016704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8321364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two multi-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E937FAD-09C4-B9AC-E0F8-D88B1E980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597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1EC6F40-A8A0-4128-90D0-E467B3027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9750" y="1728788"/>
            <a:ext cx="6229350" cy="4607212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CE467A-6B5B-43F6-973F-5169158567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948000" y="1728000"/>
            <a:ext cx="0" cy="46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27999" y="1727999"/>
            <a:ext cx="4715997" cy="205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28000" y="3924000"/>
            <a:ext cx="4715996" cy="205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0EAFF04E-EED2-4901-9136-39CEC8DFA26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27998" y="6048000"/>
            <a:ext cx="4716000" cy="288000"/>
          </a:xfrm>
        </p:spPr>
        <p:txBody>
          <a:bodyPr anchor="b" anchorCtr="0">
            <a:normAutofit/>
          </a:bodyPr>
          <a:lstStyle>
            <a:lvl1pPr>
              <a:defRPr sz="1000">
                <a:latin typeface="+mn-lt"/>
              </a:defRPr>
            </a:lvl1pPr>
          </a:lstStyle>
          <a:p>
            <a:pPr lvl="0"/>
            <a:r>
              <a:rPr lang="en-US"/>
              <a:t>Caption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D6739-5371-B762-58B3-DA849DE6A79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79691CFB-7E44-4ABC-B663-13EAB9E12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48" y="360000"/>
            <a:ext cx="9900251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91B4D21B-6662-499E-B4B3-F33ABC0C0C3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39748" y="1016704"/>
            <a:ext cx="9900252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56369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FED08CF-2518-2327-406C-6026029FD0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60000" y="0"/>
            <a:ext cx="777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67B4648-D1B6-2648-37DC-35CC3262B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20000" y="360000"/>
            <a:ext cx="0" cy="6192773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>
            <a:extLst>
              <a:ext uri="{FF2B5EF4-FFF2-40B4-BE49-F238E27FC236}">
                <a16:creationId xmlns:a16="http://schemas.microsoft.com/office/drawing/2014/main" id="{A6070B46-EC77-177A-DA25-5155F929B19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99997" y="1259999"/>
            <a:ext cx="6948000" cy="2700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1481CC-14AE-44A2-E62B-3050FD8021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599997" y="360000"/>
            <a:ext cx="3599996" cy="684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400">
                <a:solidFill>
                  <a:schemeClr val="bg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55A48081-2B8F-CBA5-A4D1-4D0CEEEDB3C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99997" y="4248000"/>
            <a:ext cx="6947996" cy="1152000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9" name="Text Placeholder 14">
            <a:extLst>
              <a:ext uri="{FF2B5EF4-FFF2-40B4-BE49-F238E27FC236}">
                <a16:creationId xmlns:a16="http://schemas.microsoft.com/office/drawing/2014/main" id="{AEED1A4F-C99E-03ED-E8E3-C614DDDC05B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99997" y="5832773"/>
            <a:ext cx="3600000" cy="39600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800" b="1">
                <a:solidFill>
                  <a:schemeClr val="bg1"/>
                </a:solidFill>
                <a:latin typeface="+mn-lt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60E763D3-A13C-06E4-9014-2E3B1340780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00000" y="6264773"/>
            <a:ext cx="3599999" cy="288000"/>
          </a:xfrm>
        </p:spPr>
        <p:txBody>
          <a:bodyPr anchor="b" anchorCtr="0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37F13F42-B330-47E5-3F90-36734EC0897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847995" y="5832773"/>
            <a:ext cx="2700000" cy="720000"/>
          </a:xfrm>
        </p:spPr>
        <p:txBody>
          <a:bodyPr anchor="b">
            <a:noAutofit/>
          </a:bodyPr>
          <a:lstStyle>
            <a:lvl1pPr algn="r">
              <a:defRPr sz="1800" b="0">
                <a:solidFill>
                  <a:schemeClr val="bg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00 Month YY20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AEA5A75-B013-2CCC-2269-682E37F0B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60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862684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 with supporti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6E96714-DAB5-89E1-9A49-F9D9F3DE01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360000"/>
            <a:ext cx="0" cy="597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id="{D7E1CAC4-88FF-4E85-8A37-9D1F4A8514EE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539750" y="1547999"/>
            <a:ext cx="7560000" cy="3888000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AU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CD3768AF-49AB-464E-9DF6-68376B8AC32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39750" y="5544000"/>
            <a:ext cx="7560000" cy="792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800" b="1">
                <a:latin typeface="+mn-lt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1800" b="0">
                <a:latin typeface="+mn-lt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CE467A-6B5B-43F6-973F-5169158567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28000" y="3276000"/>
            <a:ext cx="0" cy="30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hart Placeholder 17">
            <a:extLst>
              <a:ext uri="{FF2B5EF4-FFF2-40B4-BE49-F238E27FC236}">
                <a16:creationId xmlns:a16="http://schemas.microsoft.com/office/drawing/2014/main" id="{0F4F51DE-C82F-4C69-9901-7D4EF2CBE8D4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9108000" y="3276000"/>
            <a:ext cx="2736000" cy="2159999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AU"/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2A94C0C8-30F5-4B00-BC99-C6DFC381A6C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108000" y="5544000"/>
            <a:ext cx="2735999" cy="792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800" b="1">
                <a:latin typeface="+mn-lt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1800" b="0">
                <a:latin typeface="+mn-lt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B538D5-1269-AD49-5ECE-E3F740C2007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0741BC9-5810-4402-AD5B-2DD451F8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360000"/>
            <a:ext cx="990025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6173B19-BDA0-4232-B1D7-D85D6B594E6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9750" y="1016704"/>
            <a:ext cx="990025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9125962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70612CD-1BF1-42B5-8546-A674A0B866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154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00" y="1800000"/>
            <a:ext cx="5400000" cy="540000"/>
          </a:xfrm>
        </p:spPr>
        <p:txBody>
          <a:bodyPr anchor="t">
            <a:noAutofit/>
          </a:bodyPr>
          <a:lstStyle>
            <a:lvl1pPr marL="0" indent="0">
              <a:buNone/>
              <a:defRPr sz="20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999" y="2340000"/>
            <a:ext cx="5400000" cy="37800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8000" y="1800000"/>
            <a:ext cx="5400000" cy="540000"/>
          </a:xfrm>
        </p:spPr>
        <p:txBody>
          <a:bodyPr anchor="t">
            <a:noAutofit/>
          </a:bodyPr>
          <a:lstStyle>
            <a:lvl1pPr marL="0" indent="0">
              <a:buNone/>
              <a:defRPr sz="20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08000" y="2340000"/>
            <a:ext cx="5400000" cy="37800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AADAD-B302-2C54-28BE-DE627A1513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22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C0920B-AC4B-0EAF-B89F-B7D5904691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2CB1FCA-D1E5-416B-B1F2-710F1C82D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4324E8E-03E6-4838-9622-D9823630F78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050888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9659563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‹#›</a:t>
            </a:fld>
            <a:endParaRPr lang="en-AU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CF8C2E4-E0FA-4F11-9270-098EDFE8B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C65DF8EF-3190-4490-9931-2111E922931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9668512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2683" userDrawn="1">
          <p15:clr>
            <a:srgbClr val="FBAE40"/>
          </p15:clr>
        </p15:guide>
        <p15:guide id="4" pos="2729" userDrawn="1">
          <p15:clr>
            <a:srgbClr val="FBAE40"/>
          </p15:clr>
        </p15:guide>
        <p15:guide id="5" pos="5178" userDrawn="1">
          <p15:clr>
            <a:srgbClr val="FBAE40"/>
          </p15:clr>
        </p15:guide>
        <p15:guide id="6" pos="5223" userDrawn="1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9702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pos="2729" userDrawn="1">
          <p15:clr>
            <a:srgbClr val="FBAE40"/>
          </p15:clr>
        </p15:guide>
        <p15:guide id="3" pos="2683" userDrawn="1">
          <p15:clr>
            <a:srgbClr val="FBAE40"/>
          </p15:clr>
        </p15:guide>
        <p15:guide id="4" pos="5178" userDrawn="1">
          <p15:clr>
            <a:srgbClr val="FBAE40"/>
          </p15:clr>
        </p15:guide>
        <p15:guide id="5" pos="5223" userDrawn="1">
          <p15:clr>
            <a:srgbClr val="FBAE40"/>
          </p15:clr>
        </p15:guide>
        <p15:guide id="6" orient="horz" pos="411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FED08CF-2518-2327-406C-6026029FD0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60000" y="0"/>
            <a:ext cx="7776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67B4648-D1B6-2648-37DC-35CC3262B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20000" y="360000"/>
            <a:ext cx="0" cy="6192773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>
            <a:extLst>
              <a:ext uri="{FF2B5EF4-FFF2-40B4-BE49-F238E27FC236}">
                <a16:creationId xmlns:a16="http://schemas.microsoft.com/office/drawing/2014/main" id="{A6070B46-EC77-177A-DA25-5155F929B19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99997" y="1259999"/>
            <a:ext cx="6948000" cy="2700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1481CC-14AE-44A2-E62B-3050FD8021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599997" y="360000"/>
            <a:ext cx="3599996" cy="684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55A48081-2B8F-CBA5-A4D1-4D0CEEEDB3C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99997" y="4248000"/>
            <a:ext cx="6947996" cy="1152000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9" name="Text Placeholder 14">
            <a:extLst>
              <a:ext uri="{FF2B5EF4-FFF2-40B4-BE49-F238E27FC236}">
                <a16:creationId xmlns:a16="http://schemas.microsoft.com/office/drawing/2014/main" id="{AEED1A4F-C99E-03ED-E8E3-C614DDDC05B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99997" y="5832773"/>
            <a:ext cx="3600000" cy="39600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60E763D3-A13C-06E4-9014-2E3B1340780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00000" y="6264773"/>
            <a:ext cx="3599999" cy="288000"/>
          </a:xfrm>
        </p:spPr>
        <p:txBody>
          <a:bodyPr anchor="b" anchorCtr="0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37F13F42-B330-47E5-3F90-36734EC0897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847995" y="5832773"/>
            <a:ext cx="2700000" cy="720000"/>
          </a:xfrm>
        </p:spPr>
        <p:txBody>
          <a:bodyPr anchor="b">
            <a:noAutofit/>
          </a:bodyPr>
          <a:lstStyle>
            <a:lvl1pPr algn="r">
              <a:defRPr sz="1800" b="0">
                <a:solidFill>
                  <a:schemeClr val="accent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00 Month YY20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AEA5A75-B013-2CCC-2269-682E37F0B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60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7953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7A2D9F-61E4-43DD-AEE4-7DB03212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5040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E3775B0C-7FFD-4E7F-AC26-D5F1E787B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359998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1" y="1044000"/>
            <a:ext cx="4500000" cy="2520000"/>
          </a:xfrm>
          <a:ln>
            <a:noFill/>
          </a:ln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001" y="3707999"/>
            <a:ext cx="4500000" cy="1188000"/>
          </a:xfrm>
        </p:spPr>
        <p:txBody>
          <a:bodyPr anchor="t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6" name="Text Placeholder 14">
            <a:extLst>
              <a:ext uri="{FF2B5EF4-FFF2-40B4-BE49-F238E27FC236}">
                <a16:creationId xmlns:a16="http://schemas.microsoft.com/office/drawing/2014/main" id="{CBD988A2-69DC-6498-35F1-5A52AD30CEA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9997" y="5039998"/>
            <a:ext cx="4499999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1B4A246-8750-3B76-6335-2AB14257378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9997" y="5327998"/>
            <a:ext cx="4499999" cy="79200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B9A9D47-05D2-409D-A941-8374F9F8E2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9999" y="6192000"/>
            <a:ext cx="4499999" cy="360000"/>
          </a:xfrm>
        </p:spPr>
        <p:txBody>
          <a:bodyPr anchor="b" anchorCtr="0">
            <a:noAutofit/>
          </a:bodyPr>
          <a:lstStyle>
            <a:lvl1pPr algn="l">
              <a:defRPr sz="1800" b="0">
                <a:solidFill>
                  <a:schemeClr val="accent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00 Month YY20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081598-8EF9-4067-828C-DA3306F3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40000" y="0"/>
            <a:ext cx="2880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646A5C8-9FAD-4A32-B2BD-9D5DD5101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19999" y="0"/>
            <a:ext cx="265187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132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646A5C8-9FAD-4A32-B2BD-9D5DD5101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7128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283C022-C11C-47A8-B2C6-38BBC7F577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619200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E3775B0C-7FFD-4E7F-AC26-D5F1E787B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999" y="359998"/>
            <a:ext cx="6192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9999" y="1044000"/>
            <a:ext cx="6191997" cy="2520000"/>
          </a:xfrm>
          <a:ln>
            <a:noFill/>
          </a:ln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Presentation 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0000" y="3708000"/>
            <a:ext cx="6191996" cy="1188000"/>
          </a:xfrm>
        </p:spPr>
        <p:txBody>
          <a:bodyPr anchor="t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5FC58E93-7580-E9FF-6148-0F5E545477C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0000" y="5039998"/>
            <a:ext cx="6191993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1F0629B0-A42C-4FB6-B454-03D8AB00E86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0000" y="5327998"/>
            <a:ext cx="6191989" cy="79200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FC583E1C-2B14-0034-2E56-1DF5C19C56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6192000"/>
            <a:ext cx="6191993" cy="360000"/>
          </a:xfrm>
        </p:spPr>
        <p:txBody>
          <a:bodyPr anchor="b" anchorCtr="0">
            <a:noAutofit/>
          </a:bodyPr>
          <a:lstStyle>
            <a:lvl1pPr algn="l">
              <a:defRPr sz="1800" b="0">
                <a:solidFill>
                  <a:schemeClr val="accent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00 Month YY20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081598-8EF9-4067-828C-DA3306F3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28000" y="0"/>
            <a:ext cx="3708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941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646A5C8-9FAD-4A32-B2BD-9D5DD5101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7128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283C022-C11C-47A8-B2C6-38BBC7F577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619200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E3775B0C-7FFD-4E7F-AC26-D5F1E787B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999" y="359998"/>
            <a:ext cx="6192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bg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9999" y="1044000"/>
            <a:ext cx="6191997" cy="2520000"/>
          </a:xfrm>
          <a:ln>
            <a:noFill/>
          </a:ln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Presentation 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0000" y="3708000"/>
            <a:ext cx="6191996" cy="1188000"/>
          </a:xfrm>
        </p:spPr>
        <p:txBody>
          <a:bodyPr anchor="t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5FC58E93-7580-E9FF-6148-0F5E545477C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0000" y="5039998"/>
            <a:ext cx="6191993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bg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1F0629B0-A42C-4FB6-B454-03D8AB00E86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0000" y="5327998"/>
            <a:ext cx="6191989" cy="792000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FC583E1C-2B14-0034-2E56-1DF5C19C56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6192000"/>
            <a:ext cx="6191993" cy="360000"/>
          </a:xfrm>
        </p:spPr>
        <p:txBody>
          <a:bodyPr anchor="b" anchorCtr="0">
            <a:noAutofit/>
          </a:bodyPr>
          <a:lstStyle>
            <a:lvl1pPr algn="l">
              <a:defRPr sz="1800" b="0">
                <a:solidFill>
                  <a:schemeClr val="bg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00 Month YY20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081598-8EF9-4067-828C-DA3306F3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28000" y="0"/>
            <a:ext cx="3708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9444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C49F10D-4964-4C13-BDFD-A70181383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360000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tx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57A2D9F-61E4-43DD-AEE4-7DB03212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48000"/>
            <a:ext cx="12192001" cy="180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C1630E-75DD-4988-B412-5BC99B5B5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48000"/>
            <a:ext cx="12192001" cy="351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3600000"/>
            <a:ext cx="7200000" cy="2520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Divider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9999" y="1908000"/>
            <a:ext cx="7200000" cy="108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bg1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EDD08B-0E5C-4DF0-9C56-CC522D170EA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952000" y="3978000"/>
            <a:ext cx="2880000" cy="2880000"/>
          </a:xfrm>
        </p:spPr>
        <p:txBody>
          <a:bodyPr anchor="b">
            <a:noAutofit/>
          </a:bodyPr>
          <a:lstStyle>
            <a:lvl1pPr algn="r">
              <a:lnSpc>
                <a:spcPct val="80000"/>
              </a:lnSpc>
              <a:spcAft>
                <a:spcPts val="0"/>
              </a:spcAft>
              <a:defRPr sz="19000">
                <a:solidFill>
                  <a:schemeClr val="accent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4282873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image" Target="../media/image2.png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1008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NSW Government logo">
            <a:extLst>
              <a:ext uri="{FF2B5EF4-FFF2-40B4-BE49-F238E27FC236}">
                <a16:creationId xmlns:a16="http://schemas.microsoft.com/office/drawing/2014/main" id="{CCBF5FED-71CD-4122-8BE4-CA4C03A99224}"/>
              </a:ext>
            </a:extLst>
          </p:cNvPr>
          <p:cNvPicPr>
            <a:picLocks noChangeAspect="1"/>
          </p:cNvPicPr>
          <p:nvPr userDrawn="1"/>
        </p:nvPicPr>
        <p:blipFill>
          <a:blip r:embed="rId4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360321"/>
            <a:ext cx="630000" cy="684882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00" y="1620000"/>
            <a:ext cx="11484000" cy="453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24000" y="6516000"/>
            <a:ext cx="720000" cy="1800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8AFF8C-6EAC-4301-9800-49DD3EDD3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-2622931" y="14626"/>
            <a:ext cx="2544960" cy="55399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63681" marR="0" lvl="0" indent="-163681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AU" sz="800" b="1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OPEN IN DESKTOP APP</a:t>
            </a:r>
          </a:p>
          <a:p>
            <a:pPr marL="163681" marR="0" lvl="0" indent="-163681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will enable full functionality of the template.</a:t>
            </a: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r>
              <a:rPr lang="en-AU" sz="800" b="1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CHOOSE A SLIDE STYLE FROM 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Home tab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New Slide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Choose layout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If layout goes awry, select Reset</a:t>
            </a: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r>
              <a:rPr lang="en-AU" sz="800" b="1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TEXT</a:t>
            </a:r>
          </a:p>
          <a:p>
            <a:pPr marL="0" indent="0" algn="l">
              <a:buFont typeface="+mj-lt"/>
              <a:buNone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There are 5 levels of formatted text available.</a:t>
            </a:r>
          </a:p>
          <a:p>
            <a:pPr marL="0" indent="0" algn="l">
              <a:buFont typeface="+mj-lt"/>
              <a:buNone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Please move between text  levels using the increase/decrease button on the menu above.</a:t>
            </a: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r>
              <a:rPr lang="en-AU" sz="800" b="1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CHANGE SLIDE BACKGROUND/COLOUR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Design Menu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Format Background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colour from palette OR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Picture or Texture Fill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Find image </a:t>
            </a: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r>
              <a:rPr lang="en-AU" sz="800" b="1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REPLACE IMAGE IN SHAPE OR ON PAGE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 click on image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Change Picture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your image</a:t>
            </a:r>
          </a:p>
          <a:p>
            <a:pPr marL="0" indent="0" algn="l">
              <a:buFont typeface="+mj-lt"/>
              <a:buNone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Delete the image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on icon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Find the new image</a:t>
            </a: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r>
              <a:rPr lang="en-AU" sz="800" b="1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REPOSITION IMAGE WITHIN SHAPE 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on image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US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Picture Format menu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US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on Crop button dropdown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fit the whole image inside select FIT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use only a portion select FILL then crop, move or resize image to show properly within shape.</a:t>
            </a: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r>
              <a:rPr lang="en-AU" sz="800" b="1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ADD/CHANGE FOOTER</a:t>
            </a:r>
          </a:p>
          <a:p>
            <a:pPr marL="239178" lvl="0" indent="-239178" algn="l" defTabSz="1219170" rtl="0" eaLnBrk="1" latinLnBrk="0" hangingPunct="1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Insert Menu</a:t>
            </a:r>
          </a:p>
          <a:p>
            <a:pPr marL="239178" lvl="0" indent="-239178" algn="l" defTabSz="1219170" rtl="0" eaLnBrk="1" latinLnBrk="0" hangingPunct="1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Header &amp; Footer</a:t>
            </a:r>
          </a:p>
          <a:p>
            <a:pPr marL="239178" lvl="0" indent="-239178" algn="l" defTabSz="1219170" rtl="0" eaLnBrk="1" latinLnBrk="0" hangingPunct="1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Tick to activate/Untick to remove</a:t>
            </a:r>
          </a:p>
          <a:p>
            <a:pPr marL="239178" lvl="0" indent="-239178" algn="l" defTabSz="1219170" rtl="0" eaLnBrk="1" latinLnBrk="0" hangingPunct="1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Change text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5497C0B-0C24-4334-9150-A2D01FE29E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622931" y="1682950"/>
            <a:ext cx="632972" cy="21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316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03" r:id="rId2"/>
    <p:sldLayoutId id="2147483702" r:id="rId3"/>
    <p:sldLayoutId id="2147483688" r:id="rId4"/>
    <p:sldLayoutId id="2147483705" r:id="rId5"/>
    <p:sldLayoutId id="2147483668" r:id="rId6"/>
    <p:sldLayoutId id="2147483671" r:id="rId7"/>
    <p:sldLayoutId id="2147483706" r:id="rId8"/>
    <p:sldLayoutId id="2147483673" r:id="rId9"/>
    <p:sldLayoutId id="2147483674" r:id="rId10"/>
    <p:sldLayoutId id="2147483707" r:id="rId11"/>
    <p:sldLayoutId id="2147483711" r:id="rId12"/>
    <p:sldLayoutId id="2147483675" r:id="rId13"/>
    <p:sldLayoutId id="2147483712" r:id="rId14"/>
    <p:sldLayoutId id="2147483676" r:id="rId15"/>
    <p:sldLayoutId id="2147483662" r:id="rId16"/>
    <p:sldLayoutId id="2147483690" r:id="rId17"/>
    <p:sldLayoutId id="2147483672" r:id="rId18"/>
    <p:sldLayoutId id="2147483691" r:id="rId19"/>
    <p:sldLayoutId id="2147483677" r:id="rId20"/>
    <p:sldLayoutId id="2147483692" r:id="rId21"/>
    <p:sldLayoutId id="2147483678" r:id="rId22"/>
    <p:sldLayoutId id="2147483710" r:id="rId23"/>
    <p:sldLayoutId id="2147483698" r:id="rId24"/>
    <p:sldLayoutId id="2147483699" r:id="rId25"/>
    <p:sldLayoutId id="2147483689" r:id="rId26"/>
    <p:sldLayoutId id="2147483713" r:id="rId27"/>
    <p:sldLayoutId id="2147483714" r:id="rId28"/>
    <p:sldLayoutId id="2147483664" r:id="rId29"/>
    <p:sldLayoutId id="2147483693" r:id="rId30"/>
    <p:sldLayoutId id="2147483684" r:id="rId31"/>
    <p:sldLayoutId id="2147483694" r:id="rId32"/>
    <p:sldLayoutId id="2147483687" r:id="rId33"/>
    <p:sldLayoutId id="2147483696" r:id="rId34"/>
    <p:sldLayoutId id="2147483680" r:id="rId35"/>
    <p:sldLayoutId id="2147483681" r:id="rId36"/>
    <p:sldLayoutId id="2147483697" r:id="rId37"/>
    <p:sldLayoutId id="2147483709" r:id="rId38"/>
    <p:sldLayoutId id="2147483685" r:id="rId39"/>
    <p:sldLayoutId id="2147483686" r:id="rId40"/>
    <p:sldLayoutId id="2147483665" r:id="rId41"/>
    <p:sldLayoutId id="2147483666" r:id="rId42"/>
    <p:sldLayoutId id="2147483667" r:id="rId43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15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377" rtl="0" eaLnBrk="1" latinLnBrk="0" hangingPunct="1">
        <a:lnSpc>
          <a:spcPct val="15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377" rtl="0" eaLnBrk="1" latinLnBrk="0" hangingPunct="1">
        <a:lnSpc>
          <a:spcPct val="15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-180000" algn="l" defTabSz="914377" rtl="0" eaLnBrk="1" latinLnBrk="0" hangingPunct="1">
        <a:lnSpc>
          <a:spcPct val="15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360000" indent="-180000" algn="l" defTabSz="914377" rtl="0" eaLnBrk="1" latinLnBrk="0" hangingPunct="1">
        <a:lnSpc>
          <a:spcPct val="150000"/>
        </a:lnSpc>
        <a:spcBef>
          <a:spcPts val="0"/>
        </a:spcBef>
        <a:spcAft>
          <a:spcPts val="600"/>
        </a:spcAft>
        <a:buFont typeface="Times New Roman" panose="02020603050405020304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2.xml"/><Relationship Id="rId6" Type="http://schemas.openxmlformats.org/officeDocument/2006/relationships/image" Target="../media/image8.png"/><Relationship Id="rId11" Type="http://schemas.openxmlformats.org/officeDocument/2006/relationships/image" Target="../media/image13.sv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2.xml"/><Relationship Id="rId6" Type="http://schemas.openxmlformats.org/officeDocument/2006/relationships/image" Target="../media/image8.png"/><Relationship Id="rId11" Type="http://schemas.openxmlformats.org/officeDocument/2006/relationships/image" Target="../media/image13.sv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64">
            <a:extLst>
              <a:ext uri="{FF2B5EF4-FFF2-40B4-BE49-F238E27FC236}">
                <a16:creationId xmlns:a16="http://schemas.microsoft.com/office/drawing/2014/main" id="{F032084D-E476-3927-7F15-8BBD868AB1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3999" y="2744676"/>
            <a:ext cx="11484001" cy="684882"/>
          </a:xfrm>
        </p:spPr>
        <p:txBody>
          <a:bodyPr/>
          <a:lstStyle/>
          <a:p>
            <a:r>
              <a:rPr lang="en-AU" dirty="0"/>
              <a:t>Learning map – </a:t>
            </a:r>
            <a:r>
              <a:rPr lang="en-AU" i="1" dirty="0"/>
              <a:t>The Sleepy Bear</a:t>
            </a:r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E9888BAE-4EAD-89B5-CF5B-EFBA113F3C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 dirty="0"/>
              <a:t>Stage 1</a:t>
            </a:r>
          </a:p>
        </p:txBody>
      </p:sp>
      <p:sp>
        <p:nvSpPr>
          <p:cNvPr id="2" name="Footer Placeholder 6">
            <a:extLst>
              <a:ext uri="{FF2B5EF4-FFF2-40B4-BE49-F238E27FC236}">
                <a16:creationId xmlns:a16="http://schemas.microsoft.com/office/drawing/2014/main" id="{C43C3005-DC00-79B0-6ED4-6E598ACCB1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5867118"/>
            <a:ext cx="4500000" cy="684882"/>
          </a:xfrm>
        </p:spPr>
        <p:txBody>
          <a:bodyPr/>
          <a:lstStyle/>
          <a:p>
            <a:r>
              <a:rPr lang="en-US" dirty="0">
                <a:latin typeface="+mn-lt"/>
              </a:rPr>
              <a:t>NSW Department of Education</a:t>
            </a:r>
            <a:endParaRPr lang="en-A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03715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7DC787A-F249-8387-D106-CFEE8A965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The Sleepy Bear</a:t>
            </a:r>
            <a:endParaRPr lang="en-AU" i="1" dirty="0"/>
          </a:p>
        </p:txBody>
      </p:sp>
      <p:sp>
        <p:nvSpPr>
          <p:cNvPr id="2" name="Text Placeholder 65">
            <a:extLst>
              <a:ext uri="{FF2B5EF4-FFF2-40B4-BE49-F238E27FC236}">
                <a16:creationId xmlns:a16="http://schemas.microsoft.com/office/drawing/2014/main" id="{58D91147-E265-FFA4-2905-3A1880399C59}"/>
              </a:ext>
            </a:extLst>
          </p:cNvPr>
          <p:cNvSpPr txBox="1">
            <a:spLocks/>
          </p:cNvSpPr>
          <p:nvPr/>
        </p:nvSpPr>
        <p:spPr>
          <a:xfrm>
            <a:off x="328363" y="905601"/>
            <a:ext cx="1319905" cy="471903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-180000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Times New Roman" panose="02020603050405020304" pitchFamily="18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rgbClr val="146CFD"/>
                </a:solidFill>
                <a:latin typeface="+mj-lt"/>
              </a:rPr>
              <a:t>Stage 1</a:t>
            </a:r>
          </a:p>
        </p:txBody>
      </p:sp>
      <p:grpSp>
        <p:nvGrpSpPr>
          <p:cNvPr id="10" name="Group 9" descr="A roadmap.&#10;'1. Introduction to book'. Under this is an icon of a bear.&#10;'2. Foods'. Under this is an icon of 2 carrots in the soil.&#10;'3. Colours and numbers'. A rainbow. &#10;'4. Building sentences'. A boy writes in a book. &#10;'5. Assessment criteria and practice task'. Two red speech bubbles.&#10;'6. Writing task'. Two people have a conversation as a third person films. &#10;'7. Feedback and goal setting'. A checklist and a bullseye arrow in target.&#10;'8. Language review'. A globe and a speech bubble icon with 2 arrows indicating a cycle.">
            <a:extLst>
              <a:ext uri="{FF2B5EF4-FFF2-40B4-BE49-F238E27FC236}">
                <a16:creationId xmlns:a16="http://schemas.microsoft.com/office/drawing/2014/main" id="{29795407-7304-A5AC-D9AD-A50E36B97F8E}"/>
              </a:ext>
            </a:extLst>
          </p:cNvPr>
          <p:cNvGrpSpPr/>
          <p:nvPr/>
        </p:nvGrpSpPr>
        <p:grpSpPr>
          <a:xfrm>
            <a:off x="360000" y="1191867"/>
            <a:ext cx="11195141" cy="5380607"/>
            <a:chOff x="360000" y="1191867"/>
            <a:chExt cx="11195141" cy="5380607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EF05DCD-96A0-EF3A-4031-B142FAF97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0000" y="1666992"/>
              <a:ext cx="10666828" cy="4363067"/>
            </a:xfrm>
            <a:prstGeom prst="rect">
              <a:avLst/>
            </a:prstGeom>
          </p:spPr>
        </p:pic>
        <p:grpSp>
          <p:nvGrpSpPr>
            <p:cNvPr id="79" name="Group 78" descr="1. Food.">
              <a:extLst>
                <a:ext uri="{FF2B5EF4-FFF2-40B4-BE49-F238E27FC236}">
                  <a16:creationId xmlns:a16="http://schemas.microsoft.com/office/drawing/2014/main" id="{62DD87E9-FB8B-1BD0-1F38-865D8580698E}"/>
                </a:ext>
              </a:extLst>
            </p:cNvPr>
            <p:cNvGrpSpPr/>
            <p:nvPr/>
          </p:nvGrpSpPr>
          <p:grpSpPr>
            <a:xfrm>
              <a:off x="2221354" y="1205227"/>
              <a:ext cx="2227815" cy="1448210"/>
              <a:chOff x="1632807" y="1192035"/>
              <a:chExt cx="2227815" cy="1448210"/>
            </a:xfrm>
          </p:grpSpPr>
          <p:sp>
            <p:nvSpPr>
              <p:cNvPr id="7" name="Text Placeholder 3">
                <a:extLst>
                  <a:ext uri="{FF2B5EF4-FFF2-40B4-BE49-F238E27FC236}">
                    <a16:creationId xmlns:a16="http://schemas.microsoft.com/office/drawing/2014/main" id="{9476CCFF-88C1-1A48-316E-070F740597D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632807" y="1192035"/>
                <a:ext cx="2227815" cy="4719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None/>
                  <a:defRPr sz="1200" b="0" i="0" kern="1200">
                    <a:solidFill>
                      <a:schemeClr val="tx1"/>
                    </a:solidFill>
                    <a:latin typeface="Montserrat" pitchFamily="2" charset="77"/>
                    <a:ea typeface="+mn-ea"/>
                    <a:cs typeface="+mn-cs"/>
                  </a:defRPr>
                </a:lvl1pPr>
                <a:lvl2pPr marL="266700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−"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2pPr>
                <a:lvl3pPr marL="4060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»"/>
                  <a:tabLst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3pPr>
                <a:lvl4pPr marL="40005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Courier New" panose="02070309020205020404" pitchFamily="49" charset="0"/>
                  <a:buNone/>
                  <a:defRPr sz="1400" b="0" i="0" kern="1200">
                    <a:solidFill>
                      <a:schemeClr val="tx2"/>
                    </a:solidFill>
                    <a:latin typeface="Montserrat Medium" panose="00000600000000000000" pitchFamily="2" charset="0"/>
                    <a:ea typeface="+mn-ea"/>
                    <a:cs typeface="+mn-cs"/>
                  </a:defRPr>
                </a:lvl4pPr>
                <a:lvl5pPr marL="6727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 sz="1100" b="0" i="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414457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671632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8806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85980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buFont typeface="+mj-lt"/>
                  <a:buAutoNum type="arabicPeriod"/>
                </a:pPr>
                <a:r>
                  <a:rPr lang="en-AU" sz="1600" dirty="0">
                    <a:latin typeface="+mn-lt"/>
                  </a:rPr>
                  <a:t>Introduction to book</a:t>
                </a:r>
              </a:p>
            </p:txBody>
          </p:sp>
          <p:pic>
            <p:nvPicPr>
              <p:cNvPr id="32" name="Picture 31">
                <a:extLst>
                  <a:ext uri="{FF2B5EF4-FFF2-40B4-BE49-F238E27FC236}">
                    <a16:creationId xmlns:a16="http://schemas.microsoft.com/office/drawing/2014/main" id="{C7D2823B-FE1A-66A7-E644-FB3F6B895E1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95770" y="1986320"/>
                <a:ext cx="660809" cy="653925"/>
              </a:xfrm>
              <a:prstGeom prst="rect">
                <a:avLst/>
              </a:prstGeom>
            </p:spPr>
          </p:pic>
        </p:grpSp>
        <p:grpSp>
          <p:nvGrpSpPr>
            <p:cNvPr id="80" name="Group 79" descr="2. Questions.">
              <a:extLst>
                <a:ext uri="{FF2B5EF4-FFF2-40B4-BE49-F238E27FC236}">
                  <a16:creationId xmlns:a16="http://schemas.microsoft.com/office/drawing/2014/main" id="{A94F73FA-FEDD-D597-4657-3BC5B954C49F}"/>
                </a:ext>
              </a:extLst>
            </p:cNvPr>
            <p:cNvGrpSpPr/>
            <p:nvPr/>
          </p:nvGrpSpPr>
          <p:grpSpPr>
            <a:xfrm>
              <a:off x="4273800" y="1205227"/>
              <a:ext cx="1473168" cy="1437339"/>
              <a:chOff x="3837366" y="1202906"/>
              <a:chExt cx="1473168" cy="1437339"/>
            </a:xfrm>
          </p:grpSpPr>
          <p:sp>
            <p:nvSpPr>
              <p:cNvPr id="44" name="Text Placeholder 3">
                <a:extLst>
                  <a:ext uri="{FF2B5EF4-FFF2-40B4-BE49-F238E27FC236}">
                    <a16:creationId xmlns:a16="http://schemas.microsoft.com/office/drawing/2014/main" id="{D173BCDC-50C1-8AF1-52C6-3FA9C16B478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37366" y="1202906"/>
                <a:ext cx="1473168" cy="4719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None/>
                  <a:defRPr sz="1200" b="0" i="0" kern="1200">
                    <a:solidFill>
                      <a:schemeClr val="tx1"/>
                    </a:solidFill>
                    <a:latin typeface="Montserrat" pitchFamily="2" charset="77"/>
                    <a:ea typeface="+mn-ea"/>
                    <a:cs typeface="+mn-cs"/>
                  </a:defRPr>
                </a:lvl1pPr>
                <a:lvl2pPr marL="266700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−"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2pPr>
                <a:lvl3pPr marL="4060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»"/>
                  <a:tabLst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3pPr>
                <a:lvl4pPr marL="40005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Courier New" panose="02070309020205020404" pitchFamily="49" charset="0"/>
                  <a:buNone/>
                  <a:defRPr sz="1400" b="0" i="0" kern="1200">
                    <a:solidFill>
                      <a:schemeClr val="tx2"/>
                    </a:solidFill>
                    <a:latin typeface="Montserrat Medium" panose="00000600000000000000" pitchFamily="2" charset="0"/>
                    <a:ea typeface="+mn-ea"/>
                    <a:cs typeface="+mn-cs"/>
                  </a:defRPr>
                </a:lvl4pPr>
                <a:lvl5pPr marL="6727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 sz="1100" b="0" i="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414457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671632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8806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85980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buFont typeface="+mj-lt"/>
                  <a:buAutoNum type="arabicPeriod" startAt="2"/>
                </a:pPr>
                <a:r>
                  <a:rPr lang="en-AU" sz="1600" dirty="0">
                    <a:latin typeface="+mn-lt"/>
                  </a:rPr>
                  <a:t>Foods</a:t>
                </a:r>
              </a:p>
            </p:txBody>
          </p:sp>
          <p:pic>
            <p:nvPicPr>
              <p:cNvPr id="45" name="Picture 44">
                <a:extLst>
                  <a:ext uri="{FF2B5EF4-FFF2-40B4-BE49-F238E27FC236}">
                    <a16:creationId xmlns:a16="http://schemas.microsoft.com/office/drawing/2014/main" id="{4F88FB29-D62C-1450-4F69-233AFB6A985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243546" y="1986320"/>
                <a:ext cx="660809" cy="653925"/>
              </a:xfrm>
              <a:prstGeom prst="rect">
                <a:avLst/>
              </a:prstGeom>
            </p:spPr>
          </p:pic>
        </p:grpSp>
        <p:grpSp>
          <p:nvGrpSpPr>
            <p:cNvPr id="81" name="Group 80" descr="3. Menus.">
              <a:extLst>
                <a:ext uri="{FF2B5EF4-FFF2-40B4-BE49-F238E27FC236}">
                  <a16:creationId xmlns:a16="http://schemas.microsoft.com/office/drawing/2014/main" id="{6F0EFC09-646B-C78F-8F69-59375B24EC27}"/>
                </a:ext>
              </a:extLst>
            </p:cNvPr>
            <p:cNvGrpSpPr/>
            <p:nvPr/>
          </p:nvGrpSpPr>
          <p:grpSpPr>
            <a:xfrm>
              <a:off x="6320054" y="1191867"/>
              <a:ext cx="1928588" cy="1452815"/>
              <a:chOff x="6320054" y="1191867"/>
              <a:chExt cx="1928588" cy="1452815"/>
            </a:xfrm>
          </p:grpSpPr>
          <p:sp>
            <p:nvSpPr>
              <p:cNvPr id="48" name="Text Placeholder 3">
                <a:extLst>
                  <a:ext uri="{FF2B5EF4-FFF2-40B4-BE49-F238E27FC236}">
                    <a16:creationId xmlns:a16="http://schemas.microsoft.com/office/drawing/2014/main" id="{1ED1529D-5CE3-65C4-CEA6-5EA5442D4B8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20054" y="1191867"/>
                <a:ext cx="1928588" cy="6443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None/>
                  <a:defRPr sz="1200" b="0" i="0" kern="1200">
                    <a:solidFill>
                      <a:schemeClr val="tx1"/>
                    </a:solidFill>
                    <a:latin typeface="Montserrat" pitchFamily="2" charset="77"/>
                    <a:ea typeface="+mn-ea"/>
                    <a:cs typeface="+mn-cs"/>
                  </a:defRPr>
                </a:lvl1pPr>
                <a:lvl2pPr marL="266700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−"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2pPr>
                <a:lvl3pPr marL="4060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»"/>
                  <a:tabLst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3pPr>
                <a:lvl4pPr marL="40005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Courier New" panose="02070309020205020404" pitchFamily="49" charset="0"/>
                  <a:buNone/>
                  <a:defRPr sz="1400" b="0" i="0" kern="1200">
                    <a:solidFill>
                      <a:schemeClr val="tx2"/>
                    </a:solidFill>
                    <a:latin typeface="Montserrat Medium" panose="00000600000000000000" pitchFamily="2" charset="0"/>
                    <a:ea typeface="+mn-ea"/>
                    <a:cs typeface="+mn-cs"/>
                  </a:defRPr>
                </a:lvl4pPr>
                <a:lvl5pPr marL="6727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 sz="1100" b="0" i="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414457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671632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8806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85980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buFont typeface="+mj-lt"/>
                  <a:buAutoNum type="arabicPeriod" startAt="3"/>
                </a:pPr>
                <a:r>
                  <a:rPr lang="en-AU" sz="1600" dirty="0">
                    <a:latin typeface="+mn-lt"/>
                  </a:rPr>
                  <a:t>Colours and numbers</a:t>
                </a:r>
              </a:p>
            </p:txBody>
          </p:sp>
          <p:pic>
            <p:nvPicPr>
              <p:cNvPr id="49" name="Picture 48">
                <a:extLst>
                  <a:ext uri="{FF2B5EF4-FFF2-40B4-BE49-F238E27FC236}">
                    <a16:creationId xmlns:a16="http://schemas.microsoft.com/office/drawing/2014/main" id="{1C65AAB2-69A1-7389-A73E-3669FEB977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589150" y="1990757"/>
                <a:ext cx="660809" cy="653925"/>
              </a:xfrm>
              <a:prstGeom prst="rect">
                <a:avLst/>
              </a:prstGeom>
            </p:spPr>
          </p:pic>
        </p:grpSp>
        <p:grpSp>
          <p:nvGrpSpPr>
            <p:cNvPr id="82" name="Group 81" descr="4. Chatterbox.">
              <a:extLst>
                <a:ext uri="{FF2B5EF4-FFF2-40B4-BE49-F238E27FC236}">
                  <a16:creationId xmlns:a16="http://schemas.microsoft.com/office/drawing/2014/main" id="{8A6374F4-AEC5-EC8F-0DBB-12E6123D14D8}"/>
                </a:ext>
              </a:extLst>
            </p:cNvPr>
            <p:cNvGrpSpPr/>
            <p:nvPr/>
          </p:nvGrpSpPr>
          <p:grpSpPr>
            <a:xfrm>
              <a:off x="8248642" y="1207457"/>
              <a:ext cx="1750722" cy="1437225"/>
              <a:chOff x="8248642" y="1207457"/>
              <a:chExt cx="1750722" cy="1437225"/>
            </a:xfrm>
          </p:grpSpPr>
          <p:sp>
            <p:nvSpPr>
              <p:cNvPr id="52" name="Text Placeholder 3">
                <a:extLst>
                  <a:ext uri="{FF2B5EF4-FFF2-40B4-BE49-F238E27FC236}">
                    <a16:creationId xmlns:a16="http://schemas.microsoft.com/office/drawing/2014/main" id="{CB634D5D-97A1-78E6-3E2C-714F438685D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248642" y="1207457"/>
                <a:ext cx="1750722" cy="4719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None/>
                  <a:defRPr sz="1200" b="0" i="0" kern="1200">
                    <a:solidFill>
                      <a:schemeClr val="tx1"/>
                    </a:solidFill>
                    <a:latin typeface="Montserrat" pitchFamily="2" charset="77"/>
                    <a:ea typeface="+mn-ea"/>
                    <a:cs typeface="+mn-cs"/>
                  </a:defRPr>
                </a:lvl1pPr>
                <a:lvl2pPr marL="266700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−"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2pPr>
                <a:lvl3pPr marL="4060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»"/>
                  <a:tabLst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3pPr>
                <a:lvl4pPr marL="40005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Courier New" panose="02070309020205020404" pitchFamily="49" charset="0"/>
                  <a:buNone/>
                  <a:defRPr sz="1400" b="0" i="0" kern="1200">
                    <a:solidFill>
                      <a:schemeClr val="tx2"/>
                    </a:solidFill>
                    <a:latin typeface="Montserrat Medium" panose="00000600000000000000" pitchFamily="2" charset="0"/>
                    <a:ea typeface="+mn-ea"/>
                    <a:cs typeface="+mn-cs"/>
                  </a:defRPr>
                </a:lvl4pPr>
                <a:lvl5pPr marL="6727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 sz="1100" b="0" i="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414457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671632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8806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85980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buFont typeface="+mj-lt"/>
                  <a:buAutoNum type="arabicPeriod" startAt="4"/>
                </a:pPr>
                <a:r>
                  <a:rPr lang="en-US" sz="1600" dirty="0">
                    <a:latin typeface="+mn-lt"/>
                  </a:rPr>
                  <a:t>Building sentences</a:t>
                </a:r>
                <a:endParaRPr lang="en-AU" sz="1600" dirty="0">
                  <a:latin typeface="+mn-lt"/>
                </a:endParaRPr>
              </a:p>
            </p:txBody>
          </p:sp>
          <p:pic>
            <p:nvPicPr>
              <p:cNvPr id="53" name="Picture 52">
                <a:extLst>
                  <a:ext uri="{FF2B5EF4-FFF2-40B4-BE49-F238E27FC236}">
                    <a16:creationId xmlns:a16="http://schemas.microsoft.com/office/drawing/2014/main" id="{5E386324-698E-0CCC-01C6-775C9867E35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787254" y="1990757"/>
                <a:ext cx="660809" cy="653925"/>
              </a:xfrm>
              <a:prstGeom prst="rect">
                <a:avLst/>
              </a:prstGeom>
            </p:spPr>
          </p:pic>
        </p:grpSp>
        <p:grpSp>
          <p:nvGrpSpPr>
            <p:cNvPr id="83" name="Group 82" descr="5. Assessment criteria.">
              <a:extLst>
                <a:ext uri="{FF2B5EF4-FFF2-40B4-BE49-F238E27FC236}">
                  <a16:creationId xmlns:a16="http://schemas.microsoft.com/office/drawing/2014/main" id="{F4AAAE09-754F-5E3A-CAED-E040E1A797CB}"/>
                </a:ext>
              </a:extLst>
            </p:cNvPr>
            <p:cNvGrpSpPr/>
            <p:nvPr/>
          </p:nvGrpSpPr>
          <p:grpSpPr>
            <a:xfrm>
              <a:off x="7096836" y="3490436"/>
              <a:ext cx="4458305" cy="657322"/>
              <a:chOff x="7096836" y="3490436"/>
              <a:chExt cx="4458305" cy="657322"/>
            </a:xfrm>
          </p:grpSpPr>
          <p:sp>
            <p:nvSpPr>
              <p:cNvPr id="56" name="Text Placeholder 3">
                <a:extLst>
                  <a:ext uri="{FF2B5EF4-FFF2-40B4-BE49-F238E27FC236}">
                    <a16:creationId xmlns:a16="http://schemas.microsoft.com/office/drawing/2014/main" id="{D854D3A0-33E9-031B-17A8-B6AC871176A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96836" y="3490436"/>
                <a:ext cx="3496429" cy="6014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None/>
                  <a:defRPr sz="1200" b="0" i="0" kern="1200">
                    <a:solidFill>
                      <a:schemeClr val="tx1"/>
                    </a:solidFill>
                    <a:latin typeface="Montserrat" pitchFamily="2" charset="77"/>
                    <a:ea typeface="+mn-ea"/>
                    <a:cs typeface="+mn-cs"/>
                  </a:defRPr>
                </a:lvl1pPr>
                <a:lvl2pPr marL="266700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−"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2pPr>
                <a:lvl3pPr marL="4060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»"/>
                  <a:tabLst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3pPr>
                <a:lvl4pPr marL="40005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Courier New" panose="02070309020205020404" pitchFamily="49" charset="0"/>
                  <a:buNone/>
                  <a:defRPr sz="1400" b="0" i="0" kern="1200">
                    <a:solidFill>
                      <a:schemeClr val="tx2"/>
                    </a:solidFill>
                    <a:latin typeface="Montserrat Medium" panose="00000600000000000000" pitchFamily="2" charset="0"/>
                    <a:ea typeface="+mn-ea"/>
                    <a:cs typeface="+mn-cs"/>
                  </a:defRPr>
                </a:lvl4pPr>
                <a:lvl5pPr marL="6727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 sz="1100" b="0" i="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414457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671632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8806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85980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buFont typeface="+mj-lt"/>
                  <a:buAutoNum type="arabicPeriod" startAt="5"/>
                </a:pPr>
                <a:r>
                  <a:rPr lang="en-AU" sz="1600" dirty="0">
                    <a:latin typeface="+mn-lt"/>
                  </a:rPr>
                  <a:t>Assessment criteria and practice task</a:t>
                </a:r>
              </a:p>
            </p:txBody>
          </p:sp>
          <p:pic>
            <p:nvPicPr>
              <p:cNvPr id="57" name="Picture 56">
                <a:extLst>
                  <a:ext uri="{FF2B5EF4-FFF2-40B4-BE49-F238E27FC236}">
                    <a16:creationId xmlns:a16="http://schemas.microsoft.com/office/drawing/2014/main" id="{22634AC9-0BB7-986C-B5D3-8A3B9AE23EB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161311" y="3493834"/>
                <a:ext cx="660199" cy="653924"/>
              </a:xfrm>
              <a:prstGeom prst="rect">
                <a:avLst/>
              </a:prstGeom>
            </p:spPr>
          </p:pic>
          <p:pic>
            <p:nvPicPr>
              <p:cNvPr id="75" name="Picture 74">
                <a:extLst>
                  <a:ext uri="{FF2B5EF4-FFF2-40B4-BE49-F238E27FC236}">
                    <a16:creationId xmlns:a16="http://schemas.microsoft.com/office/drawing/2014/main" id="{7846B87D-3B7E-0DAB-79FE-C3DFA9A392C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10883590" y="3631467"/>
                <a:ext cx="671551" cy="435600"/>
              </a:xfrm>
              <a:prstGeom prst="rect">
                <a:avLst/>
              </a:prstGeom>
            </p:spPr>
          </p:pic>
        </p:grpSp>
        <p:grpSp>
          <p:nvGrpSpPr>
            <p:cNvPr id="84" name="Group 83" descr="6. Task – order food.&#10;">
              <a:extLst>
                <a:ext uri="{FF2B5EF4-FFF2-40B4-BE49-F238E27FC236}">
                  <a16:creationId xmlns:a16="http://schemas.microsoft.com/office/drawing/2014/main" id="{2E90354D-F4E6-7DE1-E25D-9C619B99B39C}"/>
                </a:ext>
              </a:extLst>
            </p:cNvPr>
            <p:cNvGrpSpPr/>
            <p:nvPr/>
          </p:nvGrpSpPr>
          <p:grpSpPr>
            <a:xfrm>
              <a:off x="6974829" y="4513558"/>
              <a:ext cx="2121874" cy="1717845"/>
              <a:chOff x="6974829" y="4513558"/>
              <a:chExt cx="2121874" cy="1717845"/>
            </a:xfrm>
          </p:grpSpPr>
          <p:sp>
            <p:nvSpPr>
              <p:cNvPr id="60" name="Text Placeholder 3">
                <a:extLst>
                  <a:ext uri="{FF2B5EF4-FFF2-40B4-BE49-F238E27FC236}">
                    <a16:creationId xmlns:a16="http://schemas.microsoft.com/office/drawing/2014/main" id="{7783200A-B140-4709-A059-931828C39ED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74829" y="5759500"/>
                <a:ext cx="2121874" cy="4719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None/>
                  <a:defRPr sz="1200" b="0" i="0" kern="1200">
                    <a:solidFill>
                      <a:schemeClr val="tx1"/>
                    </a:solidFill>
                    <a:latin typeface="Montserrat" pitchFamily="2" charset="77"/>
                    <a:ea typeface="+mn-ea"/>
                    <a:cs typeface="+mn-cs"/>
                  </a:defRPr>
                </a:lvl1pPr>
                <a:lvl2pPr marL="266700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−"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2pPr>
                <a:lvl3pPr marL="4060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»"/>
                  <a:tabLst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3pPr>
                <a:lvl4pPr marL="40005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Courier New" panose="02070309020205020404" pitchFamily="49" charset="0"/>
                  <a:buNone/>
                  <a:defRPr sz="1400" b="0" i="0" kern="1200">
                    <a:solidFill>
                      <a:schemeClr val="tx2"/>
                    </a:solidFill>
                    <a:latin typeface="Montserrat Medium" panose="00000600000000000000" pitchFamily="2" charset="0"/>
                    <a:ea typeface="+mn-ea"/>
                    <a:cs typeface="+mn-cs"/>
                  </a:defRPr>
                </a:lvl4pPr>
                <a:lvl5pPr marL="6727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 sz="1100" b="0" i="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414457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671632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8806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85980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buFont typeface="+mj-lt"/>
                  <a:buAutoNum type="arabicPeriod" startAt="6"/>
                </a:pPr>
                <a:r>
                  <a:rPr lang="en-AU" sz="1600" dirty="0">
                    <a:latin typeface="+mn-lt"/>
                  </a:rPr>
                  <a:t>Writing task</a:t>
                </a:r>
              </a:p>
            </p:txBody>
          </p:sp>
          <p:pic>
            <p:nvPicPr>
              <p:cNvPr id="62" name="Picture 61">
                <a:extLst>
                  <a:ext uri="{FF2B5EF4-FFF2-40B4-BE49-F238E27FC236}">
                    <a16:creationId xmlns:a16="http://schemas.microsoft.com/office/drawing/2014/main" id="{8B4A7D36-AC4D-741B-E6B0-439771E61B4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604506" y="4513558"/>
                <a:ext cx="608900" cy="653925"/>
              </a:xfrm>
              <a:prstGeom prst="rect">
                <a:avLst/>
              </a:prstGeom>
            </p:spPr>
          </p:pic>
          <p:pic>
            <p:nvPicPr>
              <p:cNvPr id="78" name="Picture 77" descr="Two people engaged in a communication task, with another person filming the interaction.">
                <a:extLst>
                  <a:ext uri="{FF2B5EF4-FFF2-40B4-BE49-F238E27FC236}">
                    <a16:creationId xmlns:a16="http://schemas.microsoft.com/office/drawing/2014/main" id="{C2B07BAF-9E42-ED9E-51D5-71EC1E44A78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470323" y="5179395"/>
                <a:ext cx="1005168" cy="657225"/>
              </a:xfrm>
              <a:prstGeom prst="rect">
                <a:avLst/>
              </a:prstGeom>
            </p:spPr>
          </p:pic>
        </p:grpSp>
        <p:grpSp>
          <p:nvGrpSpPr>
            <p:cNvPr id="85" name="Group 84" descr="7. Feedback and goal setting.">
              <a:extLst>
                <a:ext uri="{FF2B5EF4-FFF2-40B4-BE49-F238E27FC236}">
                  <a16:creationId xmlns:a16="http://schemas.microsoft.com/office/drawing/2014/main" id="{CD9A85DC-2704-94BA-BDE9-DCE51CC62DAF}"/>
                </a:ext>
              </a:extLst>
            </p:cNvPr>
            <p:cNvGrpSpPr/>
            <p:nvPr/>
          </p:nvGrpSpPr>
          <p:grpSpPr>
            <a:xfrm>
              <a:off x="4793622" y="4513800"/>
              <a:ext cx="1852094" cy="2058674"/>
              <a:chOff x="4793622" y="4513800"/>
              <a:chExt cx="1852094" cy="2058674"/>
            </a:xfrm>
          </p:grpSpPr>
          <p:pic>
            <p:nvPicPr>
              <p:cNvPr id="64" name="Picture 63">
                <a:extLst>
                  <a:ext uri="{FF2B5EF4-FFF2-40B4-BE49-F238E27FC236}">
                    <a16:creationId xmlns:a16="http://schemas.microsoft.com/office/drawing/2014/main" id="{77DC88EE-3BB1-1788-7D3D-D6C675EC207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423299" y="4513800"/>
                <a:ext cx="608900" cy="653925"/>
              </a:xfrm>
              <a:prstGeom prst="rect">
                <a:avLst/>
              </a:prstGeom>
            </p:spPr>
          </p:pic>
          <p:sp>
            <p:nvSpPr>
              <p:cNvPr id="66" name="Text Placeholder 3">
                <a:extLst>
                  <a:ext uri="{FF2B5EF4-FFF2-40B4-BE49-F238E27FC236}">
                    <a16:creationId xmlns:a16="http://schemas.microsoft.com/office/drawing/2014/main" id="{4C2480CB-28D6-A0F0-393E-84EC23662F0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93622" y="5759500"/>
                <a:ext cx="1852094" cy="812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None/>
                  <a:defRPr sz="1200" b="0" i="0" kern="1200">
                    <a:solidFill>
                      <a:schemeClr val="tx1"/>
                    </a:solidFill>
                    <a:latin typeface="Montserrat" pitchFamily="2" charset="77"/>
                    <a:ea typeface="+mn-ea"/>
                    <a:cs typeface="+mn-cs"/>
                  </a:defRPr>
                </a:lvl1pPr>
                <a:lvl2pPr marL="266700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−"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2pPr>
                <a:lvl3pPr marL="4060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»"/>
                  <a:tabLst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3pPr>
                <a:lvl4pPr marL="40005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Courier New" panose="02070309020205020404" pitchFamily="49" charset="0"/>
                  <a:buNone/>
                  <a:defRPr sz="1400" b="0" i="0" kern="1200">
                    <a:solidFill>
                      <a:schemeClr val="tx2"/>
                    </a:solidFill>
                    <a:latin typeface="Montserrat Medium" panose="00000600000000000000" pitchFamily="2" charset="0"/>
                    <a:ea typeface="+mn-ea"/>
                    <a:cs typeface="+mn-cs"/>
                  </a:defRPr>
                </a:lvl4pPr>
                <a:lvl5pPr marL="6727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 sz="1100" b="0" i="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414457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671632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8806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85980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buFont typeface="+mj-lt"/>
                  <a:buAutoNum type="arabicPeriod" startAt="7"/>
                </a:pPr>
                <a:r>
                  <a:rPr lang="en-AU" sz="1600" dirty="0">
                    <a:latin typeface="+mn-lt"/>
                  </a:rPr>
                  <a:t>Feedback and goal setting</a:t>
                </a:r>
              </a:p>
            </p:txBody>
          </p:sp>
          <p:pic>
            <p:nvPicPr>
              <p:cNvPr id="77" name="Picture 76" descr="Checklist with a target">
                <a:extLst>
                  <a:ext uri="{FF2B5EF4-FFF2-40B4-BE49-F238E27FC236}">
                    <a16:creationId xmlns:a16="http://schemas.microsoft.com/office/drawing/2014/main" id="{45EC2B0E-5E9A-6A5E-FDCC-8537F494A35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495925" y="5248215"/>
                <a:ext cx="600075" cy="514350"/>
              </a:xfrm>
              <a:prstGeom prst="rect">
                <a:avLst/>
              </a:prstGeom>
            </p:spPr>
          </p:pic>
        </p:grpSp>
        <p:grpSp>
          <p:nvGrpSpPr>
            <p:cNvPr id="86" name="Group 85" descr="8. Language review.">
              <a:extLst>
                <a:ext uri="{FF2B5EF4-FFF2-40B4-BE49-F238E27FC236}">
                  <a16:creationId xmlns:a16="http://schemas.microsoft.com/office/drawing/2014/main" id="{E38E9228-8900-132C-D6FF-22A5E64E4ED7}"/>
                </a:ext>
              </a:extLst>
            </p:cNvPr>
            <p:cNvGrpSpPr/>
            <p:nvPr/>
          </p:nvGrpSpPr>
          <p:grpSpPr>
            <a:xfrm>
              <a:off x="2568700" y="4513558"/>
              <a:ext cx="1473169" cy="1702080"/>
              <a:chOff x="2568700" y="4513558"/>
              <a:chExt cx="1473169" cy="1702080"/>
            </a:xfrm>
          </p:grpSpPr>
          <p:pic>
            <p:nvPicPr>
              <p:cNvPr id="68" name="Picture 67">
                <a:extLst>
                  <a:ext uri="{FF2B5EF4-FFF2-40B4-BE49-F238E27FC236}">
                    <a16:creationId xmlns:a16="http://schemas.microsoft.com/office/drawing/2014/main" id="{FCBD7D72-5A68-424E-932E-E932C135A17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08915" y="4513558"/>
                <a:ext cx="608900" cy="653925"/>
              </a:xfrm>
              <a:prstGeom prst="rect">
                <a:avLst/>
              </a:prstGeom>
            </p:spPr>
          </p:pic>
          <p:sp>
            <p:nvSpPr>
              <p:cNvPr id="70" name="Text Placeholder 3">
                <a:extLst>
                  <a:ext uri="{FF2B5EF4-FFF2-40B4-BE49-F238E27FC236}">
                    <a16:creationId xmlns:a16="http://schemas.microsoft.com/office/drawing/2014/main" id="{8ACD63C0-8D48-D641-F19E-605655CBAAA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68700" y="5743735"/>
                <a:ext cx="1473169" cy="4719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None/>
                  <a:defRPr sz="1200" b="0" i="0" kern="1200">
                    <a:solidFill>
                      <a:schemeClr val="tx1"/>
                    </a:solidFill>
                    <a:latin typeface="Montserrat" pitchFamily="2" charset="77"/>
                    <a:ea typeface="+mn-ea"/>
                    <a:cs typeface="+mn-cs"/>
                  </a:defRPr>
                </a:lvl1pPr>
                <a:lvl2pPr marL="266700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−"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2pPr>
                <a:lvl3pPr marL="4060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»"/>
                  <a:tabLst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3pPr>
                <a:lvl4pPr marL="40005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Courier New" panose="02070309020205020404" pitchFamily="49" charset="0"/>
                  <a:buNone/>
                  <a:defRPr sz="1400" b="0" i="0" kern="1200">
                    <a:solidFill>
                      <a:schemeClr val="tx2"/>
                    </a:solidFill>
                    <a:latin typeface="Montserrat Medium" panose="00000600000000000000" pitchFamily="2" charset="0"/>
                    <a:ea typeface="+mn-ea"/>
                    <a:cs typeface="+mn-cs"/>
                  </a:defRPr>
                </a:lvl4pPr>
                <a:lvl5pPr marL="6727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 sz="1100" b="0" i="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414457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671632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8806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85980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buFont typeface="+mj-lt"/>
                  <a:buAutoNum type="arabicPeriod" startAt="8"/>
                </a:pPr>
                <a:r>
                  <a:rPr lang="en-AU" sz="1600" dirty="0">
                    <a:latin typeface="+mn-lt"/>
                  </a:rPr>
                  <a:t>Language review</a:t>
                </a:r>
              </a:p>
            </p:txBody>
          </p:sp>
          <p:pic>
            <p:nvPicPr>
              <p:cNvPr id="76" name="Picture 75" descr="An icon that is half a speech bubble, and half a globe image. Arrows curve around the image in a circular direction.">
                <a:extLst>
                  <a:ext uri="{FF2B5EF4-FFF2-40B4-BE49-F238E27FC236}">
                    <a16:creationId xmlns:a16="http://schemas.microsoft.com/office/drawing/2014/main" id="{043D6776-ADB6-AE8B-CA17-BC399C78FE4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046665" y="5267205"/>
                <a:ext cx="533400" cy="523875"/>
              </a:xfrm>
              <a:prstGeom prst="rect">
                <a:avLst/>
              </a:prstGeom>
            </p:spPr>
          </p:pic>
        </p:grpSp>
        <p:pic>
          <p:nvPicPr>
            <p:cNvPr id="3" name="Picture 55" descr="Bear">
              <a:extLst>
                <a:ext uri="{FF2B5EF4-FFF2-40B4-BE49-F238E27FC236}">
                  <a16:creationId xmlns:a16="http://schemas.microsoft.com/office/drawing/2014/main" id="{3A1D8F7E-88A8-C9BF-B072-5C6200FCAE7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523734" y="2751159"/>
              <a:ext cx="721105" cy="424976"/>
            </a:xfrm>
            <a:prstGeom prst="rect">
              <a:avLst/>
            </a:prstGeom>
          </p:spPr>
        </p:pic>
        <p:pic>
          <p:nvPicPr>
            <p:cNvPr id="6" name="Graphic 5" descr="2 carrots">
              <a:extLst>
                <a:ext uri="{FF2B5EF4-FFF2-40B4-BE49-F238E27FC236}">
                  <a16:creationId xmlns:a16="http://schemas.microsoft.com/office/drawing/2014/main" id="{059AB77B-3991-BCAF-A46B-631A7B05980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rcRect/>
            <a:stretch>
              <a:fillRect/>
            </a:stretch>
          </p:blipFill>
          <p:spPr>
            <a:xfrm>
              <a:off x="4597694" y="2723056"/>
              <a:ext cx="898231" cy="662563"/>
            </a:xfrm>
            <a:prstGeom prst="rect">
              <a:avLst/>
            </a:prstGeom>
          </p:spPr>
        </p:pic>
        <p:pic>
          <p:nvPicPr>
            <p:cNvPr id="8" name="Picture 57" descr="Rainbow">
              <a:extLst>
                <a:ext uri="{FF2B5EF4-FFF2-40B4-BE49-F238E27FC236}">
                  <a16:creationId xmlns:a16="http://schemas.microsoft.com/office/drawing/2014/main" id="{F5606F50-3AE7-B105-BDE6-E13EA0CC0564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6551819" y="2758280"/>
              <a:ext cx="828822" cy="558503"/>
            </a:xfrm>
            <a:prstGeom prst="rect">
              <a:avLst/>
            </a:prstGeom>
          </p:spPr>
        </p:pic>
        <p:pic>
          <p:nvPicPr>
            <p:cNvPr id="9" name="Picture 58" descr="A child reading">
              <a:extLst>
                <a:ext uri="{FF2B5EF4-FFF2-40B4-BE49-F238E27FC236}">
                  <a16:creationId xmlns:a16="http://schemas.microsoft.com/office/drawing/2014/main" id="{0D99C199-1940-BE9B-19B7-5ADDE89BA263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845050" y="2687301"/>
              <a:ext cx="665843" cy="741699"/>
            </a:xfrm>
            <a:prstGeom prst="rect">
              <a:avLst/>
            </a:prstGeom>
          </p:spPr>
        </p:pic>
      </p:grpSp>
      <p:sp>
        <p:nvSpPr>
          <p:cNvPr id="87" name="Slide Number Placeholder 86">
            <a:extLst>
              <a:ext uri="{FF2B5EF4-FFF2-40B4-BE49-F238E27FC236}">
                <a16:creationId xmlns:a16="http://schemas.microsoft.com/office/drawing/2014/main" id="{FCD031FC-6C3E-20CF-6909-2599F9D28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4806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7DC787A-F249-8387-D106-CFEE8A965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i="1"/>
              <a:t>Η Νυσταγμένη Αρκούδα</a:t>
            </a:r>
            <a:endParaRPr lang="en-AU" i="1" dirty="0"/>
          </a:p>
        </p:txBody>
      </p:sp>
      <p:sp>
        <p:nvSpPr>
          <p:cNvPr id="87" name="Slide Number Placeholder 86">
            <a:extLst>
              <a:ext uri="{FF2B5EF4-FFF2-40B4-BE49-F238E27FC236}">
                <a16:creationId xmlns:a16="http://schemas.microsoft.com/office/drawing/2014/main" id="{FCD031FC-6C3E-20CF-6909-2599F9D28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3</a:t>
            </a:fld>
            <a:endParaRPr lang="en-AU"/>
          </a:p>
        </p:txBody>
      </p:sp>
      <p:sp>
        <p:nvSpPr>
          <p:cNvPr id="2" name="Text Placeholder 65">
            <a:extLst>
              <a:ext uri="{FF2B5EF4-FFF2-40B4-BE49-F238E27FC236}">
                <a16:creationId xmlns:a16="http://schemas.microsoft.com/office/drawing/2014/main" id="{58D91147-E265-FFA4-2905-3A1880399C59}"/>
              </a:ext>
            </a:extLst>
          </p:cNvPr>
          <p:cNvSpPr txBox="1">
            <a:spLocks/>
          </p:cNvSpPr>
          <p:nvPr/>
        </p:nvSpPr>
        <p:spPr>
          <a:xfrm>
            <a:off x="328363" y="905601"/>
            <a:ext cx="2700000" cy="1080000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-180000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Times New Roman" panose="02020603050405020304" pitchFamily="18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rgbClr val="146CFD"/>
                </a:solidFill>
                <a:latin typeface="+mj-lt"/>
              </a:rPr>
              <a:t>Stage 1</a:t>
            </a:r>
          </a:p>
        </p:txBody>
      </p:sp>
      <p:grpSp>
        <p:nvGrpSpPr>
          <p:cNvPr id="12" name="Group 11" descr="A roadmap. All text is in Greek.&#10;'1. Εισαγωγη'. Under this is an icon of a bear.&#10;'2. Τρόφιμα'. Under this is an icon of 2 carrots in the soil.&#10;'3. Τα χρώματα και οι αριθμοί'. A rainbow. &#10;'4. Γράφοντας προτάσεις'. A boy writes in a book. &#10;'5. Κριτήρια αξιολόγησης και πρακτική άσκηση'. Two red speech bubbles.&#10;'6. Γραπτή εργασία'. Two people have a conversation as a third person films. &#10;'7. Ανατροφοδότηση και καθορισμός στόχων'. A checklist and a bullseye arrow in target.&#10;'8. Γλωσσική αναθεώρηση  '. A globe and a speech bubble icon with 2 arrows indicating a cycle.">
            <a:extLst>
              <a:ext uri="{FF2B5EF4-FFF2-40B4-BE49-F238E27FC236}">
                <a16:creationId xmlns:a16="http://schemas.microsoft.com/office/drawing/2014/main" id="{2A5ECD37-BABB-919F-AA87-C9D15AE04536}"/>
              </a:ext>
            </a:extLst>
          </p:cNvPr>
          <p:cNvGrpSpPr/>
          <p:nvPr/>
        </p:nvGrpSpPr>
        <p:grpSpPr>
          <a:xfrm>
            <a:off x="360000" y="1191867"/>
            <a:ext cx="11195141" cy="5380607"/>
            <a:chOff x="360000" y="1191867"/>
            <a:chExt cx="11195141" cy="5380607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EF05DCD-96A0-EF3A-4031-B142FAF97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0000" y="1666992"/>
              <a:ext cx="10666828" cy="4363067"/>
            </a:xfrm>
            <a:prstGeom prst="rect">
              <a:avLst/>
            </a:prstGeom>
          </p:spPr>
        </p:pic>
        <p:grpSp>
          <p:nvGrpSpPr>
            <p:cNvPr id="79" name="Group 78" descr="1. Food.">
              <a:extLst>
                <a:ext uri="{FF2B5EF4-FFF2-40B4-BE49-F238E27FC236}">
                  <a16:creationId xmlns:a16="http://schemas.microsoft.com/office/drawing/2014/main" id="{62DD87E9-FB8B-1BD0-1F38-865D8580698E}"/>
                </a:ext>
              </a:extLst>
            </p:cNvPr>
            <p:cNvGrpSpPr/>
            <p:nvPr/>
          </p:nvGrpSpPr>
          <p:grpSpPr>
            <a:xfrm>
              <a:off x="2221354" y="1205227"/>
              <a:ext cx="2227815" cy="1448210"/>
              <a:chOff x="1632807" y="1192035"/>
              <a:chExt cx="2227815" cy="1448210"/>
            </a:xfrm>
          </p:grpSpPr>
          <p:sp>
            <p:nvSpPr>
              <p:cNvPr id="7" name="Text Placeholder 3">
                <a:extLst>
                  <a:ext uri="{FF2B5EF4-FFF2-40B4-BE49-F238E27FC236}">
                    <a16:creationId xmlns:a16="http://schemas.microsoft.com/office/drawing/2014/main" id="{9476CCFF-88C1-1A48-316E-070F740597D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632807" y="1192035"/>
                <a:ext cx="2227815" cy="4719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None/>
                  <a:defRPr sz="1200" b="0" i="0" kern="1200">
                    <a:solidFill>
                      <a:schemeClr val="tx1"/>
                    </a:solidFill>
                    <a:latin typeface="Montserrat" pitchFamily="2" charset="77"/>
                    <a:ea typeface="+mn-ea"/>
                    <a:cs typeface="+mn-cs"/>
                  </a:defRPr>
                </a:lvl1pPr>
                <a:lvl2pPr marL="266700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−"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2pPr>
                <a:lvl3pPr marL="4060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»"/>
                  <a:tabLst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3pPr>
                <a:lvl4pPr marL="40005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Courier New" panose="02070309020205020404" pitchFamily="49" charset="0"/>
                  <a:buNone/>
                  <a:defRPr sz="1400" b="0" i="0" kern="1200">
                    <a:solidFill>
                      <a:schemeClr val="tx2"/>
                    </a:solidFill>
                    <a:latin typeface="Montserrat Medium" panose="00000600000000000000" pitchFamily="2" charset="0"/>
                    <a:ea typeface="+mn-ea"/>
                    <a:cs typeface="+mn-cs"/>
                  </a:defRPr>
                </a:lvl4pPr>
                <a:lvl5pPr marL="6727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 sz="1100" b="0" i="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414457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671632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8806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85980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buFont typeface="+mj-lt"/>
                  <a:buAutoNum type="arabicPeriod"/>
                </a:pPr>
                <a:r>
                  <a:rPr lang="el-GR" sz="1600" dirty="0">
                    <a:latin typeface="+mn-lt"/>
                  </a:rPr>
                  <a:t>Εισαγωγή</a:t>
                </a:r>
              </a:p>
            </p:txBody>
          </p:sp>
          <p:pic>
            <p:nvPicPr>
              <p:cNvPr id="32" name="Picture 31">
                <a:extLst>
                  <a:ext uri="{FF2B5EF4-FFF2-40B4-BE49-F238E27FC236}">
                    <a16:creationId xmlns:a16="http://schemas.microsoft.com/office/drawing/2014/main" id="{C7D2823B-FE1A-66A7-E644-FB3F6B895E1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95770" y="1986320"/>
                <a:ext cx="660809" cy="653925"/>
              </a:xfrm>
              <a:prstGeom prst="rect">
                <a:avLst/>
              </a:prstGeom>
            </p:spPr>
          </p:pic>
        </p:grpSp>
        <p:grpSp>
          <p:nvGrpSpPr>
            <p:cNvPr id="80" name="Group 79" descr="2. Questions.">
              <a:extLst>
                <a:ext uri="{FF2B5EF4-FFF2-40B4-BE49-F238E27FC236}">
                  <a16:creationId xmlns:a16="http://schemas.microsoft.com/office/drawing/2014/main" id="{A94F73FA-FEDD-D597-4657-3BC5B954C49F}"/>
                </a:ext>
              </a:extLst>
            </p:cNvPr>
            <p:cNvGrpSpPr/>
            <p:nvPr/>
          </p:nvGrpSpPr>
          <p:grpSpPr>
            <a:xfrm>
              <a:off x="4273800" y="1205227"/>
              <a:ext cx="1473168" cy="1437339"/>
              <a:chOff x="3837366" y="1202906"/>
              <a:chExt cx="1473168" cy="1437339"/>
            </a:xfrm>
          </p:grpSpPr>
          <p:sp>
            <p:nvSpPr>
              <p:cNvPr id="44" name="Text Placeholder 3">
                <a:extLst>
                  <a:ext uri="{FF2B5EF4-FFF2-40B4-BE49-F238E27FC236}">
                    <a16:creationId xmlns:a16="http://schemas.microsoft.com/office/drawing/2014/main" id="{D173BCDC-50C1-8AF1-52C6-3FA9C16B478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37366" y="1202906"/>
                <a:ext cx="1473168" cy="4719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None/>
                  <a:defRPr sz="1200" b="0" i="0" kern="1200">
                    <a:solidFill>
                      <a:schemeClr val="tx1"/>
                    </a:solidFill>
                    <a:latin typeface="Montserrat" pitchFamily="2" charset="77"/>
                    <a:ea typeface="+mn-ea"/>
                    <a:cs typeface="+mn-cs"/>
                  </a:defRPr>
                </a:lvl1pPr>
                <a:lvl2pPr marL="266700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−"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2pPr>
                <a:lvl3pPr marL="4060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»"/>
                  <a:tabLst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3pPr>
                <a:lvl4pPr marL="40005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Courier New" panose="02070309020205020404" pitchFamily="49" charset="0"/>
                  <a:buNone/>
                  <a:defRPr sz="1400" b="0" i="0" kern="1200">
                    <a:solidFill>
                      <a:schemeClr val="tx2"/>
                    </a:solidFill>
                    <a:latin typeface="Montserrat Medium" panose="00000600000000000000" pitchFamily="2" charset="0"/>
                    <a:ea typeface="+mn-ea"/>
                    <a:cs typeface="+mn-cs"/>
                  </a:defRPr>
                </a:lvl4pPr>
                <a:lvl5pPr marL="6727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 sz="1100" b="0" i="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414457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671632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8806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85980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buFont typeface="+mj-lt"/>
                  <a:buAutoNum type="arabicPeriod" startAt="2"/>
                </a:pPr>
                <a:r>
                  <a:rPr lang="el-GR" sz="1600" dirty="0">
                    <a:latin typeface="+mn-lt"/>
                  </a:rPr>
                  <a:t>Τρόφιμα</a:t>
                </a:r>
                <a:endParaRPr lang="en-AU" sz="1600" dirty="0">
                  <a:latin typeface="+mn-lt"/>
                </a:endParaRPr>
              </a:p>
            </p:txBody>
          </p:sp>
          <p:pic>
            <p:nvPicPr>
              <p:cNvPr id="45" name="Picture 44">
                <a:extLst>
                  <a:ext uri="{FF2B5EF4-FFF2-40B4-BE49-F238E27FC236}">
                    <a16:creationId xmlns:a16="http://schemas.microsoft.com/office/drawing/2014/main" id="{4F88FB29-D62C-1450-4F69-233AFB6A985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243546" y="1986320"/>
                <a:ext cx="660809" cy="653925"/>
              </a:xfrm>
              <a:prstGeom prst="rect">
                <a:avLst/>
              </a:prstGeom>
            </p:spPr>
          </p:pic>
        </p:grpSp>
        <p:grpSp>
          <p:nvGrpSpPr>
            <p:cNvPr id="81" name="Group 80" descr="3. Menus.">
              <a:extLst>
                <a:ext uri="{FF2B5EF4-FFF2-40B4-BE49-F238E27FC236}">
                  <a16:creationId xmlns:a16="http://schemas.microsoft.com/office/drawing/2014/main" id="{6F0EFC09-646B-C78F-8F69-59375B24EC27}"/>
                </a:ext>
              </a:extLst>
            </p:cNvPr>
            <p:cNvGrpSpPr/>
            <p:nvPr/>
          </p:nvGrpSpPr>
          <p:grpSpPr>
            <a:xfrm>
              <a:off x="6320054" y="1191867"/>
              <a:ext cx="1928588" cy="1452815"/>
              <a:chOff x="6320054" y="1191867"/>
              <a:chExt cx="1928588" cy="1452815"/>
            </a:xfrm>
          </p:grpSpPr>
          <p:sp>
            <p:nvSpPr>
              <p:cNvPr id="48" name="Text Placeholder 3">
                <a:extLst>
                  <a:ext uri="{FF2B5EF4-FFF2-40B4-BE49-F238E27FC236}">
                    <a16:creationId xmlns:a16="http://schemas.microsoft.com/office/drawing/2014/main" id="{1ED1529D-5CE3-65C4-CEA6-5EA5442D4B8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20054" y="1191867"/>
                <a:ext cx="1928588" cy="6443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None/>
                  <a:defRPr sz="1200" b="0" i="0" kern="1200">
                    <a:solidFill>
                      <a:schemeClr val="tx1"/>
                    </a:solidFill>
                    <a:latin typeface="Montserrat" pitchFamily="2" charset="77"/>
                    <a:ea typeface="+mn-ea"/>
                    <a:cs typeface="+mn-cs"/>
                  </a:defRPr>
                </a:lvl1pPr>
                <a:lvl2pPr marL="266700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−"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2pPr>
                <a:lvl3pPr marL="4060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»"/>
                  <a:tabLst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3pPr>
                <a:lvl4pPr marL="40005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Courier New" panose="02070309020205020404" pitchFamily="49" charset="0"/>
                  <a:buNone/>
                  <a:defRPr sz="1400" b="0" i="0" kern="1200">
                    <a:solidFill>
                      <a:schemeClr val="tx2"/>
                    </a:solidFill>
                    <a:latin typeface="Montserrat Medium" panose="00000600000000000000" pitchFamily="2" charset="0"/>
                    <a:ea typeface="+mn-ea"/>
                    <a:cs typeface="+mn-cs"/>
                  </a:defRPr>
                </a:lvl4pPr>
                <a:lvl5pPr marL="6727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 sz="1100" b="0" i="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414457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671632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8806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85980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buFont typeface="+mj-lt"/>
                  <a:buAutoNum type="arabicPeriod" startAt="3"/>
                </a:pPr>
                <a:r>
                  <a:rPr lang="el-GR" sz="1600" dirty="0">
                    <a:latin typeface="+mn-lt"/>
                  </a:rPr>
                  <a:t>Τα χρώματα και οι αριθμοί</a:t>
                </a:r>
                <a:endParaRPr lang="en-AU" sz="1600" dirty="0">
                  <a:latin typeface="+mn-lt"/>
                </a:endParaRPr>
              </a:p>
            </p:txBody>
          </p:sp>
          <p:pic>
            <p:nvPicPr>
              <p:cNvPr id="49" name="Picture 48">
                <a:extLst>
                  <a:ext uri="{FF2B5EF4-FFF2-40B4-BE49-F238E27FC236}">
                    <a16:creationId xmlns:a16="http://schemas.microsoft.com/office/drawing/2014/main" id="{1C65AAB2-69A1-7389-A73E-3669FEB977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589150" y="1990757"/>
                <a:ext cx="660809" cy="653925"/>
              </a:xfrm>
              <a:prstGeom prst="rect">
                <a:avLst/>
              </a:prstGeom>
            </p:spPr>
          </p:pic>
        </p:grpSp>
        <p:grpSp>
          <p:nvGrpSpPr>
            <p:cNvPr id="82" name="Group 81" descr="4. Chatterbox.">
              <a:extLst>
                <a:ext uri="{FF2B5EF4-FFF2-40B4-BE49-F238E27FC236}">
                  <a16:creationId xmlns:a16="http://schemas.microsoft.com/office/drawing/2014/main" id="{8A6374F4-AEC5-EC8F-0DBB-12E6123D14D8}"/>
                </a:ext>
              </a:extLst>
            </p:cNvPr>
            <p:cNvGrpSpPr/>
            <p:nvPr/>
          </p:nvGrpSpPr>
          <p:grpSpPr>
            <a:xfrm>
              <a:off x="8248642" y="1207457"/>
              <a:ext cx="1750722" cy="1437225"/>
              <a:chOff x="8248642" y="1207457"/>
              <a:chExt cx="1750722" cy="1437225"/>
            </a:xfrm>
          </p:grpSpPr>
          <p:sp>
            <p:nvSpPr>
              <p:cNvPr id="52" name="Text Placeholder 3">
                <a:extLst>
                  <a:ext uri="{FF2B5EF4-FFF2-40B4-BE49-F238E27FC236}">
                    <a16:creationId xmlns:a16="http://schemas.microsoft.com/office/drawing/2014/main" id="{CB634D5D-97A1-78E6-3E2C-714F438685D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248642" y="1207457"/>
                <a:ext cx="1750722" cy="4719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None/>
                  <a:defRPr sz="1200" b="0" i="0" kern="1200">
                    <a:solidFill>
                      <a:schemeClr val="tx1"/>
                    </a:solidFill>
                    <a:latin typeface="Montserrat" pitchFamily="2" charset="77"/>
                    <a:ea typeface="+mn-ea"/>
                    <a:cs typeface="+mn-cs"/>
                  </a:defRPr>
                </a:lvl1pPr>
                <a:lvl2pPr marL="266700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−"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2pPr>
                <a:lvl3pPr marL="4060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»"/>
                  <a:tabLst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3pPr>
                <a:lvl4pPr marL="40005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Courier New" panose="02070309020205020404" pitchFamily="49" charset="0"/>
                  <a:buNone/>
                  <a:defRPr sz="1400" b="0" i="0" kern="1200">
                    <a:solidFill>
                      <a:schemeClr val="tx2"/>
                    </a:solidFill>
                    <a:latin typeface="Montserrat Medium" panose="00000600000000000000" pitchFamily="2" charset="0"/>
                    <a:ea typeface="+mn-ea"/>
                    <a:cs typeface="+mn-cs"/>
                  </a:defRPr>
                </a:lvl4pPr>
                <a:lvl5pPr marL="6727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 sz="1100" b="0" i="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414457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671632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8806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85980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buFont typeface="+mj-lt"/>
                  <a:buAutoNum type="arabicPeriod" startAt="4"/>
                </a:pPr>
                <a:r>
                  <a:rPr lang="el-GR" sz="1600" dirty="0">
                    <a:latin typeface="+mn-lt"/>
                  </a:rPr>
                  <a:t>Γράφοντας προτάσεις</a:t>
                </a:r>
                <a:endParaRPr lang="en-AU" sz="1600" dirty="0">
                  <a:latin typeface="+mn-lt"/>
                </a:endParaRPr>
              </a:p>
            </p:txBody>
          </p:sp>
          <p:pic>
            <p:nvPicPr>
              <p:cNvPr id="53" name="Picture 52">
                <a:extLst>
                  <a:ext uri="{FF2B5EF4-FFF2-40B4-BE49-F238E27FC236}">
                    <a16:creationId xmlns:a16="http://schemas.microsoft.com/office/drawing/2014/main" id="{5E386324-698E-0CCC-01C6-775C9867E35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787254" y="1990757"/>
                <a:ext cx="660809" cy="653925"/>
              </a:xfrm>
              <a:prstGeom prst="rect">
                <a:avLst/>
              </a:prstGeom>
            </p:spPr>
          </p:pic>
        </p:grpSp>
        <p:sp>
          <p:nvSpPr>
            <p:cNvPr id="56" name="Text Placeholder 3">
              <a:extLst>
                <a:ext uri="{FF2B5EF4-FFF2-40B4-BE49-F238E27FC236}">
                  <a16:creationId xmlns:a16="http://schemas.microsoft.com/office/drawing/2014/main" id="{D854D3A0-33E9-031B-17A8-B6AC871176A7}"/>
                </a:ext>
              </a:extLst>
            </p:cNvPr>
            <p:cNvSpPr txBox="1">
              <a:spLocks/>
            </p:cNvSpPr>
            <p:nvPr/>
          </p:nvSpPr>
          <p:spPr>
            <a:xfrm>
              <a:off x="7096836" y="3490436"/>
              <a:ext cx="3496429" cy="601440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buFont typeface="+mj-lt"/>
                <a:buAutoNum type="arabicPeriod" startAt="5"/>
              </a:pPr>
              <a:r>
                <a:rPr lang="el-GR" sz="1600" dirty="0">
                  <a:latin typeface="+mn-lt"/>
                </a:rPr>
                <a:t>Κριτήρια αξιολόγησης και πρακτική άσκηση</a:t>
              </a:r>
              <a:endParaRPr lang="en-AU" sz="1600" dirty="0">
                <a:latin typeface="+mn-lt"/>
              </a:endParaRPr>
            </a:p>
          </p:txBody>
        </p:sp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id="{22634AC9-0BB7-986C-B5D3-8A3B9AE23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161311" y="3493834"/>
              <a:ext cx="660199" cy="653924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86424DB1-7AD5-9B8E-2FEA-448BDA920EA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0883590" y="3631467"/>
              <a:ext cx="671551" cy="435600"/>
            </a:xfrm>
            <a:prstGeom prst="rect">
              <a:avLst/>
            </a:prstGeom>
          </p:spPr>
        </p:pic>
        <p:grpSp>
          <p:nvGrpSpPr>
            <p:cNvPr id="84" name="Group 83" descr="6. Task – order food.&#10;">
              <a:extLst>
                <a:ext uri="{FF2B5EF4-FFF2-40B4-BE49-F238E27FC236}">
                  <a16:creationId xmlns:a16="http://schemas.microsoft.com/office/drawing/2014/main" id="{2E90354D-F4E6-7DE1-E25D-9C619B99B39C}"/>
                </a:ext>
              </a:extLst>
            </p:cNvPr>
            <p:cNvGrpSpPr/>
            <p:nvPr/>
          </p:nvGrpSpPr>
          <p:grpSpPr>
            <a:xfrm>
              <a:off x="7784113" y="4583421"/>
              <a:ext cx="2121874" cy="1717845"/>
              <a:chOff x="6974829" y="4513558"/>
              <a:chExt cx="2121874" cy="1717845"/>
            </a:xfrm>
          </p:grpSpPr>
          <p:sp>
            <p:nvSpPr>
              <p:cNvPr id="60" name="Text Placeholder 3">
                <a:extLst>
                  <a:ext uri="{FF2B5EF4-FFF2-40B4-BE49-F238E27FC236}">
                    <a16:creationId xmlns:a16="http://schemas.microsoft.com/office/drawing/2014/main" id="{7783200A-B140-4709-A059-931828C39ED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74829" y="5759500"/>
                <a:ext cx="2121874" cy="4719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None/>
                  <a:defRPr sz="1200" b="0" i="0" kern="1200">
                    <a:solidFill>
                      <a:schemeClr val="tx1"/>
                    </a:solidFill>
                    <a:latin typeface="Montserrat" pitchFamily="2" charset="77"/>
                    <a:ea typeface="+mn-ea"/>
                    <a:cs typeface="+mn-cs"/>
                  </a:defRPr>
                </a:lvl1pPr>
                <a:lvl2pPr marL="266700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−"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2pPr>
                <a:lvl3pPr marL="4060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»"/>
                  <a:tabLst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3pPr>
                <a:lvl4pPr marL="40005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Courier New" panose="02070309020205020404" pitchFamily="49" charset="0"/>
                  <a:buNone/>
                  <a:defRPr sz="1400" b="0" i="0" kern="1200">
                    <a:solidFill>
                      <a:schemeClr val="tx2"/>
                    </a:solidFill>
                    <a:latin typeface="Montserrat Medium" panose="00000600000000000000" pitchFamily="2" charset="0"/>
                    <a:ea typeface="+mn-ea"/>
                    <a:cs typeface="+mn-cs"/>
                  </a:defRPr>
                </a:lvl4pPr>
                <a:lvl5pPr marL="6727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 sz="1100" b="0" i="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414457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671632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8806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85980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buFont typeface="+mj-lt"/>
                  <a:buAutoNum type="arabicPeriod" startAt="6"/>
                </a:pPr>
                <a:r>
                  <a:rPr lang="el-GR" sz="1600" dirty="0">
                    <a:latin typeface="+mn-lt"/>
                  </a:rPr>
                  <a:t>Γραπτή εργασία</a:t>
                </a:r>
                <a:endParaRPr lang="en-AU" sz="1600" dirty="0">
                  <a:latin typeface="+mn-lt"/>
                </a:endParaRPr>
              </a:p>
            </p:txBody>
          </p:sp>
          <p:pic>
            <p:nvPicPr>
              <p:cNvPr id="62" name="Picture 61">
                <a:extLst>
                  <a:ext uri="{FF2B5EF4-FFF2-40B4-BE49-F238E27FC236}">
                    <a16:creationId xmlns:a16="http://schemas.microsoft.com/office/drawing/2014/main" id="{8B4A7D36-AC4D-741B-E6B0-439771E61B4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604506" y="4513558"/>
                <a:ext cx="608900" cy="653925"/>
              </a:xfrm>
              <a:prstGeom prst="rect">
                <a:avLst/>
              </a:prstGeom>
            </p:spPr>
          </p:pic>
          <p:pic>
            <p:nvPicPr>
              <p:cNvPr id="78" name="Picture 77" descr="Two people engaged in a communication task, with another person filming the interaction.">
                <a:extLst>
                  <a:ext uri="{FF2B5EF4-FFF2-40B4-BE49-F238E27FC236}">
                    <a16:creationId xmlns:a16="http://schemas.microsoft.com/office/drawing/2014/main" id="{C2B07BAF-9E42-ED9E-51D5-71EC1E44A78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470323" y="5179395"/>
                <a:ext cx="1005168" cy="657225"/>
              </a:xfrm>
              <a:prstGeom prst="rect">
                <a:avLst/>
              </a:prstGeom>
            </p:spPr>
          </p:pic>
        </p:grpSp>
        <p:grpSp>
          <p:nvGrpSpPr>
            <p:cNvPr id="85" name="Group 84" descr="7. Feedback and goal setting.">
              <a:extLst>
                <a:ext uri="{FF2B5EF4-FFF2-40B4-BE49-F238E27FC236}">
                  <a16:creationId xmlns:a16="http://schemas.microsoft.com/office/drawing/2014/main" id="{CD9A85DC-2704-94BA-BDE9-DCE51CC62DAF}"/>
                </a:ext>
              </a:extLst>
            </p:cNvPr>
            <p:cNvGrpSpPr/>
            <p:nvPr/>
          </p:nvGrpSpPr>
          <p:grpSpPr>
            <a:xfrm>
              <a:off x="4793622" y="4513800"/>
              <a:ext cx="2810884" cy="2058674"/>
              <a:chOff x="4793622" y="4513800"/>
              <a:chExt cx="2810884" cy="2058674"/>
            </a:xfrm>
          </p:grpSpPr>
          <p:pic>
            <p:nvPicPr>
              <p:cNvPr id="64" name="Picture 63">
                <a:extLst>
                  <a:ext uri="{FF2B5EF4-FFF2-40B4-BE49-F238E27FC236}">
                    <a16:creationId xmlns:a16="http://schemas.microsoft.com/office/drawing/2014/main" id="{77DC88EE-3BB1-1788-7D3D-D6C675EC207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423299" y="4513800"/>
                <a:ext cx="608900" cy="653925"/>
              </a:xfrm>
              <a:prstGeom prst="rect">
                <a:avLst/>
              </a:prstGeom>
            </p:spPr>
          </p:pic>
          <p:sp>
            <p:nvSpPr>
              <p:cNvPr id="66" name="Text Placeholder 3">
                <a:extLst>
                  <a:ext uri="{FF2B5EF4-FFF2-40B4-BE49-F238E27FC236}">
                    <a16:creationId xmlns:a16="http://schemas.microsoft.com/office/drawing/2014/main" id="{4C2480CB-28D6-A0F0-393E-84EC23662F0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93622" y="5759500"/>
                <a:ext cx="2810884" cy="812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None/>
                  <a:defRPr sz="1200" b="0" i="0" kern="1200">
                    <a:solidFill>
                      <a:schemeClr val="tx1"/>
                    </a:solidFill>
                    <a:latin typeface="Montserrat" pitchFamily="2" charset="77"/>
                    <a:ea typeface="+mn-ea"/>
                    <a:cs typeface="+mn-cs"/>
                  </a:defRPr>
                </a:lvl1pPr>
                <a:lvl2pPr marL="266700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−"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2pPr>
                <a:lvl3pPr marL="4060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»"/>
                  <a:tabLst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3pPr>
                <a:lvl4pPr marL="40005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Courier New" panose="02070309020205020404" pitchFamily="49" charset="0"/>
                  <a:buNone/>
                  <a:defRPr sz="1400" b="0" i="0" kern="1200">
                    <a:solidFill>
                      <a:schemeClr val="tx2"/>
                    </a:solidFill>
                    <a:latin typeface="Montserrat Medium" panose="00000600000000000000" pitchFamily="2" charset="0"/>
                    <a:ea typeface="+mn-ea"/>
                    <a:cs typeface="+mn-cs"/>
                  </a:defRPr>
                </a:lvl4pPr>
                <a:lvl5pPr marL="6727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 sz="1100" b="0" i="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414457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671632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8806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85980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buFont typeface="+mj-lt"/>
                  <a:buAutoNum type="arabicPeriod" startAt="7"/>
                </a:pPr>
                <a:r>
                  <a:rPr lang="el-GR" sz="1600" dirty="0">
                    <a:latin typeface="+mn-lt"/>
                  </a:rPr>
                  <a:t>Ανατροφοδότηση και καθορισμός στόχων</a:t>
                </a:r>
                <a:endParaRPr lang="en-AU" sz="1600" dirty="0">
                  <a:latin typeface="+mn-lt"/>
                </a:endParaRPr>
              </a:p>
            </p:txBody>
          </p:sp>
          <p:pic>
            <p:nvPicPr>
              <p:cNvPr id="77" name="Picture 76" descr="Checklist with a target">
                <a:extLst>
                  <a:ext uri="{FF2B5EF4-FFF2-40B4-BE49-F238E27FC236}">
                    <a16:creationId xmlns:a16="http://schemas.microsoft.com/office/drawing/2014/main" id="{45EC2B0E-5E9A-6A5E-FDCC-8537F494A35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495925" y="5248215"/>
                <a:ext cx="600075" cy="514350"/>
              </a:xfrm>
              <a:prstGeom prst="rect">
                <a:avLst/>
              </a:prstGeom>
            </p:spPr>
          </p:pic>
        </p:grpSp>
        <p:grpSp>
          <p:nvGrpSpPr>
            <p:cNvPr id="86" name="Group 85" descr="8. Language review.">
              <a:extLst>
                <a:ext uri="{FF2B5EF4-FFF2-40B4-BE49-F238E27FC236}">
                  <a16:creationId xmlns:a16="http://schemas.microsoft.com/office/drawing/2014/main" id="{E38E9228-8900-132C-D6FF-22A5E64E4ED7}"/>
                </a:ext>
              </a:extLst>
            </p:cNvPr>
            <p:cNvGrpSpPr/>
            <p:nvPr/>
          </p:nvGrpSpPr>
          <p:grpSpPr>
            <a:xfrm>
              <a:off x="2568700" y="4513558"/>
              <a:ext cx="2028994" cy="1702080"/>
              <a:chOff x="2568700" y="4513558"/>
              <a:chExt cx="2028994" cy="1702080"/>
            </a:xfrm>
          </p:grpSpPr>
          <p:pic>
            <p:nvPicPr>
              <p:cNvPr id="68" name="Picture 67">
                <a:extLst>
                  <a:ext uri="{FF2B5EF4-FFF2-40B4-BE49-F238E27FC236}">
                    <a16:creationId xmlns:a16="http://schemas.microsoft.com/office/drawing/2014/main" id="{FCBD7D72-5A68-424E-932E-E932C135A17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08915" y="4513558"/>
                <a:ext cx="608900" cy="653925"/>
              </a:xfrm>
              <a:prstGeom prst="rect">
                <a:avLst/>
              </a:prstGeom>
            </p:spPr>
          </p:pic>
          <p:sp>
            <p:nvSpPr>
              <p:cNvPr id="70" name="Text Placeholder 3">
                <a:extLst>
                  <a:ext uri="{FF2B5EF4-FFF2-40B4-BE49-F238E27FC236}">
                    <a16:creationId xmlns:a16="http://schemas.microsoft.com/office/drawing/2014/main" id="{8ACD63C0-8D48-D641-F19E-605655CBAAA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68700" y="5743735"/>
                <a:ext cx="2028994" cy="4719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None/>
                  <a:defRPr sz="1200" b="0" i="0" kern="1200">
                    <a:solidFill>
                      <a:schemeClr val="tx1"/>
                    </a:solidFill>
                    <a:latin typeface="Montserrat" pitchFamily="2" charset="77"/>
                    <a:ea typeface="+mn-ea"/>
                    <a:cs typeface="+mn-cs"/>
                  </a:defRPr>
                </a:lvl1pPr>
                <a:lvl2pPr marL="266700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−"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2pPr>
                <a:lvl3pPr marL="4060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Montserrat Medium" panose="00000600000000000000" pitchFamily="2" charset="0"/>
                  <a:buChar char="»"/>
                  <a:tabLst/>
                  <a:defRPr sz="1800" kern="1200">
                    <a:solidFill>
                      <a:schemeClr val="tx2"/>
                    </a:solidFill>
                    <a:latin typeface="Montserrat Medium" pitchFamily="2" charset="77"/>
                    <a:ea typeface="+mn-ea"/>
                    <a:cs typeface="+mn-cs"/>
                  </a:defRPr>
                </a:lvl3pPr>
                <a:lvl4pPr marL="400050" indent="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ClrTx/>
                  <a:buFont typeface="Courier New" panose="02070309020205020404" pitchFamily="49" charset="0"/>
                  <a:buNone/>
                  <a:defRPr sz="1400" b="0" i="0" kern="1200">
                    <a:solidFill>
                      <a:schemeClr val="tx2"/>
                    </a:solidFill>
                    <a:latin typeface="Montserrat Medium" panose="00000600000000000000" pitchFamily="2" charset="0"/>
                    <a:ea typeface="+mn-ea"/>
                    <a:cs typeface="+mn-cs"/>
                  </a:defRPr>
                </a:lvl4pPr>
                <a:lvl5pPr marL="672704" indent="-133350" algn="l" defTabSz="514349" rtl="0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 sz="1100" b="0" i="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414457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671632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8806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85980" indent="-128587" algn="l" defTabSz="514349" rtl="0" eaLnBrk="1" latinLnBrk="0" hangingPunct="1">
                  <a:lnSpc>
                    <a:spcPct val="90000"/>
                  </a:lnSpc>
                  <a:spcBef>
                    <a:spcPts val="281"/>
                  </a:spcBef>
                  <a:buFont typeface="Arial" panose="020B0604020202020204" pitchFamily="34" charset="0"/>
                  <a:buChar char="•"/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buFont typeface="+mj-lt"/>
                  <a:buAutoNum type="arabicPeriod" startAt="8"/>
                </a:pPr>
                <a:r>
                  <a:rPr lang="el-GR" sz="1600" dirty="0">
                    <a:latin typeface="+mn-lt"/>
                  </a:rPr>
                  <a:t>Γλωσσική αναθεώρηση  </a:t>
                </a:r>
                <a:endParaRPr lang="en-AU" sz="1600" dirty="0">
                  <a:latin typeface="+mn-lt"/>
                </a:endParaRPr>
              </a:p>
            </p:txBody>
          </p:sp>
          <p:pic>
            <p:nvPicPr>
              <p:cNvPr id="76" name="Picture 75" descr="An icon that is half a speech bubble, and half a globe image. Arrows curve around the image in a circular direction.">
                <a:extLst>
                  <a:ext uri="{FF2B5EF4-FFF2-40B4-BE49-F238E27FC236}">
                    <a16:creationId xmlns:a16="http://schemas.microsoft.com/office/drawing/2014/main" id="{043D6776-ADB6-AE8B-CA17-BC399C78FE4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046665" y="5267205"/>
                <a:ext cx="533400" cy="523875"/>
              </a:xfrm>
              <a:prstGeom prst="rect">
                <a:avLst/>
              </a:prstGeom>
            </p:spPr>
          </p:pic>
        </p:grpSp>
        <p:pic>
          <p:nvPicPr>
            <p:cNvPr id="3" name="Picture 55" descr="Bear">
              <a:extLst>
                <a:ext uri="{FF2B5EF4-FFF2-40B4-BE49-F238E27FC236}">
                  <a16:creationId xmlns:a16="http://schemas.microsoft.com/office/drawing/2014/main" id="{3A1D8F7E-88A8-C9BF-B072-5C6200FCAE7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523734" y="2751159"/>
              <a:ext cx="721105" cy="424976"/>
            </a:xfrm>
            <a:prstGeom prst="rect">
              <a:avLst/>
            </a:prstGeom>
          </p:spPr>
        </p:pic>
        <p:pic>
          <p:nvPicPr>
            <p:cNvPr id="6" name="Graphic 5" descr="2 carrots">
              <a:extLst>
                <a:ext uri="{FF2B5EF4-FFF2-40B4-BE49-F238E27FC236}">
                  <a16:creationId xmlns:a16="http://schemas.microsoft.com/office/drawing/2014/main" id="{059AB77B-3991-BCAF-A46B-631A7B05980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rcRect/>
            <a:stretch>
              <a:fillRect/>
            </a:stretch>
          </p:blipFill>
          <p:spPr>
            <a:xfrm>
              <a:off x="4597694" y="2723056"/>
              <a:ext cx="898231" cy="662563"/>
            </a:xfrm>
            <a:prstGeom prst="rect">
              <a:avLst/>
            </a:prstGeom>
          </p:spPr>
        </p:pic>
        <p:pic>
          <p:nvPicPr>
            <p:cNvPr id="8" name="Picture 57" descr="Rainbow">
              <a:extLst>
                <a:ext uri="{FF2B5EF4-FFF2-40B4-BE49-F238E27FC236}">
                  <a16:creationId xmlns:a16="http://schemas.microsoft.com/office/drawing/2014/main" id="{F5606F50-3AE7-B105-BDE6-E13EA0CC0564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6551819" y="2758280"/>
              <a:ext cx="828822" cy="558503"/>
            </a:xfrm>
            <a:prstGeom prst="rect">
              <a:avLst/>
            </a:prstGeom>
          </p:spPr>
        </p:pic>
        <p:pic>
          <p:nvPicPr>
            <p:cNvPr id="9" name="Picture 58" descr="A child reading">
              <a:extLst>
                <a:ext uri="{FF2B5EF4-FFF2-40B4-BE49-F238E27FC236}">
                  <a16:creationId xmlns:a16="http://schemas.microsoft.com/office/drawing/2014/main" id="{0D99C199-1940-BE9B-19B7-5ADDE89BA263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845050" y="2687301"/>
              <a:ext cx="665843" cy="74169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75298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B68C06-A0BE-EB59-E8AA-43416D087FF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937285" y="5167128"/>
            <a:ext cx="6317428" cy="82987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65694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© State of New South Wales (Department of Education) 2023</a:t>
            </a:r>
          </a:p>
        </p:txBody>
      </p:sp>
      <p:pic>
        <p:nvPicPr>
          <p:cNvPr id="3" name="Graphic 2" descr="NSW Government logo.&#10;">
            <a:extLst>
              <a:ext uri="{FF2B5EF4-FFF2-40B4-BE49-F238E27FC236}">
                <a16:creationId xmlns:a16="http://schemas.microsoft.com/office/drawing/2014/main" id="{03048816-98EF-9BA1-DC9D-082D0E51D2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33668" y="1089212"/>
            <a:ext cx="3124664" cy="3393269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87A96E7-908A-C41E-BE6A-2DC9B9E38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99458634"/>
      </p:ext>
    </p:extLst>
  </p:cSld>
  <p:clrMapOvr>
    <a:masterClrMapping/>
  </p:clrMapOvr>
</p:sld>
</file>

<file path=ppt/theme/theme1.xml><?xml version="1.0" encoding="utf-8"?>
<a:theme xmlns:a="http://schemas.openxmlformats.org/drawingml/2006/main" name="NSWG Corporate">
  <a:themeElements>
    <a:clrScheme name="Custom 3">
      <a:dk1>
        <a:srgbClr val="000000"/>
      </a:dk1>
      <a:lt1>
        <a:srgbClr val="FFFFFF"/>
      </a:lt1>
      <a:dk2>
        <a:srgbClr val="D7153A"/>
      </a:dk2>
      <a:lt2>
        <a:srgbClr val="EBEBEB"/>
      </a:lt2>
      <a:accent1>
        <a:srgbClr val="002664"/>
      </a:accent1>
      <a:accent2>
        <a:srgbClr val="146CFD"/>
      </a:accent2>
      <a:accent3>
        <a:srgbClr val="8CE0FF"/>
      </a:accent3>
      <a:accent4>
        <a:srgbClr val="CBEDFD"/>
      </a:accent4>
      <a:accent5>
        <a:srgbClr val="495054"/>
      </a:accent5>
      <a:accent6>
        <a:srgbClr val="FFE6EA"/>
      </a:accent6>
      <a:hlink>
        <a:srgbClr val="146CFD"/>
      </a:hlink>
      <a:folHlink>
        <a:srgbClr val="146CFD"/>
      </a:folHlink>
    </a:clrScheme>
    <a:fontScheme name="NSW Gov PPT">
      <a:majorFont>
        <a:latin typeface="Public Sans"/>
        <a:ea typeface=""/>
        <a:cs typeface=""/>
      </a:majorFont>
      <a:minorFont>
        <a:latin typeface="Public Sans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defRPr sz="18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3" id="{9C3D8011-7492-480F-8960-3275B2682C0A}" vid="{60C16B45-DD04-4EB5-BBF5-4C58019E82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Template-mathematics-V2</Template>
  <TotalTime>0</TotalTime>
  <Words>83</Words>
  <Application>Microsoft Office PowerPoint</Application>
  <PresentationFormat>Widescreen</PresentationFormat>
  <Paragraphs>29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Public Sans</vt:lpstr>
      <vt:lpstr>Times New Roman</vt:lpstr>
      <vt:lpstr>Arial</vt:lpstr>
      <vt:lpstr>Public Sans Light</vt:lpstr>
      <vt:lpstr>NSWG Corporate</vt:lpstr>
      <vt:lpstr>Learning map – The Sleepy Bear</vt:lpstr>
      <vt:lpstr>The Sleepy Bear</vt:lpstr>
      <vt:lpstr>Η Νυσταγμένη Αρκούδα</vt:lpstr>
      <vt:lpstr>© State of New South Wales (Department of Education)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map – The Sleepy Bear – Greek</dc:title>
  <dc:creator>NSW Department of Education</dc:creator>
  <dcterms:created xsi:type="dcterms:W3CDTF">2023-08-18T03:30:04Z</dcterms:created>
  <dcterms:modified xsi:type="dcterms:W3CDTF">2023-08-18T03:30:34Z</dcterms:modified>
</cp:coreProperties>
</file>