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7" r:id="rId2"/>
    <p:sldId id="362" r:id="rId3"/>
    <p:sldId id="363" r:id="rId4"/>
    <p:sldId id="364" r:id="rId5"/>
    <p:sldId id="365" r:id="rId6"/>
    <p:sldId id="366" r:id="rId7"/>
    <p:sldId id="367" r:id="rId8"/>
    <p:sldId id="368" r:id="rId9"/>
    <p:sldId id="369" r:id="rId10"/>
    <p:sldId id="370" r:id="rId11"/>
    <p:sldId id="371" r:id="rId12"/>
    <p:sldId id="372" r:id="rId13"/>
    <p:sldId id="373" r:id="rId14"/>
    <p:sldId id="361" r:id="rId15"/>
  </p:sldIdLst>
  <p:sldSz cx="12192000" cy="6858000"/>
  <p:notesSz cx="6858000" cy="9144000"/>
  <p:embeddedFontLst>
    <p:embeddedFont>
      <p:font typeface="Public Sans" panose="020B0604020202020204" charset="0"/>
      <p:regular r:id="rId18"/>
      <p:bold r:id="rId19"/>
      <p:italic r:id="rId20"/>
      <p:boldItalic r:id="rId21"/>
    </p:embeddedFont>
    <p:embeddedFont>
      <p:font typeface="Public Sans Light" panose="020B0604020202020204" charset="0"/>
      <p:regular r:id="rId22"/>
      <p:italic r:id="rId23"/>
    </p:embeddedFont>
    <p:embeddedFont>
      <p:font typeface="Public Sans SemiBold" panose="020B0604020202020204" charset="0"/>
      <p:bold r:id="rId24"/>
      <p:boldItalic r:id="rId25"/>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3D6"/>
    <a:srgbClr val="EBEBEB"/>
    <a:srgbClr val="FFFFFF"/>
    <a:srgbClr val="00296C"/>
    <a:srgbClr val="146CFD"/>
    <a:srgbClr val="0070C0"/>
    <a:srgbClr val="CBEDFD"/>
    <a:srgbClr val="002664"/>
    <a:srgbClr val="0046B8"/>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95658" autoAdjust="0"/>
  </p:normalViewPr>
  <p:slideViewPr>
    <p:cSldViewPr snapToGrid="0">
      <p:cViewPr varScale="1">
        <p:scale>
          <a:sx n="144" d="100"/>
          <a:sy n="144" d="100"/>
        </p:scale>
        <p:origin x="3102" y="120"/>
      </p:cViewPr>
      <p:guideLst>
        <p:guide orient="horz" pos="2160"/>
        <p:guide pos="3863"/>
      </p:guideLst>
    </p:cSldViewPr>
  </p:slideViewPr>
  <p:outlineViewPr>
    <p:cViewPr>
      <p:scale>
        <a:sx n="33" d="100"/>
        <a:sy n="33" d="100"/>
      </p:scale>
      <p:origin x="0" y="-1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2/11/2023</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sub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E4FE5F-23C8-32FD-7B56-B9DCE9BB2C76}"/>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a:extLst>
              <a:ext uri="{FF2B5EF4-FFF2-40B4-BE49-F238E27FC236}">
                <a16:creationId xmlns:a16="http://schemas.microsoft.com/office/drawing/2014/main" id="{B1634A64-C283-5A90-707D-02CB4B4713CB}"/>
              </a:ext>
            </a:extLst>
          </p:cNvPr>
          <p:cNvPicPr>
            <a:picLocks noChangeAspect="1"/>
          </p:cNvPicPr>
          <p:nvPr userDrawn="1"/>
        </p:nvPicPr>
        <p:blipFill>
          <a:blip r:embed="rId2"/>
          <a:stretch>
            <a:fillRect/>
          </a:stretch>
        </p:blipFill>
        <p:spPr>
          <a:xfrm>
            <a:off x="11109897" y="271632"/>
            <a:ext cx="823956" cy="842682"/>
          </a:xfrm>
          <a:prstGeom prst="rect">
            <a:avLst/>
          </a:prstGeom>
        </p:spPr>
      </p:pic>
    </p:spTree>
    <p:extLst>
      <p:ext uri="{BB962C8B-B14F-4D97-AF65-F5344CB8AC3E}">
        <p14:creationId xmlns:p14="http://schemas.microsoft.com/office/powerpoint/2010/main" val="224118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46" r:id="rId27"/>
    <p:sldLayoutId id="2147483725" r:id="rId28"/>
    <p:sldLayoutId id="214748374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14.svg"/><Relationship Id="rId2" Type="http://schemas.openxmlformats.org/officeDocument/2006/relationships/image" Target="../media/image35.png"/><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38.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8.svg"/><Relationship Id="rId12" Type="http://schemas.openxmlformats.org/officeDocument/2006/relationships/image" Target="../media/image42.png"/><Relationship Id="rId2" Type="http://schemas.openxmlformats.org/officeDocument/2006/relationships/image" Target="../media/image40.png"/><Relationship Id="rId16" Type="http://schemas.openxmlformats.org/officeDocument/2006/relationships/image" Target="../media/image28.svg"/><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18.svg"/><Relationship Id="rId5" Type="http://schemas.openxmlformats.org/officeDocument/2006/relationships/image" Target="../media/image41.png"/><Relationship Id="rId15" Type="http://schemas.openxmlformats.org/officeDocument/2006/relationships/image" Target="../media/image27.png"/><Relationship Id="rId10" Type="http://schemas.openxmlformats.org/officeDocument/2006/relationships/image" Target="../media/image17.png"/><Relationship Id="rId4" Type="http://schemas.openxmlformats.org/officeDocument/2006/relationships/image" Target="../media/image34.svg"/><Relationship Id="rId9" Type="http://schemas.openxmlformats.org/officeDocument/2006/relationships/image" Target="../media/image25.sv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6.xml"/><Relationship Id="rId5" Type="http://schemas.openxmlformats.org/officeDocument/2006/relationships/image" Target="../media/image18.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6.xml"/><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4C93B-D220-6596-5A5B-517970988260}"/>
              </a:ext>
            </a:extLst>
          </p:cNvPr>
          <p:cNvSpPr>
            <a:spLocks noGrp="1"/>
          </p:cNvSpPr>
          <p:nvPr>
            <p:ph type="ctrTitle"/>
          </p:nvPr>
        </p:nvSpPr>
        <p:spPr/>
        <p:txBody>
          <a:bodyPr/>
          <a:lstStyle/>
          <a:p>
            <a:r>
              <a:rPr lang="en-AU" dirty="0"/>
              <a:t>Who did I see in the jungle?</a:t>
            </a:r>
          </a:p>
        </p:txBody>
      </p:sp>
      <p:sp>
        <p:nvSpPr>
          <p:cNvPr id="4" name="Text Placeholder 3">
            <a:extLst>
              <a:ext uri="{FF2B5EF4-FFF2-40B4-BE49-F238E27FC236}">
                <a16:creationId xmlns:a16="http://schemas.microsoft.com/office/drawing/2014/main" id="{F679ED89-38E9-97F3-4A72-8217B2C04312}"/>
              </a:ext>
            </a:extLst>
          </p:cNvPr>
          <p:cNvSpPr>
            <a:spLocks noGrp="1"/>
          </p:cNvSpPr>
          <p:nvPr>
            <p:ph type="body" sz="quarter" idx="10"/>
          </p:nvPr>
        </p:nvSpPr>
        <p:spPr/>
        <p:txBody>
          <a:bodyPr/>
          <a:lstStyle/>
          <a:p>
            <a:r>
              <a:rPr lang="en-AU" dirty="0"/>
              <a:t>Stage 1 Hindi</a:t>
            </a:r>
          </a:p>
        </p:txBody>
      </p:sp>
      <p:grpSp>
        <p:nvGrpSpPr>
          <p:cNvPr id="20" name="Group 19">
            <a:extLst>
              <a:ext uri="{FF2B5EF4-FFF2-40B4-BE49-F238E27FC236}">
                <a16:creationId xmlns:a16="http://schemas.microsoft.com/office/drawing/2014/main" id="{A3AA5878-BFBB-7896-06DB-B7CA6D11F4FD}"/>
              </a:ext>
              <a:ext uri="{C183D7F6-B498-43B3-948B-1728B52AA6E4}">
                <adec:decorative xmlns:adec="http://schemas.microsoft.com/office/drawing/2017/decorative" val="1"/>
              </a:ext>
            </a:extLst>
          </p:cNvPr>
          <p:cNvGrpSpPr/>
          <p:nvPr/>
        </p:nvGrpSpPr>
        <p:grpSpPr>
          <a:xfrm>
            <a:off x="7128000" y="1"/>
            <a:ext cx="5064000" cy="6858000"/>
            <a:chOff x="7128000" y="1"/>
            <a:chExt cx="5064000" cy="6858000"/>
          </a:xfrm>
        </p:grpSpPr>
        <p:sp>
          <p:nvSpPr>
            <p:cNvPr id="18" name="Freeform 2">
              <a:extLst>
                <a:ext uri="{FF2B5EF4-FFF2-40B4-BE49-F238E27FC236}">
                  <a16:creationId xmlns:a16="http://schemas.microsoft.com/office/drawing/2014/main" id="{DEAA91F1-5DAA-D4E0-5C15-68F866FF4BC2}"/>
                </a:ext>
                <a:ext uri="{C183D7F6-B498-43B3-948B-1728B52AA6E4}">
                  <adec:decorative xmlns:adec="http://schemas.microsoft.com/office/drawing/2017/decorative" val="1"/>
                </a:ext>
              </a:extLst>
            </p:cNvPr>
            <p:cNvSpPr/>
            <p:nvPr/>
          </p:nvSpPr>
          <p:spPr>
            <a:xfrm>
              <a:off x="7128000" y="1"/>
              <a:ext cx="5064000" cy="6858000"/>
            </a:xfrm>
            <a:custGeom>
              <a:avLst/>
              <a:gdLst/>
              <a:ahLst/>
              <a:cxnLst/>
              <a:rect l="l" t="t" r="r" b="b"/>
              <a:pathLst>
                <a:path w="28575000" h="17716500">
                  <a:moveTo>
                    <a:pt x="0" y="0"/>
                  </a:moveTo>
                  <a:lnTo>
                    <a:pt x="28575000" y="0"/>
                  </a:lnTo>
                  <a:lnTo>
                    <a:pt x="28575000" y="17716500"/>
                  </a:lnTo>
                  <a:lnTo>
                    <a:pt x="0" y="17716500"/>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l="-71766" b="-2500"/>
              </a:stretch>
            </a:blipFill>
          </p:spPr>
          <p:txBody>
            <a:bodyPr/>
            <a:lstStyle/>
            <a:p>
              <a:endParaRPr lang="en-AU" dirty="0"/>
            </a:p>
          </p:txBody>
        </p:sp>
        <p:sp>
          <p:nvSpPr>
            <p:cNvPr id="19" name="Freeform 6">
              <a:extLst>
                <a:ext uri="{FF2B5EF4-FFF2-40B4-BE49-F238E27FC236}">
                  <a16:creationId xmlns:a16="http://schemas.microsoft.com/office/drawing/2014/main" id="{A8826FC8-8942-BDF9-2C15-6D34FE8C656A}"/>
                </a:ext>
                <a:ext uri="{C183D7F6-B498-43B3-948B-1728B52AA6E4}">
                  <adec:decorative xmlns:adec="http://schemas.microsoft.com/office/drawing/2017/decorative" val="1"/>
                </a:ext>
              </a:extLst>
            </p:cNvPr>
            <p:cNvSpPr/>
            <p:nvPr/>
          </p:nvSpPr>
          <p:spPr>
            <a:xfrm>
              <a:off x="7640700" y="3305888"/>
              <a:ext cx="4398900" cy="3552112"/>
            </a:xfrm>
            <a:custGeom>
              <a:avLst/>
              <a:gdLst/>
              <a:ahLst/>
              <a:cxnLst/>
              <a:rect l="l" t="t" r="r" b="b"/>
              <a:pathLst>
                <a:path w="11697739" h="9445924">
                  <a:moveTo>
                    <a:pt x="0" y="0"/>
                  </a:moveTo>
                  <a:lnTo>
                    <a:pt x="11697739" y="0"/>
                  </a:lnTo>
                  <a:lnTo>
                    <a:pt x="11697739" y="9445925"/>
                  </a:lnTo>
                  <a:lnTo>
                    <a:pt x="0" y="94459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grpSp>
    </p:spTree>
    <p:extLst>
      <p:ext uri="{BB962C8B-B14F-4D97-AF65-F5344CB8AC3E}">
        <p14:creationId xmlns:p14="http://schemas.microsoft.com/office/powerpoint/2010/main" val="318083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Two people watch a giraffe eat leaves from a tree.">
            <a:extLst>
              <a:ext uri="{FF2B5EF4-FFF2-40B4-BE49-F238E27FC236}">
                <a16:creationId xmlns:a16="http://schemas.microsoft.com/office/drawing/2014/main" id="{B8233672-1537-1666-2BB0-42788CD12B70}"/>
              </a:ext>
            </a:extLst>
          </p:cNvPr>
          <p:cNvGrpSpPr/>
          <p:nvPr/>
        </p:nvGrpSpPr>
        <p:grpSpPr>
          <a:xfrm>
            <a:off x="0" y="0"/>
            <a:ext cx="12192000" cy="6972740"/>
            <a:chOff x="0" y="0"/>
            <a:chExt cx="12192000" cy="6972740"/>
          </a:xfrm>
        </p:grpSpPr>
        <p:sp>
          <p:nvSpPr>
            <p:cNvPr id="5" name="Freeform 2">
              <a:extLst>
                <a:ext uri="{FF2B5EF4-FFF2-40B4-BE49-F238E27FC236}">
                  <a16:creationId xmlns:a16="http://schemas.microsoft.com/office/drawing/2014/main" id="{A69AF255-EB9B-D2B2-F35E-E39F3881EFED}"/>
                </a:ext>
              </a:extLst>
            </p:cNvPr>
            <p:cNvSpPr/>
            <p:nvPr/>
          </p:nvSpPr>
          <p:spPr>
            <a:xfrm>
              <a:off x="0" y="0"/>
              <a:ext cx="12192000" cy="6972740"/>
            </a:xfrm>
            <a:custGeom>
              <a:avLst/>
              <a:gdLst/>
              <a:ahLst/>
              <a:cxnLst/>
              <a:rect l="l" t="t" r="r" b="b"/>
              <a:pathLst>
                <a:path w="28575000" h="21421725">
                  <a:moveTo>
                    <a:pt x="0" y="0"/>
                  </a:moveTo>
                  <a:lnTo>
                    <a:pt x="28575000" y="0"/>
                  </a:lnTo>
                  <a:lnTo>
                    <a:pt x="28575000" y="21421725"/>
                  </a:lnTo>
                  <a:lnTo>
                    <a:pt x="0" y="21421725"/>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dirty="0"/>
            </a:p>
          </p:txBody>
        </p:sp>
        <p:sp>
          <p:nvSpPr>
            <p:cNvPr id="6" name="Freeform 4">
              <a:extLst>
                <a:ext uri="{FF2B5EF4-FFF2-40B4-BE49-F238E27FC236}">
                  <a16:creationId xmlns:a16="http://schemas.microsoft.com/office/drawing/2014/main" id="{F6E7E85B-F7E9-90BF-E200-5D2E59076DDB}"/>
                </a:ext>
              </a:extLst>
            </p:cNvPr>
            <p:cNvSpPr/>
            <p:nvPr/>
          </p:nvSpPr>
          <p:spPr>
            <a:xfrm flipH="1">
              <a:off x="7835864" y="3429000"/>
              <a:ext cx="1621270" cy="2446480"/>
            </a:xfrm>
            <a:custGeom>
              <a:avLst/>
              <a:gdLst/>
              <a:ahLst/>
              <a:cxnLst/>
              <a:rect l="l" t="t" r="r" b="b"/>
              <a:pathLst>
                <a:path w="8461593" h="15461382">
                  <a:moveTo>
                    <a:pt x="0" y="0"/>
                  </a:moveTo>
                  <a:lnTo>
                    <a:pt x="8461593" y="0"/>
                  </a:lnTo>
                  <a:lnTo>
                    <a:pt x="8461593" y="15461382"/>
                  </a:lnTo>
                  <a:lnTo>
                    <a:pt x="0" y="15461382"/>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5">
              <a:extLst>
                <a:ext uri="{FF2B5EF4-FFF2-40B4-BE49-F238E27FC236}">
                  <a16:creationId xmlns:a16="http://schemas.microsoft.com/office/drawing/2014/main" id="{D97C3C10-EA81-F3DF-A40A-6F46C6607E37}"/>
                </a:ext>
              </a:extLst>
            </p:cNvPr>
            <p:cNvSpPr/>
            <p:nvPr/>
          </p:nvSpPr>
          <p:spPr>
            <a:xfrm flipH="1">
              <a:off x="348000" y="4038458"/>
              <a:ext cx="3633786" cy="2934282"/>
            </a:xfrm>
            <a:custGeom>
              <a:avLst/>
              <a:gdLst/>
              <a:ahLst/>
              <a:cxnLst/>
              <a:rect l="l" t="t" r="r" b="b"/>
              <a:pathLst>
                <a:path w="7115170" h="5745500">
                  <a:moveTo>
                    <a:pt x="7115170" y="0"/>
                  </a:moveTo>
                  <a:lnTo>
                    <a:pt x="0" y="0"/>
                  </a:lnTo>
                  <a:lnTo>
                    <a:pt x="0" y="5745500"/>
                  </a:lnTo>
                  <a:lnTo>
                    <a:pt x="7115170" y="5745500"/>
                  </a:lnTo>
                  <a:lnTo>
                    <a:pt x="711517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grpSp>
      <p:sp>
        <p:nvSpPr>
          <p:cNvPr id="8" name="Title 7">
            <a:extLst>
              <a:ext uri="{FF2B5EF4-FFF2-40B4-BE49-F238E27FC236}">
                <a16:creationId xmlns:a16="http://schemas.microsoft.com/office/drawing/2014/main" id="{C9405558-3CFA-8DD9-A0D8-988C5416D87C}"/>
              </a:ext>
            </a:extLst>
          </p:cNvPr>
          <p:cNvSpPr txBox="1">
            <a:spLocks noGrp="1"/>
          </p:cNvSpPr>
          <p:nvPr>
            <p:ph type="title" idx="4294967295"/>
          </p:nvPr>
        </p:nvSpPr>
        <p:spPr>
          <a:xfrm>
            <a:off x="2357699" y="602488"/>
            <a:ext cx="7842743"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355600" marR="0" lvl="0" indent="0" algn="l" defTabSz="609585" rtl="0" eaLnBrk="1" fontAlgn="auto" latinLnBrk="0" hangingPunct="1">
              <a:lnSpc>
                <a:spcPct val="125000"/>
              </a:lnSpc>
              <a:spcBef>
                <a:spcPts val="0"/>
              </a:spcBef>
              <a:spcAft>
                <a:spcPts val="0"/>
              </a:spcAft>
              <a:buClrTx/>
              <a:buSzTx/>
              <a:buFontTx/>
              <a:buNone/>
              <a:tabLst/>
              <a:defRPr/>
            </a:pP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गिराफ़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लंबा गिराफ़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लंबा पीला गिराफ़ देखा । </a:t>
            </a:r>
            <a:endParaRPr kumimoji="0" lang="en-GB" sz="4000" b="0" i="1" u="none" strike="noStrike" kern="1200" cap="none" spc="0" normalizeH="0" baseline="0" noProof="0" dirty="0">
              <a:ln>
                <a:noFill/>
              </a:ln>
              <a:solidFill>
                <a:schemeClr val="tx1"/>
              </a:solidFill>
              <a:effectLst/>
              <a:uLnTx/>
              <a:uFillTx/>
              <a:latin typeface="+mn-lt"/>
              <a:ea typeface="+mn-ea"/>
              <a:cs typeface="+mn-cs"/>
            </a:endParaRPr>
          </a:p>
        </p:txBody>
      </p:sp>
      <p:sp>
        <p:nvSpPr>
          <p:cNvPr id="2" name="Slide Number Placeholder 1">
            <a:extLst>
              <a:ext uri="{FF2B5EF4-FFF2-40B4-BE49-F238E27FC236}">
                <a16:creationId xmlns:a16="http://schemas.microsoft.com/office/drawing/2014/main" id="{57F6C7B7-7482-8E1F-016E-EEB818310C1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92976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285CD4D-A502-0F37-C122-61CD8CC0B0C0}"/>
              </a:ext>
            </a:extLst>
          </p:cNvPr>
          <p:cNvSpPr txBox="1">
            <a:spLocks noGrp="1"/>
          </p:cNvSpPr>
          <p:nvPr>
            <p:ph type="title" idx="4294967295"/>
          </p:nvPr>
        </p:nvSpPr>
        <p:spPr>
          <a:xfrm>
            <a:off x="360000" y="624396"/>
            <a:ext cx="7012540"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66700" marR="0" lvl="0" indent="0" algn="l" defTabSz="609585" rtl="0" eaLnBrk="1" fontAlgn="auto" latinLnBrk="0" hangingPunct="1">
              <a:lnSpc>
                <a:spcPct val="125000"/>
              </a:lnSpc>
              <a:spcBef>
                <a:spcPts val="0"/>
              </a:spcBef>
              <a:spcAft>
                <a:spcPts val="0"/>
              </a:spcAft>
              <a:buClrTx/>
              <a:buSzTx/>
              <a:buFontTx/>
              <a:buNone/>
              <a:tabLst/>
              <a:defRPr/>
            </a:pP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भालू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बड़ा भालू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बड़ा काला भालू देखा । </a:t>
            </a:r>
          </a:p>
        </p:txBody>
      </p:sp>
      <p:grpSp>
        <p:nvGrpSpPr>
          <p:cNvPr id="9" name="Group 8" descr="Two people watch a bear stand on its back legs.">
            <a:extLst>
              <a:ext uri="{FF2B5EF4-FFF2-40B4-BE49-F238E27FC236}">
                <a16:creationId xmlns:a16="http://schemas.microsoft.com/office/drawing/2014/main" id="{CAC00F34-2B24-AADA-8AAC-1D81BF41F01A}"/>
              </a:ext>
            </a:extLst>
          </p:cNvPr>
          <p:cNvGrpSpPr/>
          <p:nvPr/>
        </p:nvGrpSpPr>
        <p:grpSpPr>
          <a:xfrm>
            <a:off x="-60852" y="1290895"/>
            <a:ext cx="12252851" cy="5635248"/>
            <a:chOff x="-60852" y="1290895"/>
            <a:chExt cx="12252851" cy="5635248"/>
          </a:xfrm>
        </p:grpSpPr>
        <p:sp>
          <p:nvSpPr>
            <p:cNvPr id="5" name="Freeform 2">
              <a:extLst>
                <a:ext uri="{FF2B5EF4-FFF2-40B4-BE49-F238E27FC236}">
                  <a16:creationId xmlns:a16="http://schemas.microsoft.com/office/drawing/2014/main" id="{9FC1DD65-93F2-54DE-4E07-2C2CE8A50D31}"/>
                </a:ext>
              </a:extLst>
            </p:cNvPr>
            <p:cNvSpPr/>
            <p:nvPr/>
          </p:nvSpPr>
          <p:spPr>
            <a:xfrm>
              <a:off x="-60852" y="2882900"/>
              <a:ext cx="12252851" cy="4043243"/>
            </a:xfrm>
            <a:custGeom>
              <a:avLst/>
              <a:gdLst/>
              <a:ahLst/>
              <a:cxnLst/>
              <a:rect l="l" t="t" r="r" b="b"/>
              <a:pathLst>
                <a:path w="29341765" h="14621980">
                  <a:moveTo>
                    <a:pt x="0" y="0"/>
                  </a:moveTo>
                  <a:lnTo>
                    <a:pt x="29341766" y="0"/>
                  </a:lnTo>
                  <a:lnTo>
                    <a:pt x="29341766" y="14621980"/>
                  </a:lnTo>
                  <a:lnTo>
                    <a:pt x="0" y="146219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6" name="Freeform 3">
              <a:extLst>
                <a:ext uri="{FF2B5EF4-FFF2-40B4-BE49-F238E27FC236}">
                  <a16:creationId xmlns:a16="http://schemas.microsoft.com/office/drawing/2014/main" id="{CD8490ED-6BC2-B557-A24D-7EFF840CA4D0}"/>
                </a:ext>
              </a:extLst>
            </p:cNvPr>
            <p:cNvSpPr/>
            <p:nvPr/>
          </p:nvSpPr>
          <p:spPr>
            <a:xfrm>
              <a:off x="7926750" y="1290895"/>
              <a:ext cx="3557250" cy="5635248"/>
            </a:xfrm>
            <a:custGeom>
              <a:avLst/>
              <a:gdLst/>
              <a:ahLst/>
              <a:cxnLst/>
              <a:rect l="l" t="t" r="r" b="b"/>
              <a:pathLst>
                <a:path w="9336229" h="14790066">
                  <a:moveTo>
                    <a:pt x="0" y="0"/>
                  </a:moveTo>
                  <a:lnTo>
                    <a:pt x="9336229" y="0"/>
                  </a:lnTo>
                  <a:lnTo>
                    <a:pt x="9336229" y="14790066"/>
                  </a:lnTo>
                  <a:lnTo>
                    <a:pt x="0" y="14790066"/>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sp>
          <p:nvSpPr>
            <p:cNvPr id="7" name="Freeform 4">
              <a:extLst>
                <a:ext uri="{FF2B5EF4-FFF2-40B4-BE49-F238E27FC236}">
                  <a16:creationId xmlns:a16="http://schemas.microsoft.com/office/drawing/2014/main" id="{7DCE9DA4-5089-4202-37FE-F0867B759FF9}"/>
                </a:ext>
              </a:extLst>
            </p:cNvPr>
            <p:cNvSpPr/>
            <p:nvPr/>
          </p:nvSpPr>
          <p:spPr>
            <a:xfrm flipH="1">
              <a:off x="360000" y="3595515"/>
              <a:ext cx="4124617" cy="3330628"/>
            </a:xfrm>
            <a:custGeom>
              <a:avLst/>
              <a:gdLst/>
              <a:ahLst/>
              <a:cxnLst/>
              <a:rect l="l" t="t" r="r" b="b"/>
              <a:pathLst>
                <a:path w="8823633" h="7125084">
                  <a:moveTo>
                    <a:pt x="8823633" y="0"/>
                  </a:moveTo>
                  <a:lnTo>
                    <a:pt x="0" y="0"/>
                  </a:lnTo>
                  <a:lnTo>
                    <a:pt x="0" y="7125084"/>
                  </a:lnTo>
                  <a:lnTo>
                    <a:pt x="8823633" y="7125084"/>
                  </a:lnTo>
                  <a:lnTo>
                    <a:pt x="882363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967F2163-DEB0-AB97-36D8-2C6BC6A390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84753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0FAAEAA-F0BB-4E7E-DF98-CA1E7E42DF7D}"/>
              </a:ext>
            </a:extLst>
          </p:cNvPr>
          <p:cNvSpPr txBox="1">
            <a:spLocks noGrp="1"/>
          </p:cNvSpPr>
          <p:nvPr>
            <p:ph type="title" idx="4294967295"/>
          </p:nvPr>
        </p:nvSpPr>
        <p:spPr>
          <a:xfrm>
            <a:off x="451402" y="676997"/>
            <a:ext cx="6337300" cy="32150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मगरमछ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बड़ा मगरमछ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बड़ा हरा मगरमछ देखा । </a:t>
            </a:r>
          </a:p>
        </p:txBody>
      </p:sp>
      <p:sp>
        <p:nvSpPr>
          <p:cNvPr id="6" name="Freeform 2" descr="A crocodile laying by a pond.">
            <a:extLst>
              <a:ext uri="{FF2B5EF4-FFF2-40B4-BE49-F238E27FC236}">
                <a16:creationId xmlns:a16="http://schemas.microsoft.com/office/drawing/2014/main" id="{AA8A2551-EE6E-AF9D-75F5-74F3EB1E84D9}"/>
              </a:ext>
            </a:extLst>
          </p:cNvPr>
          <p:cNvSpPr/>
          <p:nvPr/>
        </p:nvSpPr>
        <p:spPr>
          <a:xfrm>
            <a:off x="3620052" y="676997"/>
            <a:ext cx="8223948" cy="5839003"/>
          </a:xfrm>
          <a:custGeom>
            <a:avLst/>
            <a:gdLst/>
            <a:ahLst/>
            <a:cxnLst/>
            <a:rect l="l" t="t" r="r" b="b"/>
            <a:pathLst>
              <a:path w="24666100" h="17512931">
                <a:moveTo>
                  <a:pt x="0" y="0"/>
                </a:moveTo>
                <a:lnTo>
                  <a:pt x="24666100" y="0"/>
                </a:lnTo>
                <a:lnTo>
                  <a:pt x="24666100" y="17512931"/>
                </a:lnTo>
                <a:lnTo>
                  <a:pt x="0" y="17512931"/>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7528CC52-EE18-2233-71E2-6A9584B1174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91021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descr="A group of animals including a monkey, a cheetah, a tiger, a bear, a peacock, a giraffe, a lion, a deer and an elephant.">
            <a:extLst>
              <a:ext uri="{FF2B5EF4-FFF2-40B4-BE49-F238E27FC236}">
                <a16:creationId xmlns:a16="http://schemas.microsoft.com/office/drawing/2014/main" id="{9F43CA6A-B30E-DD8A-2030-B808796B174E}"/>
              </a:ext>
            </a:extLst>
          </p:cNvPr>
          <p:cNvGrpSpPr/>
          <p:nvPr/>
        </p:nvGrpSpPr>
        <p:grpSpPr>
          <a:xfrm>
            <a:off x="2575" y="22997"/>
            <a:ext cx="10350856" cy="6851104"/>
            <a:chOff x="2575" y="22997"/>
            <a:chExt cx="10350856" cy="6851104"/>
          </a:xfrm>
        </p:grpSpPr>
        <p:sp>
          <p:nvSpPr>
            <p:cNvPr id="9" name="Freeform 8">
              <a:extLst>
                <a:ext uri="{FF2B5EF4-FFF2-40B4-BE49-F238E27FC236}">
                  <a16:creationId xmlns:a16="http://schemas.microsoft.com/office/drawing/2014/main" id="{1285EA5A-695A-6715-A14D-C8B50A3164A5}"/>
                </a:ext>
              </a:extLst>
            </p:cNvPr>
            <p:cNvSpPr/>
            <p:nvPr/>
          </p:nvSpPr>
          <p:spPr>
            <a:xfrm>
              <a:off x="2575" y="22997"/>
              <a:ext cx="4912325" cy="4049397"/>
            </a:xfrm>
            <a:custGeom>
              <a:avLst/>
              <a:gdLst/>
              <a:ahLst/>
              <a:cxnLst/>
              <a:rect l="l" t="t" r="r" b="b"/>
              <a:pathLst>
                <a:path w="12009317" h="11018549">
                  <a:moveTo>
                    <a:pt x="0" y="0"/>
                  </a:moveTo>
                  <a:lnTo>
                    <a:pt x="12009317" y="0"/>
                  </a:lnTo>
                  <a:lnTo>
                    <a:pt x="12009317" y="11018549"/>
                  </a:lnTo>
                  <a:lnTo>
                    <a:pt x="0" y="1101854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6" name="Freeform 5">
              <a:extLst>
                <a:ext uri="{FF2B5EF4-FFF2-40B4-BE49-F238E27FC236}">
                  <a16:creationId xmlns:a16="http://schemas.microsoft.com/office/drawing/2014/main" id="{A102F98E-AF97-E36F-9388-FD51B260AF0E}"/>
                </a:ext>
              </a:extLst>
            </p:cNvPr>
            <p:cNvSpPr/>
            <p:nvPr/>
          </p:nvSpPr>
          <p:spPr>
            <a:xfrm>
              <a:off x="4301916" y="844293"/>
              <a:ext cx="3289823" cy="6011304"/>
            </a:xfrm>
            <a:custGeom>
              <a:avLst/>
              <a:gdLst/>
              <a:ahLst/>
              <a:cxnLst/>
              <a:rect l="l" t="t" r="r" b="b"/>
              <a:pathLst>
                <a:path w="8495130" h="15522662">
                  <a:moveTo>
                    <a:pt x="0" y="0"/>
                  </a:moveTo>
                  <a:lnTo>
                    <a:pt x="8495130" y="0"/>
                  </a:lnTo>
                  <a:lnTo>
                    <a:pt x="8495130" y="15522662"/>
                  </a:lnTo>
                  <a:lnTo>
                    <a:pt x="0" y="155226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0" name="Freeform 10">
              <a:extLst>
                <a:ext uri="{FF2B5EF4-FFF2-40B4-BE49-F238E27FC236}">
                  <a16:creationId xmlns:a16="http://schemas.microsoft.com/office/drawing/2014/main" id="{A60D4916-569E-27C3-0AF6-1A9D2730FFF1}"/>
                </a:ext>
              </a:extLst>
            </p:cNvPr>
            <p:cNvSpPr/>
            <p:nvPr/>
          </p:nvSpPr>
          <p:spPr>
            <a:xfrm flipH="1">
              <a:off x="6096000" y="2001096"/>
              <a:ext cx="4257431" cy="4856904"/>
            </a:xfrm>
            <a:custGeom>
              <a:avLst/>
              <a:gdLst/>
              <a:ahLst/>
              <a:cxnLst/>
              <a:rect l="l" t="t" r="r" b="b"/>
              <a:pathLst>
                <a:path w="8411657" h="9939920">
                  <a:moveTo>
                    <a:pt x="0" y="0"/>
                  </a:moveTo>
                  <a:lnTo>
                    <a:pt x="8411658" y="0"/>
                  </a:lnTo>
                  <a:lnTo>
                    <a:pt x="8411658" y="9939920"/>
                  </a:lnTo>
                  <a:lnTo>
                    <a:pt x="0" y="9939920"/>
                  </a:lnTo>
                  <a:lnTo>
                    <a:pt x="0" y="0"/>
                  </a:lnTo>
                  <a:close/>
                </a:path>
              </a:pathLst>
            </a:custGeom>
            <a:blipFill>
              <a:blip r:embed="rId5" cstate="screen">
                <a:extLst>
                  <a:ext uri="{28A0092B-C50C-407E-A947-70E740481C1C}">
                    <a14:useLocalDpi xmlns:a14="http://schemas.microsoft.com/office/drawing/2010/main"/>
                  </a:ext>
                </a:extLst>
              </a:blip>
              <a:stretch>
                <a:fillRect t="1"/>
              </a:stretch>
            </a:blipFill>
          </p:spPr>
          <p:txBody>
            <a:bodyPr/>
            <a:lstStyle/>
            <a:p>
              <a:endParaRPr lang="en-AU"/>
            </a:p>
          </p:txBody>
        </p:sp>
        <p:sp>
          <p:nvSpPr>
            <p:cNvPr id="5" name="Freeform 4">
              <a:extLst>
                <a:ext uri="{FF2B5EF4-FFF2-40B4-BE49-F238E27FC236}">
                  <a16:creationId xmlns:a16="http://schemas.microsoft.com/office/drawing/2014/main" id="{48B0FA04-6007-8142-38B9-8B5F68C7B9DE}"/>
                </a:ext>
              </a:extLst>
            </p:cNvPr>
            <p:cNvSpPr/>
            <p:nvPr/>
          </p:nvSpPr>
          <p:spPr>
            <a:xfrm>
              <a:off x="4009402" y="3452974"/>
              <a:ext cx="2150040" cy="3406003"/>
            </a:xfrm>
            <a:custGeom>
              <a:avLst/>
              <a:gdLst/>
              <a:ahLst/>
              <a:cxnLst/>
              <a:rect l="l" t="t" r="r" b="b"/>
              <a:pathLst>
                <a:path w="7169918" h="11358285">
                  <a:moveTo>
                    <a:pt x="0" y="0"/>
                  </a:moveTo>
                  <a:lnTo>
                    <a:pt x="7169917" y="0"/>
                  </a:lnTo>
                  <a:lnTo>
                    <a:pt x="7169917" y="11358285"/>
                  </a:lnTo>
                  <a:lnTo>
                    <a:pt x="0" y="11358285"/>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AU"/>
            </a:p>
          </p:txBody>
        </p:sp>
        <p:sp>
          <p:nvSpPr>
            <p:cNvPr id="12" name="Freeform 3">
              <a:extLst>
                <a:ext uri="{FF2B5EF4-FFF2-40B4-BE49-F238E27FC236}">
                  <a16:creationId xmlns:a16="http://schemas.microsoft.com/office/drawing/2014/main" id="{F3030F8F-71BE-22F3-81DF-17519C096031}"/>
                </a:ext>
              </a:extLst>
            </p:cNvPr>
            <p:cNvSpPr/>
            <p:nvPr/>
          </p:nvSpPr>
          <p:spPr>
            <a:xfrm>
              <a:off x="6780438" y="4950814"/>
              <a:ext cx="1252541" cy="1923287"/>
            </a:xfrm>
            <a:custGeom>
              <a:avLst/>
              <a:gdLst/>
              <a:ahLst/>
              <a:cxnLst/>
              <a:rect l="l" t="t" r="r" b="b"/>
              <a:pathLst>
                <a:path w="2935644" h="4507706">
                  <a:moveTo>
                    <a:pt x="0" y="0"/>
                  </a:moveTo>
                  <a:lnTo>
                    <a:pt x="2935644" y="0"/>
                  </a:lnTo>
                  <a:lnTo>
                    <a:pt x="2935644" y="4507707"/>
                  </a:lnTo>
                  <a:lnTo>
                    <a:pt x="0" y="4507707"/>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a:p>
          </p:txBody>
        </p:sp>
        <p:sp>
          <p:nvSpPr>
            <p:cNvPr id="13" name="Freeform 3">
              <a:extLst>
                <a:ext uri="{FF2B5EF4-FFF2-40B4-BE49-F238E27FC236}">
                  <a16:creationId xmlns:a16="http://schemas.microsoft.com/office/drawing/2014/main" id="{64827D02-8DD6-7D2C-0DD7-8B784F12FDBF}"/>
                </a:ext>
              </a:extLst>
            </p:cNvPr>
            <p:cNvSpPr/>
            <p:nvPr/>
          </p:nvSpPr>
          <p:spPr>
            <a:xfrm flipH="1">
              <a:off x="5394751" y="4817628"/>
              <a:ext cx="2283358" cy="2037970"/>
            </a:xfrm>
            <a:custGeom>
              <a:avLst/>
              <a:gdLst/>
              <a:ahLst/>
              <a:cxnLst/>
              <a:rect l="l" t="t" r="r" b="b"/>
              <a:pathLst>
                <a:path w="10162928" h="11419020">
                  <a:moveTo>
                    <a:pt x="10162928" y="0"/>
                  </a:moveTo>
                  <a:lnTo>
                    <a:pt x="0" y="0"/>
                  </a:lnTo>
                  <a:lnTo>
                    <a:pt x="0" y="11419020"/>
                  </a:lnTo>
                  <a:lnTo>
                    <a:pt x="10162928" y="11419020"/>
                  </a:lnTo>
                  <a:lnTo>
                    <a:pt x="10162928" y="0"/>
                  </a:lnTo>
                  <a:close/>
                </a:path>
              </a:pathLst>
            </a:custGeo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b="-25889"/>
              </a:stretch>
            </a:blipFill>
          </p:spPr>
          <p:txBody>
            <a:bodyPr/>
            <a:lstStyle/>
            <a:p>
              <a:endParaRPr lang="en-AU"/>
            </a:p>
          </p:txBody>
        </p:sp>
        <p:sp>
          <p:nvSpPr>
            <p:cNvPr id="8" name="Freeform 7">
              <a:extLst>
                <a:ext uri="{FF2B5EF4-FFF2-40B4-BE49-F238E27FC236}">
                  <a16:creationId xmlns:a16="http://schemas.microsoft.com/office/drawing/2014/main" id="{767B151B-601D-6AE1-6E94-B4CFDD2494A8}"/>
                </a:ext>
              </a:extLst>
            </p:cNvPr>
            <p:cNvSpPr/>
            <p:nvPr/>
          </p:nvSpPr>
          <p:spPr>
            <a:xfrm flipH="1">
              <a:off x="4451715" y="5868398"/>
              <a:ext cx="1370818" cy="964202"/>
            </a:xfrm>
            <a:custGeom>
              <a:avLst/>
              <a:gdLst/>
              <a:ahLst/>
              <a:cxnLst/>
              <a:rect l="l" t="t" r="r" b="b"/>
              <a:pathLst>
                <a:path w="6106494" h="4793598">
                  <a:moveTo>
                    <a:pt x="0" y="0"/>
                  </a:moveTo>
                  <a:lnTo>
                    <a:pt x="6106494" y="0"/>
                  </a:lnTo>
                  <a:lnTo>
                    <a:pt x="6106494" y="4793598"/>
                  </a:lnTo>
                  <a:lnTo>
                    <a:pt x="0" y="4793598"/>
                  </a:lnTo>
                  <a:lnTo>
                    <a:pt x="0" y="0"/>
                  </a:lnTo>
                  <a:close/>
                </a:path>
              </a:pathLst>
            </a:custGeom>
            <a:blipFill>
              <a:blip r:embed="rId1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7" name="Freeform 6">
              <a:extLst>
                <a:ext uri="{FF2B5EF4-FFF2-40B4-BE49-F238E27FC236}">
                  <a16:creationId xmlns:a16="http://schemas.microsoft.com/office/drawing/2014/main" id="{CC1923CE-0254-3EA0-76F1-7168536CDCB5}"/>
                </a:ext>
              </a:extLst>
            </p:cNvPr>
            <p:cNvSpPr/>
            <p:nvPr/>
          </p:nvSpPr>
          <p:spPr>
            <a:xfrm>
              <a:off x="2430466" y="4149358"/>
              <a:ext cx="2738019" cy="2706239"/>
            </a:xfrm>
            <a:custGeom>
              <a:avLst/>
              <a:gdLst/>
              <a:ahLst/>
              <a:cxnLst/>
              <a:rect l="l" t="t" r="r" b="b"/>
              <a:pathLst>
                <a:path w="8310754" h="8455197">
                  <a:moveTo>
                    <a:pt x="0" y="0"/>
                  </a:moveTo>
                  <a:lnTo>
                    <a:pt x="8310755" y="0"/>
                  </a:lnTo>
                  <a:lnTo>
                    <a:pt x="8310755" y="8455197"/>
                  </a:lnTo>
                  <a:lnTo>
                    <a:pt x="0" y="8455197"/>
                  </a:lnTo>
                  <a:lnTo>
                    <a:pt x="0" y="0"/>
                  </a:lnTo>
                  <a:close/>
                </a:path>
              </a:pathLst>
            </a:custGeom>
            <a:blipFill>
              <a:blip r:embed="rId13" cstate="screen">
                <a:extLst>
                  <a:ext uri="{BEBA8EAE-BF5A-486C-A8C5-ECC9F3942E4B}">
                    <a14:imgProps xmlns:a14="http://schemas.microsoft.com/office/drawing/2010/main">
                      <a14:imgLayer r:embed="rId14">
                        <a14:imgEffect>
                          <a14:backgroundRemoval t="10287" b="100000" l="2875" r="90000">
                            <a14:foregroundMark x1="18917" y1="68002" x2="14208" y2="76391"/>
                            <a14:foregroundMark x1="5917" y1="74578" x2="5917" y2="74578"/>
                            <a14:foregroundMark x1="2875" y1="70953" x2="8083" y2="76054"/>
                            <a14:foregroundMark x1="27208" y1="94140" x2="27208" y2="94140"/>
                            <a14:foregroundMark x1="24500" y1="94309" x2="27208" y2="94857"/>
                            <a14:foregroundMark x1="56042" y1="98862" x2="55542" y2="99916"/>
                            <a14:backgroundMark x1="13125" y1="46838" x2="13125" y2="46838"/>
                            <a14:backgroundMark x1="12250" y1="42454" x2="12792" y2="37690"/>
                            <a14:backgroundMark x1="14750" y1="31492" x2="30917" y2="17791"/>
                            <a14:backgroundMark x1="30917" y1="17791" x2="31167" y2="17791"/>
                            <a14:backgroundMark x1="79542" y1="76939" x2="80625" y2="78415"/>
                            <a14:backgroundMark x1="6292" y1="38786" x2="9708" y2="44266"/>
                            <a14:backgroundMark x1="15792" y1="55185" x2="15083" y2="53246"/>
                            <a14:backgroundMark x1="15667" y1="63954" x2="16250" y2="62943"/>
                            <a14:backgroundMark x1="14333" y1="69899" x2="12292" y2="69772"/>
                            <a14:backgroundMark x1="43792" y1="75253" x2="43083" y2="76476"/>
                            <a14:backgroundMark x1="30833" y1="77825" x2="30833" y2="77825"/>
                            <a14:backgroundMark x1="44042" y1="72597" x2="44042" y2="72597"/>
                            <a14:backgroundMark x1="44542" y1="72091" x2="43708" y2="73061"/>
                            <a14:backgroundMark x1="30833" y1="77192" x2="30708" y2="78288"/>
                            <a14:backgroundMark x1="30208" y1="81956" x2="30583" y2="85835"/>
                            <a14:backgroundMark x1="79792" y1="69309" x2="76167" y2="79637"/>
                            <a14:backgroundMark x1="21083" y1="76602" x2="12542" y2="83052"/>
                            <a14:backgroundMark x1="21458" y1="71585" x2="21333" y2="72218"/>
                            <a14:backgroundMark x1="9708" y1="38069" x2="14042" y2="31155"/>
                            <a14:backgroundMark x1="17125" y1="41737" x2="17125" y2="30607"/>
                            <a14:backgroundMark x1="47792" y1="23820" x2="50833" y2="21079"/>
                            <a14:backgroundMark x1="50833" y1="25843" x2="50833" y2="25843"/>
                            <a14:backgroundMark x1="32625" y1="70405" x2="32625" y2="70405"/>
                            <a14:backgroundMark x1="21625" y1="71290" x2="21625" y2="71838"/>
                          </a14:backgroundRemoval>
                        </a14:imgEffect>
                      </a14:imgLayer>
                    </a14:imgProps>
                  </a:ext>
                  <a:ext uri="{28A0092B-C50C-407E-A947-70E740481C1C}">
                    <a14:useLocalDpi xmlns:a14="http://schemas.microsoft.com/office/drawing/2010/main"/>
                  </a:ext>
                </a:extLst>
              </a:blip>
              <a:stretch>
                <a:fillRect/>
              </a:stretch>
            </a:blipFill>
          </p:spPr>
          <p:txBody>
            <a:bodyPr/>
            <a:lstStyle/>
            <a:p>
              <a:endParaRPr lang="en-AU"/>
            </a:p>
          </p:txBody>
        </p:sp>
        <p:sp>
          <p:nvSpPr>
            <p:cNvPr id="11" name="Freeform 2">
              <a:extLst>
                <a:ext uri="{FF2B5EF4-FFF2-40B4-BE49-F238E27FC236}">
                  <a16:creationId xmlns:a16="http://schemas.microsoft.com/office/drawing/2014/main" id="{30908CAE-F37F-C907-AAFB-599405B97DD2}"/>
                </a:ext>
              </a:extLst>
            </p:cNvPr>
            <p:cNvSpPr/>
            <p:nvPr/>
          </p:nvSpPr>
          <p:spPr>
            <a:xfrm flipH="1">
              <a:off x="1849288" y="5517071"/>
              <a:ext cx="2411109" cy="1341906"/>
            </a:xfrm>
            <a:custGeom>
              <a:avLst/>
              <a:gdLst/>
              <a:ahLst/>
              <a:cxnLst/>
              <a:rect l="l" t="t" r="r" b="b"/>
              <a:pathLst>
                <a:path w="16576995" h="12453467">
                  <a:moveTo>
                    <a:pt x="0" y="0"/>
                  </a:moveTo>
                  <a:lnTo>
                    <a:pt x="16576995" y="0"/>
                  </a:lnTo>
                  <a:lnTo>
                    <a:pt x="16576995" y="12453467"/>
                  </a:lnTo>
                  <a:lnTo>
                    <a:pt x="0" y="12453467"/>
                  </a:lnTo>
                  <a:lnTo>
                    <a:pt x="0" y="0"/>
                  </a:lnTo>
                  <a:close/>
                </a:path>
              </a:pathLst>
            </a:custGeom>
            <a: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b="-34983"/>
              </a:stretch>
            </a:blipFill>
          </p:spPr>
          <p:txBody>
            <a:bodyPr/>
            <a:lstStyle/>
            <a:p>
              <a:endParaRPr lang="en-AU"/>
            </a:p>
          </p:txBody>
        </p:sp>
      </p:grpSp>
      <p:sp>
        <p:nvSpPr>
          <p:cNvPr id="14" name="Title 13">
            <a:extLst>
              <a:ext uri="{FF2B5EF4-FFF2-40B4-BE49-F238E27FC236}">
                <a16:creationId xmlns:a16="http://schemas.microsoft.com/office/drawing/2014/main" id="{2055E165-B04D-E080-9B96-B7529B635C13}"/>
              </a:ext>
            </a:extLst>
          </p:cNvPr>
          <p:cNvSpPr txBox="1">
            <a:spLocks noGrp="1"/>
          </p:cNvSpPr>
          <p:nvPr>
            <p:ph type="title" idx="4294967295"/>
          </p:nvPr>
        </p:nvSpPr>
        <p:spPr>
          <a:xfrm>
            <a:off x="6066799" y="473495"/>
            <a:ext cx="5057201" cy="73483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hi-IN" sz="4000" b="0" i="1" u="none" strike="noStrike" kern="1200" cap="none" spc="0" normalizeH="0" baseline="0" noProof="0" dirty="0">
                <a:ln>
                  <a:noFill/>
                </a:ln>
                <a:solidFill>
                  <a:schemeClr val="tx1"/>
                </a:solidFill>
                <a:effectLst/>
                <a:uLnTx/>
                <a:uFillTx/>
                <a:latin typeface="+mn-lt"/>
                <a:ea typeface="+mn-ea"/>
                <a:cs typeface="+mn-cs"/>
              </a:rPr>
              <a:t>कितने सारे जानवर !</a:t>
            </a:r>
          </a:p>
        </p:txBody>
      </p:sp>
      <p:sp>
        <p:nvSpPr>
          <p:cNvPr id="2" name="Slide Number Placeholder 1">
            <a:extLst>
              <a:ext uri="{FF2B5EF4-FFF2-40B4-BE49-F238E27FC236}">
                <a16:creationId xmlns:a16="http://schemas.microsoft.com/office/drawing/2014/main" id="{2AF1EDE7-276F-C33D-4CA3-B014F013E0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r>
              <a:rPr lang="en-AU" dirty="0"/>
              <a:t> </a:t>
            </a:r>
          </a:p>
        </p:txBody>
      </p:sp>
    </p:spTree>
    <p:extLst>
      <p:ext uri="{BB962C8B-B14F-4D97-AF65-F5344CB8AC3E}">
        <p14:creationId xmlns:p14="http://schemas.microsoft.com/office/powerpoint/2010/main" val="65678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hlinkClick r:id="rId2">
                  <a:extLst>
                    <a:ext uri="{A12FA001-AC4F-418D-AE19-62706E023703}">
                      <ahyp:hlinkClr xmlns:ahyp="http://schemas.microsoft.com/office/drawing/2018/hyperlinkcolor" val="tx"/>
                    </a:ext>
                  </a:extLst>
                </a:hlinkClick>
              </a:rPr>
              <a:t>© </a:t>
            </a:r>
            <a:r>
              <a:rPr lang="en-AU" dirty="0">
                <a:hlinkClick r:id="rId2">
                  <a:extLst>
                    <a:ext uri="{A12FA001-AC4F-418D-AE19-62706E023703}">
                      <ahyp:hlinkClr xmlns:ahyp="http://schemas.microsoft.com/office/drawing/2018/hyperlinkcolor" val="tx"/>
                    </a:ext>
                  </a:extLst>
                </a:hlinkClick>
              </a:rPr>
              <a:t>State of New South Wales (Department of Education), 2023</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2023.</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DA04A2C-D2A0-9472-1A3E-891669833C33}"/>
              </a:ext>
            </a:extLst>
          </p:cNvPr>
          <p:cNvSpPr txBox="1">
            <a:spLocks noGrp="1"/>
          </p:cNvSpPr>
          <p:nvPr>
            <p:ph type="title" idx="4294967295"/>
          </p:nvPr>
        </p:nvSpPr>
        <p:spPr>
          <a:xfrm>
            <a:off x="1879600" y="106545"/>
            <a:ext cx="8432800" cy="1397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66700" marR="0" lvl="0" indent="0" algn="l" defTabSz="609585" rtl="0" eaLnBrk="1" fontAlgn="auto" latinLnBrk="0" hangingPunct="1">
              <a:lnSpc>
                <a:spcPct val="125000"/>
              </a:lnSpc>
              <a:spcBef>
                <a:spcPts val="0"/>
              </a:spcBef>
              <a:spcAft>
                <a:spcPts val="0"/>
              </a:spcAft>
              <a:buClrTx/>
              <a:buSzTx/>
              <a:buFontTx/>
              <a:buNone/>
              <a:tabLst/>
              <a:defRPr/>
            </a:pPr>
            <a:r>
              <a:rPr kumimoji="0" lang="hi-IN" sz="4000" b="0" i="1" u="none" strike="noStrike" kern="1200" cap="none" spc="0" normalizeH="0" baseline="0" noProof="0" dirty="0">
                <a:ln>
                  <a:noFill/>
                </a:ln>
                <a:solidFill>
                  <a:schemeClr val="tx1"/>
                </a:solidFill>
                <a:effectLst/>
                <a:uLnTx/>
                <a:uFillTx/>
                <a:latin typeface="+mn-lt"/>
                <a:ea typeface="+mn-ea"/>
                <a:cs typeface="+mn-cs"/>
              </a:rPr>
              <a:t>जंगल से गुज़रते समय, तुमने क्या देखा ?</a:t>
            </a:r>
          </a:p>
        </p:txBody>
      </p:sp>
      <p:sp>
        <p:nvSpPr>
          <p:cNvPr id="11" name="Freeform 2" descr="Ferns and plants">
            <a:extLst>
              <a:ext uri="{FF2B5EF4-FFF2-40B4-BE49-F238E27FC236}">
                <a16:creationId xmlns:a16="http://schemas.microsoft.com/office/drawing/2014/main" id="{1AE4D1CF-58B6-D888-0F3C-8522BD418177}"/>
              </a:ext>
            </a:extLst>
          </p:cNvPr>
          <p:cNvSpPr/>
          <p:nvPr/>
        </p:nvSpPr>
        <p:spPr>
          <a:xfrm>
            <a:off x="0" y="1503545"/>
            <a:ext cx="12192000" cy="5354456"/>
          </a:xfrm>
          <a:custGeom>
            <a:avLst/>
            <a:gdLst/>
            <a:ahLst/>
            <a:cxnLst/>
            <a:rect l="l" t="t" r="r" b="b"/>
            <a:pathLst>
              <a:path w="28575000" h="17716500">
                <a:moveTo>
                  <a:pt x="0" y="0"/>
                </a:moveTo>
                <a:lnTo>
                  <a:pt x="28575000" y="0"/>
                </a:lnTo>
                <a:lnTo>
                  <a:pt x="28575000" y="17716500"/>
                </a:lnTo>
                <a:lnTo>
                  <a:pt x="0" y="17716500"/>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b="-24920"/>
            </a:stretch>
          </a:blipFill>
        </p:spPr>
        <p:txBody>
          <a:bodyPr/>
          <a:lstStyle/>
          <a:p>
            <a:endParaRPr lang="en-AU" dirty="0"/>
          </a:p>
        </p:txBody>
      </p:sp>
      <p:sp>
        <p:nvSpPr>
          <p:cNvPr id="14" name="Slide Number Placeholder 13">
            <a:extLst>
              <a:ext uri="{FF2B5EF4-FFF2-40B4-BE49-F238E27FC236}">
                <a16:creationId xmlns:a16="http://schemas.microsoft.com/office/drawing/2014/main" id="{03D6B972-7B61-8639-38D8-5CDA8A7A2A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2</a:t>
            </a:fld>
            <a:endParaRPr lang="en-AU" dirty="0">
              <a:solidFill>
                <a:schemeClr val="bg1"/>
              </a:solidFill>
            </a:endParaRPr>
          </a:p>
        </p:txBody>
      </p:sp>
    </p:spTree>
    <p:extLst>
      <p:ext uri="{BB962C8B-B14F-4D97-AF65-F5344CB8AC3E}">
        <p14:creationId xmlns:p14="http://schemas.microsoft.com/office/powerpoint/2010/main" val="32957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B679B1-301F-4508-C27C-ACA61FC4CAC6}"/>
              </a:ext>
            </a:extLst>
          </p:cNvPr>
          <p:cNvSpPr txBox="1">
            <a:spLocks noGrp="1"/>
          </p:cNvSpPr>
          <p:nvPr>
            <p:ph type="title" idx="4294967295"/>
          </p:nvPr>
        </p:nvSpPr>
        <p:spPr>
          <a:xfrm>
            <a:off x="546347" y="650350"/>
            <a:ext cx="6538034"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शेर देखा।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बड़ा शेर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बड़ा पीला शेर देखा । </a:t>
            </a:r>
            <a:endParaRPr kumimoji="0" lang="en-GB" sz="4000" b="0" i="1" u="none" strike="noStrike" kern="1200" cap="none" spc="0" normalizeH="0" baseline="0" noProof="0" dirty="0">
              <a:ln>
                <a:noFill/>
              </a:ln>
              <a:solidFill>
                <a:schemeClr val="tx1"/>
              </a:solidFill>
              <a:effectLst/>
              <a:uLnTx/>
              <a:uFillTx/>
              <a:latin typeface="+mn-lt"/>
              <a:ea typeface="+mn-ea"/>
              <a:cs typeface="+mn-cs"/>
            </a:endParaRPr>
          </a:p>
        </p:txBody>
      </p:sp>
      <p:grpSp>
        <p:nvGrpSpPr>
          <p:cNvPr id="8" name="Group 7" descr="A lion laying on green grass by a small pond.">
            <a:extLst>
              <a:ext uri="{FF2B5EF4-FFF2-40B4-BE49-F238E27FC236}">
                <a16:creationId xmlns:a16="http://schemas.microsoft.com/office/drawing/2014/main" id="{47ECEF49-6E07-4217-9D01-C947EC4A14DA}"/>
              </a:ext>
            </a:extLst>
          </p:cNvPr>
          <p:cNvGrpSpPr/>
          <p:nvPr/>
        </p:nvGrpSpPr>
        <p:grpSpPr>
          <a:xfrm>
            <a:off x="0" y="1723950"/>
            <a:ext cx="11844000" cy="4972050"/>
            <a:chOff x="0" y="1723950"/>
            <a:chExt cx="11844000" cy="4972050"/>
          </a:xfrm>
        </p:grpSpPr>
        <p:sp>
          <p:nvSpPr>
            <p:cNvPr id="5" name="Freeform 2">
              <a:extLst>
                <a:ext uri="{FF2B5EF4-FFF2-40B4-BE49-F238E27FC236}">
                  <a16:creationId xmlns:a16="http://schemas.microsoft.com/office/drawing/2014/main" id="{F3D90AEA-BDA9-0196-F604-272888C2B3E5}"/>
                </a:ext>
              </a:extLst>
            </p:cNvPr>
            <p:cNvSpPr/>
            <p:nvPr/>
          </p:nvSpPr>
          <p:spPr>
            <a:xfrm>
              <a:off x="0" y="2827597"/>
              <a:ext cx="11658000" cy="3778403"/>
            </a:xfrm>
            <a:custGeom>
              <a:avLst/>
              <a:gdLst/>
              <a:ahLst/>
              <a:cxnLst/>
              <a:rect l="l" t="t" r="r" b="b"/>
              <a:pathLst>
                <a:path w="30501823" h="9493692">
                  <a:moveTo>
                    <a:pt x="0" y="0"/>
                  </a:moveTo>
                  <a:lnTo>
                    <a:pt x="30501823" y="0"/>
                  </a:lnTo>
                  <a:lnTo>
                    <a:pt x="30501823" y="9493692"/>
                  </a:lnTo>
                  <a:lnTo>
                    <a:pt x="0" y="9493692"/>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l="-7304" t="-1" r="-1" b="-3049"/>
              </a:stretch>
            </a:blipFill>
          </p:spPr>
          <p:txBody>
            <a:bodyPr/>
            <a:lstStyle/>
            <a:p>
              <a:endParaRPr lang="en-AU"/>
            </a:p>
          </p:txBody>
        </p:sp>
        <p:sp>
          <p:nvSpPr>
            <p:cNvPr id="6" name="Freeform 3">
              <a:extLst>
                <a:ext uri="{FF2B5EF4-FFF2-40B4-BE49-F238E27FC236}">
                  <a16:creationId xmlns:a16="http://schemas.microsoft.com/office/drawing/2014/main" id="{35127FE1-C858-B3CD-9451-CD3F5D99DA91}"/>
                </a:ext>
              </a:extLst>
            </p:cNvPr>
            <p:cNvSpPr/>
            <p:nvPr/>
          </p:nvSpPr>
          <p:spPr>
            <a:xfrm flipH="1">
              <a:off x="7418875" y="1723950"/>
              <a:ext cx="4425125" cy="4972050"/>
            </a:xfrm>
            <a:custGeom>
              <a:avLst/>
              <a:gdLst/>
              <a:ahLst/>
              <a:cxnLst/>
              <a:rect l="l" t="t" r="r" b="b"/>
              <a:pathLst>
                <a:path w="10162928" h="11419020">
                  <a:moveTo>
                    <a:pt x="10162928" y="0"/>
                  </a:moveTo>
                  <a:lnTo>
                    <a:pt x="0" y="0"/>
                  </a:lnTo>
                  <a:lnTo>
                    <a:pt x="0" y="11419020"/>
                  </a:lnTo>
                  <a:lnTo>
                    <a:pt x="10162928" y="11419020"/>
                  </a:lnTo>
                  <a:lnTo>
                    <a:pt x="10162928"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7BCEBA51-98ED-E89A-B196-9F5AEDA4D1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253598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103F793-4596-69BB-8190-2F3F3EE43290}"/>
              </a:ext>
            </a:extLst>
          </p:cNvPr>
          <p:cNvSpPr txBox="1">
            <a:spLocks noGrp="1"/>
          </p:cNvSpPr>
          <p:nvPr>
            <p:ph type="title" idx="4294967295"/>
          </p:nvPr>
        </p:nvSpPr>
        <p:spPr>
          <a:xfrm>
            <a:off x="5544012" y="793301"/>
            <a:ext cx="5642129"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हाथी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बड़ा हाथी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बड़ा सलेटी हाथी देखा । </a:t>
            </a:r>
          </a:p>
        </p:txBody>
      </p:sp>
      <p:grpSp>
        <p:nvGrpSpPr>
          <p:cNvPr id="13" name="Group 12" descr="Two people watch as an elephants walks through tall grass.">
            <a:extLst>
              <a:ext uri="{FF2B5EF4-FFF2-40B4-BE49-F238E27FC236}">
                <a16:creationId xmlns:a16="http://schemas.microsoft.com/office/drawing/2014/main" id="{5D82BE65-9B26-D3A3-AFA4-37B3AFD24A99}"/>
              </a:ext>
            </a:extLst>
          </p:cNvPr>
          <p:cNvGrpSpPr/>
          <p:nvPr/>
        </p:nvGrpSpPr>
        <p:grpSpPr>
          <a:xfrm>
            <a:off x="5139" y="1866901"/>
            <a:ext cx="12234793" cy="4991100"/>
            <a:chOff x="5139" y="1866901"/>
            <a:chExt cx="12234793" cy="4991100"/>
          </a:xfrm>
        </p:grpSpPr>
        <p:grpSp>
          <p:nvGrpSpPr>
            <p:cNvPr id="12" name="Group 11" descr="An elephant walking through tall grass">
              <a:extLst>
                <a:ext uri="{FF2B5EF4-FFF2-40B4-BE49-F238E27FC236}">
                  <a16:creationId xmlns:a16="http://schemas.microsoft.com/office/drawing/2014/main" id="{DA85242A-20C9-8CEC-4CE0-65237B715C27}"/>
                </a:ext>
              </a:extLst>
            </p:cNvPr>
            <p:cNvGrpSpPr/>
            <p:nvPr/>
          </p:nvGrpSpPr>
          <p:grpSpPr>
            <a:xfrm>
              <a:off x="5139" y="1866901"/>
              <a:ext cx="12234793" cy="4991100"/>
              <a:chOff x="5139" y="1866901"/>
              <a:chExt cx="12234793" cy="4991100"/>
            </a:xfrm>
          </p:grpSpPr>
          <p:sp>
            <p:nvSpPr>
              <p:cNvPr id="6" name="Freeform 3">
                <a:extLst>
                  <a:ext uri="{FF2B5EF4-FFF2-40B4-BE49-F238E27FC236}">
                    <a16:creationId xmlns:a16="http://schemas.microsoft.com/office/drawing/2014/main" id="{2634ECED-351F-9CAF-C32A-1FCAA4D0425F}"/>
                  </a:ext>
                </a:extLst>
              </p:cNvPr>
              <p:cNvSpPr/>
              <p:nvPr/>
            </p:nvSpPr>
            <p:spPr>
              <a:xfrm>
                <a:off x="491023" y="1866901"/>
                <a:ext cx="4385845" cy="4991100"/>
              </a:xfrm>
              <a:custGeom>
                <a:avLst/>
                <a:gdLst/>
                <a:ahLst/>
                <a:cxnLst/>
                <a:rect l="l" t="t" r="r" b="b"/>
                <a:pathLst>
                  <a:path w="14508956" h="17145000">
                    <a:moveTo>
                      <a:pt x="0" y="0"/>
                    </a:moveTo>
                    <a:lnTo>
                      <a:pt x="14508956" y="0"/>
                    </a:lnTo>
                    <a:lnTo>
                      <a:pt x="14508956" y="17145000"/>
                    </a:lnTo>
                    <a:lnTo>
                      <a:pt x="0" y="17145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grpSp>
            <p:nvGrpSpPr>
              <p:cNvPr id="7" name="Group 5">
                <a:extLst>
                  <a:ext uri="{FF2B5EF4-FFF2-40B4-BE49-F238E27FC236}">
                    <a16:creationId xmlns:a16="http://schemas.microsoft.com/office/drawing/2014/main" id="{2BCBC89A-3FB8-77E6-882B-2114181841DB}"/>
                  </a:ext>
                </a:extLst>
              </p:cNvPr>
              <p:cNvGrpSpPr/>
              <p:nvPr/>
            </p:nvGrpSpPr>
            <p:grpSpPr>
              <a:xfrm>
                <a:off x="5139" y="3824373"/>
                <a:ext cx="12234793" cy="3033627"/>
                <a:chOff x="0" y="0"/>
                <a:chExt cx="41572985" cy="8077200"/>
              </a:xfrm>
            </p:grpSpPr>
            <p:sp>
              <p:nvSpPr>
                <p:cNvPr id="8" name="Freeform 6">
                  <a:extLst>
                    <a:ext uri="{FF2B5EF4-FFF2-40B4-BE49-F238E27FC236}">
                      <a16:creationId xmlns:a16="http://schemas.microsoft.com/office/drawing/2014/main" id="{B30594C5-30D7-CF03-CAAB-8AA2801C033C}"/>
                    </a:ext>
                  </a:extLst>
                </p:cNvPr>
                <p:cNvSpPr/>
                <p:nvPr/>
              </p:nvSpPr>
              <p:spPr>
                <a:xfrm>
                  <a:off x="0" y="0"/>
                  <a:ext cx="15240000" cy="8077200"/>
                </a:xfrm>
                <a:custGeom>
                  <a:avLst/>
                  <a:gdLst/>
                  <a:ahLst/>
                  <a:cxnLst/>
                  <a:rect l="l" t="t" r="r" b="b"/>
                  <a:pathLst>
                    <a:path w="15240000" h="8077200">
                      <a:moveTo>
                        <a:pt x="0" y="0"/>
                      </a:moveTo>
                      <a:lnTo>
                        <a:pt x="15240000" y="0"/>
                      </a:lnTo>
                      <a:lnTo>
                        <a:pt x="15240000" y="8077200"/>
                      </a:lnTo>
                      <a:lnTo>
                        <a:pt x="0" y="8077200"/>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9" name="Freeform 7">
                  <a:extLst>
                    <a:ext uri="{FF2B5EF4-FFF2-40B4-BE49-F238E27FC236}">
                      <a16:creationId xmlns:a16="http://schemas.microsoft.com/office/drawing/2014/main" id="{7A24F18F-3C27-DE0D-0906-61A1E7434777}"/>
                    </a:ext>
                  </a:extLst>
                </p:cNvPr>
                <p:cNvSpPr/>
                <p:nvPr/>
              </p:nvSpPr>
              <p:spPr>
                <a:xfrm>
                  <a:off x="13166493" y="0"/>
                  <a:ext cx="15240000" cy="8077200"/>
                </a:xfrm>
                <a:custGeom>
                  <a:avLst/>
                  <a:gdLst/>
                  <a:ahLst/>
                  <a:cxnLst/>
                  <a:rect l="l" t="t" r="r" b="b"/>
                  <a:pathLst>
                    <a:path w="15240000" h="8077200">
                      <a:moveTo>
                        <a:pt x="0" y="0"/>
                      </a:moveTo>
                      <a:lnTo>
                        <a:pt x="15240000" y="0"/>
                      </a:lnTo>
                      <a:lnTo>
                        <a:pt x="15240000" y="8077200"/>
                      </a:lnTo>
                      <a:lnTo>
                        <a:pt x="0" y="8077200"/>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10" name="Freeform 8">
                  <a:extLst>
                    <a:ext uri="{FF2B5EF4-FFF2-40B4-BE49-F238E27FC236}">
                      <a16:creationId xmlns:a16="http://schemas.microsoft.com/office/drawing/2014/main" id="{353311B8-F186-BB46-8DC3-7A3B47CC90DC}"/>
                    </a:ext>
                  </a:extLst>
                </p:cNvPr>
                <p:cNvSpPr/>
                <p:nvPr/>
              </p:nvSpPr>
              <p:spPr>
                <a:xfrm>
                  <a:off x="26332985" y="0"/>
                  <a:ext cx="15240000" cy="8077200"/>
                </a:xfrm>
                <a:custGeom>
                  <a:avLst/>
                  <a:gdLst/>
                  <a:ahLst/>
                  <a:cxnLst/>
                  <a:rect l="l" t="t" r="r" b="b"/>
                  <a:pathLst>
                    <a:path w="15240000" h="8077200">
                      <a:moveTo>
                        <a:pt x="0" y="0"/>
                      </a:moveTo>
                      <a:lnTo>
                        <a:pt x="15240000" y="0"/>
                      </a:lnTo>
                      <a:lnTo>
                        <a:pt x="15240000" y="8077200"/>
                      </a:lnTo>
                      <a:lnTo>
                        <a:pt x="0" y="8077200"/>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dirty="0"/>
                </a:p>
              </p:txBody>
            </p:sp>
          </p:grpSp>
        </p:grpSp>
        <p:sp>
          <p:nvSpPr>
            <p:cNvPr id="5" name="Freeform 2">
              <a:extLst>
                <a:ext uri="{FF2B5EF4-FFF2-40B4-BE49-F238E27FC236}">
                  <a16:creationId xmlns:a16="http://schemas.microsoft.com/office/drawing/2014/main" id="{93AC7E50-AEF1-7A6C-7118-6475E24B74E4}"/>
                </a:ext>
              </a:extLst>
            </p:cNvPr>
            <p:cNvSpPr/>
            <p:nvPr/>
          </p:nvSpPr>
          <p:spPr>
            <a:xfrm>
              <a:off x="7716654" y="3582965"/>
              <a:ext cx="4055770" cy="3275035"/>
            </a:xfrm>
            <a:custGeom>
              <a:avLst/>
              <a:gdLst/>
              <a:ahLst/>
              <a:cxnLst/>
              <a:rect l="l" t="t" r="r" b="b"/>
              <a:pathLst>
                <a:path w="8823633" h="7125084">
                  <a:moveTo>
                    <a:pt x="0" y="0"/>
                  </a:moveTo>
                  <a:lnTo>
                    <a:pt x="8823633" y="0"/>
                  </a:lnTo>
                  <a:lnTo>
                    <a:pt x="8823633" y="7125084"/>
                  </a:lnTo>
                  <a:lnTo>
                    <a:pt x="0" y="71250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5AD93C8E-C245-FC6B-E227-1D51D3A8A08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spTree>
    <p:extLst>
      <p:ext uri="{BB962C8B-B14F-4D97-AF65-F5344CB8AC3E}">
        <p14:creationId xmlns:p14="http://schemas.microsoft.com/office/powerpoint/2010/main" val="37429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16083A-CD7C-4963-1C65-F0AAD6D9125C}"/>
              </a:ext>
            </a:extLst>
          </p:cNvPr>
          <p:cNvSpPr txBox="1">
            <a:spLocks noGrp="1"/>
          </p:cNvSpPr>
          <p:nvPr>
            <p:ph type="title" idx="4294967295"/>
          </p:nvPr>
        </p:nvSpPr>
        <p:spPr>
          <a:xfrm>
            <a:off x="457413" y="535749"/>
            <a:ext cx="7548564"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हिरन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भूरा हिरन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छोटा भूरा हिरन देखा । </a:t>
            </a:r>
            <a:endParaRPr kumimoji="0" lang="en-GB" sz="4000" b="0" i="1" u="none" strike="noStrike" kern="1200" cap="none" spc="0" normalizeH="0" baseline="0" noProof="0" dirty="0">
              <a:ln>
                <a:noFill/>
              </a:ln>
              <a:solidFill>
                <a:schemeClr val="tx1"/>
              </a:solidFill>
              <a:effectLst/>
              <a:uLnTx/>
              <a:uFillTx/>
              <a:latin typeface="+mn-lt"/>
              <a:ea typeface="+mn-ea"/>
              <a:cs typeface="+mn-cs"/>
            </a:endParaRPr>
          </a:p>
        </p:txBody>
      </p:sp>
      <p:grpSp>
        <p:nvGrpSpPr>
          <p:cNvPr id="8" name="Group 7" descr="A deer standing on a green hillside.">
            <a:extLst>
              <a:ext uri="{FF2B5EF4-FFF2-40B4-BE49-F238E27FC236}">
                <a16:creationId xmlns:a16="http://schemas.microsoft.com/office/drawing/2014/main" id="{12156110-6D49-A378-1FC5-2487564D3476}"/>
              </a:ext>
            </a:extLst>
          </p:cNvPr>
          <p:cNvGrpSpPr/>
          <p:nvPr/>
        </p:nvGrpSpPr>
        <p:grpSpPr>
          <a:xfrm>
            <a:off x="0" y="3657600"/>
            <a:ext cx="12192000" cy="3200400"/>
            <a:chOff x="0" y="3657600"/>
            <a:chExt cx="12192000" cy="3200400"/>
          </a:xfrm>
        </p:grpSpPr>
        <p:sp>
          <p:nvSpPr>
            <p:cNvPr id="5" name="Freeform 2">
              <a:extLst>
                <a:ext uri="{FF2B5EF4-FFF2-40B4-BE49-F238E27FC236}">
                  <a16:creationId xmlns:a16="http://schemas.microsoft.com/office/drawing/2014/main" id="{E153A823-BBED-B5F2-D430-47061A93DBA2}"/>
                </a:ext>
              </a:extLst>
            </p:cNvPr>
            <p:cNvSpPr/>
            <p:nvPr/>
          </p:nvSpPr>
          <p:spPr>
            <a:xfrm>
              <a:off x="0" y="3657600"/>
              <a:ext cx="12192000" cy="3200400"/>
            </a:xfrm>
            <a:custGeom>
              <a:avLst/>
              <a:gdLst/>
              <a:ahLst/>
              <a:cxnLst/>
              <a:rect l="l" t="t" r="r" b="b"/>
              <a:pathLst>
                <a:path w="28575000" h="7500938">
                  <a:moveTo>
                    <a:pt x="0" y="0"/>
                  </a:moveTo>
                  <a:lnTo>
                    <a:pt x="28575000" y="0"/>
                  </a:lnTo>
                  <a:lnTo>
                    <a:pt x="28575000" y="7500937"/>
                  </a:lnTo>
                  <a:lnTo>
                    <a:pt x="0" y="7500937"/>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AU"/>
            </a:p>
          </p:txBody>
        </p:sp>
        <p:sp>
          <p:nvSpPr>
            <p:cNvPr id="6" name="Freeform 3">
              <a:extLst>
                <a:ext uri="{FF2B5EF4-FFF2-40B4-BE49-F238E27FC236}">
                  <a16:creationId xmlns:a16="http://schemas.microsoft.com/office/drawing/2014/main" id="{CFF97ED8-24F7-4734-95B9-2042F813B243}"/>
                </a:ext>
              </a:extLst>
            </p:cNvPr>
            <p:cNvSpPr/>
            <p:nvPr/>
          </p:nvSpPr>
          <p:spPr>
            <a:xfrm>
              <a:off x="8005977" y="3695700"/>
              <a:ext cx="1252541" cy="1923287"/>
            </a:xfrm>
            <a:custGeom>
              <a:avLst/>
              <a:gdLst/>
              <a:ahLst/>
              <a:cxnLst/>
              <a:rect l="l" t="t" r="r" b="b"/>
              <a:pathLst>
                <a:path w="2935644" h="4507706">
                  <a:moveTo>
                    <a:pt x="0" y="0"/>
                  </a:moveTo>
                  <a:lnTo>
                    <a:pt x="2935644" y="0"/>
                  </a:lnTo>
                  <a:lnTo>
                    <a:pt x="2935644" y="4507707"/>
                  </a:lnTo>
                  <a:lnTo>
                    <a:pt x="0" y="4507707"/>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1D0FF9E4-8FB7-69A0-49F6-302D3F17E06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spTree>
    <p:extLst>
      <p:ext uri="{BB962C8B-B14F-4D97-AF65-F5344CB8AC3E}">
        <p14:creationId xmlns:p14="http://schemas.microsoft.com/office/powerpoint/2010/main" val="328914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Two people watch a monkey hang from a tree.">
            <a:extLst>
              <a:ext uri="{FF2B5EF4-FFF2-40B4-BE49-F238E27FC236}">
                <a16:creationId xmlns:a16="http://schemas.microsoft.com/office/drawing/2014/main" id="{6DDDFC5D-DC0A-482D-E25F-CEC5499EE5BE}"/>
              </a:ext>
            </a:extLst>
          </p:cNvPr>
          <p:cNvGrpSpPr/>
          <p:nvPr/>
        </p:nvGrpSpPr>
        <p:grpSpPr>
          <a:xfrm>
            <a:off x="1" y="0"/>
            <a:ext cx="11694743" cy="6858000"/>
            <a:chOff x="1" y="0"/>
            <a:chExt cx="11694743" cy="6858000"/>
          </a:xfrm>
        </p:grpSpPr>
        <p:sp>
          <p:nvSpPr>
            <p:cNvPr id="5" name="Freeform 3">
              <a:extLst>
                <a:ext uri="{FF2B5EF4-FFF2-40B4-BE49-F238E27FC236}">
                  <a16:creationId xmlns:a16="http://schemas.microsoft.com/office/drawing/2014/main" id="{A851BAC7-3EF5-EEB3-1D95-CA968A8F77EB}"/>
                </a:ext>
              </a:extLst>
            </p:cNvPr>
            <p:cNvSpPr/>
            <p:nvPr/>
          </p:nvSpPr>
          <p:spPr>
            <a:xfrm>
              <a:off x="8680853" y="4424283"/>
              <a:ext cx="3013891" cy="2433717"/>
            </a:xfrm>
            <a:custGeom>
              <a:avLst/>
              <a:gdLst/>
              <a:ahLst/>
              <a:cxnLst/>
              <a:rect l="l" t="t" r="r" b="b"/>
              <a:pathLst>
                <a:path w="8823633" h="7125084">
                  <a:moveTo>
                    <a:pt x="0" y="0"/>
                  </a:moveTo>
                  <a:lnTo>
                    <a:pt x="8823633" y="0"/>
                  </a:lnTo>
                  <a:lnTo>
                    <a:pt x="8823633" y="7125084"/>
                  </a:lnTo>
                  <a:lnTo>
                    <a:pt x="0" y="7125084"/>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AU"/>
            </a:p>
          </p:txBody>
        </p:sp>
        <p:sp>
          <p:nvSpPr>
            <p:cNvPr id="6" name="Freeform 4">
              <a:extLst>
                <a:ext uri="{FF2B5EF4-FFF2-40B4-BE49-F238E27FC236}">
                  <a16:creationId xmlns:a16="http://schemas.microsoft.com/office/drawing/2014/main" id="{01B470D4-90AF-11E6-8393-A56A09511AF0}"/>
                </a:ext>
              </a:extLst>
            </p:cNvPr>
            <p:cNvSpPr/>
            <p:nvPr/>
          </p:nvSpPr>
          <p:spPr>
            <a:xfrm>
              <a:off x="1" y="0"/>
              <a:ext cx="6413500" cy="4589595"/>
            </a:xfrm>
            <a:custGeom>
              <a:avLst/>
              <a:gdLst/>
              <a:ahLst/>
              <a:cxnLst/>
              <a:rect l="l" t="t" r="r" b="b"/>
              <a:pathLst>
                <a:path w="18686649" h="17145000">
                  <a:moveTo>
                    <a:pt x="0" y="0"/>
                  </a:moveTo>
                  <a:lnTo>
                    <a:pt x="18686649" y="0"/>
                  </a:lnTo>
                  <a:lnTo>
                    <a:pt x="18686649" y="17145000"/>
                  </a:lnTo>
                  <a:lnTo>
                    <a:pt x="0" y="17145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grpSp>
      <p:sp>
        <p:nvSpPr>
          <p:cNvPr id="7" name="Title 6">
            <a:extLst>
              <a:ext uri="{FF2B5EF4-FFF2-40B4-BE49-F238E27FC236}">
                <a16:creationId xmlns:a16="http://schemas.microsoft.com/office/drawing/2014/main" id="{B4F4B09A-8A5A-DFE0-BEF3-35A14953B4FF}"/>
              </a:ext>
            </a:extLst>
          </p:cNvPr>
          <p:cNvSpPr txBox="1">
            <a:spLocks noGrp="1"/>
          </p:cNvSpPr>
          <p:nvPr>
            <p:ph type="title" idx="4294967295"/>
          </p:nvPr>
        </p:nvSpPr>
        <p:spPr>
          <a:xfrm>
            <a:off x="959253" y="4368800"/>
            <a:ext cx="7721600"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बंदर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छोटा बंदर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छोटा भूरा बंदर देखा । </a:t>
            </a:r>
            <a:endParaRPr kumimoji="0" lang="en-GB" sz="4000" b="0" i="1" u="none" strike="noStrike" kern="1200" cap="none" spc="0" normalizeH="0" baseline="0" noProof="0" dirty="0">
              <a:ln>
                <a:noFill/>
              </a:ln>
              <a:solidFill>
                <a:schemeClr val="tx1"/>
              </a:solidFill>
              <a:effectLst/>
              <a:uLnTx/>
              <a:uFillTx/>
              <a:latin typeface="+mn-lt"/>
              <a:ea typeface="+mn-ea"/>
              <a:cs typeface="+mn-cs"/>
            </a:endParaRPr>
          </a:p>
        </p:txBody>
      </p:sp>
      <p:sp>
        <p:nvSpPr>
          <p:cNvPr id="2" name="Slide Number Placeholder 1">
            <a:extLst>
              <a:ext uri="{FF2B5EF4-FFF2-40B4-BE49-F238E27FC236}">
                <a16:creationId xmlns:a16="http://schemas.microsoft.com/office/drawing/2014/main" id="{5D05BE78-3144-53A2-CC42-4FE5492F27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78000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322DA7-5019-BBE0-4A83-2A645DB76F44}"/>
              </a:ext>
            </a:extLst>
          </p:cNvPr>
          <p:cNvSpPr txBox="1">
            <a:spLocks noGrp="1"/>
          </p:cNvSpPr>
          <p:nvPr>
            <p:ph type="title" idx="4294967295"/>
          </p:nvPr>
        </p:nvSpPr>
        <p:spPr>
          <a:xfrm>
            <a:off x="412750" y="451503"/>
            <a:ext cx="6164590" cy="332723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77800" marR="0" lvl="0" indent="0" algn="l" defTabSz="609585" rtl="0" eaLnBrk="1" fontAlgn="auto" latinLnBrk="0" hangingPunct="1">
              <a:lnSpc>
                <a:spcPct val="125000"/>
              </a:lnSpc>
              <a:spcBef>
                <a:spcPts val="0"/>
              </a:spcBef>
              <a:spcAft>
                <a:spcPts val="0"/>
              </a:spcAft>
              <a:buClrTx/>
              <a:buSzTx/>
              <a:buFontTx/>
              <a:buNone/>
              <a:tabLst/>
              <a:defRPr/>
            </a:pP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चीता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बड़ा चीता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बड़ा पीला चीता देखा । </a:t>
            </a:r>
            <a:endParaRPr kumimoji="0" lang="en-GB" sz="4000" b="0" i="1" u="none" strike="noStrike" kern="1200" cap="none" spc="0" normalizeH="0" baseline="0" noProof="0" dirty="0">
              <a:ln>
                <a:noFill/>
              </a:ln>
              <a:solidFill>
                <a:schemeClr val="tx1"/>
              </a:solidFill>
              <a:effectLst/>
              <a:uLnTx/>
              <a:uFillTx/>
              <a:latin typeface="+mn-lt"/>
              <a:ea typeface="+mn-ea"/>
              <a:cs typeface="+mn-cs"/>
            </a:endParaRPr>
          </a:p>
        </p:txBody>
      </p:sp>
      <p:sp>
        <p:nvSpPr>
          <p:cNvPr id="5" name="Freeform 2" descr="A cheetah lays amongst some plants.">
            <a:extLst>
              <a:ext uri="{FF2B5EF4-FFF2-40B4-BE49-F238E27FC236}">
                <a16:creationId xmlns:a16="http://schemas.microsoft.com/office/drawing/2014/main" id="{6982F7F9-93DE-3560-F715-B2C1A9558ED2}"/>
              </a:ext>
            </a:extLst>
          </p:cNvPr>
          <p:cNvSpPr/>
          <p:nvPr/>
        </p:nvSpPr>
        <p:spPr>
          <a:xfrm>
            <a:off x="5149508" y="1715404"/>
            <a:ext cx="6629742" cy="4980596"/>
          </a:xfrm>
          <a:custGeom>
            <a:avLst/>
            <a:gdLst/>
            <a:ahLst/>
            <a:cxnLst/>
            <a:rect l="l" t="t" r="r" b="b"/>
            <a:pathLst>
              <a:path w="16576995" h="12453467">
                <a:moveTo>
                  <a:pt x="0" y="0"/>
                </a:moveTo>
                <a:lnTo>
                  <a:pt x="16576995" y="0"/>
                </a:lnTo>
                <a:lnTo>
                  <a:pt x="16576995" y="12453467"/>
                </a:lnTo>
                <a:lnTo>
                  <a:pt x="0" y="12453467"/>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AU" dirty="0"/>
          </a:p>
        </p:txBody>
      </p:sp>
      <p:sp>
        <p:nvSpPr>
          <p:cNvPr id="2" name="Slide Number Placeholder 1">
            <a:extLst>
              <a:ext uri="{FF2B5EF4-FFF2-40B4-BE49-F238E27FC236}">
                <a16:creationId xmlns:a16="http://schemas.microsoft.com/office/drawing/2014/main" id="{56276D85-3CD5-E6E0-F7D3-7BE4EA4CE3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40492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BAF68862-97BD-56B9-4912-59894BE1B68D}"/>
              </a:ext>
            </a:extLst>
          </p:cNvPr>
          <p:cNvSpPr txBox="1">
            <a:spLocks noGrp="1"/>
          </p:cNvSpPr>
          <p:nvPr>
            <p:ph type="title" idx="4294967295"/>
          </p:nvPr>
        </p:nvSpPr>
        <p:spPr>
          <a:xfrm>
            <a:off x="328864" y="415560"/>
            <a:ext cx="7182220"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मोर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छोटा मोर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छोटा बैंगनी मोर देखा । </a:t>
            </a:r>
            <a:endParaRPr kumimoji="0" lang="en-GB" sz="4000" b="0" i="1" u="none" strike="noStrike" kern="1200" cap="none" spc="0" normalizeH="0" baseline="0" noProof="0" dirty="0">
              <a:ln>
                <a:noFill/>
              </a:ln>
              <a:solidFill>
                <a:schemeClr val="tx1"/>
              </a:solidFill>
              <a:effectLst/>
              <a:uLnTx/>
              <a:uFillTx/>
              <a:latin typeface="+mn-lt"/>
              <a:ea typeface="+mn-ea"/>
              <a:cs typeface="+mn-cs"/>
            </a:endParaRPr>
          </a:p>
        </p:txBody>
      </p:sp>
      <p:grpSp>
        <p:nvGrpSpPr>
          <p:cNvPr id="22" name="Group 21" descr="A peacock standing by a small pond with green">
            <a:extLst>
              <a:ext uri="{FF2B5EF4-FFF2-40B4-BE49-F238E27FC236}">
                <a16:creationId xmlns:a16="http://schemas.microsoft.com/office/drawing/2014/main" id="{8A07C0E0-09BD-CF36-5D60-753603B26FEC}"/>
              </a:ext>
            </a:extLst>
          </p:cNvPr>
          <p:cNvGrpSpPr/>
          <p:nvPr/>
        </p:nvGrpSpPr>
        <p:grpSpPr>
          <a:xfrm>
            <a:off x="0" y="1860833"/>
            <a:ext cx="12192000" cy="4997167"/>
            <a:chOff x="0" y="1860833"/>
            <a:chExt cx="12192000" cy="4997167"/>
          </a:xfrm>
        </p:grpSpPr>
        <p:sp>
          <p:nvSpPr>
            <p:cNvPr id="20" name="Freeform 2">
              <a:extLst>
                <a:ext uri="{FF2B5EF4-FFF2-40B4-BE49-F238E27FC236}">
                  <a16:creationId xmlns:a16="http://schemas.microsoft.com/office/drawing/2014/main" id="{1DA16ACE-6D33-7C32-E9B7-AE13296C11D2}"/>
                </a:ext>
              </a:extLst>
            </p:cNvPr>
            <p:cNvSpPr/>
            <p:nvPr/>
          </p:nvSpPr>
          <p:spPr>
            <a:xfrm>
              <a:off x="0" y="2945091"/>
              <a:ext cx="12192000" cy="3912909"/>
            </a:xfrm>
            <a:custGeom>
              <a:avLst/>
              <a:gdLst/>
              <a:ahLst/>
              <a:cxnLst/>
              <a:rect l="l" t="t" r="r" b="b"/>
              <a:pathLst>
                <a:path w="30501823" h="9493692">
                  <a:moveTo>
                    <a:pt x="0" y="0"/>
                  </a:moveTo>
                  <a:lnTo>
                    <a:pt x="30501823" y="0"/>
                  </a:lnTo>
                  <a:lnTo>
                    <a:pt x="30501823" y="9493692"/>
                  </a:lnTo>
                  <a:lnTo>
                    <a:pt x="0" y="9493692"/>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l="-6511" t="-1" r="253" b="-3049"/>
              </a:stretch>
            </a:blipFill>
          </p:spPr>
          <p:txBody>
            <a:bodyPr/>
            <a:lstStyle/>
            <a:p>
              <a:endParaRPr lang="en-AU"/>
            </a:p>
          </p:txBody>
        </p:sp>
        <p:sp>
          <p:nvSpPr>
            <p:cNvPr id="6" name="Freeform 3">
              <a:extLst>
                <a:ext uri="{FF2B5EF4-FFF2-40B4-BE49-F238E27FC236}">
                  <a16:creationId xmlns:a16="http://schemas.microsoft.com/office/drawing/2014/main" id="{854661AC-3EE0-B583-FE46-D4C524A26385}"/>
                </a:ext>
              </a:extLst>
            </p:cNvPr>
            <p:cNvSpPr/>
            <p:nvPr/>
          </p:nvSpPr>
          <p:spPr>
            <a:xfrm flipH="1">
              <a:off x="7511084" y="1860833"/>
              <a:ext cx="3537941" cy="2777284"/>
            </a:xfrm>
            <a:custGeom>
              <a:avLst/>
              <a:gdLst/>
              <a:ahLst/>
              <a:cxnLst/>
              <a:rect l="l" t="t" r="r" b="b"/>
              <a:pathLst>
                <a:path w="10920382" h="8572500">
                  <a:moveTo>
                    <a:pt x="0" y="0"/>
                  </a:moveTo>
                  <a:lnTo>
                    <a:pt x="10920383" y="0"/>
                  </a:lnTo>
                  <a:lnTo>
                    <a:pt x="10920383" y="8572500"/>
                  </a:lnTo>
                  <a:lnTo>
                    <a:pt x="0" y="85725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D8ABDB07-EA9E-9B28-14C2-1DAECBE207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224606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A tiger standing amongst plants and ferns.">
            <a:extLst>
              <a:ext uri="{FF2B5EF4-FFF2-40B4-BE49-F238E27FC236}">
                <a16:creationId xmlns:a16="http://schemas.microsoft.com/office/drawing/2014/main" id="{0FFBA03D-86C8-506A-D436-DD4A793F174A}"/>
              </a:ext>
            </a:extLst>
          </p:cNvPr>
          <p:cNvGrpSpPr/>
          <p:nvPr/>
        </p:nvGrpSpPr>
        <p:grpSpPr>
          <a:xfrm>
            <a:off x="0" y="653769"/>
            <a:ext cx="12192000" cy="6204231"/>
            <a:chOff x="0" y="653769"/>
            <a:chExt cx="12192000" cy="6204231"/>
          </a:xfrm>
        </p:grpSpPr>
        <p:sp>
          <p:nvSpPr>
            <p:cNvPr id="5" name="Freeform 2">
              <a:extLst>
                <a:ext uri="{FF2B5EF4-FFF2-40B4-BE49-F238E27FC236}">
                  <a16:creationId xmlns:a16="http://schemas.microsoft.com/office/drawing/2014/main" id="{2CB95E84-0307-AAAF-A679-C79A3608C5EB}"/>
                </a:ext>
              </a:extLst>
            </p:cNvPr>
            <p:cNvSpPr/>
            <p:nvPr/>
          </p:nvSpPr>
          <p:spPr>
            <a:xfrm>
              <a:off x="0" y="653769"/>
              <a:ext cx="5879100" cy="5550461"/>
            </a:xfrm>
            <a:custGeom>
              <a:avLst/>
              <a:gdLst/>
              <a:ahLst/>
              <a:cxnLst/>
              <a:rect l="l" t="t" r="r" b="b"/>
              <a:pathLst>
                <a:path w="15796664" h="16071214">
                  <a:moveTo>
                    <a:pt x="0" y="0"/>
                  </a:moveTo>
                  <a:lnTo>
                    <a:pt x="15796664" y="0"/>
                  </a:lnTo>
                  <a:lnTo>
                    <a:pt x="15796664" y="16071214"/>
                  </a:lnTo>
                  <a:lnTo>
                    <a:pt x="0" y="1607121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6" name="Freeform 3">
              <a:extLst>
                <a:ext uri="{FF2B5EF4-FFF2-40B4-BE49-F238E27FC236}">
                  <a16:creationId xmlns:a16="http://schemas.microsoft.com/office/drawing/2014/main" id="{152286C9-86DF-4641-A616-3A3D2180B516}"/>
                </a:ext>
              </a:extLst>
            </p:cNvPr>
            <p:cNvSpPr/>
            <p:nvPr/>
          </p:nvSpPr>
          <p:spPr>
            <a:xfrm>
              <a:off x="0" y="2698320"/>
              <a:ext cx="12192000" cy="4159680"/>
            </a:xfrm>
            <a:custGeom>
              <a:avLst/>
              <a:gdLst/>
              <a:ahLst/>
              <a:cxnLst/>
              <a:rect l="l" t="t" r="r" b="b"/>
              <a:pathLst>
                <a:path w="30784855" h="12265819">
                  <a:moveTo>
                    <a:pt x="0" y="0"/>
                  </a:moveTo>
                  <a:lnTo>
                    <a:pt x="30784855" y="0"/>
                  </a:lnTo>
                  <a:lnTo>
                    <a:pt x="30784855" y="12265818"/>
                  </a:lnTo>
                  <a:lnTo>
                    <a:pt x="0" y="1226581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grpSp>
      <p:sp>
        <p:nvSpPr>
          <p:cNvPr id="7" name="Title 6">
            <a:extLst>
              <a:ext uri="{FF2B5EF4-FFF2-40B4-BE49-F238E27FC236}">
                <a16:creationId xmlns:a16="http://schemas.microsoft.com/office/drawing/2014/main" id="{3B2A5FD9-28D4-D2DF-C85A-C0E1F76C61FD}"/>
              </a:ext>
            </a:extLst>
          </p:cNvPr>
          <p:cNvSpPr txBox="1">
            <a:spLocks noGrp="1"/>
          </p:cNvSpPr>
          <p:nvPr>
            <p:ph type="title" idx="4294967295"/>
          </p:nvPr>
        </p:nvSpPr>
        <p:spPr>
          <a:xfrm>
            <a:off x="6096000" y="389120"/>
            <a:ext cx="5879100"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बाघ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बड़ा बाघ देखा । </a:t>
            </a:r>
            <a:br>
              <a:rPr kumimoji="0" lang="hi-IN" sz="4000" b="0" i="1" u="none" strike="noStrike" kern="1200" cap="none" spc="0" normalizeH="0" baseline="0" noProof="0" dirty="0">
                <a:ln>
                  <a:noFill/>
                </a:ln>
                <a:solidFill>
                  <a:schemeClr val="tx1"/>
                </a:solidFill>
                <a:effectLst/>
                <a:uLnTx/>
                <a:uFillTx/>
                <a:latin typeface="+mn-lt"/>
                <a:ea typeface="+mn-ea"/>
                <a:cs typeface="+mn-cs"/>
              </a:rPr>
            </a:br>
            <a:r>
              <a:rPr kumimoji="0" lang="hi-IN" sz="4000" b="0" i="1" u="none" strike="noStrike" kern="1200" cap="none" spc="0" normalizeH="0" baseline="0" noProof="0" dirty="0">
                <a:ln>
                  <a:noFill/>
                </a:ln>
                <a:solidFill>
                  <a:schemeClr val="tx1"/>
                </a:solidFill>
                <a:effectLst/>
                <a:uLnTx/>
                <a:uFillTx/>
                <a:latin typeface="+mn-lt"/>
                <a:ea typeface="+mn-ea"/>
                <a:cs typeface="+mn-cs"/>
              </a:rPr>
              <a:t>मैंने एक बड़ा नारंगी बाघ देखा । </a:t>
            </a:r>
            <a:endParaRPr kumimoji="0" lang="en-GB" sz="4000" b="0" i="1" u="none" strike="noStrike" kern="1200" cap="none" spc="0" normalizeH="0" baseline="0" noProof="0" dirty="0">
              <a:ln>
                <a:noFill/>
              </a:ln>
              <a:solidFill>
                <a:schemeClr val="tx1"/>
              </a:solidFill>
              <a:effectLst/>
              <a:uLnTx/>
              <a:uFillTx/>
              <a:latin typeface="+mn-lt"/>
              <a:ea typeface="+mn-ea"/>
              <a:cs typeface="+mn-cs"/>
            </a:endParaRPr>
          </a:p>
        </p:txBody>
      </p:sp>
      <p:sp>
        <p:nvSpPr>
          <p:cNvPr id="2" name="Slide Number Placeholder 1">
            <a:extLst>
              <a:ext uri="{FF2B5EF4-FFF2-40B4-BE49-F238E27FC236}">
                <a16:creationId xmlns:a16="http://schemas.microsoft.com/office/drawing/2014/main" id="{8E1D9F0E-3C2A-FD03-5152-EF913D41411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139310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curriculum-reform-template-2023</Template>
  <TotalTime>0</TotalTime>
  <Words>560</Words>
  <Application>Microsoft Office PowerPoint</Application>
  <PresentationFormat>Widescreen</PresentationFormat>
  <Paragraphs>38</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Public Sans SemiBold</vt:lpstr>
      <vt:lpstr>Public Sans</vt:lpstr>
      <vt:lpstr>Times New Roman</vt:lpstr>
      <vt:lpstr>Public Sans Light</vt:lpstr>
      <vt:lpstr>NSWG Corporate</vt:lpstr>
      <vt:lpstr>Who did I see in the jungle?</vt:lpstr>
      <vt:lpstr>जंगल से गुज़रते समय, तुमने क्या देखा ?</vt:lpstr>
      <vt:lpstr>मैंने एक शेर देखा।  मैंने एक बड़ा शेर देखा ।  मैंने एक बड़ा पीला शेर देखा । </vt:lpstr>
      <vt:lpstr>मैंने एक हाथी देखा ।  मैंने एक बड़ा हाथी देखा ।  मैंने एक बड़ा सलेटी हाथी देखा । </vt:lpstr>
      <vt:lpstr>मैंने एक हिरन देखा ।  मैंने एक भूरा हिरन देखा ।  मैंने एक छोटा भूरा हिरन देखा । </vt:lpstr>
      <vt:lpstr>मैंने एक बंदर देखा ।  मैंने एक छोटा बंदर देखा ।  मैंने एक छोटा भूरा बंदर देखा । </vt:lpstr>
      <vt:lpstr>मैंने एक चीता देखा ।  मैंने एक बड़ा चीता देखा ।  मैंने एक बड़ा पीला चीता देखा । </vt:lpstr>
      <vt:lpstr>मैंने एक मोर देखा ।  मैंने एक छोटा मोर देखा ।  मैंने एक छोटा बैंगनी मोर देखा । </vt:lpstr>
      <vt:lpstr>मैंने एक बाघ देखा ।  मैंने एक बड़ा बाघ देखा ।  मैंने एक बड़ा नारंगी बाघ देखा । </vt:lpstr>
      <vt:lpstr>मैंने एक गिराफ़ देखा ।  मैंने एक लंबा गिराफ़ देखा ।  मैंने एक लंबा पीला गिराफ़ देखा । </vt:lpstr>
      <vt:lpstr>मैंने एक भालू देखा ।  मैंने एक बड़ा भालू देखा ।  मैंने एक बड़ा काला भालू देखा । </vt:lpstr>
      <vt:lpstr>मैंने एक मगरमछ देखा ।  मैंने एक बड़ा मगरमछ देखा ।  मैंने एक बड़ा हरा मगरमछ देखा । </vt:lpstr>
      <vt:lpstr>कितने सारे जानवर !</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did I see in the jungle? – Hindi</dc:title>
  <dc:creator>NSW Department of Education</dc:creator>
  <dcterms:created xsi:type="dcterms:W3CDTF">2023-11-01T23:11:52Z</dcterms:created>
  <dcterms:modified xsi:type="dcterms:W3CDTF">2023-11-01T23:12:12Z</dcterms:modified>
  <cp:category/>
</cp:coreProperties>
</file>