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6"/>
  </p:notesMasterIdLst>
  <p:handoutMasterIdLst>
    <p:handoutMasterId r:id="rId17"/>
  </p:handoutMasterIdLst>
  <p:sldIdLst>
    <p:sldId id="257" r:id="rId2"/>
    <p:sldId id="362" r:id="rId3"/>
    <p:sldId id="363" r:id="rId4"/>
    <p:sldId id="364" r:id="rId5"/>
    <p:sldId id="365" r:id="rId6"/>
    <p:sldId id="366" r:id="rId7"/>
    <p:sldId id="367" r:id="rId8"/>
    <p:sldId id="368" r:id="rId9"/>
    <p:sldId id="369" r:id="rId10"/>
    <p:sldId id="370" r:id="rId11"/>
    <p:sldId id="371" r:id="rId12"/>
    <p:sldId id="372" r:id="rId13"/>
    <p:sldId id="373" r:id="rId14"/>
    <p:sldId id="361" r:id="rId15"/>
  </p:sldIdLst>
  <p:sldSz cx="12192000" cy="6858000"/>
  <p:notesSz cx="6858000" cy="9144000"/>
  <p:embeddedFontLst>
    <p:embeddedFont>
      <p:font typeface="Public Sans" panose="020B0604020202020204" charset="0"/>
      <p:regular r:id="rId18"/>
      <p:bold r:id="rId19"/>
      <p:italic r:id="rId20"/>
      <p:boldItalic r:id="rId21"/>
    </p:embeddedFont>
    <p:embeddedFont>
      <p:font typeface="Public Sans Light" panose="020B0604020202020204" charset="0"/>
      <p:regular r:id="rId22"/>
      <p:italic r:id="rId23"/>
    </p:embeddedFont>
    <p:embeddedFont>
      <p:font typeface="Public Sans SemiBold" panose="020B0604020202020204" charset="0"/>
      <p:bold r:id="rId24"/>
      <p:boldItalic r:id="rId25"/>
    </p:embeddedFont>
  </p:embeddedFontLst>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D3D6"/>
    <a:srgbClr val="EBEBEB"/>
    <a:srgbClr val="FFFFFF"/>
    <a:srgbClr val="00296C"/>
    <a:srgbClr val="146CFD"/>
    <a:srgbClr val="0070C0"/>
    <a:srgbClr val="CBEDFD"/>
    <a:srgbClr val="002664"/>
    <a:srgbClr val="0046B8"/>
    <a:srgbClr val="F6AC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A111915-BE36-4E01-A7E5-04B1672EAD3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16" autoAdjust="0"/>
    <p:restoredTop sz="95658" autoAdjust="0"/>
  </p:normalViewPr>
  <p:slideViewPr>
    <p:cSldViewPr snapToGrid="0">
      <p:cViewPr varScale="1">
        <p:scale>
          <a:sx n="144" d="100"/>
          <a:sy n="144" d="100"/>
        </p:scale>
        <p:origin x="3102" y="120"/>
      </p:cViewPr>
      <p:guideLst>
        <p:guide orient="horz" pos="2160"/>
        <p:guide pos="3863"/>
      </p:guideLst>
    </p:cSldViewPr>
  </p:slideViewPr>
  <p:outlineViewPr>
    <p:cViewPr>
      <p:scale>
        <a:sx n="33" d="100"/>
        <a:sy n="33" d="100"/>
      </p:scale>
      <p:origin x="0" y="-1344"/>
    </p:cViewPr>
  </p:outlin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4548" y="106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5"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3.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viewProps" Target="viewProps.xml"/><Relationship Id="rId30"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3F5A19-4E20-4EDB-9EC8-DF02AC748E7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latin typeface="Public Sans" pitchFamily="2" charset="0"/>
            </a:endParaRPr>
          </a:p>
        </p:txBody>
      </p:sp>
      <p:sp>
        <p:nvSpPr>
          <p:cNvPr id="3" name="Date Placeholder 2">
            <a:extLst>
              <a:ext uri="{FF2B5EF4-FFF2-40B4-BE49-F238E27FC236}">
                <a16:creationId xmlns:a16="http://schemas.microsoft.com/office/drawing/2014/main" id="{6F2B4FC2-E151-470D-9291-01D2A5A6D34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BF4B7B-ADA4-42BE-A113-1D67CA67812F}" type="datetimeFigureOut">
              <a:rPr lang="en-AU" smtClean="0">
                <a:latin typeface="Public Sans" pitchFamily="2" charset="0"/>
              </a:rPr>
              <a:t>2/11/2023</a:t>
            </a:fld>
            <a:endParaRPr lang="en-AU">
              <a:latin typeface="Public Sans" pitchFamily="2" charset="0"/>
            </a:endParaRPr>
          </a:p>
        </p:txBody>
      </p:sp>
      <p:sp>
        <p:nvSpPr>
          <p:cNvPr id="4" name="Footer Placeholder 3">
            <a:extLst>
              <a:ext uri="{FF2B5EF4-FFF2-40B4-BE49-F238E27FC236}">
                <a16:creationId xmlns:a16="http://schemas.microsoft.com/office/drawing/2014/main" id="{2F07DE46-ED0B-49F3-8199-C129451A46B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latin typeface="Public Sans" pitchFamily="2" charset="0"/>
            </a:endParaRPr>
          </a:p>
        </p:txBody>
      </p:sp>
      <p:sp>
        <p:nvSpPr>
          <p:cNvPr id="5" name="Slide Number Placeholder 4">
            <a:extLst>
              <a:ext uri="{FF2B5EF4-FFF2-40B4-BE49-F238E27FC236}">
                <a16:creationId xmlns:a16="http://schemas.microsoft.com/office/drawing/2014/main" id="{56DA6684-5527-4DB9-88B5-C4F66FB5F78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AAF8501-5769-46EC-B8B9-363B75FA9999}" type="slidenum">
              <a:rPr lang="en-AU" smtClean="0">
                <a:latin typeface="Public Sans" pitchFamily="2" charset="0"/>
              </a:rPr>
              <a:t>‹#›</a:t>
            </a:fld>
            <a:endParaRPr lang="en-AU">
              <a:latin typeface="Public Sans" pitchFamily="2" charset="0"/>
            </a:endParaRPr>
          </a:p>
        </p:txBody>
      </p:sp>
    </p:spTree>
    <p:extLst>
      <p:ext uri="{BB962C8B-B14F-4D97-AF65-F5344CB8AC3E}">
        <p14:creationId xmlns:p14="http://schemas.microsoft.com/office/powerpoint/2010/main" val="4144793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Public Sans" pitchFamily="2" charset="0"/>
              </a:defRPr>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Public Sans" pitchFamily="2" charset="0"/>
              </a:defRPr>
            </a:lvl1pPr>
          </a:lstStyle>
          <a:p>
            <a:fld id="{EC6F825C-382E-4C1A-82AB-BCE4AFD21ABE}" type="datetimeFigureOut">
              <a:rPr lang="en-AU" smtClean="0"/>
              <a:pPr/>
              <a:t>2/11/2023</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Public Sans" pitchFamily="2" charset="0"/>
              </a:defRPr>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Public Sans" pitchFamily="2" charset="0"/>
              </a:defRPr>
            </a:lvl1pPr>
          </a:lstStyle>
          <a:p>
            <a:fld id="{B07158C4-A119-4B78-9DE8-A50001BC31DC}" type="slidenum">
              <a:rPr lang="en-AU" smtClean="0"/>
              <a:pPr/>
              <a:t>‹#›</a:t>
            </a:fld>
            <a:endParaRPr lang="en-AU"/>
          </a:p>
        </p:txBody>
      </p:sp>
    </p:spTree>
    <p:extLst>
      <p:ext uri="{BB962C8B-B14F-4D97-AF65-F5344CB8AC3E}">
        <p14:creationId xmlns:p14="http://schemas.microsoft.com/office/powerpoint/2010/main" val="3301092027"/>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Public Sans" pitchFamily="2" charset="0"/>
        <a:ea typeface="+mn-ea"/>
        <a:cs typeface="+mn-cs"/>
      </a:defRPr>
    </a:lvl1pPr>
    <a:lvl2pPr marL="609585" algn="l" defTabSz="1219170" rtl="0" eaLnBrk="1" latinLnBrk="0" hangingPunct="1">
      <a:defRPr sz="1600" kern="1200">
        <a:solidFill>
          <a:schemeClr val="tx1"/>
        </a:solidFill>
        <a:latin typeface="Public Sans" pitchFamily="2" charset="0"/>
        <a:ea typeface="+mn-ea"/>
        <a:cs typeface="+mn-cs"/>
      </a:defRPr>
    </a:lvl2pPr>
    <a:lvl3pPr marL="1219170" algn="l" defTabSz="1219170" rtl="0" eaLnBrk="1" latinLnBrk="0" hangingPunct="1">
      <a:defRPr sz="1600" kern="1200">
        <a:solidFill>
          <a:schemeClr val="tx1"/>
        </a:solidFill>
        <a:latin typeface="Public Sans" pitchFamily="2" charset="0"/>
        <a:ea typeface="+mn-ea"/>
        <a:cs typeface="+mn-cs"/>
      </a:defRPr>
    </a:lvl3pPr>
    <a:lvl4pPr marL="1828754" algn="l" defTabSz="1219170" rtl="0" eaLnBrk="1" latinLnBrk="0" hangingPunct="1">
      <a:defRPr sz="1600" kern="1200">
        <a:solidFill>
          <a:schemeClr val="tx1"/>
        </a:solidFill>
        <a:latin typeface="Public Sans" pitchFamily="2" charset="0"/>
        <a:ea typeface="+mn-ea"/>
        <a:cs typeface="+mn-cs"/>
      </a:defRPr>
    </a:lvl4pPr>
    <a:lvl5pPr marL="2438339" algn="l" defTabSz="1219170" rtl="0" eaLnBrk="1" latinLnBrk="0" hangingPunct="1">
      <a:defRPr sz="1600" kern="1200">
        <a:solidFill>
          <a:schemeClr val="tx1"/>
        </a:solidFill>
        <a:latin typeface="Public Sans" pitchFamily="2"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p:nvPr>
        </p:nvSpPr>
        <p:spPr>
          <a:xfrm>
            <a:off x="359998" y="360000"/>
            <a:ext cx="11484001" cy="2520000"/>
          </a:xfrm>
          <a:ln>
            <a:noFill/>
          </a:ln>
        </p:spPr>
        <p:txBody>
          <a:bodyPr anchor="t">
            <a:noAutofit/>
          </a:bodyPr>
          <a:lstStyle>
            <a:lvl1pPr algn="l">
              <a:lnSpc>
                <a:spcPct val="90000"/>
              </a:lnSpc>
              <a:defRPr sz="4800">
                <a:solidFill>
                  <a:schemeClr val="bg1"/>
                </a:solidFill>
              </a:defRPr>
            </a:lvl1pPr>
          </a:lstStyle>
          <a:p>
            <a:r>
              <a:rPr lang="en-US"/>
              <a:t>Click to edit Master title style</a:t>
            </a:r>
            <a:endParaRPr lang="en-US" dirty="0"/>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Public Sans" pitchFamily="2" charset="0"/>
              </a:defRPr>
            </a:lvl1pPr>
          </a:lstStyle>
          <a:p>
            <a:endParaRPr lang="en-AU" dirty="0"/>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5867118"/>
            <a:ext cx="630000" cy="684882"/>
          </a:xfrm>
          <a:prstGeom prst="rect">
            <a:avLst/>
          </a:prstGeom>
        </p:spPr>
      </p:pic>
      <p:sp>
        <p:nvSpPr>
          <p:cNvPr id="27" name="Text Placeholder 51">
            <a:extLst>
              <a:ext uri="{FF2B5EF4-FFF2-40B4-BE49-F238E27FC236}">
                <a16:creationId xmlns:a16="http://schemas.microsoft.com/office/drawing/2014/main" id="{270311DB-5A0B-2C64-FD32-3845AE0AB54C}"/>
              </a:ext>
            </a:extLst>
          </p:cNvPr>
          <p:cNvSpPr>
            <a:spLocks noGrp="1"/>
          </p:cNvSpPr>
          <p:nvPr>
            <p:ph type="body" sz="quarter" idx="12" hasCustomPrompt="1"/>
          </p:nvPr>
        </p:nvSpPr>
        <p:spPr>
          <a:xfrm>
            <a:off x="359998" y="4778427"/>
            <a:ext cx="8532000"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 name, presenter title</a:t>
            </a:r>
            <a:endParaRPr lang="en-AU" dirty="0"/>
          </a:p>
        </p:txBody>
      </p:sp>
      <p:sp>
        <p:nvSpPr>
          <p:cNvPr id="28" name="Text Placeholder 51">
            <a:extLst>
              <a:ext uri="{FF2B5EF4-FFF2-40B4-BE49-F238E27FC236}">
                <a16:creationId xmlns:a16="http://schemas.microsoft.com/office/drawing/2014/main" id="{BFB21B71-10B3-4079-5902-4C0C7A33E13F}"/>
              </a:ext>
            </a:extLst>
          </p:cNvPr>
          <p:cNvSpPr>
            <a:spLocks noGrp="1"/>
          </p:cNvSpPr>
          <p:nvPr>
            <p:ph type="body" sz="quarter" idx="13" hasCustomPrompt="1"/>
          </p:nvPr>
        </p:nvSpPr>
        <p:spPr>
          <a:xfrm>
            <a:off x="9071998" y="4273686"/>
            <a:ext cx="2772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 Month YYYY</a:t>
            </a:r>
            <a:endParaRPr lang="en-AU" dirty="0"/>
          </a:p>
        </p:txBody>
      </p:sp>
      <p:sp>
        <p:nvSpPr>
          <p:cNvPr id="29" name="Text Placeholder 51">
            <a:extLst>
              <a:ext uri="{FF2B5EF4-FFF2-40B4-BE49-F238E27FC236}">
                <a16:creationId xmlns:a16="http://schemas.microsoft.com/office/drawing/2014/main" id="{C1729F1B-F7E5-2176-BB52-4A213A278B69}"/>
              </a:ext>
            </a:extLst>
          </p:cNvPr>
          <p:cNvSpPr>
            <a:spLocks noGrp="1"/>
          </p:cNvSpPr>
          <p:nvPr>
            <p:ph type="body" sz="quarter" idx="14" hasCustomPrompt="1"/>
          </p:nvPr>
        </p:nvSpPr>
        <p:spPr>
          <a:xfrm>
            <a:off x="359998" y="4273686"/>
            <a:ext cx="8532000" cy="424497"/>
          </a:xfrm>
        </p:spPr>
        <p:txBody>
          <a:bodyPr/>
          <a:lstStyle>
            <a:lvl1pPr>
              <a:defRPr sz="1800">
                <a:solidFill>
                  <a:schemeClr val="accent2"/>
                </a:solidFill>
                <a:latin typeface="Public Sans SemiBold"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a:t>
            </a:r>
            <a:endParaRPr lang="en-AU" dirty="0"/>
          </a:p>
        </p:txBody>
      </p:sp>
    </p:spTree>
    <p:extLst>
      <p:ext uri="{BB962C8B-B14F-4D97-AF65-F5344CB8AC3E}">
        <p14:creationId xmlns:p14="http://schemas.microsoft.com/office/powerpoint/2010/main" val="356856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 of Country">
    <p:spTree>
      <p:nvGrpSpPr>
        <p:cNvPr id="1" name=""/>
        <p:cNvGrpSpPr/>
        <p:nvPr/>
      </p:nvGrpSpPr>
      <p:grpSpPr>
        <a:xfrm>
          <a:off x="0" y="0"/>
          <a:ext cx="0" cy="0"/>
          <a:chOff x="0" y="0"/>
          <a:chExt cx="0" cy="0"/>
        </a:xfrm>
      </p:grpSpPr>
      <p:pic>
        <p:nvPicPr>
          <p:cNvPr id="10" name="Picture 9" descr="Icon&#10;&#10;Description automatically generated">
            <a:extLst>
              <a:ext uri="{FF2B5EF4-FFF2-40B4-BE49-F238E27FC236}">
                <a16:creationId xmlns:a16="http://schemas.microsoft.com/office/drawing/2014/main" id="{A0CE222A-58C3-0A08-99DB-534710A0C2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00" y="6350"/>
            <a:ext cx="5029200" cy="6845300"/>
          </a:xfrm>
          <a:prstGeom prst="rect">
            <a:avLst/>
          </a:prstGeom>
        </p:spPr>
      </p:pic>
      <p:sp>
        <p:nvSpPr>
          <p:cNvPr id="8" name="Title 1">
            <a:extLst>
              <a:ext uri="{FF2B5EF4-FFF2-40B4-BE49-F238E27FC236}">
                <a16:creationId xmlns:a16="http://schemas.microsoft.com/office/drawing/2014/main" id="{8B6F15D0-AE99-5E95-E10F-E8416680942A}"/>
              </a:ext>
            </a:extLst>
          </p:cNvPr>
          <p:cNvSpPr>
            <a:spLocks noGrp="1"/>
          </p:cNvSpPr>
          <p:nvPr>
            <p:ph type="title"/>
          </p:nvPr>
        </p:nvSpPr>
        <p:spPr>
          <a:xfrm>
            <a:off x="5400000" y="360000"/>
            <a:ext cx="5400000" cy="1008000"/>
          </a:xfrm>
        </p:spPr>
        <p:txBody>
          <a:bodyPr/>
          <a:lstStyle>
            <a:lvl1pPr>
              <a:defRPr>
                <a:solidFill>
                  <a:schemeClr val="accent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2FAB4FCE-5DFB-4423-ADC8-E6C79ABBEDD2}"/>
              </a:ext>
            </a:extLst>
          </p:cNvPr>
          <p:cNvSpPr>
            <a:spLocks noGrp="1"/>
          </p:cNvSpPr>
          <p:nvPr>
            <p:ph type="body" sz="quarter" idx="14"/>
          </p:nvPr>
        </p:nvSpPr>
        <p:spPr>
          <a:xfrm>
            <a:off x="5400000" y="1800225"/>
            <a:ext cx="6408000" cy="4140000"/>
          </a:xfrm>
        </p:spPr>
        <p:txBody>
          <a:bodyPr>
            <a:noAutofit/>
          </a:bodyPr>
          <a:lstStyle>
            <a:lvl1pPr>
              <a:defRPr sz="1800">
                <a:solidFill>
                  <a:schemeClr val="tx1"/>
                </a:solidFill>
                <a:latin typeface="+mn-lt"/>
              </a:defRPr>
            </a:lvl1pPr>
            <a:lvl2pPr>
              <a:defRPr sz="1800">
                <a:solidFill>
                  <a:schemeClr val="tx1"/>
                </a:solidFill>
                <a:latin typeface="+mn-lt"/>
              </a:defRPr>
            </a:lvl2pPr>
            <a:lvl3pPr>
              <a:defRPr sz="3600">
                <a:solidFill>
                  <a:schemeClr val="bg2"/>
                </a:solidFill>
                <a:latin typeface="+mn-lt"/>
              </a:defRPr>
            </a:lvl3pPr>
            <a:lvl4pPr>
              <a:defRPr sz="3600">
                <a:solidFill>
                  <a:schemeClr val="bg2"/>
                </a:solidFill>
                <a:latin typeface="+mn-lt"/>
              </a:defRPr>
            </a:lvl4pPr>
            <a:lvl5pPr>
              <a:defRPr sz="3600">
                <a:solidFill>
                  <a:schemeClr val="bg2"/>
                </a:solidFill>
                <a:latin typeface="+mn-lt"/>
              </a:defRPr>
            </a:lvl5pPr>
          </a:lstStyle>
          <a:p>
            <a:pPr lvl="0"/>
            <a:r>
              <a:rPr lang="en-US"/>
              <a:t>Click to edit Master text styles</a:t>
            </a:r>
          </a:p>
        </p:txBody>
      </p:sp>
      <p:sp>
        <p:nvSpPr>
          <p:cNvPr id="9" name="Picture Placeholder 8">
            <a:extLst>
              <a:ext uri="{FF2B5EF4-FFF2-40B4-BE49-F238E27FC236}">
                <a16:creationId xmlns:a16="http://schemas.microsoft.com/office/drawing/2014/main" id="{516D7771-B92C-4B57-B3D3-8B15F5B9689C}"/>
              </a:ext>
              <a:ext uri="{C183D7F6-B498-43B3-948B-1728B52AA6E4}">
                <adec:decorative xmlns:adec="http://schemas.microsoft.com/office/drawing/2017/decorative" val="1"/>
              </a:ext>
            </a:extLst>
          </p:cNvPr>
          <p:cNvSpPr>
            <a:spLocks noGrp="1"/>
          </p:cNvSpPr>
          <p:nvPr>
            <p:ph type="pic" sz="quarter" idx="13"/>
          </p:nvPr>
        </p:nvSpPr>
        <p:spPr>
          <a:xfrm>
            <a:off x="-5400" y="0"/>
            <a:ext cx="5040000" cy="6858000"/>
          </a:xfrm>
        </p:spPr>
        <p:txBody>
          <a:bodyPr/>
          <a:lstStyle>
            <a:lvl1pPr>
              <a:defRPr>
                <a:solidFill>
                  <a:schemeClr val="bg1"/>
                </a:solidFill>
              </a:defRPr>
            </a:lvl1pPr>
          </a:lstStyle>
          <a:p>
            <a:r>
              <a:rPr lang="en-US"/>
              <a:t>Click icon to add picture</a:t>
            </a:r>
            <a:endParaRPr lang="en-AU"/>
          </a:p>
        </p:txBody>
      </p:sp>
      <p:sp>
        <p:nvSpPr>
          <p:cNvPr id="13" name="Text Placeholder 12">
            <a:extLst>
              <a:ext uri="{FF2B5EF4-FFF2-40B4-BE49-F238E27FC236}">
                <a16:creationId xmlns:a16="http://schemas.microsoft.com/office/drawing/2014/main" id="{518B06DF-F3D5-44F7-AB62-30A2ED1F46C7}"/>
              </a:ext>
            </a:extLst>
          </p:cNvPr>
          <p:cNvSpPr>
            <a:spLocks noGrp="1"/>
          </p:cNvSpPr>
          <p:nvPr>
            <p:ph type="body" sz="quarter" idx="15" hasCustomPrompt="1"/>
          </p:nvPr>
        </p:nvSpPr>
        <p:spPr>
          <a:xfrm>
            <a:off x="5400000" y="5976000"/>
            <a:ext cx="6407999" cy="360000"/>
          </a:xfrm>
        </p:spPr>
        <p:txBody>
          <a:bodyPr anchor="b">
            <a:noAutofit/>
          </a:bodyPr>
          <a:lstStyle>
            <a:lvl1pPr>
              <a:defRPr sz="1400">
                <a:latin typeface="+mn-lt"/>
              </a:defRPr>
            </a:lvl1pPr>
          </a:lstStyle>
          <a:p>
            <a:pPr lvl="0"/>
            <a:r>
              <a:rPr lang="en-US"/>
              <a:t>Caption</a:t>
            </a:r>
            <a:endParaRPr lang="en-AU"/>
          </a:p>
        </p:txBody>
      </p:sp>
      <p:sp>
        <p:nvSpPr>
          <p:cNvPr id="5" name="Slide Number Placeholder 4">
            <a:extLst>
              <a:ext uri="{FF2B5EF4-FFF2-40B4-BE49-F238E27FC236}">
                <a16:creationId xmlns:a16="http://schemas.microsoft.com/office/drawing/2014/main" id="{FA1D6039-007D-7CE1-2455-85685924710B}"/>
              </a:ext>
            </a:extLst>
          </p:cNvPr>
          <p:cNvSpPr>
            <a:spLocks noGrp="1"/>
          </p:cNvSpPr>
          <p:nvPr>
            <p:ph type="sldNum" sz="quarter" idx="16"/>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1345732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am slid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4DAC1B-834C-7BD5-B0BB-7FE13580EE7C}"/>
              </a:ext>
              <a:ext uri="{C183D7F6-B498-43B3-948B-1728B52AA6E4}">
                <adec:decorative xmlns:adec="http://schemas.microsoft.com/office/drawing/2017/decorative" val="1"/>
              </a:ext>
            </a:extLst>
          </p:cNvPr>
          <p:cNvSpPr>
            <a:spLocks/>
          </p:cNvSpPr>
          <p:nvPr userDrawn="1"/>
        </p:nvSpPr>
        <p:spPr>
          <a:xfrm>
            <a:off x="0" y="1"/>
            <a:ext cx="12192000" cy="13614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Oval 2">
            <a:extLst>
              <a:ext uri="{FF2B5EF4-FFF2-40B4-BE49-F238E27FC236}">
                <a16:creationId xmlns:a16="http://schemas.microsoft.com/office/drawing/2014/main" id="{B37506F2-F525-5814-9826-7AFD500EC450}"/>
              </a:ext>
              <a:ext uri="{C183D7F6-B498-43B3-948B-1728B52AA6E4}">
                <adec:decorative xmlns:adec="http://schemas.microsoft.com/office/drawing/2017/decorative" val="1"/>
              </a:ext>
            </a:extLst>
          </p:cNvPr>
          <p:cNvSpPr>
            <a:spLocks/>
          </p:cNvSpPr>
          <p:nvPr userDrawn="1"/>
        </p:nvSpPr>
        <p:spPr>
          <a:xfrm rot="15300000">
            <a:off x="11294234" y="197717"/>
            <a:ext cx="1034963" cy="103762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Oval 4">
            <a:extLst>
              <a:ext uri="{FF2B5EF4-FFF2-40B4-BE49-F238E27FC236}">
                <a16:creationId xmlns:a16="http://schemas.microsoft.com/office/drawing/2014/main" id="{0A512C00-E83C-79F8-F03D-C3C23BD06D81}"/>
              </a:ext>
              <a:ext uri="{C183D7F6-B498-43B3-948B-1728B52AA6E4}">
                <adec:decorative xmlns:adec="http://schemas.microsoft.com/office/drawing/2017/decorative" val="1"/>
              </a:ext>
            </a:extLst>
          </p:cNvPr>
          <p:cNvSpPr>
            <a:spLocks/>
          </p:cNvSpPr>
          <p:nvPr userDrawn="1"/>
        </p:nvSpPr>
        <p:spPr>
          <a:xfrm rot="15300000">
            <a:off x="6996750" y="-1709613"/>
            <a:ext cx="2751951" cy="275903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Oval 5">
            <a:extLst>
              <a:ext uri="{FF2B5EF4-FFF2-40B4-BE49-F238E27FC236}">
                <a16:creationId xmlns:a16="http://schemas.microsoft.com/office/drawing/2014/main" id="{5AC2B146-1D7B-D829-D8E7-D9D84F534228}"/>
              </a:ext>
              <a:ext uri="{C183D7F6-B498-43B3-948B-1728B52AA6E4}">
                <adec:decorative xmlns:adec="http://schemas.microsoft.com/office/drawing/2017/decorative" val="1"/>
              </a:ext>
            </a:extLst>
          </p:cNvPr>
          <p:cNvSpPr>
            <a:spLocks/>
          </p:cNvSpPr>
          <p:nvPr userDrawn="1"/>
        </p:nvSpPr>
        <p:spPr>
          <a:xfrm rot="15300000">
            <a:off x="9701234" y="640918"/>
            <a:ext cx="2552016" cy="2552016"/>
          </a:xfrm>
          <a:prstGeom prst="ellipse">
            <a:avLst/>
          </a:prstGeom>
          <a:noFill/>
          <a:ln w="190500">
            <a:solidFill>
              <a:srgbClr val="136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Rounded Corners 6">
            <a:extLst>
              <a:ext uri="{FF2B5EF4-FFF2-40B4-BE49-F238E27FC236}">
                <a16:creationId xmlns:a16="http://schemas.microsoft.com/office/drawing/2014/main" id="{C9DEBC90-31CF-1F88-DB5E-43CFBF8292BC}"/>
              </a:ext>
              <a:ext uri="{C183D7F6-B498-43B3-948B-1728B52AA6E4}">
                <adec:decorative xmlns:adec="http://schemas.microsoft.com/office/drawing/2017/decorative" val="1"/>
              </a:ext>
            </a:extLst>
          </p:cNvPr>
          <p:cNvSpPr>
            <a:spLocks/>
          </p:cNvSpPr>
          <p:nvPr userDrawn="1"/>
        </p:nvSpPr>
        <p:spPr>
          <a:xfrm>
            <a:off x="1" y="1356043"/>
            <a:ext cx="12192000" cy="5501957"/>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dirty="0"/>
          </a:p>
        </p:txBody>
      </p:sp>
      <p:sp>
        <p:nvSpPr>
          <p:cNvPr id="8" name="Rectangle: Rounded Corners 7">
            <a:extLst>
              <a:ext uri="{FF2B5EF4-FFF2-40B4-BE49-F238E27FC236}">
                <a16:creationId xmlns:a16="http://schemas.microsoft.com/office/drawing/2014/main" id="{7FF62EBE-2464-DE23-7321-C65DF73A8BB7}"/>
              </a:ext>
              <a:ext uri="{C183D7F6-B498-43B3-948B-1728B52AA6E4}">
                <adec:decorative xmlns:adec="http://schemas.microsoft.com/office/drawing/2017/decorative" val="1"/>
              </a:ext>
            </a:extLst>
          </p:cNvPr>
          <p:cNvSpPr>
            <a:spLocks/>
          </p:cNvSpPr>
          <p:nvPr userDrawn="1"/>
        </p:nvSpPr>
        <p:spPr>
          <a:xfrm>
            <a:off x="232622" y="1527043"/>
            <a:ext cx="11726756" cy="5159957"/>
          </a:xfrm>
          <a:prstGeom prst="roundRect">
            <a:avLst>
              <a:gd name="adj" fmla="val 395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A5DAE747-9C91-E811-1664-A182D214D6BE}"/>
              </a:ext>
              <a:ext uri="{C183D7F6-B498-43B3-948B-1728B52AA6E4}">
                <adec:decorative xmlns:adec="http://schemas.microsoft.com/office/drawing/2017/decorative" val="1"/>
              </a:ext>
            </a:extLst>
          </p:cNvPr>
          <p:cNvSpPr>
            <a:spLocks/>
          </p:cNvSpPr>
          <p:nvPr userDrawn="1"/>
        </p:nvSpPr>
        <p:spPr>
          <a:xfrm>
            <a:off x="-140912" y="-1853293"/>
            <a:ext cx="12332912" cy="1853293"/>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0" name="Rectangle 9">
            <a:extLst>
              <a:ext uri="{FF2B5EF4-FFF2-40B4-BE49-F238E27FC236}">
                <a16:creationId xmlns:a16="http://schemas.microsoft.com/office/drawing/2014/main" id="{E9FD4B39-67C3-F21F-71E2-01CE3E74FB63}"/>
              </a:ext>
              <a:ext uri="{C183D7F6-B498-43B3-948B-1728B52AA6E4}">
                <adec:decorative xmlns:adec="http://schemas.microsoft.com/office/drawing/2017/decorative" val="1"/>
              </a:ext>
            </a:extLst>
          </p:cNvPr>
          <p:cNvSpPr>
            <a:spLocks/>
          </p:cNvSpPr>
          <p:nvPr userDrawn="1"/>
        </p:nvSpPr>
        <p:spPr>
          <a:xfrm rot="5400000">
            <a:off x="7606331" y="2406793"/>
            <a:ext cx="9916886" cy="74555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1" name="Title 3">
            <a:extLst>
              <a:ext uri="{FF2B5EF4-FFF2-40B4-BE49-F238E27FC236}">
                <a16:creationId xmlns:a16="http://schemas.microsoft.com/office/drawing/2014/main" id="{6389052F-9E41-61FA-EC7E-98B99BD8FFDF}"/>
              </a:ext>
            </a:extLst>
          </p:cNvPr>
          <p:cNvSpPr>
            <a:spLocks noGrp="1"/>
          </p:cNvSpPr>
          <p:nvPr>
            <p:ph type="title" hasCustomPrompt="1"/>
          </p:nvPr>
        </p:nvSpPr>
        <p:spPr>
          <a:xfrm>
            <a:off x="360000" y="407914"/>
            <a:ext cx="6658020" cy="545601"/>
          </a:xfrm>
        </p:spPr>
        <p:txBody>
          <a:bodyPr/>
          <a:lstStyle>
            <a:lvl1pPr>
              <a:defRPr>
                <a:solidFill>
                  <a:schemeClr val="bg1"/>
                </a:solidFill>
              </a:defRPr>
            </a:lvl1pPr>
          </a:lstStyle>
          <a:p>
            <a:r>
              <a:rPr lang="en-US" dirty="0"/>
              <a:t>Meet the [KLA] team</a:t>
            </a:r>
            <a:endParaRPr lang="en-AU" dirty="0"/>
          </a:p>
        </p:txBody>
      </p:sp>
    </p:spTree>
    <p:extLst>
      <p:ext uri="{BB962C8B-B14F-4D97-AF65-F5344CB8AC3E}">
        <p14:creationId xmlns:p14="http://schemas.microsoft.com/office/powerpoint/2010/main" val="546842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am slide 2">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
        <p:nvSpPr>
          <p:cNvPr id="2" name="Rectangle 1">
            <a:extLst>
              <a:ext uri="{FF2B5EF4-FFF2-40B4-BE49-F238E27FC236}">
                <a16:creationId xmlns:a16="http://schemas.microsoft.com/office/drawing/2014/main" id="{236FCCDD-FD1C-C6A0-716F-205A6DA05877}"/>
              </a:ext>
            </a:extLst>
          </p:cNvPr>
          <p:cNvSpPr>
            <a:spLocks/>
          </p:cNvSpPr>
          <p:nvPr userDrawn="1"/>
        </p:nvSpPr>
        <p:spPr>
          <a:xfrm>
            <a:off x="0" y="0"/>
            <a:ext cx="3376827" cy="6858000"/>
          </a:xfrm>
          <a:prstGeom prst="rect">
            <a:avLst/>
          </a:prstGeom>
          <a:solidFill>
            <a:srgbClr val="00266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grpSp>
        <p:nvGrpSpPr>
          <p:cNvPr id="3" name="Group 2">
            <a:extLst>
              <a:ext uri="{FF2B5EF4-FFF2-40B4-BE49-F238E27FC236}">
                <a16:creationId xmlns:a16="http://schemas.microsoft.com/office/drawing/2014/main" id="{E5018918-0483-2699-478B-2ECC7C26DB56}"/>
              </a:ext>
            </a:extLst>
          </p:cNvPr>
          <p:cNvGrpSpPr>
            <a:grpSpLocks/>
          </p:cNvGrpSpPr>
          <p:nvPr userDrawn="1"/>
        </p:nvGrpSpPr>
        <p:grpSpPr>
          <a:xfrm flipH="1">
            <a:off x="-904718" y="2431903"/>
            <a:ext cx="4435322" cy="4833715"/>
            <a:chOff x="-439573" y="2545073"/>
            <a:chExt cx="4435322" cy="4833715"/>
          </a:xfrm>
        </p:grpSpPr>
        <p:sp>
          <p:nvSpPr>
            <p:cNvPr id="5" name="Oval 4">
              <a:extLst>
                <a:ext uri="{FF2B5EF4-FFF2-40B4-BE49-F238E27FC236}">
                  <a16:creationId xmlns:a16="http://schemas.microsoft.com/office/drawing/2014/main" id="{E8C5E266-0174-0A70-3FC4-FD70711A55C1}"/>
                </a:ext>
              </a:extLst>
            </p:cNvPr>
            <p:cNvSpPr>
              <a:spLocks/>
            </p:cNvSpPr>
            <p:nvPr/>
          </p:nvSpPr>
          <p:spPr>
            <a:xfrm>
              <a:off x="756247" y="5728543"/>
              <a:ext cx="1646006" cy="1650245"/>
            </a:xfrm>
            <a:prstGeom prst="ellipse">
              <a:avLst/>
            </a:prstGeom>
            <a:solidFill>
              <a:srgbClr val="FF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Oval 5">
              <a:extLst>
                <a:ext uri="{FF2B5EF4-FFF2-40B4-BE49-F238E27FC236}">
                  <a16:creationId xmlns:a16="http://schemas.microsoft.com/office/drawing/2014/main" id="{2CAF77CB-B8B2-FA4B-D6AD-9E04E492AED2}"/>
                </a:ext>
              </a:extLst>
            </p:cNvPr>
            <p:cNvSpPr>
              <a:spLocks/>
            </p:cNvSpPr>
            <p:nvPr/>
          </p:nvSpPr>
          <p:spPr>
            <a:xfrm>
              <a:off x="1243798" y="2545073"/>
              <a:ext cx="2751951" cy="2759039"/>
            </a:xfrm>
            <a:prstGeom prst="ellipse">
              <a:avLst/>
            </a:prstGeom>
            <a:solidFill>
              <a:srgbClr val="C9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Oval 6">
              <a:extLst>
                <a:ext uri="{FF2B5EF4-FFF2-40B4-BE49-F238E27FC236}">
                  <a16:creationId xmlns:a16="http://schemas.microsoft.com/office/drawing/2014/main" id="{5B557B4D-19A0-A52F-BA0D-AD8A3ED18C60}"/>
                </a:ext>
              </a:extLst>
            </p:cNvPr>
            <p:cNvSpPr>
              <a:spLocks/>
            </p:cNvSpPr>
            <p:nvPr/>
          </p:nvSpPr>
          <p:spPr>
            <a:xfrm>
              <a:off x="-439573" y="3734026"/>
              <a:ext cx="2552016" cy="2552016"/>
            </a:xfrm>
            <a:prstGeom prst="ellipse">
              <a:avLst/>
            </a:prstGeom>
            <a:noFill/>
            <a:ln w="190500">
              <a:solidFill>
                <a:srgbClr val="136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8" name="Rectangle 7">
            <a:extLst>
              <a:ext uri="{FF2B5EF4-FFF2-40B4-BE49-F238E27FC236}">
                <a16:creationId xmlns:a16="http://schemas.microsoft.com/office/drawing/2014/main" id="{ECDEE502-25E2-E471-DCF0-E20F702CDAD3}"/>
              </a:ext>
            </a:extLst>
          </p:cNvPr>
          <p:cNvSpPr>
            <a:spLocks/>
          </p:cNvSpPr>
          <p:nvPr userDrawn="1"/>
        </p:nvSpPr>
        <p:spPr>
          <a:xfrm>
            <a:off x="2994991" y="0"/>
            <a:ext cx="9197009"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a:p>
        </p:txBody>
      </p:sp>
      <p:sp>
        <p:nvSpPr>
          <p:cNvPr id="9" name="Rectangle 8">
            <a:extLst>
              <a:ext uri="{FF2B5EF4-FFF2-40B4-BE49-F238E27FC236}">
                <a16:creationId xmlns:a16="http://schemas.microsoft.com/office/drawing/2014/main" id="{DC8E7762-479D-5D38-E3AA-B007883D48B1}"/>
              </a:ext>
            </a:extLst>
          </p:cNvPr>
          <p:cNvSpPr>
            <a:spLocks/>
          </p:cNvSpPr>
          <p:nvPr userDrawn="1"/>
        </p:nvSpPr>
        <p:spPr>
          <a:xfrm rot="5400000">
            <a:off x="-5110380" y="1900026"/>
            <a:ext cx="7193285" cy="302747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0" name="Rectangle 9">
            <a:extLst>
              <a:ext uri="{FF2B5EF4-FFF2-40B4-BE49-F238E27FC236}">
                <a16:creationId xmlns:a16="http://schemas.microsoft.com/office/drawing/2014/main" id="{607BA05C-9702-92F7-7EE4-5E7F6E0804D4}"/>
              </a:ext>
            </a:extLst>
          </p:cNvPr>
          <p:cNvSpPr>
            <a:spLocks/>
          </p:cNvSpPr>
          <p:nvPr userDrawn="1"/>
        </p:nvSpPr>
        <p:spPr>
          <a:xfrm>
            <a:off x="-140912" y="6858000"/>
            <a:ext cx="12332912" cy="66206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2" name="Title 3">
            <a:extLst>
              <a:ext uri="{FF2B5EF4-FFF2-40B4-BE49-F238E27FC236}">
                <a16:creationId xmlns:a16="http://schemas.microsoft.com/office/drawing/2014/main" id="{9CB69818-EA4E-73F6-A3E9-E96A11112B65}"/>
              </a:ext>
            </a:extLst>
          </p:cNvPr>
          <p:cNvSpPr>
            <a:spLocks noGrp="1"/>
          </p:cNvSpPr>
          <p:nvPr>
            <p:ph type="title" hasCustomPrompt="1"/>
          </p:nvPr>
        </p:nvSpPr>
        <p:spPr>
          <a:xfrm>
            <a:off x="273975" y="312181"/>
            <a:ext cx="2430780" cy="1769538"/>
          </a:xfrm>
        </p:spPr>
        <p:txBody>
          <a:bodyPr/>
          <a:lstStyle>
            <a:lvl1pPr>
              <a:lnSpc>
                <a:spcPct val="110000"/>
              </a:lnSpc>
              <a:defRPr>
                <a:solidFill>
                  <a:schemeClr val="bg1"/>
                </a:solidFill>
              </a:defRPr>
            </a:lvl1pPr>
          </a:lstStyle>
          <a:p>
            <a:r>
              <a:rPr lang="en-US" dirty="0"/>
              <a:t>[KLA] Curriculum team</a:t>
            </a:r>
            <a:endParaRPr lang="en-AU" dirty="0"/>
          </a:p>
        </p:txBody>
      </p:sp>
    </p:spTree>
    <p:extLst>
      <p:ext uri="{BB962C8B-B14F-4D97-AF65-F5344CB8AC3E}">
        <p14:creationId xmlns:p14="http://schemas.microsoft.com/office/powerpoint/2010/main" val="262720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am slide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925558F-1CCD-6414-E6FE-A684D24944F5}"/>
              </a:ext>
            </a:extLst>
          </p:cNvPr>
          <p:cNvSpPr>
            <a:spLocks/>
          </p:cNvSpPr>
          <p:nvPr userDrawn="1"/>
        </p:nvSpPr>
        <p:spPr>
          <a:xfrm>
            <a:off x="0" y="0"/>
            <a:ext cx="3376827"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3" name="Oval 12">
            <a:extLst>
              <a:ext uri="{FF2B5EF4-FFF2-40B4-BE49-F238E27FC236}">
                <a16:creationId xmlns:a16="http://schemas.microsoft.com/office/drawing/2014/main" id="{437F98C1-7925-B4E1-8A9A-8C1EE050337D}"/>
              </a:ext>
            </a:extLst>
          </p:cNvPr>
          <p:cNvSpPr>
            <a:spLocks/>
          </p:cNvSpPr>
          <p:nvPr userDrawn="1"/>
        </p:nvSpPr>
        <p:spPr>
          <a:xfrm>
            <a:off x="756247" y="5536026"/>
            <a:ext cx="1646006" cy="1650245"/>
          </a:xfrm>
          <a:prstGeom prst="ellipse">
            <a:avLst/>
          </a:prstGeom>
          <a:solidFill>
            <a:srgbClr val="8BE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Oval 13">
            <a:extLst>
              <a:ext uri="{FF2B5EF4-FFF2-40B4-BE49-F238E27FC236}">
                <a16:creationId xmlns:a16="http://schemas.microsoft.com/office/drawing/2014/main" id="{020BAB49-7DE1-F84C-E4E1-34BC639F9FD2}"/>
              </a:ext>
            </a:extLst>
          </p:cNvPr>
          <p:cNvSpPr>
            <a:spLocks/>
          </p:cNvSpPr>
          <p:nvPr userDrawn="1"/>
        </p:nvSpPr>
        <p:spPr>
          <a:xfrm>
            <a:off x="1243798" y="2352556"/>
            <a:ext cx="2751951" cy="2759039"/>
          </a:xfrm>
          <a:prstGeom prst="ellipse">
            <a:avLst/>
          </a:prstGeom>
          <a:solidFill>
            <a:srgbClr val="136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5" name="Picture 14" descr="A picture containing diagram&#10;&#10;Description automatically generated">
            <a:extLst>
              <a:ext uri="{FF2B5EF4-FFF2-40B4-BE49-F238E27FC236}">
                <a16:creationId xmlns:a16="http://schemas.microsoft.com/office/drawing/2014/main" id="{71120AC0-2B0D-ACEC-657C-3799D278237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627909" y="3220557"/>
            <a:ext cx="4244315" cy="2991557"/>
          </a:xfrm>
          <a:prstGeom prst="rect">
            <a:avLst/>
          </a:prstGeom>
        </p:spPr>
      </p:pic>
      <p:sp>
        <p:nvSpPr>
          <p:cNvPr id="16" name="Rectangle 15">
            <a:extLst>
              <a:ext uri="{FF2B5EF4-FFF2-40B4-BE49-F238E27FC236}">
                <a16:creationId xmlns:a16="http://schemas.microsoft.com/office/drawing/2014/main" id="{DF7763D2-FA9B-CF59-8DB9-74409112DDCD}"/>
              </a:ext>
            </a:extLst>
          </p:cNvPr>
          <p:cNvSpPr>
            <a:spLocks/>
          </p:cNvSpPr>
          <p:nvPr userDrawn="1"/>
        </p:nvSpPr>
        <p:spPr>
          <a:xfrm>
            <a:off x="-140912" y="6854942"/>
            <a:ext cx="12332912" cy="33132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
        <p:nvSpPr>
          <p:cNvPr id="12" name="Title 3">
            <a:extLst>
              <a:ext uri="{FF2B5EF4-FFF2-40B4-BE49-F238E27FC236}">
                <a16:creationId xmlns:a16="http://schemas.microsoft.com/office/drawing/2014/main" id="{9CB69818-EA4E-73F6-A3E9-E96A11112B65}"/>
              </a:ext>
            </a:extLst>
          </p:cNvPr>
          <p:cNvSpPr>
            <a:spLocks noGrp="1"/>
          </p:cNvSpPr>
          <p:nvPr>
            <p:ph type="title" hasCustomPrompt="1"/>
          </p:nvPr>
        </p:nvSpPr>
        <p:spPr>
          <a:xfrm>
            <a:off x="273975" y="312181"/>
            <a:ext cx="2430780" cy="1769538"/>
          </a:xfrm>
        </p:spPr>
        <p:txBody>
          <a:bodyPr/>
          <a:lstStyle>
            <a:lvl1pPr>
              <a:lnSpc>
                <a:spcPct val="110000"/>
              </a:lnSpc>
              <a:defRPr>
                <a:solidFill>
                  <a:schemeClr val="accent1"/>
                </a:solidFill>
              </a:defRPr>
            </a:lvl1pPr>
          </a:lstStyle>
          <a:p>
            <a:r>
              <a:rPr lang="en-US" dirty="0"/>
              <a:t>[KLA] Curriculum team</a:t>
            </a:r>
            <a:endParaRPr lang="en-AU" dirty="0"/>
          </a:p>
        </p:txBody>
      </p:sp>
      <p:sp>
        <p:nvSpPr>
          <p:cNvPr id="17" name="Rectangle 16">
            <a:extLst>
              <a:ext uri="{FF2B5EF4-FFF2-40B4-BE49-F238E27FC236}">
                <a16:creationId xmlns:a16="http://schemas.microsoft.com/office/drawing/2014/main" id="{2F01921D-07D0-1A4B-903A-8BBD2F059D2D}"/>
              </a:ext>
            </a:extLst>
          </p:cNvPr>
          <p:cNvSpPr>
            <a:spLocks/>
          </p:cNvSpPr>
          <p:nvPr userDrawn="1"/>
        </p:nvSpPr>
        <p:spPr>
          <a:xfrm>
            <a:off x="2994991" y="0"/>
            <a:ext cx="9197009" cy="6858000"/>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Tree>
    <p:extLst>
      <p:ext uri="{BB962C8B-B14F-4D97-AF65-F5344CB8AC3E}">
        <p14:creationId xmlns:p14="http://schemas.microsoft.com/office/powerpoint/2010/main" val="1193410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60000" y="1620000"/>
            <a:ext cx="11484000" cy="4536000"/>
          </a:xfrm>
        </p:spPr>
        <p:txBody>
          <a:bodyPr/>
          <a:lstStyle>
            <a:lvl1pPr>
              <a:lnSpc>
                <a:spcPct val="150000"/>
              </a:lnSpc>
              <a:defRPr sz="1800">
                <a:latin typeface="+mn-lt"/>
              </a:defRPr>
            </a:lvl1pPr>
            <a:lvl2pPr>
              <a:lnSpc>
                <a:spcPct val="150000"/>
              </a:lnSpc>
              <a:defRPr sz="1800"/>
            </a:lvl2pPr>
            <a:lvl3pPr>
              <a:lnSpc>
                <a:spcPct val="150000"/>
              </a:lnSpc>
              <a:defRPr/>
            </a:lvl3pPr>
            <a:lvl4pPr>
              <a:lnSpc>
                <a:spcPct val="150000"/>
              </a:lnSpc>
              <a:defRPr sz="1800"/>
            </a:lvl4pPr>
            <a:lvl5pPr>
              <a:lnSpc>
                <a:spcPct val="150000"/>
              </a:lnSpc>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2363389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imag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60000" y="1620000"/>
            <a:ext cx="5558791" cy="4536000"/>
          </a:xfrm>
        </p:spPr>
        <p:txBody>
          <a:bodyPr/>
          <a:lstStyle>
            <a:lvl1pPr>
              <a:lnSpc>
                <a:spcPct val="150000"/>
              </a:lnSpc>
              <a:defRPr sz="1800">
                <a:latin typeface="+mn-lt"/>
              </a:defRPr>
            </a:lvl1pPr>
            <a:lvl2pPr>
              <a:lnSpc>
                <a:spcPct val="150000"/>
              </a:lnSpc>
              <a:defRPr sz="1800"/>
            </a:lvl2pPr>
            <a:lvl3pPr>
              <a:lnSpc>
                <a:spcPct val="150000"/>
              </a:lnSpc>
              <a:defRPr/>
            </a:lvl3pPr>
            <a:lvl4pPr>
              <a:lnSpc>
                <a:spcPct val="150000"/>
              </a:lnSpc>
              <a:defRPr sz="1800"/>
            </a:lvl4pPr>
            <a:lvl5pPr>
              <a:lnSpc>
                <a:spcPct val="150000"/>
              </a:lnSpc>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2" name="Picture Placeholder 4">
            <a:extLst>
              <a:ext uri="{FF2B5EF4-FFF2-40B4-BE49-F238E27FC236}">
                <a16:creationId xmlns:a16="http://schemas.microsoft.com/office/drawing/2014/main" id="{554A4670-F076-65AA-0E0F-9800FA7A267B}"/>
              </a:ext>
            </a:extLst>
          </p:cNvPr>
          <p:cNvSpPr>
            <a:spLocks noGrp="1"/>
          </p:cNvSpPr>
          <p:nvPr>
            <p:ph type="pic" sz="quarter" idx="19"/>
          </p:nvPr>
        </p:nvSpPr>
        <p:spPr>
          <a:xfrm>
            <a:off x="6167438" y="1620000"/>
            <a:ext cx="5676900" cy="4535997"/>
          </a:xfrm>
        </p:spPr>
        <p:txBody>
          <a:bodyPr/>
          <a:lstStyle/>
          <a:p>
            <a:r>
              <a:rPr lang="en-US"/>
              <a:t>Click icon to add picture</a:t>
            </a:r>
            <a:endParaRPr lang="en-AU" dirty="0"/>
          </a:p>
        </p:txBody>
      </p:sp>
    </p:spTree>
    <p:extLst>
      <p:ext uri="{BB962C8B-B14F-4D97-AF65-F5344CB8AC3E}">
        <p14:creationId xmlns:p14="http://schemas.microsoft.com/office/powerpoint/2010/main" val="4249278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docum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2" name="Content Placeholder 2">
            <a:extLst>
              <a:ext uri="{FF2B5EF4-FFF2-40B4-BE49-F238E27FC236}">
                <a16:creationId xmlns:a16="http://schemas.microsoft.com/office/drawing/2014/main" id="{7264D12D-DAEB-B762-87C4-84AC691386B5}"/>
              </a:ext>
            </a:extLst>
          </p:cNvPr>
          <p:cNvSpPr>
            <a:spLocks noGrp="1"/>
          </p:cNvSpPr>
          <p:nvPr>
            <p:ph sz="half" idx="1" hasCustomPrompt="1"/>
          </p:nvPr>
        </p:nvSpPr>
        <p:spPr>
          <a:xfrm>
            <a:off x="360000" y="1584000"/>
            <a:ext cx="7189116" cy="4499998"/>
          </a:xfrm>
        </p:spPr>
        <p:txBody>
          <a:bodyPr/>
          <a:lstStyle>
            <a:lvl1pPr>
              <a:defRPr sz="1800"/>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grpSp>
        <p:nvGrpSpPr>
          <p:cNvPr id="9" name="Group 8">
            <a:extLst>
              <a:ext uri="{FF2B5EF4-FFF2-40B4-BE49-F238E27FC236}">
                <a16:creationId xmlns:a16="http://schemas.microsoft.com/office/drawing/2014/main" id="{CCAAAAF6-B176-935C-A538-693CDE78E927}"/>
              </a:ext>
              <a:ext uri="{C183D7F6-B498-43B3-948B-1728B52AA6E4}">
                <adec:decorative xmlns:adec="http://schemas.microsoft.com/office/drawing/2017/decorative" val="1"/>
              </a:ext>
            </a:extLst>
          </p:cNvPr>
          <p:cNvGrpSpPr/>
          <p:nvPr userDrawn="1"/>
        </p:nvGrpSpPr>
        <p:grpSpPr>
          <a:xfrm>
            <a:off x="8464309" y="1951402"/>
            <a:ext cx="2752016" cy="3643219"/>
            <a:chOff x="735266" y="1125657"/>
            <a:chExt cx="3588486" cy="4493181"/>
          </a:xfrm>
        </p:grpSpPr>
        <p:pic>
          <p:nvPicPr>
            <p:cNvPr id="11" name="Picture 10">
              <a:extLst>
                <a:ext uri="{FF2B5EF4-FFF2-40B4-BE49-F238E27FC236}">
                  <a16:creationId xmlns:a16="http://schemas.microsoft.com/office/drawing/2014/main" id="{39EDA23A-0C57-EE9B-FA55-6F06A3A9B7BD}"/>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rot="693977" flipH="1">
              <a:off x="1490357" y="1390460"/>
              <a:ext cx="2833395" cy="3788842"/>
            </a:xfrm>
            <a:prstGeom prst="rect">
              <a:avLst/>
            </a:prstGeom>
            <a:ln w="76200">
              <a:solidFill>
                <a:schemeClr val="bg1"/>
              </a:solidFill>
            </a:ln>
            <a:effectLst>
              <a:outerShdw blurRad="292100" dist="139700" dir="2700000" algn="tl" rotWithShape="0">
                <a:schemeClr val="tx1">
                  <a:alpha val="31000"/>
                </a:schemeClr>
              </a:outerShdw>
            </a:effectLst>
          </p:spPr>
        </p:pic>
        <p:pic>
          <p:nvPicPr>
            <p:cNvPr id="12" name="Picture 11">
              <a:extLst>
                <a:ext uri="{FF2B5EF4-FFF2-40B4-BE49-F238E27FC236}">
                  <a16:creationId xmlns:a16="http://schemas.microsoft.com/office/drawing/2014/main" id="{76254A0B-F936-05B8-17DB-D95588C43D27}"/>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rot="159253">
              <a:off x="1418457" y="1225105"/>
              <a:ext cx="2840013" cy="3797692"/>
            </a:xfrm>
            <a:prstGeom prst="rect">
              <a:avLst/>
            </a:prstGeom>
            <a:ln w="76200">
              <a:solidFill>
                <a:schemeClr val="bg1"/>
              </a:solidFill>
            </a:ln>
            <a:effectLst>
              <a:outerShdw blurRad="292100" dist="139700" dir="2700000" algn="tl" rotWithShape="0">
                <a:schemeClr val="tx1">
                  <a:alpha val="31000"/>
                </a:schemeClr>
              </a:outerShdw>
            </a:effectLst>
          </p:spPr>
        </p:pic>
        <p:pic>
          <p:nvPicPr>
            <p:cNvPr id="13" name="Picture 12">
              <a:extLst>
                <a:ext uri="{FF2B5EF4-FFF2-40B4-BE49-F238E27FC236}">
                  <a16:creationId xmlns:a16="http://schemas.microsoft.com/office/drawing/2014/main" id="{1C524B62-EC36-35CE-09C5-37B1BA311954}"/>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rot="21215311">
              <a:off x="735266" y="1125657"/>
              <a:ext cx="3360117" cy="4493181"/>
            </a:xfrm>
            <a:prstGeom prst="rect">
              <a:avLst/>
            </a:prstGeom>
            <a:ln w="76200">
              <a:solidFill>
                <a:schemeClr val="bg1"/>
              </a:solidFill>
            </a:ln>
            <a:effectLst>
              <a:outerShdw blurRad="292100" dist="139700" dir="2700000" algn="tl" rotWithShape="0">
                <a:schemeClr val="tx1">
                  <a:alpha val="31000"/>
                </a:schemeClr>
              </a:outerShdw>
            </a:effectLst>
          </p:spPr>
        </p:pic>
      </p:grpSp>
      <p:sp>
        <p:nvSpPr>
          <p:cNvPr id="6" name="Picture Placeholder 4">
            <a:extLst>
              <a:ext uri="{FF2B5EF4-FFF2-40B4-BE49-F238E27FC236}">
                <a16:creationId xmlns:a16="http://schemas.microsoft.com/office/drawing/2014/main" id="{F7C04AAD-E337-4CAB-A273-C8C3B3CA6921}"/>
              </a:ext>
            </a:extLst>
          </p:cNvPr>
          <p:cNvSpPr>
            <a:spLocks noGrp="1"/>
          </p:cNvSpPr>
          <p:nvPr>
            <p:ph type="pic" sz="quarter" idx="19" hasCustomPrompt="1"/>
          </p:nvPr>
        </p:nvSpPr>
        <p:spPr>
          <a:xfrm rot="21198164">
            <a:off x="8497994" y="1966625"/>
            <a:ext cx="2548889" cy="3635736"/>
          </a:xfrm>
        </p:spPr>
        <p:txBody>
          <a:bodyPr/>
          <a:lstStyle>
            <a:lvl1pPr>
              <a:defRPr/>
            </a:lvl1pPr>
          </a:lstStyle>
          <a:p>
            <a:r>
              <a:rPr lang="en-AU" dirty="0"/>
              <a:t>Document image</a:t>
            </a:r>
          </a:p>
        </p:txBody>
      </p:sp>
    </p:spTree>
    <p:extLst>
      <p:ext uri="{BB962C8B-B14F-4D97-AF65-F5344CB8AC3E}">
        <p14:creationId xmlns:p14="http://schemas.microsoft.com/office/powerpoint/2010/main" val="4148319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ith callout box">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2" name="Content Placeholder 2">
            <a:extLst>
              <a:ext uri="{FF2B5EF4-FFF2-40B4-BE49-F238E27FC236}">
                <a16:creationId xmlns:a16="http://schemas.microsoft.com/office/drawing/2014/main" id="{7264D12D-DAEB-B762-87C4-84AC691386B5}"/>
              </a:ext>
            </a:extLst>
          </p:cNvPr>
          <p:cNvSpPr>
            <a:spLocks noGrp="1"/>
          </p:cNvSpPr>
          <p:nvPr>
            <p:ph sz="half" idx="1" hasCustomPrompt="1"/>
          </p:nvPr>
        </p:nvSpPr>
        <p:spPr>
          <a:xfrm>
            <a:off x="360000" y="1584000"/>
            <a:ext cx="5616000" cy="4499998"/>
          </a:xfrm>
        </p:spPr>
        <p:txBody>
          <a:bodyPr/>
          <a:lstStyle>
            <a:lvl1pPr>
              <a:defRPr sz="1800"/>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3" name="Rectangle: Rounded Corners 2">
            <a:extLst>
              <a:ext uri="{FF2B5EF4-FFF2-40B4-BE49-F238E27FC236}">
                <a16:creationId xmlns:a16="http://schemas.microsoft.com/office/drawing/2014/main" id="{E9F8B789-3BDD-E51F-0464-C5095105CA0B}"/>
              </a:ext>
            </a:extLst>
          </p:cNvPr>
          <p:cNvSpPr/>
          <p:nvPr userDrawn="1"/>
        </p:nvSpPr>
        <p:spPr>
          <a:xfrm>
            <a:off x="6379535" y="1583989"/>
            <a:ext cx="5452465" cy="4499997"/>
          </a:xfrm>
          <a:prstGeom prst="roundRect">
            <a:avLst>
              <a:gd name="adj" fmla="val 8003"/>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4"/>
              </a:solidFill>
            </a:endParaRPr>
          </a:p>
        </p:txBody>
      </p:sp>
      <p:sp>
        <p:nvSpPr>
          <p:cNvPr id="6" name="Content Placeholder 2">
            <a:extLst>
              <a:ext uri="{FF2B5EF4-FFF2-40B4-BE49-F238E27FC236}">
                <a16:creationId xmlns:a16="http://schemas.microsoft.com/office/drawing/2014/main" id="{6B06FBC2-B6FD-CD3D-EFEE-C13756B43430}"/>
              </a:ext>
            </a:extLst>
          </p:cNvPr>
          <p:cNvSpPr>
            <a:spLocks noGrp="1"/>
          </p:cNvSpPr>
          <p:nvPr>
            <p:ph sz="half" idx="19" hasCustomPrompt="1"/>
          </p:nvPr>
        </p:nvSpPr>
        <p:spPr>
          <a:xfrm>
            <a:off x="6675237" y="1886738"/>
            <a:ext cx="4850456" cy="3869020"/>
          </a:xfrm>
        </p:spPr>
        <p:txBody>
          <a:bodyPr/>
          <a:lstStyle>
            <a:lvl1pPr algn="l">
              <a:defRPr sz="1800"/>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31444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F8871C-2E9B-5DF5-2D4F-5A0C06C39A4C}"/>
              </a:ext>
              <a:ext uri="{C183D7F6-B498-43B3-948B-1728B52AA6E4}">
                <adec:decorative xmlns:adec="http://schemas.microsoft.com/office/drawing/2017/decorative" val="1"/>
              </a:ext>
            </a:extLst>
          </p:cNvPr>
          <p:cNvSpPr txBox="1"/>
          <p:nvPr userDrawn="1"/>
        </p:nvSpPr>
        <p:spPr>
          <a:xfrm>
            <a:off x="3269454" y="-263449"/>
            <a:ext cx="1963103" cy="2827973"/>
          </a:xfrm>
          <a:prstGeom prst="rect">
            <a:avLst/>
          </a:prstGeom>
          <a:noFill/>
        </p:spPr>
        <p:txBody>
          <a:bodyPr wrap="square" lIns="0" tIns="0" rIns="0" bIns="0" rtlCol="0">
            <a:noAutofit/>
          </a:bodyPr>
          <a:lstStyle/>
          <a:p>
            <a:pPr algn="l"/>
            <a:r>
              <a:rPr lang="en-AU" sz="35000" dirty="0">
                <a:solidFill>
                  <a:srgbClr val="CDD3D6"/>
                </a:solidFill>
              </a:rPr>
              <a:t>“</a:t>
            </a:r>
          </a:p>
        </p:txBody>
      </p:sp>
      <p:cxnSp>
        <p:nvCxnSpPr>
          <p:cNvPr id="7" name="Straight Connector 6">
            <a:extLst>
              <a:ext uri="{FF2B5EF4-FFF2-40B4-BE49-F238E27FC236}">
                <a16:creationId xmlns:a16="http://schemas.microsoft.com/office/drawing/2014/main" id="{F9E1E980-8C11-D173-009D-B6A5EFB0E9C9}"/>
              </a:ext>
              <a:ext uri="{C183D7F6-B498-43B3-948B-1728B52AA6E4}">
                <adec:decorative xmlns:adec="http://schemas.microsoft.com/office/drawing/2017/decorative" val="1"/>
              </a:ext>
            </a:extLst>
          </p:cNvPr>
          <p:cNvCxnSpPr/>
          <p:nvPr userDrawn="1"/>
        </p:nvCxnSpPr>
        <p:spPr>
          <a:xfrm>
            <a:off x="3086574" y="359998"/>
            <a:ext cx="0" cy="5976002"/>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Text Placeholder 14">
            <a:extLst>
              <a:ext uri="{FF2B5EF4-FFF2-40B4-BE49-F238E27FC236}">
                <a16:creationId xmlns:a16="http://schemas.microsoft.com/office/drawing/2014/main" id="{5F96F3EB-62B5-B30A-9550-210C8AC3F128}"/>
              </a:ext>
            </a:extLst>
          </p:cNvPr>
          <p:cNvSpPr>
            <a:spLocks noGrp="1"/>
          </p:cNvSpPr>
          <p:nvPr>
            <p:ph type="body" sz="quarter" idx="14" hasCustomPrompt="1"/>
          </p:nvPr>
        </p:nvSpPr>
        <p:spPr>
          <a:xfrm>
            <a:off x="3511550" y="2036762"/>
            <a:ext cx="8108950" cy="3458057"/>
          </a:xfrm>
        </p:spPr>
        <p:txBody>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lang="en-US" sz="2400" b="0" kern="1200" dirty="0" smtClean="0">
                <a:solidFill>
                  <a:schemeClr val="accent1"/>
                </a:solidFill>
                <a:latin typeface="+mj-lt"/>
                <a:ea typeface="+mn-ea"/>
                <a:cs typeface="+mn-cs"/>
              </a:defRPr>
            </a:lvl1pPr>
          </a:lstStyle>
          <a:p>
            <a:pPr lvl="0"/>
            <a:r>
              <a:rPr lang="en-US" dirty="0"/>
              <a:t>Quote text</a:t>
            </a:r>
          </a:p>
        </p:txBody>
      </p:sp>
      <p:sp>
        <p:nvSpPr>
          <p:cNvPr id="10" name="Text Placeholder 14">
            <a:extLst>
              <a:ext uri="{FF2B5EF4-FFF2-40B4-BE49-F238E27FC236}">
                <a16:creationId xmlns:a16="http://schemas.microsoft.com/office/drawing/2014/main" id="{F1E02FEE-528E-0CDD-0DB4-625A0D610B6A}"/>
              </a:ext>
            </a:extLst>
          </p:cNvPr>
          <p:cNvSpPr>
            <a:spLocks noGrp="1"/>
          </p:cNvSpPr>
          <p:nvPr>
            <p:ph type="body" sz="quarter" idx="15" hasCustomPrompt="1"/>
          </p:nvPr>
        </p:nvSpPr>
        <p:spPr>
          <a:xfrm>
            <a:off x="3526324" y="5494820"/>
            <a:ext cx="8108950" cy="423139"/>
          </a:xfrm>
        </p:spPr>
        <p:txBody>
          <a:bodyPr/>
          <a:lstStyle>
            <a:lvl1pPr marL="0" indent="0" algn="r" defTabSz="914377" rtl="0" eaLnBrk="1" latinLnBrk="0" hangingPunct="1">
              <a:lnSpc>
                <a:spcPct val="150000"/>
              </a:lnSpc>
              <a:spcBef>
                <a:spcPts val="0"/>
              </a:spcBef>
              <a:spcAft>
                <a:spcPts val="1200"/>
              </a:spcAft>
              <a:buFont typeface="Arial" panose="020B0604020202020204" pitchFamily="34" charset="0"/>
              <a:buNone/>
              <a:defRPr lang="en-US" sz="1800" b="0" kern="1200" dirty="0" smtClean="0">
                <a:solidFill>
                  <a:schemeClr val="accent1"/>
                </a:solidFill>
                <a:latin typeface="+mj-lt"/>
                <a:ea typeface="+mn-ea"/>
                <a:cs typeface="+mn-cs"/>
              </a:defRPr>
            </a:lvl1pPr>
          </a:lstStyle>
          <a:p>
            <a:pPr lvl="0"/>
            <a:r>
              <a:rPr lang="en-US" dirty="0"/>
              <a:t>– Author (</a:t>
            </a:r>
            <a:r>
              <a:rPr lang="en-US" dirty="0" err="1"/>
              <a:t>YYYY:page</a:t>
            </a:r>
            <a:r>
              <a:rPr lang="en-US" dirty="0"/>
              <a:t> number)</a:t>
            </a:r>
          </a:p>
        </p:txBody>
      </p:sp>
      <p:sp>
        <p:nvSpPr>
          <p:cNvPr id="11" name="Text Placeholder 14">
            <a:extLst>
              <a:ext uri="{FF2B5EF4-FFF2-40B4-BE49-F238E27FC236}">
                <a16:creationId xmlns:a16="http://schemas.microsoft.com/office/drawing/2014/main" id="{4727BE8E-6A1C-C35B-FE43-E4276FE9240C}"/>
              </a:ext>
            </a:extLst>
          </p:cNvPr>
          <p:cNvSpPr>
            <a:spLocks noGrp="1"/>
          </p:cNvSpPr>
          <p:nvPr>
            <p:ph type="body" sz="quarter" idx="16" hasCustomPrompt="1"/>
          </p:nvPr>
        </p:nvSpPr>
        <p:spPr>
          <a:xfrm>
            <a:off x="3526324" y="5912861"/>
            <a:ext cx="8108950" cy="423139"/>
          </a:xfrm>
        </p:spPr>
        <p:txBody>
          <a:bodyPr/>
          <a:lstStyle>
            <a:lvl1pPr marL="0" indent="0" algn="r" defTabSz="914377" rtl="0" eaLnBrk="1" latinLnBrk="0" hangingPunct="1">
              <a:lnSpc>
                <a:spcPct val="150000"/>
              </a:lnSpc>
              <a:spcBef>
                <a:spcPts val="0"/>
              </a:spcBef>
              <a:spcAft>
                <a:spcPts val="1200"/>
              </a:spcAft>
              <a:buFont typeface="Arial" panose="020B0604020202020204" pitchFamily="34" charset="0"/>
              <a:buNone/>
              <a:defRPr lang="en-US" sz="1200" b="0" kern="1200" dirty="0" smtClean="0">
                <a:solidFill>
                  <a:schemeClr val="tx1"/>
                </a:solidFill>
                <a:latin typeface="+mj-lt"/>
                <a:ea typeface="+mn-ea"/>
                <a:cs typeface="+mn-cs"/>
              </a:defRPr>
            </a:lvl1pPr>
          </a:lstStyle>
          <a:p>
            <a:pPr lvl="0"/>
            <a:r>
              <a:rPr lang="en-US" dirty="0"/>
              <a:t>Name of text</a:t>
            </a:r>
          </a:p>
        </p:txBody>
      </p:sp>
      <p:pic>
        <p:nvPicPr>
          <p:cNvPr id="13" name="Picture 12">
            <a:extLst>
              <a:ext uri="{FF2B5EF4-FFF2-40B4-BE49-F238E27FC236}">
                <a16:creationId xmlns:a16="http://schemas.microsoft.com/office/drawing/2014/main" id="{0527177B-E69E-4192-EE46-019AE8C241BF}"/>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2669954" cy="6858000"/>
          </a:xfrm>
          <a:prstGeom prst="rect">
            <a:avLst/>
          </a:prstGeom>
        </p:spPr>
      </p:pic>
    </p:spTree>
    <p:extLst>
      <p:ext uri="{BB962C8B-B14F-4D97-AF65-F5344CB8AC3E}">
        <p14:creationId xmlns:p14="http://schemas.microsoft.com/office/powerpoint/2010/main" val="2971782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highlight blue">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1"/>
            <a:ext cx="10080000" cy="548704"/>
          </a:xfrm>
        </p:spPr>
        <p:txBody>
          <a:bodyPr/>
          <a:lstStyle>
            <a:lvl1pPr>
              <a:defRPr>
                <a:solidFill>
                  <a:schemeClr val="accent1"/>
                </a:solidFill>
                <a:latin typeface="+mj-lt"/>
              </a:defRPr>
            </a:lvl1pPr>
          </a:lstStyle>
          <a:p>
            <a:r>
              <a:rPr lang="en-US"/>
              <a:t>Click to edit Master title style</a:t>
            </a:r>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549116"/>
            <a:ext cx="12192000" cy="5308884"/>
          </a:xfrm>
          <a:prstGeom prst="rect">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9" name="Text Placeholder 10">
            <a:extLst>
              <a:ext uri="{FF2B5EF4-FFF2-40B4-BE49-F238E27FC236}">
                <a16:creationId xmlns:a16="http://schemas.microsoft.com/office/drawing/2014/main" id="{1879F4BE-E182-4B87-821C-1C8EF66674CD}"/>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5" name="Text Placeholder 10">
            <a:extLst>
              <a:ext uri="{FF2B5EF4-FFF2-40B4-BE49-F238E27FC236}">
                <a16:creationId xmlns:a16="http://schemas.microsoft.com/office/drawing/2014/main" id="{14C244D9-DD08-66EB-5CE3-230309CC0031}"/>
              </a:ext>
            </a:extLst>
          </p:cNvPr>
          <p:cNvSpPr>
            <a:spLocks noGrp="1"/>
          </p:cNvSpPr>
          <p:nvPr>
            <p:ph type="body" sz="quarter" idx="19" hasCustomPrompt="1"/>
          </p:nvPr>
        </p:nvSpPr>
        <p:spPr>
          <a:xfrm>
            <a:off x="360000" y="1862942"/>
            <a:ext cx="11484000" cy="4491058"/>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67628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0"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2">
                  <a:lumMod val="40000"/>
                  <a:lumOff val="60000"/>
                </a:schemeClr>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Public Sans" pitchFamily="2" charset="0"/>
              </a:defRPr>
            </a:lvl1pPr>
          </a:lstStyle>
          <a:p>
            <a:endParaRPr lang="en-AU"/>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5867118"/>
            <a:ext cx="630000" cy="684882"/>
          </a:xfrm>
          <a:prstGeom prst="rect">
            <a:avLst/>
          </a:prstGeom>
        </p:spPr>
      </p:pic>
      <p:sp>
        <p:nvSpPr>
          <p:cNvPr id="2" name="Title 1">
            <a:extLst>
              <a:ext uri="{FF2B5EF4-FFF2-40B4-BE49-F238E27FC236}">
                <a16:creationId xmlns:a16="http://schemas.microsoft.com/office/drawing/2014/main" id="{88C7C230-6728-957B-B6ED-1DD9FE8060FF}"/>
              </a:ext>
            </a:extLst>
          </p:cNvPr>
          <p:cNvSpPr>
            <a:spLocks noGrp="1"/>
          </p:cNvSpPr>
          <p:nvPr>
            <p:ph type="ctrTitle"/>
          </p:nvPr>
        </p:nvSpPr>
        <p:spPr>
          <a:xfrm>
            <a:off x="359998" y="360000"/>
            <a:ext cx="11484001" cy="2520000"/>
          </a:xfrm>
          <a:ln>
            <a:noFill/>
          </a:ln>
        </p:spPr>
        <p:txBody>
          <a:bodyPr anchor="t">
            <a:noAutofit/>
          </a:bodyPr>
          <a:lstStyle>
            <a:lvl1pPr algn="l">
              <a:lnSpc>
                <a:spcPct val="90000"/>
              </a:lnSpc>
              <a:defRPr sz="4800">
                <a:solidFill>
                  <a:srgbClr val="00296C"/>
                </a:solidFill>
              </a:defRPr>
            </a:lvl1pPr>
          </a:lstStyle>
          <a:p>
            <a:r>
              <a:rPr lang="en-US"/>
              <a:t>Click to edit Master title style</a:t>
            </a:r>
            <a:endParaRPr lang="en-US" dirty="0"/>
          </a:p>
        </p:txBody>
      </p:sp>
      <p:sp>
        <p:nvSpPr>
          <p:cNvPr id="13" name="Text Placeholder 51">
            <a:extLst>
              <a:ext uri="{FF2B5EF4-FFF2-40B4-BE49-F238E27FC236}">
                <a16:creationId xmlns:a16="http://schemas.microsoft.com/office/drawing/2014/main" id="{ED72B8C4-8D7B-20BD-9B46-1BC97B97697A}"/>
              </a:ext>
            </a:extLst>
          </p:cNvPr>
          <p:cNvSpPr>
            <a:spLocks noGrp="1"/>
          </p:cNvSpPr>
          <p:nvPr>
            <p:ph type="body" sz="quarter" idx="12" hasCustomPrompt="1"/>
          </p:nvPr>
        </p:nvSpPr>
        <p:spPr>
          <a:xfrm>
            <a:off x="359998" y="4778427"/>
            <a:ext cx="8532000" cy="424497"/>
          </a:xfrm>
        </p:spPr>
        <p:txBody>
          <a:bodyPr/>
          <a:lstStyle>
            <a:lvl1pPr>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 name, presenter title</a:t>
            </a:r>
            <a:endParaRPr lang="en-AU" dirty="0"/>
          </a:p>
        </p:txBody>
      </p:sp>
      <p:sp>
        <p:nvSpPr>
          <p:cNvPr id="15" name="Text Placeholder 51">
            <a:extLst>
              <a:ext uri="{FF2B5EF4-FFF2-40B4-BE49-F238E27FC236}">
                <a16:creationId xmlns:a16="http://schemas.microsoft.com/office/drawing/2014/main" id="{F75C817C-04B0-B672-91D9-B0DBB7B21B4D}"/>
              </a:ext>
            </a:extLst>
          </p:cNvPr>
          <p:cNvSpPr>
            <a:spLocks noGrp="1"/>
          </p:cNvSpPr>
          <p:nvPr>
            <p:ph type="body" sz="quarter" idx="13" hasCustomPrompt="1"/>
          </p:nvPr>
        </p:nvSpPr>
        <p:spPr>
          <a:xfrm>
            <a:off x="9071998" y="4273686"/>
            <a:ext cx="2772001" cy="424497"/>
          </a:xfrm>
        </p:spPr>
        <p:txBody>
          <a:bodyPr/>
          <a:lstStyle>
            <a:lvl1pPr>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 Month YYYY</a:t>
            </a:r>
            <a:endParaRPr lang="en-AU" dirty="0"/>
          </a:p>
        </p:txBody>
      </p:sp>
      <p:sp>
        <p:nvSpPr>
          <p:cNvPr id="16" name="Text Placeholder 51">
            <a:extLst>
              <a:ext uri="{FF2B5EF4-FFF2-40B4-BE49-F238E27FC236}">
                <a16:creationId xmlns:a16="http://schemas.microsoft.com/office/drawing/2014/main" id="{08636096-4E7F-7255-5E0A-F76A98B8F543}"/>
              </a:ext>
            </a:extLst>
          </p:cNvPr>
          <p:cNvSpPr>
            <a:spLocks noGrp="1"/>
          </p:cNvSpPr>
          <p:nvPr>
            <p:ph type="body" sz="quarter" idx="14" hasCustomPrompt="1"/>
          </p:nvPr>
        </p:nvSpPr>
        <p:spPr>
          <a:xfrm>
            <a:off x="359998" y="4273686"/>
            <a:ext cx="8532000" cy="424497"/>
          </a:xfrm>
        </p:spPr>
        <p:txBody>
          <a:bodyPr/>
          <a:lstStyle>
            <a:lvl1pPr>
              <a:defRPr>
                <a:solidFill>
                  <a:schemeClr val="accent4"/>
                </a:solidFill>
                <a:latin typeface="Public Sans SemiBold"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a:t>
            </a:r>
            <a:endParaRPr lang="en-AU" dirty="0"/>
          </a:p>
        </p:txBody>
      </p:sp>
    </p:spTree>
    <p:extLst>
      <p:ext uri="{BB962C8B-B14F-4D97-AF65-F5344CB8AC3E}">
        <p14:creationId xmlns:p14="http://schemas.microsoft.com/office/powerpoint/2010/main" val="4018397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highlight grey">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1"/>
            <a:ext cx="10080000" cy="548704"/>
          </a:xfrm>
        </p:spPr>
        <p:txBody>
          <a:bodyPr/>
          <a:lstStyle>
            <a:lvl1pPr>
              <a:defRPr>
                <a:solidFill>
                  <a:schemeClr val="accent1"/>
                </a:solidFill>
                <a:latin typeface="+mj-lt"/>
              </a:defRPr>
            </a:lvl1pPr>
          </a:lstStyle>
          <a:p>
            <a:r>
              <a:rPr lang="en-US"/>
              <a:t>Click to edit Master title style</a:t>
            </a:r>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549116"/>
            <a:ext cx="12192000" cy="530888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9" name="Text Placeholder 10">
            <a:extLst>
              <a:ext uri="{FF2B5EF4-FFF2-40B4-BE49-F238E27FC236}">
                <a16:creationId xmlns:a16="http://schemas.microsoft.com/office/drawing/2014/main" id="{1879F4BE-E182-4B87-821C-1C8EF66674CD}"/>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5" name="Text Placeholder 10">
            <a:extLst>
              <a:ext uri="{FF2B5EF4-FFF2-40B4-BE49-F238E27FC236}">
                <a16:creationId xmlns:a16="http://schemas.microsoft.com/office/drawing/2014/main" id="{14C244D9-DD08-66EB-5CE3-230309CC0031}"/>
              </a:ext>
            </a:extLst>
          </p:cNvPr>
          <p:cNvSpPr>
            <a:spLocks noGrp="1"/>
          </p:cNvSpPr>
          <p:nvPr>
            <p:ph type="body" sz="quarter" idx="19" hasCustomPrompt="1"/>
          </p:nvPr>
        </p:nvSpPr>
        <p:spPr>
          <a:xfrm>
            <a:off x="360000" y="1862942"/>
            <a:ext cx="11484000" cy="4491058"/>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37084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eature column blu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261189-1322-1FFF-97C5-10FB07056386}"/>
              </a:ext>
              <a:ext uri="{C183D7F6-B498-43B3-948B-1728B52AA6E4}">
                <adec:decorative xmlns:adec="http://schemas.microsoft.com/office/drawing/2017/decorative" val="1"/>
              </a:ext>
            </a:extLst>
          </p:cNvPr>
          <p:cNvSpPr/>
          <p:nvPr userDrawn="1"/>
        </p:nvSpPr>
        <p:spPr>
          <a:xfrm>
            <a:off x="7152001"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pic>
        <p:nvPicPr>
          <p:cNvPr id="6" name="Picture 5" descr="NSW Government logo">
            <a:extLst>
              <a:ext uri="{FF2B5EF4-FFF2-40B4-BE49-F238E27FC236}">
                <a16:creationId xmlns:a16="http://schemas.microsoft.com/office/drawing/2014/main" id="{B4244BC1-9C77-D2F1-9025-BA8B21E4D74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7" name="Content Placeholder 3">
            <a:extLst>
              <a:ext uri="{FF2B5EF4-FFF2-40B4-BE49-F238E27FC236}">
                <a16:creationId xmlns:a16="http://schemas.microsoft.com/office/drawing/2014/main" id="{528F89D3-540D-0919-66BC-C469965FC474}"/>
              </a:ext>
            </a:extLst>
          </p:cNvPr>
          <p:cNvSpPr>
            <a:spLocks noGrp="1"/>
          </p:cNvSpPr>
          <p:nvPr>
            <p:ph sz="half" idx="2" hasCustomPrompt="1"/>
          </p:nvPr>
        </p:nvSpPr>
        <p:spPr>
          <a:xfrm>
            <a:off x="7417612" y="1800000"/>
            <a:ext cx="4426387" cy="4554000"/>
          </a:xfrm>
        </p:spPr>
        <p:txBody>
          <a:bodyPr/>
          <a:lstStyle>
            <a:lvl1pPr>
              <a:defRPr sz="1800"/>
            </a:lvl1pPr>
            <a:lvl2pPr>
              <a:defRPr sz="1800"/>
            </a:lvl2pPr>
            <a:lvl3pPr>
              <a:defRPr sz="1800"/>
            </a:lvl3pPr>
            <a:lvl4pPr>
              <a:defRPr sz="1800"/>
            </a:lvl4pPr>
            <a:lvl5pPr>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8" name="Text Placeholder 4">
            <a:extLst>
              <a:ext uri="{FF2B5EF4-FFF2-40B4-BE49-F238E27FC236}">
                <a16:creationId xmlns:a16="http://schemas.microsoft.com/office/drawing/2014/main" id="{2CD69226-3048-02BD-1796-00C8D2EF344F}"/>
              </a:ext>
            </a:extLst>
          </p:cNvPr>
          <p:cNvSpPr>
            <a:spLocks noGrp="1"/>
          </p:cNvSpPr>
          <p:nvPr>
            <p:ph type="body" sz="quarter" idx="17" hasCustomPrompt="1"/>
          </p:nvPr>
        </p:nvSpPr>
        <p:spPr>
          <a:xfrm>
            <a:off x="360363" y="1800001"/>
            <a:ext cx="6443637" cy="4553999"/>
          </a:xfrm>
        </p:spPr>
        <p:txBody>
          <a:bodyPr/>
          <a:lstStyle>
            <a:lvl1pPr>
              <a:defRPr sz="1800"/>
            </a:lvl1pPr>
            <a:lvl2pPr>
              <a:defRPr sz="1800"/>
            </a:lvl2pPr>
            <a:lvl3pPr>
              <a:defRPr sz="1800"/>
            </a:lvl3pPr>
            <a:lvl4pPr>
              <a:defRPr sz="1800"/>
            </a:lvl4pPr>
            <a:lvl5pPr>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0" name="Title 3">
            <a:extLst>
              <a:ext uri="{FF2B5EF4-FFF2-40B4-BE49-F238E27FC236}">
                <a16:creationId xmlns:a16="http://schemas.microsoft.com/office/drawing/2014/main" id="{62A2E60B-E3FC-EC87-D031-9325EBBDCDC0}"/>
              </a:ext>
            </a:extLst>
          </p:cNvPr>
          <p:cNvSpPr>
            <a:spLocks noGrp="1"/>
          </p:cNvSpPr>
          <p:nvPr>
            <p:ph type="title"/>
          </p:nvPr>
        </p:nvSpPr>
        <p:spPr>
          <a:xfrm>
            <a:off x="360000" y="360000"/>
            <a:ext cx="6444001" cy="545601"/>
          </a:xfrm>
        </p:spPr>
        <p:txBody>
          <a:bodyPr/>
          <a:lstStyle>
            <a:lvl1pPr>
              <a:defRPr>
                <a:solidFill>
                  <a:schemeClr val="accent1"/>
                </a:solidFill>
              </a:defRPr>
            </a:lvl1pPr>
          </a:lstStyle>
          <a:p>
            <a:r>
              <a:rPr lang="en-US"/>
              <a:t>Click to edit Master title style</a:t>
            </a:r>
            <a:endParaRPr lang="en-AU" dirty="0"/>
          </a:p>
        </p:txBody>
      </p:sp>
      <p:sp>
        <p:nvSpPr>
          <p:cNvPr id="15" name="Text Placeholder 10">
            <a:extLst>
              <a:ext uri="{FF2B5EF4-FFF2-40B4-BE49-F238E27FC236}">
                <a16:creationId xmlns:a16="http://schemas.microsoft.com/office/drawing/2014/main" id="{329D4781-7A62-0AEA-9923-4D79CDBAF475}"/>
              </a:ext>
            </a:extLst>
          </p:cNvPr>
          <p:cNvSpPr>
            <a:spLocks noGrp="1"/>
          </p:cNvSpPr>
          <p:nvPr>
            <p:ph type="body" sz="quarter" idx="18" hasCustomPrompt="1"/>
          </p:nvPr>
        </p:nvSpPr>
        <p:spPr>
          <a:xfrm>
            <a:off x="360000" y="980969"/>
            <a:ext cx="6444001"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6" name="Slide Number Placeholder 4">
            <a:extLst>
              <a:ext uri="{FF2B5EF4-FFF2-40B4-BE49-F238E27FC236}">
                <a16:creationId xmlns:a16="http://schemas.microsoft.com/office/drawing/2014/main" id="{F38829E2-5B70-1DB2-DC90-847F05173375}"/>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Tree>
    <p:extLst>
      <p:ext uri="{BB962C8B-B14F-4D97-AF65-F5344CB8AC3E}">
        <p14:creationId xmlns:p14="http://schemas.microsoft.com/office/powerpoint/2010/main" val="782107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eature column gre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261189-1322-1FFF-97C5-10FB07056386}"/>
              </a:ext>
              <a:ext uri="{C183D7F6-B498-43B3-948B-1728B52AA6E4}">
                <adec:decorative xmlns:adec="http://schemas.microsoft.com/office/drawing/2017/decorative" val="1"/>
              </a:ext>
            </a:extLst>
          </p:cNvPr>
          <p:cNvSpPr/>
          <p:nvPr userDrawn="1"/>
        </p:nvSpPr>
        <p:spPr>
          <a:xfrm>
            <a:off x="7152001" y="0"/>
            <a:ext cx="5039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pic>
        <p:nvPicPr>
          <p:cNvPr id="6" name="Picture 5" descr="NSW Government logo">
            <a:extLst>
              <a:ext uri="{FF2B5EF4-FFF2-40B4-BE49-F238E27FC236}">
                <a16:creationId xmlns:a16="http://schemas.microsoft.com/office/drawing/2014/main" id="{B4244BC1-9C77-D2F1-9025-BA8B21E4D74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7" name="Content Placeholder 3">
            <a:extLst>
              <a:ext uri="{FF2B5EF4-FFF2-40B4-BE49-F238E27FC236}">
                <a16:creationId xmlns:a16="http://schemas.microsoft.com/office/drawing/2014/main" id="{528F89D3-540D-0919-66BC-C469965FC474}"/>
              </a:ext>
            </a:extLst>
          </p:cNvPr>
          <p:cNvSpPr>
            <a:spLocks noGrp="1"/>
          </p:cNvSpPr>
          <p:nvPr>
            <p:ph sz="half" idx="2" hasCustomPrompt="1"/>
          </p:nvPr>
        </p:nvSpPr>
        <p:spPr>
          <a:xfrm>
            <a:off x="7417612" y="1800000"/>
            <a:ext cx="4426387" cy="4554000"/>
          </a:xfrm>
        </p:spPr>
        <p:txBody>
          <a:bodyPr/>
          <a:lstStyle>
            <a:lvl1pPr>
              <a:defRPr sz="1800"/>
            </a:lvl1pPr>
            <a:lvl2pPr>
              <a:defRPr sz="1800"/>
            </a:lvl2pPr>
            <a:lvl3pPr>
              <a:defRPr sz="1800"/>
            </a:lvl3pPr>
            <a:lvl4pPr>
              <a:defRPr sz="1800"/>
            </a:lvl4pPr>
            <a:lvl5pPr>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8" name="Text Placeholder 4">
            <a:extLst>
              <a:ext uri="{FF2B5EF4-FFF2-40B4-BE49-F238E27FC236}">
                <a16:creationId xmlns:a16="http://schemas.microsoft.com/office/drawing/2014/main" id="{2CD69226-3048-02BD-1796-00C8D2EF344F}"/>
              </a:ext>
            </a:extLst>
          </p:cNvPr>
          <p:cNvSpPr>
            <a:spLocks noGrp="1"/>
          </p:cNvSpPr>
          <p:nvPr>
            <p:ph type="body" sz="quarter" idx="17" hasCustomPrompt="1"/>
          </p:nvPr>
        </p:nvSpPr>
        <p:spPr>
          <a:xfrm>
            <a:off x="360363" y="1800001"/>
            <a:ext cx="6443637" cy="4553999"/>
          </a:xfrm>
        </p:spPr>
        <p:txBody>
          <a:bodyPr/>
          <a:lstStyle>
            <a:lvl1pPr>
              <a:defRPr sz="1800"/>
            </a:lvl1pPr>
            <a:lvl2pPr>
              <a:defRPr sz="1800"/>
            </a:lvl2pPr>
            <a:lvl3pPr>
              <a:defRPr sz="1800"/>
            </a:lvl3pPr>
            <a:lvl4pPr>
              <a:defRPr sz="1800"/>
            </a:lvl4pPr>
            <a:lvl5pPr>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0" name="Title 3">
            <a:extLst>
              <a:ext uri="{FF2B5EF4-FFF2-40B4-BE49-F238E27FC236}">
                <a16:creationId xmlns:a16="http://schemas.microsoft.com/office/drawing/2014/main" id="{62A2E60B-E3FC-EC87-D031-9325EBBDCDC0}"/>
              </a:ext>
            </a:extLst>
          </p:cNvPr>
          <p:cNvSpPr>
            <a:spLocks noGrp="1"/>
          </p:cNvSpPr>
          <p:nvPr>
            <p:ph type="title"/>
          </p:nvPr>
        </p:nvSpPr>
        <p:spPr>
          <a:xfrm>
            <a:off x="360000" y="360000"/>
            <a:ext cx="6444001" cy="545601"/>
          </a:xfrm>
        </p:spPr>
        <p:txBody>
          <a:bodyPr/>
          <a:lstStyle>
            <a:lvl1pPr>
              <a:defRPr>
                <a:solidFill>
                  <a:schemeClr val="accent1"/>
                </a:solidFill>
              </a:defRPr>
            </a:lvl1pPr>
          </a:lstStyle>
          <a:p>
            <a:r>
              <a:rPr lang="en-US"/>
              <a:t>Click to edit Master title style</a:t>
            </a:r>
            <a:endParaRPr lang="en-AU" dirty="0"/>
          </a:p>
        </p:txBody>
      </p:sp>
      <p:sp>
        <p:nvSpPr>
          <p:cNvPr id="15" name="Text Placeholder 10">
            <a:extLst>
              <a:ext uri="{FF2B5EF4-FFF2-40B4-BE49-F238E27FC236}">
                <a16:creationId xmlns:a16="http://schemas.microsoft.com/office/drawing/2014/main" id="{329D4781-7A62-0AEA-9923-4D79CDBAF475}"/>
              </a:ext>
            </a:extLst>
          </p:cNvPr>
          <p:cNvSpPr>
            <a:spLocks noGrp="1"/>
          </p:cNvSpPr>
          <p:nvPr>
            <p:ph type="body" sz="quarter" idx="18" hasCustomPrompt="1"/>
          </p:nvPr>
        </p:nvSpPr>
        <p:spPr>
          <a:xfrm>
            <a:off x="360000" y="980969"/>
            <a:ext cx="6444001"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6" name="Slide Number Placeholder 4">
            <a:extLst>
              <a:ext uri="{FF2B5EF4-FFF2-40B4-BE49-F238E27FC236}">
                <a16:creationId xmlns:a16="http://schemas.microsoft.com/office/drawing/2014/main" id="{F38829E2-5B70-1DB2-DC90-847F05173375}"/>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Tree>
    <p:extLst>
      <p:ext uri="{BB962C8B-B14F-4D97-AF65-F5344CB8AC3E}">
        <p14:creationId xmlns:p14="http://schemas.microsoft.com/office/powerpoint/2010/main" val="1118935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eature image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422DE0-E1CC-D787-19FA-0F7B3D4EAA93}"/>
              </a:ext>
              <a:ext uri="{C183D7F6-B498-43B3-948B-1728B52AA6E4}">
                <adec:decorative xmlns:adec="http://schemas.microsoft.com/office/drawing/2017/decorative" val="1"/>
              </a:ext>
            </a:extLst>
          </p:cNvPr>
          <p:cNvSpPr/>
          <p:nvPr userDrawn="1"/>
        </p:nvSpPr>
        <p:spPr>
          <a:xfrm>
            <a:off x="0"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5" name="Title 1">
            <a:extLst>
              <a:ext uri="{FF2B5EF4-FFF2-40B4-BE49-F238E27FC236}">
                <a16:creationId xmlns:a16="http://schemas.microsoft.com/office/drawing/2014/main" id="{20DE6D46-38D9-2F46-294E-8EAADBDD7D27}"/>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endParaRPr lang="en-US" dirty="0"/>
          </a:p>
        </p:txBody>
      </p:sp>
      <p:sp>
        <p:nvSpPr>
          <p:cNvPr id="7" name="Slide Number Placeholder 1">
            <a:extLst>
              <a:ext uri="{FF2B5EF4-FFF2-40B4-BE49-F238E27FC236}">
                <a16:creationId xmlns:a16="http://schemas.microsoft.com/office/drawing/2014/main" id="{6EA5BE4F-B9DF-0C17-C0CB-C288DFF237CC}"/>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9" name="Text Placeholder 3">
            <a:extLst>
              <a:ext uri="{FF2B5EF4-FFF2-40B4-BE49-F238E27FC236}">
                <a16:creationId xmlns:a16="http://schemas.microsoft.com/office/drawing/2014/main" id="{92EF9271-D0D5-BFE6-1EE4-F10B54B37AF7}"/>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1" name="Text Placeholder 10">
            <a:extLst>
              <a:ext uri="{FF2B5EF4-FFF2-40B4-BE49-F238E27FC236}">
                <a16:creationId xmlns:a16="http://schemas.microsoft.com/office/drawing/2014/main" id="{A9FF9E72-9D06-B4C4-2E9F-51E8796A0239}"/>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3" name="Picture Placeholder 8">
            <a:extLst>
              <a:ext uri="{FF2B5EF4-FFF2-40B4-BE49-F238E27FC236}">
                <a16:creationId xmlns:a16="http://schemas.microsoft.com/office/drawing/2014/main" id="{A2D38A9A-C242-2929-EF6C-F41B8AF9AAB4}"/>
              </a:ext>
              <a:ext uri="{C183D7F6-B498-43B3-948B-1728B52AA6E4}">
                <adec:decorative xmlns:adec="http://schemas.microsoft.com/office/drawing/2017/decorative" val="1"/>
              </a:ext>
            </a:extLst>
          </p:cNvPr>
          <p:cNvSpPr>
            <a:spLocks noGrp="1"/>
          </p:cNvSpPr>
          <p:nvPr>
            <p:ph type="pic" sz="quarter" idx="13"/>
          </p:nvPr>
        </p:nvSpPr>
        <p:spPr>
          <a:xfrm>
            <a:off x="306805" y="360000"/>
            <a:ext cx="4426388" cy="5976000"/>
          </a:xfrm>
        </p:spPr>
        <p:txBody>
          <a:bodyPr/>
          <a:lstStyle/>
          <a:p>
            <a:r>
              <a:rPr lang="en-US"/>
              <a:t>Click icon to add picture</a:t>
            </a:r>
            <a:endParaRPr lang="en-AU"/>
          </a:p>
        </p:txBody>
      </p:sp>
    </p:spTree>
    <p:extLst>
      <p:ext uri="{BB962C8B-B14F-4D97-AF65-F5344CB8AC3E}">
        <p14:creationId xmlns:p14="http://schemas.microsoft.com/office/powerpoint/2010/main" val="3120016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eature image gre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422DE0-E1CC-D787-19FA-0F7B3D4EAA93}"/>
              </a:ext>
              <a:ext uri="{C183D7F6-B498-43B3-948B-1728B52AA6E4}">
                <adec:decorative xmlns:adec="http://schemas.microsoft.com/office/drawing/2017/decorative" val="1"/>
              </a:ext>
            </a:extLst>
          </p:cNvPr>
          <p:cNvSpPr/>
          <p:nvPr userDrawn="1"/>
        </p:nvSpPr>
        <p:spPr>
          <a:xfrm>
            <a:off x="0" y="0"/>
            <a:ext cx="5039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5" name="Title 1">
            <a:extLst>
              <a:ext uri="{FF2B5EF4-FFF2-40B4-BE49-F238E27FC236}">
                <a16:creationId xmlns:a16="http://schemas.microsoft.com/office/drawing/2014/main" id="{20DE6D46-38D9-2F46-294E-8EAADBDD7D27}"/>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endParaRPr lang="en-US" dirty="0"/>
          </a:p>
        </p:txBody>
      </p:sp>
      <p:sp>
        <p:nvSpPr>
          <p:cNvPr id="7" name="Slide Number Placeholder 1">
            <a:extLst>
              <a:ext uri="{FF2B5EF4-FFF2-40B4-BE49-F238E27FC236}">
                <a16:creationId xmlns:a16="http://schemas.microsoft.com/office/drawing/2014/main" id="{6EA5BE4F-B9DF-0C17-C0CB-C288DFF237CC}"/>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9" name="Text Placeholder 3">
            <a:extLst>
              <a:ext uri="{FF2B5EF4-FFF2-40B4-BE49-F238E27FC236}">
                <a16:creationId xmlns:a16="http://schemas.microsoft.com/office/drawing/2014/main" id="{92EF9271-D0D5-BFE6-1EE4-F10B54B37AF7}"/>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1" name="Text Placeholder 10">
            <a:extLst>
              <a:ext uri="{FF2B5EF4-FFF2-40B4-BE49-F238E27FC236}">
                <a16:creationId xmlns:a16="http://schemas.microsoft.com/office/drawing/2014/main" id="{A9FF9E72-9D06-B4C4-2E9F-51E8796A0239}"/>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3" name="Picture Placeholder 8">
            <a:extLst>
              <a:ext uri="{FF2B5EF4-FFF2-40B4-BE49-F238E27FC236}">
                <a16:creationId xmlns:a16="http://schemas.microsoft.com/office/drawing/2014/main" id="{A2D38A9A-C242-2929-EF6C-F41B8AF9AAB4}"/>
              </a:ext>
              <a:ext uri="{C183D7F6-B498-43B3-948B-1728B52AA6E4}">
                <adec:decorative xmlns:adec="http://schemas.microsoft.com/office/drawing/2017/decorative" val="1"/>
              </a:ext>
            </a:extLst>
          </p:cNvPr>
          <p:cNvSpPr>
            <a:spLocks noGrp="1"/>
          </p:cNvSpPr>
          <p:nvPr>
            <p:ph type="pic" sz="quarter" idx="13"/>
          </p:nvPr>
        </p:nvSpPr>
        <p:spPr>
          <a:xfrm>
            <a:off x="306805" y="360000"/>
            <a:ext cx="4426388" cy="5976000"/>
          </a:xfrm>
        </p:spPr>
        <p:txBody>
          <a:bodyPr/>
          <a:lstStyle/>
          <a:p>
            <a:r>
              <a:rPr lang="en-US"/>
              <a:t>Click icon to add picture</a:t>
            </a:r>
            <a:endParaRPr lang="en-AU"/>
          </a:p>
        </p:txBody>
      </p:sp>
    </p:spTree>
    <p:extLst>
      <p:ext uri="{BB962C8B-B14F-4D97-AF65-F5344CB8AC3E}">
        <p14:creationId xmlns:p14="http://schemas.microsoft.com/office/powerpoint/2010/main" val="3759513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eature image">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91FCC384-7450-516C-24D0-7D029ED3855A}"/>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US"/>
              <a:t>Click icon to add picture</a:t>
            </a:r>
            <a:endParaRPr lang="en-AU"/>
          </a:p>
        </p:txBody>
      </p:sp>
      <p:sp>
        <p:nvSpPr>
          <p:cNvPr id="4" name="Title 1">
            <a:extLst>
              <a:ext uri="{FF2B5EF4-FFF2-40B4-BE49-F238E27FC236}">
                <a16:creationId xmlns:a16="http://schemas.microsoft.com/office/drawing/2014/main" id="{46E61F09-1856-72E7-5C79-31B4A856E7AD}"/>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endParaRPr lang="en-US" dirty="0"/>
          </a:p>
        </p:txBody>
      </p:sp>
      <p:cxnSp>
        <p:nvCxnSpPr>
          <p:cNvPr id="6" name="Straight Connector 5">
            <a:extLst>
              <a:ext uri="{FF2B5EF4-FFF2-40B4-BE49-F238E27FC236}">
                <a16:creationId xmlns:a16="http://schemas.microsoft.com/office/drawing/2014/main" id="{52576981-5B08-29E1-CBD0-60B20605F583}"/>
              </a:ext>
              <a:ext uri="{C183D7F6-B498-43B3-948B-1728B52AA6E4}">
                <adec:decorative xmlns:adec="http://schemas.microsoft.com/office/drawing/2017/decorative" val="1"/>
              </a:ext>
            </a:extLst>
          </p:cNvPr>
          <p:cNvCxnSpPr>
            <a:cxnSpLocks/>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1">
            <a:extLst>
              <a:ext uri="{FF2B5EF4-FFF2-40B4-BE49-F238E27FC236}">
                <a16:creationId xmlns:a16="http://schemas.microsoft.com/office/drawing/2014/main" id="{AC754ADD-23A8-B626-EF2D-A89E9897C22E}"/>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10" name="Text Placeholder 3">
            <a:extLst>
              <a:ext uri="{FF2B5EF4-FFF2-40B4-BE49-F238E27FC236}">
                <a16:creationId xmlns:a16="http://schemas.microsoft.com/office/drawing/2014/main" id="{DE31FF8A-F945-2755-C01F-A984129CCFE4}"/>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3" name="Text Placeholder 10">
            <a:extLst>
              <a:ext uri="{FF2B5EF4-FFF2-40B4-BE49-F238E27FC236}">
                <a16:creationId xmlns:a16="http://schemas.microsoft.com/office/drawing/2014/main" id="{5222D209-0CF8-F581-20B2-402482319282}"/>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1721998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dirty="0"/>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1909472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and sub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386FCC2-F67D-CD95-A518-794E4242A4F1}"/>
              </a:ext>
            </a:extLst>
          </p:cNvPr>
          <p:cNvSpPr/>
          <p:nvPr userDrawn="1"/>
        </p:nvSpPr>
        <p:spPr>
          <a:xfrm>
            <a:off x="0" y="0"/>
            <a:ext cx="12192000"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dirty="0"/>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pic>
        <p:nvPicPr>
          <p:cNvPr id="8" name="Picture 7">
            <a:extLst>
              <a:ext uri="{FF2B5EF4-FFF2-40B4-BE49-F238E27FC236}">
                <a16:creationId xmlns:a16="http://schemas.microsoft.com/office/drawing/2014/main" id="{457E78A3-9B68-53B4-85D1-7DECA7FC39C7}"/>
              </a:ext>
            </a:extLst>
          </p:cNvPr>
          <p:cNvPicPr>
            <a:picLocks noChangeAspect="1"/>
          </p:cNvPicPr>
          <p:nvPr userDrawn="1"/>
        </p:nvPicPr>
        <p:blipFill>
          <a:blip r:embed="rId2"/>
          <a:stretch>
            <a:fillRect/>
          </a:stretch>
        </p:blipFill>
        <p:spPr>
          <a:xfrm>
            <a:off x="11084442" y="239853"/>
            <a:ext cx="870654" cy="898205"/>
          </a:xfrm>
          <a:prstGeom prst="rect">
            <a:avLst/>
          </a:prstGeom>
        </p:spPr>
      </p:pic>
    </p:spTree>
    <p:extLst>
      <p:ext uri="{BB962C8B-B14F-4D97-AF65-F5344CB8AC3E}">
        <p14:creationId xmlns:p14="http://schemas.microsoft.com/office/powerpoint/2010/main" val="2185445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2586807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Copyright">
    <p:bg>
      <p:bgPr>
        <a:solidFill>
          <a:schemeClr val="accent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solidFill>
              </a:defRPr>
            </a:lvl1pPr>
          </a:lstStyle>
          <a:p>
            <a:fld id="{10A01DC5-1685-4615-8240-15192985C6A2}" type="slidenum">
              <a:rPr lang="en-AU" smtClean="0"/>
              <a:pPr/>
              <a:t>‹#›</a:t>
            </a:fld>
            <a:endParaRPr lang="en-AU"/>
          </a:p>
        </p:txBody>
      </p:sp>
      <p:sp>
        <p:nvSpPr>
          <p:cNvPr id="2" name="Title 1">
            <a:extLst>
              <a:ext uri="{FF2B5EF4-FFF2-40B4-BE49-F238E27FC236}">
                <a16:creationId xmlns:a16="http://schemas.microsoft.com/office/drawing/2014/main" id="{34BE5FFA-C863-5F63-2574-4F650BA4588D}"/>
              </a:ext>
            </a:extLst>
          </p:cNvPr>
          <p:cNvSpPr>
            <a:spLocks noGrp="1"/>
          </p:cNvSpPr>
          <p:nvPr>
            <p:ph type="title" hasCustomPrompt="1"/>
          </p:nvPr>
        </p:nvSpPr>
        <p:spPr>
          <a:xfrm>
            <a:off x="360000" y="360000"/>
            <a:ext cx="10080000" cy="537467"/>
          </a:xfrm>
        </p:spPr>
        <p:txBody>
          <a:bodyPr/>
          <a:lstStyle>
            <a:lvl1pPr>
              <a:defRPr>
                <a:solidFill>
                  <a:schemeClr val="bg1"/>
                </a:solidFill>
              </a:defRPr>
            </a:lvl1pPr>
          </a:lstStyle>
          <a:p>
            <a:r>
              <a:rPr lang="en-US" dirty="0"/>
              <a:t>Copyright</a:t>
            </a:r>
          </a:p>
        </p:txBody>
      </p:sp>
      <p:sp>
        <p:nvSpPr>
          <p:cNvPr id="3" name="Slide Number Placeholder 4">
            <a:extLst>
              <a:ext uri="{FF2B5EF4-FFF2-40B4-BE49-F238E27FC236}">
                <a16:creationId xmlns:a16="http://schemas.microsoft.com/office/drawing/2014/main" id="{CAF241D3-718F-F3B9-95BA-7ED78B1B5BDD}"/>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bg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
        <p:nvSpPr>
          <p:cNvPr id="5" name="Rectangle 4">
            <a:extLst>
              <a:ext uri="{FF2B5EF4-FFF2-40B4-BE49-F238E27FC236}">
                <a16:creationId xmlns:a16="http://schemas.microsoft.com/office/drawing/2014/main" id="{147A10EB-69B5-E036-369C-033BAFE6DB18}"/>
              </a:ext>
            </a:extLst>
          </p:cNvPr>
          <p:cNvSpPr/>
          <p:nvPr userDrawn="1"/>
        </p:nvSpPr>
        <p:spPr>
          <a:xfrm>
            <a:off x="10915048" y="231006"/>
            <a:ext cx="1039529" cy="1100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descr="A red flower with white text&#10;&#10;Description automatically generated with low confidence">
            <a:extLst>
              <a:ext uri="{FF2B5EF4-FFF2-40B4-BE49-F238E27FC236}">
                <a16:creationId xmlns:a16="http://schemas.microsoft.com/office/drawing/2014/main" id="{F5F3CD7E-F06C-6B47-6A3E-198A7C0DC3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95216" y="360000"/>
            <a:ext cx="660785" cy="717587"/>
          </a:xfrm>
          <a:prstGeom prst="rect">
            <a:avLst/>
          </a:prstGeom>
        </p:spPr>
      </p:pic>
      <p:pic>
        <p:nvPicPr>
          <p:cNvPr id="7" name="Picture 12" descr="Creative Commons Attribution licence logo">
            <a:extLst>
              <a:ext uri="{FF2B5EF4-FFF2-40B4-BE49-F238E27FC236}">
                <a16:creationId xmlns:a16="http://schemas.microsoft.com/office/drawing/2014/main" id="{7948A98C-F758-2F9B-44F6-E4FEA77CAA7A}"/>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244972" y="2967486"/>
            <a:ext cx="1406523" cy="48943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0">
            <a:extLst>
              <a:ext uri="{FF2B5EF4-FFF2-40B4-BE49-F238E27FC236}">
                <a16:creationId xmlns:a16="http://schemas.microsoft.com/office/drawing/2014/main" id="{CD8E711E-20C4-EB65-95D8-4E4BB3686546}"/>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4"/>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3076037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6" name="Rectangle 5">
            <a:extLst>
              <a:ext uri="{FF2B5EF4-FFF2-40B4-BE49-F238E27FC236}">
                <a16:creationId xmlns:a16="http://schemas.microsoft.com/office/drawing/2014/main" id="{8B441F1C-5173-8DB5-B1C6-8E93B9C835DC}"/>
              </a:ext>
              <a:ext uri="{C183D7F6-B498-43B3-948B-1728B52AA6E4}">
                <adec:decorative xmlns:adec="http://schemas.microsoft.com/office/drawing/2017/decorative" val="1"/>
              </a:ext>
            </a:extLst>
          </p:cNvPr>
          <p:cNvSpPr/>
          <p:nvPr userDrawn="1"/>
        </p:nvSpPr>
        <p:spPr>
          <a:xfrm>
            <a:off x="-2" y="-5532"/>
            <a:ext cx="12192001" cy="22201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p:nvPr>
        </p:nvSpPr>
        <p:spPr>
          <a:xfrm>
            <a:off x="359998" y="360000"/>
            <a:ext cx="11484001" cy="1648741"/>
          </a:xfrm>
          <a:ln>
            <a:noFill/>
          </a:ln>
        </p:spPr>
        <p:txBody>
          <a:bodyPr anchor="t">
            <a:noAutofit/>
          </a:bodyPr>
          <a:lstStyle>
            <a:lvl1pPr algn="l">
              <a:lnSpc>
                <a:spcPct val="90000"/>
              </a:lnSpc>
              <a:defRPr sz="4800">
                <a:solidFill>
                  <a:schemeClr val="bg1"/>
                </a:solidFill>
              </a:defRPr>
            </a:lvl1pPr>
          </a:lstStyle>
          <a:p>
            <a:r>
              <a:rPr lang="en-US"/>
              <a:t>Click to edit Master title style</a:t>
            </a: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293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2205288"/>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2205288"/>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3428999"/>
            <a:ext cx="4500000" cy="298457"/>
          </a:xfrm>
          <a:prstGeom prst="rect">
            <a:avLst/>
          </a:prstGeom>
        </p:spPr>
        <p:txBody>
          <a:bodyPr vert="horz" lIns="0" tIns="0" rIns="0" bIns="0" rtlCol="0" anchor="b" anchorCtr="0">
            <a:noAutofit/>
          </a:bodyPr>
          <a:lstStyle>
            <a:lvl1pPr algn="l">
              <a:defRPr sz="1400">
                <a:solidFill>
                  <a:schemeClr val="accent1"/>
                </a:solidFill>
                <a:latin typeface="Public Sans" pitchFamily="2" charset="0"/>
              </a:defRPr>
            </a:lvl1pPr>
          </a:lstStyle>
          <a:p>
            <a:endParaRPr lang="en-AU" dirty="0"/>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059119"/>
            <a:ext cx="630000" cy="684882"/>
          </a:xfrm>
          <a:prstGeom prst="rect">
            <a:avLst/>
          </a:prstGeom>
        </p:spPr>
      </p:pic>
      <p:sp>
        <p:nvSpPr>
          <p:cNvPr id="3" name="Picture Placeholder 4">
            <a:extLst>
              <a:ext uri="{FF2B5EF4-FFF2-40B4-BE49-F238E27FC236}">
                <a16:creationId xmlns:a16="http://schemas.microsoft.com/office/drawing/2014/main" id="{CE3745DC-AC8E-A131-2A57-EFBCFFD5CE06}"/>
              </a:ext>
              <a:ext uri="{C183D7F6-B498-43B3-948B-1728B52AA6E4}">
                <adec:decorative xmlns:adec="http://schemas.microsoft.com/office/drawing/2017/decorative" val="1"/>
              </a:ext>
            </a:extLst>
          </p:cNvPr>
          <p:cNvSpPr>
            <a:spLocks noGrp="1"/>
          </p:cNvSpPr>
          <p:nvPr>
            <p:ph type="pic" sz="quarter" idx="13"/>
          </p:nvPr>
        </p:nvSpPr>
        <p:spPr>
          <a:xfrm>
            <a:off x="0" y="3924000"/>
            <a:ext cx="12192000" cy="2934000"/>
          </a:xfrm>
        </p:spPr>
        <p:txBody>
          <a:bodyPr/>
          <a:lstStyle/>
          <a:p>
            <a:r>
              <a:rPr lang="en-US"/>
              <a:t>Click icon to add picture</a:t>
            </a:r>
            <a:endParaRPr lang="en-AU" dirty="0"/>
          </a:p>
        </p:txBody>
      </p:sp>
      <p:sp>
        <p:nvSpPr>
          <p:cNvPr id="9" name="Text Placeholder 51">
            <a:extLst>
              <a:ext uri="{FF2B5EF4-FFF2-40B4-BE49-F238E27FC236}">
                <a16:creationId xmlns:a16="http://schemas.microsoft.com/office/drawing/2014/main" id="{8539577E-818D-2906-641C-DBDD3A298498}"/>
              </a:ext>
            </a:extLst>
          </p:cNvPr>
          <p:cNvSpPr>
            <a:spLocks noGrp="1"/>
          </p:cNvSpPr>
          <p:nvPr>
            <p:ph type="body" sz="quarter" idx="12" hasCustomPrompt="1"/>
          </p:nvPr>
        </p:nvSpPr>
        <p:spPr>
          <a:xfrm>
            <a:off x="4195118" y="2787773"/>
            <a:ext cx="4500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 title</a:t>
            </a:r>
            <a:endParaRPr lang="en-AU" dirty="0"/>
          </a:p>
        </p:txBody>
      </p:sp>
      <p:sp>
        <p:nvSpPr>
          <p:cNvPr id="10" name="Text Placeholder 51">
            <a:extLst>
              <a:ext uri="{FF2B5EF4-FFF2-40B4-BE49-F238E27FC236}">
                <a16:creationId xmlns:a16="http://schemas.microsoft.com/office/drawing/2014/main" id="{66A72753-E648-3DEC-E37B-76D131698DC4}"/>
              </a:ext>
            </a:extLst>
          </p:cNvPr>
          <p:cNvSpPr>
            <a:spLocks noGrp="1"/>
          </p:cNvSpPr>
          <p:nvPr>
            <p:ph type="body" sz="quarter" idx="14" hasCustomPrompt="1"/>
          </p:nvPr>
        </p:nvSpPr>
        <p:spPr>
          <a:xfrm>
            <a:off x="9071998" y="2357168"/>
            <a:ext cx="2772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 Month YYYY</a:t>
            </a:r>
            <a:endParaRPr lang="en-AU" dirty="0"/>
          </a:p>
        </p:txBody>
      </p:sp>
      <p:sp>
        <p:nvSpPr>
          <p:cNvPr id="12" name="Text Placeholder 51">
            <a:extLst>
              <a:ext uri="{FF2B5EF4-FFF2-40B4-BE49-F238E27FC236}">
                <a16:creationId xmlns:a16="http://schemas.microsoft.com/office/drawing/2014/main" id="{CC2E7161-226A-E92E-A156-32EFBA600856}"/>
              </a:ext>
            </a:extLst>
          </p:cNvPr>
          <p:cNvSpPr>
            <a:spLocks noGrp="1"/>
          </p:cNvSpPr>
          <p:nvPr>
            <p:ph type="body" sz="quarter" idx="15" hasCustomPrompt="1"/>
          </p:nvPr>
        </p:nvSpPr>
        <p:spPr>
          <a:xfrm>
            <a:off x="359998" y="2357168"/>
            <a:ext cx="3458240" cy="855102"/>
          </a:xfrm>
        </p:spPr>
        <p:txBody>
          <a:bodyPr/>
          <a:lstStyle>
            <a:lvl1pPr>
              <a:defRPr sz="1800">
                <a:solidFill>
                  <a:schemeClr val="accent2"/>
                </a:solidFill>
                <a:latin typeface="Public Sans SemiBold"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a:t>
            </a:r>
            <a:endParaRPr lang="en-AU" dirty="0"/>
          </a:p>
        </p:txBody>
      </p:sp>
      <p:sp>
        <p:nvSpPr>
          <p:cNvPr id="13" name="Text Placeholder 51">
            <a:extLst>
              <a:ext uri="{FF2B5EF4-FFF2-40B4-BE49-F238E27FC236}">
                <a16:creationId xmlns:a16="http://schemas.microsoft.com/office/drawing/2014/main" id="{B1069058-209B-FFBB-2663-876FCDF3127A}"/>
              </a:ext>
            </a:extLst>
          </p:cNvPr>
          <p:cNvSpPr>
            <a:spLocks noGrp="1"/>
          </p:cNvSpPr>
          <p:nvPr>
            <p:ph type="body" sz="quarter" idx="16" hasCustomPrompt="1"/>
          </p:nvPr>
        </p:nvSpPr>
        <p:spPr>
          <a:xfrm>
            <a:off x="4195118" y="2353833"/>
            <a:ext cx="4500001" cy="424497"/>
          </a:xfrm>
        </p:spPr>
        <p:txBody>
          <a:bodyPr/>
          <a:lstStyle>
            <a:lvl1pPr>
              <a:defRPr sz="1800" b="1">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 name</a:t>
            </a:r>
            <a:endParaRPr lang="en-AU" dirty="0"/>
          </a:p>
        </p:txBody>
      </p:sp>
    </p:spTree>
    <p:extLst>
      <p:ext uri="{BB962C8B-B14F-4D97-AF65-F5344CB8AC3E}">
        <p14:creationId xmlns:p14="http://schemas.microsoft.com/office/powerpoint/2010/main" val="1787055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4">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2363672-DC22-A630-C46A-3AA31F386989}"/>
              </a:ext>
              <a:ext uri="{C183D7F6-B498-43B3-948B-1728B52AA6E4}">
                <adec:decorative xmlns:adec="http://schemas.microsoft.com/office/drawing/2017/decorative" val="1"/>
              </a:ext>
            </a:extLst>
          </p:cNvPr>
          <p:cNvSpPr>
            <a:spLocks noGrp="1"/>
          </p:cNvSpPr>
          <p:nvPr>
            <p:ph type="ftr" sz="quarter" idx="3"/>
          </p:nvPr>
        </p:nvSpPr>
        <p:spPr>
          <a:xfrm>
            <a:off x="539999" y="359998"/>
            <a:ext cx="2576581" cy="252004"/>
          </a:xfrm>
          <a:prstGeom prst="rect">
            <a:avLst/>
          </a:prstGeom>
        </p:spPr>
        <p:txBody>
          <a:bodyPr vert="horz" lIns="0" tIns="0" rIns="0" bIns="0" rtlCol="0" anchor="t">
            <a:noAutofit/>
          </a:bodyPr>
          <a:lstStyle>
            <a:lvl1pPr algn="l">
              <a:defRPr sz="1400">
                <a:solidFill>
                  <a:schemeClr val="bg1"/>
                </a:solidFill>
                <a:latin typeface="Public Sans" pitchFamily="2" charset="0"/>
              </a:defRPr>
            </a:lvl1pPr>
          </a:lstStyle>
          <a:p>
            <a:endParaRPr lang="en-AU"/>
          </a:p>
        </p:txBody>
      </p: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1530002"/>
            <a:ext cx="6255979" cy="2033997"/>
          </a:xfrm>
          <a:ln>
            <a:noFill/>
          </a:ln>
        </p:spPr>
        <p:txBody>
          <a:bodyPr anchor="b">
            <a:noAutofit/>
          </a:bodyPr>
          <a:lstStyle>
            <a:lvl1pPr algn="l">
              <a:lnSpc>
                <a:spcPct val="100000"/>
              </a:lnSpc>
              <a:defRPr sz="4800">
                <a:solidFill>
                  <a:schemeClr val="bg1"/>
                </a:solidFill>
                <a:latin typeface="+mj-lt"/>
              </a:defRPr>
            </a:lvl1pPr>
          </a:lstStyle>
          <a:p>
            <a:r>
              <a:rPr lang="en-US" dirty="0"/>
              <a:t>Presentation </a:t>
            </a:r>
            <a:br>
              <a:rPr lang="en-US" dirty="0"/>
            </a:br>
            <a:r>
              <a:rPr lang="en-US" dirty="0"/>
              <a:t>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3624180"/>
            <a:ext cx="6255977" cy="1188000"/>
          </a:xfrm>
        </p:spPr>
        <p:txBody>
          <a:bodyPr anchor="t">
            <a:noAutofit/>
          </a:bodyPr>
          <a:lstStyle>
            <a:lvl1pPr>
              <a:defRPr sz="2000">
                <a:solidFill>
                  <a:schemeClr val="accent4"/>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bg1"/>
                </a:solidFill>
                <a:latin typeface="+mj-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Presenter name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bg1"/>
                </a:solidFill>
                <a:latin typeface="+mj-lt"/>
              </a:defRPr>
            </a:lvl1pPr>
          </a:lstStyle>
          <a:p>
            <a:pPr lvl="0"/>
            <a:r>
              <a:rPr lang="en-US"/>
              <a:t>Presenter title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bg1"/>
                </a:solidFill>
                <a:latin typeface="+mj-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00 Month YYYY</a:t>
            </a:r>
          </a:p>
        </p:txBody>
      </p:sp>
      <p:pic>
        <p:nvPicPr>
          <p:cNvPr id="17" name="Picture 16">
            <a:extLst>
              <a:ext uri="{FF2B5EF4-FFF2-40B4-BE49-F238E27FC236}">
                <a16:creationId xmlns:a16="http://schemas.microsoft.com/office/drawing/2014/main" id="{1B2918F2-2A15-B218-B84D-C469AD3B60D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135329" y="360000"/>
            <a:ext cx="660650" cy="715199"/>
          </a:xfrm>
          <a:prstGeom prst="rect">
            <a:avLst/>
          </a:prstGeom>
        </p:spPr>
      </p:pic>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a:t>Click icon to add picture</a:t>
            </a:r>
            <a:endParaRPr lang="en-AU"/>
          </a:p>
        </p:txBody>
      </p:sp>
    </p:spTree>
    <p:extLst>
      <p:ext uri="{BB962C8B-B14F-4D97-AF65-F5344CB8AC3E}">
        <p14:creationId xmlns:p14="http://schemas.microsoft.com/office/powerpoint/2010/main" val="1578408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5">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2363672-DC22-A630-C46A-3AA31F386989}"/>
              </a:ext>
              <a:ext uri="{C183D7F6-B498-43B3-948B-1728B52AA6E4}">
                <adec:decorative xmlns:adec="http://schemas.microsoft.com/office/drawing/2017/decorative" val="1"/>
              </a:ext>
            </a:extLst>
          </p:cNvPr>
          <p:cNvSpPr>
            <a:spLocks noGrp="1"/>
          </p:cNvSpPr>
          <p:nvPr>
            <p:ph type="ftr" sz="quarter" idx="3"/>
          </p:nvPr>
        </p:nvSpPr>
        <p:spPr>
          <a:xfrm>
            <a:off x="539999" y="359998"/>
            <a:ext cx="2576581" cy="252004"/>
          </a:xfrm>
          <a:prstGeom prst="rect">
            <a:avLst/>
          </a:prstGeom>
        </p:spPr>
        <p:txBody>
          <a:bodyPr vert="horz" lIns="0" tIns="0" rIns="0" bIns="0" rtlCol="0" anchor="t">
            <a:noAutofit/>
          </a:bodyPr>
          <a:lstStyle>
            <a:lvl1pPr algn="l">
              <a:defRPr sz="1400">
                <a:solidFill>
                  <a:schemeClr val="accent1"/>
                </a:solidFill>
                <a:latin typeface="Public Sans" pitchFamily="2" charset="0"/>
              </a:defRPr>
            </a:lvl1pPr>
          </a:lstStyle>
          <a:p>
            <a:endParaRPr lang="en-AU" dirty="0"/>
          </a:p>
        </p:txBody>
      </p: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1530002"/>
            <a:ext cx="6255979" cy="2033997"/>
          </a:xfrm>
          <a:ln>
            <a:noFill/>
          </a:ln>
        </p:spPr>
        <p:txBody>
          <a:bodyPr anchor="b">
            <a:noAutofit/>
          </a:bodyPr>
          <a:lstStyle>
            <a:lvl1pPr algn="l">
              <a:lnSpc>
                <a:spcPct val="100000"/>
              </a:lnSpc>
              <a:defRPr sz="4800">
                <a:solidFill>
                  <a:schemeClr val="accent1"/>
                </a:solidFill>
                <a:latin typeface="+mj-lt"/>
              </a:defRPr>
            </a:lvl1pPr>
          </a:lstStyle>
          <a:p>
            <a:r>
              <a:rPr lang="en-US" dirty="0"/>
              <a:t>Presentation </a:t>
            </a:r>
            <a:br>
              <a:rPr lang="en-US" dirty="0"/>
            </a:br>
            <a:r>
              <a:rPr lang="en-US" dirty="0"/>
              <a:t>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3624180"/>
            <a:ext cx="6255977" cy="1188000"/>
          </a:xfrm>
        </p:spPr>
        <p:txBody>
          <a:bodyPr anchor="t">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accent1"/>
                </a:solidFill>
                <a:latin typeface="+mj-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Presenter name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accent1"/>
                </a:solidFill>
                <a:latin typeface="+mj-lt"/>
              </a:defRPr>
            </a:lvl1pPr>
          </a:lstStyle>
          <a:p>
            <a:pPr lvl="0"/>
            <a:r>
              <a:rPr lang="en-US"/>
              <a:t>Presenter title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accent1"/>
                </a:solidFill>
                <a:latin typeface="+mj-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00 Month YYYY</a:t>
            </a:r>
          </a:p>
        </p:txBody>
      </p:sp>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a:t>Click icon to add picture</a:t>
            </a:r>
            <a:endParaRPr lang="en-AU"/>
          </a:p>
        </p:txBody>
      </p:sp>
      <p:pic>
        <p:nvPicPr>
          <p:cNvPr id="3" name="Picture 2">
            <a:extLst>
              <a:ext uri="{FF2B5EF4-FFF2-40B4-BE49-F238E27FC236}">
                <a16:creationId xmlns:a16="http://schemas.microsoft.com/office/drawing/2014/main" id="{454040E8-663F-9D55-A412-CF6E1BABF20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134780" y="359998"/>
            <a:ext cx="661191" cy="723198"/>
          </a:xfrm>
          <a:prstGeom prst="rect">
            <a:avLst/>
          </a:prstGeom>
        </p:spPr>
      </p:pic>
    </p:spTree>
    <p:extLst>
      <p:ext uri="{BB962C8B-B14F-4D97-AF65-F5344CB8AC3E}">
        <p14:creationId xmlns:p14="http://schemas.microsoft.com/office/powerpoint/2010/main" val="2522913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1">
    <p:bg>
      <p:bgPr>
        <a:solidFill>
          <a:schemeClr val="accent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bg1"/>
                </a:solidFill>
                <a:latin typeface="Public Sans" pitchFamily="2" charset="0"/>
              </a:defRPr>
            </a:lvl1pPr>
          </a:lstStyle>
          <a:p>
            <a:endParaRPr lang="en-AU" dirty="0"/>
          </a:p>
        </p:txBody>
      </p: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bg1"/>
                </a:solidFill>
                <a:latin typeface="+mj-lt"/>
              </a:defRPr>
            </a:lvl1pPr>
          </a:lstStyle>
          <a:p>
            <a:pPr>
              <a:lnSpc>
                <a:spcPct val="100000"/>
              </a:lnSpc>
            </a:pPr>
            <a:r>
              <a:rPr lang="en-AU" dirty="0"/>
              <a:t>Divider title</a:t>
            </a:r>
          </a:p>
        </p:txBody>
      </p:sp>
      <p:sp>
        <p:nvSpPr>
          <p:cNvPr id="4" name="Text Placeholder 4">
            <a:extLst>
              <a:ext uri="{FF2B5EF4-FFF2-40B4-BE49-F238E27FC236}">
                <a16:creationId xmlns:a16="http://schemas.microsoft.com/office/drawing/2014/main" id="{E0BFD460-00F6-C078-F72E-C89E7A3AE862}"/>
              </a:ext>
              <a:ext uri="{C183D7F6-B498-43B3-948B-1728B52AA6E4}">
                <adec:decorative xmlns:adec="http://schemas.microsoft.com/office/drawing/2017/decorative" val="0"/>
              </a:ext>
            </a:extLst>
          </p:cNvPr>
          <p:cNvSpPr>
            <a:spLocks noGrp="1"/>
          </p:cNvSpPr>
          <p:nvPr>
            <p:ph type="body" sz="quarter" idx="11" hasCustomPrompt="1"/>
          </p:nvPr>
        </p:nvSpPr>
        <p:spPr>
          <a:xfrm>
            <a:off x="540000" y="2162845"/>
            <a:ext cx="2880000" cy="1638301"/>
          </a:xfrm>
        </p:spPr>
        <p:txBody>
          <a:bodyPr anchor="t">
            <a:noAutofit/>
          </a:bodyPr>
          <a:lstStyle>
            <a:lvl1pPr algn="l">
              <a:lnSpc>
                <a:spcPct val="80000"/>
              </a:lnSpc>
              <a:spcAft>
                <a:spcPts val="0"/>
              </a:spcAft>
              <a:defRPr sz="15000">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
        <p:nvSpPr>
          <p:cNvPr id="6" name="Oval 5">
            <a:extLst>
              <a:ext uri="{FF2B5EF4-FFF2-40B4-BE49-F238E27FC236}">
                <a16:creationId xmlns:a16="http://schemas.microsoft.com/office/drawing/2014/main" id="{5EBAE78F-1A35-0A2C-DBF4-48477CA8F3A7}"/>
              </a:ext>
            </a:extLst>
          </p:cNvPr>
          <p:cNvSpPr>
            <a:spLocks noGrp="1" noRot="1" noMove="1" noResize="1" noEditPoints="1" noAdjustHandles="1" noChangeArrowheads="1" noChangeShapeType="1"/>
          </p:cNvSpPr>
          <p:nvPr userDrawn="1"/>
        </p:nvSpPr>
        <p:spPr>
          <a:xfrm>
            <a:off x="11056620" y="289560"/>
            <a:ext cx="906780" cy="80068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a:extLst>
              <a:ext uri="{FF2B5EF4-FFF2-40B4-BE49-F238E27FC236}">
                <a16:creationId xmlns:a16="http://schemas.microsoft.com/office/drawing/2014/main" id="{1DE675F6-B3E6-7651-8B0E-50E39CE29B9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71348" y="360000"/>
            <a:ext cx="660650" cy="715199"/>
          </a:xfrm>
          <a:prstGeom prst="rect">
            <a:avLst/>
          </a:prstGeom>
        </p:spPr>
      </p:pic>
    </p:spTree>
    <p:extLst>
      <p:ext uri="{BB962C8B-B14F-4D97-AF65-F5344CB8AC3E}">
        <p14:creationId xmlns:p14="http://schemas.microsoft.com/office/powerpoint/2010/main" val="2864672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accent4"/>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Public Sans" pitchFamily="2" charset="0"/>
              </a:defRPr>
            </a:lvl1pPr>
          </a:lstStyle>
          <a:p>
            <a:endParaRPr lang="en-AU" dirty="0"/>
          </a:p>
        </p:txBody>
      </p: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accent1"/>
                </a:solidFill>
                <a:latin typeface="+mj-lt"/>
              </a:defRPr>
            </a:lvl1pPr>
          </a:lstStyle>
          <a:p>
            <a:pPr>
              <a:lnSpc>
                <a:spcPct val="100000"/>
              </a:lnSpc>
            </a:pPr>
            <a:r>
              <a:rPr lang="en-AU" dirty="0"/>
              <a:t>Divider title</a:t>
            </a:r>
          </a:p>
        </p:txBody>
      </p:sp>
      <p:sp>
        <p:nvSpPr>
          <p:cNvPr id="4" name="Text Placeholder 4">
            <a:extLst>
              <a:ext uri="{FF2B5EF4-FFF2-40B4-BE49-F238E27FC236}">
                <a16:creationId xmlns:a16="http://schemas.microsoft.com/office/drawing/2014/main" id="{E0BFD460-00F6-C078-F72E-C89E7A3AE862}"/>
              </a:ext>
              <a:ext uri="{C183D7F6-B498-43B3-948B-1728B52AA6E4}">
                <adec:decorative xmlns:adec="http://schemas.microsoft.com/office/drawing/2017/decorative" val="0"/>
              </a:ext>
            </a:extLst>
          </p:cNvPr>
          <p:cNvSpPr>
            <a:spLocks noGrp="1"/>
          </p:cNvSpPr>
          <p:nvPr>
            <p:ph type="body" sz="quarter" idx="11" hasCustomPrompt="1"/>
          </p:nvPr>
        </p:nvSpPr>
        <p:spPr>
          <a:xfrm>
            <a:off x="540000" y="2162845"/>
            <a:ext cx="2880000" cy="1638301"/>
          </a:xfrm>
        </p:spPr>
        <p:txBody>
          <a:bodyPr anchor="t">
            <a:noAutofit/>
          </a:bodyPr>
          <a:lstStyle>
            <a:lvl1pPr algn="l">
              <a:lnSpc>
                <a:spcPct val="80000"/>
              </a:lnSpc>
              <a:spcAft>
                <a:spcPts val="0"/>
              </a:spcAft>
              <a:defRPr sz="15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Tree>
    <p:extLst>
      <p:ext uri="{BB962C8B-B14F-4D97-AF65-F5344CB8AC3E}">
        <p14:creationId xmlns:p14="http://schemas.microsoft.com/office/powerpoint/2010/main" val="3836558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accent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8FB9B9-103C-CE96-6233-29AE6002CCE6}"/>
              </a:ext>
            </a:extLst>
          </p:cNvPr>
          <p:cNvSpPr/>
          <p:nvPr userDrawn="1"/>
        </p:nvSpPr>
        <p:spPr>
          <a:xfrm>
            <a:off x="11027664" y="210312"/>
            <a:ext cx="950975" cy="10332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bg1"/>
                </a:solidFill>
                <a:latin typeface="Public Sans" pitchFamily="2" charset="0"/>
              </a:defRPr>
            </a:lvl1pPr>
          </a:lstStyle>
          <a:p>
            <a:endParaRPr lang="en-AU" dirty="0"/>
          </a:p>
        </p:txBody>
      </p:sp>
      <p:sp>
        <p:nvSpPr>
          <p:cNvPr id="2" name="Title 1"/>
          <p:cNvSpPr>
            <a:spLocks noGrp="1"/>
          </p:cNvSpPr>
          <p:nvPr>
            <p:ph type="ctrTitle" hasCustomPrompt="1"/>
          </p:nvPr>
        </p:nvSpPr>
        <p:spPr>
          <a:xfrm>
            <a:off x="540000" y="4152935"/>
            <a:ext cx="6217187" cy="1224000"/>
          </a:xfrm>
          <a:ln>
            <a:noFill/>
          </a:ln>
        </p:spPr>
        <p:txBody>
          <a:bodyPr anchor="t">
            <a:noAutofit/>
          </a:bodyPr>
          <a:lstStyle>
            <a:lvl1pPr algn="l">
              <a:lnSpc>
                <a:spcPct val="110000"/>
              </a:lnSpc>
              <a:defRPr sz="4800">
                <a:solidFill>
                  <a:schemeClr val="bg1"/>
                </a:solidFill>
                <a:latin typeface="+mj-lt"/>
              </a:defRPr>
            </a:lvl1pPr>
          </a:lstStyle>
          <a:p>
            <a:pPr>
              <a:lnSpc>
                <a:spcPct val="100000"/>
              </a:lnSpc>
            </a:pPr>
            <a:r>
              <a:rPr lang="en-AU" dirty="0"/>
              <a:t>Divider title</a:t>
            </a:r>
          </a:p>
        </p:txBody>
      </p:sp>
      <p:sp>
        <p:nvSpPr>
          <p:cNvPr id="3" name="Picture Placeholder 4">
            <a:extLst>
              <a:ext uri="{FF2B5EF4-FFF2-40B4-BE49-F238E27FC236}">
                <a16:creationId xmlns:a16="http://schemas.microsoft.com/office/drawing/2014/main" id="{CD048189-D626-F31B-A3F0-9BF80BDFD40C}"/>
              </a:ext>
              <a:ext uri="{C183D7F6-B498-43B3-948B-1728B52AA6E4}">
                <adec:decorative xmlns:adec="http://schemas.microsoft.com/office/drawing/2017/decorative" val="1"/>
              </a:ext>
            </a:extLst>
          </p:cNvPr>
          <p:cNvSpPr>
            <a:spLocks noGrp="1"/>
          </p:cNvSpPr>
          <p:nvPr>
            <p:ph type="pic" sz="quarter" idx="13"/>
          </p:nvPr>
        </p:nvSpPr>
        <p:spPr>
          <a:xfrm>
            <a:off x="7128001" y="0"/>
            <a:ext cx="5063999" cy="6858000"/>
          </a:xfrm>
        </p:spPr>
        <p:txBody>
          <a:bodyPr/>
          <a:lstStyle>
            <a:lvl1pPr>
              <a:defRPr>
                <a:solidFill>
                  <a:schemeClr val="bg1"/>
                </a:solidFill>
              </a:defRPr>
            </a:lvl1pPr>
          </a:lstStyle>
          <a:p>
            <a:r>
              <a:rPr lang="en-US"/>
              <a:t>Click icon to add picture</a:t>
            </a:r>
            <a:endParaRPr lang="en-AU" dirty="0"/>
          </a:p>
        </p:txBody>
      </p:sp>
      <p:sp>
        <p:nvSpPr>
          <p:cNvPr id="10" name="Text Placeholder 4">
            <a:extLst>
              <a:ext uri="{FF2B5EF4-FFF2-40B4-BE49-F238E27FC236}">
                <a16:creationId xmlns:a16="http://schemas.microsoft.com/office/drawing/2014/main" id="{DA50952E-99C6-4BA0-A8E1-7EE82E8084D5}"/>
              </a:ext>
              <a:ext uri="{C183D7F6-B498-43B3-948B-1728B52AA6E4}">
                <adec:decorative xmlns:adec="http://schemas.microsoft.com/office/drawing/2017/decorative" val="0"/>
              </a:ext>
            </a:extLst>
          </p:cNvPr>
          <p:cNvSpPr>
            <a:spLocks noGrp="1"/>
          </p:cNvSpPr>
          <p:nvPr>
            <p:ph type="body" sz="quarter" idx="11" hasCustomPrompt="1"/>
          </p:nvPr>
        </p:nvSpPr>
        <p:spPr>
          <a:xfrm>
            <a:off x="540000" y="2247899"/>
            <a:ext cx="2880000" cy="1638301"/>
          </a:xfrm>
        </p:spPr>
        <p:txBody>
          <a:bodyPr anchor="t">
            <a:noAutofit/>
          </a:bodyPr>
          <a:lstStyle>
            <a:lvl1pPr algn="l">
              <a:lnSpc>
                <a:spcPct val="80000"/>
              </a:lnSpc>
              <a:spcAft>
                <a:spcPts val="0"/>
              </a:spcAft>
              <a:defRPr sz="15000">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pic>
        <p:nvPicPr>
          <p:cNvPr id="7" name="Picture 6">
            <a:extLst>
              <a:ext uri="{FF2B5EF4-FFF2-40B4-BE49-F238E27FC236}">
                <a16:creationId xmlns:a16="http://schemas.microsoft.com/office/drawing/2014/main" id="{E1E50149-E853-8C5B-AA8D-D4A37E17848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135329" y="360000"/>
            <a:ext cx="660650" cy="715199"/>
          </a:xfrm>
          <a:prstGeom prst="rect">
            <a:avLst/>
          </a:prstGeom>
        </p:spPr>
      </p:pic>
    </p:spTree>
    <p:extLst>
      <p:ext uri="{BB962C8B-B14F-4D97-AF65-F5344CB8AC3E}">
        <p14:creationId xmlns:p14="http://schemas.microsoft.com/office/powerpoint/2010/main" val="1922215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4">
    <p:bg>
      <p:bgPr>
        <a:solidFill>
          <a:schemeClr val="accent4"/>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8FB9B9-103C-CE96-6233-29AE6002CCE6}"/>
              </a:ext>
            </a:extLst>
          </p:cNvPr>
          <p:cNvSpPr/>
          <p:nvPr userDrawn="1"/>
        </p:nvSpPr>
        <p:spPr>
          <a:xfrm>
            <a:off x="11027664" y="210312"/>
            <a:ext cx="950975" cy="10332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Public Sans" pitchFamily="2" charset="0"/>
              </a:defRPr>
            </a:lvl1pPr>
          </a:lstStyle>
          <a:p>
            <a:endParaRPr lang="en-AU" dirty="0"/>
          </a:p>
        </p:txBody>
      </p:sp>
      <p:sp>
        <p:nvSpPr>
          <p:cNvPr id="2" name="Title 1"/>
          <p:cNvSpPr>
            <a:spLocks noGrp="1"/>
          </p:cNvSpPr>
          <p:nvPr>
            <p:ph type="ctrTitle" hasCustomPrompt="1"/>
          </p:nvPr>
        </p:nvSpPr>
        <p:spPr>
          <a:xfrm>
            <a:off x="540000" y="4152935"/>
            <a:ext cx="6217187" cy="1224000"/>
          </a:xfrm>
          <a:ln>
            <a:noFill/>
          </a:ln>
        </p:spPr>
        <p:txBody>
          <a:bodyPr anchor="t">
            <a:noAutofit/>
          </a:bodyPr>
          <a:lstStyle>
            <a:lvl1pPr algn="l">
              <a:lnSpc>
                <a:spcPct val="110000"/>
              </a:lnSpc>
              <a:defRPr sz="4800">
                <a:solidFill>
                  <a:schemeClr val="accent1"/>
                </a:solidFill>
                <a:latin typeface="+mj-lt"/>
              </a:defRPr>
            </a:lvl1pPr>
          </a:lstStyle>
          <a:p>
            <a:pPr>
              <a:lnSpc>
                <a:spcPct val="100000"/>
              </a:lnSpc>
            </a:pPr>
            <a:r>
              <a:rPr lang="en-AU" dirty="0"/>
              <a:t>Divider title</a:t>
            </a:r>
          </a:p>
        </p:txBody>
      </p:sp>
      <p:sp>
        <p:nvSpPr>
          <p:cNvPr id="3" name="Picture Placeholder 4">
            <a:extLst>
              <a:ext uri="{FF2B5EF4-FFF2-40B4-BE49-F238E27FC236}">
                <a16:creationId xmlns:a16="http://schemas.microsoft.com/office/drawing/2014/main" id="{CD048189-D626-F31B-A3F0-9BF80BDFD40C}"/>
              </a:ext>
              <a:ext uri="{C183D7F6-B498-43B3-948B-1728B52AA6E4}">
                <adec:decorative xmlns:adec="http://schemas.microsoft.com/office/drawing/2017/decorative" val="1"/>
              </a:ext>
            </a:extLst>
          </p:cNvPr>
          <p:cNvSpPr>
            <a:spLocks noGrp="1"/>
          </p:cNvSpPr>
          <p:nvPr>
            <p:ph type="pic" sz="quarter" idx="13"/>
          </p:nvPr>
        </p:nvSpPr>
        <p:spPr>
          <a:xfrm>
            <a:off x="7128001" y="0"/>
            <a:ext cx="5063999" cy="6858000"/>
          </a:xfrm>
        </p:spPr>
        <p:txBody>
          <a:bodyPr/>
          <a:lstStyle>
            <a:lvl1pPr>
              <a:defRPr>
                <a:solidFill>
                  <a:schemeClr val="accent2"/>
                </a:solidFill>
              </a:defRPr>
            </a:lvl1pPr>
          </a:lstStyle>
          <a:p>
            <a:r>
              <a:rPr lang="en-US"/>
              <a:t>Click icon to add picture</a:t>
            </a:r>
            <a:endParaRPr lang="en-AU" dirty="0"/>
          </a:p>
        </p:txBody>
      </p:sp>
      <p:sp>
        <p:nvSpPr>
          <p:cNvPr id="10" name="Text Placeholder 4">
            <a:extLst>
              <a:ext uri="{FF2B5EF4-FFF2-40B4-BE49-F238E27FC236}">
                <a16:creationId xmlns:a16="http://schemas.microsoft.com/office/drawing/2014/main" id="{DA50952E-99C6-4BA0-A8E1-7EE82E8084D5}"/>
              </a:ext>
              <a:ext uri="{C183D7F6-B498-43B3-948B-1728B52AA6E4}">
                <adec:decorative xmlns:adec="http://schemas.microsoft.com/office/drawing/2017/decorative" val="0"/>
              </a:ext>
            </a:extLst>
          </p:cNvPr>
          <p:cNvSpPr>
            <a:spLocks noGrp="1"/>
          </p:cNvSpPr>
          <p:nvPr>
            <p:ph type="body" sz="quarter" idx="11" hasCustomPrompt="1"/>
          </p:nvPr>
        </p:nvSpPr>
        <p:spPr>
          <a:xfrm>
            <a:off x="540000" y="2247899"/>
            <a:ext cx="2880000" cy="1638301"/>
          </a:xfrm>
        </p:spPr>
        <p:txBody>
          <a:bodyPr anchor="t">
            <a:noAutofit/>
          </a:bodyPr>
          <a:lstStyle>
            <a:lvl1pPr algn="l">
              <a:lnSpc>
                <a:spcPct val="80000"/>
              </a:lnSpc>
              <a:spcAft>
                <a:spcPts val="0"/>
              </a:spcAft>
              <a:defRPr sz="15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pic>
        <p:nvPicPr>
          <p:cNvPr id="5" name="Picture 4">
            <a:extLst>
              <a:ext uri="{FF2B5EF4-FFF2-40B4-BE49-F238E27FC236}">
                <a16:creationId xmlns:a16="http://schemas.microsoft.com/office/drawing/2014/main" id="{BE67997B-1EF6-0F8C-A7CA-C69549ADFDA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134780" y="359998"/>
            <a:ext cx="661191" cy="723198"/>
          </a:xfrm>
          <a:prstGeom prst="rect">
            <a:avLst/>
          </a:prstGeom>
        </p:spPr>
      </p:pic>
    </p:spTree>
    <p:extLst>
      <p:ext uri="{BB962C8B-B14F-4D97-AF65-F5344CB8AC3E}">
        <p14:creationId xmlns:p14="http://schemas.microsoft.com/office/powerpoint/2010/main" val="781487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10080000" cy="1008000"/>
          </a:xfrm>
          <a:prstGeom prst="rect">
            <a:avLst/>
          </a:prstGeom>
        </p:spPr>
        <p:txBody>
          <a:bodyPr vert="horz" lIns="0" tIns="0" rIns="0" bIns="0" rtlCol="0" anchor="t">
            <a:noAutofit/>
          </a:bodyPr>
          <a:lstStyle/>
          <a:p>
            <a:r>
              <a:rPr lang="en-US"/>
              <a:t>Click to edit Master title style</a:t>
            </a:r>
          </a:p>
        </p:txBody>
      </p:sp>
      <p:pic>
        <p:nvPicPr>
          <p:cNvPr id="8" name="Picture 7" descr="NSW Government logo">
            <a:extLst>
              <a:ext uri="{FF2B5EF4-FFF2-40B4-BE49-F238E27FC236}">
                <a16:creationId xmlns:a16="http://schemas.microsoft.com/office/drawing/2014/main" id="{CCBF5FED-71CD-4122-8BE4-CA4C03A99224}"/>
              </a:ext>
            </a:extLst>
          </p:cNvPr>
          <p:cNvPicPr>
            <a:picLocks noChangeAspect="1"/>
          </p:cNvPicPr>
          <p:nvPr userDrawn="1"/>
        </p:nvPicPr>
        <p:blipFill>
          <a:blip r:embed="rId31"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3" name="Text Placeholder 2"/>
          <p:cNvSpPr>
            <a:spLocks noGrp="1"/>
          </p:cNvSpPr>
          <p:nvPr>
            <p:ph type="body" idx="1"/>
          </p:nvPr>
        </p:nvSpPr>
        <p:spPr>
          <a:xfrm>
            <a:off x="360000" y="1620000"/>
            <a:ext cx="11484000" cy="4536000"/>
          </a:xfrm>
          <a:prstGeom prst="rect">
            <a:avLst/>
          </a:prstGeom>
        </p:spPr>
        <p:txBody>
          <a:bodyPr vert="horz" lIns="0" tIns="0" rIns="0" bIns="0" rtlCol="0">
            <a:noAutofit/>
          </a:bodyPr>
          <a:lstStyle/>
          <a:p>
            <a:pPr marL="0" marR="0" lvl="0"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Click to edit Master text styles</a:t>
            </a:r>
          </a:p>
          <a:p>
            <a:pPr marL="0" marR="0" lvl="1"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Second level</a:t>
            </a:r>
          </a:p>
          <a:p>
            <a:pPr marL="0" marR="0" lvl="2"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Third level</a:t>
            </a:r>
          </a:p>
          <a:p>
            <a:pPr marL="0" marR="0" lvl="3"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Fourth level</a:t>
            </a:r>
          </a:p>
          <a:p>
            <a:pPr marL="0" marR="0" lvl="4"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Fifth level</a:t>
            </a:r>
            <a:endParaRPr kumimoji="0" lang="en-US" sz="1800" b="0" i="0" u="none" strike="noStrike" kern="1200" cap="none" spc="0" normalizeH="0" baseline="0" noProof="0" dirty="0">
              <a:ln>
                <a:noFill/>
              </a:ln>
              <a:solidFill>
                <a:srgbClr val="22272B"/>
              </a:solidFill>
              <a:effectLst/>
              <a:uLnTx/>
              <a:uFillTx/>
              <a:latin typeface="Public Sans Light"/>
              <a:ea typeface="+mn-ea"/>
              <a:cs typeface="+mn-cs"/>
            </a:endParaRPr>
          </a:p>
        </p:txBody>
      </p:sp>
      <p:sp>
        <p:nvSpPr>
          <p:cNvPr id="6" name="Slide Number Placeholder 5"/>
          <p:cNvSpPr>
            <a:spLocks noGrp="1"/>
          </p:cNvSpPr>
          <p:nvPr>
            <p:ph type="sldNum" sz="quarter" idx="4"/>
          </p:nvPr>
        </p:nvSpPr>
        <p:spPr>
          <a:xfrm>
            <a:off x="11124000" y="6516000"/>
            <a:ext cx="720000" cy="180000"/>
          </a:xfrm>
          <a:prstGeom prst="rect">
            <a:avLst/>
          </a:prstGeom>
        </p:spPr>
        <p:txBody>
          <a:bodyPr vert="horz" lIns="0" tIns="0" rIns="0" bIns="0" rtlCol="0" anchor="t"/>
          <a:lstStyle>
            <a:lvl1pPr algn="r">
              <a:defRPr sz="1200">
                <a:solidFill>
                  <a:schemeClr val="tx1"/>
                </a:solidFill>
                <a:latin typeface="+mn-lt"/>
              </a:defRPr>
            </a:lvl1pPr>
          </a:lstStyle>
          <a:p>
            <a:fld id="{10A01DC5-1685-4615-8240-15192985C6A2}" type="slidenum">
              <a:rPr lang="en-AU" smtClean="0"/>
              <a:pPr/>
              <a:t>‹#›</a:t>
            </a:fld>
            <a:endParaRPr lang="en-AU"/>
          </a:p>
        </p:txBody>
      </p:sp>
    </p:spTree>
    <p:extLst>
      <p:ext uri="{BB962C8B-B14F-4D97-AF65-F5344CB8AC3E}">
        <p14:creationId xmlns:p14="http://schemas.microsoft.com/office/powerpoint/2010/main" val="4123316428"/>
      </p:ext>
    </p:extLst>
  </p:cSld>
  <p:clrMap bg1="lt1" tx1="dk1" bg2="lt2" tx2="dk2" accent1="accent1" accent2="accent2" accent3="accent3" accent4="accent4" accent5="accent5" accent6="accent6" hlink="hlink" folHlink="folHlink"/>
  <p:sldLayoutIdLst>
    <p:sldLayoutId id="2147483661" r:id="rId1"/>
    <p:sldLayoutId id="2147483703" r:id="rId2"/>
    <p:sldLayoutId id="2147483702" r:id="rId3"/>
    <p:sldLayoutId id="2147483728" r:id="rId4"/>
    <p:sldLayoutId id="2147483729" r:id="rId5"/>
    <p:sldLayoutId id="2147483731" r:id="rId6"/>
    <p:sldLayoutId id="2147483730" r:id="rId7"/>
    <p:sldLayoutId id="2147483732" r:id="rId8"/>
    <p:sldLayoutId id="2147483740" r:id="rId9"/>
    <p:sldLayoutId id="2147483715" r:id="rId10"/>
    <p:sldLayoutId id="2147483736" r:id="rId11"/>
    <p:sldLayoutId id="2147483737" r:id="rId12"/>
    <p:sldLayoutId id="2147483738" r:id="rId13"/>
    <p:sldLayoutId id="2147483716" r:id="rId14"/>
    <p:sldLayoutId id="2147483717" r:id="rId15"/>
    <p:sldLayoutId id="2147483718" r:id="rId16"/>
    <p:sldLayoutId id="2147483719" r:id="rId17"/>
    <p:sldLayoutId id="2147483742" r:id="rId18"/>
    <p:sldLayoutId id="2147483720" r:id="rId19"/>
    <p:sldLayoutId id="2147483733" r:id="rId20"/>
    <p:sldLayoutId id="2147483721" r:id="rId21"/>
    <p:sldLayoutId id="2147483734" r:id="rId22"/>
    <p:sldLayoutId id="2147483722" r:id="rId23"/>
    <p:sldLayoutId id="2147483735" r:id="rId24"/>
    <p:sldLayoutId id="2147483723" r:id="rId25"/>
    <p:sldLayoutId id="2147483724" r:id="rId26"/>
    <p:sldLayoutId id="2147483746" r:id="rId27"/>
    <p:sldLayoutId id="2147483725" r:id="rId28"/>
    <p:sldLayoutId id="2147483744" r:id="rId2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377"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4.xml"/><Relationship Id="rId5" Type="http://schemas.openxmlformats.org/officeDocument/2006/relationships/image" Target="../media/image14.sv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6.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34.svg"/></Relationships>
</file>

<file path=ppt/slides/_rels/slide11.xml.rels><?xml version="1.0" encoding="UTF-8" standalone="yes"?>
<Relationships xmlns="http://schemas.openxmlformats.org/package/2006/relationships"><Relationship Id="rId3" Type="http://schemas.openxmlformats.org/officeDocument/2006/relationships/image" Target="../media/image36.svg"/><Relationship Id="rId7" Type="http://schemas.openxmlformats.org/officeDocument/2006/relationships/image" Target="../media/image14.svg"/><Relationship Id="rId2" Type="http://schemas.openxmlformats.org/officeDocument/2006/relationships/image" Target="../media/image35.png"/><Relationship Id="rId1" Type="http://schemas.openxmlformats.org/officeDocument/2006/relationships/slideLayout" Target="../slideLayouts/slideLayout26.xml"/><Relationship Id="rId6" Type="http://schemas.openxmlformats.org/officeDocument/2006/relationships/image" Target="../media/image13.png"/><Relationship Id="rId5" Type="http://schemas.openxmlformats.org/officeDocument/2006/relationships/image" Target="../media/image38.sv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43.png"/><Relationship Id="rId3" Type="http://schemas.openxmlformats.org/officeDocument/2006/relationships/image" Target="../media/image33.png"/><Relationship Id="rId7" Type="http://schemas.openxmlformats.org/officeDocument/2006/relationships/image" Target="../media/image38.svg"/><Relationship Id="rId12" Type="http://schemas.openxmlformats.org/officeDocument/2006/relationships/image" Target="../media/image42.png"/><Relationship Id="rId2" Type="http://schemas.openxmlformats.org/officeDocument/2006/relationships/image" Target="../media/image40.png"/><Relationship Id="rId16" Type="http://schemas.openxmlformats.org/officeDocument/2006/relationships/image" Target="../media/image28.svg"/><Relationship Id="rId1" Type="http://schemas.openxmlformats.org/officeDocument/2006/relationships/slideLayout" Target="../slideLayouts/slideLayout26.xml"/><Relationship Id="rId6" Type="http://schemas.openxmlformats.org/officeDocument/2006/relationships/image" Target="../media/image37.png"/><Relationship Id="rId11" Type="http://schemas.openxmlformats.org/officeDocument/2006/relationships/image" Target="../media/image18.svg"/><Relationship Id="rId5" Type="http://schemas.openxmlformats.org/officeDocument/2006/relationships/image" Target="../media/image41.png"/><Relationship Id="rId15" Type="http://schemas.openxmlformats.org/officeDocument/2006/relationships/image" Target="../media/image27.png"/><Relationship Id="rId10" Type="http://schemas.openxmlformats.org/officeDocument/2006/relationships/image" Target="../media/image17.png"/><Relationship Id="rId4" Type="http://schemas.openxmlformats.org/officeDocument/2006/relationships/image" Target="../media/image34.svg"/><Relationship Id="rId9" Type="http://schemas.openxmlformats.org/officeDocument/2006/relationships/image" Target="../media/image25.svg"/><Relationship Id="rId1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hyperlink" Target="https://education.nsw.gov.au/rights-and-accountability/copyright" TargetMode="Externa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26.xml"/><Relationship Id="rId5" Type="http://schemas.openxmlformats.org/officeDocument/2006/relationships/image" Target="../media/image18.sv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6.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21.svg"/></Relationships>
</file>

<file path=ppt/slides/_rels/slide5.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26.xml"/><Relationship Id="rId5" Type="http://schemas.openxmlformats.org/officeDocument/2006/relationships/image" Target="../media/image25.sv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26.xml"/><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26.xml"/><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4C93B-D220-6596-5A5B-517970988260}"/>
              </a:ext>
            </a:extLst>
          </p:cNvPr>
          <p:cNvSpPr>
            <a:spLocks noGrp="1"/>
          </p:cNvSpPr>
          <p:nvPr>
            <p:ph type="ctrTitle"/>
          </p:nvPr>
        </p:nvSpPr>
        <p:spPr/>
        <p:txBody>
          <a:bodyPr/>
          <a:lstStyle/>
          <a:p>
            <a:r>
              <a:rPr lang="en-AU" dirty="0"/>
              <a:t>Who did I see in the jungle?</a:t>
            </a:r>
          </a:p>
        </p:txBody>
      </p:sp>
      <p:sp>
        <p:nvSpPr>
          <p:cNvPr id="4" name="Text Placeholder 3">
            <a:extLst>
              <a:ext uri="{FF2B5EF4-FFF2-40B4-BE49-F238E27FC236}">
                <a16:creationId xmlns:a16="http://schemas.microsoft.com/office/drawing/2014/main" id="{F679ED89-38E9-97F3-4A72-8217B2C04312}"/>
              </a:ext>
            </a:extLst>
          </p:cNvPr>
          <p:cNvSpPr>
            <a:spLocks noGrp="1"/>
          </p:cNvSpPr>
          <p:nvPr>
            <p:ph type="body" sz="quarter" idx="10"/>
          </p:nvPr>
        </p:nvSpPr>
        <p:spPr/>
        <p:txBody>
          <a:bodyPr/>
          <a:lstStyle/>
          <a:p>
            <a:r>
              <a:rPr lang="en-AU" dirty="0"/>
              <a:t>Stage 1 Hindi</a:t>
            </a:r>
          </a:p>
        </p:txBody>
      </p:sp>
      <p:grpSp>
        <p:nvGrpSpPr>
          <p:cNvPr id="20" name="Group 19">
            <a:extLst>
              <a:ext uri="{FF2B5EF4-FFF2-40B4-BE49-F238E27FC236}">
                <a16:creationId xmlns:a16="http://schemas.microsoft.com/office/drawing/2014/main" id="{A3AA5878-BFBB-7896-06DB-B7CA6D11F4FD}"/>
              </a:ext>
              <a:ext uri="{C183D7F6-B498-43B3-948B-1728B52AA6E4}">
                <adec:decorative xmlns:adec="http://schemas.microsoft.com/office/drawing/2017/decorative" val="1"/>
              </a:ext>
            </a:extLst>
          </p:cNvPr>
          <p:cNvGrpSpPr/>
          <p:nvPr/>
        </p:nvGrpSpPr>
        <p:grpSpPr>
          <a:xfrm>
            <a:off x="7128000" y="1"/>
            <a:ext cx="5064000" cy="6858000"/>
            <a:chOff x="7128000" y="1"/>
            <a:chExt cx="5064000" cy="6858000"/>
          </a:xfrm>
        </p:grpSpPr>
        <p:sp>
          <p:nvSpPr>
            <p:cNvPr id="18" name="Freeform 2">
              <a:extLst>
                <a:ext uri="{FF2B5EF4-FFF2-40B4-BE49-F238E27FC236}">
                  <a16:creationId xmlns:a16="http://schemas.microsoft.com/office/drawing/2014/main" id="{DEAA91F1-5DAA-D4E0-5C15-68F866FF4BC2}"/>
                </a:ext>
                <a:ext uri="{C183D7F6-B498-43B3-948B-1728B52AA6E4}">
                  <adec:decorative xmlns:adec="http://schemas.microsoft.com/office/drawing/2017/decorative" val="1"/>
                </a:ext>
              </a:extLst>
            </p:cNvPr>
            <p:cNvSpPr/>
            <p:nvPr/>
          </p:nvSpPr>
          <p:spPr>
            <a:xfrm>
              <a:off x="7128000" y="1"/>
              <a:ext cx="5064000" cy="6858000"/>
            </a:xfrm>
            <a:custGeom>
              <a:avLst/>
              <a:gdLst/>
              <a:ahLst/>
              <a:cxnLst/>
              <a:rect l="l" t="t" r="r" b="b"/>
              <a:pathLst>
                <a:path w="28575000" h="17716500">
                  <a:moveTo>
                    <a:pt x="0" y="0"/>
                  </a:moveTo>
                  <a:lnTo>
                    <a:pt x="28575000" y="0"/>
                  </a:lnTo>
                  <a:lnTo>
                    <a:pt x="28575000" y="17716500"/>
                  </a:lnTo>
                  <a:lnTo>
                    <a:pt x="0" y="17716500"/>
                  </a:lnTo>
                  <a:lnTo>
                    <a:pt x="0" y="0"/>
                  </a:lnTo>
                  <a:close/>
                </a:path>
              </a:pathLst>
            </a:custGeo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l="-71766" b="-2500"/>
              </a:stretch>
            </a:blipFill>
          </p:spPr>
          <p:txBody>
            <a:bodyPr/>
            <a:lstStyle/>
            <a:p>
              <a:endParaRPr lang="en-AU" dirty="0"/>
            </a:p>
          </p:txBody>
        </p:sp>
        <p:sp>
          <p:nvSpPr>
            <p:cNvPr id="19" name="Freeform 6">
              <a:extLst>
                <a:ext uri="{FF2B5EF4-FFF2-40B4-BE49-F238E27FC236}">
                  <a16:creationId xmlns:a16="http://schemas.microsoft.com/office/drawing/2014/main" id="{A8826FC8-8942-BDF9-2C15-6D34FE8C656A}"/>
                </a:ext>
                <a:ext uri="{C183D7F6-B498-43B3-948B-1728B52AA6E4}">
                  <adec:decorative xmlns:adec="http://schemas.microsoft.com/office/drawing/2017/decorative" val="1"/>
                </a:ext>
              </a:extLst>
            </p:cNvPr>
            <p:cNvSpPr/>
            <p:nvPr/>
          </p:nvSpPr>
          <p:spPr>
            <a:xfrm>
              <a:off x="7640700" y="3305888"/>
              <a:ext cx="4398900" cy="3552112"/>
            </a:xfrm>
            <a:custGeom>
              <a:avLst/>
              <a:gdLst/>
              <a:ahLst/>
              <a:cxnLst/>
              <a:rect l="l" t="t" r="r" b="b"/>
              <a:pathLst>
                <a:path w="11697739" h="9445924">
                  <a:moveTo>
                    <a:pt x="0" y="0"/>
                  </a:moveTo>
                  <a:lnTo>
                    <a:pt x="11697739" y="0"/>
                  </a:lnTo>
                  <a:lnTo>
                    <a:pt x="11697739" y="9445925"/>
                  </a:lnTo>
                  <a:lnTo>
                    <a:pt x="0" y="944592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AU"/>
            </a:p>
          </p:txBody>
        </p:sp>
      </p:grpSp>
    </p:spTree>
    <p:extLst>
      <p:ext uri="{BB962C8B-B14F-4D97-AF65-F5344CB8AC3E}">
        <p14:creationId xmlns:p14="http://schemas.microsoft.com/office/powerpoint/2010/main" val="3180838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descr="Two people watch a giraffe eat leaves from a tree.">
            <a:extLst>
              <a:ext uri="{FF2B5EF4-FFF2-40B4-BE49-F238E27FC236}">
                <a16:creationId xmlns:a16="http://schemas.microsoft.com/office/drawing/2014/main" id="{B8233672-1537-1666-2BB0-42788CD12B70}"/>
              </a:ext>
            </a:extLst>
          </p:cNvPr>
          <p:cNvGrpSpPr/>
          <p:nvPr/>
        </p:nvGrpSpPr>
        <p:grpSpPr>
          <a:xfrm>
            <a:off x="0" y="0"/>
            <a:ext cx="12192000" cy="6972740"/>
            <a:chOff x="0" y="0"/>
            <a:chExt cx="12192000" cy="6972740"/>
          </a:xfrm>
        </p:grpSpPr>
        <p:sp>
          <p:nvSpPr>
            <p:cNvPr id="5" name="Freeform 2">
              <a:extLst>
                <a:ext uri="{FF2B5EF4-FFF2-40B4-BE49-F238E27FC236}">
                  <a16:creationId xmlns:a16="http://schemas.microsoft.com/office/drawing/2014/main" id="{A69AF255-EB9B-D2B2-F35E-E39F3881EFED}"/>
                </a:ext>
              </a:extLst>
            </p:cNvPr>
            <p:cNvSpPr/>
            <p:nvPr/>
          </p:nvSpPr>
          <p:spPr>
            <a:xfrm>
              <a:off x="0" y="0"/>
              <a:ext cx="12192000" cy="6972740"/>
            </a:xfrm>
            <a:custGeom>
              <a:avLst/>
              <a:gdLst/>
              <a:ahLst/>
              <a:cxnLst/>
              <a:rect l="l" t="t" r="r" b="b"/>
              <a:pathLst>
                <a:path w="28575000" h="21421725">
                  <a:moveTo>
                    <a:pt x="0" y="0"/>
                  </a:moveTo>
                  <a:lnTo>
                    <a:pt x="28575000" y="0"/>
                  </a:lnTo>
                  <a:lnTo>
                    <a:pt x="28575000" y="21421725"/>
                  </a:lnTo>
                  <a:lnTo>
                    <a:pt x="0" y="21421725"/>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en-AU" dirty="0"/>
            </a:p>
          </p:txBody>
        </p:sp>
        <p:sp>
          <p:nvSpPr>
            <p:cNvPr id="6" name="Freeform 4">
              <a:extLst>
                <a:ext uri="{FF2B5EF4-FFF2-40B4-BE49-F238E27FC236}">
                  <a16:creationId xmlns:a16="http://schemas.microsoft.com/office/drawing/2014/main" id="{F6E7E85B-F7E9-90BF-E200-5D2E59076DDB}"/>
                </a:ext>
              </a:extLst>
            </p:cNvPr>
            <p:cNvSpPr/>
            <p:nvPr/>
          </p:nvSpPr>
          <p:spPr>
            <a:xfrm flipH="1">
              <a:off x="7835864" y="3429000"/>
              <a:ext cx="1621270" cy="2446480"/>
            </a:xfrm>
            <a:custGeom>
              <a:avLst/>
              <a:gdLst/>
              <a:ahLst/>
              <a:cxnLst/>
              <a:rect l="l" t="t" r="r" b="b"/>
              <a:pathLst>
                <a:path w="8461593" h="15461382">
                  <a:moveTo>
                    <a:pt x="0" y="0"/>
                  </a:moveTo>
                  <a:lnTo>
                    <a:pt x="8461593" y="0"/>
                  </a:lnTo>
                  <a:lnTo>
                    <a:pt x="8461593" y="15461382"/>
                  </a:lnTo>
                  <a:lnTo>
                    <a:pt x="0" y="15461382"/>
                  </a:lnTo>
                  <a:lnTo>
                    <a:pt x="0" y="0"/>
                  </a:lnTo>
                  <a:close/>
                </a:path>
              </a:pathLst>
            </a:custGeom>
            <a: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p:spPr>
          <p:txBody>
            <a:bodyPr/>
            <a:lstStyle/>
            <a:p>
              <a:endParaRPr lang="en-AU"/>
            </a:p>
          </p:txBody>
        </p:sp>
        <p:sp>
          <p:nvSpPr>
            <p:cNvPr id="7" name="Freeform 5">
              <a:extLst>
                <a:ext uri="{FF2B5EF4-FFF2-40B4-BE49-F238E27FC236}">
                  <a16:creationId xmlns:a16="http://schemas.microsoft.com/office/drawing/2014/main" id="{D97C3C10-EA81-F3DF-A40A-6F46C6607E37}"/>
                </a:ext>
              </a:extLst>
            </p:cNvPr>
            <p:cNvSpPr/>
            <p:nvPr/>
          </p:nvSpPr>
          <p:spPr>
            <a:xfrm flipH="1">
              <a:off x="348000" y="4038458"/>
              <a:ext cx="3633786" cy="2934282"/>
            </a:xfrm>
            <a:custGeom>
              <a:avLst/>
              <a:gdLst/>
              <a:ahLst/>
              <a:cxnLst/>
              <a:rect l="l" t="t" r="r" b="b"/>
              <a:pathLst>
                <a:path w="7115170" h="5745500">
                  <a:moveTo>
                    <a:pt x="7115170" y="0"/>
                  </a:moveTo>
                  <a:lnTo>
                    <a:pt x="0" y="0"/>
                  </a:lnTo>
                  <a:lnTo>
                    <a:pt x="0" y="5745500"/>
                  </a:lnTo>
                  <a:lnTo>
                    <a:pt x="7115170" y="5745500"/>
                  </a:lnTo>
                  <a:lnTo>
                    <a:pt x="7115170" y="0"/>
                  </a:lnTo>
                  <a:close/>
                </a:path>
              </a:pathLst>
            </a:cu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txBody>
            <a:bodyPr/>
            <a:lstStyle/>
            <a:p>
              <a:endParaRPr lang="en-AU"/>
            </a:p>
          </p:txBody>
        </p:sp>
      </p:grpSp>
      <p:sp>
        <p:nvSpPr>
          <p:cNvPr id="8" name="Title 7">
            <a:extLst>
              <a:ext uri="{FF2B5EF4-FFF2-40B4-BE49-F238E27FC236}">
                <a16:creationId xmlns:a16="http://schemas.microsoft.com/office/drawing/2014/main" id="{C9405558-3CFA-8DD9-A0D8-988C5416D87C}"/>
              </a:ext>
            </a:extLst>
          </p:cNvPr>
          <p:cNvSpPr txBox="1">
            <a:spLocks noGrp="1"/>
          </p:cNvSpPr>
          <p:nvPr>
            <p:ph type="title" idx="4294967295"/>
          </p:nvPr>
        </p:nvSpPr>
        <p:spPr>
          <a:xfrm>
            <a:off x="2774950" y="220910"/>
            <a:ext cx="7239000" cy="21472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355600" marR="0" lvl="0" indent="0" algn="l" defTabSz="609585" rtl="0" eaLnBrk="1" fontAlgn="auto" latinLnBrk="0" hangingPunct="1">
              <a:lnSpc>
                <a:spcPct val="125000"/>
              </a:lnSpc>
              <a:spcBef>
                <a:spcPts val="0"/>
              </a:spcBef>
              <a:spcAft>
                <a:spcPts val="0"/>
              </a:spcAft>
              <a:buClrTx/>
              <a:buSzTx/>
              <a:buFontTx/>
              <a:buNone/>
              <a:tabLst/>
              <a:defRPr/>
            </a:pPr>
            <a:r>
              <a:rPr kumimoji="0" lang="en-GB" sz="4400" b="0" i="0" u="none" strike="noStrike" kern="1200" cap="none" spc="0" normalizeH="0" baseline="0" noProof="0" dirty="0">
                <a:ln>
                  <a:noFill/>
                </a:ln>
                <a:solidFill>
                  <a:schemeClr val="tx1"/>
                </a:solidFill>
                <a:effectLst/>
                <a:uLnTx/>
                <a:uFillTx/>
                <a:latin typeface="+mn-lt"/>
                <a:ea typeface="+mn-ea"/>
                <a:cs typeface="+mn-cs"/>
              </a:rPr>
              <a:t>I saw a giraffe.</a:t>
            </a:r>
          </a:p>
          <a:p>
            <a:pPr marL="355600" marR="0" lvl="0" indent="0" algn="l" defTabSz="609585" rtl="0" eaLnBrk="1" fontAlgn="auto" latinLnBrk="0" hangingPunct="1">
              <a:lnSpc>
                <a:spcPct val="125000"/>
              </a:lnSpc>
              <a:spcBef>
                <a:spcPts val="0"/>
              </a:spcBef>
              <a:spcAft>
                <a:spcPts val="0"/>
              </a:spcAft>
              <a:buClrTx/>
              <a:buSzTx/>
              <a:buFontTx/>
              <a:buNone/>
              <a:tabLst/>
              <a:defRPr/>
            </a:pPr>
            <a:r>
              <a:rPr kumimoji="0" lang="en-GB" sz="4400" b="0" i="0" u="none" strike="noStrike" kern="1200" cap="none" spc="0" normalizeH="0" baseline="0" noProof="0" dirty="0">
                <a:ln>
                  <a:noFill/>
                </a:ln>
                <a:solidFill>
                  <a:schemeClr val="tx1"/>
                </a:solidFill>
                <a:effectLst/>
                <a:uLnTx/>
                <a:uFillTx/>
                <a:latin typeface="+mn-lt"/>
                <a:ea typeface="+mn-ea"/>
                <a:cs typeface="+mn-cs"/>
              </a:rPr>
              <a:t>I saw a tall giraffe.</a:t>
            </a:r>
          </a:p>
          <a:p>
            <a:pPr marL="355600" marR="0" lvl="0" indent="0" algn="l" defTabSz="609585" rtl="0" eaLnBrk="1" fontAlgn="auto" latinLnBrk="0" hangingPunct="1">
              <a:lnSpc>
                <a:spcPct val="125000"/>
              </a:lnSpc>
              <a:spcBef>
                <a:spcPts val="0"/>
              </a:spcBef>
              <a:spcAft>
                <a:spcPts val="0"/>
              </a:spcAft>
              <a:buClrTx/>
              <a:buSzTx/>
              <a:buFontTx/>
              <a:buNone/>
              <a:tabLst/>
              <a:defRPr/>
            </a:pPr>
            <a:r>
              <a:rPr kumimoji="0" lang="en-GB" sz="4400" b="0" i="0" u="none" strike="noStrike" kern="1200" cap="none" spc="0" normalizeH="0" baseline="0" noProof="0" dirty="0">
                <a:ln>
                  <a:noFill/>
                </a:ln>
                <a:solidFill>
                  <a:schemeClr val="tx1"/>
                </a:solidFill>
                <a:effectLst/>
                <a:uLnTx/>
                <a:uFillTx/>
                <a:latin typeface="+mn-lt"/>
                <a:ea typeface="+mn-ea"/>
                <a:cs typeface="+mn-cs"/>
              </a:rPr>
              <a:t>I saw a tall yellow giraffe. </a:t>
            </a:r>
          </a:p>
        </p:txBody>
      </p:sp>
      <p:sp>
        <p:nvSpPr>
          <p:cNvPr id="2" name="Slide Number Placeholder 1">
            <a:extLst>
              <a:ext uri="{FF2B5EF4-FFF2-40B4-BE49-F238E27FC236}">
                <a16:creationId xmlns:a16="http://schemas.microsoft.com/office/drawing/2014/main" id="{57F6C7B7-7482-8E1F-016E-EEB818310C1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10</a:t>
            </a:fld>
            <a:endParaRPr lang="en-AU"/>
          </a:p>
        </p:txBody>
      </p:sp>
    </p:spTree>
    <p:extLst>
      <p:ext uri="{BB962C8B-B14F-4D97-AF65-F5344CB8AC3E}">
        <p14:creationId xmlns:p14="http://schemas.microsoft.com/office/powerpoint/2010/main" val="929765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285CD4D-A502-0F37-C122-61CD8CC0B0C0}"/>
              </a:ext>
            </a:extLst>
          </p:cNvPr>
          <p:cNvSpPr txBox="1">
            <a:spLocks noGrp="1"/>
          </p:cNvSpPr>
          <p:nvPr>
            <p:ph type="title" idx="4294967295"/>
          </p:nvPr>
        </p:nvSpPr>
        <p:spPr>
          <a:xfrm>
            <a:off x="764299" y="304800"/>
            <a:ext cx="6337300" cy="21472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266700" marR="0" lvl="0" indent="0" algn="l" defTabSz="609585" rtl="0" eaLnBrk="1" fontAlgn="auto" latinLnBrk="0" hangingPunct="1">
              <a:lnSpc>
                <a:spcPct val="125000"/>
              </a:lnSpc>
              <a:spcBef>
                <a:spcPts val="0"/>
              </a:spcBef>
              <a:spcAft>
                <a:spcPts val="0"/>
              </a:spcAft>
              <a:buClrTx/>
              <a:buSzTx/>
              <a:buFontTx/>
              <a:buNone/>
              <a:tabLst/>
              <a:defRPr/>
            </a:pPr>
            <a:r>
              <a:rPr kumimoji="0" lang="en-GB" sz="4400" b="0" i="0" u="none" strike="noStrike" kern="1200" cap="none" spc="0" normalizeH="0" baseline="0" noProof="0" dirty="0">
                <a:ln>
                  <a:noFill/>
                </a:ln>
                <a:solidFill>
                  <a:schemeClr val="tx1"/>
                </a:solidFill>
                <a:effectLst/>
                <a:uLnTx/>
                <a:uFillTx/>
                <a:latin typeface="+mn-lt"/>
                <a:ea typeface="+mn-ea"/>
                <a:cs typeface="+mn-cs"/>
              </a:rPr>
              <a:t>I saw a bear.</a:t>
            </a:r>
          </a:p>
          <a:p>
            <a:pPr marL="266700" marR="0" lvl="0" indent="0" algn="l" defTabSz="609585" rtl="0" eaLnBrk="1" fontAlgn="auto" latinLnBrk="0" hangingPunct="1">
              <a:lnSpc>
                <a:spcPct val="125000"/>
              </a:lnSpc>
              <a:spcBef>
                <a:spcPts val="0"/>
              </a:spcBef>
              <a:spcAft>
                <a:spcPts val="0"/>
              </a:spcAft>
              <a:buClrTx/>
              <a:buSzTx/>
              <a:buFontTx/>
              <a:buNone/>
              <a:tabLst/>
              <a:defRPr/>
            </a:pPr>
            <a:r>
              <a:rPr kumimoji="0" lang="en-GB" sz="4400" b="0" i="0" u="none" strike="noStrike" kern="1200" cap="none" spc="0" normalizeH="0" baseline="0" noProof="0" dirty="0">
                <a:ln>
                  <a:noFill/>
                </a:ln>
                <a:solidFill>
                  <a:schemeClr val="tx1"/>
                </a:solidFill>
                <a:effectLst/>
                <a:uLnTx/>
                <a:uFillTx/>
                <a:latin typeface="+mn-lt"/>
                <a:ea typeface="+mn-ea"/>
                <a:cs typeface="+mn-cs"/>
              </a:rPr>
              <a:t>I saw a big bear.</a:t>
            </a:r>
          </a:p>
          <a:p>
            <a:pPr marL="266700" marR="0" lvl="0" indent="0" algn="l" defTabSz="609585" rtl="0" eaLnBrk="1" fontAlgn="auto" latinLnBrk="0" hangingPunct="1">
              <a:lnSpc>
                <a:spcPct val="125000"/>
              </a:lnSpc>
              <a:spcBef>
                <a:spcPts val="0"/>
              </a:spcBef>
              <a:spcAft>
                <a:spcPts val="0"/>
              </a:spcAft>
              <a:buClrTx/>
              <a:buSzTx/>
              <a:buFontTx/>
              <a:buNone/>
              <a:tabLst/>
              <a:defRPr/>
            </a:pPr>
            <a:r>
              <a:rPr kumimoji="0" lang="en-GB" sz="4400" b="0" i="0" u="none" strike="noStrike" kern="1200" cap="none" spc="0" normalizeH="0" baseline="0" noProof="0" dirty="0">
                <a:ln>
                  <a:noFill/>
                </a:ln>
                <a:solidFill>
                  <a:schemeClr val="tx1"/>
                </a:solidFill>
                <a:effectLst/>
                <a:uLnTx/>
                <a:uFillTx/>
                <a:latin typeface="+mn-lt"/>
                <a:ea typeface="+mn-ea"/>
                <a:cs typeface="+mn-cs"/>
              </a:rPr>
              <a:t>I saw a big black bear. </a:t>
            </a:r>
          </a:p>
        </p:txBody>
      </p:sp>
      <p:grpSp>
        <p:nvGrpSpPr>
          <p:cNvPr id="9" name="Group 8" descr="Two people watch a bear stand on its back legs.">
            <a:extLst>
              <a:ext uri="{FF2B5EF4-FFF2-40B4-BE49-F238E27FC236}">
                <a16:creationId xmlns:a16="http://schemas.microsoft.com/office/drawing/2014/main" id="{CAC00F34-2B24-AADA-8AAC-1D81BF41F01A}"/>
              </a:ext>
            </a:extLst>
          </p:cNvPr>
          <p:cNvGrpSpPr/>
          <p:nvPr/>
        </p:nvGrpSpPr>
        <p:grpSpPr>
          <a:xfrm>
            <a:off x="-60852" y="1290895"/>
            <a:ext cx="12252851" cy="5635248"/>
            <a:chOff x="-60852" y="1290895"/>
            <a:chExt cx="12252851" cy="5635248"/>
          </a:xfrm>
        </p:grpSpPr>
        <p:sp>
          <p:nvSpPr>
            <p:cNvPr id="5" name="Freeform 2">
              <a:extLst>
                <a:ext uri="{FF2B5EF4-FFF2-40B4-BE49-F238E27FC236}">
                  <a16:creationId xmlns:a16="http://schemas.microsoft.com/office/drawing/2014/main" id="{9FC1DD65-93F2-54DE-4E07-2C2CE8A50D31}"/>
                </a:ext>
              </a:extLst>
            </p:cNvPr>
            <p:cNvSpPr/>
            <p:nvPr/>
          </p:nvSpPr>
          <p:spPr>
            <a:xfrm>
              <a:off x="-60852" y="2882900"/>
              <a:ext cx="12252851" cy="4043243"/>
            </a:xfrm>
            <a:custGeom>
              <a:avLst/>
              <a:gdLst/>
              <a:ahLst/>
              <a:cxnLst/>
              <a:rect l="l" t="t" r="r" b="b"/>
              <a:pathLst>
                <a:path w="29341765" h="14621980">
                  <a:moveTo>
                    <a:pt x="0" y="0"/>
                  </a:moveTo>
                  <a:lnTo>
                    <a:pt x="29341766" y="0"/>
                  </a:lnTo>
                  <a:lnTo>
                    <a:pt x="29341766" y="14621980"/>
                  </a:lnTo>
                  <a:lnTo>
                    <a:pt x="0" y="1462198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a:p>
          </p:txBody>
        </p:sp>
        <p:sp>
          <p:nvSpPr>
            <p:cNvPr id="6" name="Freeform 3">
              <a:extLst>
                <a:ext uri="{FF2B5EF4-FFF2-40B4-BE49-F238E27FC236}">
                  <a16:creationId xmlns:a16="http://schemas.microsoft.com/office/drawing/2014/main" id="{CD8490ED-6BC2-B557-A24D-7EFF840CA4D0}"/>
                </a:ext>
              </a:extLst>
            </p:cNvPr>
            <p:cNvSpPr/>
            <p:nvPr/>
          </p:nvSpPr>
          <p:spPr>
            <a:xfrm>
              <a:off x="7926750" y="1290895"/>
              <a:ext cx="3557250" cy="5635248"/>
            </a:xfrm>
            <a:custGeom>
              <a:avLst/>
              <a:gdLst/>
              <a:ahLst/>
              <a:cxnLst/>
              <a:rect l="l" t="t" r="r" b="b"/>
              <a:pathLst>
                <a:path w="9336229" h="14790066">
                  <a:moveTo>
                    <a:pt x="0" y="0"/>
                  </a:moveTo>
                  <a:lnTo>
                    <a:pt x="9336229" y="0"/>
                  </a:lnTo>
                  <a:lnTo>
                    <a:pt x="9336229" y="14790066"/>
                  </a:lnTo>
                  <a:lnTo>
                    <a:pt x="0" y="14790066"/>
                  </a:lnTo>
                  <a:lnTo>
                    <a:pt x="0" y="0"/>
                  </a:lnTo>
                  <a:close/>
                </a:path>
              </a:pathLst>
            </a:custGeom>
            <a: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a:blipFill>
          </p:spPr>
          <p:txBody>
            <a:bodyPr/>
            <a:lstStyle/>
            <a:p>
              <a:endParaRPr lang="en-AU"/>
            </a:p>
          </p:txBody>
        </p:sp>
        <p:sp>
          <p:nvSpPr>
            <p:cNvPr id="7" name="Freeform 4">
              <a:extLst>
                <a:ext uri="{FF2B5EF4-FFF2-40B4-BE49-F238E27FC236}">
                  <a16:creationId xmlns:a16="http://schemas.microsoft.com/office/drawing/2014/main" id="{7DCE9DA4-5089-4202-37FE-F0867B759FF9}"/>
                </a:ext>
              </a:extLst>
            </p:cNvPr>
            <p:cNvSpPr/>
            <p:nvPr/>
          </p:nvSpPr>
          <p:spPr>
            <a:xfrm flipH="1">
              <a:off x="360000" y="3595515"/>
              <a:ext cx="4124617" cy="3330628"/>
            </a:xfrm>
            <a:custGeom>
              <a:avLst/>
              <a:gdLst/>
              <a:ahLst/>
              <a:cxnLst/>
              <a:rect l="l" t="t" r="r" b="b"/>
              <a:pathLst>
                <a:path w="8823633" h="7125084">
                  <a:moveTo>
                    <a:pt x="8823633" y="0"/>
                  </a:moveTo>
                  <a:lnTo>
                    <a:pt x="0" y="0"/>
                  </a:lnTo>
                  <a:lnTo>
                    <a:pt x="0" y="7125084"/>
                  </a:lnTo>
                  <a:lnTo>
                    <a:pt x="8823633" y="7125084"/>
                  </a:lnTo>
                  <a:lnTo>
                    <a:pt x="8823633"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AU"/>
            </a:p>
          </p:txBody>
        </p:sp>
      </p:grpSp>
      <p:sp>
        <p:nvSpPr>
          <p:cNvPr id="2" name="Slide Number Placeholder 1">
            <a:extLst>
              <a:ext uri="{FF2B5EF4-FFF2-40B4-BE49-F238E27FC236}">
                <a16:creationId xmlns:a16="http://schemas.microsoft.com/office/drawing/2014/main" id="{967F2163-DEB0-AB97-36D8-2C6BC6A3909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11</a:t>
            </a:fld>
            <a:endParaRPr lang="en-AU"/>
          </a:p>
        </p:txBody>
      </p:sp>
    </p:spTree>
    <p:extLst>
      <p:ext uri="{BB962C8B-B14F-4D97-AF65-F5344CB8AC3E}">
        <p14:creationId xmlns:p14="http://schemas.microsoft.com/office/powerpoint/2010/main" val="847539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C0FAAEAA-F0BB-4E7E-DF98-CA1E7E42DF7D}"/>
              </a:ext>
            </a:extLst>
          </p:cNvPr>
          <p:cNvSpPr txBox="1">
            <a:spLocks noGrp="1"/>
          </p:cNvSpPr>
          <p:nvPr>
            <p:ph type="title" idx="4294967295"/>
          </p:nvPr>
        </p:nvSpPr>
        <p:spPr>
          <a:xfrm>
            <a:off x="762000" y="676997"/>
            <a:ext cx="6337300" cy="321504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609585" rtl="0" eaLnBrk="1" fontAlgn="auto" latinLnBrk="0" hangingPunct="1">
              <a:lnSpc>
                <a:spcPct val="125000"/>
              </a:lnSpc>
              <a:spcBef>
                <a:spcPts val="0"/>
              </a:spcBef>
              <a:spcAft>
                <a:spcPts val="0"/>
              </a:spcAft>
              <a:buClrTx/>
              <a:buSzTx/>
              <a:buFontTx/>
              <a:buNone/>
              <a:tabLst/>
              <a:defRPr/>
            </a:pPr>
            <a:r>
              <a:rPr kumimoji="0" lang="en-GB" sz="4400" b="0" i="0" u="none" strike="noStrike" kern="1200" cap="none" spc="0" normalizeH="0" baseline="0" noProof="0" dirty="0">
                <a:ln>
                  <a:noFill/>
                </a:ln>
                <a:solidFill>
                  <a:schemeClr val="tx1"/>
                </a:solidFill>
                <a:effectLst/>
                <a:uLnTx/>
                <a:uFillTx/>
                <a:latin typeface="+mn-lt"/>
                <a:ea typeface="+mn-ea"/>
                <a:cs typeface="+mn-cs"/>
              </a:rPr>
              <a:t>I saw a crocodile.</a:t>
            </a:r>
          </a:p>
          <a:p>
            <a:pPr marL="0" marR="0" lvl="0" indent="0" algn="l" defTabSz="609585" rtl="0" eaLnBrk="1" fontAlgn="auto" latinLnBrk="0" hangingPunct="1">
              <a:lnSpc>
                <a:spcPct val="125000"/>
              </a:lnSpc>
              <a:spcBef>
                <a:spcPts val="0"/>
              </a:spcBef>
              <a:spcAft>
                <a:spcPts val="0"/>
              </a:spcAft>
              <a:buClrTx/>
              <a:buSzTx/>
              <a:buFontTx/>
              <a:buNone/>
              <a:tabLst/>
              <a:defRPr/>
            </a:pPr>
            <a:r>
              <a:rPr kumimoji="0" lang="en-GB" sz="4400" b="0" i="0" u="none" strike="noStrike" kern="1200" cap="none" spc="0" normalizeH="0" baseline="0" noProof="0" dirty="0">
                <a:ln>
                  <a:noFill/>
                </a:ln>
                <a:solidFill>
                  <a:schemeClr val="tx1"/>
                </a:solidFill>
                <a:effectLst/>
                <a:uLnTx/>
                <a:uFillTx/>
                <a:latin typeface="+mn-lt"/>
                <a:ea typeface="+mn-ea"/>
                <a:cs typeface="+mn-cs"/>
              </a:rPr>
              <a:t>I saw a big crocodile.</a:t>
            </a:r>
          </a:p>
          <a:p>
            <a:pPr marL="0" marR="0" lvl="0" indent="0" algn="l" defTabSz="609585" rtl="0" eaLnBrk="1" fontAlgn="auto" latinLnBrk="0" hangingPunct="1">
              <a:lnSpc>
                <a:spcPct val="125000"/>
              </a:lnSpc>
              <a:spcBef>
                <a:spcPts val="0"/>
              </a:spcBef>
              <a:spcAft>
                <a:spcPts val="0"/>
              </a:spcAft>
              <a:buClrTx/>
              <a:buSzTx/>
              <a:buFontTx/>
              <a:buNone/>
              <a:tabLst/>
              <a:defRPr/>
            </a:pPr>
            <a:r>
              <a:rPr kumimoji="0" lang="en-GB" sz="4400" b="0" i="0" u="none" strike="noStrike" kern="1200" cap="none" spc="0" normalizeH="0" baseline="0" noProof="0" dirty="0">
                <a:ln>
                  <a:noFill/>
                </a:ln>
                <a:solidFill>
                  <a:schemeClr val="tx1"/>
                </a:solidFill>
                <a:effectLst/>
                <a:uLnTx/>
                <a:uFillTx/>
                <a:latin typeface="+mn-lt"/>
                <a:ea typeface="+mn-ea"/>
                <a:cs typeface="+mn-cs"/>
              </a:rPr>
              <a:t>I saw a big green crocodile. </a:t>
            </a:r>
          </a:p>
        </p:txBody>
      </p:sp>
      <p:sp>
        <p:nvSpPr>
          <p:cNvPr id="6" name="Freeform 2" descr="A crocodile laying by a pond.">
            <a:extLst>
              <a:ext uri="{FF2B5EF4-FFF2-40B4-BE49-F238E27FC236}">
                <a16:creationId xmlns:a16="http://schemas.microsoft.com/office/drawing/2014/main" id="{AA8A2551-EE6E-AF9D-75F5-74F3EB1E84D9}"/>
              </a:ext>
            </a:extLst>
          </p:cNvPr>
          <p:cNvSpPr/>
          <p:nvPr/>
        </p:nvSpPr>
        <p:spPr>
          <a:xfrm>
            <a:off x="3620052" y="676997"/>
            <a:ext cx="8223948" cy="5839003"/>
          </a:xfrm>
          <a:custGeom>
            <a:avLst/>
            <a:gdLst/>
            <a:ahLst/>
            <a:cxnLst/>
            <a:rect l="l" t="t" r="r" b="b"/>
            <a:pathLst>
              <a:path w="24666100" h="17512931">
                <a:moveTo>
                  <a:pt x="0" y="0"/>
                </a:moveTo>
                <a:lnTo>
                  <a:pt x="24666100" y="0"/>
                </a:lnTo>
                <a:lnTo>
                  <a:pt x="24666100" y="17512931"/>
                </a:lnTo>
                <a:lnTo>
                  <a:pt x="0" y="17512931"/>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en-AU"/>
          </a:p>
        </p:txBody>
      </p:sp>
      <p:sp>
        <p:nvSpPr>
          <p:cNvPr id="2" name="Slide Number Placeholder 1">
            <a:extLst>
              <a:ext uri="{FF2B5EF4-FFF2-40B4-BE49-F238E27FC236}">
                <a16:creationId xmlns:a16="http://schemas.microsoft.com/office/drawing/2014/main" id="{7528CC52-EE18-2233-71E2-6A9584B1174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12</a:t>
            </a:fld>
            <a:endParaRPr lang="en-AU"/>
          </a:p>
        </p:txBody>
      </p:sp>
    </p:spTree>
    <p:extLst>
      <p:ext uri="{BB962C8B-B14F-4D97-AF65-F5344CB8AC3E}">
        <p14:creationId xmlns:p14="http://schemas.microsoft.com/office/powerpoint/2010/main" val="2910219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descr="A group of animals including a monkey, a cheetah, a tiger, a bear, a peacock, a giraffe, a lion, a deer and an elephant.">
            <a:extLst>
              <a:ext uri="{FF2B5EF4-FFF2-40B4-BE49-F238E27FC236}">
                <a16:creationId xmlns:a16="http://schemas.microsoft.com/office/drawing/2014/main" id="{9F43CA6A-B30E-DD8A-2030-B808796B174E}"/>
              </a:ext>
            </a:extLst>
          </p:cNvPr>
          <p:cNvGrpSpPr/>
          <p:nvPr/>
        </p:nvGrpSpPr>
        <p:grpSpPr>
          <a:xfrm>
            <a:off x="2575" y="22997"/>
            <a:ext cx="10350856" cy="6851104"/>
            <a:chOff x="2575" y="22997"/>
            <a:chExt cx="10350856" cy="6851104"/>
          </a:xfrm>
        </p:grpSpPr>
        <p:sp>
          <p:nvSpPr>
            <p:cNvPr id="9" name="Freeform 8">
              <a:extLst>
                <a:ext uri="{FF2B5EF4-FFF2-40B4-BE49-F238E27FC236}">
                  <a16:creationId xmlns:a16="http://schemas.microsoft.com/office/drawing/2014/main" id="{1285EA5A-695A-6715-A14D-C8B50A3164A5}"/>
                </a:ext>
              </a:extLst>
            </p:cNvPr>
            <p:cNvSpPr/>
            <p:nvPr/>
          </p:nvSpPr>
          <p:spPr>
            <a:xfrm>
              <a:off x="2575" y="22997"/>
              <a:ext cx="4912325" cy="4049397"/>
            </a:xfrm>
            <a:custGeom>
              <a:avLst/>
              <a:gdLst/>
              <a:ahLst/>
              <a:cxnLst/>
              <a:rect l="l" t="t" r="r" b="b"/>
              <a:pathLst>
                <a:path w="12009317" h="11018549">
                  <a:moveTo>
                    <a:pt x="0" y="0"/>
                  </a:moveTo>
                  <a:lnTo>
                    <a:pt x="12009317" y="0"/>
                  </a:lnTo>
                  <a:lnTo>
                    <a:pt x="12009317" y="11018549"/>
                  </a:lnTo>
                  <a:lnTo>
                    <a:pt x="0" y="11018549"/>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en-AU"/>
            </a:p>
          </p:txBody>
        </p:sp>
        <p:sp>
          <p:nvSpPr>
            <p:cNvPr id="6" name="Freeform 5">
              <a:extLst>
                <a:ext uri="{FF2B5EF4-FFF2-40B4-BE49-F238E27FC236}">
                  <a16:creationId xmlns:a16="http://schemas.microsoft.com/office/drawing/2014/main" id="{A102F98E-AF97-E36F-9388-FD51B260AF0E}"/>
                </a:ext>
              </a:extLst>
            </p:cNvPr>
            <p:cNvSpPr/>
            <p:nvPr/>
          </p:nvSpPr>
          <p:spPr>
            <a:xfrm>
              <a:off x="4301916" y="844293"/>
              <a:ext cx="3289823" cy="6011304"/>
            </a:xfrm>
            <a:custGeom>
              <a:avLst/>
              <a:gdLst/>
              <a:ahLst/>
              <a:cxnLst/>
              <a:rect l="l" t="t" r="r" b="b"/>
              <a:pathLst>
                <a:path w="8495130" h="15522662">
                  <a:moveTo>
                    <a:pt x="0" y="0"/>
                  </a:moveTo>
                  <a:lnTo>
                    <a:pt x="8495130" y="0"/>
                  </a:lnTo>
                  <a:lnTo>
                    <a:pt x="8495130" y="15522662"/>
                  </a:lnTo>
                  <a:lnTo>
                    <a:pt x="0" y="1552266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sp>
          <p:nvSpPr>
            <p:cNvPr id="10" name="Freeform 10">
              <a:extLst>
                <a:ext uri="{FF2B5EF4-FFF2-40B4-BE49-F238E27FC236}">
                  <a16:creationId xmlns:a16="http://schemas.microsoft.com/office/drawing/2014/main" id="{A60D4916-569E-27C3-0AF6-1A9D2730FFF1}"/>
                </a:ext>
              </a:extLst>
            </p:cNvPr>
            <p:cNvSpPr/>
            <p:nvPr/>
          </p:nvSpPr>
          <p:spPr>
            <a:xfrm flipH="1">
              <a:off x="6096000" y="2001096"/>
              <a:ext cx="4257431" cy="4856904"/>
            </a:xfrm>
            <a:custGeom>
              <a:avLst/>
              <a:gdLst/>
              <a:ahLst/>
              <a:cxnLst/>
              <a:rect l="l" t="t" r="r" b="b"/>
              <a:pathLst>
                <a:path w="8411657" h="9939920">
                  <a:moveTo>
                    <a:pt x="0" y="0"/>
                  </a:moveTo>
                  <a:lnTo>
                    <a:pt x="8411658" y="0"/>
                  </a:lnTo>
                  <a:lnTo>
                    <a:pt x="8411658" y="9939920"/>
                  </a:lnTo>
                  <a:lnTo>
                    <a:pt x="0" y="9939920"/>
                  </a:lnTo>
                  <a:lnTo>
                    <a:pt x="0" y="0"/>
                  </a:lnTo>
                  <a:close/>
                </a:path>
              </a:pathLst>
            </a:custGeom>
            <a:blipFill>
              <a:blip r:embed="rId5" cstate="screen">
                <a:extLst>
                  <a:ext uri="{28A0092B-C50C-407E-A947-70E740481C1C}">
                    <a14:useLocalDpi xmlns:a14="http://schemas.microsoft.com/office/drawing/2010/main"/>
                  </a:ext>
                </a:extLst>
              </a:blip>
              <a:stretch>
                <a:fillRect t="1"/>
              </a:stretch>
            </a:blipFill>
          </p:spPr>
          <p:txBody>
            <a:bodyPr/>
            <a:lstStyle/>
            <a:p>
              <a:endParaRPr lang="en-AU"/>
            </a:p>
          </p:txBody>
        </p:sp>
        <p:sp>
          <p:nvSpPr>
            <p:cNvPr id="5" name="Freeform 4">
              <a:extLst>
                <a:ext uri="{FF2B5EF4-FFF2-40B4-BE49-F238E27FC236}">
                  <a16:creationId xmlns:a16="http://schemas.microsoft.com/office/drawing/2014/main" id="{48B0FA04-6007-8142-38B9-8B5F68C7B9DE}"/>
                </a:ext>
              </a:extLst>
            </p:cNvPr>
            <p:cNvSpPr/>
            <p:nvPr/>
          </p:nvSpPr>
          <p:spPr>
            <a:xfrm>
              <a:off x="4009402" y="3452974"/>
              <a:ext cx="2150040" cy="3406003"/>
            </a:xfrm>
            <a:custGeom>
              <a:avLst/>
              <a:gdLst/>
              <a:ahLst/>
              <a:cxnLst/>
              <a:rect l="l" t="t" r="r" b="b"/>
              <a:pathLst>
                <a:path w="7169918" h="11358285">
                  <a:moveTo>
                    <a:pt x="0" y="0"/>
                  </a:moveTo>
                  <a:lnTo>
                    <a:pt x="7169917" y="0"/>
                  </a:lnTo>
                  <a:lnTo>
                    <a:pt x="7169917" y="11358285"/>
                  </a:lnTo>
                  <a:lnTo>
                    <a:pt x="0" y="11358285"/>
                  </a:lnTo>
                  <a:lnTo>
                    <a:pt x="0" y="0"/>
                  </a:lnTo>
                  <a:close/>
                </a:path>
              </a:pathLst>
            </a:custGeom>
            <a: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a:blipFill>
          </p:spPr>
          <p:txBody>
            <a:bodyPr/>
            <a:lstStyle/>
            <a:p>
              <a:endParaRPr lang="en-AU"/>
            </a:p>
          </p:txBody>
        </p:sp>
        <p:sp>
          <p:nvSpPr>
            <p:cNvPr id="12" name="Freeform 3">
              <a:extLst>
                <a:ext uri="{FF2B5EF4-FFF2-40B4-BE49-F238E27FC236}">
                  <a16:creationId xmlns:a16="http://schemas.microsoft.com/office/drawing/2014/main" id="{F3030F8F-71BE-22F3-81DF-17519C096031}"/>
                </a:ext>
              </a:extLst>
            </p:cNvPr>
            <p:cNvSpPr/>
            <p:nvPr/>
          </p:nvSpPr>
          <p:spPr>
            <a:xfrm>
              <a:off x="6780438" y="4950814"/>
              <a:ext cx="1252541" cy="1923287"/>
            </a:xfrm>
            <a:custGeom>
              <a:avLst/>
              <a:gdLst/>
              <a:ahLst/>
              <a:cxnLst/>
              <a:rect l="l" t="t" r="r" b="b"/>
              <a:pathLst>
                <a:path w="2935644" h="4507706">
                  <a:moveTo>
                    <a:pt x="0" y="0"/>
                  </a:moveTo>
                  <a:lnTo>
                    <a:pt x="2935644" y="0"/>
                  </a:lnTo>
                  <a:lnTo>
                    <a:pt x="2935644" y="4507707"/>
                  </a:lnTo>
                  <a:lnTo>
                    <a:pt x="0" y="4507707"/>
                  </a:lnTo>
                  <a:lnTo>
                    <a:pt x="0" y="0"/>
                  </a:lnTo>
                  <a:close/>
                </a:path>
              </a:pathLst>
            </a:custGeom>
            <a: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a:blipFill>
          </p:spPr>
          <p:txBody>
            <a:bodyPr/>
            <a:lstStyle/>
            <a:p>
              <a:endParaRPr lang="en-AU"/>
            </a:p>
          </p:txBody>
        </p:sp>
        <p:sp>
          <p:nvSpPr>
            <p:cNvPr id="13" name="Freeform 3">
              <a:extLst>
                <a:ext uri="{FF2B5EF4-FFF2-40B4-BE49-F238E27FC236}">
                  <a16:creationId xmlns:a16="http://schemas.microsoft.com/office/drawing/2014/main" id="{64827D02-8DD6-7D2C-0DD7-8B784F12FDBF}"/>
                </a:ext>
              </a:extLst>
            </p:cNvPr>
            <p:cNvSpPr/>
            <p:nvPr/>
          </p:nvSpPr>
          <p:spPr>
            <a:xfrm flipH="1">
              <a:off x="5394751" y="4817628"/>
              <a:ext cx="2283358" cy="2037970"/>
            </a:xfrm>
            <a:custGeom>
              <a:avLst/>
              <a:gdLst/>
              <a:ahLst/>
              <a:cxnLst/>
              <a:rect l="l" t="t" r="r" b="b"/>
              <a:pathLst>
                <a:path w="10162928" h="11419020">
                  <a:moveTo>
                    <a:pt x="10162928" y="0"/>
                  </a:moveTo>
                  <a:lnTo>
                    <a:pt x="0" y="0"/>
                  </a:lnTo>
                  <a:lnTo>
                    <a:pt x="0" y="11419020"/>
                  </a:lnTo>
                  <a:lnTo>
                    <a:pt x="10162928" y="11419020"/>
                  </a:lnTo>
                  <a:lnTo>
                    <a:pt x="10162928" y="0"/>
                  </a:lnTo>
                  <a:close/>
                </a:path>
              </a:pathLst>
            </a:custGeom>
            <a: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b="-25889"/>
              </a:stretch>
            </a:blipFill>
          </p:spPr>
          <p:txBody>
            <a:bodyPr/>
            <a:lstStyle/>
            <a:p>
              <a:endParaRPr lang="en-AU"/>
            </a:p>
          </p:txBody>
        </p:sp>
        <p:sp>
          <p:nvSpPr>
            <p:cNvPr id="8" name="Freeform 7">
              <a:extLst>
                <a:ext uri="{FF2B5EF4-FFF2-40B4-BE49-F238E27FC236}">
                  <a16:creationId xmlns:a16="http://schemas.microsoft.com/office/drawing/2014/main" id="{767B151B-601D-6AE1-6E94-B4CFDD2494A8}"/>
                </a:ext>
              </a:extLst>
            </p:cNvPr>
            <p:cNvSpPr/>
            <p:nvPr/>
          </p:nvSpPr>
          <p:spPr>
            <a:xfrm flipH="1">
              <a:off x="4451715" y="5868398"/>
              <a:ext cx="1370818" cy="964202"/>
            </a:xfrm>
            <a:custGeom>
              <a:avLst/>
              <a:gdLst/>
              <a:ahLst/>
              <a:cxnLst/>
              <a:rect l="l" t="t" r="r" b="b"/>
              <a:pathLst>
                <a:path w="6106494" h="4793598">
                  <a:moveTo>
                    <a:pt x="0" y="0"/>
                  </a:moveTo>
                  <a:lnTo>
                    <a:pt x="6106494" y="0"/>
                  </a:lnTo>
                  <a:lnTo>
                    <a:pt x="6106494" y="4793598"/>
                  </a:lnTo>
                  <a:lnTo>
                    <a:pt x="0" y="4793598"/>
                  </a:lnTo>
                  <a:lnTo>
                    <a:pt x="0" y="0"/>
                  </a:lnTo>
                  <a:close/>
                </a:path>
              </a:pathLst>
            </a:custGeom>
            <a:blipFill>
              <a:blip r:embed="rId12" cstate="screen">
                <a:extLst>
                  <a:ext uri="{28A0092B-C50C-407E-A947-70E740481C1C}">
                    <a14:useLocalDpi xmlns:a14="http://schemas.microsoft.com/office/drawing/2010/main"/>
                  </a:ext>
                </a:extLst>
              </a:blip>
              <a:stretch>
                <a:fillRect/>
              </a:stretch>
            </a:blipFill>
          </p:spPr>
          <p:txBody>
            <a:bodyPr/>
            <a:lstStyle/>
            <a:p>
              <a:endParaRPr lang="en-AU"/>
            </a:p>
          </p:txBody>
        </p:sp>
        <p:sp>
          <p:nvSpPr>
            <p:cNvPr id="7" name="Freeform 6">
              <a:extLst>
                <a:ext uri="{FF2B5EF4-FFF2-40B4-BE49-F238E27FC236}">
                  <a16:creationId xmlns:a16="http://schemas.microsoft.com/office/drawing/2014/main" id="{CC1923CE-0254-3EA0-76F1-7168536CDCB5}"/>
                </a:ext>
              </a:extLst>
            </p:cNvPr>
            <p:cNvSpPr/>
            <p:nvPr/>
          </p:nvSpPr>
          <p:spPr>
            <a:xfrm>
              <a:off x="2430466" y="4149358"/>
              <a:ext cx="2738019" cy="2706239"/>
            </a:xfrm>
            <a:custGeom>
              <a:avLst/>
              <a:gdLst/>
              <a:ahLst/>
              <a:cxnLst/>
              <a:rect l="l" t="t" r="r" b="b"/>
              <a:pathLst>
                <a:path w="8310754" h="8455197">
                  <a:moveTo>
                    <a:pt x="0" y="0"/>
                  </a:moveTo>
                  <a:lnTo>
                    <a:pt x="8310755" y="0"/>
                  </a:lnTo>
                  <a:lnTo>
                    <a:pt x="8310755" y="8455197"/>
                  </a:lnTo>
                  <a:lnTo>
                    <a:pt x="0" y="8455197"/>
                  </a:lnTo>
                  <a:lnTo>
                    <a:pt x="0" y="0"/>
                  </a:lnTo>
                  <a:close/>
                </a:path>
              </a:pathLst>
            </a:custGeom>
            <a:blipFill>
              <a:blip r:embed="rId13" cstate="screen">
                <a:extLst>
                  <a:ext uri="{BEBA8EAE-BF5A-486C-A8C5-ECC9F3942E4B}">
                    <a14:imgProps xmlns:a14="http://schemas.microsoft.com/office/drawing/2010/main">
                      <a14:imgLayer r:embed="rId14">
                        <a14:imgEffect>
                          <a14:backgroundRemoval t="10287" b="100000" l="2875" r="90000">
                            <a14:foregroundMark x1="18917" y1="68002" x2="14208" y2="76391"/>
                            <a14:foregroundMark x1="5917" y1="74578" x2="5917" y2="74578"/>
                            <a14:foregroundMark x1="2875" y1="70953" x2="8083" y2="76054"/>
                            <a14:foregroundMark x1="27208" y1="94140" x2="27208" y2="94140"/>
                            <a14:foregroundMark x1="24500" y1="94309" x2="27208" y2="94857"/>
                            <a14:foregroundMark x1="56042" y1="98862" x2="55542" y2="99916"/>
                            <a14:backgroundMark x1="13125" y1="46838" x2="13125" y2="46838"/>
                            <a14:backgroundMark x1="12250" y1="42454" x2="12792" y2="37690"/>
                            <a14:backgroundMark x1="14750" y1="31492" x2="30917" y2="17791"/>
                            <a14:backgroundMark x1="30917" y1="17791" x2="31167" y2="17791"/>
                            <a14:backgroundMark x1="79542" y1="76939" x2="80625" y2="78415"/>
                            <a14:backgroundMark x1="6292" y1="38786" x2="9708" y2="44266"/>
                            <a14:backgroundMark x1="15792" y1="55185" x2="15083" y2="53246"/>
                            <a14:backgroundMark x1="15667" y1="63954" x2="16250" y2="62943"/>
                            <a14:backgroundMark x1="14333" y1="69899" x2="12292" y2="69772"/>
                            <a14:backgroundMark x1="43792" y1="75253" x2="43083" y2="76476"/>
                            <a14:backgroundMark x1="30833" y1="77825" x2="30833" y2="77825"/>
                            <a14:backgroundMark x1="44042" y1="72597" x2="44042" y2="72597"/>
                            <a14:backgroundMark x1="44542" y1="72091" x2="43708" y2="73061"/>
                            <a14:backgroundMark x1="30833" y1="77192" x2="30708" y2="78288"/>
                            <a14:backgroundMark x1="30208" y1="81956" x2="30583" y2="85835"/>
                            <a14:backgroundMark x1="79792" y1="69309" x2="76167" y2="79637"/>
                            <a14:backgroundMark x1="21083" y1="76602" x2="12542" y2="83052"/>
                            <a14:backgroundMark x1="21458" y1="71585" x2="21333" y2="72218"/>
                            <a14:backgroundMark x1="9708" y1="38069" x2="14042" y2="31155"/>
                            <a14:backgroundMark x1="17125" y1="41737" x2="17125" y2="30607"/>
                            <a14:backgroundMark x1="47792" y1="23820" x2="50833" y2="21079"/>
                            <a14:backgroundMark x1="50833" y1="25843" x2="50833" y2="25843"/>
                            <a14:backgroundMark x1="32625" y1="70405" x2="32625" y2="70405"/>
                            <a14:backgroundMark x1="21625" y1="71290" x2="21625" y2="71838"/>
                          </a14:backgroundRemoval>
                        </a14:imgEffect>
                      </a14:imgLayer>
                    </a14:imgProps>
                  </a:ext>
                  <a:ext uri="{28A0092B-C50C-407E-A947-70E740481C1C}">
                    <a14:useLocalDpi xmlns:a14="http://schemas.microsoft.com/office/drawing/2010/main"/>
                  </a:ext>
                </a:extLst>
              </a:blip>
              <a:stretch>
                <a:fillRect/>
              </a:stretch>
            </a:blipFill>
          </p:spPr>
          <p:txBody>
            <a:bodyPr/>
            <a:lstStyle/>
            <a:p>
              <a:endParaRPr lang="en-AU"/>
            </a:p>
          </p:txBody>
        </p:sp>
        <p:sp>
          <p:nvSpPr>
            <p:cNvPr id="11" name="Freeform 2">
              <a:extLst>
                <a:ext uri="{FF2B5EF4-FFF2-40B4-BE49-F238E27FC236}">
                  <a16:creationId xmlns:a16="http://schemas.microsoft.com/office/drawing/2014/main" id="{30908CAE-F37F-C907-AAFB-599405B97DD2}"/>
                </a:ext>
              </a:extLst>
            </p:cNvPr>
            <p:cNvSpPr/>
            <p:nvPr/>
          </p:nvSpPr>
          <p:spPr>
            <a:xfrm flipH="1">
              <a:off x="1849288" y="5517071"/>
              <a:ext cx="2411109" cy="1341906"/>
            </a:xfrm>
            <a:custGeom>
              <a:avLst/>
              <a:gdLst/>
              <a:ahLst/>
              <a:cxnLst/>
              <a:rect l="l" t="t" r="r" b="b"/>
              <a:pathLst>
                <a:path w="16576995" h="12453467">
                  <a:moveTo>
                    <a:pt x="0" y="0"/>
                  </a:moveTo>
                  <a:lnTo>
                    <a:pt x="16576995" y="0"/>
                  </a:lnTo>
                  <a:lnTo>
                    <a:pt x="16576995" y="12453467"/>
                  </a:lnTo>
                  <a:lnTo>
                    <a:pt x="0" y="12453467"/>
                  </a:lnTo>
                  <a:lnTo>
                    <a:pt x="0" y="0"/>
                  </a:lnTo>
                  <a:close/>
                </a:path>
              </a:pathLst>
            </a:custGeom>
            <a: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b="-34983"/>
              </a:stretch>
            </a:blipFill>
          </p:spPr>
          <p:txBody>
            <a:bodyPr/>
            <a:lstStyle/>
            <a:p>
              <a:endParaRPr lang="en-AU"/>
            </a:p>
          </p:txBody>
        </p:sp>
      </p:grpSp>
      <p:sp>
        <p:nvSpPr>
          <p:cNvPr id="14" name="Title 13">
            <a:extLst>
              <a:ext uri="{FF2B5EF4-FFF2-40B4-BE49-F238E27FC236}">
                <a16:creationId xmlns:a16="http://schemas.microsoft.com/office/drawing/2014/main" id="{2055E165-B04D-E080-9B96-B7529B635C13}"/>
              </a:ext>
            </a:extLst>
          </p:cNvPr>
          <p:cNvSpPr txBox="1">
            <a:spLocks noGrp="1"/>
          </p:cNvSpPr>
          <p:nvPr>
            <p:ph type="title" idx="4294967295"/>
          </p:nvPr>
        </p:nvSpPr>
        <p:spPr>
          <a:xfrm>
            <a:off x="5822533" y="188562"/>
            <a:ext cx="5057201" cy="21472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609585" rtl="0" eaLnBrk="1" fontAlgn="auto" latinLnBrk="0" hangingPunct="1">
              <a:lnSpc>
                <a:spcPct val="125000"/>
              </a:lnSpc>
              <a:spcBef>
                <a:spcPts val="0"/>
              </a:spcBef>
              <a:spcAft>
                <a:spcPts val="0"/>
              </a:spcAft>
              <a:buClrTx/>
              <a:buSzTx/>
              <a:buFontTx/>
              <a:buNone/>
              <a:tabLst/>
              <a:defRPr/>
            </a:pPr>
            <a:r>
              <a:rPr kumimoji="0" lang="en-GB" sz="4400" b="0" i="0" u="none" strike="noStrike" kern="1200" cap="none" spc="0" normalizeH="0" baseline="0" noProof="0" dirty="0">
                <a:ln>
                  <a:noFill/>
                </a:ln>
                <a:solidFill>
                  <a:schemeClr val="tx1"/>
                </a:solidFill>
                <a:effectLst/>
                <a:uLnTx/>
                <a:uFillTx/>
                <a:latin typeface="+mn-lt"/>
                <a:ea typeface="+mn-ea"/>
                <a:cs typeface="+mn-cs"/>
              </a:rPr>
              <a:t>So many animals in the jungle!</a:t>
            </a:r>
          </a:p>
        </p:txBody>
      </p:sp>
      <p:sp>
        <p:nvSpPr>
          <p:cNvPr id="2" name="Slide Number Placeholder 1">
            <a:extLst>
              <a:ext uri="{FF2B5EF4-FFF2-40B4-BE49-F238E27FC236}">
                <a16:creationId xmlns:a16="http://schemas.microsoft.com/office/drawing/2014/main" id="{2AF1EDE7-276F-C33D-4CA3-B014F013E0A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13</a:t>
            </a:fld>
            <a:r>
              <a:rPr lang="en-AU" dirty="0"/>
              <a:t> </a:t>
            </a:r>
          </a:p>
        </p:txBody>
      </p:sp>
    </p:spTree>
    <p:extLst>
      <p:ext uri="{BB962C8B-B14F-4D97-AF65-F5344CB8AC3E}">
        <p14:creationId xmlns:p14="http://schemas.microsoft.com/office/powerpoint/2010/main" val="656787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146F84-0A22-2DEF-978C-013AB2B0CDA6}"/>
              </a:ext>
            </a:extLst>
          </p:cNvPr>
          <p:cNvSpPr>
            <a:spLocks noGrp="1"/>
          </p:cNvSpPr>
          <p:nvPr>
            <p:ph type="title"/>
          </p:nvPr>
        </p:nvSpPr>
        <p:spPr>
          <a:xfrm>
            <a:off x="360000" y="360000"/>
            <a:ext cx="10080000" cy="537467"/>
          </a:xfrm>
        </p:spPr>
        <p:txBody>
          <a:bodyPr/>
          <a:lstStyle/>
          <a:p>
            <a:r>
              <a:rPr lang="en-AU" dirty="0"/>
              <a:t>Copyright</a:t>
            </a:r>
          </a:p>
        </p:txBody>
      </p:sp>
      <p:sp>
        <p:nvSpPr>
          <p:cNvPr id="7" name="Text Placeholder 6">
            <a:extLst>
              <a:ext uri="{FF2B5EF4-FFF2-40B4-BE49-F238E27FC236}">
                <a16:creationId xmlns:a16="http://schemas.microsoft.com/office/drawing/2014/main" id="{E762E711-B51D-9854-C2DD-A164FE59F882}"/>
              </a:ext>
            </a:extLst>
          </p:cNvPr>
          <p:cNvSpPr>
            <a:spLocks noGrp="1"/>
          </p:cNvSpPr>
          <p:nvPr>
            <p:ph type="body" sz="quarter" idx="18"/>
          </p:nvPr>
        </p:nvSpPr>
        <p:spPr/>
        <p:txBody>
          <a:bodyPr/>
          <a:lstStyle/>
          <a:p>
            <a:r>
              <a:rPr lang="en-AU" dirty="0">
                <a:latin typeface="Public Sans Light" pitchFamily="2" charset="0"/>
                <a:hlinkClick r:id="rId2">
                  <a:extLst>
                    <a:ext uri="{A12FA001-AC4F-418D-AE19-62706E023703}">
                      <ahyp:hlinkClr xmlns:ahyp="http://schemas.microsoft.com/office/drawing/2018/hyperlinkcolor" val="tx"/>
                    </a:ext>
                  </a:extLst>
                </a:hlinkClick>
              </a:rPr>
              <a:t>© </a:t>
            </a:r>
            <a:r>
              <a:rPr lang="en-AU" dirty="0">
                <a:hlinkClick r:id="rId2">
                  <a:extLst>
                    <a:ext uri="{A12FA001-AC4F-418D-AE19-62706E023703}">
                      <ahyp:hlinkClr xmlns:ahyp="http://schemas.microsoft.com/office/drawing/2018/hyperlinkcolor" val="tx"/>
                    </a:ext>
                  </a:extLst>
                </a:hlinkClick>
              </a:rPr>
              <a:t>State of New South Wales (Department of Education), 2023</a:t>
            </a:r>
            <a:endParaRPr lang="en-AU" dirty="0"/>
          </a:p>
        </p:txBody>
      </p:sp>
      <p:sp>
        <p:nvSpPr>
          <p:cNvPr id="8" name="TextBox 7">
            <a:extLst>
              <a:ext uri="{FF2B5EF4-FFF2-40B4-BE49-F238E27FC236}">
                <a16:creationId xmlns:a16="http://schemas.microsoft.com/office/drawing/2014/main" id="{F70BB973-8437-BE43-4C71-6089E7F934FA}"/>
              </a:ext>
            </a:extLst>
          </p:cNvPr>
          <p:cNvSpPr txBox="1"/>
          <p:nvPr/>
        </p:nvSpPr>
        <p:spPr>
          <a:xfrm>
            <a:off x="360000" y="1453575"/>
            <a:ext cx="11484338" cy="5067724"/>
          </a:xfrm>
          <a:prstGeom prst="rect">
            <a:avLst/>
          </a:prstGeom>
          <a:noFill/>
        </p:spPr>
        <p:txBody>
          <a:bodyPr wrap="square" lIns="0" tIns="0" rIns="0" bIns="0" rtlCol="0">
            <a:noAutofit/>
          </a:bodyPr>
          <a:lstStyle/>
          <a:p>
            <a:pPr algn="l">
              <a:lnSpc>
                <a:spcPct val="150000"/>
              </a:lnSpc>
              <a:spcAft>
                <a:spcPts val="600"/>
              </a:spcAft>
            </a:pPr>
            <a:r>
              <a:rPr lang="en-AU" sz="1200" dirty="0">
                <a:solidFill>
                  <a:schemeClr val="bg1"/>
                </a:solidFill>
              </a:rPr>
              <a:t>The copyright material published in this resource is subject to the </a:t>
            </a:r>
            <a:r>
              <a:rPr lang="en-AU" sz="1200" i="1" dirty="0">
                <a:solidFill>
                  <a:schemeClr val="bg1"/>
                </a:solidFill>
              </a:rPr>
              <a:t>Copyright Act 1968</a:t>
            </a:r>
            <a:r>
              <a:rPr lang="en-AU" sz="1200" dirty="0">
                <a:solidFill>
                  <a:schemeClr val="bg1"/>
                </a:solidFill>
              </a:rPr>
              <a:t> (</a:t>
            </a:r>
            <a:r>
              <a:rPr lang="en-AU" sz="1200" dirty="0" err="1">
                <a:solidFill>
                  <a:schemeClr val="bg1"/>
                </a:solidFill>
              </a:rPr>
              <a:t>Cth</a:t>
            </a:r>
            <a:r>
              <a:rPr lang="en-AU" sz="1200" dirty="0">
                <a:solidFill>
                  <a:schemeClr val="bg1"/>
                </a:solidFill>
              </a:rPr>
              <a:t>) and is owned by the NSW Department of Education or, where indicated, by a party other than the NSW Department of Education (third-party material).</a:t>
            </a:r>
          </a:p>
          <a:p>
            <a:pPr algn="l">
              <a:lnSpc>
                <a:spcPct val="150000"/>
              </a:lnSpc>
              <a:spcAft>
                <a:spcPts val="600"/>
              </a:spcAft>
            </a:pPr>
            <a:r>
              <a:rPr lang="en-AU" sz="1200" dirty="0">
                <a:solidFill>
                  <a:schemeClr val="bg1"/>
                </a:solidFill>
              </a:rPr>
              <a:t>Copyright material available in this resource and owned by the NSW Department of Education is licensed under a </a:t>
            </a:r>
            <a:r>
              <a:rPr lang="en-AU" sz="1200" dirty="0">
                <a:solidFill>
                  <a:schemeClr val="accent4"/>
                </a:solidFill>
                <a:hlinkClick r:id="rId3">
                  <a:extLst>
                    <a:ext uri="{A12FA001-AC4F-418D-AE19-62706E023703}">
                      <ahyp:hlinkClr xmlns:ahyp="http://schemas.microsoft.com/office/drawing/2018/hyperlinkcolor" val="tx"/>
                    </a:ext>
                  </a:extLst>
                </a:hlinkClick>
              </a:rPr>
              <a:t>Creative Commons Attribution 4.0 International (CC BY 4.0) licence</a:t>
            </a:r>
            <a:r>
              <a:rPr lang="en-AU" sz="1200" dirty="0">
                <a:solidFill>
                  <a:schemeClr val="bg1"/>
                </a:solidFill>
              </a:rPr>
              <a:t>.</a:t>
            </a:r>
          </a:p>
          <a:p>
            <a:pPr algn="l">
              <a:lnSpc>
                <a:spcPct val="150000"/>
              </a:lnSpc>
              <a:spcAft>
                <a:spcPts val="600"/>
              </a:spcAft>
            </a:pPr>
            <a:r>
              <a:rPr lang="en-AU" sz="1200" dirty="0">
                <a:solidFill>
                  <a:schemeClr val="bg1"/>
                </a:solidFill>
              </a:rPr>
              <a:t>This licence allows you to share and adapt the material for any purpose, even commercially.</a:t>
            </a:r>
          </a:p>
          <a:p>
            <a:pPr algn="l">
              <a:lnSpc>
                <a:spcPct val="150000"/>
              </a:lnSpc>
              <a:spcAft>
                <a:spcPts val="600"/>
              </a:spcAft>
            </a:pPr>
            <a:r>
              <a:rPr lang="en-AU" sz="1200" dirty="0">
                <a:solidFill>
                  <a:schemeClr val="bg1"/>
                </a:solidFill>
              </a:rPr>
              <a:t>Attribution should be given to </a:t>
            </a:r>
            <a:r>
              <a:rPr lang="en-AU" sz="1200" dirty="0">
                <a:solidFill>
                  <a:schemeClr val="bg1"/>
                </a:solidFill>
                <a:latin typeface="Public Sans Light" pitchFamily="2" charset="0"/>
              </a:rPr>
              <a:t>© </a:t>
            </a:r>
            <a:r>
              <a:rPr lang="en-AU" sz="1200" dirty="0">
                <a:solidFill>
                  <a:schemeClr val="bg1"/>
                </a:solidFill>
              </a:rPr>
              <a:t>State of New South Wales (Department of Education), 2023.</a:t>
            </a:r>
          </a:p>
          <a:p>
            <a:pPr algn="l">
              <a:lnSpc>
                <a:spcPct val="150000"/>
              </a:lnSpc>
            </a:pPr>
            <a:r>
              <a:rPr lang="en-AU" sz="1200" dirty="0">
                <a:solidFill>
                  <a:schemeClr val="bg1"/>
                </a:solidFill>
              </a:rPr>
              <a:t>Material in this resource not available under a Creative Commons licence:</a:t>
            </a:r>
          </a:p>
          <a:p>
            <a:pPr marL="171450" indent="-171450" algn="l">
              <a:lnSpc>
                <a:spcPct val="150000"/>
              </a:lnSpc>
              <a:buFont typeface="Arial" panose="020B0604020202020204" pitchFamily="34" charset="0"/>
              <a:buChar char="•"/>
            </a:pPr>
            <a:r>
              <a:rPr lang="en-AU" sz="1200" dirty="0">
                <a:solidFill>
                  <a:schemeClr val="bg1"/>
                </a:solidFill>
              </a:rPr>
              <a:t>the NSW Department of Education logo, other logos and trademark-protected material</a:t>
            </a:r>
          </a:p>
          <a:p>
            <a:pPr marL="171450" indent="-171450" algn="l">
              <a:lnSpc>
                <a:spcPct val="150000"/>
              </a:lnSpc>
              <a:buFont typeface="Arial" panose="020B0604020202020204" pitchFamily="34" charset="0"/>
              <a:buChar char="•"/>
            </a:pPr>
            <a:r>
              <a:rPr lang="en-AU" sz="1200" dirty="0">
                <a:solidFill>
                  <a:schemeClr val="bg1"/>
                </a:solidFill>
              </a:rPr>
              <a:t>Material owned by a third party that has been reproduced with permission. You will need to obtain permission from the third party to reuse its material. </a:t>
            </a:r>
          </a:p>
          <a:p>
            <a:pPr algn="l">
              <a:lnSpc>
                <a:spcPct val="150000"/>
              </a:lnSpc>
              <a:spcBef>
                <a:spcPts val="1200"/>
              </a:spcBef>
              <a:spcAft>
                <a:spcPts val="600"/>
              </a:spcAft>
            </a:pPr>
            <a:r>
              <a:rPr lang="en-AU" sz="1200" b="1" dirty="0">
                <a:solidFill>
                  <a:schemeClr val="bg1"/>
                </a:solidFill>
                <a:latin typeface="+mj-lt"/>
              </a:rPr>
              <a:t>Links to third-party material and websites</a:t>
            </a:r>
          </a:p>
          <a:p>
            <a:pPr marL="171450" indent="-171450" algn="l">
              <a:lnSpc>
                <a:spcPct val="150000"/>
              </a:lnSpc>
              <a:spcAft>
                <a:spcPts val="600"/>
              </a:spcAft>
              <a:buFont typeface="Arial" panose="020B0604020202020204" pitchFamily="34" charset="0"/>
              <a:buChar char="•"/>
            </a:pPr>
            <a:r>
              <a:rPr lang="en-AU" sz="1200" dirty="0">
                <a:solidFill>
                  <a:schemeClr val="bg1"/>
                </a:solidFill>
                <a:latin typeface="+mj-lt"/>
              </a:rPr>
              <a:t>Please note that the provided (reading/viewing material/list/links/texts) are a suggestion only and implies no endorsement, by the New South Wales Department of Education, of any author, publisher, or book title. School principals and teachers are best placed to assess the suitability of resources that would complement the curriculum and reflect the needs and interests of their students.</a:t>
            </a:r>
          </a:p>
          <a:p>
            <a:pPr marL="171450" indent="-171450" algn="l">
              <a:lnSpc>
                <a:spcPct val="150000"/>
              </a:lnSpc>
              <a:spcAft>
                <a:spcPts val="600"/>
              </a:spcAft>
              <a:buFont typeface="Arial" panose="020B0604020202020204" pitchFamily="34" charset="0"/>
              <a:buChar char="•"/>
            </a:pPr>
            <a:r>
              <a:rPr lang="en-AU" sz="1200" dirty="0">
                <a:solidFill>
                  <a:schemeClr val="bg1"/>
                </a:solidFill>
                <a:latin typeface="+mj-lt"/>
              </a:rPr>
              <a:t>If you use the links provided in this document to access a third party’s website, you acknowledge that the terms of use, including licence terms set out on the third-party’s website apply to the use which may be made of the materials on that third-party website or where permitted by the Copyright Act 1968 (</a:t>
            </a:r>
            <a:r>
              <a:rPr lang="en-AU" sz="1200" dirty="0" err="1">
                <a:solidFill>
                  <a:schemeClr val="bg1"/>
                </a:solidFill>
                <a:latin typeface="+mj-lt"/>
              </a:rPr>
              <a:t>Cth</a:t>
            </a:r>
            <a:r>
              <a:rPr lang="en-AU" sz="1200" dirty="0">
                <a:solidFill>
                  <a:schemeClr val="bg1"/>
                </a:solidFill>
                <a:latin typeface="+mj-lt"/>
              </a:rPr>
              <a:t>). The department accepts no responsibility for content on third-party websites. </a:t>
            </a:r>
          </a:p>
        </p:txBody>
      </p:sp>
    </p:spTree>
    <p:extLst>
      <p:ext uri="{BB962C8B-B14F-4D97-AF65-F5344CB8AC3E}">
        <p14:creationId xmlns:p14="http://schemas.microsoft.com/office/powerpoint/2010/main" val="3820411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ADA04A2C-D2A0-9472-1A3E-891669833C33}"/>
              </a:ext>
            </a:extLst>
          </p:cNvPr>
          <p:cNvSpPr txBox="1">
            <a:spLocks noGrp="1"/>
          </p:cNvSpPr>
          <p:nvPr>
            <p:ph type="title" idx="4294967295"/>
          </p:nvPr>
        </p:nvSpPr>
        <p:spPr>
          <a:xfrm>
            <a:off x="1879600" y="106545"/>
            <a:ext cx="8432800" cy="13970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266700" marR="0" lvl="0" indent="0" algn="l" defTabSz="609585" rtl="0" eaLnBrk="1" fontAlgn="auto" latinLnBrk="0" hangingPunct="1">
              <a:lnSpc>
                <a:spcPct val="125000"/>
              </a:lnSpc>
              <a:spcBef>
                <a:spcPts val="0"/>
              </a:spcBef>
              <a:spcAft>
                <a:spcPts val="0"/>
              </a:spcAft>
              <a:buClrTx/>
              <a:buSzTx/>
              <a:buFontTx/>
              <a:buNone/>
              <a:tabLst/>
              <a:defRPr/>
            </a:pPr>
            <a:r>
              <a:rPr kumimoji="0" lang="en-GB" sz="4400" b="0" i="0" u="none" strike="noStrike" kern="1200" cap="none" spc="0" normalizeH="0" baseline="0" noProof="0" dirty="0">
                <a:ln>
                  <a:noFill/>
                </a:ln>
                <a:solidFill>
                  <a:schemeClr val="tx1"/>
                </a:solidFill>
                <a:effectLst/>
                <a:uLnTx/>
                <a:uFillTx/>
                <a:latin typeface="+mn-lt"/>
                <a:ea typeface="+mn-ea"/>
                <a:cs typeface="+mn-cs"/>
              </a:rPr>
              <a:t>Walking</a:t>
            </a:r>
            <a:r>
              <a:rPr kumimoji="0" lang="en-GB" sz="4800" b="0" i="0" u="none" strike="noStrike" kern="1200" cap="none" spc="0" normalizeH="0" baseline="0" noProof="0" dirty="0">
                <a:ln>
                  <a:noFill/>
                </a:ln>
                <a:solidFill>
                  <a:schemeClr val="tx1"/>
                </a:solidFill>
                <a:effectLst/>
                <a:uLnTx/>
                <a:uFillTx/>
                <a:latin typeface="+mn-lt"/>
                <a:ea typeface="+mn-ea"/>
                <a:cs typeface="+mn-cs"/>
              </a:rPr>
              <a:t> through the jungle, what did you see?</a:t>
            </a:r>
          </a:p>
        </p:txBody>
      </p:sp>
      <p:sp>
        <p:nvSpPr>
          <p:cNvPr id="11" name="Freeform 2" descr="Ferns and plants">
            <a:extLst>
              <a:ext uri="{FF2B5EF4-FFF2-40B4-BE49-F238E27FC236}">
                <a16:creationId xmlns:a16="http://schemas.microsoft.com/office/drawing/2014/main" id="{1AE4D1CF-58B6-D888-0F3C-8522BD418177}"/>
              </a:ext>
            </a:extLst>
          </p:cNvPr>
          <p:cNvSpPr/>
          <p:nvPr/>
        </p:nvSpPr>
        <p:spPr>
          <a:xfrm>
            <a:off x="0" y="1503545"/>
            <a:ext cx="12192000" cy="5354456"/>
          </a:xfrm>
          <a:custGeom>
            <a:avLst/>
            <a:gdLst/>
            <a:ahLst/>
            <a:cxnLst/>
            <a:rect l="l" t="t" r="r" b="b"/>
            <a:pathLst>
              <a:path w="28575000" h="17716500">
                <a:moveTo>
                  <a:pt x="0" y="0"/>
                </a:moveTo>
                <a:lnTo>
                  <a:pt x="28575000" y="0"/>
                </a:lnTo>
                <a:lnTo>
                  <a:pt x="28575000" y="17716500"/>
                </a:lnTo>
                <a:lnTo>
                  <a:pt x="0" y="17716500"/>
                </a:lnTo>
                <a:lnTo>
                  <a:pt x="0" y="0"/>
                </a:lnTo>
                <a:close/>
              </a:path>
            </a:pathLst>
          </a:custGeo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b="-24920"/>
            </a:stretch>
          </a:blipFill>
        </p:spPr>
        <p:txBody>
          <a:bodyPr/>
          <a:lstStyle/>
          <a:p>
            <a:endParaRPr lang="en-AU" dirty="0"/>
          </a:p>
        </p:txBody>
      </p:sp>
      <p:sp>
        <p:nvSpPr>
          <p:cNvPr id="14" name="Slide Number Placeholder 13">
            <a:extLst>
              <a:ext uri="{FF2B5EF4-FFF2-40B4-BE49-F238E27FC236}">
                <a16:creationId xmlns:a16="http://schemas.microsoft.com/office/drawing/2014/main" id="{03D6B972-7B61-8639-38D8-5CDA8A7A2A2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solidFill>
                  <a:schemeClr val="bg1"/>
                </a:solidFill>
              </a:rPr>
              <a:t>2</a:t>
            </a:fld>
            <a:endParaRPr lang="en-AU" dirty="0">
              <a:solidFill>
                <a:schemeClr val="bg1"/>
              </a:solidFill>
            </a:endParaRPr>
          </a:p>
        </p:txBody>
      </p:sp>
    </p:spTree>
    <p:extLst>
      <p:ext uri="{BB962C8B-B14F-4D97-AF65-F5344CB8AC3E}">
        <p14:creationId xmlns:p14="http://schemas.microsoft.com/office/powerpoint/2010/main" val="329578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CB679B1-301F-4508-C27C-ACA61FC4CAC6}"/>
              </a:ext>
            </a:extLst>
          </p:cNvPr>
          <p:cNvSpPr txBox="1">
            <a:spLocks noGrp="1"/>
          </p:cNvSpPr>
          <p:nvPr>
            <p:ph type="title" idx="4294967295"/>
          </p:nvPr>
        </p:nvSpPr>
        <p:spPr>
          <a:xfrm>
            <a:off x="723900" y="404400"/>
            <a:ext cx="6337300" cy="21472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609585" rtl="0" eaLnBrk="1" fontAlgn="auto" latinLnBrk="0" hangingPunct="1">
              <a:lnSpc>
                <a:spcPct val="125000"/>
              </a:lnSpc>
              <a:spcBef>
                <a:spcPts val="0"/>
              </a:spcBef>
              <a:spcAft>
                <a:spcPts val="0"/>
              </a:spcAft>
              <a:buClrTx/>
              <a:buSzTx/>
              <a:buFontTx/>
              <a:buNone/>
              <a:tabLst/>
              <a:defRPr/>
            </a:pPr>
            <a:r>
              <a:rPr kumimoji="0" lang="en-GB" sz="4400" b="0" i="0" u="none" strike="noStrike" kern="1200" cap="none" spc="0" normalizeH="0" baseline="0" noProof="0" dirty="0">
                <a:ln>
                  <a:noFill/>
                </a:ln>
                <a:solidFill>
                  <a:schemeClr val="tx1"/>
                </a:solidFill>
                <a:effectLst/>
                <a:uLnTx/>
                <a:uFillTx/>
                <a:latin typeface="+mn-lt"/>
                <a:ea typeface="+mn-ea"/>
                <a:cs typeface="+mn-cs"/>
              </a:rPr>
              <a:t>I saw a lion.</a:t>
            </a:r>
          </a:p>
          <a:p>
            <a:pPr marL="0" marR="0" lvl="0" indent="0" algn="l" defTabSz="609585" rtl="0" eaLnBrk="1" fontAlgn="auto" latinLnBrk="0" hangingPunct="1">
              <a:lnSpc>
                <a:spcPct val="125000"/>
              </a:lnSpc>
              <a:spcBef>
                <a:spcPts val="0"/>
              </a:spcBef>
              <a:spcAft>
                <a:spcPts val="0"/>
              </a:spcAft>
              <a:buClrTx/>
              <a:buSzTx/>
              <a:buFontTx/>
              <a:buNone/>
              <a:tabLst/>
              <a:defRPr/>
            </a:pPr>
            <a:r>
              <a:rPr kumimoji="0" lang="en-GB" sz="4400" b="0" i="0" u="none" strike="noStrike" kern="1200" cap="none" spc="0" normalizeH="0" baseline="0" noProof="0" dirty="0">
                <a:ln>
                  <a:noFill/>
                </a:ln>
                <a:solidFill>
                  <a:schemeClr val="tx1"/>
                </a:solidFill>
                <a:effectLst/>
                <a:uLnTx/>
                <a:uFillTx/>
                <a:latin typeface="+mn-lt"/>
                <a:ea typeface="+mn-ea"/>
                <a:cs typeface="+mn-cs"/>
              </a:rPr>
              <a:t>I saw a big lion.</a:t>
            </a:r>
          </a:p>
          <a:p>
            <a:pPr marL="0" marR="0" lvl="0" indent="0" algn="l" defTabSz="609585" rtl="0" eaLnBrk="1" fontAlgn="auto" latinLnBrk="0" hangingPunct="1">
              <a:lnSpc>
                <a:spcPct val="125000"/>
              </a:lnSpc>
              <a:spcBef>
                <a:spcPts val="0"/>
              </a:spcBef>
              <a:spcAft>
                <a:spcPts val="0"/>
              </a:spcAft>
              <a:buClrTx/>
              <a:buSzTx/>
              <a:buFontTx/>
              <a:buNone/>
              <a:tabLst/>
              <a:defRPr/>
            </a:pPr>
            <a:r>
              <a:rPr kumimoji="0" lang="en-GB" sz="4400" b="0" i="0" u="none" strike="noStrike" kern="1200" cap="none" spc="0" normalizeH="0" baseline="0" noProof="0" dirty="0">
                <a:ln>
                  <a:noFill/>
                </a:ln>
                <a:solidFill>
                  <a:schemeClr val="tx1"/>
                </a:solidFill>
                <a:effectLst/>
                <a:uLnTx/>
                <a:uFillTx/>
                <a:latin typeface="+mn-lt"/>
                <a:ea typeface="+mn-ea"/>
                <a:cs typeface="+mn-cs"/>
              </a:rPr>
              <a:t>I saw a big yellow lion. </a:t>
            </a:r>
          </a:p>
        </p:txBody>
      </p:sp>
      <p:grpSp>
        <p:nvGrpSpPr>
          <p:cNvPr id="8" name="Group 7" descr="A lion laying on green grass by a small pond.">
            <a:extLst>
              <a:ext uri="{FF2B5EF4-FFF2-40B4-BE49-F238E27FC236}">
                <a16:creationId xmlns:a16="http://schemas.microsoft.com/office/drawing/2014/main" id="{47ECEF49-6E07-4217-9D01-C947EC4A14DA}"/>
              </a:ext>
            </a:extLst>
          </p:cNvPr>
          <p:cNvGrpSpPr/>
          <p:nvPr/>
        </p:nvGrpSpPr>
        <p:grpSpPr>
          <a:xfrm>
            <a:off x="0" y="1723950"/>
            <a:ext cx="11844000" cy="4972050"/>
            <a:chOff x="0" y="1723950"/>
            <a:chExt cx="11844000" cy="4972050"/>
          </a:xfrm>
        </p:grpSpPr>
        <p:sp>
          <p:nvSpPr>
            <p:cNvPr id="5" name="Freeform 2">
              <a:extLst>
                <a:ext uri="{FF2B5EF4-FFF2-40B4-BE49-F238E27FC236}">
                  <a16:creationId xmlns:a16="http://schemas.microsoft.com/office/drawing/2014/main" id="{F3D90AEA-BDA9-0196-F604-272888C2B3E5}"/>
                </a:ext>
              </a:extLst>
            </p:cNvPr>
            <p:cNvSpPr/>
            <p:nvPr/>
          </p:nvSpPr>
          <p:spPr>
            <a:xfrm>
              <a:off x="0" y="2827597"/>
              <a:ext cx="11658000" cy="3778403"/>
            </a:xfrm>
            <a:custGeom>
              <a:avLst/>
              <a:gdLst/>
              <a:ahLst/>
              <a:cxnLst/>
              <a:rect l="l" t="t" r="r" b="b"/>
              <a:pathLst>
                <a:path w="30501823" h="9493692">
                  <a:moveTo>
                    <a:pt x="0" y="0"/>
                  </a:moveTo>
                  <a:lnTo>
                    <a:pt x="30501823" y="0"/>
                  </a:lnTo>
                  <a:lnTo>
                    <a:pt x="30501823" y="9493692"/>
                  </a:lnTo>
                  <a:lnTo>
                    <a:pt x="0" y="9493692"/>
                  </a:lnTo>
                  <a:lnTo>
                    <a:pt x="0" y="0"/>
                  </a:lnTo>
                  <a:close/>
                </a:path>
              </a:pathLst>
            </a:custGeo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l="-7304" t="-1" r="-1" b="-3049"/>
              </a:stretch>
            </a:blipFill>
          </p:spPr>
          <p:txBody>
            <a:bodyPr/>
            <a:lstStyle/>
            <a:p>
              <a:endParaRPr lang="en-AU"/>
            </a:p>
          </p:txBody>
        </p:sp>
        <p:sp>
          <p:nvSpPr>
            <p:cNvPr id="6" name="Freeform 3">
              <a:extLst>
                <a:ext uri="{FF2B5EF4-FFF2-40B4-BE49-F238E27FC236}">
                  <a16:creationId xmlns:a16="http://schemas.microsoft.com/office/drawing/2014/main" id="{35127FE1-C858-B3CD-9451-CD3F5D99DA91}"/>
                </a:ext>
              </a:extLst>
            </p:cNvPr>
            <p:cNvSpPr/>
            <p:nvPr/>
          </p:nvSpPr>
          <p:spPr>
            <a:xfrm flipH="1">
              <a:off x="7418875" y="1723950"/>
              <a:ext cx="4425125" cy="4972050"/>
            </a:xfrm>
            <a:custGeom>
              <a:avLst/>
              <a:gdLst/>
              <a:ahLst/>
              <a:cxnLst/>
              <a:rect l="l" t="t" r="r" b="b"/>
              <a:pathLst>
                <a:path w="10162928" h="11419020">
                  <a:moveTo>
                    <a:pt x="10162928" y="0"/>
                  </a:moveTo>
                  <a:lnTo>
                    <a:pt x="0" y="0"/>
                  </a:lnTo>
                  <a:lnTo>
                    <a:pt x="0" y="11419020"/>
                  </a:lnTo>
                  <a:lnTo>
                    <a:pt x="10162928" y="11419020"/>
                  </a:lnTo>
                  <a:lnTo>
                    <a:pt x="10162928" y="0"/>
                  </a:lnTo>
                  <a:close/>
                </a:path>
              </a:pathLst>
            </a:custGeom>
            <a: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a:blipFill>
          </p:spPr>
          <p:txBody>
            <a:bodyPr/>
            <a:lstStyle/>
            <a:p>
              <a:endParaRPr lang="en-AU"/>
            </a:p>
          </p:txBody>
        </p:sp>
      </p:grpSp>
      <p:sp>
        <p:nvSpPr>
          <p:cNvPr id="2" name="Slide Number Placeholder 1">
            <a:extLst>
              <a:ext uri="{FF2B5EF4-FFF2-40B4-BE49-F238E27FC236}">
                <a16:creationId xmlns:a16="http://schemas.microsoft.com/office/drawing/2014/main" id="{7BCEBA51-98ED-E89A-B196-9F5AEDA4D1A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a:t>
            </a:fld>
            <a:endParaRPr lang="en-AU"/>
          </a:p>
        </p:txBody>
      </p:sp>
    </p:spTree>
    <p:extLst>
      <p:ext uri="{BB962C8B-B14F-4D97-AF65-F5344CB8AC3E}">
        <p14:creationId xmlns:p14="http://schemas.microsoft.com/office/powerpoint/2010/main" val="2535983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B103F793-4596-69BB-8190-2F3F3EE43290}"/>
              </a:ext>
            </a:extLst>
          </p:cNvPr>
          <p:cNvSpPr txBox="1">
            <a:spLocks noGrp="1"/>
          </p:cNvSpPr>
          <p:nvPr>
            <p:ph type="title" idx="4294967295"/>
          </p:nvPr>
        </p:nvSpPr>
        <p:spPr>
          <a:xfrm>
            <a:off x="5676900" y="241461"/>
            <a:ext cx="6337300" cy="21472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609585" rtl="0" eaLnBrk="1" fontAlgn="auto" latinLnBrk="0" hangingPunct="1">
              <a:lnSpc>
                <a:spcPct val="125000"/>
              </a:lnSpc>
              <a:spcBef>
                <a:spcPts val="0"/>
              </a:spcBef>
              <a:spcAft>
                <a:spcPts val="0"/>
              </a:spcAft>
              <a:buClrTx/>
              <a:buSzTx/>
              <a:buFontTx/>
              <a:buNone/>
              <a:tabLst/>
              <a:defRPr/>
            </a:pPr>
            <a:r>
              <a:rPr kumimoji="0" lang="en-GB" sz="4400" b="0" i="0" u="none" strike="noStrike" kern="1200" cap="none" spc="0" normalizeH="0" baseline="0" noProof="0" dirty="0">
                <a:ln>
                  <a:noFill/>
                </a:ln>
                <a:solidFill>
                  <a:schemeClr val="tx1"/>
                </a:solidFill>
                <a:effectLst/>
                <a:uLnTx/>
                <a:uFillTx/>
                <a:latin typeface="+mn-lt"/>
                <a:ea typeface="+mn-ea"/>
                <a:cs typeface="+mn-cs"/>
              </a:rPr>
              <a:t>I saw an elephant.</a:t>
            </a:r>
          </a:p>
          <a:p>
            <a:pPr marL="0" marR="0" lvl="0" indent="0" algn="l" defTabSz="609585" rtl="0" eaLnBrk="1" fontAlgn="auto" latinLnBrk="0" hangingPunct="1">
              <a:lnSpc>
                <a:spcPct val="125000"/>
              </a:lnSpc>
              <a:spcBef>
                <a:spcPts val="0"/>
              </a:spcBef>
              <a:spcAft>
                <a:spcPts val="0"/>
              </a:spcAft>
              <a:buClrTx/>
              <a:buSzTx/>
              <a:buFontTx/>
              <a:buNone/>
              <a:tabLst/>
              <a:defRPr/>
            </a:pPr>
            <a:r>
              <a:rPr kumimoji="0" lang="en-GB" sz="4400" b="0" i="0" u="none" strike="noStrike" kern="1200" cap="none" spc="0" normalizeH="0" baseline="0" noProof="0" dirty="0">
                <a:ln>
                  <a:noFill/>
                </a:ln>
                <a:solidFill>
                  <a:schemeClr val="tx1"/>
                </a:solidFill>
                <a:effectLst/>
                <a:uLnTx/>
                <a:uFillTx/>
                <a:latin typeface="+mn-lt"/>
                <a:ea typeface="+mn-ea"/>
                <a:cs typeface="+mn-cs"/>
              </a:rPr>
              <a:t>I saw a big elephant.</a:t>
            </a:r>
          </a:p>
          <a:p>
            <a:pPr marL="0" marR="0" lvl="0" indent="0" algn="l" defTabSz="609585" rtl="0" eaLnBrk="1" fontAlgn="auto" latinLnBrk="0" hangingPunct="1">
              <a:lnSpc>
                <a:spcPct val="125000"/>
              </a:lnSpc>
              <a:spcBef>
                <a:spcPts val="0"/>
              </a:spcBef>
              <a:spcAft>
                <a:spcPts val="0"/>
              </a:spcAft>
              <a:buClrTx/>
              <a:buSzTx/>
              <a:buFontTx/>
              <a:buNone/>
              <a:tabLst/>
              <a:defRPr/>
            </a:pPr>
            <a:r>
              <a:rPr kumimoji="0" lang="en-GB" sz="4400" b="0" i="0" u="none" strike="noStrike" kern="1200" cap="none" spc="0" normalizeH="0" baseline="0" noProof="0" dirty="0">
                <a:ln>
                  <a:noFill/>
                </a:ln>
                <a:solidFill>
                  <a:schemeClr val="tx1"/>
                </a:solidFill>
                <a:effectLst/>
                <a:uLnTx/>
                <a:uFillTx/>
                <a:latin typeface="+mn-lt"/>
                <a:ea typeface="+mn-ea"/>
                <a:cs typeface="+mn-cs"/>
              </a:rPr>
              <a:t>I saw a big grey elephant.</a:t>
            </a:r>
          </a:p>
        </p:txBody>
      </p:sp>
      <p:grpSp>
        <p:nvGrpSpPr>
          <p:cNvPr id="13" name="Group 12" descr="Two people watch as an elephants walks through tall grass.">
            <a:extLst>
              <a:ext uri="{FF2B5EF4-FFF2-40B4-BE49-F238E27FC236}">
                <a16:creationId xmlns:a16="http://schemas.microsoft.com/office/drawing/2014/main" id="{5D82BE65-9B26-D3A3-AFA4-37B3AFD24A99}"/>
              </a:ext>
            </a:extLst>
          </p:cNvPr>
          <p:cNvGrpSpPr/>
          <p:nvPr/>
        </p:nvGrpSpPr>
        <p:grpSpPr>
          <a:xfrm>
            <a:off x="5139" y="1866901"/>
            <a:ext cx="12234793" cy="4991100"/>
            <a:chOff x="5139" y="1866901"/>
            <a:chExt cx="12234793" cy="4991100"/>
          </a:xfrm>
        </p:grpSpPr>
        <p:grpSp>
          <p:nvGrpSpPr>
            <p:cNvPr id="12" name="Group 11" descr="An elephant walking through tall grass">
              <a:extLst>
                <a:ext uri="{FF2B5EF4-FFF2-40B4-BE49-F238E27FC236}">
                  <a16:creationId xmlns:a16="http://schemas.microsoft.com/office/drawing/2014/main" id="{DA85242A-20C9-8CEC-4CE0-65237B715C27}"/>
                </a:ext>
              </a:extLst>
            </p:cNvPr>
            <p:cNvGrpSpPr/>
            <p:nvPr/>
          </p:nvGrpSpPr>
          <p:grpSpPr>
            <a:xfrm>
              <a:off x="5139" y="1866901"/>
              <a:ext cx="12234793" cy="4991100"/>
              <a:chOff x="5139" y="1866901"/>
              <a:chExt cx="12234793" cy="4991100"/>
            </a:xfrm>
          </p:grpSpPr>
          <p:sp>
            <p:nvSpPr>
              <p:cNvPr id="6" name="Freeform 3">
                <a:extLst>
                  <a:ext uri="{FF2B5EF4-FFF2-40B4-BE49-F238E27FC236}">
                    <a16:creationId xmlns:a16="http://schemas.microsoft.com/office/drawing/2014/main" id="{2634ECED-351F-9CAF-C32A-1FCAA4D0425F}"/>
                  </a:ext>
                </a:extLst>
              </p:cNvPr>
              <p:cNvSpPr/>
              <p:nvPr/>
            </p:nvSpPr>
            <p:spPr>
              <a:xfrm>
                <a:off x="491023" y="1866901"/>
                <a:ext cx="4385845" cy="4991100"/>
              </a:xfrm>
              <a:custGeom>
                <a:avLst/>
                <a:gdLst/>
                <a:ahLst/>
                <a:cxnLst/>
                <a:rect l="l" t="t" r="r" b="b"/>
                <a:pathLst>
                  <a:path w="14508956" h="17145000">
                    <a:moveTo>
                      <a:pt x="0" y="0"/>
                    </a:moveTo>
                    <a:lnTo>
                      <a:pt x="14508956" y="0"/>
                    </a:lnTo>
                    <a:lnTo>
                      <a:pt x="14508956" y="17145000"/>
                    </a:lnTo>
                    <a:lnTo>
                      <a:pt x="0" y="17145000"/>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en-AU"/>
              </a:p>
            </p:txBody>
          </p:sp>
          <p:grpSp>
            <p:nvGrpSpPr>
              <p:cNvPr id="7" name="Group 5">
                <a:extLst>
                  <a:ext uri="{FF2B5EF4-FFF2-40B4-BE49-F238E27FC236}">
                    <a16:creationId xmlns:a16="http://schemas.microsoft.com/office/drawing/2014/main" id="{2BCBC89A-3FB8-77E6-882B-2114181841DB}"/>
                  </a:ext>
                </a:extLst>
              </p:cNvPr>
              <p:cNvGrpSpPr/>
              <p:nvPr/>
            </p:nvGrpSpPr>
            <p:grpSpPr>
              <a:xfrm>
                <a:off x="5139" y="3824373"/>
                <a:ext cx="12234793" cy="3033627"/>
                <a:chOff x="0" y="0"/>
                <a:chExt cx="41572985" cy="8077200"/>
              </a:xfrm>
            </p:grpSpPr>
            <p:sp>
              <p:nvSpPr>
                <p:cNvPr id="8" name="Freeform 6">
                  <a:extLst>
                    <a:ext uri="{FF2B5EF4-FFF2-40B4-BE49-F238E27FC236}">
                      <a16:creationId xmlns:a16="http://schemas.microsoft.com/office/drawing/2014/main" id="{B30594C5-30D7-CF03-CAAB-8AA2801C033C}"/>
                    </a:ext>
                  </a:extLst>
                </p:cNvPr>
                <p:cNvSpPr/>
                <p:nvPr/>
              </p:nvSpPr>
              <p:spPr>
                <a:xfrm>
                  <a:off x="0" y="0"/>
                  <a:ext cx="15240000" cy="8077200"/>
                </a:xfrm>
                <a:custGeom>
                  <a:avLst/>
                  <a:gdLst/>
                  <a:ahLst/>
                  <a:cxnLst/>
                  <a:rect l="l" t="t" r="r" b="b"/>
                  <a:pathLst>
                    <a:path w="15240000" h="8077200">
                      <a:moveTo>
                        <a:pt x="0" y="0"/>
                      </a:moveTo>
                      <a:lnTo>
                        <a:pt x="15240000" y="0"/>
                      </a:lnTo>
                      <a:lnTo>
                        <a:pt x="15240000" y="8077200"/>
                      </a:lnTo>
                      <a:lnTo>
                        <a:pt x="0" y="8077200"/>
                      </a:lnTo>
                      <a:lnTo>
                        <a:pt x="0" y="0"/>
                      </a:lnTo>
                      <a:close/>
                    </a:path>
                  </a:pathLst>
                </a:custGeom>
                <a: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p:spPr>
              <p:txBody>
                <a:bodyPr/>
                <a:lstStyle/>
                <a:p>
                  <a:endParaRPr lang="en-AU"/>
                </a:p>
              </p:txBody>
            </p:sp>
            <p:sp>
              <p:nvSpPr>
                <p:cNvPr id="9" name="Freeform 7">
                  <a:extLst>
                    <a:ext uri="{FF2B5EF4-FFF2-40B4-BE49-F238E27FC236}">
                      <a16:creationId xmlns:a16="http://schemas.microsoft.com/office/drawing/2014/main" id="{7A24F18F-3C27-DE0D-0906-61A1E7434777}"/>
                    </a:ext>
                  </a:extLst>
                </p:cNvPr>
                <p:cNvSpPr/>
                <p:nvPr/>
              </p:nvSpPr>
              <p:spPr>
                <a:xfrm>
                  <a:off x="13166493" y="0"/>
                  <a:ext cx="15240000" cy="8077200"/>
                </a:xfrm>
                <a:custGeom>
                  <a:avLst/>
                  <a:gdLst/>
                  <a:ahLst/>
                  <a:cxnLst/>
                  <a:rect l="l" t="t" r="r" b="b"/>
                  <a:pathLst>
                    <a:path w="15240000" h="8077200">
                      <a:moveTo>
                        <a:pt x="0" y="0"/>
                      </a:moveTo>
                      <a:lnTo>
                        <a:pt x="15240000" y="0"/>
                      </a:lnTo>
                      <a:lnTo>
                        <a:pt x="15240000" y="8077200"/>
                      </a:lnTo>
                      <a:lnTo>
                        <a:pt x="0" y="8077200"/>
                      </a:lnTo>
                      <a:lnTo>
                        <a:pt x="0" y="0"/>
                      </a:lnTo>
                      <a:close/>
                    </a:path>
                  </a:pathLst>
                </a:custGeom>
                <a: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p:spPr>
              <p:txBody>
                <a:bodyPr/>
                <a:lstStyle/>
                <a:p>
                  <a:endParaRPr lang="en-AU"/>
                </a:p>
              </p:txBody>
            </p:sp>
            <p:sp>
              <p:nvSpPr>
                <p:cNvPr id="10" name="Freeform 8">
                  <a:extLst>
                    <a:ext uri="{FF2B5EF4-FFF2-40B4-BE49-F238E27FC236}">
                      <a16:creationId xmlns:a16="http://schemas.microsoft.com/office/drawing/2014/main" id="{353311B8-F186-BB46-8DC3-7A3B47CC90DC}"/>
                    </a:ext>
                  </a:extLst>
                </p:cNvPr>
                <p:cNvSpPr/>
                <p:nvPr/>
              </p:nvSpPr>
              <p:spPr>
                <a:xfrm>
                  <a:off x="26332985" y="0"/>
                  <a:ext cx="15240000" cy="8077200"/>
                </a:xfrm>
                <a:custGeom>
                  <a:avLst/>
                  <a:gdLst/>
                  <a:ahLst/>
                  <a:cxnLst/>
                  <a:rect l="l" t="t" r="r" b="b"/>
                  <a:pathLst>
                    <a:path w="15240000" h="8077200">
                      <a:moveTo>
                        <a:pt x="0" y="0"/>
                      </a:moveTo>
                      <a:lnTo>
                        <a:pt x="15240000" y="0"/>
                      </a:lnTo>
                      <a:lnTo>
                        <a:pt x="15240000" y="8077200"/>
                      </a:lnTo>
                      <a:lnTo>
                        <a:pt x="0" y="8077200"/>
                      </a:lnTo>
                      <a:lnTo>
                        <a:pt x="0" y="0"/>
                      </a:lnTo>
                      <a:close/>
                    </a:path>
                  </a:pathLst>
                </a:custGeom>
                <a: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p:spPr>
              <p:txBody>
                <a:bodyPr/>
                <a:lstStyle/>
                <a:p>
                  <a:endParaRPr lang="en-AU" dirty="0"/>
                </a:p>
              </p:txBody>
            </p:sp>
          </p:grpSp>
        </p:grpSp>
        <p:sp>
          <p:nvSpPr>
            <p:cNvPr id="5" name="Freeform 2">
              <a:extLst>
                <a:ext uri="{FF2B5EF4-FFF2-40B4-BE49-F238E27FC236}">
                  <a16:creationId xmlns:a16="http://schemas.microsoft.com/office/drawing/2014/main" id="{93AC7E50-AEF1-7A6C-7118-6475E24B74E4}"/>
                </a:ext>
              </a:extLst>
            </p:cNvPr>
            <p:cNvSpPr/>
            <p:nvPr/>
          </p:nvSpPr>
          <p:spPr>
            <a:xfrm>
              <a:off x="7716654" y="3582965"/>
              <a:ext cx="4055770" cy="3275035"/>
            </a:xfrm>
            <a:custGeom>
              <a:avLst/>
              <a:gdLst/>
              <a:ahLst/>
              <a:cxnLst/>
              <a:rect l="l" t="t" r="r" b="b"/>
              <a:pathLst>
                <a:path w="8823633" h="7125084">
                  <a:moveTo>
                    <a:pt x="0" y="0"/>
                  </a:moveTo>
                  <a:lnTo>
                    <a:pt x="8823633" y="0"/>
                  </a:lnTo>
                  <a:lnTo>
                    <a:pt x="8823633" y="7125084"/>
                  </a:lnTo>
                  <a:lnTo>
                    <a:pt x="0" y="712508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grpSp>
      <p:sp>
        <p:nvSpPr>
          <p:cNvPr id="2" name="Slide Number Placeholder 1">
            <a:extLst>
              <a:ext uri="{FF2B5EF4-FFF2-40B4-BE49-F238E27FC236}">
                <a16:creationId xmlns:a16="http://schemas.microsoft.com/office/drawing/2014/main" id="{5AD93C8E-C245-FC6B-E227-1D51D3A8A08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a:t>
            </a:fld>
            <a:endParaRPr lang="en-AU"/>
          </a:p>
        </p:txBody>
      </p:sp>
    </p:spTree>
    <p:extLst>
      <p:ext uri="{BB962C8B-B14F-4D97-AF65-F5344CB8AC3E}">
        <p14:creationId xmlns:p14="http://schemas.microsoft.com/office/powerpoint/2010/main" val="374299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C16083A-CD7C-4963-1C65-F0AAD6D9125C}"/>
              </a:ext>
            </a:extLst>
          </p:cNvPr>
          <p:cNvSpPr txBox="1">
            <a:spLocks noGrp="1"/>
          </p:cNvSpPr>
          <p:nvPr>
            <p:ph type="title" idx="4294967295"/>
          </p:nvPr>
        </p:nvSpPr>
        <p:spPr>
          <a:xfrm>
            <a:off x="982877" y="455850"/>
            <a:ext cx="7023100" cy="21472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609585" rtl="0" eaLnBrk="1" fontAlgn="auto" latinLnBrk="0" hangingPunct="1">
              <a:lnSpc>
                <a:spcPct val="125000"/>
              </a:lnSpc>
              <a:spcBef>
                <a:spcPts val="0"/>
              </a:spcBef>
              <a:spcAft>
                <a:spcPts val="0"/>
              </a:spcAft>
              <a:buClrTx/>
              <a:buSzTx/>
              <a:buFontTx/>
              <a:buNone/>
              <a:tabLst/>
              <a:defRPr/>
            </a:pPr>
            <a:r>
              <a:rPr kumimoji="0" lang="en-GB" sz="4400" b="0" i="0" u="none" strike="noStrike" kern="1200" cap="none" spc="0" normalizeH="0" baseline="0" noProof="0" dirty="0">
                <a:ln>
                  <a:noFill/>
                </a:ln>
                <a:solidFill>
                  <a:schemeClr val="tx1"/>
                </a:solidFill>
                <a:effectLst/>
                <a:uLnTx/>
                <a:uFillTx/>
                <a:latin typeface="+mn-lt"/>
                <a:ea typeface="+mn-ea"/>
                <a:cs typeface="+mn-cs"/>
              </a:rPr>
              <a:t>I saw a deer.</a:t>
            </a:r>
          </a:p>
          <a:p>
            <a:pPr marL="0" marR="0" lvl="0" indent="0" algn="l" defTabSz="609585" rtl="0" eaLnBrk="1" fontAlgn="auto" latinLnBrk="0" hangingPunct="1">
              <a:lnSpc>
                <a:spcPct val="125000"/>
              </a:lnSpc>
              <a:spcBef>
                <a:spcPts val="0"/>
              </a:spcBef>
              <a:spcAft>
                <a:spcPts val="0"/>
              </a:spcAft>
              <a:buClrTx/>
              <a:buSzTx/>
              <a:buFontTx/>
              <a:buNone/>
              <a:tabLst/>
              <a:defRPr/>
            </a:pPr>
            <a:r>
              <a:rPr kumimoji="0" lang="en-GB" sz="4400" b="0" i="0" u="none" strike="noStrike" kern="1200" cap="none" spc="0" normalizeH="0" baseline="0" noProof="0" dirty="0">
                <a:ln>
                  <a:noFill/>
                </a:ln>
                <a:solidFill>
                  <a:schemeClr val="tx1"/>
                </a:solidFill>
                <a:effectLst/>
                <a:uLnTx/>
                <a:uFillTx/>
                <a:latin typeface="+mn-lt"/>
                <a:ea typeface="+mn-ea"/>
                <a:cs typeface="+mn-cs"/>
              </a:rPr>
              <a:t>I saw a short deer.</a:t>
            </a:r>
          </a:p>
          <a:p>
            <a:pPr marL="0" marR="0" lvl="0" indent="0" algn="l" defTabSz="609585" rtl="0" eaLnBrk="1" fontAlgn="auto" latinLnBrk="0" hangingPunct="1">
              <a:lnSpc>
                <a:spcPct val="125000"/>
              </a:lnSpc>
              <a:spcBef>
                <a:spcPts val="0"/>
              </a:spcBef>
              <a:spcAft>
                <a:spcPts val="0"/>
              </a:spcAft>
              <a:buClrTx/>
              <a:buSzTx/>
              <a:buFontTx/>
              <a:buNone/>
              <a:tabLst/>
              <a:defRPr/>
            </a:pPr>
            <a:r>
              <a:rPr kumimoji="0" lang="en-GB" sz="4400" b="0" i="0" u="none" strike="noStrike" kern="1200" cap="none" spc="0" normalizeH="0" baseline="0" noProof="0" dirty="0">
                <a:ln>
                  <a:noFill/>
                </a:ln>
                <a:solidFill>
                  <a:schemeClr val="tx1"/>
                </a:solidFill>
                <a:effectLst/>
                <a:uLnTx/>
                <a:uFillTx/>
                <a:latin typeface="+mn-lt"/>
                <a:ea typeface="+mn-ea"/>
                <a:cs typeface="+mn-cs"/>
              </a:rPr>
              <a:t>I saw a short brown deer. </a:t>
            </a:r>
          </a:p>
        </p:txBody>
      </p:sp>
      <p:grpSp>
        <p:nvGrpSpPr>
          <p:cNvPr id="8" name="Group 7" descr="A deer standing on a green hillside.">
            <a:extLst>
              <a:ext uri="{FF2B5EF4-FFF2-40B4-BE49-F238E27FC236}">
                <a16:creationId xmlns:a16="http://schemas.microsoft.com/office/drawing/2014/main" id="{12156110-6D49-A378-1FC5-2487564D3476}"/>
              </a:ext>
            </a:extLst>
          </p:cNvPr>
          <p:cNvGrpSpPr/>
          <p:nvPr/>
        </p:nvGrpSpPr>
        <p:grpSpPr>
          <a:xfrm>
            <a:off x="0" y="3657600"/>
            <a:ext cx="12192000" cy="3200400"/>
            <a:chOff x="0" y="3657600"/>
            <a:chExt cx="12192000" cy="3200400"/>
          </a:xfrm>
        </p:grpSpPr>
        <p:sp>
          <p:nvSpPr>
            <p:cNvPr id="5" name="Freeform 2">
              <a:extLst>
                <a:ext uri="{FF2B5EF4-FFF2-40B4-BE49-F238E27FC236}">
                  <a16:creationId xmlns:a16="http://schemas.microsoft.com/office/drawing/2014/main" id="{E153A823-BBED-B5F2-D430-47061A93DBA2}"/>
                </a:ext>
              </a:extLst>
            </p:cNvPr>
            <p:cNvSpPr/>
            <p:nvPr/>
          </p:nvSpPr>
          <p:spPr>
            <a:xfrm>
              <a:off x="0" y="3657600"/>
              <a:ext cx="12192000" cy="3200400"/>
            </a:xfrm>
            <a:custGeom>
              <a:avLst/>
              <a:gdLst/>
              <a:ahLst/>
              <a:cxnLst/>
              <a:rect l="l" t="t" r="r" b="b"/>
              <a:pathLst>
                <a:path w="28575000" h="7500938">
                  <a:moveTo>
                    <a:pt x="0" y="0"/>
                  </a:moveTo>
                  <a:lnTo>
                    <a:pt x="28575000" y="0"/>
                  </a:lnTo>
                  <a:lnTo>
                    <a:pt x="28575000" y="7500937"/>
                  </a:lnTo>
                  <a:lnTo>
                    <a:pt x="0" y="7500937"/>
                  </a:lnTo>
                  <a:lnTo>
                    <a:pt x="0" y="0"/>
                  </a:lnTo>
                  <a:close/>
                </a:path>
              </a:pathLst>
            </a:custGeo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p>
              <a:endParaRPr lang="en-AU"/>
            </a:p>
          </p:txBody>
        </p:sp>
        <p:sp>
          <p:nvSpPr>
            <p:cNvPr id="6" name="Freeform 3">
              <a:extLst>
                <a:ext uri="{FF2B5EF4-FFF2-40B4-BE49-F238E27FC236}">
                  <a16:creationId xmlns:a16="http://schemas.microsoft.com/office/drawing/2014/main" id="{CFF97ED8-24F7-4734-95B9-2042F813B243}"/>
                </a:ext>
              </a:extLst>
            </p:cNvPr>
            <p:cNvSpPr/>
            <p:nvPr/>
          </p:nvSpPr>
          <p:spPr>
            <a:xfrm>
              <a:off x="8005977" y="3695700"/>
              <a:ext cx="1252541" cy="1923287"/>
            </a:xfrm>
            <a:custGeom>
              <a:avLst/>
              <a:gdLst/>
              <a:ahLst/>
              <a:cxnLst/>
              <a:rect l="l" t="t" r="r" b="b"/>
              <a:pathLst>
                <a:path w="2935644" h="4507706">
                  <a:moveTo>
                    <a:pt x="0" y="0"/>
                  </a:moveTo>
                  <a:lnTo>
                    <a:pt x="2935644" y="0"/>
                  </a:lnTo>
                  <a:lnTo>
                    <a:pt x="2935644" y="4507707"/>
                  </a:lnTo>
                  <a:lnTo>
                    <a:pt x="0" y="4507707"/>
                  </a:lnTo>
                  <a:lnTo>
                    <a:pt x="0" y="0"/>
                  </a:lnTo>
                  <a:close/>
                </a:path>
              </a:pathLst>
            </a:custGeom>
            <a: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a:blipFill>
          </p:spPr>
          <p:txBody>
            <a:bodyPr/>
            <a:lstStyle/>
            <a:p>
              <a:endParaRPr lang="en-AU"/>
            </a:p>
          </p:txBody>
        </p:sp>
      </p:grpSp>
      <p:sp>
        <p:nvSpPr>
          <p:cNvPr id="2" name="Slide Number Placeholder 1">
            <a:extLst>
              <a:ext uri="{FF2B5EF4-FFF2-40B4-BE49-F238E27FC236}">
                <a16:creationId xmlns:a16="http://schemas.microsoft.com/office/drawing/2014/main" id="{1D0FF9E4-8FB7-69A0-49F6-302D3F17E06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a:t>
            </a:fld>
            <a:endParaRPr lang="en-AU"/>
          </a:p>
        </p:txBody>
      </p:sp>
    </p:spTree>
    <p:extLst>
      <p:ext uri="{BB962C8B-B14F-4D97-AF65-F5344CB8AC3E}">
        <p14:creationId xmlns:p14="http://schemas.microsoft.com/office/powerpoint/2010/main" val="3289147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descr="Two people watch a monkey hang from a tree.">
            <a:extLst>
              <a:ext uri="{FF2B5EF4-FFF2-40B4-BE49-F238E27FC236}">
                <a16:creationId xmlns:a16="http://schemas.microsoft.com/office/drawing/2014/main" id="{6DDDFC5D-DC0A-482D-E25F-CEC5499EE5BE}"/>
              </a:ext>
            </a:extLst>
          </p:cNvPr>
          <p:cNvGrpSpPr/>
          <p:nvPr/>
        </p:nvGrpSpPr>
        <p:grpSpPr>
          <a:xfrm>
            <a:off x="1" y="0"/>
            <a:ext cx="11694743" cy="6858000"/>
            <a:chOff x="1" y="0"/>
            <a:chExt cx="11694743" cy="6858000"/>
          </a:xfrm>
        </p:grpSpPr>
        <p:sp>
          <p:nvSpPr>
            <p:cNvPr id="5" name="Freeform 3">
              <a:extLst>
                <a:ext uri="{FF2B5EF4-FFF2-40B4-BE49-F238E27FC236}">
                  <a16:creationId xmlns:a16="http://schemas.microsoft.com/office/drawing/2014/main" id="{A851BAC7-3EF5-EEB3-1D95-CA968A8F77EB}"/>
                </a:ext>
              </a:extLst>
            </p:cNvPr>
            <p:cNvSpPr/>
            <p:nvPr/>
          </p:nvSpPr>
          <p:spPr>
            <a:xfrm>
              <a:off x="8680853" y="4424283"/>
              <a:ext cx="3013891" cy="2433717"/>
            </a:xfrm>
            <a:custGeom>
              <a:avLst/>
              <a:gdLst/>
              <a:ahLst/>
              <a:cxnLst/>
              <a:rect l="l" t="t" r="r" b="b"/>
              <a:pathLst>
                <a:path w="8823633" h="7125084">
                  <a:moveTo>
                    <a:pt x="0" y="0"/>
                  </a:moveTo>
                  <a:lnTo>
                    <a:pt x="8823633" y="0"/>
                  </a:lnTo>
                  <a:lnTo>
                    <a:pt x="8823633" y="7125084"/>
                  </a:lnTo>
                  <a:lnTo>
                    <a:pt x="0" y="7125084"/>
                  </a:lnTo>
                  <a:lnTo>
                    <a:pt x="0" y="0"/>
                  </a:lnTo>
                  <a:close/>
                </a:path>
              </a:pathLst>
            </a:custGeo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p>
              <a:endParaRPr lang="en-AU"/>
            </a:p>
          </p:txBody>
        </p:sp>
        <p:sp>
          <p:nvSpPr>
            <p:cNvPr id="6" name="Freeform 4">
              <a:extLst>
                <a:ext uri="{FF2B5EF4-FFF2-40B4-BE49-F238E27FC236}">
                  <a16:creationId xmlns:a16="http://schemas.microsoft.com/office/drawing/2014/main" id="{01B470D4-90AF-11E6-8393-A56A09511AF0}"/>
                </a:ext>
              </a:extLst>
            </p:cNvPr>
            <p:cNvSpPr/>
            <p:nvPr/>
          </p:nvSpPr>
          <p:spPr>
            <a:xfrm>
              <a:off x="1" y="0"/>
              <a:ext cx="6413500" cy="4589595"/>
            </a:xfrm>
            <a:custGeom>
              <a:avLst/>
              <a:gdLst/>
              <a:ahLst/>
              <a:cxnLst/>
              <a:rect l="l" t="t" r="r" b="b"/>
              <a:pathLst>
                <a:path w="18686649" h="17145000">
                  <a:moveTo>
                    <a:pt x="0" y="0"/>
                  </a:moveTo>
                  <a:lnTo>
                    <a:pt x="18686649" y="0"/>
                  </a:lnTo>
                  <a:lnTo>
                    <a:pt x="18686649" y="17145000"/>
                  </a:lnTo>
                  <a:lnTo>
                    <a:pt x="0" y="17145000"/>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en-AU"/>
            </a:p>
          </p:txBody>
        </p:sp>
      </p:grpSp>
      <p:sp>
        <p:nvSpPr>
          <p:cNvPr id="7" name="Title 6">
            <a:extLst>
              <a:ext uri="{FF2B5EF4-FFF2-40B4-BE49-F238E27FC236}">
                <a16:creationId xmlns:a16="http://schemas.microsoft.com/office/drawing/2014/main" id="{B4F4B09A-8A5A-DFE0-BEF3-35A14953B4FF}"/>
              </a:ext>
            </a:extLst>
          </p:cNvPr>
          <p:cNvSpPr txBox="1">
            <a:spLocks noGrp="1"/>
          </p:cNvSpPr>
          <p:nvPr>
            <p:ph type="title" idx="4294967295"/>
          </p:nvPr>
        </p:nvSpPr>
        <p:spPr>
          <a:xfrm>
            <a:off x="959253" y="4115567"/>
            <a:ext cx="7721600" cy="21472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609585" rtl="0" eaLnBrk="1" fontAlgn="auto" latinLnBrk="0" hangingPunct="1">
              <a:lnSpc>
                <a:spcPct val="125000"/>
              </a:lnSpc>
              <a:spcBef>
                <a:spcPts val="0"/>
              </a:spcBef>
              <a:spcAft>
                <a:spcPts val="0"/>
              </a:spcAft>
              <a:buClrTx/>
              <a:buSzTx/>
              <a:buFontTx/>
              <a:buNone/>
              <a:tabLst/>
              <a:defRPr/>
            </a:pPr>
            <a:r>
              <a:rPr kumimoji="0" lang="en-GB" sz="4400" b="0" i="0" u="none" strike="noStrike" kern="1200" cap="none" spc="0" normalizeH="0" baseline="0" noProof="0" dirty="0">
                <a:ln>
                  <a:noFill/>
                </a:ln>
                <a:solidFill>
                  <a:schemeClr val="tx1"/>
                </a:solidFill>
                <a:effectLst/>
                <a:uLnTx/>
                <a:uFillTx/>
                <a:latin typeface="+mn-lt"/>
                <a:ea typeface="+mn-ea"/>
                <a:cs typeface="+mn-cs"/>
              </a:rPr>
              <a:t>I saw a monkey.</a:t>
            </a:r>
          </a:p>
          <a:p>
            <a:pPr marL="0" marR="0" lvl="0" indent="0" algn="l" defTabSz="609585" rtl="0" eaLnBrk="1" fontAlgn="auto" latinLnBrk="0" hangingPunct="1">
              <a:lnSpc>
                <a:spcPct val="125000"/>
              </a:lnSpc>
              <a:spcBef>
                <a:spcPts val="0"/>
              </a:spcBef>
              <a:spcAft>
                <a:spcPts val="0"/>
              </a:spcAft>
              <a:buClrTx/>
              <a:buSzTx/>
              <a:buFontTx/>
              <a:buNone/>
              <a:tabLst/>
              <a:defRPr/>
            </a:pPr>
            <a:r>
              <a:rPr kumimoji="0" lang="en-GB" sz="4400" b="0" i="0" u="none" strike="noStrike" kern="1200" cap="none" spc="0" normalizeH="0" baseline="0" noProof="0" dirty="0">
                <a:ln>
                  <a:noFill/>
                </a:ln>
                <a:solidFill>
                  <a:schemeClr val="tx1"/>
                </a:solidFill>
                <a:effectLst/>
                <a:uLnTx/>
                <a:uFillTx/>
                <a:latin typeface="+mn-lt"/>
                <a:ea typeface="+mn-ea"/>
                <a:cs typeface="+mn-cs"/>
              </a:rPr>
              <a:t>I saw a small monkey.</a:t>
            </a:r>
          </a:p>
          <a:p>
            <a:pPr marL="0" marR="0" lvl="0" indent="0" algn="l" defTabSz="609585" rtl="0" eaLnBrk="1" fontAlgn="auto" latinLnBrk="0" hangingPunct="1">
              <a:lnSpc>
                <a:spcPct val="125000"/>
              </a:lnSpc>
              <a:spcBef>
                <a:spcPts val="0"/>
              </a:spcBef>
              <a:spcAft>
                <a:spcPts val="0"/>
              </a:spcAft>
              <a:buClrTx/>
              <a:buSzTx/>
              <a:buFontTx/>
              <a:buNone/>
              <a:tabLst/>
              <a:defRPr/>
            </a:pPr>
            <a:r>
              <a:rPr kumimoji="0" lang="en-GB" sz="4400" b="0" i="0" u="none" strike="noStrike" kern="1200" cap="none" spc="0" normalizeH="0" baseline="0" noProof="0" dirty="0">
                <a:ln>
                  <a:noFill/>
                </a:ln>
                <a:solidFill>
                  <a:schemeClr val="tx1"/>
                </a:solidFill>
                <a:effectLst/>
                <a:uLnTx/>
                <a:uFillTx/>
                <a:latin typeface="+mn-lt"/>
                <a:ea typeface="+mn-ea"/>
                <a:cs typeface="+mn-cs"/>
              </a:rPr>
              <a:t>I saw a small brown monkey. </a:t>
            </a:r>
          </a:p>
        </p:txBody>
      </p:sp>
      <p:sp>
        <p:nvSpPr>
          <p:cNvPr id="2" name="Slide Number Placeholder 1">
            <a:extLst>
              <a:ext uri="{FF2B5EF4-FFF2-40B4-BE49-F238E27FC236}">
                <a16:creationId xmlns:a16="http://schemas.microsoft.com/office/drawing/2014/main" id="{5D05BE78-3144-53A2-CC42-4FE5492F279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a:t>
            </a:fld>
            <a:endParaRPr lang="en-AU"/>
          </a:p>
        </p:txBody>
      </p:sp>
    </p:spTree>
    <p:extLst>
      <p:ext uri="{BB962C8B-B14F-4D97-AF65-F5344CB8AC3E}">
        <p14:creationId xmlns:p14="http://schemas.microsoft.com/office/powerpoint/2010/main" val="780001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5322DA7-5019-BBE0-4A83-2A645DB76F44}"/>
              </a:ext>
            </a:extLst>
          </p:cNvPr>
          <p:cNvSpPr txBox="1">
            <a:spLocks noGrp="1"/>
          </p:cNvSpPr>
          <p:nvPr>
            <p:ph type="title" idx="4294967295"/>
          </p:nvPr>
        </p:nvSpPr>
        <p:spPr>
          <a:xfrm>
            <a:off x="412750" y="806610"/>
            <a:ext cx="6164590" cy="332723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177800" marR="0" lvl="0" indent="0" algn="l" defTabSz="609585" rtl="0" eaLnBrk="1" fontAlgn="auto" latinLnBrk="0" hangingPunct="1">
              <a:lnSpc>
                <a:spcPct val="125000"/>
              </a:lnSpc>
              <a:spcBef>
                <a:spcPts val="0"/>
              </a:spcBef>
              <a:spcAft>
                <a:spcPts val="0"/>
              </a:spcAft>
              <a:buClrTx/>
              <a:buSzTx/>
              <a:buFontTx/>
              <a:buNone/>
              <a:tabLst/>
              <a:defRPr/>
            </a:pPr>
            <a:r>
              <a:rPr kumimoji="0" lang="en-GB" sz="4400" b="0" i="0" u="none" strike="noStrike" kern="1200" cap="none" spc="0" normalizeH="0" baseline="0" noProof="0" dirty="0">
                <a:ln>
                  <a:noFill/>
                </a:ln>
                <a:solidFill>
                  <a:schemeClr val="tx1"/>
                </a:solidFill>
                <a:effectLst/>
                <a:uLnTx/>
                <a:uFillTx/>
                <a:latin typeface="+mn-lt"/>
                <a:ea typeface="+mn-ea"/>
                <a:cs typeface="+mn-cs"/>
              </a:rPr>
              <a:t>I saw a cheetah.</a:t>
            </a:r>
          </a:p>
          <a:p>
            <a:pPr marL="177800" marR="0" lvl="0" indent="0" algn="l" defTabSz="609585" rtl="0" eaLnBrk="1" fontAlgn="auto" latinLnBrk="0" hangingPunct="1">
              <a:lnSpc>
                <a:spcPct val="125000"/>
              </a:lnSpc>
              <a:spcBef>
                <a:spcPts val="0"/>
              </a:spcBef>
              <a:spcAft>
                <a:spcPts val="0"/>
              </a:spcAft>
              <a:buClrTx/>
              <a:buSzTx/>
              <a:buFontTx/>
              <a:buNone/>
              <a:tabLst/>
              <a:defRPr/>
            </a:pPr>
            <a:r>
              <a:rPr kumimoji="0" lang="en-GB" sz="4400" b="0" i="0" u="none" strike="noStrike" kern="1200" cap="none" spc="0" normalizeH="0" baseline="0" noProof="0" dirty="0">
                <a:ln>
                  <a:noFill/>
                </a:ln>
                <a:solidFill>
                  <a:schemeClr val="tx1"/>
                </a:solidFill>
                <a:effectLst/>
                <a:uLnTx/>
                <a:uFillTx/>
                <a:latin typeface="+mn-lt"/>
                <a:ea typeface="+mn-ea"/>
                <a:cs typeface="+mn-cs"/>
              </a:rPr>
              <a:t>I saw a big cheetah.</a:t>
            </a:r>
          </a:p>
          <a:p>
            <a:pPr marL="177800" marR="0" lvl="0" indent="0" algn="l" defTabSz="609585" rtl="0" eaLnBrk="1" fontAlgn="auto" latinLnBrk="0" hangingPunct="1">
              <a:lnSpc>
                <a:spcPct val="125000"/>
              </a:lnSpc>
              <a:spcBef>
                <a:spcPts val="0"/>
              </a:spcBef>
              <a:spcAft>
                <a:spcPts val="0"/>
              </a:spcAft>
              <a:buClrTx/>
              <a:buSzTx/>
              <a:buFontTx/>
              <a:buNone/>
              <a:tabLst/>
              <a:defRPr/>
            </a:pPr>
            <a:r>
              <a:rPr kumimoji="0" lang="en-GB" sz="4400" b="0" i="0" u="none" strike="noStrike" kern="1200" cap="none" spc="0" normalizeH="0" baseline="0" noProof="0" dirty="0">
                <a:ln>
                  <a:noFill/>
                </a:ln>
                <a:solidFill>
                  <a:schemeClr val="tx1"/>
                </a:solidFill>
                <a:effectLst/>
                <a:uLnTx/>
                <a:uFillTx/>
                <a:latin typeface="+mn-lt"/>
                <a:ea typeface="+mn-ea"/>
                <a:cs typeface="+mn-cs"/>
              </a:rPr>
              <a:t>I saw a big yellow cheetah. </a:t>
            </a:r>
          </a:p>
        </p:txBody>
      </p:sp>
      <p:sp>
        <p:nvSpPr>
          <p:cNvPr id="5" name="Freeform 2" descr="A cheetah lays amongst some plants.">
            <a:extLst>
              <a:ext uri="{FF2B5EF4-FFF2-40B4-BE49-F238E27FC236}">
                <a16:creationId xmlns:a16="http://schemas.microsoft.com/office/drawing/2014/main" id="{6982F7F9-93DE-3560-F715-B2C1A9558ED2}"/>
              </a:ext>
            </a:extLst>
          </p:cNvPr>
          <p:cNvSpPr/>
          <p:nvPr/>
        </p:nvSpPr>
        <p:spPr>
          <a:xfrm>
            <a:off x="5149508" y="1715404"/>
            <a:ext cx="6629742" cy="4980596"/>
          </a:xfrm>
          <a:custGeom>
            <a:avLst/>
            <a:gdLst/>
            <a:ahLst/>
            <a:cxnLst/>
            <a:rect l="l" t="t" r="r" b="b"/>
            <a:pathLst>
              <a:path w="16576995" h="12453467">
                <a:moveTo>
                  <a:pt x="0" y="0"/>
                </a:moveTo>
                <a:lnTo>
                  <a:pt x="16576995" y="0"/>
                </a:lnTo>
                <a:lnTo>
                  <a:pt x="16576995" y="12453467"/>
                </a:lnTo>
                <a:lnTo>
                  <a:pt x="0" y="12453467"/>
                </a:lnTo>
                <a:lnTo>
                  <a:pt x="0" y="0"/>
                </a:lnTo>
                <a:close/>
              </a:path>
            </a:pathLst>
          </a:custGeo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p>
            <a:endParaRPr lang="en-AU" dirty="0"/>
          </a:p>
        </p:txBody>
      </p:sp>
      <p:sp>
        <p:nvSpPr>
          <p:cNvPr id="2" name="Slide Number Placeholder 1">
            <a:extLst>
              <a:ext uri="{FF2B5EF4-FFF2-40B4-BE49-F238E27FC236}">
                <a16:creationId xmlns:a16="http://schemas.microsoft.com/office/drawing/2014/main" id="{56276D85-3CD5-E6E0-F7D3-7BE4EA4CE30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a:t>
            </a:fld>
            <a:endParaRPr lang="en-AU"/>
          </a:p>
        </p:txBody>
      </p:sp>
    </p:spTree>
    <p:extLst>
      <p:ext uri="{BB962C8B-B14F-4D97-AF65-F5344CB8AC3E}">
        <p14:creationId xmlns:p14="http://schemas.microsoft.com/office/powerpoint/2010/main" val="404926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BAF68862-97BD-56B9-4912-59894BE1B68D}"/>
              </a:ext>
            </a:extLst>
          </p:cNvPr>
          <p:cNvSpPr txBox="1">
            <a:spLocks noGrp="1"/>
          </p:cNvSpPr>
          <p:nvPr>
            <p:ph type="title" idx="4294967295"/>
          </p:nvPr>
        </p:nvSpPr>
        <p:spPr>
          <a:xfrm>
            <a:off x="976934" y="216061"/>
            <a:ext cx="7341566" cy="21472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609585" rtl="0" eaLnBrk="1" fontAlgn="auto" latinLnBrk="0" hangingPunct="1">
              <a:lnSpc>
                <a:spcPct val="125000"/>
              </a:lnSpc>
              <a:spcBef>
                <a:spcPts val="0"/>
              </a:spcBef>
              <a:spcAft>
                <a:spcPts val="0"/>
              </a:spcAft>
              <a:buClrTx/>
              <a:buSzTx/>
              <a:buFontTx/>
              <a:buNone/>
              <a:tabLst/>
              <a:defRPr/>
            </a:pPr>
            <a:r>
              <a:rPr kumimoji="0" lang="en-GB" sz="4400" b="0" i="0" u="none" strike="noStrike" kern="1200" cap="none" spc="0" normalizeH="0" baseline="0" noProof="0" dirty="0">
                <a:ln>
                  <a:noFill/>
                </a:ln>
                <a:solidFill>
                  <a:schemeClr val="tx1"/>
                </a:solidFill>
                <a:effectLst/>
                <a:uLnTx/>
                <a:uFillTx/>
                <a:latin typeface="+mn-lt"/>
                <a:ea typeface="+mn-ea"/>
                <a:cs typeface="+mn-cs"/>
              </a:rPr>
              <a:t>I saw a peacock.</a:t>
            </a:r>
          </a:p>
          <a:p>
            <a:pPr marL="0" marR="0" lvl="0" indent="0" algn="l" defTabSz="609585" rtl="0" eaLnBrk="1" fontAlgn="auto" latinLnBrk="0" hangingPunct="1">
              <a:lnSpc>
                <a:spcPct val="125000"/>
              </a:lnSpc>
              <a:spcBef>
                <a:spcPts val="0"/>
              </a:spcBef>
              <a:spcAft>
                <a:spcPts val="0"/>
              </a:spcAft>
              <a:buClrTx/>
              <a:buSzTx/>
              <a:buFontTx/>
              <a:buNone/>
              <a:tabLst/>
              <a:defRPr/>
            </a:pPr>
            <a:r>
              <a:rPr kumimoji="0" lang="en-GB" sz="4400" b="0" i="0" u="none" strike="noStrike" kern="1200" cap="none" spc="0" normalizeH="0" baseline="0" noProof="0" dirty="0">
                <a:ln>
                  <a:noFill/>
                </a:ln>
                <a:solidFill>
                  <a:schemeClr val="tx1"/>
                </a:solidFill>
                <a:effectLst/>
                <a:uLnTx/>
                <a:uFillTx/>
                <a:latin typeface="+mn-lt"/>
                <a:ea typeface="+mn-ea"/>
                <a:cs typeface="+mn-cs"/>
              </a:rPr>
              <a:t>I saw a small peacock.</a:t>
            </a:r>
          </a:p>
          <a:p>
            <a:pPr marL="0" marR="0" lvl="0" indent="0" algn="l" defTabSz="609585" rtl="0" eaLnBrk="1" fontAlgn="auto" latinLnBrk="0" hangingPunct="1">
              <a:lnSpc>
                <a:spcPct val="125000"/>
              </a:lnSpc>
              <a:spcBef>
                <a:spcPts val="0"/>
              </a:spcBef>
              <a:spcAft>
                <a:spcPts val="0"/>
              </a:spcAft>
              <a:buClrTx/>
              <a:buSzTx/>
              <a:buFontTx/>
              <a:buNone/>
              <a:tabLst/>
              <a:defRPr/>
            </a:pPr>
            <a:r>
              <a:rPr kumimoji="0" lang="en-GB" sz="4400" b="0" i="0" u="none" strike="noStrike" kern="1200" cap="none" spc="0" normalizeH="0" baseline="0" noProof="0" dirty="0">
                <a:ln>
                  <a:noFill/>
                </a:ln>
                <a:solidFill>
                  <a:schemeClr val="tx1"/>
                </a:solidFill>
                <a:effectLst/>
                <a:uLnTx/>
                <a:uFillTx/>
                <a:latin typeface="+mn-lt"/>
                <a:ea typeface="+mn-ea"/>
                <a:cs typeface="+mn-cs"/>
              </a:rPr>
              <a:t>I saw a small purple peacock. </a:t>
            </a:r>
          </a:p>
        </p:txBody>
      </p:sp>
      <p:grpSp>
        <p:nvGrpSpPr>
          <p:cNvPr id="22" name="Group 21" descr="A peacock standing by a small pond with green">
            <a:extLst>
              <a:ext uri="{FF2B5EF4-FFF2-40B4-BE49-F238E27FC236}">
                <a16:creationId xmlns:a16="http://schemas.microsoft.com/office/drawing/2014/main" id="{8A07C0E0-09BD-CF36-5D60-753603B26FEC}"/>
              </a:ext>
            </a:extLst>
          </p:cNvPr>
          <p:cNvGrpSpPr/>
          <p:nvPr/>
        </p:nvGrpSpPr>
        <p:grpSpPr>
          <a:xfrm>
            <a:off x="0" y="1860833"/>
            <a:ext cx="12192000" cy="4997167"/>
            <a:chOff x="0" y="1860833"/>
            <a:chExt cx="12192000" cy="4997167"/>
          </a:xfrm>
        </p:grpSpPr>
        <p:sp>
          <p:nvSpPr>
            <p:cNvPr id="20" name="Freeform 2">
              <a:extLst>
                <a:ext uri="{FF2B5EF4-FFF2-40B4-BE49-F238E27FC236}">
                  <a16:creationId xmlns:a16="http://schemas.microsoft.com/office/drawing/2014/main" id="{1DA16ACE-6D33-7C32-E9B7-AE13296C11D2}"/>
                </a:ext>
              </a:extLst>
            </p:cNvPr>
            <p:cNvSpPr/>
            <p:nvPr/>
          </p:nvSpPr>
          <p:spPr>
            <a:xfrm>
              <a:off x="0" y="2945091"/>
              <a:ext cx="12192000" cy="3912909"/>
            </a:xfrm>
            <a:custGeom>
              <a:avLst/>
              <a:gdLst/>
              <a:ahLst/>
              <a:cxnLst/>
              <a:rect l="l" t="t" r="r" b="b"/>
              <a:pathLst>
                <a:path w="30501823" h="9493692">
                  <a:moveTo>
                    <a:pt x="0" y="0"/>
                  </a:moveTo>
                  <a:lnTo>
                    <a:pt x="30501823" y="0"/>
                  </a:lnTo>
                  <a:lnTo>
                    <a:pt x="30501823" y="9493692"/>
                  </a:lnTo>
                  <a:lnTo>
                    <a:pt x="0" y="9493692"/>
                  </a:lnTo>
                  <a:lnTo>
                    <a:pt x="0" y="0"/>
                  </a:lnTo>
                  <a:close/>
                </a:path>
              </a:pathLst>
            </a:custGeo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l="-6511" t="-1" r="253" b="-3049"/>
              </a:stretch>
            </a:blipFill>
          </p:spPr>
          <p:txBody>
            <a:bodyPr/>
            <a:lstStyle/>
            <a:p>
              <a:endParaRPr lang="en-AU"/>
            </a:p>
          </p:txBody>
        </p:sp>
        <p:sp>
          <p:nvSpPr>
            <p:cNvPr id="6" name="Freeform 3">
              <a:extLst>
                <a:ext uri="{FF2B5EF4-FFF2-40B4-BE49-F238E27FC236}">
                  <a16:creationId xmlns:a16="http://schemas.microsoft.com/office/drawing/2014/main" id="{854661AC-3EE0-B583-FE46-D4C524A26385}"/>
                </a:ext>
              </a:extLst>
            </p:cNvPr>
            <p:cNvSpPr/>
            <p:nvPr/>
          </p:nvSpPr>
          <p:spPr>
            <a:xfrm flipH="1">
              <a:off x="7511084" y="1860833"/>
              <a:ext cx="3537941" cy="2777284"/>
            </a:xfrm>
            <a:custGeom>
              <a:avLst/>
              <a:gdLst/>
              <a:ahLst/>
              <a:cxnLst/>
              <a:rect l="l" t="t" r="r" b="b"/>
              <a:pathLst>
                <a:path w="10920382" h="8572500">
                  <a:moveTo>
                    <a:pt x="0" y="0"/>
                  </a:moveTo>
                  <a:lnTo>
                    <a:pt x="10920383" y="0"/>
                  </a:lnTo>
                  <a:lnTo>
                    <a:pt x="10920383" y="8572500"/>
                  </a:lnTo>
                  <a:lnTo>
                    <a:pt x="0" y="8572500"/>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en-AU"/>
            </a:p>
          </p:txBody>
        </p:sp>
      </p:grpSp>
      <p:sp>
        <p:nvSpPr>
          <p:cNvPr id="2" name="Slide Number Placeholder 1">
            <a:extLst>
              <a:ext uri="{FF2B5EF4-FFF2-40B4-BE49-F238E27FC236}">
                <a16:creationId xmlns:a16="http://schemas.microsoft.com/office/drawing/2014/main" id="{D8ABDB07-EA9E-9B28-14C2-1DAECBE2078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a:t>
            </a:fld>
            <a:endParaRPr lang="en-AU"/>
          </a:p>
        </p:txBody>
      </p:sp>
    </p:spTree>
    <p:extLst>
      <p:ext uri="{BB962C8B-B14F-4D97-AF65-F5344CB8AC3E}">
        <p14:creationId xmlns:p14="http://schemas.microsoft.com/office/powerpoint/2010/main" val="2246062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descr="A tiger standing amongst plants and ferns.">
            <a:extLst>
              <a:ext uri="{FF2B5EF4-FFF2-40B4-BE49-F238E27FC236}">
                <a16:creationId xmlns:a16="http://schemas.microsoft.com/office/drawing/2014/main" id="{0FFBA03D-86C8-506A-D436-DD4A793F174A}"/>
              </a:ext>
            </a:extLst>
          </p:cNvPr>
          <p:cNvGrpSpPr/>
          <p:nvPr/>
        </p:nvGrpSpPr>
        <p:grpSpPr>
          <a:xfrm>
            <a:off x="0" y="653769"/>
            <a:ext cx="12192000" cy="6204231"/>
            <a:chOff x="0" y="653769"/>
            <a:chExt cx="12192000" cy="6204231"/>
          </a:xfrm>
        </p:grpSpPr>
        <p:sp>
          <p:nvSpPr>
            <p:cNvPr id="5" name="Freeform 2">
              <a:extLst>
                <a:ext uri="{FF2B5EF4-FFF2-40B4-BE49-F238E27FC236}">
                  <a16:creationId xmlns:a16="http://schemas.microsoft.com/office/drawing/2014/main" id="{2CB95E84-0307-AAAF-A679-C79A3608C5EB}"/>
                </a:ext>
              </a:extLst>
            </p:cNvPr>
            <p:cNvSpPr/>
            <p:nvPr/>
          </p:nvSpPr>
          <p:spPr>
            <a:xfrm>
              <a:off x="0" y="653769"/>
              <a:ext cx="5879100" cy="5550461"/>
            </a:xfrm>
            <a:custGeom>
              <a:avLst/>
              <a:gdLst/>
              <a:ahLst/>
              <a:cxnLst/>
              <a:rect l="l" t="t" r="r" b="b"/>
              <a:pathLst>
                <a:path w="15796664" h="16071214">
                  <a:moveTo>
                    <a:pt x="0" y="0"/>
                  </a:moveTo>
                  <a:lnTo>
                    <a:pt x="15796664" y="0"/>
                  </a:lnTo>
                  <a:lnTo>
                    <a:pt x="15796664" y="16071214"/>
                  </a:lnTo>
                  <a:lnTo>
                    <a:pt x="0" y="16071214"/>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en-AU"/>
            </a:p>
          </p:txBody>
        </p:sp>
        <p:sp>
          <p:nvSpPr>
            <p:cNvPr id="6" name="Freeform 3">
              <a:extLst>
                <a:ext uri="{FF2B5EF4-FFF2-40B4-BE49-F238E27FC236}">
                  <a16:creationId xmlns:a16="http://schemas.microsoft.com/office/drawing/2014/main" id="{152286C9-86DF-4641-A616-3A3D2180B516}"/>
                </a:ext>
              </a:extLst>
            </p:cNvPr>
            <p:cNvSpPr/>
            <p:nvPr/>
          </p:nvSpPr>
          <p:spPr>
            <a:xfrm>
              <a:off x="0" y="2698320"/>
              <a:ext cx="12192000" cy="4159680"/>
            </a:xfrm>
            <a:custGeom>
              <a:avLst/>
              <a:gdLst/>
              <a:ahLst/>
              <a:cxnLst/>
              <a:rect l="l" t="t" r="r" b="b"/>
              <a:pathLst>
                <a:path w="30784855" h="12265819">
                  <a:moveTo>
                    <a:pt x="0" y="0"/>
                  </a:moveTo>
                  <a:lnTo>
                    <a:pt x="30784855" y="0"/>
                  </a:lnTo>
                  <a:lnTo>
                    <a:pt x="30784855" y="12265818"/>
                  </a:lnTo>
                  <a:lnTo>
                    <a:pt x="0" y="12265818"/>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AU"/>
            </a:p>
          </p:txBody>
        </p:sp>
      </p:grpSp>
      <p:sp>
        <p:nvSpPr>
          <p:cNvPr id="7" name="Title 6">
            <a:extLst>
              <a:ext uri="{FF2B5EF4-FFF2-40B4-BE49-F238E27FC236}">
                <a16:creationId xmlns:a16="http://schemas.microsoft.com/office/drawing/2014/main" id="{3B2A5FD9-28D4-D2DF-C85A-C0E1F76C61FD}"/>
              </a:ext>
            </a:extLst>
          </p:cNvPr>
          <p:cNvSpPr txBox="1">
            <a:spLocks noGrp="1"/>
          </p:cNvSpPr>
          <p:nvPr>
            <p:ph type="title" idx="4294967295"/>
          </p:nvPr>
        </p:nvSpPr>
        <p:spPr>
          <a:xfrm>
            <a:off x="6738352" y="162000"/>
            <a:ext cx="5969000" cy="21472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609585" rtl="0" eaLnBrk="1" fontAlgn="auto" latinLnBrk="0" hangingPunct="1">
              <a:lnSpc>
                <a:spcPct val="125000"/>
              </a:lnSpc>
              <a:spcBef>
                <a:spcPts val="0"/>
              </a:spcBef>
              <a:spcAft>
                <a:spcPts val="0"/>
              </a:spcAft>
              <a:buClrTx/>
              <a:buSzTx/>
              <a:buFontTx/>
              <a:buNone/>
              <a:tabLst/>
              <a:defRPr/>
            </a:pPr>
            <a:r>
              <a:rPr kumimoji="0" lang="en-GB" sz="4400" b="0" i="0" u="none" strike="noStrike" kern="1200" cap="none" spc="0" normalizeH="0" baseline="0" noProof="0" dirty="0">
                <a:ln>
                  <a:noFill/>
                </a:ln>
                <a:solidFill>
                  <a:schemeClr val="tx1"/>
                </a:solidFill>
                <a:effectLst/>
                <a:uLnTx/>
                <a:uFillTx/>
                <a:latin typeface="+mn-lt"/>
                <a:ea typeface="+mn-ea"/>
                <a:cs typeface="+mn-cs"/>
              </a:rPr>
              <a:t>I saw a tiger.</a:t>
            </a:r>
          </a:p>
          <a:p>
            <a:pPr marL="0" marR="0" lvl="0" indent="0" algn="l" defTabSz="609585" rtl="0" eaLnBrk="1" fontAlgn="auto" latinLnBrk="0" hangingPunct="1">
              <a:lnSpc>
                <a:spcPct val="125000"/>
              </a:lnSpc>
              <a:spcBef>
                <a:spcPts val="0"/>
              </a:spcBef>
              <a:spcAft>
                <a:spcPts val="0"/>
              </a:spcAft>
              <a:buClrTx/>
              <a:buSzTx/>
              <a:buFontTx/>
              <a:buNone/>
              <a:tabLst/>
              <a:defRPr/>
            </a:pPr>
            <a:r>
              <a:rPr kumimoji="0" lang="en-GB" sz="4400" b="0" i="0" u="none" strike="noStrike" kern="1200" cap="none" spc="0" normalizeH="0" baseline="0" noProof="0" dirty="0">
                <a:ln>
                  <a:noFill/>
                </a:ln>
                <a:solidFill>
                  <a:schemeClr val="tx1"/>
                </a:solidFill>
                <a:effectLst/>
                <a:uLnTx/>
                <a:uFillTx/>
                <a:latin typeface="+mn-lt"/>
                <a:ea typeface="+mn-ea"/>
                <a:cs typeface="+mn-cs"/>
              </a:rPr>
              <a:t>I saw a big tiger.</a:t>
            </a:r>
          </a:p>
          <a:p>
            <a:pPr marL="0" marR="0" lvl="0" indent="0" algn="l" defTabSz="609585" rtl="0" eaLnBrk="1" fontAlgn="auto" latinLnBrk="0" hangingPunct="1">
              <a:lnSpc>
                <a:spcPct val="125000"/>
              </a:lnSpc>
              <a:spcBef>
                <a:spcPts val="0"/>
              </a:spcBef>
              <a:spcAft>
                <a:spcPts val="0"/>
              </a:spcAft>
              <a:buClrTx/>
              <a:buSzTx/>
              <a:buFontTx/>
              <a:buNone/>
              <a:tabLst/>
              <a:defRPr/>
            </a:pPr>
            <a:r>
              <a:rPr kumimoji="0" lang="en-GB" sz="4400" b="0" i="0" u="none" strike="noStrike" kern="1200" cap="none" spc="0" normalizeH="0" baseline="0" noProof="0" dirty="0">
                <a:ln>
                  <a:noFill/>
                </a:ln>
                <a:solidFill>
                  <a:schemeClr val="tx1"/>
                </a:solidFill>
                <a:effectLst/>
                <a:uLnTx/>
                <a:uFillTx/>
                <a:latin typeface="+mn-lt"/>
                <a:ea typeface="+mn-ea"/>
                <a:cs typeface="+mn-cs"/>
              </a:rPr>
              <a:t>I saw a big orange tiger. </a:t>
            </a:r>
          </a:p>
        </p:txBody>
      </p:sp>
      <p:sp>
        <p:nvSpPr>
          <p:cNvPr id="2" name="Slide Number Placeholder 1">
            <a:extLst>
              <a:ext uri="{FF2B5EF4-FFF2-40B4-BE49-F238E27FC236}">
                <a16:creationId xmlns:a16="http://schemas.microsoft.com/office/drawing/2014/main" id="{8E1D9F0E-3C2A-FD03-5152-EF913D41411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9</a:t>
            </a:fld>
            <a:endParaRPr lang="en-AU"/>
          </a:p>
        </p:txBody>
      </p:sp>
    </p:spTree>
    <p:extLst>
      <p:ext uri="{BB962C8B-B14F-4D97-AF65-F5344CB8AC3E}">
        <p14:creationId xmlns:p14="http://schemas.microsoft.com/office/powerpoint/2010/main" val="1393105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NSWG Corporate">
  <a:themeElements>
    <a:clrScheme name="Custom 14">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146CFD"/>
      </a:hlink>
      <a:folHlink>
        <a:srgbClr val="146CFD"/>
      </a:folHlink>
    </a:clrScheme>
    <a:fontScheme name="NSW Gov PPT">
      <a:majorFont>
        <a:latin typeface="Public Sans"/>
        <a:ea typeface=""/>
        <a:cs typeface=""/>
      </a:majorFont>
      <a:minorFont>
        <a:latin typeface="Public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800" dirty="0"/>
        </a:defPPr>
      </a:lstStyle>
    </a:txDef>
  </a:objectDefaults>
  <a:extraClrSchemeLst/>
  <a:extLst>
    <a:ext uri="{05A4C25C-085E-4340-85A3-A5531E510DB2}">
      <thm15:themeFamily xmlns:thm15="http://schemas.microsoft.com/office/thememl/2012/main" name="curriculum-reform-template-2023" id="{FFE7B814-862F-4F0A-8C67-F76A1D8691FF}" vid="{8C10FAA1-8129-4E43-B462-F460E41862D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curriculum-reform-template-2023</Template>
  <TotalTime>0</TotalTime>
  <Words>544</Words>
  <Application>Microsoft Office PowerPoint</Application>
  <PresentationFormat>Widescreen</PresentationFormat>
  <Paragraphs>58</Paragraphs>
  <Slides>14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Public Sans SemiBold</vt:lpstr>
      <vt:lpstr>Public Sans Light</vt:lpstr>
      <vt:lpstr>Public Sans</vt:lpstr>
      <vt:lpstr>Times New Roman</vt:lpstr>
      <vt:lpstr>NSWG Corporate</vt:lpstr>
      <vt:lpstr>Who did I see in the jungle?</vt:lpstr>
      <vt:lpstr>Walking through the jungle, what did you see?</vt:lpstr>
      <vt:lpstr>I saw a lion. I saw a big lion. I saw a big yellow lion. </vt:lpstr>
      <vt:lpstr>I saw an elephant. I saw a big elephant. I saw a big grey elephant.</vt:lpstr>
      <vt:lpstr>I saw a deer. I saw a short deer. I saw a short brown deer. </vt:lpstr>
      <vt:lpstr>I saw a monkey. I saw a small monkey. I saw a small brown monkey. </vt:lpstr>
      <vt:lpstr>I saw a cheetah. I saw a big cheetah. I saw a big yellow cheetah. </vt:lpstr>
      <vt:lpstr>I saw a peacock. I saw a small peacock. I saw a small purple peacock. </vt:lpstr>
      <vt:lpstr>I saw a tiger. I saw a big tiger. I saw a big orange tiger. </vt:lpstr>
      <vt:lpstr>I saw a giraffe. I saw a tall giraffe. I saw a tall yellow giraffe. </vt:lpstr>
      <vt:lpstr>I saw a bear. I saw a big bear. I saw a big black bear. </vt:lpstr>
      <vt:lpstr>I saw a crocodile. I saw a big crocodile. I saw a big green crocodile. </vt:lpstr>
      <vt:lpstr>So many animals in the jungle!</vt:lpstr>
      <vt:lpstr>Copyright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Who did I see in the jungle? – English</dc:title>
  <dc:creator>NSW Department of Education</dc:creator>
  <dcterms:created xsi:type="dcterms:W3CDTF">2023-11-01T23:10:16Z</dcterms:created>
  <dcterms:modified xsi:type="dcterms:W3CDTF">2023-11-01T23:10:43Z</dcterms:modified>
</cp:coreProperties>
</file>