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6"/>
  </p:notesMasterIdLst>
  <p:handoutMasterIdLst>
    <p:handoutMasterId r:id="rId7"/>
  </p:handoutMasterIdLst>
  <p:sldIdLst>
    <p:sldId id="257" r:id="rId2"/>
    <p:sldId id="362" r:id="rId3"/>
    <p:sldId id="363" r:id="rId4"/>
    <p:sldId id="361" r:id="rId5"/>
  </p:sldIdLst>
  <p:sldSz cx="12192000" cy="6858000"/>
  <p:notesSz cx="6858000" cy="9144000"/>
  <p:embeddedFontLst>
    <p:embeddedFont>
      <p:font typeface="Montserrat" panose="00000500000000000000" pitchFamily="2" charset="0"/>
      <p:regular r:id="rId8"/>
      <p:italic r:id="rId9"/>
      <p:boldItalic r:id="rId10"/>
    </p:embeddedFont>
    <p:embeddedFont>
      <p:font typeface="Public Sans" panose="020B0604020202020204" charset="0"/>
      <p:regular r:id="rId11"/>
      <p:bold r:id="rId12"/>
      <p:italic r:id="rId13"/>
      <p:boldItalic r:id="rId14"/>
    </p:embeddedFont>
    <p:embeddedFont>
      <p:font typeface="Public Sans Light" panose="020B0604020202020204" charset="0"/>
      <p:regular r:id="rId15"/>
      <p:italic r:id="rId16"/>
    </p:embeddedFont>
    <p:embeddedFont>
      <p:font typeface="Public Sans SemiBold" panose="020B0604020202020204" charset="0"/>
      <p:bold r:id="rId17"/>
      <p:boldItalic r:id="rId18"/>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41" autoAdjust="0"/>
    <p:restoredTop sz="86281" autoAdjust="0"/>
  </p:normalViewPr>
  <p:slideViewPr>
    <p:cSldViewPr snapToGrid="0">
      <p:cViewPr varScale="1">
        <p:scale>
          <a:sx n="59" d="100"/>
          <a:sy n="59" d="100"/>
        </p:scale>
        <p:origin x="90" y="702"/>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23" Type="http://schemas.microsoft.com/office/2018/10/relationships/authors" Target="authors.xml"/><Relationship Id="rId10" Type="http://schemas.openxmlformats.org/officeDocument/2006/relationships/font" Target="fonts/font3.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19/10/2023</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19/10/2023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0"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4"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4.png"/><Relationship Id="rId12"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26.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hyperlink" Target="https://www.comeitaliani.it/category/giochi" TargetMode="External"/><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hyperlink" Target="https://www.publicdomainpictures.net/en/view-image.php?image=387458&amp;picture=questions-and-answers"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4.png"/><Relationship Id="rId12"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26.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hyperlink" Target="https://www.comeitaliani.it/category/giochi" TargetMode="External"/><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hyperlink" Target="https://www.publicdomainpictures.net/en/view-image.php?image=387458&amp;picture=questions-and-answer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Who did I see at the zoo?</a:t>
            </a:r>
          </a:p>
        </p:txBody>
      </p:sp>
      <p:sp>
        <p:nvSpPr>
          <p:cNvPr id="10" name="Text Placeholder 9">
            <a:extLst>
              <a:ext uri="{FF2B5EF4-FFF2-40B4-BE49-F238E27FC236}">
                <a16:creationId xmlns:a16="http://schemas.microsoft.com/office/drawing/2014/main" id="{009E86FB-EA8A-0987-3DAA-0DB014323D7B}"/>
              </a:ext>
            </a:extLst>
          </p:cNvPr>
          <p:cNvSpPr>
            <a:spLocks noGrp="1"/>
          </p:cNvSpPr>
          <p:nvPr>
            <p:ph type="body" sz="quarter" idx="14"/>
          </p:nvPr>
        </p:nvSpPr>
        <p:spPr/>
        <p:txBody>
          <a:bodyPr/>
          <a:lstStyle/>
          <a:p>
            <a:r>
              <a:rPr lang="en-AU" dirty="0">
                <a:latin typeface="+mj-lt"/>
              </a:rPr>
              <a:t>Stage 1</a:t>
            </a:r>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2D1398F-AB33-9218-5EB6-D21EDB7056E7}"/>
              </a:ext>
            </a:extLst>
          </p:cNvPr>
          <p:cNvSpPr>
            <a:spLocks noGrp="1"/>
          </p:cNvSpPr>
          <p:nvPr>
            <p:ph type="title"/>
          </p:nvPr>
        </p:nvSpPr>
        <p:spPr/>
        <p:txBody>
          <a:bodyPr/>
          <a:lstStyle/>
          <a:p>
            <a:r>
              <a:rPr lang="en-GB" dirty="0"/>
              <a:t>Learning map – English </a:t>
            </a:r>
            <a:endParaRPr lang="en-AU" dirty="0"/>
          </a:p>
        </p:txBody>
      </p:sp>
      <p:sp>
        <p:nvSpPr>
          <p:cNvPr id="8" name="Text Placeholder 7">
            <a:extLst>
              <a:ext uri="{FF2B5EF4-FFF2-40B4-BE49-F238E27FC236}">
                <a16:creationId xmlns:a16="http://schemas.microsoft.com/office/drawing/2014/main" id="{DAEFBB9D-4FBA-E32F-BFE2-8696E7F39265}"/>
              </a:ext>
            </a:extLst>
          </p:cNvPr>
          <p:cNvSpPr>
            <a:spLocks noGrp="1"/>
          </p:cNvSpPr>
          <p:nvPr>
            <p:ph type="body" sz="quarter" idx="18"/>
          </p:nvPr>
        </p:nvSpPr>
        <p:spPr/>
        <p:txBody>
          <a:bodyPr/>
          <a:lstStyle/>
          <a:p>
            <a:r>
              <a:rPr lang="en-AU" dirty="0"/>
              <a:t>Stage 1</a:t>
            </a:r>
          </a:p>
        </p:txBody>
      </p:sp>
      <p:pic>
        <p:nvPicPr>
          <p:cNvPr id="9" name="Picture 8">
            <a:extLst>
              <a:ext uri="{FF2B5EF4-FFF2-40B4-BE49-F238E27FC236}">
                <a16:creationId xmlns:a16="http://schemas.microsoft.com/office/drawing/2014/main" id="{F97AC212-6EE7-C4EB-8441-32C21279599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60000" y="1666992"/>
            <a:ext cx="10666828" cy="4363067"/>
          </a:xfrm>
          <a:prstGeom prst="rect">
            <a:avLst/>
          </a:prstGeom>
        </p:spPr>
      </p:pic>
      <p:grpSp>
        <p:nvGrpSpPr>
          <p:cNvPr id="45" name="Group 44" descr="1. Zoo animals">
            <a:extLst>
              <a:ext uri="{FF2B5EF4-FFF2-40B4-BE49-F238E27FC236}">
                <a16:creationId xmlns:a16="http://schemas.microsoft.com/office/drawing/2014/main" id="{2C3226FB-86C0-6539-8430-D8639481FDB6}"/>
              </a:ext>
            </a:extLst>
          </p:cNvPr>
          <p:cNvGrpSpPr/>
          <p:nvPr/>
        </p:nvGrpSpPr>
        <p:grpSpPr>
          <a:xfrm>
            <a:off x="1598735" y="1172873"/>
            <a:ext cx="1722848" cy="2342895"/>
            <a:chOff x="1953297" y="1195089"/>
            <a:chExt cx="1722848" cy="2342895"/>
          </a:xfrm>
        </p:grpSpPr>
        <p:sp>
          <p:nvSpPr>
            <p:cNvPr id="11" name="Text Placeholder 3">
              <a:extLst>
                <a:ext uri="{FF2B5EF4-FFF2-40B4-BE49-F238E27FC236}">
                  <a16:creationId xmlns:a16="http://schemas.microsoft.com/office/drawing/2014/main" id="{F0016AA0-AA20-3C79-080E-B7FF76678621}"/>
                </a:ext>
              </a:extLst>
            </p:cNvPr>
            <p:cNvSpPr txBox="1">
              <a:spLocks/>
            </p:cNvSpPr>
            <p:nvPr/>
          </p:nvSpPr>
          <p:spPr>
            <a:xfrm>
              <a:off x="1953297" y="1195089"/>
              <a:ext cx="1722848"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a:pPr>
              <a:r>
                <a:rPr lang="en-AU" sz="1600" dirty="0">
                  <a:latin typeface="+mn-lt"/>
                </a:rPr>
                <a:t>Zoo animals</a:t>
              </a:r>
            </a:p>
          </p:txBody>
        </p:sp>
        <p:pic>
          <p:nvPicPr>
            <p:cNvPr id="12" name="Picture 11">
              <a:extLst>
                <a:ext uri="{FF2B5EF4-FFF2-40B4-BE49-F238E27FC236}">
                  <a16:creationId xmlns:a16="http://schemas.microsoft.com/office/drawing/2014/main" id="{2219D734-3809-4258-2C2C-85C7AD73E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484317" y="1973178"/>
              <a:ext cx="660809" cy="653925"/>
            </a:xfrm>
            <a:prstGeom prst="rect">
              <a:avLst/>
            </a:prstGeom>
          </p:spPr>
        </p:pic>
        <p:pic>
          <p:nvPicPr>
            <p:cNvPr id="38" name="Picture 37" descr="A group of cartoon animals&#10;&#10;Description automatically generated">
              <a:extLst>
                <a:ext uri="{FF2B5EF4-FFF2-40B4-BE49-F238E27FC236}">
                  <a16:creationId xmlns:a16="http://schemas.microsoft.com/office/drawing/2014/main" id="{56AF800D-4ED6-B3F7-133D-DBD7AA4FB9E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138446" y="2636284"/>
              <a:ext cx="1352550" cy="901700"/>
            </a:xfrm>
            <a:prstGeom prst="rect">
              <a:avLst/>
            </a:prstGeom>
          </p:spPr>
        </p:pic>
      </p:grpSp>
      <p:grpSp>
        <p:nvGrpSpPr>
          <p:cNvPr id="44" name="Group 43" descr="2. Colours and size">
            <a:extLst>
              <a:ext uri="{FF2B5EF4-FFF2-40B4-BE49-F238E27FC236}">
                <a16:creationId xmlns:a16="http://schemas.microsoft.com/office/drawing/2014/main" id="{040093D8-A6B4-436A-473C-B1CCE2BC7B1B}"/>
              </a:ext>
            </a:extLst>
          </p:cNvPr>
          <p:cNvGrpSpPr/>
          <p:nvPr/>
        </p:nvGrpSpPr>
        <p:grpSpPr>
          <a:xfrm>
            <a:off x="3509461" y="1172873"/>
            <a:ext cx="1822200" cy="2230547"/>
            <a:chOff x="4004600" y="1195089"/>
            <a:chExt cx="1822200" cy="2230547"/>
          </a:xfrm>
        </p:grpSpPr>
        <p:sp>
          <p:nvSpPr>
            <p:cNvPr id="14" name="Text Placeholder 3">
              <a:extLst>
                <a:ext uri="{FF2B5EF4-FFF2-40B4-BE49-F238E27FC236}">
                  <a16:creationId xmlns:a16="http://schemas.microsoft.com/office/drawing/2014/main" id="{5F26CCE3-F4E4-56DE-2A8F-CE438A18F272}"/>
                </a:ext>
              </a:extLst>
            </p:cNvPr>
            <p:cNvSpPr txBox="1">
              <a:spLocks/>
            </p:cNvSpPr>
            <p:nvPr/>
          </p:nvSpPr>
          <p:spPr>
            <a:xfrm>
              <a:off x="4004600" y="1195089"/>
              <a:ext cx="1822200"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447675" indent="-342900">
                <a:buFont typeface="+mj-lt"/>
                <a:buAutoNum type="arabicPeriod" startAt="2"/>
              </a:pPr>
              <a:r>
                <a:rPr lang="en-AU" sz="1600" dirty="0">
                  <a:latin typeface="+mn-lt"/>
                </a:rPr>
                <a:t>Colours and size</a:t>
              </a:r>
            </a:p>
          </p:txBody>
        </p:sp>
        <p:pic>
          <p:nvPicPr>
            <p:cNvPr id="15" name="Picture 14">
              <a:extLst>
                <a:ext uri="{FF2B5EF4-FFF2-40B4-BE49-F238E27FC236}">
                  <a16:creationId xmlns:a16="http://schemas.microsoft.com/office/drawing/2014/main" id="{6182553C-C22F-D6C2-81F3-8DEF1B2ECBB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85296" y="1973178"/>
              <a:ext cx="660809" cy="653925"/>
            </a:xfrm>
            <a:prstGeom prst="rect">
              <a:avLst/>
            </a:prstGeom>
          </p:spPr>
        </p:pic>
        <p:pic>
          <p:nvPicPr>
            <p:cNvPr id="39" name="Picture 38" descr="A cartoon alligator standing next to a rainbow&#10;&#10;Description automatically generated">
              <a:extLst>
                <a:ext uri="{FF2B5EF4-FFF2-40B4-BE49-F238E27FC236}">
                  <a16:creationId xmlns:a16="http://schemas.microsoft.com/office/drawing/2014/main" id="{F94231C8-E153-1BA9-B4BD-DCC84B5A1076}"/>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301499" y="2677999"/>
              <a:ext cx="1228402" cy="747637"/>
            </a:xfrm>
            <a:prstGeom prst="rect">
              <a:avLst/>
            </a:prstGeom>
          </p:spPr>
        </p:pic>
      </p:grpSp>
      <p:grpSp>
        <p:nvGrpSpPr>
          <p:cNvPr id="43" name="Group 42" descr="3. Sentence builders">
            <a:extLst>
              <a:ext uri="{FF2B5EF4-FFF2-40B4-BE49-F238E27FC236}">
                <a16:creationId xmlns:a16="http://schemas.microsoft.com/office/drawing/2014/main" id="{5C8A8C7B-2116-FEE3-01D0-551153971320}"/>
              </a:ext>
            </a:extLst>
          </p:cNvPr>
          <p:cNvGrpSpPr/>
          <p:nvPr/>
        </p:nvGrpSpPr>
        <p:grpSpPr>
          <a:xfrm>
            <a:off x="5519539" y="1172873"/>
            <a:ext cx="2290404" cy="2480827"/>
            <a:chOff x="5871477" y="1195089"/>
            <a:chExt cx="2290404" cy="2480827"/>
          </a:xfrm>
        </p:grpSpPr>
        <p:sp>
          <p:nvSpPr>
            <p:cNvPr id="17" name="Text Placeholder 3">
              <a:extLst>
                <a:ext uri="{FF2B5EF4-FFF2-40B4-BE49-F238E27FC236}">
                  <a16:creationId xmlns:a16="http://schemas.microsoft.com/office/drawing/2014/main" id="{061503FA-D2D8-4187-6971-19FB7F042B99}"/>
                </a:ext>
              </a:extLst>
            </p:cNvPr>
            <p:cNvSpPr txBox="1">
              <a:spLocks/>
            </p:cNvSpPr>
            <p:nvPr/>
          </p:nvSpPr>
          <p:spPr>
            <a:xfrm>
              <a:off x="5871477" y="1195089"/>
              <a:ext cx="2290404" cy="644320"/>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3"/>
              </a:pPr>
              <a:r>
                <a:rPr lang="en-AU" sz="1600" dirty="0">
                  <a:latin typeface="+mn-lt"/>
                </a:rPr>
                <a:t>Sentence builders</a:t>
              </a:r>
            </a:p>
          </p:txBody>
        </p:sp>
        <p:pic>
          <p:nvPicPr>
            <p:cNvPr id="18" name="Picture 17">
              <a:extLst>
                <a:ext uri="{FF2B5EF4-FFF2-40B4-BE49-F238E27FC236}">
                  <a16:creationId xmlns:a16="http://schemas.microsoft.com/office/drawing/2014/main" id="{C12072C7-37A1-1F12-ABE0-1EFD61E820D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686275" y="1973178"/>
              <a:ext cx="660809" cy="653925"/>
            </a:xfrm>
            <a:prstGeom prst="rect">
              <a:avLst/>
            </a:prstGeom>
          </p:spPr>
        </p:pic>
        <p:pic>
          <p:nvPicPr>
            <p:cNvPr id="40" name="Picture 39" descr="Several colorful round paper notes with push pins&#10;&#10;Description automatically generated">
              <a:extLst>
                <a:ext uri="{FF2B5EF4-FFF2-40B4-BE49-F238E27FC236}">
                  <a16:creationId xmlns:a16="http://schemas.microsoft.com/office/drawing/2014/main" id="{5EF944C2-1A1D-08E1-10CF-B42397642E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32237" y="2799252"/>
              <a:ext cx="1168885" cy="876664"/>
            </a:xfrm>
            <a:prstGeom prst="rect">
              <a:avLst/>
            </a:prstGeom>
          </p:spPr>
        </p:pic>
      </p:grpSp>
      <p:grpSp>
        <p:nvGrpSpPr>
          <p:cNvPr id="42" name="Group 41" descr="4. Questions and answers">
            <a:extLst>
              <a:ext uri="{FF2B5EF4-FFF2-40B4-BE49-F238E27FC236}">
                <a16:creationId xmlns:a16="http://schemas.microsoft.com/office/drawing/2014/main" id="{C4BD1DC0-C9FA-C35B-78DA-337403D89F2F}"/>
              </a:ext>
            </a:extLst>
          </p:cNvPr>
          <p:cNvGrpSpPr/>
          <p:nvPr/>
        </p:nvGrpSpPr>
        <p:grpSpPr>
          <a:xfrm>
            <a:off x="7997820" y="1172873"/>
            <a:ext cx="2390742" cy="2307715"/>
            <a:chOff x="8352382" y="1195089"/>
            <a:chExt cx="2390742" cy="2307715"/>
          </a:xfrm>
        </p:grpSpPr>
        <p:sp>
          <p:nvSpPr>
            <p:cNvPr id="20" name="Text Placeholder 3">
              <a:extLst>
                <a:ext uri="{FF2B5EF4-FFF2-40B4-BE49-F238E27FC236}">
                  <a16:creationId xmlns:a16="http://schemas.microsoft.com/office/drawing/2014/main" id="{00D719EA-AC46-0E64-7183-E72FCF8F3970}"/>
                </a:ext>
              </a:extLst>
            </p:cNvPr>
            <p:cNvSpPr txBox="1">
              <a:spLocks/>
            </p:cNvSpPr>
            <p:nvPr/>
          </p:nvSpPr>
          <p:spPr>
            <a:xfrm>
              <a:off x="8352382" y="1195089"/>
              <a:ext cx="2390742"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447675" indent="-342900">
                <a:buFont typeface="+mj-lt"/>
                <a:buAutoNum type="arabicPeriod" startAt="4"/>
              </a:pPr>
              <a:r>
                <a:rPr lang="en-AU" sz="1600" dirty="0">
                  <a:latin typeface="+mn-lt"/>
                </a:rPr>
                <a:t>Questions and answers</a:t>
              </a:r>
            </a:p>
          </p:txBody>
        </p:sp>
        <p:pic>
          <p:nvPicPr>
            <p:cNvPr id="21" name="Picture 20">
              <a:extLst>
                <a:ext uri="{FF2B5EF4-FFF2-40B4-BE49-F238E27FC236}">
                  <a16:creationId xmlns:a16="http://schemas.microsoft.com/office/drawing/2014/main" id="{FE9D2503-9609-EC70-80B6-3116C885F05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117658" y="1973178"/>
              <a:ext cx="660809" cy="653925"/>
            </a:xfrm>
            <a:prstGeom prst="rect">
              <a:avLst/>
            </a:prstGeom>
          </p:spPr>
        </p:pic>
        <p:pic>
          <p:nvPicPr>
            <p:cNvPr id="41" name="Picture 40" descr="A group of dice with letters on them&#10;&#10;Description automatically generated">
              <a:extLst>
                <a:ext uri="{FF2B5EF4-FFF2-40B4-BE49-F238E27FC236}">
                  <a16:creationId xmlns:a16="http://schemas.microsoft.com/office/drawing/2014/main" id="{2AD8488B-5BC8-9A34-6909-7673031FF2BD}"/>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8857707" y="2845882"/>
              <a:ext cx="1180711" cy="656922"/>
            </a:xfrm>
            <a:prstGeom prst="rect">
              <a:avLst/>
            </a:prstGeom>
          </p:spPr>
        </p:pic>
      </p:grpSp>
      <p:grpSp>
        <p:nvGrpSpPr>
          <p:cNvPr id="46" name="Group 45" descr="5. Assessment criteria">
            <a:extLst>
              <a:ext uri="{FF2B5EF4-FFF2-40B4-BE49-F238E27FC236}">
                <a16:creationId xmlns:a16="http://schemas.microsoft.com/office/drawing/2014/main" id="{906BC195-6C0A-B428-7BF1-00F114275D6A}"/>
              </a:ext>
            </a:extLst>
          </p:cNvPr>
          <p:cNvGrpSpPr/>
          <p:nvPr/>
        </p:nvGrpSpPr>
        <p:grpSpPr>
          <a:xfrm>
            <a:off x="8302860" y="3476538"/>
            <a:ext cx="3154365" cy="657225"/>
            <a:chOff x="8302860" y="3476538"/>
            <a:chExt cx="3154365" cy="657225"/>
          </a:xfrm>
        </p:grpSpPr>
        <p:sp>
          <p:nvSpPr>
            <p:cNvPr id="23" name="Text Placeholder 3">
              <a:extLst>
                <a:ext uri="{FF2B5EF4-FFF2-40B4-BE49-F238E27FC236}">
                  <a16:creationId xmlns:a16="http://schemas.microsoft.com/office/drawing/2014/main" id="{56A46995-273A-D35F-BAAB-446F3FA38C5D}"/>
                </a:ext>
              </a:extLst>
            </p:cNvPr>
            <p:cNvSpPr txBox="1">
              <a:spLocks/>
            </p:cNvSpPr>
            <p:nvPr/>
          </p:nvSpPr>
          <p:spPr>
            <a:xfrm>
              <a:off x="8302860" y="3504430"/>
              <a:ext cx="2290405" cy="601440"/>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5"/>
              </a:pPr>
              <a:r>
                <a:rPr lang="en-AU" sz="1600" dirty="0">
                  <a:latin typeface="+mn-lt"/>
                </a:rPr>
                <a:t>Assessment criteria</a:t>
              </a:r>
            </a:p>
          </p:txBody>
        </p:sp>
        <p:pic>
          <p:nvPicPr>
            <p:cNvPr id="24" name="Picture 23">
              <a:extLst>
                <a:ext uri="{FF2B5EF4-FFF2-40B4-BE49-F238E27FC236}">
                  <a16:creationId xmlns:a16="http://schemas.microsoft.com/office/drawing/2014/main" id="{D3270FDB-0DA5-1C3A-59C8-2E7F04A9B95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161311" y="3478188"/>
              <a:ext cx="660199" cy="653924"/>
            </a:xfrm>
            <a:prstGeom prst="rect">
              <a:avLst/>
            </a:prstGeom>
          </p:spPr>
        </p:pic>
        <p:pic>
          <p:nvPicPr>
            <p:cNvPr id="25" name="Picture 24" descr="Checklist">
              <a:extLst>
                <a:ext uri="{FF2B5EF4-FFF2-40B4-BE49-F238E27FC236}">
                  <a16:creationId xmlns:a16="http://schemas.microsoft.com/office/drawing/2014/main" id="{A0B2735B-7E14-521B-6591-05F81C32B3B1}"/>
                </a:ext>
              </a:extLst>
            </p:cNvPr>
            <p:cNvPicPr>
              <a:picLocks noChangeAspect="1"/>
            </p:cNvPicPr>
            <p:nvPr/>
          </p:nvPicPr>
          <p:blipFill>
            <a:blip r:embed="rId10"/>
            <a:stretch>
              <a:fillRect/>
            </a:stretch>
          </p:blipFill>
          <p:spPr>
            <a:xfrm>
              <a:off x="10971450" y="3476538"/>
              <a:ext cx="485775" cy="657225"/>
            </a:xfrm>
            <a:prstGeom prst="rect">
              <a:avLst/>
            </a:prstGeom>
          </p:spPr>
        </p:pic>
      </p:grpSp>
      <p:grpSp>
        <p:nvGrpSpPr>
          <p:cNvPr id="49" name="Group 48" descr="6. Communicative task">
            <a:extLst>
              <a:ext uri="{FF2B5EF4-FFF2-40B4-BE49-F238E27FC236}">
                <a16:creationId xmlns:a16="http://schemas.microsoft.com/office/drawing/2014/main" id="{D5626721-AC0E-C32F-4A05-27C37EACE406}"/>
              </a:ext>
            </a:extLst>
          </p:cNvPr>
          <p:cNvGrpSpPr/>
          <p:nvPr/>
        </p:nvGrpSpPr>
        <p:grpSpPr>
          <a:xfrm>
            <a:off x="6974829" y="4513679"/>
            <a:ext cx="2473234" cy="1717724"/>
            <a:chOff x="6974829" y="4513679"/>
            <a:chExt cx="2473234" cy="1717724"/>
          </a:xfrm>
        </p:grpSpPr>
        <p:sp>
          <p:nvSpPr>
            <p:cNvPr id="27" name="Text Placeholder 3">
              <a:extLst>
                <a:ext uri="{FF2B5EF4-FFF2-40B4-BE49-F238E27FC236}">
                  <a16:creationId xmlns:a16="http://schemas.microsoft.com/office/drawing/2014/main" id="{89E83E5F-3FEE-6E75-D529-035F9D0928E1}"/>
                </a:ext>
              </a:extLst>
            </p:cNvPr>
            <p:cNvSpPr txBox="1">
              <a:spLocks/>
            </p:cNvSpPr>
            <p:nvPr/>
          </p:nvSpPr>
          <p:spPr>
            <a:xfrm>
              <a:off x="6974829" y="5759500"/>
              <a:ext cx="2473234"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6"/>
              </a:pPr>
              <a:r>
                <a:rPr lang="en-AU" sz="1600" dirty="0">
                  <a:latin typeface="+mn-lt"/>
                </a:rPr>
                <a:t>Communicative task</a:t>
              </a:r>
            </a:p>
          </p:txBody>
        </p:sp>
        <p:pic>
          <p:nvPicPr>
            <p:cNvPr id="28" name="Picture 27">
              <a:extLst>
                <a:ext uri="{FF2B5EF4-FFF2-40B4-BE49-F238E27FC236}">
                  <a16:creationId xmlns:a16="http://schemas.microsoft.com/office/drawing/2014/main" id="{3C098D0C-F9FC-9E79-971B-5F37F7A6564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906996" y="4513679"/>
              <a:ext cx="608900" cy="653925"/>
            </a:xfrm>
            <a:prstGeom prst="rect">
              <a:avLst/>
            </a:prstGeom>
          </p:spPr>
        </p:pic>
        <p:pic>
          <p:nvPicPr>
            <p:cNvPr id="29" name="Picture 28" descr="Two people engaged in a communication task, with another person filming the interaction.">
              <a:extLst>
                <a:ext uri="{FF2B5EF4-FFF2-40B4-BE49-F238E27FC236}">
                  <a16:creationId xmlns:a16="http://schemas.microsoft.com/office/drawing/2014/main" id="{640E2259-808A-7CE2-EC51-7C07D8EA9DA9}"/>
                </a:ext>
              </a:extLst>
            </p:cNvPr>
            <p:cNvPicPr>
              <a:picLocks noChangeAspect="1"/>
            </p:cNvPicPr>
            <p:nvPr/>
          </p:nvPicPr>
          <p:blipFill>
            <a:blip r:embed="rId11"/>
            <a:stretch>
              <a:fillRect/>
            </a:stretch>
          </p:blipFill>
          <p:spPr>
            <a:xfrm>
              <a:off x="7708862" y="5179395"/>
              <a:ext cx="1005168" cy="657225"/>
            </a:xfrm>
            <a:prstGeom prst="rect">
              <a:avLst/>
            </a:prstGeom>
          </p:spPr>
        </p:pic>
      </p:grpSp>
      <p:grpSp>
        <p:nvGrpSpPr>
          <p:cNvPr id="48" name="Group 47" descr="7. Feedback and goal setting">
            <a:extLst>
              <a:ext uri="{FF2B5EF4-FFF2-40B4-BE49-F238E27FC236}">
                <a16:creationId xmlns:a16="http://schemas.microsoft.com/office/drawing/2014/main" id="{8B6E214D-D480-D32A-3F5F-118FC2C532E9}"/>
              </a:ext>
            </a:extLst>
          </p:cNvPr>
          <p:cNvGrpSpPr/>
          <p:nvPr/>
        </p:nvGrpSpPr>
        <p:grpSpPr>
          <a:xfrm>
            <a:off x="4582302" y="4513679"/>
            <a:ext cx="1852094" cy="2058795"/>
            <a:chOff x="4793622" y="4513679"/>
            <a:chExt cx="1852094" cy="2058795"/>
          </a:xfrm>
        </p:grpSpPr>
        <p:pic>
          <p:nvPicPr>
            <p:cNvPr id="31" name="Picture 30">
              <a:extLst>
                <a:ext uri="{FF2B5EF4-FFF2-40B4-BE49-F238E27FC236}">
                  <a16:creationId xmlns:a16="http://schemas.microsoft.com/office/drawing/2014/main" id="{31EB9F51-5930-8B0D-067E-16EB31207AF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415219" y="4513679"/>
              <a:ext cx="608900" cy="653925"/>
            </a:xfrm>
            <a:prstGeom prst="rect">
              <a:avLst/>
            </a:prstGeom>
          </p:spPr>
        </p:pic>
        <p:sp>
          <p:nvSpPr>
            <p:cNvPr id="32" name="Text Placeholder 3">
              <a:extLst>
                <a:ext uri="{FF2B5EF4-FFF2-40B4-BE49-F238E27FC236}">
                  <a16:creationId xmlns:a16="http://schemas.microsoft.com/office/drawing/2014/main" id="{001C8C50-0931-C712-6222-886CABDD602F}"/>
                </a:ext>
              </a:extLst>
            </p:cNvPr>
            <p:cNvSpPr txBox="1">
              <a:spLocks/>
            </p:cNvSpPr>
            <p:nvPr/>
          </p:nvSpPr>
          <p:spPr>
            <a:xfrm>
              <a:off x="4793622" y="5759500"/>
              <a:ext cx="1852094" cy="812974"/>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7"/>
              </a:pPr>
              <a:r>
                <a:rPr lang="en-AU" sz="1600" dirty="0">
                  <a:latin typeface="+mn-lt"/>
                </a:rPr>
                <a:t>Feedback and goal setting</a:t>
              </a:r>
            </a:p>
          </p:txBody>
        </p:sp>
        <p:pic>
          <p:nvPicPr>
            <p:cNvPr id="33" name="Picture 32" descr="Checklist with a target">
              <a:extLst>
                <a:ext uri="{FF2B5EF4-FFF2-40B4-BE49-F238E27FC236}">
                  <a16:creationId xmlns:a16="http://schemas.microsoft.com/office/drawing/2014/main" id="{CA7BDEA9-37E3-040E-64BD-BBB545D3BCAE}"/>
                </a:ext>
              </a:extLst>
            </p:cNvPr>
            <p:cNvPicPr>
              <a:picLocks noChangeAspect="1"/>
            </p:cNvPicPr>
            <p:nvPr/>
          </p:nvPicPr>
          <p:blipFill>
            <a:blip r:embed="rId12"/>
            <a:stretch>
              <a:fillRect/>
            </a:stretch>
          </p:blipFill>
          <p:spPr>
            <a:xfrm>
              <a:off x="5419632" y="5248215"/>
              <a:ext cx="600075" cy="514350"/>
            </a:xfrm>
            <a:prstGeom prst="rect">
              <a:avLst/>
            </a:prstGeom>
          </p:spPr>
        </p:pic>
      </p:grpSp>
      <p:grpSp>
        <p:nvGrpSpPr>
          <p:cNvPr id="47" name="Group 46" descr="8. Language review">
            <a:extLst>
              <a:ext uri="{FF2B5EF4-FFF2-40B4-BE49-F238E27FC236}">
                <a16:creationId xmlns:a16="http://schemas.microsoft.com/office/drawing/2014/main" id="{0BD2897E-0FB9-95B1-D819-D9B36369D622}"/>
              </a:ext>
            </a:extLst>
          </p:cNvPr>
          <p:cNvGrpSpPr/>
          <p:nvPr/>
        </p:nvGrpSpPr>
        <p:grpSpPr>
          <a:xfrm>
            <a:off x="2568700" y="4513679"/>
            <a:ext cx="1473169" cy="1701959"/>
            <a:chOff x="2568700" y="4513679"/>
            <a:chExt cx="1473169" cy="1701959"/>
          </a:xfrm>
        </p:grpSpPr>
        <p:pic>
          <p:nvPicPr>
            <p:cNvPr id="35" name="Picture 34">
              <a:extLst>
                <a:ext uri="{FF2B5EF4-FFF2-40B4-BE49-F238E27FC236}">
                  <a16:creationId xmlns:a16="http://schemas.microsoft.com/office/drawing/2014/main" id="{BEE5E367-8763-FF10-47F0-2DEBA1856C9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000834" y="4513679"/>
              <a:ext cx="608900" cy="653925"/>
            </a:xfrm>
            <a:prstGeom prst="rect">
              <a:avLst/>
            </a:prstGeom>
          </p:spPr>
        </p:pic>
        <p:sp>
          <p:nvSpPr>
            <p:cNvPr id="36" name="Text Placeholder 3">
              <a:extLst>
                <a:ext uri="{FF2B5EF4-FFF2-40B4-BE49-F238E27FC236}">
                  <a16:creationId xmlns:a16="http://schemas.microsoft.com/office/drawing/2014/main" id="{E1989AB4-0BA6-2E05-1FB3-F898F61FA9D7}"/>
                </a:ext>
              </a:extLst>
            </p:cNvPr>
            <p:cNvSpPr txBox="1">
              <a:spLocks/>
            </p:cNvSpPr>
            <p:nvPr/>
          </p:nvSpPr>
          <p:spPr>
            <a:xfrm>
              <a:off x="2568700" y="5743735"/>
              <a:ext cx="1473169"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8"/>
              </a:pPr>
              <a:r>
                <a:rPr lang="en-AU" sz="1600" dirty="0">
                  <a:latin typeface="+mn-lt"/>
                </a:rPr>
                <a:t>Language review</a:t>
              </a:r>
            </a:p>
          </p:txBody>
        </p:sp>
        <p:pic>
          <p:nvPicPr>
            <p:cNvPr id="37" name="Picture 36" descr="An icon that is half a speech bubble, and half a globe image. Arrows curve around the image in a circular direction.">
              <a:extLst>
                <a:ext uri="{FF2B5EF4-FFF2-40B4-BE49-F238E27FC236}">
                  <a16:creationId xmlns:a16="http://schemas.microsoft.com/office/drawing/2014/main" id="{DC3FED43-CFF3-6629-23A2-2C805BBCAF6C}"/>
                </a:ext>
              </a:extLst>
            </p:cNvPr>
            <p:cNvPicPr>
              <a:picLocks noChangeAspect="1"/>
            </p:cNvPicPr>
            <p:nvPr/>
          </p:nvPicPr>
          <p:blipFill>
            <a:blip r:embed="rId13"/>
            <a:stretch>
              <a:fillRect/>
            </a:stretch>
          </p:blipFill>
          <p:spPr>
            <a:xfrm>
              <a:off x="3038584" y="5267205"/>
              <a:ext cx="533400" cy="523875"/>
            </a:xfrm>
            <a:prstGeom prst="rect">
              <a:avLst/>
            </a:prstGeom>
          </p:spPr>
        </p:pic>
      </p:grpSp>
      <p:sp>
        <p:nvSpPr>
          <p:cNvPr id="50" name="Slide Number Placeholder 49">
            <a:extLst>
              <a:ext uri="{FF2B5EF4-FFF2-40B4-BE49-F238E27FC236}">
                <a16:creationId xmlns:a16="http://schemas.microsoft.com/office/drawing/2014/main" id="{048007D3-FBA8-8532-DCFB-777CF50093A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a:t>
            </a:fld>
            <a:endParaRPr lang="en-AU"/>
          </a:p>
        </p:txBody>
      </p:sp>
    </p:spTree>
    <p:extLst>
      <p:ext uri="{BB962C8B-B14F-4D97-AF65-F5344CB8AC3E}">
        <p14:creationId xmlns:p14="http://schemas.microsoft.com/office/powerpoint/2010/main" val="204887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2D1398F-AB33-9218-5EB6-D21EDB7056E7}"/>
              </a:ext>
            </a:extLst>
          </p:cNvPr>
          <p:cNvSpPr>
            <a:spLocks noGrp="1"/>
          </p:cNvSpPr>
          <p:nvPr>
            <p:ph type="title"/>
          </p:nvPr>
        </p:nvSpPr>
        <p:spPr/>
        <p:txBody>
          <a:bodyPr/>
          <a:lstStyle/>
          <a:p>
            <a:r>
              <a:rPr lang="en-GB" dirty="0"/>
              <a:t>Learning map – Hindi </a:t>
            </a:r>
            <a:endParaRPr lang="en-AU" dirty="0"/>
          </a:p>
        </p:txBody>
      </p:sp>
      <p:sp>
        <p:nvSpPr>
          <p:cNvPr id="8" name="Text Placeholder 7">
            <a:extLst>
              <a:ext uri="{FF2B5EF4-FFF2-40B4-BE49-F238E27FC236}">
                <a16:creationId xmlns:a16="http://schemas.microsoft.com/office/drawing/2014/main" id="{DAEFBB9D-4FBA-E32F-BFE2-8696E7F39265}"/>
              </a:ext>
            </a:extLst>
          </p:cNvPr>
          <p:cNvSpPr>
            <a:spLocks noGrp="1"/>
          </p:cNvSpPr>
          <p:nvPr>
            <p:ph type="body" sz="quarter" idx="18"/>
          </p:nvPr>
        </p:nvSpPr>
        <p:spPr/>
        <p:txBody>
          <a:bodyPr/>
          <a:lstStyle/>
          <a:p>
            <a:r>
              <a:rPr lang="en-AU" dirty="0"/>
              <a:t>Stage 1</a:t>
            </a:r>
          </a:p>
        </p:txBody>
      </p:sp>
      <p:pic>
        <p:nvPicPr>
          <p:cNvPr id="9" name="Picture 8">
            <a:extLst>
              <a:ext uri="{FF2B5EF4-FFF2-40B4-BE49-F238E27FC236}">
                <a16:creationId xmlns:a16="http://schemas.microsoft.com/office/drawing/2014/main" id="{F97AC212-6EE7-C4EB-8441-32C21279599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60000" y="1666992"/>
            <a:ext cx="10666828" cy="4363067"/>
          </a:xfrm>
          <a:prstGeom prst="rect">
            <a:avLst/>
          </a:prstGeom>
        </p:spPr>
      </p:pic>
      <p:grpSp>
        <p:nvGrpSpPr>
          <p:cNvPr id="45" name="Group 44" descr="1. Zoo animals">
            <a:extLst>
              <a:ext uri="{FF2B5EF4-FFF2-40B4-BE49-F238E27FC236}">
                <a16:creationId xmlns:a16="http://schemas.microsoft.com/office/drawing/2014/main" id="{2C3226FB-86C0-6539-8430-D8639481FDB6}"/>
              </a:ext>
            </a:extLst>
          </p:cNvPr>
          <p:cNvGrpSpPr/>
          <p:nvPr/>
        </p:nvGrpSpPr>
        <p:grpSpPr>
          <a:xfrm>
            <a:off x="1598735" y="1172873"/>
            <a:ext cx="1722848" cy="2342895"/>
            <a:chOff x="1953297" y="1195089"/>
            <a:chExt cx="1722848" cy="2342895"/>
          </a:xfrm>
        </p:grpSpPr>
        <p:sp>
          <p:nvSpPr>
            <p:cNvPr id="11" name="Text Placeholder 3">
              <a:extLst>
                <a:ext uri="{FF2B5EF4-FFF2-40B4-BE49-F238E27FC236}">
                  <a16:creationId xmlns:a16="http://schemas.microsoft.com/office/drawing/2014/main" id="{F0016AA0-AA20-3C79-080E-B7FF76678621}"/>
                </a:ext>
              </a:extLst>
            </p:cNvPr>
            <p:cNvSpPr txBox="1">
              <a:spLocks/>
            </p:cNvSpPr>
            <p:nvPr/>
          </p:nvSpPr>
          <p:spPr>
            <a:xfrm>
              <a:off x="1953297" y="1195089"/>
              <a:ext cx="1722848"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a:pPr>
              <a:r>
                <a:rPr lang="hi-IN" sz="1600" i="1" dirty="0">
                  <a:latin typeface="+mn-lt"/>
                </a:rPr>
                <a:t>चिड़िया घर के जानवर</a:t>
              </a:r>
            </a:p>
          </p:txBody>
        </p:sp>
        <p:pic>
          <p:nvPicPr>
            <p:cNvPr id="12" name="Picture 11">
              <a:extLst>
                <a:ext uri="{FF2B5EF4-FFF2-40B4-BE49-F238E27FC236}">
                  <a16:creationId xmlns:a16="http://schemas.microsoft.com/office/drawing/2014/main" id="{2219D734-3809-4258-2C2C-85C7AD73E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484317" y="1973178"/>
              <a:ext cx="660809" cy="653925"/>
            </a:xfrm>
            <a:prstGeom prst="rect">
              <a:avLst/>
            </a:prstGeom>
          </p:spPr>
        </p:pic>
        <p:pic>
          <p:nvPicPr>
            <p:cNvPr id="38" name="Picture 37" descr="A group of cartoon animals&#10;&#10;Description automatically generated">
              <a:extLst>
                <a:ext uri="{FF2B5EF4-FFF2-40B4-BE49-F238E27FC236}">
                  <a16:creationId xmlns:a16="http://schemas.microsoft.com/office/drawing/2014/main" id="{56AF800D-4ED6-B3F7-133D-DBD7AA4FB9E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138446" y="2636284"/>
              <a:ext cx="1352550" cy="901700"/>
            </a:xfrm>
            <a:prstGeom prst="rect">
              <a:avLst/>
            </a:prstGeom>
          </p:spPr>
        </p:pic>
      </p:grpSp>
      <p:grpSp>
        <p:nvGrpSpPr>
          <p:cNvPr id="44" name="Group 43" descr="2. Colours and size">
            <a:extLst>
              <a:ext uri="{FF2B5EF4-FFF2-40B4-BE49-F238E27FC236}">
                <a16:creationId xmlns:a16="http://schemas.microsoft.com/office/drawing/2014/main" id="{040093D8-A6B4-436A-473C-B1CCE2BC7B1B}"/>
              </a:ext>
            </a:extLst>
          </p:cNvPr>
          <p:cNvGrpSpPr/>
          <p:nvPr/>
        </p:nvGrpSpPr>
        <p:grpSpPr>
          <a:xfrm>
            <a:off x="3509461" y="1172873"/>
            <a:ext cx="2010078" cy="2230547"/>
            <a:chOff x="4004600" y="1195089"/>
            <a:chExt cx="2010078" cy="2230547"/>
          </a:xfrm>
        </p:grpSpPr>
        <p:sp>
          <p:nvSpPr>
            <p:cNvPr id="14" name="Text Placeholder 3">
              <a:extLst>
                <a:ext uri="{FF2B5EF4-FFF2-40B4-BE49-F238E27FC236}">
                  <a16:creationId xmlns:a16="http://schemas.microsoft.com/office/drawing/2014/main" id="{5F26CCE3-F4E4-56DE-2A8F-CE438A18F272}"/>
                </a:ext>
              </a:extLst>
            </p:cNvPr>
            <p:cNvSpPr txBox="1">
              <a:spLocks/>
            </p:cNvSpPr>
            <p:nvPr/>
          </p:nvSpPr>
          <p:spPr>
            <a:xfrm>
              <a:off x="4004600" y="1195089"/>
              <a:ext cx="2010078"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447675" indent="-342900">
                <a:buFont typeface="+mj-lt"/>
                <a:buAutoNum type="arabicPeriod" startAt="2"/>
              </a:pPr>
              <a:r>
                <a:rPr lang="hi-IN" sz="1600" i="1" dirty="0">
                  <a:latin typeface="+mn-lt"/>
                </a:rPr>
                <a:t>रंग और आकार</a:t>
              </a:r>
            </a:p>
          </p:txBody>
        </p:sp>
        <p:pic>
          <p:nvPicPr>
            <p:cNvPr id="15" name="Picture 14">
              <a:extLst>
                <a:ext uri="{FF2B5EF4-FFF2-40B4-BE49-F238E27FC236}">
                  <a16:creationId xmlns:a16="http://schemas.microsoft.com/office/drawing/2014/main" id="{6182553C-C22F-D6C2-81F3-8DEF1B2ECBB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85296" y="1973178"/>
              <a:ext cx="660809" cy="653925"/>
            </a:xfrm>
            <a:prstGeom prst="rect">
              <a:avLst/>
            </a:prstGeom>
          </p:spPr>
        </p:pic>
        <p:pic>
          <p:nvPicPr>
            <p:cNvPr id="39" name="Picture 38" descr="A cartoon alligator standing next to a rainbow&#10;&#10;Description automatically generated">
              <a:extLst>
                <a:ext uri="{FF2B5EF4-FFF2-40B4-BE49-F238E27FC236}">
                  <a16:creationId xmlns:a16="http://schemas.microsoft.com/office/drawing/2014/main" id="{F94231C8-E153-1BA9-B4BD-DCC84B5A1076}"/>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301499" y="2677999"/>
              <a:ext cx="1228402" cy="747637"/>
            </a:xfrm>
            <a:prstGeom prst="rect">
              <a:avLst/>
            </a:prstGeom>
          </p:spPr>
        </p:pic>
      </p:grpSp>
      <p:grpSp>
        <p:nvGrpSpPr>
          <p:cNvPr id="43" name="Group 42" descr="3. Sentence builders">
            <a:extLst>
              <a:ext uri="{FF2B5EF4-FFF2-40B4-BE49-F238E27FC236}">
                <a16:creationId xmlns:a16="http://schemas.microsoft.com/office/drawing/2014/main" id="{5C8A8C7B-2116-FEE3-01D0-551153971320}"/>
              </a:ext>
            </a:extLst>
          </p:cNvPr>
          <p:cNvGrpSpPr/>
          <p:nvPr/>
        </p:nvGrpSpPr>
        <p:grpSpPr>
          <a:xfrm>
            <a:off x="5519539" y="1172873"/>
            <a:ext cx="2290404" cy="2480827"/>
            <a:chOff x="5871477" y="1195089"/>
            <a:chExt cx="2290404" cy="2480827"/>
          </a:xfrm>
        </p:grpSpPr>
        <p:sp>
          <p:nvSpPr>
            <p:cNvPr id="17" name="Text Placeholder 3">
              <a:extLst>
                <a:ext uri="{FF2B5EF4-FFF2-40B4-BE49-F238E27FC236}">
                  <a16:creationId xmlns:a16="http://schemas.microsoft.com/office/drawing/2014/main" id="{061503FA-D2D8-4187-6971-19FB7F042B99}"/>
                </a:ext>
              </a:extLst>
            </p:cNvPr>
            <p:cNvSpPr txBox="1">
              <a:spLocks/>
            </p:cNvSpPr>
            <p:nvPr/>
          </p:nvSpPr>
          <p:spPr>
            <a:xfrm>
              <a:off x="5871477" y="1195089"/>
              <a:ext cx="2290404" cy="644320"/>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625475" indent="-342900">
                <a:buFont typeface="+mj-lt"/>
                <a:buAutoNum type="arabicPeriod" startAt="3"/>
                <a:tabLst>
                  <a:tab pos="625475" algn="l"/>
                </a:tabLst>
              </a:pPr>
              <a:r>
                <a:rPr lang="hi-IN" sz="1600" i="1" dirty="0">
                  <a:latin typeface="+mn-lt"/>
                </a:rPr>
                <a:t>वाक्य निर्माण</a:t>
              </a:r>
            </a:p>
          </p:txBody>
        </p:sp>
        <p:pic>
          <p:nvPicPr>
            <p:cNvPr id="18" name="Picture 17">
              <a:extLst>
                <a:ext uri="{FF2B5EF4-FFF2-40B4-BE49-F238E27FC236}">
                  <a16:creationId xmlns:a16="http://schemas.microsoft.com/office/drawing/2014/main" id="{C12072C7-37A1-1F12-ABE0-1EFD61E820D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686275" y="1973178"/>
              <a:ext cx="660809" cy="653925"/>
            </a:xfrm>
            <a:prstGeom prst="rect">
              <a:avLst/>
            </a:prstGeom>
          </p:spPr>
        </p:pic>
        <p:pic>
          <p:nvPicPr>
            <p:cNvPr id="40" name="Picture 39" descr="Several colorful round paper notes with push pins&#10;&#10;Description automatically generated">
              <a:extLst>
                <a:ext uri="{FF2B5EF4-FFF2-40B4-BE49-F238E27FC236}">
                  <a16:creationId xmlns:a16="http://schemas.microsoft.com/office/drawing/2014/main" id="{5EF944C2-1A1D-08E1-10CF-B42397642E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32237" y="2799252"/>
              <a:ext cx="1168885" cy="876664"/>
            </a:xfrm>
            <a:prstGeom prst="rect">
              <a:avLst/>
            </a:prstGeom>
          </p:spPr>
        </p:pic>
      </p:grpSp>
      <p:grpSp>
        <p:nvGrpSpPr>
          <p:cNvPr id="42" name="Group 41" descr="4. Questions and answers">
            <a:extLst>
              <a:ext uri="{FF2B5EF4-FFF2-40B4-BE49-F238E27FC236}">
                <a16:creationId xmlns:a16="http://schemas.microsoft.com/office/drawing/2014/main" id="{C4BD1DC0-C9FA-C35B-78DA-337403D89F2F}"/>
              </a:ext>
            </a:extLst>
          </p:cNvPr>
          <p:cNvGrpSpPr/>
          <p:nvPr/>
        </p:nvGrpSpPr>
        <p:grpSpPr>
          <a:xfrm>
            <a:off x="7997820" y="1172873"/>
            <a:ext cx="2390742" cy="2307715"/>
            <a:chOff x="8352382" y="1195089"/>
            <a:chExt cx="2390742" cy="2307715"/>
          </a:xfrm>
        </p:grpSpPr>
        <p:sp>
          <p:nvSpPr>
            <p:cNvPr id="20" name="Text Placeholder 3">
              <a:extLst>
                <a:ext uri="{FF2B5EF4-FFF2-40B4-BE49-F238E27FC236}">
                  <a16:creationId xmlns:a16="http://schemas.microsoft.com/office/drawing/2014/main" id="{00D719EA-AC46-0E64-7183-E72FCF8F3970}"/>
                </a:ext>
              </a:extLst>
            </p:cNvPr>
            <p:cNvSpPr txBox="1">
              <a:spLocks/>
            </p:cNvSpPr>
            <p:nvPr/>
          </p:nvSpPr>
          <p:spPr>
            <a:xfrm>
              <a:off x="8352382" y="1195089"/>
              <a:ext cx="2390742"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536575" indent="-342900">
                <a:buFont typeface="+mj-lt"/>
                <a:buAutoNum type="arabicPeriod" startAt="4"/>
              </a:pPr>
              <a:r>
                <a:rPr lang="hi-IN" sz="1600" i="1" dirty="0">
                  <a:latin typeface="+mn-lt"/>
                </a:rPr>
                <a:t>सवाल जवाब</a:t>
              </a:r>
            </a:p>
          </p:txBody>
        </p:sp>
        <p:pic>
          <p:nvPicPr>
            <p:cNvPr id="21" name="Picture 20">
              <a:extLst>
                <a:ext uri="{FF2B5EF4-FFF2-40B4-BE49-F238E27FC236}">
                  <a16:creationId xmlns:a16="http://schemas.microsoft.com/office/drawing/2014/main" id="{FE9D2503-9609-EC70-80B6-3116C885F05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117658" y="1973178"/>
              <a:ext cx="660809" cy="653925"/>
            </a:xfrm>
            <a:prstGeom prst="rect">
              <a:avLst/>
            </a:prstGeom>
          </p:spPr>
        </p:pic>
        <p:pic>
          <p:nvPicPr>
            <p:cNvPr id="41" name="Picture 40" descr="A group of dice with letters on them&#10;&#10;Description automatically generated">
              <a:extLst>
                <a:ext uri="{FF2B5EF4-FFF2-40B4-BE49-F238E27FC236}">
                  <a16:creationId xmlns:a16="http://schemas.microsoft.com/office/drawing/2014/main" id="{2AD8488B-5BC8-9A34-6909-7673031FF2BD}"/>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8857707" y="2845882"/>
              <a:ext cx="1180711" cy="656922"/>
            </a:xfrm>
            <a:prstGeom prst="rect">
              <a:avLst/>
            </a:prstGeom>
          </p:spPr>
        </p:pic>
      </p:grpSp>
      <p:grpSp>
        <p:nvGrpSpPr>
          <p:cNvPr id="46" name="Group 45" descr="5. Assessment criteria">
            <a:extLst>
              <a:ext uri="{FF2B5EF4-FFF2-40B4-BE49-F238E27FC236}">
                <a16:creationId xmlns:a16="http://schemas.microsoft.com/office/drawing/2014/main" id="{906BC195-6C0A-B428-7BF1-00F114275D6A}"/>
              </a:ext>
            </a:extLst>
          </p:cNvPr>
          <p:cNvGrpSpPr/>
          <p:nvPr/>
        </p:nvGrpSpPr>
        <p:grpSpPr>
          <a:xfrm>
            <a:off x="7989405" y="3476538"/>
            <a:ext cx="3467820" cy="657225"/>
            <a:chOff x="7989405" y="3476538"/>
            <a:chExt cx="3467820" cy="657225"/>
          </a:xfrm>
        </p:grpSpPr>
        <p:sp>
          <p:nvSpPr>
            <p:cNvPr id="23" name="Text Placeholder 3">
              <a:extLst>
                <a:ext uri="{FF2B5EF4-FFF2-40B4-BE49-F238E27FC236}">
                  <a16:creationId xmlns:a16="http://schemas.microsoft.com/office/drawing/2014/main" id="{56A46995-273A-D35F-BAAB-446F3FA38C5D}"/>
                </a:ext>
              </a:extLst>
            </p:cNvPr>
            <p:cNvSpPr txBox="1">
              <a:spLocks/>
            </p:cNvSpPr>
            <p:nvPr/>
          </p:nvSpPr>
          <p:spPr>
            <a:xfrm>
              <a:off x="7989405" y="3504430"/>
              <a:ext cx="2473234" cy="601440"/>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5"/>
              </a:pPr>
              <a:r>
                <a:rPr lang="hi-IN" sz="1600" i="1" dirty="0">
                  <a:latin typeface="+mn-lt"/>
                </a:rPr>
                <a:t>परीक्षा का मापदण्ड</a:t>
              </a:r>
            </a:p>
          </p:txBody>
        </p:sp>
        <p:pic>
          <p:nvPicPr>
            <p:cNvPr id="24" name="Picture 23">
              <a:extLst>
                <a:ext uri="{FF2B5EF4-FFF2-40B4-BE49-F238E27FC236}">
                  <a16:creationId xmlns:a16="http://schemas.microsoft.com/office/drawing/2014/main" id="{D3270FDB-0DA5-1C3A-59C8-2E7F04A9B95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161311" y="3478188"/>
              <a:ext cx="660199" cy="653924"/>
            </a:xfrm>
            <a:prstGeom prst="rect">
              <a:avLst/>
            </a:prstGeom>
          </p:spPr>
        </p:pic>
        <p:pic>
          <p:nvPicPr>
            <p:cNvPr id="25" name="Picture 24" descr="Checklist">
              <a:extLst>
                <a:ext uri="{FF2B5EF4-FFF2-40B4-BE49-F238E27FC236}">
                  <a16:creationId xmlns:a16="http://schemas.microsoft.com/office/drawing/2014/main" id="{A0B2735B-7E14-521B-6591-05F81C32B3B1}"/>
                </a:ext>
              </a:extLst>
            </p:cNvPr>
            <p:cNvPicPr>
              <a:picLocks noChangeAspect="1"/>
            </p:cNvPicPr>
            <p:nvPr/>
          </p:nvPicPr>
          <p:blipFill>
            <a:blip r:embed="rId10"/>
            <a:stretch>
              <a:fillRect/>
            </a:stretch>
          </p:blipFill>
          <p:spPr>
            <a:xfrm>
              <a:off x="10971450" y="3476538"/>
              <a:ext cx="485775" cy="657225"/>
            </a:xfrm>
            <a:prstGeom prst="rect">
              <a:avLst/>
            </a:prstGeom>
          </p:spPr>
        </p:pic>
      </p:grpSp>
      <p:grpSp>
        <p:nvGrpSpPr>
          <p:cNvPr id="49" name="Group 48" descr="6. Communicative task">
            <a:extLst>
              <a:ext uri="{FF2B5EF4-FFF2-40B4-BE49-F238E27FC236}">
                <a16:creationId xmlns:a16="http://schemas.microsoft.com/office/drawing/2014/main" id="{D5626721-AC0E-C32F-4A05-27C37EACE406}"/>
              </a:ext>
            </a:extLst>
          </p:cNvPr>
          <p:cNvGrpSpPr/>
          <p:nvPr/>
        </p:nvGrpSpPr>
        <p:grpSpPr>
          <a:xfrm>
            <a:off x="6974829" y="4513679"/>
            <a:ext cx="2473234" cy="1717724"/>
            <a:chOff x="6974829" y="4513679"/>
            <a:chExt cx="2473234" cy="1717724"/>
          </a:xfrm>
        </p:grpSpPr>
        <p:sp>
          <p:nvSpPr>
            <p:cNvPr id="27" name="Text Placeholder 3">
              <a:extLst>
                <a:ext uri="{FF2B5EF4-FFF2-40B4-BE49-F238E27FC236}">
                  <a16:creationId xmlns:a16="http://schemas.microsoft.com/office/drawing/2014/main" id="{89E83E5F-3FEE-6E75-D529-035F9D0928E1}"/>
                </a:ext>
              </a:extLst>
            </p:cNvPr>
            <p:cNvSpPr txBox="1">
              <a:spLocks/>
            </p:cNvSpPr>
            <p:nvPr/>
          </p:nvSpPr>
          <p:spPr>
            <a:xfrm>
              <a:off x="6974829" y="5759500"/>
              <a:ext cx="2473234"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984250" indent="-342900">
                <a:buFont typeface="+mj-lt"/>
                <a:buAutoNum type="arabicPeriod" startAt="6"/>
              </a:pPr>
              <a:r>
                <a:rPr lang="hi-IN" sz="1600" i="1" dirty="0"/>
                <a:t>कार्य</a:t>
              </a:r>
              <a:endParaRPr lang="en-AU" sz="1600" i="1" dirty="0">
                <a:latin typeface="+mn-lt"/>
              </a:endParaRPr>
            </a:p>
          </p:txBody>
        </p:sp>
        <p:pic>
          <p:nvPicPr>
            <p:cNvPr id="28" name="Picture 27">
              <a:extLst>
                <a:ext uri="{FF2B5EF4-FFF2-40B4-BE49-F238E27FC236}">
                  <a16:creationId xmlns:a16="http://schemas.microsoft.com/office/drawing/2014/main" id="{3C098D0C-F9FC-9E79-971B-5F37F7A6564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906996" y="4513679"/>
              <a:ext cx="608900" cy="653925"/>
            </a:xfrm>
            <a:prstGeom prst="rect">
              <a:avLst/>
            </a:prstGeom>
          </p:spPr>
        </p:pic>
        <p:pic>
          <p:nvPicPr>
            <p:cNvPr id="29" name="Picture 28" descr="Two people engaged in a communication task, with another person filming the interaction.">
              <a:extLst>
                <a:ext uri="{FF2B5EF4-FFF2-40B4-BE49-F238E27FC236}">
                  <a16:creationId xmlns:a16="http://schemas.microsoft.com/office/drawing/2014/main" id="{640E2259-808A-7CE2-EC51-7C07D8EA9DA9}"/>
                </a:ext>
              </a:extLst>
            </p:cNvPr>
            <p:cNvPicPr>
              <a:picLocks noChangeAspect="1"/>
            </p:cNvPicPr>
            <p:nvPr/>
          </p:nvPicPr>
          <p:blipFill>
            <a:blip r:embed="rId11"/>
            <a:stretch>
              <a:fillRect/>
            </a:stretch>
          </p:blipFill>
          <p:spPr>
            <a:xfrm>
              <a:off x="7708862" y="5179395"/>
              <a:ext cx="1005168" cy="657225"/>
            </a:xfrm>
            <a:prstGeom prst="rect">
              <a:avLst/>
            </a:prstGeom>
          </p:spPr>
        </p:pic>
      </p:grpSp>
      <p:grpSp>
        <p:nvGrpSpPr>
          <p:cNvPr id="48" name="Group 47" descr="7. Feedback and goal setting">
            <a:extLst>
              <a:ext uri="{FF2B5EF4-FFF2-40B4-BE49-F238E27FC236}">
                <a16:creationId xmlns:a16="http://schemas.microsoft.com/office/drawing/2014/main" id="{8B6E214D-D480-D32A-3F5F-118FC2C532E9}"/>
              </a:ext>
            </a:extLst>
          </p:cNvPr>
          <p:cNvGrpSpPr/>
          <p:nvPr/>
        </p:nvGrpSpPr>
        <p:grpSpPr>
          <a:xfrm>
            <a:off x="4582302" y="4513679"/>
            <a:ext cx="1852094" cy="2058795"/>
            <a:chOff x="4793622" y="4513679"/>
            <a:chExt cx="1852094" cy="2058795"/>
          </a:xfrm>
        </p:grpSpPr>
        <p:pic>
          <p:nvPicPr>
            <p:cNvPr id="31" name="Picture 30">
              <a:extLst>
                <a:ext uri="{FF2B5EF4-FFF2-40B4-BE49-F238E27FC236}">
                  <a16:creationId xmlns:a16="http://schemas.microsoft.com/office/drawing/2014/main" id="{31EB9F51-5930-8B0D-067E-16EB31207AF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415219" y="4513679"/>
              <a:ext cx="608900" cy="653925"/>
            </a:xfrm>
            <a:prstGeom prst="rect">
              <a:avLst/>
            </a:prstGeom>
          </p:spPr>
        </p:pic>
        <p:sp>
          <p:nvSpPr>
            <p:cNvPr id="32" name="Text Placeholder 3">
              <a:extLst>
                <a:ext uri="{FF2B5EF4-FFF2-40B4-BE49-F238E27FC236}">
                  <a16:creationId xmlns:a16="http://schemas.microsoft.com/office/drawing/2014/main" id="{001C8C50-0931-C712-6222-886CABDD602F}"/>
                </a:ext>
              </a:extLst>
            </p:cNvPr>
            <p:cNvSpPr txBox="1">
              <a:spLocks/>
            </p:cNvSpPr>
            <p:nvPr/>
          </p:nvSpPr>
          <p:spPr>
            <a:xfrm>
              <a:off x="4793622" y="5759500"/>
              <a:ext cx="1852094" cy="812974"/>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7"/>
              </a:pPr>
              <a:r>
                <a:rPr lang="hi-IN" sz="1600" i="1" dirty="0">
                  <a:latin typeface="+mn-lt"/>
                </a:rPr>
                <a:t>प्रतिपुष्टी और लक्षय निर्धारण </a:t>
              </a:r>
            </a:p>
          </p:txBody>
        </p:sp>
        <p:pic>
          <p:nvPicPr>
            <p:cNvPr id="33" name="Picture 32" descr="Checklist with a target">
              <a:extLst>
                <a:ext uri="{FF2B5EF4-FFF2-40B4-BE49-F238E27FC236}">
                  <a16:creationId xmlns:a16="http://schemas.microsoft.com/office/drawing/2014/main" id="{CA7BDEA9-37E3-040E-64BD-BBB545D3BCAE}"/>
                </a:ext>
              </a:extLst>
            </p:cNvPr>
            <p:cNvPicPr>
              <a:picLocks noChangeAspect="1"/>
            </p:cNvPicPr>
            <p:nvPr/>
          </p:nvPicPr>
          <p:blipFill>
            <a:blip r:embed="rId12"/>
            <a:stretch>
              <a:fillRect/>
            </a:stretch>
          </p:blipFill>
          <p:spPr>
            <a:xfrm>
              <a:off x="5419632" y="5248215"/>
              <a:ext cx="600075" cy="514350"/>
            </a:xfrm>
            <a:prstGeom prst="rect">
              <a:avLst/>
            </a:prstGeom>
          </p:spPr>
        </p:pic>
      </p:grpSp>
      <p:grpSp>
        <p:nvGrpSpPr>
          <p:cNvPr id="47" name="Group 46" descr="8. Language review">
            <a:extLst>
              <a:ext uri="{FF2B5EF4-FFF2-40B4-BE49-F238E27FC236}">
                <a16:creationId xmlns:a16="http://schemas.microsoft.com/office/drawing/2014/main" id="{0BD2897E-0FB9-95B1-D819-D9B36369D622}"/>
              </a:ext>
            </a:extLst>
          </p:cNvPr>
          <p:cNvGrpSpPr/>
          <p:nvPr/>
        </p:nvGrpSpPr>
        <p:grpSpPr>
          <a:xfrm>
            <a:off x="2568700" y="4513679"/>
            <a:ext cx="1473169" cy="1701959"/>
            <a:chOff x="2568700" y="4513679"/>
            <a:chExt cx="1473169" cy="1701959"/>
          </a:xfrm>
        </p:grpSpPr>
        <p:pic>
          <p:nvPicPr>
            <p:cNvPr id="35" name="Picture 34">
              <a:extLst>
                <a:ext uri="{FF2B5EF4-FFF2-40B4-BE49-F238E27FC236}">
                  <a16:creationId xmlns:a16="http://schemas.microsoft.com/office/drawing/2014/main" id="{BEE5E367-8763-FF10-47F0-2DEBA1856C9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000834" y="4513679"/>
              <a:ext cx="608900" cy="653925"/>
            </a:xfrm>
            <a:prstGeom prst="rect">
              <a:avLst/>
            </a:prstGeom>
          </p:spPr>
        </p:pic>
        <p:sp>
          <p:nvSpPr>
            <p:cNvPr id="36" name="Text Placeholder 3">
              <a:extLst>
                <a:ext uri="{FF2B5EF4-FFF2-40B4-BE49-F238E27FC236}">
                  <a16:creationId xmlns:a16="http://schemas.microsoft.com/office/drawing/2014/main" id="{E1989AB4-0BA6-2E05-1FB3-F898F61FA9D7}"/>
                </a:ext>
              </a:extLst>
            </p:cNvPr>
            <p:cNvSpPr txBox="1">
              <a:spLocks/>
            </p:cNvSpPr>
            <p:nvPr/>
          </p:nvSpPr>
          <p:spPr>
            <a:xfrm>
              <a:off x="2568700" y="5743735"/>
              <a:ext cx="1473169"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8"/>
              </a:pPr>
              <a:r>
                <a:rPr lang="hi-IN" sz="1600" i="1" dirty="0">
                  <a:latin typeface="+mn-lt"/>
                </a:rPr>
                <a:t>भाषा समीक्षा</a:t>
              </a:r>
            </a:p>
          </p:txBody>
        </p:sp>
        <p:pic>
          <p:nvPicPr>
            <p:cNvPr id="37" name="Picture 36" descr="An icon that is half a speech bubble, and half a globe image. Arrows curve around the image in a circular direction.">
              <a:extLst>
                <a:ext uri="{FF2B5EF4-FFF2-40B4-BE49-F238E27FC236}">
                  <a16:creationId xmlns:a16="http://schemas.microsoft.com/office/drawing/2014/main" id="{DC3FED43-CFF3-6629-23A2-2C805BBCAF6C}"/>
                </a:ext>
              </a:extLst>
            </p:cNvPr>
            <p:cNvPicPr>
              <a:picLocks noChangeAspect="1"/>
            </p:cNvPicPr>
            <p:nvPr/>
          </p:nvPicPr>
          <p:blipFill>
            <a:blip r:embed="rId13"/>
            <a:stretch>
              <a:fillRect/>
            </a:stretch>
          </p:blipFill>
          <p:spPr>
            <a:xfrm>
              <a:off x="3038584" y="5267205"/>
              <a:ext cx="533400" cy="523875"/>
            </a:xfrm>
            <a:prstGeom prst="rect">
              <a:avLst/>
            </a:prstGeom>
          </p:spPr>
        </p:pic>
      </p:grpSp>
      <p:sp>
        <p:nvSpPr>
          <p:cNvPr id="2" name="Slide Number Placeholder 1">
            <a:extLst>
              <a:ext uri="{FF2B5EF4-FFF2-40B4-BE49-F238E27FC236}">
                <a16:creationId xmlns:a16="http://schemas.microsoft.com/office/drawing/2014/main" id="{5B231B25-E69E-71FA-709C-0EA8A65D712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dirty="0"/>
          </a:p>
        </p:txBody>
      </p:sp>
    </p:spTree>
    <p:extLst>
      <p:ext uri="{BB962C8B-B14F-4D97-AF65-F5344CB8AC3E}">
        <p14:creationId xmlns:p14="http://schemas.microsoft.com/office/powerpoint/2010/main" val="858976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2023</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latin typeface="+mj-lt"/>
              </a:rPr>
              <a:t>Cth</a:t>
            </a:r>
            <a:r>
              <a:rPr lang="en-AU" sz="1200" dirty="0">
                <a:solidFill>
                  <a:schemeClr val="bg1"/>
                </a:solidFill>
                <a:latin typeface="+mj-lt"/>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389</Words>
  <Application>Microsoft Office PowerPoint</Application>
  <PresentationFormat>Widescreen</PresentationFormat>
  <Paragraphs>36</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Montserrat</vt:lpstr>
      <vt:lpstr>Public Sans Light</vt:lpstr>
      <vt:lpstr>Public Sans</vt:lpstr>
      <vt:lpstr>Times New Roman</vt:lpstr>
      <vt:lpstr>Public Sans SemiBold</vt:lpstr>
      <vt:lpstr>NSWG Corporate</vt:lpstr>
      <vt:lpstr>Who did I see at the zoo?</vt:lpstr>
      <vt:lpstr>Learning map – English </vt:lpstr>
      <vt:lpstr>Learning map – Hindi </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did I see at the zoo?</dc:title>
  <dc:creator>NSW Department of Education</dc:creator>
  <dcterms:created xsi:type="dcterms:W3CDTF">2023-10-18T21:20:37Z</dcterms:created>
  <dcterms:modified xsi:type="dcterms:W3CDTF">2023-10-18T21:21:01Z</dcterms:modified>
</cp:coreProperties>
</file>