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350" r:id="rId2"/>
    <p:sldId id="400" r:id="rId3"/>
    <p:sldId id="278" r:id="rId4"/>
  </p:sldIdLst>
  <p:sldSz cx="12192000" cy="6858000"/>
  <p:notesSz cx="6858000" cy="9144000"/>
  <p:embeddedFontLst>
    <p:embeddedFont>
      <p:font typeface="Public Sans" pitchFamily="2" charset="0"/>
      <p:regular r:id="rId7"/>
      <p:bold r:id="rId8"/>
      <p:italic r:id="rId9"/>
      <p:boldItalic r:id="rId10"/>
    </p:embeddedFont>
    <p:embeddedFont>
      <p:font typeface="Public Sans Light" pitchFamily="2" charset="0"/>
      <p:regular r:id="rId11"/>
      <p:italic r:id="rId12"/>
    </p:embeddedFont>
    <p:embeddedFont>
      <p:font typeface="Public Sans SemiBold" pitchFamily="2" charset="0"/>
      <p:bold r:id="rId13"/>
    </p:embeddedFont>
  </p:embeddedFontLst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6CFD"/>
    <a:srgbClr val="CDD3D6"/>
    <a:srgbClr val="00296C"/>
    <a:srgbClr val="EBEBEB"/>
    <a:srgbClr val="0070C0"/>
    <a:srgbClr val="CBEDFD"/>
    <a:srgbClr val="002664"/>
    <a:srgbClr val="0046B8"/>
    <a:srgbClr val="FFFFFF"/>
    <a:srgbClr val="F6AC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84B405-942F-4534-93FC-0CF537366ADF}" v="10" dt="2023-06-28T04:48:56.294"/>
  </p1510:revLst>
</p1510:revInfo>
</file>

<file path=ppt/tableStyles.xml><?xml version="1.0" encoding="utf-8"?>
<a:tblStyleLst xmlns:a="http://schemas.openxmlformats.org/drawingml/2006/main" def="{5A111915-BE36-4E01-A7E5-04B1672EAD3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1743" autoAdjust="0"/>
  </p:normalViewPr>
  <p:slideViewPr>
    <p:cSldViewPr snapToGrid="0">
      <p:cViewPr varScale="1">
        <p:scale>
          <a:sx n="70" d="100"/>
          <a:sy n="70" d="100"/>
        </p:scale>
        <p:origin x="150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83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4548" y="10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font" Target="fonts/font5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10" Type="http://schemas.openxmlformats.org/officeDocument/2006/relationships/font" Target="fonts/font4.fntdata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ryn Ablott" userId="4dfef39f-2539-47b6-9f4a-428105b9b8d7" providerId="ADAL" clId="{BE84B405-942F-4534-93FC-0CF537366ADF}"/>
    <pc:docChg chg="custSel modSld">
      <pc:chgData name="Taryn Ablott" userId="4dfef39f-2539-47b6-9f4a-428105b9b8d7" providerId="ADAL" clId="{BE84B405-942F-4534-93FC-0CF537366ADF}" dt="2023-06-28T04:51:45.483" v="45" actId="478"/>
      <pc:docMkLst>
        <pc:docMk/>
      </pc:docMkLst>
      <pc:sldChg chg="modSp mod">
        <pc:chgData name="Taryn Ablott" userId="4dfef39f-2539-47b6-9f4a-428105b9b8d7" providerId="ADAL" clId="{BE84B405-942F-4534-93FC-0CF537366ADF}" dt="2023-06-28T04:37:24.670" v="10" actId="20577"/>
        <pc:sldMkLst>
          <pc:docMk/>
          <pc:sldMk cId="1003715714" sldId="350"/>
        </pc:sldMkLst>
        <pc:spChg chg="mod">
          <ac:chgData name="Taryn Ablott" userId="4dfef39f-2539-47b6-9f4a-428105b9b8d7" providerId="ADAL" clId="{BE84B405-942F-4534-93FC-0CF537366ADF}" dt="2023-06-28T04:37:20.326" v="3"/>
          <ac:spMkLst>
            <pc:docMk/>
            <pc:sldMk cId="1003715714" sldId="350"/>
            <ac:spMk id="65" creationId="{F032084D-E476-3927-7F15-8BBD868AB18D}"/>
          </ac:spMkLst>
        </pc:spChg>
        <pc:spChg chg="mod">
          <ac:chgData name="Taryn Ablott" userId="4dfef39f-2539-47b6-9f4a-428105b9b8d7" providerId="ADAL" clId="{BE84B405-942F-4534-93FC-0CF537366ADF}" dt="2023-06-28T04:37:24.670" v="10" actId="20577"/>
          <ac:spMkLst>
            <pc:docMk/>
            <pc:sldMk cId="1003715714" sldId="350"/>
            <ac:spMk id="66" creationId="{E9888BAE-4EAD-89B5-CF5B-EFBA113F3C53}"/>
          </ac:spMkLst>
        </pc:spChg>
      </pc:sldChg>
      <pc:sldChg chg="addSp delSp modSp mod">
        <pc:chgData name="Taryn Ablott" userId="4dfef39f-2539-47b6-9f4a-428105b9b8d7" providerId="ADAL" clId="{BE84B405-942F-4534-93FC-0CF537366ADF}" dt="2023-06-28T04:51:45.483" v="45" actId="478"/>
        <pc:sldMkLst>
          <pc:docMk/>
          <pc:sldMk cId="1364806207" sldId="400"/>
        </pc:sldMkLst>
        <pc:spChg chg="del">
          <ac:chgData name="Taryn Ablott" userId="4dfef39f-2539-47b6-9f4a-428105b9b8d7" providerId="ADAL" clId="{BE84B405-942F-4534-93FC-0CF537366ADF}" dt="2023-06-28T04:51:45.483" v="45" actId="478"/>
          <ac:spMkLst>
            <pc:docMk/>
            <pc:sldMk cId="1364806207" sldId="400"/>
            <ac:spMk id="2" creationId="{4A956732-1129-599C-E1C9-8FF4F770C4F1}"/>
          </ac:spMkLst>
        </pc:spChg>
        <pc:spChg chg="mod">
          <ac:chgData name="Taryn Ablott" userId="4dfef39f-2539-47b6-9f4a-428105b9b8d7" providerId="ADAL" clId="{BE84B405-942F-4534-93FC-0CF537366ADF}" dt="2023-06-28T04:38:46.443" v="12" actId="404"/>
          <ac:spMkLst>
            <pc:docMk/>
            <pc:sldMk cId="1364806207" sldId="400"/>
            <ac:spMk id="3" creationId="{BE2D469D-215A-5DD1-296C-D3BE25DF8545}"/>
          </ac:spMkLst>
        </pc:spChg>
        <pc:spChg chg="add mod ord">
          <ac:chgData name="Taryn Ablott" userId="4dfef39f-2539-47b6-9f4a-428105b9b8d7" providerId="ADAL" clId="{BE84B405-942F-4534-93FC-0CF537366ADF}" dt="2023-06-28T04:48:13.061" v="42"/>
          <ac:spMkLst>
            <pc:docMk/>
            <pc:sldMk cId="1364806207" sldId="400"/>
            <ac:spMk id="4" creationId="{85619BBD-4833-1B80-2867-6682DEDDD7C2}"/>
          </ac:spMkLst>
        </pc:spChg>
        <pc:spChg chg="mod">
          <ac:chgData name="Taryn Ablott" userId="4dfef39f-2539-47b6-9f4a-428105b9b8d7" providerId="ADAL" clId="{BE84B405-942F-4534-93FC-0CF537366ADF}" dt="2023-06-28T04:47:05.557" v="18" actId="1076"/>
          <ac:spMkLst>
            <pc:docMk/>
            <pc:sldMk cId="1364806207" sldId="400"/>
            <ac:spMk id="25" creationId="{E242515E-26DD-853E-E768-0094823F21A0}"/>
          </ac:spMkLst>
        </pc:spChg>
        <pc:spChg chg="mod">
          <ac:chgData name="Taryn Ablott" userId="4dfef39f-2539-47b6-9f4a-428105b9b8d7" providerId="ADAL" clId="{BE84B405-942F-4534-93FC-0CF537366ADF}" dt="2023-06-28T04:47:05.557" v="18" actId="1076"/>
          <ac:spMkLst>
            <pc:docMk/>
            <pc:sldMk cId="1364806207" sldId="400"/>
            <ac:spMk id="26" creationId="{F084290C-5992-A272-9586-6A896660CE1C}"/>
          </ac:spMkLst>
        </pc:spChg>
        <pc:spChg chg="mod">
          <ac:chgData name="Taryn Ablott" userId="4dfef39f-2539-47b6-9f4a-428105b9b8d7" providerId="ADAL" clId="{BE84B405-942F-4534-93FC-0CF537366ADF}" dt="2023-06-28T04:47:05.557" v="18" actId="1076"/>
          <ac:spMkLst>
            <pc:docMk/>
            <pc:sldMk cId="1364806207" sldId="400"/>
            <ac:spMk id="27" creationId="{FB648BE5-0E8A-462B-D2F6-DED61A4514B8}"/>
          </ac:spMkLst>
        </pc:spChg>
        <pc:spChg chg="mod">
          <ac:chgData name="Taryn Ablott" userId="4dfef39f-2539-47b6-9f4a-428105b9b8d7" providerId="ADAL" clId="{BE84B405-942F-4534-93FC-0CF537366ADF}" dt="2023-06-28T04:47:05.557" v="18" actId="1076"/>
          <ac:spMkLst>
            <pc:docMk/>
            <pc:sldMk cId="1364806207" sldId="400"/>
            <ac:spMk id="28" creationId="{ED57C317-6402-43E6-0996-D56D739D4661}"/>
          </ac:spMkLst>
        </pc:spChg>
        <pc:spChg chg="mod">
          <ac:chgData name="Taryn Ablott" userId="4dfef39f-2539-47b6-9f4a-428105b9b8d7" providerId="ADAL" clId="{BE84B405-942F-4534-93FC-0CF537366ADF}" dt="2023-06-28T04:48:56.292" v="44" actId="1076"/>
          <ac:spMkLst>
            <pc:docMk/>
            <pc:sldMk cId="1364806207" sldId="400"/>
            <ac:spMk id="29" creationId="{8AE9567C-881F-E663-B12D-E279769D1CDA}"/>
          </ac:spMkLst>
        </pc:spChg>
        <pc:spChg chg="mod">
          <ac:chgData name="Taryn Ablott" userId="4dfef39f-2539-47b6-9f4a-428105b9b8d7" providerId="ADAL" clId="{BE84B405-942F-4534-93FC-0CF537366ADF}" dt="2023-06-28T04:47:57.921" v="33" actId="14100"/>
          <ac:spMkLst>
            <pc:docMk/>
            <pc:sldMk cId="1364806207" sldId="400"/>
            <ac:spMk id="30" creationId="{FCC0A647-6222-380B-F4B7-1D6F9AEABF4C}"/>
          </ac:spMkLst>
        </pc:spChg>
        <pc:spChg chg="mod">
          <ac:chgData name="Taryn Ablott" userId="4dfef39f-2539-47b6-9f4a-428105b9b8d7" providerId="ADAL" clId="{BE84B405-942F-4534-93FC-0CF537366ADF}" dt="2023-06-28T04:47:05.557" v="18" actId="1076"/>
          <ac:spMkLst>
            <pc:docMk/>
            <pc:sldMk cId="1364806207" sldId="400"/>
            <ac:spMk id="31" creationId="{B8B1F741-3E5B-C777-96C3-24D7FE98526D}"/>
          </ac:spMkLst>
        </pc:spChg>
        <pc:spChg chg="mod">
          <ac:chgData name="Taryn Ablott" userId="4dfef39f-2539-47b6-9f4a-428105b9b8d7" providerId="ADAL" clId="{BE84B405-942F-4534-93FC-0CF537366ADF}" dt="2023-06-28T04:47:54.806" v="32" actId="14100"/>
          <ac:spMkLst>
            <pc:docMk/>
            <pc:sldMk cId="1364806207" sldId="400"/>
            <ac:spMk id="33" creationId="{DDD3AF0F-3C66-8E7C-D270-DCB8DD1388FD}"/>
          </ac:spMkLst>
        </pc:spChg>
        <pc:grpChg chg="mod">
          <ac:chgData name="Taryn Ablott" userId="4dfef39f-2539-47b6-9f4a-428105b9b8d7" providerId="ADAL" clId="{BE84B405-942F-4534-93FC-0CF537366ADF}" dt="2023-06-28T04:47:15.353" v="19" actId="1076"/>
          <ac:grpSpMkLst>
            <pc:docMk/>
            <pc:sldMk cId="1364806207" sldId="400"/>
            <ac:grpSpMk id="22" creationId="{082D6CDD-4F9E-7A0D-4B23-C26CE2B5C02B}"/>
          </ac:grpSpMkLst>
        </pc:grpChg>
        <pc:grpChg chg="mod">
          <ac:chgData name="Taryn Ablott" userId="4dfef39f-2539-47b6-9f4a-428105b9b8d7" providerId="ADAL" clId="{BE84B405-942F-4534-93FC-0CF537366ADF}" dt="2023-06-28T04:47:19.533" v="20" actId="1076"/>
          <ac:grpSpMkLst>
            <pc:docMk/>
            <pc:sldMk cId="1364806207" sldId="400"/>
            <ac:grpSpMk id="23" creationId="{86887D0A-119C-EC4C-CBA2-B2DBF96AB671}"/>
          </ac:grpSpMkLst>
        </pc:grpChg>
        <pc:grpChg chg="mod">
          <ac:chgData name="Taryn Ablott" userId="4dfef39f-2539-47b6-9f4a-428105b9b8d7" providerId="ADAL" clId="{BE84B405-942F-4534-93FC-0CF537366ADF}" dt="2023-06-28T04:47:21.488" v="21" actId="1076"/>
          <ac:grpSpMkLst>
            <pc:docMk/>
            <pc:sldMk cId="1364806207" sldId="400"/>
            <ac:grpSpMk id="24" creationId="{3AE1395D-0251-C7F5-8139-13859F6C1BA7}"/>
          </ac:grpSpMkLst>
        </pc:grpChg>
        <pc:grpChg chg="mod">
          <ac:chgData name="Taryn Ablott" userId="4dfef39f-2539-47b6-9f4a-428105b9b8d7" providerId="ADAL" clId="{BE84B405-942F-4534-93FC-0CF537366ADF}" dt="2023-06-28T04:47:23.464" v="22" actId="1076"/>
          <ac:grpSpMkLst>
            <pc:docMk/>
            <pc:sldMk cId="1364806207" sldId="400"/>
            <ac:grpSpMk id="34" creationId="{ECB7B100-1EE8-C82D-5605-145C2FF2B241}"/>
          </ac:grpSpMkLst>
        </pc:grpChg>
        <pc:grpChg chg="mod">
          <ac:chgData name="Taryn Ablott" userId="4dfef39f-2539-47b6-9f4a-428105b9b8d7" providerId="ADAL" clId="{BE84B405-942F-4534-93FC-0CF537366ADF}" dt="2023-06-28T04:47:39.716" v="28" actId="1076"/>
          <ac:grpSpMkLst>
            <pc:docMk/>
            <pc:sldMk cId="1364806207" sldId="400"/>
            <ac:grpSpMk id="35" creationId="{7A7F180F-13F8-479F-FB20-343A166FCF27}"/>
          </ac:grpSpMkLst>
        </pc:grpChg>
        <pc:grpChg chg="mod">
          <ac:chgData name="Taryn Ablott" userId="4dfef39f-2539-47b6-9f4a-428105b9b8d7" providerId="ADAL" clId="{BE84B405-942F-4534-93FC-0CF537366ADF}" dt="2023-06-28T04:47:43.484" v="29" actId="1076"/>
          <ac:grpSpMkLst>
            <pc:docMk/>
            <pc:sldMk cId="1364806207" sldId="400"/>
            <ac:grpSpMk id="36" creationId="{FDBFA75C-AE8F-C079-AA86-9C6DDB6C3DA3}"/>
          </ac:grpSpMkLst>
        </pc:grpChg>
        <pc:grpChg chg="mod">
          <ac:chgData name="Taryn Ablott" userId="4dfef39f-2539-47b6-9f4a-428105b9b8d7" providerId="ADAL" clId="{BE84B405-942F-4534-93FC-0CF537366ADF}" dt="2023-06-28T04:48:56.292" v="44" actId="1076"/>
          <ac:grpSpMkLst>
            <pc:docMk/>
            <pc:sldMk cId="1364806207" sldId="400"/>
            <ac:grpSpMk id="49" creationId="{F13A0DEE-1EC5-5718-5AAF-0BB4C6631B8E}"/>
          </ac:grpSpMkLst>
        </pc:grpChg>
        <pc:grpChg chg="mod">
          <ac:chgData name="Taryn Ablott" userId="4dfef39f-2539-47b6-9f4a-428105b9b8d7" providerId="ADAL" clId="{BE84B405-942F-4534-93FC-0CF537366ADF}" dt="2023-06-28T04:47:45.529" v="30" actId="1076"/>
          <ac:grpSpMkLst>
            <pc:docMk/>
            <pc:sldMk cId="1364806207" sldId="400"/>
            <ac:grpSpMk id="52" creationId="{62571C48-FA94-7ADC-158D-ED7744BF7906}"/>
          </ac:grpSpMkLst>
        </pc:grp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8" creationId="{C8F227A6-448B-22A7-70B4-D30A4330F8A7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9" creationId="{61A77110-4FEC-ED62-0B06-BDDEDBF29ADF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10" creationId="{7F07B6EA-DBFE-98BE-8FA3-85650F9E0FD4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11" creationId="{127EADF5-B875-E55B-5796-9E32287C9DAA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12" creationId="{70198DAE-7587-FACE-F4CF-F096E82C622D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13" creationId="{96B729C2-BA4C-CB1F-7CDB-83971445B298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14" creationId="{1CB27B7D-D644-737D-E42E-5E5F49FE0B46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15" creationId="{74EEFE7D-6F14-7773-DA16-737E0A0ABAAF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16" creationId="{54AE4CC6-44CE-C12A-5647-0837C6825CC3}"/>
          </ac:picMkLst>
        </pc:picChg>
        <pc:picChg chg="mod">
          <ac:chgData name="Taryn Ablott" userId="4dfef39f-2539-47b6-9f4a-428105b9b8d7" providerId="ADAL" clId="{BE84B405-942F-4534-93FC-0CF537366ADF}" dt="2023-06-28T04:48:56.292" v="44" actId="1076"/>
          <ac:picMkLst>
            <pc:docMk/>
            <pc:sldMk cId="1364806207" sldId="400"/>
            <ac:picMk id="17" creationId="{31DD5E64-0B59-6611-0FA0-BE08A50CC6CC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18" creationId="{064E5C81-C09B-645B-06F7-85BCFBB851B3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19" creationId="{C2243F53-AF2C-91D3-B102-688F42BCB8BA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20" creationId="{B719A468-64E9-58FA-83FC-E78515020FE0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21" creationId="{F047AF4E-4E53-36E9-999C-07D27F4902EF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32" creationId="{4C7D8CDE-2F9F-706A-E421-8138C892732C}"/>
          </ac:picMkLst>
        </pc:picChg>
        <pc:picChg chg="mod">
          <ac:chgData name="Taryn Ablott" userId="4dfef39f-2539-47b6-9f4a-428105b9b8d7" providerId="ADAL" clId="{BE84B405-942F-4534-93FC-0CF537366ADF}" dt="2023-06-28T04:47:05.557" v="18" actId="1076"/>
          <ac:picMkLst>
            <pc:docMk/>
            <pc:sldMk cId="1364806207" sldId="400"/>
            <ac:picMk id="42" creationId="{8BC5305B-DA56-80D3-7974-2E7ECD2F8EB5}"/>
          </ac:picMkLst>
        </pc:picChg>
        <pc:picChg chg="mod">
          <ac:chgData name="Taryn Ablott" userId="4dfef39f-2539-47b6-9f4a-428105b9b8d7" providerId="ADAL" clId="{BE84B405-942F-4534-93FC-0CF537366ADF}" dt="2023-06-28T04:48:56.292" v="44" actId="1076"/>
          <ac:picMkLst>
            <pc:docMk/>
            <pc:sldMk cId="1364806207" sldId="400"/>
            <ac:picMk id="44" creationId="{3CCD854B-33DE-C9A2-CED9-A763AFD3D5A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43F5A19-4E20-4EDB-9EC8-DF02AC748E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>
              <a:latin typeface="Public Sans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B4FC2-E151-470D-9291-01D2A5A6D3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F4B7B-ADA4-42BE-A113-1D67CA67812F}" type="datetimeFigureOut">
              <a:rPr lang="en-AU" smtClean="0">
                <a:latin typeface="Public Sans" pitchFamily="2" charset="0"/>
              </a:rPr>
              <a:t>28/06/2023</a:t>
            </a:fld>
            <a:endParaRPr lang="en-AU">
              <a:latin typeface="Public Sans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07DE46-ED0B-49F3-8199-C129451A46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>
              <a:latin typeface="Public Sans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DA6684-5527-4DB9-88B5-C4F66FB5F78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F8501-5769-46EC-B8B9-363B75FA9999}" type="slidenum">
              <a:rPr lang="en-AU" smtClean="0">
                <a:latin typeface="Public Sans" pitchFamily="2" charset="0"/>
              </a:rPr>
              <a:t>‹#›</a:t>
            </a:fld>
            <a:endParaRPr lang="en-AU">
              <a:latin typeface="Public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793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Public Sans" pitchFamily="2" charset="0"/>
              </a:defRPr>
            </a:lvl1pPr>
          </a:lstStyle>
          <a:p>
            <a:fld id="{EC6F825C-382E-4C1A-82AB-BCE4AFD21ABE}" type="datetimeFigureOut">
              <a:rPr lang="en-AU" smtClean="0"/>
              <a:pPr/>
              <a:t>28/06/2023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ublic Sans" pitchFamily="2" charset="0"/>
              </a:defRPr>
            </a:lvl1pPr>
          </a:lstStyle>
          <a:p>
            <a:fld id="{B07158C4-A119-4B78-9DE8-A50001BC31D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1092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158C4-A119-4B78-9DE8-A50001BC31DC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26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156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accent3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4104000"/>
            <a:ext cx="853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4284000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4284000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4572000"/>
            <a:ext cx="35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4104000"/>
            <a:ext cx="277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4284000"/>
            <a:ext cx="2772000" cy="1080000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5867118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5867118"/>
            <a:ext cx="630000" cy="68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56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10080000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2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5760000"/>
            <a:ext cx="10079997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443849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2_Imag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6343602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2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5760000"/>
            <a:ext cx="6343602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D048189-D626-F31B-A3F0-9BF80BDFD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3240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vider 2_Image">
    <p:bg>
      <p:bgPr>
        <a:solidFill>
          <a:srgbClr val="0026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6343602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5760000"/>
            <a:ext cx="6343602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D048189-D626-F31B-A3F0-9BF80BDFD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A97EB2D-0002-4493-AE06-E07C299221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2350" y="360000"/>
            <a:ext cx="678225" cy="71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20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1"/>
            <a:ext cx="10080000" cy="548704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03A8E2-73B2-4BCE-A537-BD98BFA4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577C0E-B1B9-7F5F-3A8D-575B8D4B55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1879F4BE-E182-4B87-821C-1C8EF66674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A3EA2A1-9A76-4DF1-8B35-8460D1ED512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7663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396D79FC-4511-46DC-8B32-AE6BB47494D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27764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94DABD93-F5E5-4624-A12D-1CB78E8787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27764" y="4248000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DF5F6401-A683-4E5C-B19F-60C8A58C2D3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47663" y="4257900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651723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1"/>
            <a:ext cx="10080000" cy="548703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03A8E2-73B2-4BCE-A537-BD98BFA4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577C0E-B1B9-7F5F-3A8D-575B8D4B55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C2D0BD54-7D0B-4891-A21E-B22F9DA5CCA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0FE7487-16E1-4608-9554-0EFBC927D0F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7663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2C16B6B-1D72-4FE8-B3CC-6616A1E2AF1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27764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95EB5E74-9FC4-4E25-B983-367B78B1663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27764" y="4256584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E54B5F10-5A3E-4704-87D5-2CB8D15F46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47663" y="4256584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179446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9">
            <a:extLst>
              <a:ext uri="{FF2B5EF4-FFF2-40B4-BE49-F238E27FC236}">
                <a16:creationId xmlns:a16="http://schemas.microsoft.com/office/drawing/2014/main" id="{F8D9268B-FAD5-4A3C-B190-A50230A1D12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60362" y="1620000"/>
            <a:ext cx="5616000" cy="468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/>
          </a:p>
        </p:txBody>
      </p:sp>
      <p:sp>
        <p:nvSpPr>
          <p:cNvPr id="2" name="Table Placeholder 9">
            <a:extLst>
              <a:ext uri="{FF2B5EF4-FFF2-40B4-BE49-F238E27FC236}">
                <a16:creationId xmlns:a16="http://schemas.microsoft.com/office/drawing/2014/main" id="{92BD0FCE-0804-4AAE-615C-566A4F2FAFEF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28000" y="1620000"/>
            <a:ext cx="5616000" cy="468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A8057-F61F-CB11-BD7F-686904EB0E6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28C0AB9A-5EB0-4C01-AB6A-268E21FF2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57511D4D-B7CF-4565-A769-9BC0C0A0A2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5057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257F9B-C715-D998-280B-B0490FAB9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36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620000"/>
            <a:ext cx="11484000" cy="4536000"/>
          </a:xfrm>
        </p:spPr>
        <p:txBody>
          <a:bodyPr/>
          <a:lstStyle>
            <a:lvl1pPr>
              <a:lnSpc>
                <a:spcPct val="150000"/>
              </a:lnSpc>
              <a:defRPr>
                <a:latin typeface="+mn-lt"/>
              </a:defRPr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1C68106-4483-643D-2F20-EDD5AEDB9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B0793B-9A9E-76CD-2FEC-E2CDF54AF0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AACF727-AE7E-47EA-8835-DCF4CB035EC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040763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2683" userDrawn="1">
          <p15:clr>
            <a:srgbClr val="FBAE40"/>
          </p15:clr>
        </p15:guide>
        <p15:guide id="3" pos="2729" userDrawn="1">
          <p15:clr>
            <a:srgbClr val="FBAE40"/>
          </p15:clr>
        </p15:guide>
        <p15:guide id="4" pos="5178" userDrawn="1">
          <p15:clr>
            <a:srgbClr val="FBAE40"/>
          </p15:clr>
        </p15:guide>
        <p15:guide id="5" pos="5223" userDrawn="1">
          <p15:clr>
            <a:srgbClr val="FBAE40"/>
          </p15:clr>
        </p15:guide>
        <p15:guide id="7" pos="3840" userDrawn="1">
          <p15:clr>
            <a:srgbClr val="C35EA4"/>
          </p15:clr>
        </p15:guide>
        <p15:guide id="12" orient="horz" pos="1026" userDrawn="1">
          <p15:clr>
            <a:srgbClr val="FBAE40"/>
          </p15:clr>
        </p15:guide>
        <p15:guide id="13" orient="horz" pos="397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B0793B-9A9E-76CD-2FEC-E2CDF54AF0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77CB3A0F-511B-451A-8458-A90B8C25F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454035-2B61-4AA5-B92D-AE7B4F8DA6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97119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5223" userDrawn="1">
          <p15:clr>
            <a:srgbClr val="FBAE40"/>
          </p15:clr>
        </p15:guide>
        <p15:guide id="4" pos="2683" userDrawn="1">
          <p15:clr>
            <a:srgbClr val="FBAE40"/>
          </p15:clr>
        </p15:guide>
        <p15:guide id="5" pos="2729" userDrawn="1">
          <p15:clr>
            <a:srgbClr val="FBAE40"/>
          </p15:clr>
        </p15:guide>
        <p15:guide id="7" pos="5178" userDrawn="1">
          <p15:clr>
            <a:srgbClr val="FBAE40"/>
          </p15:clr>
        </p15:guide>
        <p15:guide id="14" orient="horz" pos="2160" userDrawn="1">
          <p15:clr>
            <a:srgbClr val="C35EA4"/>
          </p15:clr>
        </p15:guide>
        <p15:guide id="15" pos="3840" userDrawn="1">
          <p15:clr>
            <a:srgbClr val="C35EA4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800000"/>
            <a:ext cx="11473200" cy="4351339"/>
          </a:xfrm>
        </p:spPr>
        <p:txBody>
          <a:bodyPr numCol="2" spcCol="180000"/>
          <a:lstStyle>
            <a:lvl1pPr>
              <a:defRPr sz="22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3DA8821-872D-DA98-FD86-2667B05FA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646BC-5BB3-E31B-1A9E-AD82558D7F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245FC77-E959-4B3D-936D-71858DF4D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61807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E4530E4-39F1-41F1-B2DC-30ACB1CA595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10216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583723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2729" userDrawn="1">
          <p15:clr>
            <a:srgbClr val="FBAE40"/>
          </p15:clr>
        </p15:guide>
        <p15:guide id="3" pos="2683" userDrawn="1">
          <p15:clr>
            <a:srgbClr val="FBAE40"/>
          </p15:clr>
        </p15:guide>
        <p15:guide id="4" pos="5223" userDrawn="1">
          <p15:clr>
            <a:srgbClr val="FBAE40"/>
          </p15:clr>
        </p15:guide>
        <p15:guide id="5" pos="517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2 Column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800000"/>
            <a:ext cx="11473200" cy="4351339"/>
          </a:xfrm>
        </p:spPr>
        <p:txBody>
          <a:bodyPr numCol="2" spcCol="180000"/>
          <a:lstStyle>
            <a:lvl1pPr>
              <a:defRPr sz="22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646BC-5BB3-E31B-1A9E-AD82558D7F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03CD5AEC-C258-42AE-85FE-5BEE6B15C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6A8778F-1369-47FD-AB66-0F42629BE00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223972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156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4104000"/>
            <a:ext cx="8532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4284000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4284000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4572000"/>
            <a:ext cx="3599999" cy="792000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4104000"/>
            <a:ext cx="2772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4284000"/>
            <a:ext cx="2772000" cy="1080000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5867118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5867118"/>
            <a:ext cx="630000" cy="68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397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box and 2 Column Conten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28366C-8E0F-43D3-99CB-DE12D7F372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0" y="2339999"/>
            <a:ext cx="4680000" cy="39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0000" y="2339999"/>
            <a:ext cx="6624000" cy="3960000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44F22-50EB-721D-DCB8-73255FFA7E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F677D244-6A00-4BD3-ACE8-5EC2A13CC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B01DC35-DB3A-4874-A68A-86360932332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80728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699944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box and 2 Column Content box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28366C-8E0F-43D3-99CB-DE12D7F372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0" y="1800225"/>
            <a:ext cx="4680000" cy="44997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0000" y="1800225"/>
            <a:ext cx="6624000" cy="4499774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44F22-50EB-721D-DCB8-73255FFA7E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5A0FCAAA-70E2-4960-89F7-E534C412D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2916A36C-ED56-48CD-A0DE-B0EE6F84BBF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108675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, pullout tex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4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7997" cy="4140000"/>
          </a:xfrm>
        </p:spPr>
        <p:txBody>
          <a:bodyPr>
            <a:noAutofit/>
          </a:bodyPr>
          <a:lstStyle>
            <a:lvl1pPr>
              <a:defRPr sz="3600">
                <a:solidFill>
                  <a:srgbClr val="146CFD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6" cy="360000"/>
          </a:xfrm>
        </p:spPr>
        <p:txBody>
          <a:bodyPr anchor="b"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9342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572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, pullout tex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E143F9-7EC0-4AAA-8FBE-0E958CF620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039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4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0" y="360000"/>
            <a:ext cx="5400000" cy="57586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DFE73-8EDC-49F9-98CE-69EE49E5367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00675" y="1800000"/>
            <a:ext cx="6407150" cy="453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19A3BC8B-9059-7172-8136-61C41690D79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00001" y="982800"/>
            <a:ext cx="540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85674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572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eatur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8B89783-DDB0-BFFC-2FB9-979DE48DC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2001" y="0"/>
            <a:ext cx="5039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12" name="Picture 11" descr="NSW Government logo">
            <a:extLst>
              <a:ext uri="{FF2B5EF4-FFF2-40B4-BE49-F238E27FC236}">
                <a16:creationId xmlns:a16="http://schemas.microsoft.com/office/drawing/2014/main" id="{5FC5D3ED-061A-37F0-98B5-C39727FE19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0EA86DC-5E49-961E-593B-0DE205CE0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17612" y="1800000"/>
            <a:ext cx="4426387" cy="4536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5E2CE7-BAAF-4A0F-BCDC-D1B8B984B08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0363" y="1800001"/>
            <a:ext cx="6588125" cy="453571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6E72A7D1-A5EB-4D09-AD47-B0A275B76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6588488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7B9D695-CA75-41BE-8E93-58026D8541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800"/>
            <a:ext cx="6588125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864663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6108" userDrawn="1">
          <p15:clr>
            <a:srgbClr val="FBAE40"/>
          </p15:clr>
        </p15:guide>
        <p15:guide id="9" orient="horz" pos="2160" userDrawn="1">
          <p15:clr>
            <a:srgbClr val="C35EA4"/>
          </p15:clr>
        </p15:guide>
        <p15:guide id="10" pos="3840" userDrawn="1">
          <p15:clr>
            <a:srgbClr val="C35EA4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eatur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8B89783-DDB0-BFFC-2FB9-979DE48DC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2001" y="0"/>
            <a:ext cx="503999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12" name="Picture 11" descr="NSW Government logo">
            <a:extLst>
              <a:ext uri="{FF2B5EF4-FFF2-40B4-BE49-F238E27FC236}">
                <a16:creationId xmlns:a16="http://schemas.microsoft.com/office/drawing/2014/main" id="{5FC5D3ED-061A-37F0-98B5-C39727FE19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0EA86DC-5E49-961E-593B-0DE205CE0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17612" y="1800000"/>
            <a:ext cx="4426387" cy="453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CB43674-C40D-7D08-3098-549DEE754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800000"/>
            <a:ext cx="6587996" cy="4536000"/>
          </a:xfrm>
        </p:spPr>
        <p:txBody>
          <a:bodyPr numCol="2" spcCol="180000"/>
          <a:lstStyle>
            <a:lvl1pPr>
              <a:defRPr sz="20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88B2F92-9E9A-44B6-B1AC-D5D3E091E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6587995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EC2837A2-1CBF-4261-8400-72B50306E6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48336"/>
            <a:ext cx="6588125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391957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108" userDrawn="1">
          <p15:clr>
            <a:srgbClr val="FBAE40"/>
          </p15:clr>
        </p15:guide>
        <p15:guide id="3" pos="3840" userDrawn="1">
          <p15:clr>
            <a:srgbClr val="C35EA4"/>
          </p15:clr>
        </p15:guide>
        <p15:guide id="4" orient="horz" pos="2160" userDrawn="1">
          <p15:clr>
            <a:srgbClr val="C35EA4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knowledgement of Count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A0CE222A-58C3-0A08-99DB-534710A0C2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" y="6350"/>
            <a:ext cx="5029200" cy="68453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8000" cy="4140000"/>
          </a:xfrm>
        </p:spPr>
        <p:txBody>
          <a:bodyPr>
            <a:noAutofit/>
          </a:bodyPr>
          <a:lstStyle>
            <a:lvl1pPr>
              <a:defRPr sz="1800">
                <a:solidFill>
                  <a:schemeClr val="tx1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00" y="0"/>
            <a:ext cx="5040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9" cy="360000"/>
          </a:xfrm>
        </p:spPr>
        <p:txBody>
          <a:bodyPr anchor="b"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6039-007D-7CE1-2455-8568592471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1318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knowledgement of Countr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A0CE222A-58C3-0A08-99DB-534710A0C2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" y="6350"/>
            <a:ext cx="5029200" cy="68453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8000" cy="4140000"/>
          </a:xfrm>
        </p:spPr>
        <p:txBody>
          <a:bodyPr>
            <a:noAutofit/>
          </a:bodyPr>
          <a:lstStyle>
            <a:lvl1pPr>
              <a:defRPr sz="1800">
                <a:solidFill>
                  <a:schemeClr val="tx1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00" y="0"/>
            <a:ext cx="5040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9" cy="360000"/>
          </a:xfrm>
        </p:spPr>
        <p:txBody>
          <a:bodyPr anchor="b"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6039-007D-7CE1-2455-8568592471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2292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cknowledgement of Country">
    <p:bg>
      <p:bgPr>
        <a:solidFill>
          <a:srgbClr val="0026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A0CE222A-58C3-0A08-99DB-534710A0C2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" y="6350"/>
            <a:ext cx="5029200" cy="68453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8000" cy="4140000"/>
          </a:xfrm>
        </p:spPr>
        <p:txBody>
          <a:bodyPr>
            <a:noAutofit/>
          </a:bodyPr>
          <a:lstStyle>
            <a:lvl1pPr>
              <a:defRPr sz="1800">
                <a:solidFill>
                  <a:schemeClr val="bg1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00" y="0"/>
            <a:ext cx="5040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9" cy="360000"/>
          </a:xfrm>
        </p:spPr>
        <p:txBody>
          <a:bodyPr anchor="b">
            <a:noAutofit/>
          </a:bodyPr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6039-007D-7CE1-2455-8568592471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CAB367-DE01-40E9-A368-655F816DA3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0327" y="348916"/>
            <a:ext cx="653673" cy="68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92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489BCDB-A0CC-B54C-ECE2-9EFE4F58B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A74C7-627F-C434-F744-29348409A7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CB7A21B1-08A4-421B-AA52-B0854A5F5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88840D4-8AFA-479E-9A68-568C2F14997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50888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016379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441F1C-5173-8DB5-B1C6-8E93B9C83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-5532"/>
            <a:ext cx="12192001" cy="22201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1648741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293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accent3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205288"/>
            <a:ext cx="853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2385288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 dirty="0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2385288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2673288"/>
            <a:ext cx="35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2205288"/>
            <a:ext cx="277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2385288"/>
            <a:ext cx="2772000" cy="287999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042575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059119"/>
            <a:ext cx="630000" cy="684882"/>
          </a:xfrm>
          <a:prstGeom prst="rect">
            <a:avLst/>
          </a:prstGeom>
        </p:spPr>
      </p:pic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E3745DC-AC8E-A131-2A57-EFBCFFD5C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924000"/>
            <a:ext cx="12192000" cy="2934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7055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A74C7-627F-C434-F744-29348409A7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E70140A7-B494-4ADF-8485-E52C7306B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C94CF964-0D7A-4F66-8FE1-E2E50D870B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969581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o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2340000"/>
            <a:ext cx="5616000" cy="37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2340000"/>
            <a:ext cx="5616000" cy="37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B6C8A-6222-B0CE-D530-EA6C14EF2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E7C93-68FA-7ED1-D25E-41125776B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86C865E-A068-4FBE-B21E-C9D861952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E794027-C1B1-4CB9-8AFE-582EC29DB3F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623457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016276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lower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809750"/>
            <a:ext cx="5616000" cy="4310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1809750"/>
            <a:ext cx="5616000" cy="4310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E7C93-68FA-7ED1-D25E-41125776B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7753531B-D8A9-4B37-924D-FCDE48E22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4EE53A05-3D7E-4414-B822-57F7C3CD674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1862383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ing box with three column text box and image box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2340000"/>
            <a:ext cx="8532000" cy="1116002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Subheading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3600000"/>
            <a:ext cx="8532000" cy="2699999"/>
          </a:xfrm>
        </p:spPr>
        <p:txBody>
          <a:bodyPr numCol="3" spcCol="180000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815A714-98D5-4052-AB2F-14DD929CCC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2000" y="2340000"/>
            <a:ext cx="2736000" cy="396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289E0-5097-5F11-B9C6-5305FA6340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4599791-EF19-4673-AA81-5D6FF85F2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E07C0E9-CC6F-48B9-A5AB-2914FBDFD3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89275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88789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heading box with three column text box and image box_no Lin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2340000"/>
            <a:ext cx="8532000" cy="1116002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Subheading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3600000"/>
            <a:ext cx="8532000" cy="2699999"/>
          </a:xfrm>
        </p:spPr>
        <p:txBody>
          <a:bodyPr numCol="3" spcCol="180000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815A714-98D5-4052-AB2F-14DD929CCC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2000" y="2340000"/>
            <a:ext cx="2736000" cy="396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289E0-5097-5F11-B9C6-5305FA6340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9FF4BC1C-28FA-438D-B02E-F022AA594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0FD63DB-4575-4B45-9A01-C99009246C7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46545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673595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caption at right over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AA01239-4425-4D06-9E14-E14F3426F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548000"/>
            <a:ext cx="5976000" cy="468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92000" y="1548000"/>
            <a:ext cx="568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2000" y="1728000"/>
            <a:ext cx="5688000" cy="900000"/>
          </a:xfr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92000" y="2771999"/>
            <a:ext cx="5688000" cy="3240000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55E9072-3A33-4C6D-A549-4A012107B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92000" y="6228000"/>
            <a:ext cx="568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6E195-08D8-B578-8FC3-04019FAB28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FC25D5C-75DB-4279-AC00-2D3207451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D9046FC8-7C55-4C92-84EC-77EF486F475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225097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59998"/>
            <a:ext cx="2520000" cy="5976002"/>
          </a:xfrm>
        </p:spPr>
        <p:txBody>
          <a:bodyPr>
            <a:noAutofit/>
          </a:bodyPr>
          <a:lstStyle>
            <a:lvl1pPr>
              <a:defRPr sz="18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B8F80F-22E3-47D7-8D99-80BFFDFB3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96000" y="360000"/>
            <a:ext cx="0" cy="5976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12002" y="360000"/>
            <a:ext cx="7560000" cy="5976000"/>
          </a:xfrm>
        </p:spPr>
        <p:txBody>
          <a:bodyPr numCol="1" spcCol="180000"/>
          <a:lstStyle>
            <a:lvl1pPr>
              <a:defRPr sz="3600">
                <a:solidFill>
                  <a:schemeClr val="accent1"/>
                </a:solidFill>
              </a:defRPr>
            </a:lvl1pPr>
            <a:lvl2pPr>
              <a:defRPr sz="1800">
                <a:latin typeface="+mn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8738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text abov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165CECD-C00D-4560-9C97-AE28A8535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AB6FE45-2247-43AE-AFB0-3C1EC574D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9998" y="1909282"/>
            <a:ext cx="11483999" cy="421071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7468B5-9304-8780-B3F7-E48A7589B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4B69FB63-5913-44B0-9BCA-4B6E66CE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8" y="360000"/>
            <a:ext cx="10260002" cy="522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905C52-CF4B-447B-B93D-A86FD20940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451219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column text abov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AB6FE45-2247-43AE-AFB0-3C1EC574D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9998" y="1909282"/>
            <a:ext cx="11483999" cy="421071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7468B5-9304-8780-B3F7-E48A7589B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05BC5410-7E55-4593-BA28-5E8E6B37D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AC8508-E60B-446A-8E8E-4CDD0947B7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8321364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wo multi-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937FAD-09C4-B9AC-E0F8-D88B1E980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597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1EC6F40-A8A0-4128-90D0-E467B3027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750" y="1728788"/>
            <a:ext cx="6229350" cy="460721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CE467A-6B5B-43F6-973F-516915856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948000" y="1728000"/>
            <a:ext cx="0" cy="46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27999" y="1727999"/>
            <a:ext cx="4715997" cy="20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28000" y="3924000"/>
            <a:ext cx="4715996" cy="20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0EAFF04E-EED2-4901-9136-39CEC8DFA2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27998" y="6048000"/>
            <a:ext cx="4716000" cy="288000"/>
          </a:xfrm>
        </p:spPr>
        <p:txBody>
          <a:bodyPr anchor="b" anchorCtr="0">
            <a:normAutofit/>
          </a:bodyPr>
          <a:lstStyle>
            <a:lvl1pPr>
              <a:defRPr sz="10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D6739-5371-B762-58B3-DA849DE6A79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9691CFB-7E44-4ABC-B663-13EAB9E12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48" y="360000"/>
            <a:ext cx="9900251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91B4D21B-6662-499E-B4B3-F33ABC0C0C3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9748" y="1016704"/>
            <a:ext cx="9900252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56369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ED08CF-2518-2327-406C-6026029FD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60000" y="0"/>
            <a:ext cx="777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67B4648-D1B6-2648-37DC-35CC3262B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20000" y="360000"/>
            <a:ext cx="0" cy="6192773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A6070B46-EC77-177A-DA25-5155F929B1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99997" y="1259999"/>
            <a:ext cx="6948000" cy="270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481CC-14AE-44A2-E62B-3050FD802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99997" y="360000"/>
            <a:ext cx="3599996" cy="684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55A48081-2B8F-CBA5-A4D1-4D0CEEEDB3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97" y="4248000"/>
            <a:ext cx="6947996" cy="1152000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AEED1A4F-C99E-03ED-E8E3-C614DDDC05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99997" y="5832773"/>
            <a:ext cx="3600000" cy="39600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60E763D3-A13C-06E4-9014-2E3B1340780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0" y="6264773"/>
            <a:ext cx="3599999" cy="288000"/>
          </a:xfrm>
        </p:spPr>
        <p:txBody>
          <a:bodyPr anchor="b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37F13F42-B330-47E5-3F90-36734EC089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47995" y="5832773"/>
            <a:ext cx="2700000" cy="720000"/>
          </a:xfrm>
        </p:spPr>
        <p:txBody>
          <a:bodyPr anchor="b">
            <a:noAutofit/>
          </a:bodyPr>
          <a:lstStyle>
            <a:lvl1pPr algn="r"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EA5A75-B013-2CCC-2269-682E37F0B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6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86268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 with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6E96714-DAB5-89E1-9A49-F9D9F3DE01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360000"/>
            <a:ext cx="0" cy="597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D7E1CAC4-88FF-4E85-8A37-9D1F4A8514E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539750" y="1547999"/>
            <a:ext cx="7560000" cy="38880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AU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D3768AF-49AB-464E-9DF6-68376B8AC32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9750" y="5544000"/>
            <a:ext cx="7560000" cy="792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latin typeface="+mn-lt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CE467A-6B5B-43F6-973F-516915856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28000" y="3276000"/>
            <a:ext cx="0" cy="30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hart Placeholder 17">
            <a:extLst>
              <a:ext uri="{FF2B5EF4-FFF2-40B4-BE49-F238E27FC236}">
                <a16:creationId xmlns:a16="http://schemas.microsoft.com/office/drawing/2014/main" id="{0F4F51DE-C82F-4C69-9901-7D4EF2CBE8D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9108000" y="3276000"/>
            <a:ext cx="2736000" cy="2159999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AU"/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2A94C0C8-30F5-4B00-BC99-C6DFC381A6C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108000" y="5544000"/>
            <a:ext cx="2735999" cy="792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latin typeface="+mn-lt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538D5-1269-AD49-5ECE-E3F740C2007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0741BC9-5810-4402-AD5B-2DD451F8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360000"/>
            <a:ext cx="990025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6173B19-BDA0-4232-B1D7-D85D6B594E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9750" y="1016704"/>
            <a:ext cx="990025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12596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0612CD-1BF1-42B5-8546-A674A0B86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5400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999" y="2340000"/>
            <a:ext cx="5400000" cy="37800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8000" y="1800000"/>
            <a:ext cx="5400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8000" y="2340000"/>
            <a:ext cx="5400000" cy="37800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AADAD-B302-2C54-28BE-DE627A151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0920B-AC4B-0EAF-B89F-B7D5904691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2CB1FCA-D1E5-416B-B1F2-710F1C82D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4324E8E-03E6-4838-9622-D9823630F7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50888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65956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CF8C2E4-E0FA-4F11-9270-098EDFE8B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C65DF8EF-3190-4490-9931-2111E922931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9668512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683" userDrawn="1">
          <p15:clr>
            <a:srgbClr val="FBAE40"/>
          </p15:clr>
        </p15:guide>
        <p15:guide id="4" pos="2729" userDrawn="1">
          <p15:clr>
            <a:srgbClr val="FBAE40"/>
          </p15:clr>
        </p15:guide>
        <p15:guide id="5" pos="5178" userDrawn="1">
          <p15:clr>
            <a:srgbClr val="FBAE40"/>
          </p15:clr>
        </p15:guide>
        <p15:guide id="6" pos="5223" userDrawn="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9702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pos="2729" userDrawn="1">
          <p15:clr>
            <a:srgbClr val="FBAE40"/>
          </p15:clr>
        </p15:guide>
        <p15:guide id="3" pos="2683" userDrawn="1">
          <p15:clr>
            <a:srgbClr val="FBAE40"/>
          </p15:clr>
        </p15:guide>
        <p15:guide id="4" pos="5178" userDrawn="1">
          <p15:clr>
            <a:srgbClr val="FBAE40"/>
          </p15:clr>
        </p15:guide>
        <p15:guide id="5" pos="5223" userDrawn="1">
          <p15:clr>
            <a:srgbClr val="FBAE40"/>
          </p15:clr>
        </p15:guide>
        <p15:guide id="6" orient="horz" pos="411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ED08CF-2518-2327-406C-6026029FD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60000" y="0"/>
            <a:ext cx="777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67B4648-D1B6-2648-37DC-35CC3262B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20000" y="360000"/>
            <a:ext cx="0" cy="6192773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A6070B46-EC77-177A-DA25-5155F929B1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99997" y="1259999"/>
            <a:ext cx="6948000" cy="270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481CC-14AE-44A2-E62B-3050FD802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99997" y="360000"/>
            <a:ext cx="3599996" cy="684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55A48081-2B8F-CBA5-A4D1-4D0CEEEDB3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97" y="4248000"/>
            <a:ext cx="6947996" cy="1152000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AEED1A4F-C99E-03ED-E8E3-C614DDDC05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99997" y="5832773"/>
            <a:ext cx="3600000" cy="39600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60E763D3-A13C-06E4-9014-2E3B1340780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0" y="6264773"/>
            <a:ext cx="3599999" cy="288000"/>
          </a:xfrm>
        </p:spPr>
        <p:txBody>
          <a:bodyPr anchor="b" anchorCtr="0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37F13F42-B330-47E5-3F90-36734EC089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47995" y="5832773"/>
            <a:ext cx="2700000" cy="720000"/>
          </a:xfrm>
        </p:spPr>
        <p:txBody>
          <a:bodyPr anchor="b">
            <a:noAutofit/>
          </a:bodyPr>
          <a:lstStyle>
            <a:lvl1pPr algn="r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EA5A75-B013-2CCC-2269-682E37F0B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6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795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040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59998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1" y="1044000"/>
            <a:ext cx="4500000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1" y="3707999"/>
            <a:ext cx="4500000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CBD988A2-69DC-6498-35F1-5A52AD30CEA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7" y="5039998"/>
            <a:ext cx="4499999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1B4A246-8750-3B76-6335-2AB14257378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9997" y="5327998"/>
            <a:ext cx="44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999" y="6192000"/>
            <a:ext cx="4499999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40000" y="0"/>
            <a:ext cx="288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19999" y="0"/>
            <a:ext cx="265187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132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128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83C022-C11C-47A8-B2C6-38BBC7F57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359998"/>
            <a:ext cx="6192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999" y="1044000"/>
            <a:ext cx="6191997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Presentation 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3708000"/>
            <a:ext cx="6191996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FC58E93-7580-E9FF-6148-0F5E54547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5039998"/>
            <a:ext cx="6191993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F0629B0-A42C-4FB6-B454-03D8AB00E8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5327998"/>
            <a:ext cx="619198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FC583E1C-2B14-0034-2E56-1DF5C19C56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6192000"/>
            <a:ext cx="6191993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941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128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83C022-C11C-47A8-B2C6-38BBC7F57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359998"/>
            <a:ext cx="6192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999" y="1044000"/>
            <a:ext cx="6191997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Presentation 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3708000"/>
            <a:ext cx="6191996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FC58E93-7580-E9FF-6148-0F5E54547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5039998"/>
            <a:ext cx="6191993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F0629B0-A42C-4FB6-B454-03D8AB00E8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5327998"/>
            <a:ext cx="6191989" cy="792000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FC583E1C-2B14-0034-2E56-1DF5C19C56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6192000"/>
            <a:ext cx="6191993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944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tx1"/>
                </a:solidFill>
                <a:latin typeface="Public Sans" pitchFamily="2" charset="0"/>
              </a:defRPr>
            </a:lvl1pPr>
          </a:lstStyle>
          <a:p>
            <a:r>
              <a:rPr lang="en-US"/>
              <a:t>NSW Department of Education</a:t>
            </a:r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48000"/>
            <a:ext cx="12192001" cy="180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48000"/>
            <a:ext cx="12192001" cy="351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3600000"/>
            <a:ext cx="7200000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9999" y="1908000"/>
            <a:ext cx="72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52000" y="3978000"/>
            <a:ext cx="2880000" cy="2880000"/>
          </a:xfr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28287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2.pn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NSW Government logo">
            <a:extLst>
              <a:ext uri="{FF2B5EF4-FFF2-40B4-BE49-F238E27FC236}">
                <a16:creationId xmlns:a16="http://schemas.microsoft.com/office/drawing/2014/main" id="{CCBF5FED-71CD-4122-8BE4-CA4C03A99224}"/>
              </a:ext>
            </a:extLst>
          </p:cNvPr>
          <p:cNvPicPr>
            <a:picLocks noChangeAspect="1"/>
          </p:cNvPicPr>
          <p:nvPr userDrawn="1"/>
        </p:nvPicPr>
        <p:blipFill>
          <a:blip r:embed="rId4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620000"/>
            <a:ext cx="11484000" cy="453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24000" y="6516000"/>
            <a:ext cx="720000" cy="1800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8AFF8C-6EAC-4301-9800-49DD3EDD3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-2622931" y="14626"/>
            <a:ext cx="2544960" cy="55399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63681" marR="0" lvl="0" indent="-163681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OPEN IN DESKTOP APP</a:t>
            </a:r>
          </a:p>
          <a:p>
            <a:pPr marL="163681" marR="0" lvl="0" indent="-163681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will enable full functionality of the template.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CHOOSE A SLIDE STYLE FROM 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Home tab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Slide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Choose layout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layout goes awry, select Reset</a:t>
            </a: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TEXT</a:t>
            </a:r>
          </a:p>
          <a:p>
            <a:pPr marL="0" indent="0" algn="l">
              <a:buFont typeface="+mj-lt"/>
              <a:buNone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 are 5 levels of formatted text available.</a:t>
            </a:r>
          </a:p>
          <a:p>
            <a:pPr marL="0" indent="0" algn="l">
              <a:buFont typeface="+mj-lt"/>
              <a:buNone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Please move between text  levels using the increase/decrease button on the menu above.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SLIDE BACKGROUND/COLOUR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Menu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Format Background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colour from palette OR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Picture or Texture Fill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image 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REPLACE IMAGE IN SHAPE OR ON PAGE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click on image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Picture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your image</a:t>
            </a:r>
          </a:p>
          <a:p>
            <a:pPr marL="0" indent="0" algn="l">
              <a:buFont typeface="+mj-lt"/>
              <a:buNone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Delete the image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icon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the new image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REPOSITION IMAGE WITHIN SHAPE 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image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US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Picture Format menu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US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Crop button dropdown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fit the whole image inside select FIT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use only a portion select FILL then crop, move or resize image to show properly within shape.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ADD/CHANGE FOOTER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Insert Menu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Header &amp; Footer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Tick to activate/Untick to remove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text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5497C0B-0C24-4334-9150-A2D01FE29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622931" y="1682950"/>
            <a:ext cx="632972" cy="21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31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03" r:id="rId2"/>
    <p:sldLayoutId id="2147483702" r:id="rId3"/>
    <p:sldLayoutId id="2147483688" r:id="rId4"/>
    <p:sldLayoutId id="2147483705" r:id="rId5"/>
    <p:sldLayoutId id="2147483668" r:id="rId6"/>
    <p:sldLayoutId id="2147483671" r:id="rId7"/>
    <p:sldLayoutId id="2147483706" r:id="rId8"/>
    <p:sldLayoutId id="2147483673" r:id="rId9"/>
    <p:sldLayoutId id="2147483674" r:id="rId10"/>
    <p:sldLayoutId id="2147483707" r:id="rId11"/>
    <p:sldLayoutId id="2147483711" r:id="rId12"/>
    <p:sldLayoutId id="2147483675" r:id="rId13"/>
    <p:sldLayoutId id="2147483712" r:id="rId14"/>
    <p:sldLayoutId id="2147483676" r:id="rId15"/>
    <p:sldLayoutId id="2147483662" r:id="rId16"/>
    <p:sldLayoutId id="2147483690" r:id="rId17"/>
    <p:sldLayoutId id="2147483672" r:id="rId18"/>
    <p:sldLayoutId id="2147483691" r:id="rId19"/>
    <p:sldLayoutId id="2147483677" r:id="rId20"/>
    <p:sldLayoutId id="2147483692" r:id="rId21"/>
    <p:sldLayoutId id="2147483678" r:id="rId22"/>
    <p:sldLayoutId id="2147483710" r:id="rId23"/>
    <p:sldLayoutId id="2147483698" r:id="rId24"/>
    <p:sldLayoutId id="2147483699" r:id="rId25"/>
    <p:sldLayoutId id="2147483689" r:id="rId26"/>
    <p:sldLayoutId id="2147483713" r:id="rId27"/>
    <p:sldLayoutId id="2147483714" r:id="rId28"/>
    <p:sldLayoutId id="2147483664" r:id="rId29"/>
    <p:sldLayoutId id="2147483693" r:id="rId30"/>
    <p:sldLayoutId id="2147483684" r:id="rId31"/>
    <p:sldLayoutId id="2147483694" r:id="rId32"/>
    <p:sldLayoutId id="2147483687" r:id="rId33"/>
    <p:sldLayoutId id="2147483696" r:id="rId34"/>
    <p:sldLayoutId id="2147483680" r:id="rId35"/>
    <p:sldLayoutId id="2147483681" r:id="rId36"/>
    <p:sldLayoutId id="2147483697" r:id="rId37"/>
    <p:sldLayoutId id="2147483709" r:id="rId38"/>
    <p:sldLayoutId id="2147483685" r:id="rId39"/>
    <p:sldLayoutId id="2147483686" r:id="rId40"/>
    <p:sldLayoutId id="2147483665" r:id="rId41"/>
    <p:sldLayoutId id="2147483666" r:id="rId42"/>
    <p:sldLayoutId id="2147483667" r:id="rId43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5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-18000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00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Times New Roman" panose="02020603050405020304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>
            <a:extLst>
              <a:ext uri="{FF2B5EF4-FFF2-40B4-BE49-F238E27FC236}">
                <a16:creationId xmlns:a16="http://schemas.microsoft.com/office/drawing/2014/main" id="{F032084D-E476-3927-7F15-8BBD868AB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999" y="2744676"/>
            <a:ext cx="11484001" cy="684882"/>
          </a:xfrm>
        </p:spPr>
        <p:txBody>
          <a:bodyPr/>
          <a:lstStyle/>
          <a:p>
            <a:r>
              <a:rPr lang="en-AU" dirty="0"/>
              <a:t>Learning map – My neighbourhood</a:t>
            </a:r>
            <a:br>
              <a:rPr lang="en-AU" dirty="0"/>
            </a:br>
            <a:endParaRPr lang="en-AU" dirty="0"/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E9888BAE-4EAD-89B5-CF5B-EFBA113F3C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/>
              <a:t>Stage 2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2D3CFC1-43FE-127B-3739-AE1E918DB5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NSW Department of Education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3715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E2D469D-215A-5DD1-296C-D3BE25DF8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Learning map – My neighbourhood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8F227A6-448B-22A7-70B4-D30A4330F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586" y="1721914"/>
            <a:ext cx="10128887" cy="4143032"/>
          </a:xfrm>
          <a:prstGeom prst="rect">
            <a:avLst/>
          </a:prstGeom>
        </p:spPr>
      </p:pic>
      <p:sp>
        <p:nvSpPr>
          <p:cNvPr id="4" name="Text Placeholder 65">
            <a:extLst>
              <a:ext uri="{FF2B5EF4-FFF2-40B4-BE49-F238E27FC236}">
                <a16:creationId xmlns:a16="http://schemas.microsoft.com/office/drawing/2014/main" id="{85619BBD-4833-1B80-2867-6682DEDDD7C2}"/>
              </a:ext>
            </a:extLst>
          </p:cNvPr>
          <p:cNvSpPr txBox="1">
            <a:spLocks/>
          </p:cNvSpPr>
          <p:nvPr/>
        </p:nvSpPr>
        <p:spPr>
          <a:xfrm>
            <a:off x="321255" y="877581"/>
            <a:ext cx="2700000" cy="1080000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-18000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377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rgbClr val="146CFD"/>
                </a:solidFill>
                <a:latin typeface="Public Sans SemiBold" pitchFamily="2" charset="0"/>
              </a:rPr>
              <a:t>Stage 2</a:t>
            </a:r>
          </a:p>
        </p:txBody>
      </p:sp>
      <p:grpSp>
        <p:nvGrpSpPr>
          <p:cNvPr id="22" name="Group 21" descr="1. Maps">
            <a:extLst>
              <a:ext uri="{FF2B5EF4-FFF2-40B4-BE49-F238E27FC236}">
                <a16:creationId xmlns:a16="http://schemas.microsoft.com/office/drawing/2014/main" id="{082D6CDD-4F9E-7A0D-4B23-C26CE2B5C02B}"/>
              </a:ext>
            </a:extLst>
          </p:cNvPr>
          <p:cNvGrpSpPr/>
          <p:nvPr/>
        </p:nvGrpSpPr>
        <p:grpSpPr>
          <a:xfrm>
            <a:off x="1848063" y="1339196"/>
            <a:ext cx="904332" cy="2076970"/>
            <a:chOff x="1771646" y="1100918"/>
            <a:chExt cx="952361" cy="2340309"/>
          </a:xfrm>
        </p:grpSpPr>
        <p:sp>
          <p:nvSpPr>
            <p:cNvPr id="25" name="Text Placeholder 3">
              <a:extLst>
                <a:ext uri="{FF2B5EF4-FFF2-40B4-BE49-F238E27FC236}">
                  <a16:creationId xmlns:a16="http://schemas.microsoft.com/office/drawing/2014/main" id="{E242515E-26DD-853E-E768-0094823F21A0}"/>
                </a:ext>
              </a:extLst>
            </p:cNvPr>
            <p:cNvSpPr txBox="1">
              <a:spLocks/>
            </p:cNvSpPr>
            <p:nvPr/>
          </p:nvSpPr>
          <p:spPr>
            <a:xfrm>
              <a:off x="1771646" y="1100918"/>
              <a:ext cx="952361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AU" sz="1600" dirty="0">
                  <a:latin typeface="+mn-lt"/>
                </a:rPr>
                <a:t>1. Maps</a:t>
              </a:r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1A77110-4FEC-ED62-0B06-BDDEDBF29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17423" y="1906312"/>
              <a:ext cx="660809" cy="653925"/>
            </a:xfrm>
            <a:prstGeom prst="rect">
              <a:avLst/>
            </a:prstGeom>
          </p:spPr>
        </p:pic>
        <p:pic>
          <p:nvPicPr>
            <p:cNvPr id="13" name="Picture 39" descr="Map">
              <a:extLst>
                <a:ext uri="{FF2B5EF4-FFF2-40B4-BE49-F238E27FC236}">
                  <a16:creationId xmlns:a16="http://schemas.microsoft.com/office/drawing/2014/main" id="{96B729C2-BA4C-CB1F-7CDB-83971445B2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52624" y="2696457"/>
              <a:ext cx="720155" cy="744770"/>
            </a:xfrm>
            <a:prstGeom prst="rect">
              <a:avLst/>
            </a:prstGeom>
          </p:spPr>
        </p:pic>
      </p:grpSp>
      <p:grpSp>
        <p:nvGrpSpPr>
          <p:cNvPr id="23" name="Group 22" descr="2. In my neighbourhood">
            <a:extLst>
              <a:ext uri="{FF2B5EF4-FFF2-40B4-BE49-F238E27FC236}">
                <a16:creationId xmlns:a16="http://schemas.microsoft.com/office/drawing/2014/main" id="{86887D0A-119C-EC4C-CBA2-B2DBF96AB671}"/>
              </a:ext>
            </a:extLst>
          </p:cNvPr>
          <p:cNvGrpSpPr/>
          <p:nvPr/>
        </p:nvGrpSpPr>
        <p:grpSpPr>
          <a:xfrm>
            <a:off x="3816659" y="1257146"/>
            <a:ext cx="1651241" cy="2138913"/>
            <a:chOff x="3825465" y="979107"/>
            <a:chExt cx="1738938" cy="2410106"/>
          </a:xfrm>
        </p:grpSpPr>
        <p:sp>
          <p:nvSpPr>
            <p:cNvPr id="26" name="Text Placeholder 3">
              <a:extLst>
                <a:ext uri="{FF2B5EF4-FFF2-40B4-BE49-F238E27FC236}">
                  <a16:creationId xmlns:a16="http://schemas.microsoft.com/office/drawing/2014/main" id="{F084290C-5992-A272-9586-6A896660CE1C}"/>
                </a:ext>
              </a:extLst>
            </p:cNvPr>
            <p:cNvSpPr txBox="1">
              <a:spLocks/>
            </p:cNvSpPr>
            <p:nvPr/>
          </p:nvSpPr>
          <p:spPr>
            <a:xfrm>
              <a:off x="3825465" y="979107"/>
              <a:ext cx="1738938" cy="39561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600" dirty="0">
                  <a:latin typeface="+mn-lt"/>
                </a:rPr>
                <a:t>2. In my neighbourhood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F07B6EA-DBFE-98BE-8FA3-85650F9E0F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89438" y="1906312"/>
              <a:ext cx="660809" cy="653925"/>
            </a:xfrm>
            <a:prstGeom prst="rect">
              <a:avLst/>
            </a:prstGeom>
          </p:spPr>
        </p:pic>
        <p:pic>
          <p:nvPicPr>
            <p:cNvPr id="14" name="Picture 38" descr="Three houses">
              <a:extLst>
                <a:ext uri="{FF2B5EF4-FFF2-40B4-BE49-F238E27FC236}">
                  <a16:creationId xmlns:a16="http://schemas.microsoft.com/office/drawing/2014/main" id="{1CB27B7D-D644-737D-E42E-5E5F49FE0B4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021544" y="2667082"/>
              <a:ext cx="996595" cy="722131"/>
            </a:xfrm>
            <a:prstGeom prst="rect">
              <a:avLst/>
            </a:prstGeom>
          </p:spPr>
        </p:pic>
      </p:grpSp>
      <p:grpSp>
        <p:nvGrpSpPr>
          <p:cNvPr id="24" name="Group 23" descr="3. How do I get there?">
            <a:extLst>
              <a:ext uri="{FF2B5EF4-FFF2-40B4-BE49-F238E27FC236}">
                <a16:creationId xmlns:a16="http://schemas.microsoft.com/office/drawing/2014/main" id="{3AE1395D-0251-C7F5-8139-13859F6C1BA7}"/>
              </a:ext>
            </a:extLst>
          </p:cNvPr>
          <p:cNvGrpSpPr/>
          <p:nvPr/>
        </p:nvGrpSpPr>
        <p:grpSpPr>
          <a:xfrm>
            <a:off x="6108938" y="1218264"/>
            <a:ext cx="2104772" cy="2141068"/>
            <a:chOff x="6018503" y="983294"/>
            <a:chExt cx="2216556" cy="2412534"/>
          </a:xfrm>
        </p:grpSpPr>
        <p:sp>
          <p:nvSpPr>
            <p:cNvPr id="27" name="Text Placeholder 3">
              <a:extLst>
                <a:ext uri="{FF2B5EF4-FFF2-40B4-BE49-F238E27FC236}">
                  <a16:creationId xmlns:a16="http://schemas.microsoft.com/office/drawing/2014/main" id="{FB648BE5-0E8A-462B-D2F6-DED61A4514B8}"/>
                </a:ext>
              </a:extLst>
            </p:cNvPr>
            <p:cNvSpPr txBox="1">
              <a:spLocks/>
            </p:cNvSpPr>
            <p:nvPr/>
          </p:nvSpPr>
          <p:spPr>
            <a:xfrm>
              <a:off x="6018503" y="983294"/>
              <a:ext cx="2216556" cy="39561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600" dirty="0">
                  <a:latin typeface="+mn-lt"/>
                </a:rPr>
                <a:t>3. How do I get there?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27EADF5-B875-E55B-5796-9E32287C9D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59281" y="1910749"/>
              <a:ext cx="660809" cy="653925"/>
            </a:xfrm>
            <a:prstGeom prst="rect">
              <a:avLst/>
            </a:prstGeom>
          </p:spPr>
        </p:pic>
        <p:pic>
          <p:nvPicPr>
            <p:cNvPr id="15" name="Picture 37" descr="Person looking at a three way path">
              <a:extLst>
                <a:ext uri="{FF2B5EF4-FFF2-40B4-BE49-F238E27FC236}">
                  <a16:creationId xmlns:a16="http://schemas.microsoft.com/office/drawing/2014/main" id="{74EEFE7D-6F14-7773-DA16-737E0A0ABAA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466904" y="2674855"/>
              <a:ext cx="645561" cy="720973"/>
            </a:xfrm>
            <a:prstGeom prst="rect">
              <a:avLst/>
            </a:prstGeom>
          </p:spPr>
        </p:pic>
      </p:grpSp>
      <p:grpSp>
        <p:nvGrpSpPr>
          <p:cNvPr id="34" name="Group 33" descr="4. Treasure hunt">
            <a:extLst>
              <a:ext uri="{FF2B5EF4-FFF2-40B4-BE49-F238E27FC236}">
                <a16:creationId xmlns:a16="http://schemas.microsoft.com/office/drawing/2014/main" id="{ECB7B100-1EE8-C82D-5605-145C2FF2B241}"/>
              </a:ext>
            </a:extLst>
          </p:cNvPr>
          <p:cNvGrpSpPr/>
          <p:nvPr/>
        </p:nvGrpSpPr>
        <p:grpSpPr>
          <a:xfrm>
            <a:off x="8240337" y="1310117"/>
            <a:ext cx="2174897" cy="1977910"/>
            <a:chOff x="8128027" y="1095824"/>
            <a:chExt cx="2290405" cy="2228689"/>
          </a:xfrm>
        </p:grpSpPr>
        <p:sp>
          <p:nvSpPr>
            <p:cNvPr id="28" name="Text Placeholder 3">
              <a:extLst>
                <a:ext uri="{FF2B5EF4-FFF2-40B4-BE49-F238E27FC236}">
                  <a16:creationId xmlns:a16="http://schemas.microsoft.com/office/drawing/2014/main" id="{ED57C317-6402-43E6-0996-D56D739D4661}"/>
                </a:ext>
              </a:extLst>
            </p:cNvPr>
            <p:cNvSpPr txBox="1">
              <a:spLocks/>
            </p:cNvSpPr>
            <p:nvPr/>
          </p:nvSpPr>
          <p:spPr>
            <a:xfrm>
              <a:off x="8128027" y="1095824"/>
              <a:ext cx="2290405" cy="385029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AU" sz="1600" dirty="0">
                  <a:latin typeface="+mn-lt"/>
                </a:rPr>
                <a:t>4. Treasure hunt</a:t>
              </a: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70198DAE-7587-FACE-F4CF-F096E82C62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12421" y="1910964"/>
              <a:ext cx="660809" cy="653925"/>
            </a:xfrm>
            <a:prstGeom prst="rect">
              <a:avLst/>
            </a:prstGeom>
          </p:spPr>
        </p:pic>
        <p:pic>
          <p:nvPicPr>
            <p:cNvPr id="16" name="Picture 15" descr="Treasure map">
              <a:extLst>
                <a:ext uri="{FF2B5EF4-FFF2-40B4-BE49-F238E27FC236}">
                  <a16:creationId xmlns:a16="http://schemas.microsoft.com/office/drawing/2014/main" id="{54AE4CC6-44CE-C12A-5647-0837C6825CC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577235" y="2680444"/>
              <a:ext cx="731179" cy="644069"/>
            </a:xfrm>
            <a:prstGeom prst="rect">
              <a:avLst/>
            </a:prstGeom>
          </p:spPr>
        </p:pic>
      </p:grpSp>
      <p:grpSp>
        <p:nvGrpSpPr>
          <p:cNvPr id="49" name="Group 48" descr="5. Assessment criteria and practice task">
            <a:extLst>
              <a:ext uri="{FF2B5EF4-FFF2-40B4-BE49-F238E27FC236}">
                <a16:creationId xmlns:a16="http://schemas.microsoft.com/office/drawing/2014/main" id="{F13A0DEE-1EC5-5718-5AAF-0BB4C6631B8E}"/>
              </a:ext>
            </a:extLst>
          </p:cNvPr>
          <p:cNvGrpSpPr/>
          <p:nvPr/>
        </p:nvGrpSpPr>
        <p:grpSpPr>
          <a:xfrm>
            <a:off x="7532874" y="3338819"/>
            <a:ext cx="3859829" cy="698014"/>
            <a:chOff x="7930608" y="3281235"/>
            <a:chExt cx="3858806" cy="786515"/>
          </a:xfrm>
        </p:grpSpPr>
        <p:sp>
          <p:nvSpPr>
            <p:cNvPr id="29" name="Text Placeholder 3">
              <a:extLst>
                <a:ext uri="{FF2B5EF4-FFF2-40B4-BE49-F238E27FC236}">
                  <a16:creationId xmlns:a16="http://schemas.microsoft.com/office/drawing/2014/main" id="{8AE9567C-881F-E663-B12D-E279769D1CDA}"/>
                </a:ext>
              </a:extLst>
            </p:cNvPr>
            <p:cNvSpPr txBox="1">
              <a:spLocks/>
            </p:cNvSpPr>
            <p:nvPr/>
          </p:nvSpPr>
          <p:spPr>
            <a:xfrm>
              <a:off x="7930608" y="3281235"/>
              <a:ext cx="2290405" cy="60144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600" dirty="0">
                  <a:latin typeface="+mn-lt"/>
                </a:rPr>
                <a:t>5. Assessment criteria and practice task  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31DD5E64-0B59-6611-0FA0-BE08A50CC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182964" y="3413826"/>
              <a:ext cx="660199" cy="653924"/>
            </a:xfrm>
            <a:prstGeom prst="rect">
              <a:avLst/>
            </a:prstGeom>
          </p:spPr>
        </p:pic>
        <p:pic>
          <p:nvPicPr>
            <p:cNvPr id="44" name="Picture 10" descr="Two speech bubbles">
              <a:extLst>
                <a:ext uri="{FF2B5EF4-FFF2-40B4-BE49-F238E27FC236}">
                  <a16:creationId xmlns:a16="http://schemas.microsoft.com/office/drawing/2014/main" id="{3CCD854B-33DE-C9A2-CED9-A763AFD3D5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2719" y="3522977"/>
              <a:ext cx="676695" cy="4356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5" name="Group 34" descr="6. Task">
            <a:extLst>
              <a:ext uri="{FF2B5EF4-FFF2-40B4-BE49-F238E27FC236}">
                <a16:creationId xmlns:a16="http://schemas.microsoft.com/office/drawing/2014/main" id="{7A7F180F-13F8-479F-FB20-343A166FCF27}"/>
              </a:ext>
            </a:extLst>
          </p:cNvPr>
          <p:cNvGrpSpPr/>
          <p:nvPr/>
        </p:nvGrpSpPr>
        <p:grpSpPr>
          <a:xfrm>
            <a:off x="7592106" y="4504139"/>
            <a:ext cx="954476" cy="1950569"/>
            <a:chOff x="7428025" y="4433550"/>
            <a:chExt cx="1005168" cy="2197882"/>
          </a:xfrm>
        </p:grpSpPr>
        <p:sp>
          <p:nvSpPr>
            <p:cNvPr id="31" name="Text Placeholder 3">
              <a:extLst>
                <a:ext uri="{FF2B5EF4-FFF2-40B4-BE49-F238E27FC236}">
                  <a16:creationId xmlns:a16="http://schemas.microsoft.com/office/drawing/2014/main" id="{B8B1F741-3E5B-C777-96C3-24D7FE98526D}"/>
                </a:ext>
              </a:extLst>
            </p:cNvPr>
            <p:cNvSpPr txBox="1">
              <a:spLocks/>
            </p:cNvSpPr>
            <p:nvPr/>
          </p:nvSpPr>
          <p:spPr>
            <a:xfrm>
              <a:off x="7469146" y="5852704"/>
              <a:ext cx="922923" cy="77872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AU" sz="1600" dirty="0">
                  <a:latin typeface="+mn-lt"/>
                </a:rPr>
                <a:t>6. Task</a:t>
              </a: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F047AF4E-4E53-36E9-999C-07D27F4902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626159" y="4433550"/>
              <a:ext cx="608900" cy="653925"/>
            </a:xfrm>
            <a:prstGeom prst="rect">
              <a:avLst/>
            </a:prstGeom>
          </p:spPr>
        </p:pic>
        <p:pic>
          <p:nvPicPr>
            <p:cNvPr id="18" name="Picture 17" descr="Two people engaged in a communication task, with another person filming the interaction.">
              <a:extLst>
                <a:ext uri="{FF2B5EF4-FFF2-40B4-BE49-F238E27FC236}">
                  <a16:creationId xmlns:a16="http://schemas.microsoft.com/office/drawing/2014/main" id="{064E5C81-C09B-645B-06F7-85BCFBB851B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7428025" y="5160234"/>
              <a:ext cx="1005168" cy="657225"/>
            </a:xfrm>
            <a:prstGeom prst="rect">
              <a:avLst/>
            </a:prstGeom>
          </p:spPr>
        </p:pic>
      </p:grpSp>
      <p:grpSp>
        <p:nvGrpSpPr>
          <p:cNvPr id="36" name="Group 35" descr="7. Self-assessment and goal setting">
            <a:extLst>
              <a:ext uri="{FF2B5EF4-FFF2-40B4-BE49-F238E27FC236}">
                <a16:creationId xmlns:a16="http://schemas.microsoft.com/office/drawing/2014/main" id="{FDBFA75C-AE8F-C079-AA86-9C6DDB6C3DA3}"/>
              </a:ext>
            </a:extLst>
          </p:cNvPr>
          <p:cNvGrpSpPr/>
          <p:nvPr/>
        </p:nvGrpSpPr>
        <p:grpSpPr>
          <a:xfrm>
            <a:off x="4871655" y="4449596"/>
            <a:ext cx="2276075" cy="1950355"/>
            <a:chOff x="4694934" y="4433792"/>
            <a:chExt cx="2396956" cy="2197640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B719A468-64E9-58FA-83FC-E78515020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59953" y="4433792"/>
              <a:ext cx="608900" cy="653925"/>
            </a:xfrm>
            <a:prstGeom prst="rect">
              <a:avLst/>
            </a:prstGeom>
          </p:spPr>
        </p:pic>
        <p:sp>
          <p:nvSpPr>
            <p:cNvPr id="30" name="Text Placeholder 3">
              <a:extLst>
                <a:ext uri="{FF2B5EF4-FFF2-40B4-BE49-F238E27FC236}">
                  <a16:creationId xmlns:a16="http://schemas.microsoft.com/office/drawing/2014/main" id="{FCC0A647-6222-380B-F4B7-1D6F9AEABF4C}"/>
                </a:ext>
              </a:extLst>
            </p:cNvPr>
            <p:cNvSpPr txBox="1">
              <a:spLocks/>
            </p:cNvSpPr>
            <p:nvPr/>
          </p:nvSpPr>
          <p:spPr>
            <a:xfrm>
              <a:off x="4694934" y="5764562"/>
              <a:ext cx="2396956" cy="86687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1600" dirty="0">
                  <a:latin typeface="+mn-lt"/>
                </a:rPr>
                <a:t>7. Self-assessment and goal setting</a:t>
              </a:r>
            </a:p>
          </p:txBody>
        </p:sp>
        <p:pic>
          <p:nvPicPr>
            <p:cNvPr id="42" name="Picture 41" descr="A targeted checklist.">
              <a:extLst>
                <a:ext uri="{FF2B5EF4-FFF2-40B4-BE49-F238E27FC236}">
                  <a16:creationId xmlns:a16="http://schemas.microsoft.com/office/drawing/2014/main" id="{8BC5305B-DA56-80D3-7974-2E7ECD2F8E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5344489" y="5202787"/>
              <a:ext cx="600075" cy="514350"/>
            </a:xfrm>
            <a:prstGeom prst="rect">
              <a:avLst/>
            </a:prstGeom>
          </p:spPr>
        </p:pic>
      </p:grpSp>
      <p:grpSp>
        <p:nvGrpSpPr>
          <p:cNvPr id="52" name="Group 51" descr="8. Language review">
            <a:extLst>
              <a:ext uri="{FF2B5EF4-FFF2-40B4-BE49-F238E27FC236}">
                <a16:creationId xmlns:a16="http://schemas.microsoft.com/office/drawing/2014/main" id="{62571C48-FA94-7ADC-158D-ED7744BF7906}"/>
              </a:ext>
            </a:extLst>
          </p:cNvPr>
          <p:cNvGrpSpPr/>
          <p:nvPr/>
        </p:nvGrpSpPr>
        <p:grpSpPr>
          <a:xfrm>
            <a:off x="2542932" y="4474639"/>
            <a:ext cx="2139863" cy="1713376"/>
            <a:chOff x="2691279" y="4433550"/>
            <a:chExt cx="2253510" cy="1930615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2243F53-AF2C-91D3-B102-688F42BCB8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30568" y="4433550"/>
              <a:ext cx="608900" cy="653925"/>
            </a:xfrm>
            <a:prstGeom prst="rect">
              <a:avLst/>
            </a:prstGeom>
          </p:spPr>
        </p:pic>
        <p:sp>
          <p:nvSpPr>
            <p:cNvPr id="33" name="Text Placeholder 3">
              <a:extLst>
                <a:ext uri="{FF2B5EF4-FFF2-40B4-BE49-F238E27FC236}">
                  <a16:creationId xmlns:a16="http://schemas.microsoft.com/office/drawing/2014/main" id="{DDD3AF0F-3C66-8E7C-D270-DCB8DD1388FD}"/>
                </a:ext>
              </a:extLst>
            </p:cNvPr>
            <p:cNvSpPr txBox="1">
              <a:spLocks/>
            </p:cNvSpPr>
            <p:nvPr/>
          </p:nvSpPr>
          <p:spPr>
            <a:xfrm>
              <a:off x="2691279" y="5892262"/>
              <a:ext cx="2253510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AU" sz="1600" dirty="0">
                  <a:latin typeface="+mn-lt"/>
                </a:rPr>
                <a:t>8. Language review  </a:t>
              </a:r>
            </a:p>
          </p:txBody>
        </p:sp>
        <p:pic>
          <p:nvPicPr>
            <p:cNvPr id="32" name="Picture 31" descr="An icon that is half a speech bubble, and half a globe image. Arrows curve around the image in a circular direction.">
              <a:extLst>
                <a:ext uri="{FF2B5EF4-FFF2-40B4-BE49-F238E27FC236}">
                  <a16:creationId xmlns:a16="http://schemas.microsoft.com/office/drawing/2014/main" id="{4C7D8CDE-2F9F-706A-E421-8138C89273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069712" y="5198899"/>
              <a:ext cx="533400" cy="5238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64806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B68C06-A0BE-EB59-E8AA-43416D087FF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937285" y="5167128"/>
            <a:ext cx="6317428" cy="82987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65694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State of New South Wales (Department of Education) 2023</a:t>
            </a:r>
          </a:p>
        </p:txBody>
      </p:sp>
      <p:pic>
        <p:nvPicPr>
          <p:cNvPr id="3" name="Graphic 2" descr="NSW Government logo.&#10;">
            <a:extLst>
              <a:ext uri="{FF2B5EF4-FFF2-40B4-BE49-F238E27FC236}">
                <a16:creationId xmlns:a16="http://schemas.microsoft.com/office/drawing/2014/main" id="{03048816-98EF-9BA1-DC9D-082D0E51D2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3668" y="1089212"/>
            <a:ext cx="3124664" cy="339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458634"/>
      </p:ext>
    </p:extLst>
  </p:cSld>
  <p:clrMapOvr>
    <a:masterClrMapping/>
  </p:clrMapOvr>
</p:sld>
</file>

<file path=ppt/theme/theme1.xml><?xml version="1.0" encoding="utf-8"?>
<a:theme xmlns:a="http://schemas.openxmlformats.org/drawingml/2006/main" name="NSWG Corporate">
  <a:themeElements>
    <a:clrScheme name="Custom 3">
      <a:dk1>
        <a:srgbClr val="000000"/>
      </a:dk1>
      <a:lt1>
        <a:srgbClr val="FFFFFF"/>
      </a:lt1>
      <a:dk2>
        <a:srgbClr val="D7153A"/>
      </a:dk2>
      <a:lt2>
        <a:srgbClr val="EBEBEB"/>
      </a:lt2>
      <a:accent1>
        <a:srgbClr val="002664"/>
      </a:accent1>
      <a:accent2>
        <a:srgbClr val="146CFD"/>
      </a:accent2>
      <a:accent3>
        <a:srgbClr val="8CE0FF"/>
      </a:accent3>
      <a:accent4>
        <a:srgbClr val="CBEDFD"/>
      </a:accent4>
      <a:accent5>
        <a:srgbClr val="495054"/>
      </a:accent5>
      <a:accent6>
        <a:srgbClr val="FFE6EA"/>
      </a:accent6>
      <a:hlink>
        <a:srgbClr val="146CFD"/>
      </a:hlink>
      <a:folHlink>
        <a:srgbClr val="146CFD"/>
      </a:folHlink>
    </a:clrScheme>
    <a:fontScheme name="NSW Gov PPT">
      <a:majorFont>
        <a:latin typeface="Public Sans"/>
        <a:ea typeface=""/>
        <a:cs typeface=""/>
      </a:majorFont>
      <a:minorFont>
        <a:latin typeface="Public Sans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defRPr sz="18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3" id="{9C3D8011-7492-480F-8960-3275B2682C0A}" vid="{60C16B45-DD04-4EB5-BBF5-4C58019E82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Template-mathematics-V2</Template>
  <TotalTime>14</TotalTime>
  <Words>72</Words>
  <Application>Microsoft Office PowerPoint</Application>
  <PresentationFormat>Widescreen</PresentationFormat>
  <Paragraphs>15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Times New Roman</vt:lpstr>
      <vt:lpstr>Public Sans SemiBold</vt:lpstr>
      <vt:lpstr>Arial</vt:lpstr>
      <vt:lpstr>Public Sans</vt:lpstr>
      <vt:lpstr>Public Sans Light</vt:lpstr>
      <vt:lpstr>NSWG Corporate</vt:lpstr>
      <vt:lpstr>Learning map – My neighbourhood </vt:lpstr>
      <vt:lpstr>Learning map – My neighbourhood</vt:lpstr>
      <vt:lpstr>© State of New South Wales (Department of Education)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map – my neighbourhood</dc:title>
  <dc:creator>NSW Department of Education</dc:creator>
  <cp:lastModifiedBy>Taryn Ablott</cp:lastModifiedBy>
  <cp:revision>2</cp:revision>
  <dcterms:created xsi:type="dcterms:W3CDTF">2023-06-14T00:51:22Z</dcterms:created>
  <dcterms:modified xsi:type="dcterms:W3CDTF">2023-06-28T04:51:47Z</dcterms:modified>
</cp:coreProperties>
</file>