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theme/themeOverride1.xml" ContentType="application/vnd.openxmlformats-officedocument.themeOverride+xml"/>
  <Override PartName="/ppt/theme/themeOverride2.xml" ContentType="application/vnd.openxmlformats-officedocument.themeOverr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60" r:id="rId4"/>
  </p:sldMasterIdLst>
  <p:notesMasterIdLst>
    <p:notesMasterId r:id="rId24"/>
  </p:notesMasterIdLst>
  <p:handoutMasterIdLst>
    <p:handoutMasterId r:id="rId25"/>
  </p:handoutMasterIdLst>
  <p:sldIdLst>
    <p:sldId id="26381" r:id="rId5"/>
    <p:sldId id="266" r:id="rId6"/>
    <p:sldId id="26383" r:id="rId7"/>
    <p:sldId id="271" r:id="rId8"/>
    <p:sldId id="26405" r:id="rId9"/>
    <p:sldId id="26511" r:id="rId10"/>
    <p:sldId id="26411" r:id="rId11"/>
    <p:sldId id="26507" r:id="rId12"/>
    <p:sldId id="26508" r:id="rId13"/>
    <p:sldId id="26509" r:id="rId14"/>
    <p:sldId id="26516" r:id="rId15"/>
    <p:sldId id="26513" r:id="rId16"/>
    <p:sldId id="26514" r:id="rId17"/>
    <p:sldId id="26515" r:id="rId18"/>
    <p:sldId id="26512" r:id="rId19"/>
    <p:sldId id="26510" r:id="rId20"/>
    <p:sldId id="26517" r:id="rId21"/>
    <p:sldId id="360" r:id="rId22"/>
    <p:sldId id="361" r:id="rId23"/>
  </p:sldIdLst>
  <p:sldSz cx="12192000" cy="6858000"/>
  <p:notesSz cx="6858000" cy="9144000"/>
  <p:embeddedFontLst>
    <p:embeddedFont>
      <p:font typeface="Public Sans" pitchFamily="2" charset="0"/>
      <p:regular r:id="rId26"/>
      <p:bold r:id="rId27"/>
      <p:italic r:id="rId28"/>
      <p:boldItalic r:id="rId29"/>
    </p:embeddedFont>
  </p:embeddedFontLst>
  <p:defaultText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49" userDrawn="1">
          <p15:clr>
            <a:srgbClr val="A4A3A4"/>
          </p15:clr>
        </p15:guide>
        <p15:guide id="2" pos="3863"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 id="{9E56E90C-22D7-989C-E372-B05518650890}" name="Peter Davis" initials="PD" userId="S::peter.john.davis@det.nsw.edu.au::2b6b7a6f-ec88-4b2b-888a-d177bb38769c" providerId="AD"/>
  <p188:author id="{8412E429-C532-16B2-9644-D5182A4E180C}" name="Peter Davis" initials="PD" userId="S::PETER.JOHN.DAVIS@det.nsw.edu.au::2b6b7a6f-ec88-4b2b-888a-d177bb38769c" providerId="AD"/>
  <p188:author id="{1B9AE479-94A8-1CA7-5801-61D0BC5792BC}" name="Sandrine Woo" initials="SW" userId="S::Sandrine.Woo@det.nsw.edu.au::54ed00b1-333b-4894-8cbd-7f4a7425a40f" providerId="AD"/>
  <p188:author id="{5BCE21E1-733A-A8B8-9D12-85900272A0F9}" name="Taryn Ablott" initials="TA" userId="S::Taryn.Ablott@det.nsw.edu.au::4dfef39f-2539-47b6-9f4a-428105b9b8d7" providerId="AD"/>
  <p188:author id="{922F0AE3-1711-4B92-A846-46FECC68EA30}" name="Ryan Chadwick" initials="RC" userId="S::ryan.chadwick@det.nsw.edu.au::2940e308-3b25-4f45-86b6-6e4200de7cb7" providerId="AD"/>
  <p188:author id="{257968E8-7179-1583-0161-7403BE4A3F0E}" name="Sarah Butler" initials="SB" userId="S::Sarah.Butler57@det.nsw.edu.au::abf28457-3819-4474-9aea-7b706b446d0c" providerId="AD"/>
  <p188:author id="{A29880FB-22F1-2FCE-171F-45F93F7D7947}" name="Christopher Farlow" initials="CF" userId="S::Christopher.Farlow2@det.nsw.edu.au::1d6e7c80-f391-4c69-991c-b443ceeb1639"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46CFD"/>
    <a:srgbClr val="B51458"/>
    <a:srgbClr val="00ACC2"/>
    <a:srgbClr val="64BB47"/>
    <a:srgbClr val="E5F7FC"/>
    <a:srgbClr val="FBDBE7"/>
    <a:srgbClr val="FFFFFF"/>
    <a:srgbClr val="EDF9E0"/>
    <a:srgbClr val="63E2EF"/>
    <a:srgbClr val="00296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A111915-BE36-4E01-A7E5-04B1672EAD32}">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152"/>
    <p:restoredTop sz="94703"/>
  </p:normalViewPr>
  <p:slideViewPr>
    <p:cSldViewPr snapToGrid="0">
      <p:cViewPr varScale="1">
        <p:scale>
          <a:sx n="109" d="100"/>
          <a:sy n="109" d="100"/>
        </p:scale>
        <p:origin x="120" y="288"/>
      </p:cViewPr>
      <p:guideLst>
        <p:guide orient="horz" pos="1049"/>
        <p:guide pos="3863"/>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font" Target="fonts/font1.fntdata"/><Relationship Id="rId3" Type="http://schemas.openxmlformats.org/officeDocument/2006/relationships/customXml" Target="../customXml/item3.xml"/><Relationship Id="rId21" Type="http://schemas.openxmlformats.org/officeDocument/2006/relationships/slide" Target="slides/slide17.xml"/><Relationship Id="rId34" Type="http://schemas.microsoft.com/office/2018/10/relationships/authors" Targe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handoutMaster" Target="handoutMasters/handoutMaster1.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font" Target="fonts/font4.fntdata"/><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32"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font" Target="fonts/font3.fntdata"/><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font" Target="fonts/font2.fntdata"/><Relationship Id="rId30" Type="http://schemas.openxmlformats.org/officeDocument/2006/relationships/presProps" Target="presProps.xml"/><Relationship Id="rId8" Type="http://schemas.openxmlformats.org/officeDocument/2006/relationships/slide" Target="slides/slide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43F5A19-4E20-4EDB-9EC8-DF02AC748E78}"/>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latin typeface="Public Sans" pitchFamily="2" charset="0"/>
            </a:endParaRPr>
          </a:p>
        </p:txBody>
      </p:sp>
      <p:sp>
        <p:nvSpPr>
          <p:cNvPr id="3" name="Date Placeholder 2">
            <a:extLst>
              <a:ext uri="{FF2B5EF4-FFF2-40B4-BE49-F238E27FC236}">
                <a16:creationId xmlns:a16="http://schemas.microsoft.com/office/drawing/2014/main" id="{6F2B4FC2-E151-470D-9291-01D2A5A6D34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B0BF4B7B-ADA4-42BE-A113-1D67CA67812F}" type="datetimeFigureOut">
              <a:rPr lang="en-AU" smtClean="0">
                <a:latin typeface="Public Sans" pitchFamily="2" charset="0"/>
              </a:rPr>
              <a:t>7/04/2025</a:t>
            </a:fld>
            <a:endParaRPr lang="en-AU">
              <a:latin typeface="Public Sans" pitchFamily="2" charset="0"/>
            </a:endParaRPr>
          </a:p>
        </p:txBody>
      </p:sp>
      <p:sp>
        <p:nvSpPr>
          <p:cNvPr id="4" name="Footer Placeholder 3">
            <a:extLst>
              <a:ext uri="{FF2B5EF4-FFF2-40B4-BE49-F238E27FC236}">
                <a16:creationId xmlns:a16="http://schemas.microsoft.com/office/drawing/2014/main" id="{2F07DE46-ED0B-49F3-8199-C129451A46B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latin typeface="Public Sans" pitchFamily="2" charset="0"/>
            </a:endParaRPr>
          </a:p>
        </p:txBody>
      </p:sp>
      <p:sp>
        <p:nvSpPr>
          <p:cNvPr id="5" name="Slide Number Placeholder 4">
            <a:extLst>
              <a:ext uri="{FF2B5EF4-FFF2-40B4-BE49-F238E27FC236}">
                <a16:creationId xmlns:a16="http://schemas.microsoft.com/office/drawing/2014/main" id="{56DA6684-5527-4DB9-88B5-C4F66FB5F787}"/>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AAF8501-5769-46EC-B8B9-363B75FA9999}" type="slidenum">
              <a:rPr lang="en-AU" smtClean="0">
                <a:latin typeface="Public Sans" pitchFamily="2" charset="0"/>
              </a:rPr>
              <a:t>‹#›</a:t>
            </a:fld>
            <a:endParaRPr lang="en-AU">
              <a:latin typeface="Public Sans" pitchFamily="2" charset="0"/>
            </a:endParaRPr>
          </a:p>
        </p:txBody>
      </p:sp>
    </p:spTree>
    <p:extLst>
      <p:ext uri="{BB962C8B-B14F-4D97-AF65-F5344CB8AC3E}">
        <p14:creationId xmlns:p14="http://schemas.microsoft.com/office/powerpoint/2010/main" val="41447938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Public Sans" pitchFamily="2" charset="0"/>
              </a:defRPr>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Public Sans" pitchFamily="2" charset="0"/>
              </a:defRPr>
            </a:lvl1pPr>
          </a:lstStyle>
          <a:p>
            <a:fld id="{EC6F825C-382E-4C1A-82AB-BCE4AFD21ABE}" type="datetimeFigureOut">
              <a:rPr lang="en-AU" smtClean="0"/>
              <a:pPr/>
              <a:t>7/04/2025</a:t>
            </a:fld>
            <a:endParaRPr lang="en-A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Public Sans" pitchFamily="2" charset="0"/>
              </a:defRPr>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Public Sans" pitchFamily="2" charset="0"/>
              </a:defRPr>
            </a:lvl1pPr>
          </a:lstStyle>
          <a:p>
            <a:fld id="{B07158C4-A119-4B78-9DE8-A50001BC31DC}" type="slidenum">
              <a:rPr lang="en-AU" smtClean="0"/>
              <a:pPr/>
              <a:t>‹#›</a:t>
            </a:fld>
            <a:endParaRPr lang="en-AU"/>
          </a:p>
        </p:txBody>
      </p:sp>
    </p:spTree>
    <p:extLst>
      <p:ext uri="{BB962C8B-B14F-4D97-AF65-F5344CB8AC3E}">
        <p14:creationId xmlns:p14="http://schemas.microsoft.com/office/powerpoint/2010/main" val="3301092027"/>
      </p:ext>
    </p:extLst>
  </p:cSld>
  <p:clrMap bg1="lt1" tx1="dk1" bg2="lt2" tx2="dk2" accent1="accent1" accent2="accent2" accent3="accent3" accent4="accent4" accent5="accent5" accent6="accent6" hlink="hlink" folHlink="folHlink"/>
  <p:notesStyle>
    <a:lvl1pPr marL="0" algn="l" defTabSz="1219170" rtl="0" eaLnBrk="1" latinLnBrk="0" hangingPunct="1">
      <a:defRPr sz="1600" kern="1200">
        <a:solidFill>
          <a:schemeClr val="tx1"/>
        </a:solidFill>
        <a:latin typeface="Arial" panose="020B0604020202020204" pitchFamily="34" charset="0"/>
        <a:ea typeface="+mn-ea"/>
        <a:cs typeface="Arial" panose="020B0604020202020204" pitchFamily="34" charset="0"/>
      </a:defRPr>
    </a:lvl1pPr>
    <a:lvl2pPr marL="609585" algn="l" defTabSz="1219170" rtl="0" eaLnBrk="1" latinLnBrk="0" hangingPunct="1">
      <a:defRPr sz="1600" kern="1200">
        <a:solidFill>
          <a:schemeClr val="tx1"/>
        </a:solidFill>
        <a:latin typeface="Arial" panose="020B0604020202020204" pitchFamily="34" charset="0"/>
        <a:ea typeface="+mn-ea"/>
        <a:cs typeface="Arial" panose="020B0604020202020204" pitchFamily="34" charset="0"/>
      </a:defRPr>
    </a:lvl2pPr>
    <a:lvl3pPr marL="1219170" algn="l" defTabSz="1219170" rtl="0" eaLnBrk="1" latinLnBrk="0" hangingPunct="1">
      <a:defRPr sz="1600" kern="1200">
        <a:solidFill>
          <a:schemeClr val="tx1"/>
        </a:solidFill>
        <a:latin typeface="Arial" panose="020B0604020202020204" pitchFamily="34" charset="0"/>
        <a:ea typeface="+mn-ea"/>
        <a:cs typeface="Arial" panose="020B0604020202020204" pitchFamily="34" charset="0"/>
      </a:defRPr>
    </a:lvl3pPr>
    <a:lvl4pPr marL="1828754" algn="l" defTabSz="1219170" rtl="0" eaLnBrk="1" latinLnBrk="0" hangingPunct="1">
      <a:defRPr sz="1600" kern="1200">
        <a:solidFill>
          <a:schemeClr val="tx1"/>
        </a:solidFill>
        <a:latin typeface="Arial" panose="020B0604020202020204" pitchFamily="34" charset="0"/>
        <a:ea typeface="+mn-ea"/>
        <a:cs typeface="Arial" panose="020B0604020202020204" pitchFamily="34" charset="0"/>
      </a:defRPr>
    </a:lvl4pPr>
    <a:lvl5pPr marL="2438339" algn="l" defTabSz="1219170" rtl="0" eaLnBrk="1" latinLnBrk="0" hangingPunct="1">
      <a:defRPr sz="1600" kern="1200">
        <a:solidFill>
          <a:schemeClr val="tx1"/>
        </a:solidFill>
        <a:latin typeface="Arial" panose="020B0604020202020204" pitchFamily="34" charset="0"/>
        <a:ea typeface="+mn-ea"/>
        <a:cs typeface="Arial" panose="020B0604020202020204" pitchFamily="34" charset="0"/>
      </a:defRPr>
    </a:lvl5pPr>
    <a:lvl6pPr marL="3047924" algn="l" defTabSz="1219170" rtl="0" eaLnBrk="1" latinLnBrk="0" hangingPunct="1">
      <a:defRPr sz="1600" kern="1200">
        <a:solidFill>
          <a:schemeClr val="tx1"/>
        </a:solidFill>
        <a:latin typeface="+mn-lt"/>
        <a:ea typeface="+mn-ea"/>
        <a:cs typeface="+mn-cs"/>
      </a:defRPr>
    </a:lvl6pPr>
    <a:lvl7pPr marL="3657509" algn="l" defTabSz="1219170" rtl="0" eaLnBrk="1" latinLnBrk="0" hangingPunct="1">
      <a:defRPr sz="1600" kern="1200">
        <a:solidFill>
          <a:schemeClr val="tx1"/>
        </a:solidFill>
        <a:latin typeface="+mn-lt"/>
        <a:ea typeface="+mn-ea"/>
        <a:cs typeface="+mn-cs"/>
      </a:defRPr>
    </a:lvl7pPr>
    <a:lvl8pPr marL="4267093" algn="l" defTabSz="1219170" rtl="0" eaLnBrk="1" latinLnBrk="0" hangingPunct="1">
      <a:defRPr sz="1600" kern="1200">
        <a:solidFill>
          <a:schemeClr val="tx1"/>
        </a:solidFill>
        <a:latin typeface="+mn-lt"/>
        <a:ea typeface="+mn-ea"/>
        <a:cs typeface="+mn-cs"/>
      </a:defRPr>
    </a:lvl8pPr>
    <a:lvl9pPr marL="4876678" algn="l" defTabSz="1219170"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www.aitsl.edu.au/docs/default-source/feedback/aitsl-learning-intentions-and-success-criteria-strategy.pdf?sfvrsn=382dec3c_2" TargetMode="External"/><Relationship Id="rId2" Type="http://schemas.openxmlformats.org/officeDocument/2006/relationships/slide" Target="../slides/slide3.xml"/><Relationship Id="rId1" Type="http://schemas.openxmlformats.org/officeDocument/2006/relationships/notesMaster" Target="../notesMasters/notesMaster1.xml"/><Relationship Id="rId5" Type="http://schemas.openxmlformats.org/officeDocument/2006/relationships/hyperlink" Target="https://education.nsw.gov.au/teaching-and-learning/curriculum/explicit-teaching/explicit-teaching-strategies/sharing-success-criteria" TargetMode="External"/><Relationship Id="rId4" Type="http://schemas.openxmlformats.org/officeDocument/2006/relationships/hyperlink" Target="https://education.nsw.gov.au/teaching-and-learning/curriculum/explicit-teaching/explicit-teaching-strategies/sharing-learning-intentions" TargetMode="Externa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B07158C4-A119-4B78-9DE8-A50001BC31DC}" type="slidenum">
              <a:rPr lang="en-AU" smtClean="0"/>
              <a:pPr/>
              <a:t>1</a:t>
            </a:fld>
            <a:endParaRPr lang="en-AU"/>
          </a:p>
        </p:txBody>
      </p:sp>
    </p:spTree>
    <p:extLst>
      <p:ext uri="{BB962C8B-B14F-4D97-AF65-F5344CB8AC3E}">
        <p14:creationId xmlns:p14="http://schemas.microsoft.com/office/powerpoint/2010/main" val="193358994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Desmos example of linear regression using the data set provide by the Course specifications. Students can confirm the results by following the video and using</a:t>
            </a:r>
          </a:p>
          <a:p>
            <a:endParaRPr lang="en-AU" dirty="0"/>
          </a:p>
        </p:txBody>
      </p:sp>
      <p:sp>
        <p:nvSpPr>
          <p:cNvPr id="4" name="Slide Number Placeholder 3"/>
          <p:cNvSpPr>
            <a:spLocks noGrp="1"/>
          </p:cNvSpPr>
          <p:nvPr>
            <p:ph type="sldNum" sz="quarter" idx="5"/>
          </p:nvPr>
        </p:nvSpPr>
        <p:spPr/>
        <p:txBody>
          <a:bodyPr/>
          <a:lstStyle/>
          <a:p>
            <a:fld id="{B07158C4-A119-4B78-9DE8-A50001BC31DC}" type="slidenum">
              <a:rPr lang="en-AU" smtClean="0"/>
              <a:pPr/>
              <a:t>11</a:t>
            </a:fld>
            <a:endParaRPr lang="en-AU"/>
          </a:p>
        </p:txBody>
      </p:sp>
    </p:spTree>
    <p:extLst>
      <p:ext uri="{BB962C8B-B14F-4D97-AF65-F5344CB8AC3E}">
        <p14:creationId xmlns:p14="http://schemas.microsoft.com/office/powerpoint/2010/main" val="259759255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B07158C4-A119-4B78-9DE8-A50001BC31DC}" type="slidenum">
              <a:rPr lang="en-AU" smtClean="0"/>
              <a:pPr/>
              <a:t>18</a:t>
            </a:fld>
            <a:endParaRPr lang="en-AU"/>
          </a:p>
        </p:txBody>
      </p:sp>
    </p:spTree>
    <p:extLst>
      <p:ext uri="{BB962C8B-B14F-4D97-AF65-F5344CB8AC3E}">
        <p14:creationId xmlns:p14="http://schemas.microsoft.com/office/powerpoint/2010/main" val="228557524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B07158C4-A119-4B78-9DE8-A50001BC31DC}" type="slidenum">
              <a:rPr lang="en-AU" smtClean="0"/>
              <a:pPr/>
              <a:t>19</a:t>
            </a:fld>
            <a:endParaRPr lang="en-AU"/>
          </a:p>
        </p:txBody>
      </p:sp>
    </p:spTree>
    <p:extLst>
      <p:ext uri="{BB962C8B-B14F-4D97-AF65-F5344CB8AC3E}">
        <p14:creationId xmlns:p14="http://schemas.microsoft.com/office/powerpoint/2010/main" val="18105351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B07158C4-A119-4B78-9DE8-A50001BC31DC}" type="slidenum">
              <a:rPr lang="en-AU" smtClean="0"/>
              <a:pPr/>
              <a:t>2</a:t>
            </a:fld>
            <a:endParaRPr lang="en-AU"/>
          </a:p>
        </p:txBody>
      </p:sp>
    </p:spTree>
    <p:extLst>
      <p:ext uri="{BB962C8B-B14F-4D97-AF65-F5344CB8AC3E}">
        <p14:creationId xmlns:p14="http://schemas.microsoft.com/office/powerpoint/2010/main" val="30088131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b="1" dirty="0">
                <a:latin typeface="Arial" panose="020B0604020202020204" pitchFamily="34" charset="0"/>
                <a:cs typeface="Arial" panose="020B0604020202020204" pitchFamily="34" charset="0"/>
              </a:rPr>
              <a:t>Notes for teachers:</a:t>
            </a:r>
            <a:endParaRPr lang="en-AU" dirty="0">
              <a:latin typeface="Arial" panose="020B0604020202020204" pitchFamily="34" charset="0"/>
              <a:cs typeface="Arial" panose="020B0604020202020204" pitchFamily="34" charset="0"/>
            </a:endParaRPr>
          </a:p>
          <a:p>
            <a:pPr marL="171450" indent="-171450">
              <a:buFont typeface="Arial"/>
              <a:buChar char="•"/>
            </a:pPr>
            <a:r>
              <a:rPr lang="en-AU" dirty="0">
                <a:latin typeface="Arial" panose="020B0604020202020204" pitchFamily="34" charset="0"/>
                <a:cs typeface="Arial" panose="020B0604020202020204" pitchFamily="34" charset="0"/>
              </a:rPr>
              <a:t>Learning intentions and success criteria are best co-constructed with students. Adapt the learning intention as required and add matching success criteria.</a:t>
            </a:r>
          </a:p>
          <a:p>
            <a:pPr marL="171450" indent="-171450">
              <a:buFont typeface="Arial"/>
              <a:buChar char="•"/>
            </a:pPr>
            <a:r>
              <a:rPr lang="en-AU" dirty="0">
                <a:latin typeface="Arial" panose="020B0604020202020204" pitchFamily="34" charset="0"/>
                <a:cs typeface="Arial" panose="020B0604020202020204" pitchFamily="34" charset="0"/>
              </a:rPr>
              <a:t>For more information See ⁠</a:t>
            </a:r>
            <a:r>
              <a:rPr lang="en-AU" dirty="0">
                <a:latin typeface="Arial" panose="020B0604020202020204" pitchFamily="34" charset="0"/>
                <a:cs typeface="Arial" panose="020B0604020202020204" pitchFamily="34" charset="0"/>
                <a:hlinkClick r:id="rId3" tooltip="https://www.aitsl.edu.au/docs/default-source/feedback/aitsl-learning-intentions-and-success-criteria-strategy.pdf?sfvrsn=382dec3c_2"/>
              </a:rPr>
              <a:t>AITSL</a:t>
            </a:r>
            <a:r>
              <a:rPr lang="en-AU" dirty="0">
                <a:latin typeface="Arial" panose="020B0604020202020204" pitchFamily="34" charset="0"/>
                <a:cs typeface="Arial" panose="020B0604020202020204" pitchFamily="34" charset="0"/>
              </a:rPr>
              <a:t> or the NSW Department of Education explicit teaching strategies, ⁠</a:t>
            </a:r>
            <a:r>
              <a:rPr lang="en-AU" dirty="0">
                <a:latin typeface="Arial" panose="020B0604020202020204" pitchFamily="34" charset="0"/>
                <a:cs typeface="Arial" panose="020B0604020202020204" pitchFamily="34" charset="0"/>
                <a:hlinkClick r:id="rId4" tooltip="https://education.nsw.gov.au/teaching-and-learning/curriculum/explicit-teaching/explicit-teaching-strategies/sharing-learning-intentions"/>
              </a:rPr>
              <a:t>Sharing learning intentions</a:t>
            </a:r>
            <a:r>
              <a:rPr lang="en-AU" dirty="0">
                <a:latin typeface="Arial" panose="020B0604020202020204" pitchFamily="34" charset="0"/>
                <a:cs typeface="Arial" panose="020B0604020202020204" pitchFamily="34" charset="0"/>
              </a:rPr>
              <a:t> and ⁠</a:t>
            </a:r>
            <a:r>
              <a:rPr lang="en-AU" dirty="0">
                <a:latin typeface="Arial" panose="020B0604020202020204" pitchFamily="34" charset="0"/>
                <a:cs typeface="Arial" panose="020B0604020202020204" pitchFamily="34" charset="0"/>
                <a:hlinkClick r:id="rId5" tooltip="https://education.nsw.gov.au/teaching-and-learning/curriculum/explicit-teaching/explicit-teaching-strategies/sharing-success-criteria"/>
              </a:rPr>
              <a:t>Sharing success criteria</a:t>
            </a:r>
            <a:endParaRPr lang="en-AU" dirty="0">
              <a:latin typeface="Arial" panose="020B0604020202020204" pitchFamily="34" charset="0"/>
              <a:cs typeface="Arial" panose="020B0604020202020204" pitchFamily="34" charset="0"/>
            </a:endParaRPr>
          </a:p>
          <a:p>
            <a:pPr marL="171450" indent="-171450">
              <a:buFont typeface="Arial"/>
              <a:buChar char="•"/>
            </a:pPr>
            <a:r>
              <a:rPr lang="en-AU" dirty="0">
                <a:latin typeface="Arial" panose="020B0604020202020204" pitchFamily="34" charset="0"/>
                <a:cs typeface="Arial" panose="020B0604020202020204" pitchFamily="34" charset="0"/>
              </a:rPr>
              <a:t>LISC is not necessarily presented at the beginning of the lesson. Teacher needs to consider most effectual time to introduce </a:t>
            </a:r>
          </a:p>
          <a:p>
            <a:pPr marL="171450" indent="-171450">
              <a:buFont typeface="Arial"/>
              <a:buChar char="•"/>
            </a:pPr>
            <a:r>
              <a:rPr lang="en-AU" dirty="0">
                <a:latin typeface="Arial" panose="020B0604020202020204" pitchFamily="34" charset="0"/>
                <a:cs typeface="Arial" panose="020B0604020202020204" pitchFamily="34" charset="0"/>
              </a:rPr>
              <a:t>LISC should be revisited during the lesson to support students' evaluation of their learning</a:t>
            </a:r>
          </a:p>
          <a:p>
            <a:endParaRPr lang="en-AU" b="1" dirty="0">
              <a:cs typeface="Calibri"/>
            </a:endParaRPr>
          </a:p>
        </p:txBody>
      </p:sp>
      <p:sp>
        <p:nvSpPr>
          <p:cNvPr id="4" name="Slide Number Placeholder 3"/>
          <p:cNvSpPr>
            <a:spLocks noGrp="1"/>
          </p:cNvSpPr>
          <p:nvPr>
            <p:ph type="sldNum" sz="quarter" idx="5"/>
          </p:nvPr>
        </p:nvSpPr>
        <p:spPr/>
        <p:txBody>
          <a:bodyPr/>
          <a:lstStyle/>
          <a:p>
            <a:fld id="{D09C5488-DD16-4714-9519-7BE21BA11D4E}" type="slidenum">
              <a:rPr lang="en-AU" smtClean="0"/>
              <a:t>3</a:t>
            </a:fld>
            <a:endParaRPr lang="en-AU"/>
          </a:p>
        </p:txBody>
      </p:sp>
    </p:spTree>
    <p:extLst>
      <p:ext uri="{BB962C8B-B14F-4D97-AF65-F5344CB8AC3E}">
        <p14:creationId xmlns:p14="http://schemas.microsoft.com/office/powerpoint/2010/main" val="19151260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B07158C4-A119-4B78-9DE8-A50001BC31DC}" type="slidenum">
              <a:rPr lang="en-AU" smtClean="0"/>
              <a:pPr/>
              <a:t>4</a:t>
            </a:fld>
            <a:endParaRPr lang="en-AU"/>
          </a:p>
        </p:txBody>
      </p:sp>
    </p:spTree>
    <p:extLst>
      <p:ext uri="{BB962C8B-B14F-4D97-AF65-F5344CB8AC3E}">
        <p14:creationId xmlns:p14="http://schemas.microsoft.com/office/powerpoint/2010/main" val="34802854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B07158C4-A119-4B78-9DE8-A50001BC31DC}" type="slidenum">
              <a:rPr lang="en-AU" smtClean="0"/>
              <a:pPr/>
              <a:t>5</a:t>
            </a:fld>
            <a:endParaRPr lang="en-AU"/>
          </a:p>
        </p:txBody>
      </p:sp>
    </p:spTree>
    <p:extLst>
      <p:ext uri="{BB962C8B-B14F-4D97-AF65-F5344CB8AC3E}">
        <p14:creationId xmlns:p14="http://schemas.microsoft.com/office/powerpoint/2010/main" val="10175586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Note: In this code sample, there is a slight error in the prediction lines. </a:t>
            </a:r>
          </a:p>
          <a:p>
            <a:r>
              <a:rPr lang="en-AU" dirty="0"/>
              <a:t>The </a:t>
            </a:r>
            <a:r>
              <a:rPr lang="en-AU" dirty="0" err="1"/>
              <a:t>model.predict</a:t>
            </a:r>
            <a:r>
              <a:rPr lang="en-AU" dirty="0"/>
              <a:t>() method expects an input array with the same shape as the training data. </a:t>
            </a:r>
          </a:p>
          <a:p>
            <a:r>
              <a:rPr lang="en-AU" dirty="0"/>
              <a:t>So, to predict for a single value like 4 or 4.5, you should provide it in the form of a 2D array.</a:t>
            </a:r>
          </a:p>
          <a:p>
            <a:r>
              <a:rPr lang="en-AU" dirty="0"/>
              <a:t>Correct usage:</a:t>
            </a:r>
          </a:p>
          <a:p>
            <a:r>
              <a:rPr lang="en-AU" dirty="0" err="1"/>
              <a:t>y_prediction</a:t>
            </a:r>
            <a:r>
              <a:rPr lang="en-AU" dirty="0"/>
              <a:t> = </a:t>
            </a:r>
            <a:r>
              <a:rPr lang="en-AU" dirty="0" err="1"/>
              <a:t>model.predict</a:t>
            </a:r>
            <a:r>
              <a:rPr lang="en-AU" dirty="0"/>
              <a:t>(</a:t>
            </a:r>
            <a:r>
              <a:rPr lang="en-AU" dirty="0" err="1"/>
              <a:t>np.array</a:t>
            </a:r>
            <a:r>
              <a:rPr lang="en-AU" dirty="0"/>
              <a:t>([[4]]))</a:t>
            </a:r>
          </a:p>
          <a:p>
            <a:r>
              <a:rPr lang="en-AU" dirty="0"/>
              <a:t>This predicts the output for x = 4, which should correctly return 3.</a:t>
            </a:r>
          </a:p>
          <a:p>
            <a:r>
              <a:rPr lang="en-AU" dirty="0" err="1"/>
              <a:t>y_prediction</a:t>
            </a:r>
            <a:r>
              <a:rPr lang="en-AU" dirty="0"/>
              <a:t> = </a:t>
            </a:r>
            <a:r>
              <a:rPr lang="en-AU" dirty="0" err="1"/>
              <a:t>model.predict</a:t>
            </a:r>
            <a:r>
              <a:rPr lang="en-AU" dirty="0"/>
              <a:t>(</a:t>
            </a:r>
            <a:r>
              <a:rPr lang="en-AU" dirty="0" err="1"/>
              <a:t>np.array</a:t>
            </a:r>
            <a:r>
              <a:rPr lang="en-AU" dirty="0"/>
              <a:t>([[4.5]]))</a:t>
            </a:r>
          </a:p>
          <a:p>
            <a:r>
              <a:rPr lang="en-AU" dirty="0"/>
              <a:t>This predicts the output for x = 4.5, which should return 3.5, even though this specific value wasn't in the original dataset. </a:t>
            </a:r>
          </a:p>
          <a:p>
            <a:r>
              <a:rPr lang="en-AU" dirty="0"/>
              <a:t>The model infers this based on the linear relationship it has learned.</a:t>
            </a:r>
          </a:p>
          <a:p>
            <a:endParaRPr lang="en-AU" dirty="0"/>
          </a:p>
        </p:txBody>
      </p:sp>
      <p:sp>
        <p:nvSpPr>
          <p:cNvPr id="4" name="Slide Number Placeholder 3"/>
          <p:cNvSpPr>
            <a:spLocks noGrp="1"/>
          </p:cNvSpPr>
          <p:nvPr>
            <p:ph type="sldNum" sz="quarter" idx="5"/>
          </p:nvPr>
        </p:nvSpPr>
        <p:spPr/>
        <p:txBody>
          <a:bodyPr/>
          <a:lstStyle/>
          <a:p>
            <a:fld id="{B07158C4-A119-4B78-9DE8-A50001BC31DC}" type="slidenum">
              <a:rPr lang="en-AU" smtClean="0"/>
              <a:pPr/>
              <a:t>6</a:t>
            </a:fld>
            <a:endParaRPr lang="en-AU"/>
          </a:p>
        </p:txBody>
      </p:sp>
    </p:spTree>
    <p:extLst>
      <p:ext uri="{BB962C8B-B14F-4D97-AF65-F5344CB8AC3E}">
        <p14:creationId xmlns:p14="http://schemas.microsoft.com/office/powerpoint/2010/main" val="37220027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B07158C4-A119-4B78-9DE8-A50001BC31DC}" type="slidenum">
              <a:rPr lang="en-AU" smtClean="0"/>
              <a:pPr/>
              <a:t>7</a:t>
            </a:fld>
            <a:endParaRPr lang="en-AU"/>
          </a:p>
        </p:txBody>
      </p:sp>
    </p:spTree>
    <p:extLst>
      <p:ext uri="{BB962C8B-B14F-4D97-AF65-F5344CB8AC3E}">
        <p14:creationId xmlns:p14="http://schemas.microsoft.com/office/powerpoint/2010/main" val="373672908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a:t>Example #1 - Predicting the Popularity of Social Media Posts.</a:t>
            </a:r>
          </a:p>
          <a:p>
            <a:r>
              <a:rPr lang="en-AU"/>
              <a:t>Example #2 - Predicting Exam Scores Based on Study Time.</a:t>
            </a:r>
          </a:p>
          <a:p>
            <a:r>
              <a:rPr lang="en-AU"/>
              <a:t>Example #4 - Forecasting Sales for a Business.</a:t>
            </a:r>
          </a:p>
          <a:p>
            <a:r>
              <a:rPr lang="en-AU"/>
              <a:t>Example #5 - Predicting Sports Performance.</a:t>
            </a:r>
          </a:p>
        </p:txBody>
      </p:sp>
      <p:sp>
        <p:nvSpPr>
          <p:cNvPr id="4" name="Slide Number Placeholder 3"/>
          <p:cNvSpPr>
            <a:spLocks noGrp="1"/>
          </p:cNvSpPr>
          <p:nvPr>
            <p:ph type="sldNum" sz="quarter" idx="5"/>
          </p:nvPr>
        </p:nvSpPr>
        <p:spPr/>
        <p:txBody>
          <a:bodyPr/>
          <a:lstStyle/>
          <a:p>
            <a:fld id="{B07158C4-A119-4B78-9DE8-A50001BC31DC}" type="slidenum">
              <a:rPr lang="en-AU" smtClean="0"/>
              <a:pPr/>
              <a:t>9</a:t>
            </a:fld>
            <a:endParaRPr lang="en-AU"/>
          </a:p>
        </p:txBody>
      </p:sp>
    </p:spTree>
    <p:extLst>
      <p:ext uri="{BB962C8B-B14F-4D97-AF65-F5344CB8AC3E}">
        <p14:creationId xmlns:p14="http://schemas.microsoft.com/office/powerpoint/2010/main" val="327933881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B07158C4-A119-4B78-9DE8-A50001BC31DC}" type="slidenum">
              <a:rPr lang="en-AU" smtClean="0"/>
              <a:pPr/>
              <a:t>10</a:t>
            </a:fld>
            <a:endParaRPr lang="en-AU"/>
          </a:p>
        </p:txBody>
      </p:sp>
    </p:spTree>
    <p:extLst>
      <p:ext uri="{BB962C8B-B14F-4D97-AF65-F5344CB8AC3E}">
        <p14:creationId xmlns:p14="http://schemas.microsoft.com/office/powerpoint/2010/main" val="47165453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EA17B1F9-1883-FB0F-19DA-8B4A4053535B}"/>
              </a:ext>
            </a:extLst>
          </p:cNvPr>
          <p:cNvSpPr/>
          <p:nvPr userDrawn="1"/>
        </p:nvSpPr>
        <p:spPr>
          <a:xfrm>
            <a:off x="7128000" y="0"/>
            <a:ext cx="5064000" cy="68580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Rectangle 5">
            <a:extLst>
              <a:ext uri="{FF2B5EF4-FFF2-40B4-BE49-F238E27FC236}">
                <a16:creationId xmlns:a16="http://schemas.microsoft.com/office/drawing/2014/main" id="{6E6ACE4A-E374-4533-BE29-9C2AA078581F}"/>
              </a:ext>
              <a:ext uri="{C183D7F6-B498-43B3-948B-1728B52AA6E4}">
                <adec:decorative xmlns:adec="http://schemas.microsoft.com/office/drawing/2017/decorative" val="1"/>
              </a:ext>
            </a:extLst>
          </p:cNvPr>
          <p:cNvSpPr/>
          <p:nvPr userDrawn="1"/>
        </p:nvSpPr>
        <p:spPr>
          <a:xfrm>
            <a:off x="0" y="0"/>
            <a:ext cx="7128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latin typeface="Public Sans" pitchFamily="2" charset="0"/>
            </a:endParaRPr>
          </a:p>
        </p:txBody>
      </p:sp>
      <p:cxnSp>
        <p:nvCxnSpPr>
          <p:cNvPr id="8" name="Straight Connector 7">
            <a:extLst>
              <a:ext uri="{FF2B5EF4-FFF2-40B4-BE49-F238E27FC236}">
                <a16:creationId xmlns:a16="http://schemas.microsoft.com/office/drawing/2014/main" id="{1379E5D7-4594-7BEA-DCDE-7C07259A2A00}"/>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
        <p:nvSpPr>
          <p:cNvPr id="10" name="Title 1">
            <a:extLst>
              <a:ext uri="{FF2B5EF4-FFF2-40B4-BE49-F238E27FC236}">
                <a16:creationId xmlns:a16="http://schemas.microsoft.com/office/drawing/2014/main" id="{06313123-38FC-0AA8-8313-B587FAEA9FAB}"/>
              </a:ext>
            </a:extLst>
          </p:cNvPr>
          <p:cNvSpPr>
            <a:spLocks noGrp="1"/>
          </p:cNvSpPr>
          <p:nvPr>
            <p:ph type="ctrTitle" hasCustomPrompt="1"/>
          </p:nvPr>
        </p:nvSpPr>
        <p:spPr>
          <a:xfrm>
            <a:off x="539999" y="2240968"/>
            <a:ext cx="6255979" cy="2033997"/>
          </a:xfrm>
          <a:ln>
            <a:noFill/>
          </a:ln>
        </p:spPr>
        <p:txBody>
          <a:bodyPr anchor="b">
            <a:noAutofit/>
          </a:bodyPr>
          <a:lstStyle>
            <a:lvl1pPr algn="l">
              <a:lnSpc>
                <a:spcPct val="100000"/>
              </a:lnSpc>
              <a:defRPr sz="4800">
                <a:solidFill>
                  <a:schemeClr val="bg1"/>
                </a:solidFill>
                <a:latin typeface="Arial" panose="020B0604020202020204" pitchFamily="34" charset="0"/>
                <a:cs typeface="Arial" panose="020B0604020202020204" pitchFamily="34" charset="0"/>
              </a:defRPr>
            </a:lvl1pPr>
          </a:lstStyle>
          <a:p>
            <a:r>
              <a:rPr lang="en-US"/>
              <a:t>Learning sequence/lesson/ activity title</a:t>
            </a:r>
          </a:p>
        </p:txBody>
      </p:sp>
      <p:sp>
        <p:nvSpPr>
          <p:cNvPr id="11" name="Text Placeholder 10">
            <a:extLst>
              <a:ext uri="{FF2B5EF4-FFF2-40B4-BE49-F238E27FC236}">
                <a16:creationId xmlns:a16="http://schemas.microsoft.com/office/drawing/2014/main" id="{1ECD7A7F-13F8-9E9F-94FF-03D42EEEF0A8}"/>
              </a:ext>
            </a:extLst>
          </p:cNvPr>
          <p:cNvSpPr>
            <a:spLocks noGrp="1"/>
          </p:cNvSpPr>
          <p:nvPr>
            <p:ph type="body" sz="quarter" idx="10" hasCustomPrompt="1"/>
          </p:nvPr>
        </p:nvSpPr>
        <p:spPr>
          <a:xfrm>
            <a:off x="539999" y="4385568"/>
            <a:ext cx="6255977" cy="426611"/>
          </a:xfrm>
        </p:spPr>
        <p:txBody>
          <a:bodyPr anchor="t">
            <a:noAutofit/>
          </a:bodyPr>
          <a:lstStyle>
            <a:lvl1pPr>
              <a:defRPr sz="2000">
                <a:solidFill>
                  <a:schemeClr val="accent4"/>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Stage</a:t>
            </a:r>
          </a:p>
        </p:txBody>
      </p:sp>
      <p:sp>
        <p:nvSpPr>
          <p:cNvPr id="12" name="Text Placeholder 14">
            <a:extLst>
              <a:ext uri="{FF2B5EF4-FFF2-40B4-BE49-F238E27FC236}">
                <a16:creationId xmlns:a16="http://schemas.microsoft.com/office/drawing/2014/main" id="{1F1B4A2E-693D-413E-6506-E51D3453E154}"/>
              </a:ext>
            </a:extLst>
          </p:cNvPr>
          <p:cNvSpPr>
            <a:spLocks noGrp="1"/>
          </p:cNvSpPr>
          <p:nvPr>
            <p:ph type="body" sz="quarter" idx="16" hasCustomPrompt="1"/>
          </p:nvPr>
        </p:nvSpPr>
        <p:spPr>
          <a:xfrm>
            <a:off x="540000" y="4925698"/>
            <a:ext cx="6255975" cy="360000"/>
          </a:xfrm>
        </p:spPr>
        <p:txBody>
          <a:bodyPr>
            <a:noAutofit/>
          </a:bodyPr>
          <a:lstStyle>
            <a:lvl1pPr>
              <a:spcAft>
                <a:spcPts val="0"/>
              </a:spcAft>
              <a:defRPr sz="1800" b="1">
                <a:solidFill>
                  <a:schemeClr val="bg1"/>
                </a:solidFill>
                <a:latin typeface="Arial" panose="020B0604020202020204" pitchFamily="34" charset="0"/>
                <a:cs typeface="Arial" panose="020B0604020202020204" pitchFamily="34" charset="0"/>
              </a:defRPr>
            </a:lvl1pPr>
            <a:lvl2pPr>
              <a:spcAft>
                <a:spcPts val="0"/>
              </a:spcAft>
              <a:defRPr sz="1800" b="0">
                <a:solidFill>
                  <a:schemeClr val="bg1"/>
                </a:solidFill>
                <a:latin typeface="+mj-lt"/>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a:t>Module</a:t>
            </a:r>
          </a:p>
        </p:txBody>
      </p:sp>
      <p:sp>
        <p:nvSpPr>
          <p:cNvPr id="13" name="Text Placeholder 7">
            <a:extLst>
              <a:ext uri="{FF2B5EF4-FFF2-40B4-BE49-F238E27FC236}">
                <a16:creationId xmlns:a16="http://schemas.microsoft.com/office/drawing/2014/main" id="{0C245AE8-A9B0-AE21-616C-11D22901313C}"/>
              </a:ext>
            </a:extLst>
          </p:cNvPr>
          <p:cNvSpPr>
            <a:spLocks noGrp="1"/>
          </p:cNvSpPr>
          <p:nvPr>
            <p:ph type="body" sz="quarter" idx="14" hasCustomPrompt="1"/>
          </p:nvPr>
        </p:nvSpPr>
        <p:spPr>
          <a:xfrm>
            <a:off x="540000" y="5327998"/>
            <a:ext cx="6255971" cy="792000"/>
          </a:xfrm>
        </p:spPr>
        <p:txBody>
          <a:bodyPr/>
          <a:lstStyle>
            <a:lvl1pPr>
              <a:defRPr sz="1800">
                <a:solidFill>
                  <a:schemeClr val="bg1"/>
                </a:solidFill>
                <a:latin typeface="Arial" panose="020B0604020202020204" pitchFamily="34" charset="0"/>
                <a:cs typeface="Arial" panose="020B0604020202020204" pitchFamily="34" charset="0"/>
              </a:defRPr>
            </a:lvl1pPr>
          </a:lstStyle>
          <a:p>
            <a:pPr lvl="0"/>
            <a:r>
              <a:rPr lang="en-US"/>
              <a:t>Presenter name</a:t>
            </a:r>
            <a:endParaRPr lang="en-AU"/>
          </a:p>
        </p:txBody>
      </p:sp>
      <p:sp>
        <p:nvSpPr>
          <p:cNvPr id="15" name="Text Placeholder 14">
            <a:extLst>
              <a:ext uri="{FF2B5EF4-FFF2-40B4-BE49-F238E27FC236}">
                <a16:creationId xmlns:a16="http://schemas.microsoft.com/office/drawing/2014/main" id="{5C2AC99F-F6FA-4B77-DD09-207FFF07B242}"/>
              </a:ext>
            </a:extLst>
          </p:cNvPr>
          <p:cNvSpPr>
            <a:spLocks noGrp="1"/>
          </p:cNvSpPr>
          <p:nvPr>
            <p:ph type="body" sz="quarter" idx="15" hasCustomPrompt="1"/>
          </p:nvPr>
        </p:nvSpPr>
        <p:spPr>
          <a:xfrm>
            <a:off x="540000" y="6192000"/>
            <a:ext cx="6255975" cy="360000"/>
          </a:xfrm>
        </p:spPr>
        <p:txBody>
          <a:bodyPr anchor="b" anchorCtr="0">
            <a:noAutofit/>
          </a:bodyPr>
          <a:lstStyle>
            <a:lvl1pPr algn="l">
              <a:defRPr sz="1800" b="0">
                <a:solidFill>
                  <a:schemeClr val="bg1"/>
                </a:solidFill>
                <a:latin typeface="Arial" panose="020B0604020202020204" pitchFamily="34" charset="0"/>
                <a:cs typeface="Arial" panose="020B0604020202020204" pitchFamily="34" charset="0"/>
              </a:defRPr>
            </a:lvl1pPr>
            <a:lvl2pPr>
              <a:defRPr sz="1600">
                <a:solidFill>
                  <a:schemeClr val="bg1"/>
                </a:solidFill>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a:t>00 Month YYYY</a:t>
            </a:r>
          </a:p>
        </p:txBody>
      </p:sp>
      <p:pic>
        <p:nvPicPr>
          <p:cNvPr id="17" name="Picture 16">
            <a:extLst>
              <a:ext uri="{FF2B5EF4-FFF2-40B4-BE49-F238E27FC236}">
                <a16:creationId xmlns:a16="http://schemas.microsoft.com/office/drawing/2014/main" id="{1B2918F2-2A15-B218-B84D-C469AD3B60DA}"/>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6135329" y="360000"/>
            <a:ext cx="660650" cy="715199"/>
          </a:xfrm>
          <a:prstGeom prst="rect">
            <a:avLst/>
          </a:prstGeom>
        </p:spPr>
      </p:pic>
      <p:sp>
        <p:nvSpPr>
          <p:cNvPr id="2" name="Picture Placeholder 4">
            <a:extLst>
              <a:ext uri="{FF2B5EF4-FFF2-40B4-BE49-F238E27FC236}">
                <a16:creationId xmlns:a16="http://schemas.microsoft.com/office/drawing/2014/main" id="{206B55C3-1914-D3B1-73B3-69F5509A4B69}"/>
              </a:ext>
              <a:ext uri="{C183D7F6-B498-43B3-948B-1728B52AA6E4}">
                <adec:decorative xmlns:adec="http://schemas.microsoft.com/office/drawing/2017/decorative" val="1"/>
              </a:ext>
            </a:extLst>
          </p:cNvPr>
          <p:cNvSpPr>
            <a:spLocks noGrp="1"/>
          </p:cNvSpPr>
          <p:nvPr>
            <p:ph type="pic" sz="quarter" idx="13"/>
          </p:nvPr>
        </p:nvSpPr>
        <p:spPr>
          <a:xfrm>
            <a:off x="7128000" y="0"/>
            <a:ext cx="5064000" cy="6858000"/>
          </a:xfrm>
        </p:spPr>
        <p:txBody>
          <a:bodyPr/>
          <a:lstStyle/>
          <a:p>
            <a:r>
              <a:rPr lang="en-US"/>
              <a:t>Click icon to add picture</a:t>
            </a:r>
            <a:endParaRPr lang="en-AU"/>
          </a:p>
        </p:txBody>
      </p:sp>
    </p:spTree>
    <p:extLst>
      <p:ext uri="{BB962C8B-B14F-4D97-AF65-F5344CB8AC3E}">
        <p14:creationId xmlns:p14="http://schemas.microsoft.com/office/powerpoint/2010/main" val="15784084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110">
          <p15:clr>
            <a:srgbClr val="FBAE40"/>
          </p15:clr>
        </p15:guide>
        <p15:guide id="2" pos="384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Copyright">
    <p:bg>
      <p:bgPr>
        <a:solidFill>
          <a:schemeClr val="accent1"/>
        </a:solidFill>
        <a:effectLst/>
      </p:bgPr>
    </p:bg>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a:defRPr>
                <a:solidFill>
                  <a:schemeClr val="bg1"/>
                </a:solidFill>
              </a:defRPr>
            </a:lvl1pPr>
          </a:lstStyle>
          <a:p>
            <a:fld id="{10A01DC5-1685-4615-8240-15192985C6A2}" type="slidenum">
              <a:rPr lang="en-AU" smtClean="0"/>
              <a:pPr/>
              <a:t>‹#›</a:t>
            </a:fld>
            <a:endParaRPr lang="en-AU"/>
          </a:p>
        </p:txBody>
      </p:sp>
      <p:sp>
        <p:nvSpPr>
          <p:cNvPr id="2" name="Title 1">
            <a:extLst>
              <a:ext uri="{FF2B5EF4-FFF2-40B4-BE49-F238E27FC236}">
                <a16:creationId xmlns:a16="http://schemas.microsoft.com/office/drawing/2014/main" id="{34BE5FFA-C863-5F63-2574-4F650BA4588D}"/>
              </a:ext>
            </a:extLst>
          </p:cNvPr>
          <p:cNvSpPr>
            <a:spLocks noGrp="1"/>
          </p:cNvSpPr>
          <p:nvPr>
            <p:ph type="title" hasCustomPrompt="1"/>
          </p:nvPr>
        </p:nvSpPr>
        <p:spPr>
          <a:xfrm>
            <a:off x="360000" y="360000"/>
            <a:ext cx="10080000" cy="537467"/>
          </a:xfrm>
        </p:spPr>
        <p:txBody>
          <a:bodyPr/>
          <a:lstStyle>
            <a:lvl1pPr>
              <a:defRPr>
                <a:solidFill>
                  <a:schemeClr val="bg1"/>
                </a:solidFill>
              </a:defRPr>
            </a:lvl1pPr>
          </a:lstStyle>
          <a:p>
            <a:r>
              <a:rPr lang="en-US"/>
              <a:t>Copyright</a:t>
            </a:r>
          </a:p>
        </p:txBody>
      </p:sp>
      <p:sp>
        <p:nvSpPr>
          <p:cNvPr id="3" name="Slide Number Placeholder 4">
            <a:extLst>
              <a:ext uri="{FF2B5EF4-FFF2-40B4-BE49-F238E27FC236}">
                <a16:creationId xmlns:a16="http://schemas.microsoft.com/office/drawing/2014/main" id="{CAF241D3-718F-F3B9-95BA-7ED78B1B5BDD}"/>
              </a:ext>
            </a:extLst>
          </p:cNvPr>
          <p:cNvSpPr txBox="1">
            <a:spLocks/>
          </p:cNvSpPr>
          <p:nvPr userDrawn="1"/>
        </p:nvSpPr>
        <p:spPr>
          <a:xfrm>
            <a:off x="11124000" y="6516000"/>
            <a:ext cx="720000" cy="180000"/>
          </a:xfrm>
          <a:prstGeom prst="rect">
            <a:avLst/>
          </a:prstGeom>
        </p:spPr>
        <p:txBody>
          <a:bodyPr vert="horz" lIns="0" tIns="0" rIns="0" bIns="0" rtlCol="0" anchor="t"/>
          <a:lstStyle>
            <a:defPPr>
              <a:defRPr lang="en-US"/>
            </a:defPPr>
            <a:lvl1pPr marL="0" algn="r" defTabSz="609585" rtl="0" eaLnBrk="1" latinLnBrk="0" hangingPunct="1">
              <a:defRPr sz="1200" kern="1200">
                <a:solidFill>
                  <a:schemeClr val="bg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a:lstStyle>
          <a:p>
            <a:fld id="{10A01DC5-1685-4615-8240-15192985C6A2}" type="slidenum">
              <a:rPr lang="en-AU" smtClean="0"/>
              <a:pPr/>
              <a:t>‹#›</a:t>
            </a:fld>
            <a:endParaRPr lang="en-AU"/>
          </a:p>
        </p:txBody>
      </p:sp>
      <p:sp>
        <p:nvSpPr>
          <p:cNvPr id="5" name="Rectangle 4">
            <a:extLst>
              <a:ext uri="{FF2B5EF4-FFF2-40B4-BE49-F238E27FC236}">
                <a16:creationId xmlns:a16="http://schemas.microsoft.com/office/drawing/2014/main" id="{147A10EB-69B5-E036-369C-033BAFE6DB18}"/>
              </a:ext>
            </a:extLst>
          </p:cNvPr>
          <p:cNvSpPr/>
          <p:nvPr userDrawn="1"/>
        </p:nvSpPr>
        <p:spPr>
          <a:xfrm>
            <a:off x="10915048" y="231006"/>
            <a:ext cx="1039529" cy="110099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6" name="Picture 5" descr="A red flower with white text&#10;&#10;Description automatically generated with low confidence">
            <a:extLst>
              <a:ext uri="{FF2B5EF4-FFF2-40B4-BE49-F238E27FC236}">
                <a16:creationId xmlns:a16="http://schemas.microsoft.com/office/drawing/2014/main" id="{F5F3CD7E-F06C-6B47-6A3E-198A7C0DC313}"/>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1195216" y="360000"/>
            <a:ext cx="660785" cy="717587"/>
          </a:xfrm>
          <a:prstGeom prst="rect">
            <a:avLst/>
          </a:prstGeom>
        </p:spPr>
      </p:pic>
      <p:pic>
        <p:nvPicPr>
          <p:cNvPr id="7" name="Picture 12" descr="Creative Commons Attribution licence logo">
            <a:extLst>
              <a:ext uri="{FF2B5EF4-FFF2-40B4-BE49-F238E27FC236}">
                <a16:creationId xmlns:a16="http://schemas.microsoft.com/office/drawing/2014/main" id="{7948A98C-F758-2F9B-44F6-E4FEA77CAA7A}"/>
              </a:ext>
            </a:extLst>
          </p:cNvPr>
          <p:cNvPicPr>
            <a:picLocks noChangeAspect="1" noChangeArrowheads="1"/>
          </p:cNvPicPr>
          <p:nvPr userDrawn="1"/>
        </p:nvPicPr>
        <p:blipFill>
          <a:blip r:embed="rId3" cstate="screen">
            <a:extLst>
              <a:ext uri="{28A0092B-C50C-407E-A947-70E740481C1C}">
                <a14:useLocalDpi xmlns:a14="http://schemas.microsoft.com/office/drawing/2010/main"/>
              </a:ext>
            </a:extLst>
          </a:blip>
          <a:srcRect/>
          <a:stretch>
            <a:fillRect/>
          </a:stretch>
        </p:blipFill>
        <p:spPr bwMode="auto">
          <a:xfrm>
            <a:off x="10244972" y="2967486"/>
            <a:ext cx="1406523" cy="489432"/>
          </a:xfrm>
          <a:prstGeom prst="rect">
            <a:avLst/>
          </a:prstGeom>
          <a:noFill/>
          <a:extLst>
            <a:ext uri="{909E8E84-426E-40DD-AFC4-6F175D3DCCD1}">
              <a14:hiddenFill xmlns:a14="http://schemas.microsoft.com/office/drawing/2010/main">
                <a:solidFill>
                  <a:srgbClr val="FFFFFF"/>
                </a:solidFill>
              </a14:hiddenFill>
            </a:ext>
          </a:extLst>
        </p:spPr>
      </p:pic>
      <p:sp>
        <p:nvSpPr>
          <p:cNvPr id="8" name="Text Placeholder 10">
            <a:extLst>
              <a:ext uri="{FF2B5EF4-FFF2-40B4-BE49-F238E27FC236}">
                <a16:creationId xmlns:a16="http://schemas.microsoft.com/office/drawing/2014/main" id="{CD8E711E-20C4-EB65-95D8-4E4BB3686546}"/>
              </a:ext>
            </a:extLst>
          </p:cNvPr>
          <p:cNvSpPr>
            <a:spLocks noGrp="1"/>
          </p:cNvSpPr>
          <p:nvPr>
            <p:ph type="body" sz="quarter" idx="18" hasCustomPrompt="1"/>
          </p:nvPr>
        </p:nvSpPr>
        <p:spPr>
          <a:xfrm>
            <a:off x="360000" y="981264"/>
            <a:ext cx="10080000" cy="310015"/>
          </a:xfrm>
        </p:spPr>
        <p:txBody>
          <a:bodyPr anchor="b">
            <a:noAutofit/>
          </a:bodyPr>
          <a:lstStyle>
            <a:lvl1pPr>
              <a:defRPr sz="2000">
                <a:solidFill>
                  <a:schemeClr val="accent4"/>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Tree>
    <p:extLst>
      <p:ext uri="{BB962C8B-B14F-4D97-AF65-F5344CB8AC3E}">
        <p14:creationId xmlns:p14="http://schemas.microsoft.com/office/powerpoint/2010/main" val="30760375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vider">
    <p:bg>
      <p:bgPr>
        <a:solidFill>
          <a:schemeClr val="accent1"/>
        </a:solidFill>
        <a:effectLst/>
      </p:bgPr>
    </p:bg>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5C261660-AF47-818D-7C30-D254D989CACE}"/>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
        <p:nvSpPr>
          <p:cNvPr id="3" name="Title 1">
            <a:extLst>
              <a:ext uri="{FF2B5EF4-FFF2-40B4-BE49-F238E27FC236}">
                <a16:creationId xmlns:a16="http://schemas.microsoft.com/office/drawing/2014/main" id="{8AD8A72A-7327-BEF4-2507-0522B8614AE9}"/>
              </a:ext>
            </a:extLst>
          </p:cNvPr>
          <p:cNvSpPr>
            <a:spLocks noGrp="1"/>
          </p:cNvSpPr>
          <p:nvPr>
            <p:ph type="ctrTitle" hasCustomPrompt="1"/>
          </p:nvPr>
        </p:nvSpPr>
        <p:spPr>
          <a:xfrm>
            <a:off x="540000" y="4067881"/>
            <a:ext cx="11291998" cy="800681"/>
          </a:xfrm>
          <a:ln>
            <a:noFill/>
          </a:ln>
        </p:spPr>
        <p:txBody>
          <a:bodyPr anchor="t">
            <a:noAutofit/>
          </a:bodyPr>
          <a:lstStyle>
            <a:lvl1pPr algn="l">
              <a:lnSpc>
                <a:spcPct val="110000"/>
              </a:lnSpc>
              <a:defRPr sz="4800">
                <a:solidFill>
                  <a:schemeClr val="bg1"/>
                </a:solidFill>
                <a:latin typeface="Arial" panose="020B0604020202020204" pitchFamily="34" charset="0"/>
                <a:cs typeface="Arial" panose="020B0604020202020204" pitchFamily="34" charset="0"/>
              </a:defRPr>
            </a:lvl1pPr>
          </a:lstStyle>
          <a:p>
            <a:pPr>
              <a:lnSpc>
                <a:spcPct val="100000"/>
              </a:lnSpc>
            </a:pPr>
            <a:r>
              <a:rPr lang="en-AU"/>
              <a:t>Lesson title</a:t>
            </a:r>
          </a:p>
        </p:txBody>
      </p:sp>
      <p:sp>
        <p:nvSpPr>
          <p:cNvPr id="6" name="Oval 5">
            <a:extLst>
              <a:ext uri="{FF2B5EF4-FFF2-40B4-BE49-F238E27FC236}">
                <a16:creationId xmlns:a16="http://schemas.microsoft.com/office/drawing/2014/main" id="{5EBAE78F-1A35-0A2C-DBF4-48477CA8F3A7}"/>
              </a:ext>
            </a:extLst>
          </p:cNvPr>
          <p:cNvSpPr>
            <a:spLocks noGrp="1" noRot="1" noMove="1" noResize="1" noEditPoints="1" noAdjustHandles="1" noChangeArrowheads="1" noChangeShapeType="1"/>
          </p:cNvSpPr>
          <p:nvPr userDrawn="1"/>
        </p:nvSpPr>
        <p:spPr>
          <a:xfrm>
            <a:off x="11056620" y="289560"/>
            <a:ext cx="906780" cy="800681"/>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2" name="Picture 1">
            <a:extLst>
              <a:ext uri="{FF2B5EF4-FFF2-40B4-BE49-F238E27FC236}">
                <a16:creationId xmlns:a16="http://schemas.microsoft.com/office/drawing/2014/main" id="{1DE675F6-B3E6-7651-8B0E-50E39CE29B9F}"/>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11171348" y="360000"/>
            <a:ext cx="660650" cy="715199"/>
          </a:xfrm>
          <a:prstGeom prst="rect">
            <a:avLst/>
          </a:prstGeom>
        </p:spPr>
      </p:pic>
    </p:spTree>
    <p:extLst>
      <p:ext uri="{BB962C8B-B14F-4D97-AF65-F5344CB8AC3E}">
        <p14:creationId xmlns:p14="http://schemas.microsoft.com/office/powerpoint/2010/main" val="28646721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Blue backgroun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5165CECD-C00D-4560-9C97-AE28A8535867}"/>
              </a:ext>
              <a:ext uri="{C183D7F6-B498-43B3-948B-1728B52AA6E4}">
                <adec:decorative xmlns:adec="http://schemas.microsoft.com/office/drawing/2017/decorative" val="1"/>
              </a:ext>
            </a:extLst>
          </p:cNvPr>
          <p:cNvSpPr/>
          <p:nvPr userDrawn="1"/>
        </p:nvSpPr>
        <p:spPr>
          <a:xfrm>
            <a:off x="0" y="1620000"/>
            <a:ext cx="12192000" cy="523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5" name="Picture Placeholder 4">
            <a:extLst>
              <a:ext uri="{FF2B5EF4-FFF2-40B4-BE49-F238E27FC236}">
                <a16:creationId xmlns:a16="http://schemas.microsoft.com/office/drawing/2014/main" id="{8AB6FE45-2247-43AE-AFB0-3C1EC574D8FA}"/>
              </a:ext>
              <a:ext uri="{C183D7F6-B498-43B3-948B-1728B52AA6E4}">
                <adec:decorative xmlns:adec="http://schemas.microsoft.com/office/drawing/2017/decorative" val="1"/>
              </a:ext>
            </a:extLst>
          </p:cNvPr>
          <p:cNvSpPr>
            <a:spLocks noGrp="1"/>
          </p:cNvSpPr>
          <p:nvPr>
            <p:ph type="pic" sz="quarter" idx="13"/>
          </p:nvPr>
        </p:nvSpPr>
        <p:spPr>
          <a:xfrm>
            <a:off x="359998" y="1909282"/>
            <a:ext cx="11483999" cy="4210718"/>
          </a:xfrm>
        </p:spPr>
        <p:txBody>
          <a:bodyPr/>
          <a:lstStyle/>
          <a:p>
            <a:r>
              <a:rPr lang="en-US"/>
              <a:t>Click icon to add picture</a:t>
            </a:r>
            <a:endParaRPr lang="en-AU"/>
          </a:p>
        </p:txBody>
      </p:sp>
      <p:sp>
        <p:nvSpPr>
          <p:cNvPr id="7" name="Slide Number Placeholder 6"/>
          <p:cNvSpPr>
            <a:spLocks noGrp="1"/>
          </p:cNvSpPr>
          <p:nvPr>
            <p:ph type="sldNum" sz="quarter" idx="12"/>
          </p:nvPr>
        </p:nvSpPr>
        <p:spPr/>
        <p:txBody>
          <a:bodyPr/>
          <a:lstStyle/>
          <a:p>
            <a:fld id="{10A01DC5-1685-4615-8240-15192985C6A2}" type="slidenum">
              <a:rPr lang="en-AU" smtClean="0"/>
              <a:t>‹#›</a:t>
            </a:fld>
            <a:endParaRPr lang="en-AU"/>
          </a:p>
        </p:txBody>
      </p:sp>
      <p:sp>
        <p:nvSpPr>
          <p:cNvPr id="10" name="Title 4">
            <a:extLst>
              <a:ext uri="{FF2B5EF4-FFF2-40B4-BE49-F238E27FC236}">
                <a16:creationId xmlns:a16="http://schemas.microsoft.com/office/drawing/2014/main" id="{4B69FB63-5913-44B0-9BCA-4B6E66CE48BF}"/>
              </a:ext>
            </a:extLst>
          </p:cNvPr>
          <p:cNvSpPr>
            <a:spLocks noGrp="1"/>
          </p:cNvSpPr>
          <p:nvPr>
            <p:ph type="title"/>
          </p:nvPr>
        </p:nvSpPr>
        <p:spPr>
          <a:xfrm>
            <a:off x="359998" y="360000"/>
            <a:ext cx="10260002" cy="522000"/>
          </a:xfrm>
        </p:spPr>
        <p:txBody>
          <a:bodyPr/>
          <a:lstStyle>
            <a:lvl1pPr>
              <a:defRPr>
                <a:solidFill>
                  <a:schemeClr val="accent1"/>
                </a:solidFill>
              </a:defRPr>
            </a:lvl1pPr>
          </a:lstStyle>
          <a:p>
            <a:r>
              <a:rPr lang="en-US"/>
              <a:t>Click to edit Master title style</a:t>
            </a:r>
            <a:endParaRPr lang="en-AU"/>
          </a:p>
        </p:txBody>
      </p:sp>
      <p:sp>
        <p:nvSpPr>
          <p:cNvPr id="11" name="Text Placeholder 10">
            <a:extLst>
              <a:ext uri="{FF2B5EF4-FFF2-40B4-BE49-F238E27FC236}">
                <a16:creationId xmlns:a16="http://schemas.microsoft.com/office/drawing/2014/main" id="{4A905C52-CF4B-447B-B93D-A86FD209402A}"/>
              </a:ext>
            </a:extLst>
          </p:cNvPr>
          <p:cNvSpPr>
            <a:spLocks noGrp="1"/>
          </p:cNvSpPr>
          <p:nvPr>
            <p:ph type="body" sz="quarter" idx="18" hasCustomPrompt="1"/>
          </p:nvPr>
        </p:nvSpPr>
        <p:spPr>
          <a:xfrm>
            <a:off x="360000" y="1016704"/>
            <a:ext cx="10080000" cy="310015"/>
          </a:xfrm>
        </p:spPr>
        <p:txBody>
          <a:bodyPr anchor="b">
            <a:noAutofit/>
          </a:bodyPr>
          <a:lstStyle>
            <a:lvl1pPr>
              <a:defRPr sz="2000">
                <a:solidFill>
                  <a:schemeClr val="accent2"/>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Tree>
    <p:extLst>
      <p:ext uri="{BB962C8B-B14F-4D97-AF65-F5344CB8AC3E}">
        <p14:creationId xmlns:p14="http://schemas.microsoft.com/office/powerpoint/2010/main" val="22972229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10A01DC5-1685-4615-8240-15192985C6A2}" type="slidenum">
              <a:rPr lang="en-AU" smtClean="0"/>
              <a:t>‹#›</a:t>
            </a:fld>
            <a:endParaRPr lang="en-AU"/>
          </a:p>
        </p:txBody>
      </p:sp>
      <p:sp>
        <p:nvSpPr>
          <p:cNvPr id="4" name="Title 3">
            <a:extLst>
              <a:ext uri="{FF2B5EF4-FFF2-40B4-BE49-F238E27FC236}">
                <a16:creationId xmlns:a16="http://schemas.microsoft.com/office/drawing/2014/main" id="{7CF8C2E4-E0FA-4F11-9270-098EDFE8B41D}"/>
              </a:ext>
            </a:extLst>
          </p:cNvPr>
          <p:cNvSpPr>
            <a:spLocks noGrp="1"/>
          </p:cNvSpPr>
          <p:nvPr>
            <p:ph type="title" hasCustomPrompt="1"/>
          </p:nvPr>
        </p:nvSpPr>
        <p:spPr>
          <a:xfrm>
            <a:off x="360000" y="360000"/>
            <a:ext cx="11484000" cy="545601"/>
          </a:xfrm>
        </p:spPr>
        <p:txBody>
          <a:bodyPr/>
          <a:lstStyle>
            <a:lvl1pPr>
              <a:defRPr>
                <a:solidFill>
                  <a:schemeClr val="accent1"/>
                </a:solidFill>
              </a:defRPr>
            </a:lvl1pPr>
          </a:lstStyle>
          <a:p>
            <a:r>
              <a:rPr lang="en-US"/>
              <a:t>Title</a:t>
            </a:r>
            <a:endParaRPr lang="en-AU"/>
          </a:p>
        </p:txBody>
      </p:sp>
      <p:sp>
        <p:nvSpPr>
          <p:cNvPr id="7" name="Text Placeholder 10">
            <a:extLst>
              <a:ext uri="{FF2B5EF4-FFF2-40B4-BE49-F238E27FC236}">
                <a16:creationId xmlns:a16="http://schemas.microsoft.com/office/drawing/2014/main" id="{C65DF8EF-3190-4490-9931-2111E9229317}"/>
              </a:ext>
            </a:extLst>
          </p:cNvPr>
          <p:cNvSpPr>
            <a:spLocks noGrp="1"/>
          </p:cNvSpPr>
          <p:nvPr>
            <p:ph type="body" sz="quarter" idx="18" hasCustomPrompt="1"/>
          </p:nvPr>
        </p:nvSpPr>
        <p:spPr>
          <a:xfrm>
            <a:off x="359999" y="982520"/>
            <a:ext cx="11483999" cy="310015"/>
          </a:xfrm>
        </p:spPr>
        <p:txBody>
          <a:bodyPr anchor="b">
            <a:noAutofit/>
          </a:bodyPr>
          <a:lstStyle>
            <a:lvl1pPr>
              <a:defRPr sz="2000">
                <a:solidFill>
                  <a:schemeClr val="accent2"/>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
        <p:nvSpPr>
          <p:cNvPr id="2" name="Text Placeholder 3">
            <a:extLst>
              <a:ext uri="{FF2B5EF4-FFF2-40B4-BE49-F238E27FC236}">
                <a16:creationId xmlns:a16="http://schemas.microsoft.com/office/drawing/2014/main" id="{7A679F83-4A45-8E00-A9A4-2E8DE35C1BB0}"/>
              </a:ext>
            </a:extLst>
          </p:cNvPr>
          <p:cNvSpPr>
            <a:spLocks noGrp="1"/>
          </p:cNvSpPr>
          <p:nvPr>
            <p:ph type="body" sz="quarter" idx="17" hasCustomPrompt="1"/>
          </p:nvPr>
        </p:nvSpPr>
        <p:spPr>
          <a:xfrm>
            <a:off x="360000" y="1567086"/>
            <a:ext cx="11484000" cy="4807835"/>
          </a:xfrm>
        </p:spPr>
        <p:txBody>
          <a:bodyPr/>
          <a:lstStyle>
            <a:lvl1pPr>
              <a:defRPr/>
            </a:lvl1pPr>
          </a:lstStyle>
          <a:p>
            <a:pPr lvl="0"/>
            <a:r>
              <a:rPr lang="en-US"/>
              <a:t>Click to add text</a:t>
            </a:r>
          </a:p>
          <a:p>
            <a:pPr lvl="1"/>
            <a:r>
              <a:rPr lang="en-US"/>
              <a:t>Second level</a:t>
            </a:r>
          </a:p>
          <a:p>
            <a:pPr lvl="4"/>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094725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and picture">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10A01DC5-1685-4615-8240-15192985C6A2}" type="slidenum">
              <a:rPr lang="en-AU" smtClean="0"/>
              <a:t>‹#›</a:t>
            </a:fld>
            <a:endParaRPr lang="en-AU"/>
          </a:p>
        </p:txBody>
      </p:sp>
      <p:sp>
        <p:nvSpPr>
          <p:cNvPr id="4" name="Title 3">
            <a:extLst>
              <a:ext uri="{FF2B5EF4-FFF2-40B4-BE49-F238E27FC236}">
                <a16:creationId xmlns:a16="http://schemas.microsoft.com/office/drawing/2014/main" id="{7CF8C2E4-E0FA-4F11-9270-098EDFE8B41D}"/>
              </a:ext>
            </a:extLst>
          </p:cNvPr>
          <p:cNvSpPr>
            <a:spLocks noGrp="1"/>
          </p:cNvSpPr>
          <p:nvPr>
            <p:ph type="title" hasCustomPrompt="1"/>
          </p:nvPr>
        </p:nvSpPr>
        <p:spPr>
          <a:xfrm>
            <a:off x="360000" y="360000"/>
            <a:ext cx="11484000" cy="545601"/>
          </a:xfrm>
        </p:spPr>
        <p:txBody>
          <a:bodyPr/>
          <a:lstStyle>
            <a:lvl1pPr>
              <a:defRPr>
                <a:solidFill>
                  <a:schemeClr val="accent1"/>
                </a:solidFill>
              </a:defRPr>
            </a:lvl1pPr>
          </a:lstStyle>
          <a:p>
            <a:r>
              <a:rPr lang="en-US"/>
              <a:t>Title</a:t>
            </a:r>
            <a:endParaRPr lang="en-AU"/>
          </a:p>
        </p:txBody>
      </p:sp>
      <p:sp>
        <p:nvSpPr>
          <p:cNvPr id="7" name="Text Placeholder 10">
            <a:extLst>
              <a:ext uri="{FF2B5EF4-FFF2-40B4-BE49-F238E27FC236}">
                <a16:creationId xmlns:a16="http://schemas.microsoft.com/office/drawing/2014/main" id="{C65DF8EF-3190-4490-9931-2111E9229317}"/>
              </a:ext>
            </a:extLst>
          </p:cNvPr>
          <p:cNvSpPr>
            <a:spLocks noGrp="1"/>
          </p:cNvSpPr>
          <p:nvPr>
            <p:ph type="body" sz="quarter" idx="18" hasCustomPrompt="1"/>
          </p:nvPr>
        </p:nvSpPr>
        <p:spPr>
          <a:xfrm>
            <a:off x="359999" y="982520"/>
            <a:ext cx="11483999" cy="310015"/>
          </a:xfrm>
        </p:spPr>
        <p:txBody>
          <a:bodyPr anchor="b">
            <a:noAutofit/>
          </a:bodyPr>
          <a:lstStyle>
            <a:lvl1pPr>
              <a:defRPr sz="2000">
                <a:solidFill>
                  <a:schemeClr val="accent2"/>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
        <p:nvSpPr>
          <p:cNvPr id="3" name="Content Placeholder 2">
            <a:extLst>
              <a:ext uri="{FF2B5EF4-FFF2-40B4-BE49-F238E27FC236}">
                <a16:creationId xmlns:a16="http://schemas.microsoft.com/office/drawing/2014/main" id="{EAC13D79-FA01-577F-AC79-E39D6DCCC806}"/>
              </a:ext>
            </a:extLst>
          </p:cNvPr>
          <p:cNvSpPr>
            <a:spLocks noGrp="1"/>
          </p:cNvSpPr>
          <p:nvPr>
            <p:ph sz="quarter" idx="19" hasCustomPrompt="1"/>
          </p:nvPr>
        </p:nvSpPr>
        <p:spPr>
          <a:xfrm>
            <a:off x="360363" y="1562471"/>
            <a:ext cx="5735637" cy="4814518"/>
          </a:xfrm>
        </p:spPr>
        <p:txBody>
          <a:bodyPr/>
          <a:lstStyle/>
          <a:p>
            <a:pPr lvl="0"/>
            <a:r>
              <a:rPr lang="en-US"/>
              <a:t>Click to add text</a:t>
            </a:r>
          </a:p>
          <a:p>
            <a:pPr lvl="1"/>
            <a:r>
              <a:rPr lang="en-US"/>
              <a:t>Second level</a:t>
            </a:r>
          </a:p>
          <a:p>
            <a:pPr lvl="4"/>
            <a:r>
              <a:rPr lang="en-US"/>
              <a:t>Third level</a:t>
            </a:r>
          </a:p>
          <a:p>
            <a:pPr lvl="3"/>
            <a:r>
              <a:rPr lang="en-US"/>
              <a:t>Fourth level</a:t>
            </a:r>
          </a:p>
          <a:p>
            <a:pPr lvl="4"/>
            <a:r>
              <a:rPr lang="en-US"/>
              <a:t>Fifth level</a:t>
            </a:r>
          </a:p>
        </p:txBody>
      </p:sp>
      <p:sp>
        <p:nvSpPr>
          <p:cNvPr id="8" name="Picture Placeholder 7">
            <a:extLst>
              <a:ext uri="{FF2B5EF4-FFF2-40B4-BE49-F238E27FC236}">
                <a16:creationId xmlns:a16="http://schemas.microsoft.com/office/drawing/2014/main" id="{F0C3D212-D9E6-5651-0336-B3898E36FBA5}"/>
              </a:ext>
            </a:extLst>
          </p:cNvPr>
          <p:cNvSpPr>
            <a:spLocks noGrp="1"/>
          </p:cNvSpPr>
          <p:nvPr>
            <p:ph type="pic" sz="quarter" idx="20"/>
          </p:nvPr>
        </p:nvSpPr>
        <p:spPr>
          <a:xfrm>
            <a:off x="6324599" y="1562470"/>
            <a:ext cx="5507038" cy="4814518"/>
          </a:xfrm>
        </p:spPr>
        <p:txBody>
          <a:bodyPr/>
          <a:lstStyle/>
          <a:p>
            <a:r>
              <a:rPr lang="en-US"/>
              <a:t>Click icon to add picture</a:t>
            </a:r>
            <a:endParaRPr lang="en-AU"/>
          </a:p>
        </p:txBody>
      </p:sp>
    </p:spTree>
    <p:extLst>
      <p:ext uri="{BB962C8B-B14F-4D97-AF65-F5344CB8AC3E}">
        <p14:creationId xmlns:p14="http://schemas.microsoft.com/office/powerpoint/2010/main" val="42838551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Feature image and text">
    <p:spTree>
      <p:nvGrpSpPr>
        <p:cNvPr id="1" name=""/>
        <p:cNvGrpSpPr/>
        <p:nvPr/>
      </p:nvGrpSpPr>
      <p:grpSpPr>
        <a:xfrm>
          <a:off x="0" y="0"/>
          <a:ext cx="0" cy="0"/>
          <a:chOff x="0" y="0"/>
          <a:chExt cx="0" cy="0"/>
        </a:xfrm>
      </p:grpSpPr>
      <p:sp>
        <p:nvSpPr>
          <p:cNvPr id="2" name="Picture Placeholder 8">
            <a:extLst>
              <a:ext uri="{FF2B5EF4-FFF2-40B4-BE49-F238E27FC236}">
                <a16:creationId xmlns:a16="http://schemas.microsoft.com/office/drawing/2014/main" id="{91FCC384-7450-516C-24D0-7D029ED3855A}"/>
              </a:ext>
              <a:ext uri="{C183D7F6-B498-43B3-948B-1728B52AA6E4}">
                <adec:decorative xmlns:adec="http://schemas.microsoft.com/office/drawing/2017/decorative" val="1"/>
              </a:ext>
            </a:extLst>
          </p:cNvPr>
          <p:cNvSpPr>
            <a:spLocks noGrp="1"/>
          </p:cNvSpPr>
          <p:nvPr>
            <p:ph type="pic" sz="quarter" idx="13"/>
          </p:nvPr>
        </p:nvSpPr>
        <p:spPr>
          <a:xfrm>
            <a:off x="0" y="0"/>
            <a:ext cx="5040000" cy="6858000"/>
          </a:xfrm>
        </p:spPr>
        <p:txBody>
          <a:bodyPr/>
          <a:lstStyle/>
          <a:p>
            <a:r>
              <a:rPr lang="en-US"/>
              <a:t>Click icon to add picture</a:t>
            </a:r>
            <a:endParaRPr lang="en-AU"/>
          </a:p>
        </p:txBody>
      </p:sp>
      <p:sp>
        <p:nvSpPr>
          <p:cNvPr id="4" name="Title 1">
            <a:extLst>
              <a:ext uri="{FF2B5EF4-FFF2-40B4-BE49-F238E27FC236}">
                <a16:creationId xmlns:a16="http://schemas.microsoft.com/office/drawing/2014/main" id="{46E61F09-1856-72E7-5C79-31B4A856E7AD}"/>
              </a:ext>
            </a:extLst>
          </p:cNvPr>
          <p:cNvSpPr>
            <a:spLocks noGrp="1"/>
          </p:cNvSpPr>
          <p:nvPr>
            <p:ph type="title" hasCustomPrompt="1"/>
          </p:nvPr>
        </p:nvSpPr>
        <p:spPr>
          <a:xfrm>
            <a:off x="5400000" y="360000"/>
            <a:ext cx="6407150" cy="554400"/>
          </a:xfrm>
        </p:spPr>
        <p:txBody>
          <a:bodyPr/>
          <a:lstStyle>
            <a:lvl1pPr>
              <a:defRPr>
                <a:solidFill>
                  <a:schemeClr val="accent1"/>
                </a:solidFill>
              </a:defRPr>
            </a:lvl1pPr>
          </a:lstStyle>
          <a:p>
            <a:r>
              <a:rPr lang="en-US"/>
              <a:t>Title</a:t>
            </a:r>
          </a:p>
        </p:txBody>
      </p:sp>
      <p:cxnSp>
        <p:nvCxnSpPr>
          <p:cNvPr id="6" name="Straight Connector 5">
            <a:extLst>
              <a:ext uri="{FF2B5EF4-FFF2-40B4-BE49-F238E27FC236}">
                <a16:creationId xmlns:a16="http://schemas.microsoft.com/office/drawing/2014/main" id="{52576981-5B08-29E1-CBD0-60B20605F583}"/>
              </a:ext>
              <a:ext uri="{C183D7F6-B498-43B3-948B-1728B52AA6E4}">
                <adec:decorative xmlns:adec="http://schemas.microsoft.com/office/drawing/2017/decorative" val="1"/>
              </a:ext>
            </a:extLst>
          </p:cNvPr>
          <p:cNvCxnSpPr>
            <a:cxnSpLocks/>
          </p:cNvCxnSpPr>
          <p:nvPr userDrawn="1"/>
        </p:nvCxnSpPr>
        <p:spPr>
          <a:xfrm>
            <a:off x="5220000" y="1800000"/>
            <a:ext cx="0" cy="4536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Slide Number Placeholder 1">
            <a:extLst>
              <a:ext uri="{FF2B5EF4-FFF2-40B4-BE49-F238E27FC236}">
                <a16:creationId xmlns:a16="http://schemas.microsoft.com/office/drawing/2014/main" id="{AC754ADD-23A8-B626-EF2D-A89E9897C22E}"/>
              </a:ext>
            </a:extLst>
          </p:cNvPr>
          <p:cNvSpPr>
            <a:spLocks noGrp="1"/>
          </p:cNvSpPr>
          <p:nvPr>
            <p:ph type="sldNum" sz="quarter" idx="16"/>
          </p:nvPr>
        </p:nvSpPr>
        <p:spPr>
          <a:xfrm>
            <a:off x="11124000" y="6516000"/>
            <a:ext cx="720000" cy="180000"/>
          </a:xfrm>
        </p:spPr>
        <p:txBody>
          <a:bodyPr/>
          <a:lstStyle/>
          <a:p>
            <a:fld id="{10A01DC5-1685-4615-8240-15192985C6A2}" type="slidenum">
              <a:rPr lang="en-AU" smtClean="0"/>
              <a:pPr/>
              <a:t>‹#›</a:t>
            </a:fld>
            <a:endParaRPr lang="en-AU"/>
          </a:p>
        </p:txBody>
      </p:sp>
      <p:sp>
        <p:nvSpPr>
          <p:cNvPr id="10" name="Text Placeholder 3">
            <a:extLst>
              <a:ext uri="{FF2B5EF4-FFF2-40B4-BE49-F238E27FC236}">
                <a16:creationId xmlns:a16="http://schemas.microsoft.com/office/drawing/2014/main" id="{DE31FF8A-F945-2755-C01F-A984129CCFE4}"/>
              </a:ext>
            </a:extLst>
          </p:cNvPr>
          <p:cNvSpPr>
            <a:spLocks noGrp="1"/>
          </p:cNvSpPr>
          <p:nvPr>
            <p:ph type="body" sz="quarter" idx="17" hasCustomPrompt="1"/>
          </p:nvPr>
        </p:nvSpPr>
        <p:spPr>
          <a:xfrm>
            <a:off x="5400675" y="1800000"/>
            <a:ext cx="6407150" cy="4536000"/>
          </a:xfrm>
        </p:spPr>
        <p:txBody>
          <a:bodyPr/>
          <a:lstStyle>
            <a:lvl1pPr>
              <a:defRPr/>
            </a:lvl1pPr>
          </a:lstStyle>
          <a:p>
            <a:pPr lvl="0"/>
            <a:r>
              <a:rPr lang="en-US"/>
              <a:t>Click to add text</a:t>
            </a:r>
          </a:p>
          <a:p>
            <a:pPr lvl="1"/>
            <a:r>
              <a:rPr lang="en-US"/>
              <a:t>Second level</a:t>
            </a:r>
          </a:p>
          <a:p>
            <a:pPr lvl="4"/>
            <a:r>
              <a:rPr lang="en-US"/>
              <a:t>Third level</a:t>
            </a:r>
          </a:p>
          <a:p>
            <a:pPr lvl="3"/>
            <a:r>
              <a:rPr lang="en-US"/>
              <a:t>Fourth level</a:t>
            </a:r>
          </a:p>
          <a:p>
            <a:pPr lvl="4"/>
            <a:r>
              <a:rPr lang="en-US"/>
              <a:t>Fifth level</a:t>
            </a:r>
          </a:p>
        </p:txBody>
      </p:sp>
      <p:sp>
        <p:nvSpPr>
          <p:cNvPr id="13" name="Text Placeholder 10">
            <a:extLst>
              <a:ext uri="{FF2B5EF4-FFF2-40B4-BE49-F238E27FC236}">
                <a16:creationId xmlns:a16="http://schemas.microsoft.com/office/drawing/2014/main" id="{5222D209-0CF8-F581-20B2-402482319282}"/>
              </a:ext>
            </a:extLst>
          </p:cNvPr>
          <p:cNvSpPr>
            <a:spLocks noGrp="1"/>
          </p:cNvSpPr>
          <p:nvPr>
            <p:ph type="body" sz="quarter" idx="18" hasCustomPrompt="1"/>
          </p:nvPr>
        </p:nvSpPr>
        <p:spPr>
          <a:xfrm>
            <a:off x="5399998" y="982520"/>
            <a:ext cx="6407150" cy="294189"/>
          </a:xfrm>
        </p:spPr>
        <p:txBody>
          <a:bodyPr anchor="b">
            <a:noAutofit/>
          </a:bodyPr>
          <a:lstStyle>
            <a:lvl1pPr>
              <a:defRPr sz="2000">
                <a:solidFill>
                  <a:schemeClr val="accent2"/>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Tree>
    <p:extLst>
      <p:ext uri="{BB962C8B-B14F-4D97-AF65-F5344CB8AC3E}">
        <p14:creationId xmlns:p14="http://schemas.microsoft.com/office/powerpoint/2010/main" val="17219981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subtitle">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10A01DC5-1685-4615-8240-15192985C6A2}" type="slidenum">
              <a:rPr lang="en-AU" smtClean="0"/>
              <a:t>‹#›</a:t>
            </a:fld>
            <a:endParaRPr lang="en-AU"/>
          </a:p>
        </p:txBody>
      </p:sp>
      <p:sp>
        <p:nvSpPr>
          <p:cNvPr id="4" name="Title 3">
            <a:extLst>
              <a:ext uri="{FF2B5EF4-FFF2-40B4-BE49-F238E27FC236}">
                <a16:creationId xmlns:a16="http://schemas.microsoft.com/office/drawing/2014/main" id="{7CF8C2E4-E0FA-4F11-9270-098EDFE8B41D}"/>
              </a:ext>
            </a:extLst>
          </p:cNvPr>
          <p:cNvSpPr>
            <a:spLocks noGrp="1"/>
          </p:cNvSpPr>
          <p:nvPr>
            <p:ph type="title" hasCustomPrompt="1"/>
          </p:nvPr>
        </p:nvSpPr>
        <p:spPr>
          <a:xfrm>
            <a:off x="360000" y="360000"/>
            <a:ext cx="11484000" cy="545601"/>
          </a:xfrm>
        </p:spPr>
        <p:txBody>
          <a:bodyPr/>
          <a:lstStyle>
            <a:lvl1pPr>
              <a:defRPr>
                <a:solidFill>
                  <a:schemeClr val="accent1"/>
                </a:solidFill>
              </a:defRPr>
            </a:lvl1pPr>
          </a:lstStyle>
          <a:p>
            <a:r>
              <a:rPr lang="en-US"/>
              <a:t>Title</a:t>
            </a:r>
            <a:endParaRPr lang="en-AU"/>
          </a:p>
        </p:txBody>
      </p:sp>
      <p:sp>
        <p:nvSpPr>
          <p:cNvPr id="7" name="Text Placeholder 10">
            <a:extLst>
              <a:ext uri="{FF2B5EF4-FFF2-40B4-BE49-F238E27FC236}">
                <a16:creationId xmlns:a16="http://schemas.microsoft.com/office/drawing/2014/main" id="{C65DF8EF-3190-4490-9931-2111E9229317}"/>
              </a:ext>
            </a:extLst>
          </p:cNvPr>
          <p:cNvSpPr>
            <a:spLocks noGrp="1"/>
          </p:cNvSpPr>
          <p:nvPr>
            <p:ph type="body" sz="quarter" idx="18" hasCustomPrompt="1"/>
          </p:nvPr>
        </p:nvSpPr>
        <p:spPr>
          <a:xfrm>
            <a:off x="360000" y="982520"/>
            <a:ext cx="11484000" cy="310015"/>
          </a:xfrm>
        </p:spPr>
        <p:txBody>
          <a:bodyPr anchor="b">
            <a:noAutofit/>
          </a:bodyPr>
          <a:lstStyle>
            <a:lvl1pPr>
              <a:defRPr sz="2000">
                <a:solidFill>
                  <a:schemeClr val="accent2"/>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Tree>
    <p:extLst>
      <p:ext uri="{BB962C8B-B14F-4D97-AF65-F5344CB8AC3E}">
        <p14:creationId xmlns:p14="http://schemas.microsoft.com/office/powerpoint/2010/main" val="37814771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0A01DC5-1685-4615-8240-15192985C6A2}" type="slidenum">
              <a:rPr lang="en-AU" smtClean="0"/>
              <a:t>‹#›</a:t>
            </a:fld>
            <a:endParaRPr lang="en-AU"/>
          </a:p>
        </p:txBody>
      </p:sp>
    </p:spTree>
    <p:extLst>
      <p:ext uri="{BB962C8B-B14F-4D97-AF65-F5344CB8AC3E}">
        <p14:creationId xmlns:p14="http://schemas.microsoft.com/office/powerpoint/2010/main" val="25868077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References">
    <p:bg>
      <p:bgPr>
        <a:solidFill>
          <a:schemeClr val="accent4"/>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3C69E21-27A4-4448-A8A5-3DF6A41F3B28}"/>
              </a:ext>
            </a:extLst>
          </p:cNvPr>
          <p:cNvSpPr/>
          <p:nvPr userDrawn="1"/>
        </p:nvSpPr>
        <p:spPr>
          <a:xfrm>
            <a:off x="0" y="1265616"/>
            <a:ext cx="12192000" cy="19011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cxnSp>
        <p:nvCxnSpPr>
          <p:cNvPr id="7" name="Straight Connector 6">
            <a:extLst>
              <a:ext uri="{FF2B5EF4-FFF2-40B4-BE49-F238E27FC236}">
                <a16:creationId xmlns:a16="http://schemas.microsoft.com/office/drawing/2014/main" id="{FDEA8E5D-F9A7-48AC-AF91-6754515E9D1B}"/>
              </a:ext>
              <a:ext uri="{C183D7F6-B498-43B3-948B-1728B52AA6E4}">
                <adec:decorative xmlns:adec="http://schemas.microsoft.com/office/drawing/2017/decorative" val="1"/>
              </a:ext>
            </a:extLst>
          </p:cNvPr>
          <p:cNvCxnSpPr>
            <a:cxnSpLocks/>
          </p:cNvCxnSpPr>
          <p:nvPr userDrawn="1"/>
        </p:nvCxnSpPr>
        <p:spPr>
          <a:xfrm>
            <a:off x="0" y="1265616"/>
            <a:ext cx="12192000"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5" name="Slide Number Placeholder 4">
            <a:extLst>
              <a:ext uri="{FF2B5EF4-FFF2-40B4-BE49-F238E27FC236}">
                <a16:creationId xmlns:a16="http://schemas.microsoft.com/office/drawing/2014/main" id="{81B646BC-5BB3-E31B-1A9E-AD82558D7FE8}"/>
              </a:ext>
            </a:extLst>
          </p:cNvPr>
          <p:cNvSpPr>
            <a:spLocks noGrp="1"/>
          </p:cNvSpPr>
          <p:nvPr>
            <p:ph type="sldNum" sz="quarter" idx="10"/>
          </p:nvPr>
        </p:nvSpPr>
        <p:spPr/>
        <p:txBody>
          <a:bodyPr/>
          <a:lstStyle/>
          <a:p>
            <a:fld id="{10A01DC5-1685-4615-8240-15192985C6A2}" type="slidenum">
              <a:rPr lang="en-AU" smtClean="0"/>
              <a:pPr/>
              <a:t>‹#›</a:t>
            </a:fld>
            <a:endParaRPr lang="en-AU"/>
          </a:p>
        </p:txBody>
      </p:sp>
      <p:sp>
        <p:nvSpPr>
          <p:cNvPr id="8" name="Title 3">
            <a:extLst>
              <a:ext uri="{FF2B5EF4-FFF2-40B4-BE49-F238E27FC236}">
                <a16:creationId xmlns:a16="http://schemas.microsoft.com/office/drawing/2014/main" id="{2245FC77-E959-4B3D-936D-71858DF4D065}"/>
              </a:ext>
            </a:extLst>
          </p:cNvPr>
          <p:cNvSpPr>
            <a:spLocks noGrp="1"/>
          </p:cNvSpPr>
          <p:nvPr>
            <p:ph type="title" hasCustomPrompt="1"/>
          </p:nvPr>
        </p:nvSpPr>
        <p:spPr>
          <a:xfrm>
            <a:off x="360000" y="360001"/>
            <a:ext cx="10080000" cy="521412"/>
          </a:xfrm>
        </p:spPr>
        <p:txBody>
          <a:bodyPr/>
          <a:lstStyle>
            <a:lvl1pPr>
              <a:defRPr>
                <a:solidFill>
                  <a:schemeClr val="accent1"/>
                </a:solidFill>
              </a:defRPr>
            </a:lvl1pPr>
          </a:lstStyle>
          <a:p>
            <a:r>
              <a:rPr lang="en-US"/>
              <a:t>References</a:t>
            </a:r>
            <a:endParaRPr lang="en-AU"/>
          </a:p>
        </p:txBody>
      </p:sp>
      <p:sp>
        <p:nvSpPr>
          <p:cNvPr id="2" name="Content Placeholder 2">
            <a:extLst>
              <a:ext uri="{FF2B5EF4-FFF2-40B4-BE49-F238E27FC236}">
                <a16:creationId xmlns:a16="http://schemas.microsoft.com/office/drawing/2014/main" id="{27905181-B8A1-3C65-36D9-EB3FF362FF6C}"/>
              </a:ext>
            </a:extLst>
          </p:cNvPr>
          <p:cNvSpPr>
            <a:spLocks noGrp="1"/>
          </p:cNvSpPr>
          <p:nvPr>
            <p:ph idx="1" hasCustomPrompt="1"/>
          </p:nvPr>
        </p:nvSpPr>
        <p:spPr>
          <a:xfrm>
            <a:off x="360000" y="3428999"/>
            <a:ext cx="11484000" cy="2927351"/>
          </a:xfrm>
        </p:spPr>
        <p:txBody>
          <a:bodyPr/>
          <a:lstStyle>
            <a:lvl1pPr>
              <a:lnSpc>
                <a:spcPct val="150000"/>
              </a:lnSpc>
              <a:defRPr sz="1200">
                <a:latin typeface="Arial" panose="020B0604020202020204" pitchFamily="34" charset="0"/>
                <a:cs typeface="Arial" panose="020B0604020202020204" pitchFamily="34" charset="0"/>
              </a:defRPr>
            </a:lvl1pPr>
            <a:lvl2pPr>
              <a:lnSpc>
                <a:spcPct val="150000"/>
              </a:lnSpc>
              <a:defRPr sz="1200"/>
            </a:lvl2pPr>
            <a:lvl3pPr>
              <a:lnSpc>
                <a:spcPct val="150000"/>
              </a:lnSpc>
              <a:defRPr/>
            </a:lvl3pPr>
            <a:lvl4pPr>
              <a:lnSpc>
                <a:spcPct val="150000"/>
              </a:lnSpc>
              <a:defRPr sz="1200"/>
            </a:lvl4pPr>
            <a:lvl5pPr>
              <a:lnSpc>
                <a:spcPct val="150000"/>
              </a:lnSpc>
              <a:defRPr sz="1200"/>
            </a:lvl5pPr>
          </a:lstStyle>
          <a:p>
            <a:pPr lvl="0"/>
            <a:r>
              <a:rPr lang="en-US"/>
              <a:t>Click to add text</a:t>
            </a:r>
          </a:p>
          <a:p>
            <a:pPr lvl="1"/>
            <a:r>
              <a:rPr lang="en-US"/>
              <a:t>Second level</a:t>
            </a:r>
          </a:p>
          <a:p>
            <a:pPr lvl="4"/>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305930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0000" y="360000"/>
            <a:ext cx="10080000" cy="1008000"/>
          </a:xfrm>
          <a:prstGeom prst="rect">
            <a:avLst/>
          </a:prstGeom>
        </p:spPr>
        <p:txBody>
          <a:bodyPr vert="horz" lIns="0" tIns="0" rIns="0" bIns="0" rtlCol="0" anchor="t">
            <a:noAutofit/>
          </a:bodyPr>
          <a:lstStyle/>
          <a:p>
            <a:r>
              <a:rPr lang="en-US"/>
              <a:t>Click to edit Master title style</a:t>
            </a:r>
          </a:p>
        </p:txBody>
      </p:sp>
      <p:sp>
        <p:nvSpPr>
          <p:cNvPr id="3" name="Text Placeholder 2"/>
          <p:cNvSpPr>
            <a:spLocks noGrp="1"/>
          </p:cNvSpPr>
          <p:nvPr>
            <p:ph type="body" idx="1"/>
          </p:nvPr>
        </p:nvSpPr>
        <p:spPr>
          <a:xfrm>
            <a:off x="360000" y="1620000"/>
            <a:ext cx="11484000" cy="4536000"/>
          </a:xfrm>
          <a:prstGeom prst="rect">
            <a:avLst/>
          </a:prstGeom>
        </p:spPr>
        <p:txBody>
          <a:bodyPr vert="horz" lIns="0" tIns="0" rIns="0" bIns="0" rtlCol="0">
            <a:noAutofit/>
          </a:bodyPr>
          <a:lstStyle/>
          <a:p>
            <a:pPr lvl="0"/>
            <a:r>
              <a:rPr lang="en-US"/>
              <a:t>Click to add text</a:t>
            </a:r>
          </a:p>
          <a:p>
            <a:pPr lvl="1"/>
            <a:r>
              <a:rPr lang="en-US"/>
              <a:t>Second level</a:t>
            </a:r>
          </a:p>
          <a:p>
            <a:pPr lvl="4"/>
            <a:r>
              <a:rPr lang="en-US"/>
              <a:t>Third level</a:t>
            </a:r>
          </a:p>
          <a:p>
            <a:pPr lvl="3"/>
            <a:r>
              <a:rPr lang="en-US"/>
              <a:t>Fourth level</a:t>
            </a:r>
          </a:p>
          <a:p>
            <a:pPr lvl="4"/>
            <a:r>
              <a:rPr lang="en-US"/>
              <a:t>Fifth level</a:t>
            </a:r>
          </a:p>
        </p:txBody>
      </p:sp>
      <p:sp>
        <p:nvSpPr>
          <p:cNvPr id="6" name="Slide Number Placeholder 5"/>
          <p:cNvSpPr>
            <a:spLocks noGrp="1"/>
          </p:cNvSpPr>
          <p:nvPr>
            <p:ph type="sldNum" sz="quarter" idx="4"/>
          </p:nvPr>
        </p:nvSpPr>
        <p:spPr>
          <a:xfrm>
            <a:off x="11124000" y="6516000"/>
            <a:ext cx="720000" cy="180000"/>
          </a:xfrm>
          <a:prstGeom prst="rect">
            <a:avLst/>
          </a:prstGeom>
        </p:spPr>
        <p:txBody>
          <a:bodyPr vert="horz" lIns="0" tIns="0" rIns="0" bIns="0" rtlCol="0" anchor="t"/>
          <a:lstStyle>
            <a:lvl1pPr algn="r">
              <a:defRPr sz="1200">
                <a:solidFill>
                  <a:schemeClr val="tx1"/>
                </a:solidFill>
                <a:latin typeface="+mn-lt"/>
              </a:defRPr>
            </a:lvl1pPr>
          </a:lstStyle>
          <a:p>
            <a:fld id="{10A01DC5-1685-4615-8240-15192985C6A2}" type="slidenum">
              <a:rPr lang="en-AU" smtClean="0"/>
              <a:pPr/>
              <a:t>‹#›</a:t>
            </a:fld>
            <a:endParaRPr lang="en-AU"/>
          </a:p>
        </p:txBody>
      </p:sp>
    </p:spTree>
    <p:extLst>
      <p:ext uri="{BB962C8B-B14F-4D97-AF65-F5344CB8AC3E}">
        <p14:creationId xmlns:p14="http://schemas.microsoft.com/office/powerpoint/2010/main" val="4123316428"/>
      </p:ext>
    </p:extLst>
  </p:cSld>
  <p:clrMap bg1="lt1" tx1="dk1" bg2="lt2" tx2="dk2" accent1="accent1" accent2="accent2" accent3="accent3" accent4="accent4" accent5="accent5" accent6="accent6" hlink="hlink" folHlink="folHlink"/>
  <p:sldLayoutIdLst>
    <p:sldLayoutId id="2147483728" r:id="rId1"/>
    <p:sldLayoutId id="2147483731" r:id="rId2"/>
    <p:sldLayoutId id="2147483747" r:id="rId3"/>
    <p:sldLayoutId id="2147483724" r:id="rId4"/>
    <p:sldLayoutId id="2147483762" r:id="rId5"/>
    <p:sldLayoutId id="2147483723" r:id="rId6"/>
    <p:sldLayoutId id="2147483746" r:id="rId7"/>
    <p:sldLayoutId id="2147483725" r:id="rId8"/>
    <p:sldLayoutId id="2147483743" r:id="rId9"/>
    <p:sldLayoutId id="2147483744" r:id="rId10"/>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dt="0"/>
  <p:txStyles>
    <p:titleStyle>
      <a:lvl1pPr algn="l" defTabSz="914377" rtl="0" eaLnBrk="1" latinLnBrk="0" hangingPunct="1">
        <a:lnSpc>
          <a:spcPct val="90000"/>
        </a:lnSpc>
        <a:spcBef>
          <a:spcPct val="0"/>
        </a:spcBef>
        <a:buNone/>
        <a:defRPr sz="3600" kern="1200">
          <a:solidFill>
            <a:schemeClr val="tx1"/>
          </a:solidFill>
          <a:latin typeface="Arial" panose="020B0604020202020204" pitchFamily="34" charset="0"/>
          <a:ea typeface="+mj-ea"/>
          <a:cs typeface="Arial" panose="020B0604020202020204" pitchFamily="34" charset="0"/>
        </a:defRPr>
      </a:lvl1pPr>
    </p:titleStyle>
    <p:bodyStyle>
      <a:lvl1pPr marL="0" indent="0" algn="l" defTabSz="914377" rtl="0" eaLnBrk="1" latinLnBrk="0" hangingPunct="1">
        <a:lnSpc>
          <a:spcPct val="150000"/>
        </a:lnSpc>
        <a:spcBef>
          <a:spcPts val="0"/>
        </a:spcBef>
        <a:spcAft>
          <a:spcPts val="1200"/>
        </a:spcAft>
        <a:buFont typeface="Arial" panose="020B0604020202020204" pitchFamily="34" charset="0"/>
        <a:buNone/>
        <a:defRPr sz="2000" b="0" kern="1200">
          <a:solidFill>
            <a:schemeClr val="tx1"/>
          </a:solidFill>
          <a:latin typeface="Arial" panose="020B0604020202020204" pitchFamily="34" charset="0"/>
          <a:ea typeface="+mn-ea"/>
          <a:cs typeface="Arial" panose="020B0604020202020204" pitchFamily="34" charset="0"/>
        </a:defRPr>
      </a:lvl1pPr>
      <a:lvl2pPr marL="0" indent="0" algn="l" defTabSz="914377" rtl="0" eaLnBrk="1" latinLnBrk="0" hangingPunct="1">
        <a:lnSpc>
          <a:spcPct val="150000"/>
        </a:lnSpc>
        <a:spcBef>
          <a:spcPts val="0"/>
        </a:spcBef>
        <a:spcAft>
          <a:spcPts val="600"/>
        </a:spcAft>
        <a:buFont typeface="Arial" panose="020B0604020202020204" pitchFamily="34" charset="0"/>
        <a:buNone/>
        <a:defRPr sz="1800" b="0" kern="1200">
          <a:solidFill>
            <a:schemeClr val="tx1"/>
          </a:solidFill>
          <a:latin typeface="Arial" panose="020B0604020202020204" pitchFamily="34" charset="0"/>
          <a:ea typeface="+mn-ea"/>
          <a:cs typeface="Arial" panose="020B0604020202020204" pitchFamily="34" charset="0"/>
        </a:defRPr>
      </a:lvl2pPr>
      <a:lvl3pPr marL="0" indent="0" algn="l" defTabSz="914377" rtl="0" eaLnBrk="1" latinLnBrk="0" hangingPunct="1">
        <a:lnSpc>
          <a:spcPct val="150000"/>
        </a:lnSpc>
        <a:spcBef>
          <a:spcPts val="0"/>
        </a:spcBef>
        <a:spcAft>
          <a:spcPts val="600"/>
        </a:spcAft>
        <a:buFont typeface="Arial" panose="020B0604020202020204" pitchFamily="34" charset="0"/>
        <a:buNone/>
        <a:defRPr sz="1800" kern="1200">
          <a:solidFill>
            <a:schemeClr val="tx1"/>
          </a:solidFill>
          <a:latin typeface="Arial" panose="020B0604020202020204" pitchFamily="34" charset="0"/>
          <a:ea typeface="+mn-ea"/>
          <a:cs typeface="Arial" panose="020B0604020202020204" pitchFamily="34" charset="0"/>
        </a:defRPr>
      </a:lvl3pPr>
      <a:lvl4pPr marL="0" indent="-180000" algn="l" defTabSz="914377" rtl="0" eaLnBrk="1" latinLnBrk="0" hangingPunct="1">
        <a:lnSpc>
          <a:spcPct val="150000"/>
        </a:lnSpc>
        <a:spcBef>
          <a:spcPts val="0"/>
        </a:spcBef>
        <a:spcAft>
          <a:spcPts val="600"/>
        </a:spcAft>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360000" indent="-180000" algn="l" defTabSz="914377" rtl="0" eaLnBrk="1" latinLnBrk="0" hangingPunct="1">
        <a:lnSpc>
          <a:spcPct val="150000"/>
        </a:lnSpc>
        <a:spcBef>
          <a:spcPts val="0"/>
        </a:spcBef>
        <a:spcAft>
          <a:spcPts val="600"/>
        </a:spcAft>
        <a:buFont typeface="Times New Roman" panose="02020603050405020304" pitchFamily="18" charset="0"/>
        <a:buChar char="–"/>
        <a:defRPr sz="1800" kern="1200">
          <a:solidFill>
            <a:schemeClr val="tx1"/>
          </a:solidFill>
          <a:latin typeface="Arial" panose="020B0604020202020204" pitchFamily="34" charset="0"/>
          <a:ea typeface="+mn-ea"/>
          <a:cs typeface="Arial" panose="020B0604020202020204" pitchFamily="34" charset="0"/>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hyperlink" Target="https://youtu.be/YC0bvIxR6t4?si=b8RLfpdg4X1X2PaF" TargetMode="External"/><Relationship Id="rId2" Type="http://schemas.openxmlformats.org/officeDocument/2006/relationships/notesSlide" Target="../notesSlides/notesSlide10.xml"/><Relationship Id="rId1" Type="http://schemas.openxmlformats.org/officeDocument/2006/relationships/slideLayout" Target="../slideLayouts/slideLayout5.xml"/><Relationship Id="rId5" Type="http://schemas.openxmlformats.org/officeDocument/2006/relationships/image" Target="../media/image10.png"/><Relationship Id="rId4" Type="http://schemas.openxmlformats.org/officeDocument/2006/relationships/image" Target="../media/image9.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hyperlink" Target="https://scikit-learn.org/stable/" TargetMode="External"/><Relationship Id="rId2" Type="http://schemas.openxmlformats.org/officeDocument/2006/relationships/slideLayout" Target="../slideLayouts/slideLayout4.xml"/><Relationship Id="rId1" Type="http://schemas.openxmlformats.org/officeDocument/2006/relationships/themeOverride" Target="../theme/themeOverride1.xml"/></Relationships>
</file>

<file path=ppt/slides/_rels/slide14.xml.rels><?xml version="1.0" encoding="UTF-8" standalone="yes"?>
<Relationships xmlns="http://schemas.openxmlformats.org/package/2006/relationships"><Relationship Id="rId3" Type="http://schemas.openxmlformats.org/officeDocument/2006/relationships/hyperlink" Target="https://numpy.org/" TargetMode="External"/><Relationship Id="rId2" Type="http://schemas.openxmlformats.org/officeDocument/2006/relationships/slideLayout" Target="../slideLayouts/slideLayout4.xml"/><Relationship Id="rId1" Type="http://schemas.openxmlformats.org/officeDocument/2006/relationships/themeOverride" Target="../theme/themeOverride2.xml"/><Relationship Id="rId5" Type="http://schemas.openxmlformats.org/officeDocument/2006/relationships/hyperlink" Target="https://matplotlib.org/" TargetMode="External"/><Relationship Id="rId4" Type="http://schemas.openxmlformats.org/officeDocument/2006/relationships/hyperlink" Target="https://pandas.pydata.org/" TargetMode="External"/></Relationships>
</file>

<file path=ppt/slides/_rels/slide15.xml.rels><?xml version="1.0" encoding="UTF-8" standalone="yes"?>
<Relationships xmlns="http://schemas.openxmlformats.org/package/2006/relationships"><Relationship Id="rId2" Type="http://schemas.openxmlformats.org/officeDocument/2006/relationships/hyperlink" Target="https://curriculum.nsw.edu.au/learning-areas/tas/software-engineering-11-12-2022/content/year-11/fac3c86ce1" TargetMode="Externa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hyperlink" Target="https://builtin.com/data-science/ols-regression" TargetMode="External"/><Relationship Id="rId2" Type="http://schemas.openxmlformats.org/officeDocument/2006/relationships/hyperlink" Target="https://www.ibm.com/think/topics/linear-regression" TargetMode="Externa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8" Type="http://schemas.openxmlformats.org/officeDocument/2006/relationships/hyperlink" Target="https://github.com/TempeHS/Machine_Learning_OOP_Implementation_Examples/blob/main/examples/5.OOP_Neural_Network_Simple.ipynb" TargetMode="External"/><Relationship Id="rId3" Type="http://schemas.openxmlformats.org/officeDocument/2006/relationships/hyperlink" Target="https://github.com/TempeHS/Machine_Learning_OOP_Implementation_Examples/blob/main/examples/1.OOP_Single_Feature_Linear_Regression.ipynb" TargetMode="External"/><Relationship Id="rId7" Type="http://schemas.openxmlformats.org/officeDocument/2006/relationships/hyperlink" Target="https://github.com/TempeHS/Machine_Learning_OOP_Implementation_Examples/blob/main/examples/5.OOP_KNN.ipynb" TargetMode="External"/><Relationship Id="rId2" Type="http://schemas.openxmlformats.org/officeDocument/2006/relationships/hyperlink" Target="https://github.com/TempeHS/Machine_Learning_OOP_Implementation_Examples" TargetMode="External"/><Relationship Id="rId1" Type="http://schemas.openxmlformats.org/officeDocument/2006/relationships/slideLayout" Target="../slideLayouts/slideLayout4.xml"/><Relationship Id="rId6" Type="http://schemas.openxmlformats.org/officeDocument/2006/relationships/hyperlink" Target="https://github.com/TempeHS/Machine_Learning_OOP_Implementation_Examples/blob/main/examples/4.OOP_Logistic_Regression.ipynb" TargetMode="External"/><Relationship Id="rId5" Type="http://schemas.openxmlformats.org/officeDocument/2006/relationships/hyperlink" Target="https://github.com/TempeHS/Machine_Learning_OOP_Implementation_Examples/blob/main/examples/3.OOP_Polynomial_Liner_Regression.ipynb" TargetMode="External"/><Relationship Id="rId10" Type="http://schemas.openxmlformats.org/officeDocument/2006/relationships/hyperlink" Target="https://github.com/TempeHS/Machine_Learning_OOP_Implementation_Examples/blob/main/examples/7.OPP_Decision_Trees.ipynb" TargetMode="External"/><Relationship Id="rId4" Type="http://schemas.openxmlformats.org/officeDocument/2006/relationships/hyperlink" Target="https://github.com/TempeHS/Machine_Learning_OOP_Implementation_Examples/blob/main/examples/2.OOP_Multi_Feature_Linear_Regression.ipynb" TargetMode="External"/><Relationship Id="rId9" Type="http://schemas.openxmlformats.org/officeDocument/2006/relationships/hyperlink" Target="https://github.com/TempeHS/Machine_Learning_OOP_Implementation_Examples/blob/main/examples/6.OOP_Neural_Network_Adv.ipynb" TargetMode="External"/></Relationships>
</file>

<file path=ppt/slides/_rels/slide18.xml.rels><?xml version="1.0" encoding="UTF-8" standalone="yes"?>
<Relationships xmlns="http://schemas.openxmlformats.org/package/2006/relationships"><Relationship Id="rId8" Type="http://schemas.openxmlformats.org/officeDocument/2006/relationships/hyperlink" Target="https://curriculum.nsw.edu.au/learning-areas/tas/software-engineering-11-12-2022/content/year-12/fa039e749d?show=advice" TargetMode="External"/><Relationship Id="rId3" Type="http://schemas.openxmlformats.org/officeDocument/2006/relationships/hyperlink" Target="https://educationstandards.nsw.edu.au/wps/portal/nesa/mini-footer/copyright" TargetMode="External"/><Relationship Id="rId7" Type="http://schemas.openxmlformats.org/officeDocument/2006/relationships/hyperlink" Target="https://curriculum.nsw.edu.au/learning-areas/tas/software-engineering-11-12-2022/overview#software-engineering-course-specifications-software_engineering_11_12_2022" TargetMode="External"/><Relationship Id="rId12" Type="http://schemas.openxmlformats.org/officeDocument/2006/relationships/hyperlink" Target="https://youtu.be/YC0bvIxR6t4?si=b8RLfpdg4X1X2PaF" TargetMode="External"/><Relationship Id="rId2" Type="http://schemas.openxmlformats.org/officeDocument/2006/relationships/notesSlide" Target="../notesSlides/notesSlide11.xml"/><Relationship Id="rId1" Type="http://schemas.openxmlformats.org/officeDocument/2006/relationships/slideLayout" Target="../slideLayouts/slideLayout9.xml"/><Relationship Id="rId6" Type="http://schemas.openxmlformats.org/officeDocument/2006/relationships/hyperlink" Target="https://curriculum.nsw.edu.au/learning-areas/tas/software-engineering-11-12-2022/overview" TargetMode="External"/><Relationship Id="rId11" Type="http://schemas.openxmlformats.org/officeDocument/2006/relationships/hyperlink" Target="https://www.desmos.com/calculator/pkxnkzztei" TargetMode="External"/><Relationship Id="rId5" Type="http://schemas.openxmlformats.org/officeDocument/2006/relationships/hyperlink" Target="https://curriculum.nsw.edu.au/" TargetMode="External"/><Relationship Id="rId10" Type="http://schemas.openxmlformats.org/officeDocument/2006/relationships/hyperlink" Target="https://github.com/TempeHS/Machine_Learning_OOP_Implementation_Examples" TargetMode="External"/><Relationship Id="rId4" Type="http://schemas.openxmlformats.org/officeDocument/2006/relationships/hyperlink" Target="https://educationstandards.nsw.edu.au/wps/portal/nesa/home" TargetMode="External"/><Relationship Id="rId9" Type="http://schemas.openxmlformats.org/officeDocument/2006/relationships/hyperlink" Target="https://fam.hsconline.nesa.nsw.edu.au/" TargetMode="External"/></Relationships>
</file>

<file path=ppt/slides/_rels/slide19.xml.rels><?xml version="1.0" encoding="UTF-8" standalone="yes"?>
<Relationships xmlns="http://schemas.openxmlformats.org/package/2006/relationships"><Relationship Id="rId3" Type="http://schemas.openxmlformats.org/officeDocument/2006/relationships/hyperlink" Target="https://creativecommons.org/licenses/by/4.0/" TargetMode="External"/><Relationship Id="rId2" Type="http://schemas.openxmlformats.org/officeDocument/2006/relationships/notesSlide" Target="../notesSlides/notesSlide12.xml"/><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hyperlink" Target="https://link.springer.com/chapter/10.1007/978-0-585-25657-3_1" TargetMode="External"/><Relationship Id="rId2" Type="http://schemas.openxmlformats.org/officeDocument/2006/relationships/notesSlide" Target="../notesSlides/notesSlide7.xml"/><Relationship Id="rId1" Type="http://schemas.openxmlformats.org/officeDocument/2006/relationships/slideLayout" Target="../slideLayouts/slideLayout5.xml"/><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D998069-8808-F7B7-147A-0D45AF051C4E}"/>
              </a:ext>
            </a:extLst>
          </p:cNvPr>
          <p:cNvSpPr>
            <a:spLocks noGrp="1"/>
          </p:cNvSpPr>
          <p:nvPr>
            <p:ph type="title"/>
          </p:nvPr>
        </p:nvSpPr>
        <p:spPr/>
        <p:txBody>
          <a:bodyPr/>
          <a:lstStyle/>
          <a:p>
            <a:r>
              <a:rPr lang="en-AU" dirty="0"/>
              <a:t>Instructions for use</a:t>
            </a:r>
          </a:p>
        </p:txBody>
      </p:sp>
      <p:sp>
        <p:nvSpPr>
          <p:cNvPr id="7" name="Picture Placeholder 6">
            <a:extLst>
              <a:ext uri="{FF2B5EF4-FFF2-40B4-BE49-F238E27FC236}">
                <a16:creationId xmlns:a16="http://schemas.microsoft.com/office/drawing/2014/main" id="{41E659CE-3503-CAAB-868D-643BC7328B29}"/>
              </a:ext>
            </a:extLst>
          </p:cNvPr>
          <p:cNvSpPr>
            <a:spLocks noGrp="1"/>
          </p:cNvSpPr>
          <p:nvPr>
            <p:ph type="pic" sz="quarter" idx="13"/>
          </p:nvPr>
        </p:nvSpPr>
        <p:spPr>
          <a:xfrm>
            <a:off x="354000" y="1931625"/>
            <a:ext cx="11483999" cy="4262141"/>
          </a:xfrm>
        </p:spPr>
        <p:txBody>
          <a:bodyPr/>
          <a:lstStyle/>
          <a:p>
            <a:pPr marL="342900" indent="-342900">
              <a:spcAft>
                <a:spcPts val="600"/>
              </a:spcAft>
              <a:buFont typeface="Arial"/>
              <a:buChar char="•"/>
            </a:pPr>
            <a:r>
              <a:rPr lang="en-AU" sz="1800" dirty="0">
                <a:ea typeface="+mn-lt"/>
              </a:rPr>
              <a:t>This resource is not a teaching and learning program. It should be used in conjunction with the program and teacher resource </a:t>
            </a:r>
            <a:r>
              <a:rPr lang="en-AU" sz="1800" b="1" dirty="0">
                <a:ea typeface="+mn-lt"/>
              </a:rPr>
              <a:t>Software Engineering 11–12 – Software automation. </a:t>
            </a:r>
          </a:p>
          <a:p>
            <a:pPr marL="342900" indent="-342900">
              <a:spcAft>
                <a:spcPts val="600"/>
              </a:spcAft>
              <a:buFont typeface="Arial"/>
              <a:buChar char="•"/>
            </a:pPr>
            <a:r>
              <a:rPr lang="en-AU" sz="1800" dirty="0">
                <a:solidFill>
                  <a:srgbClr val="22272B"/>
                </a:solidFill>
              </a:rPr>
              <a:t>Classroom teachers are encouraged to </a:t>
            </a:r>
            <a:r>
              <a:rPr lang="en-AU" sz="1800" b="1" dirty="0">
                <a:solidFill>
                  <a:srgbClr val="22272B"/>
                </a:solidFill>
              </a:rPr>
              <a:t>add and adapt</a:t>
            </a:r>
            <a:r>
              <a:rPr lang="en-AU" sz="1800" dirty="0">
                <a:solidFill>
                  <a:srgbClr val="22272B"/>
                </a:solidFill>
              </a:rPr>
              <a:t> slides as required to meet the needs of their students.</a:t>
            </a:r>
          </a:p>
          <a:p>
            <a:pPr marL="342900" indent="-342900">
              <a:lnSpc>
                <a:spcPct val="150000"/>
              </a:lnSpc>
              <a:spcAft>
                <a:spcPts val="600"/>
              </a:spcAft>
              <a:buFont typeface="Arial"/>
              <a:buChar char="•"/>
            </a:pPr>
            <a:r>
              <a:rPr lang="en-AU" sz="1800" dirty="0">
                <a:solidFill>
                  <a:srgbClr val="22272B"/>
                </a:solidFill>
              </a:rPr>
              <a:t>Save a copy of the file to make changes to the slide deck. Go to </a:t>
            </a:r>
            <a:r>
              <a:rPr lang="en-AU" sz="1800" b="1" dirty="0">
                <a:solidFill>
                  <a:srgbClr val="22272B"/>
                </a:solidFill>
              </a:rPr>
              <a:t>File</a:t>
            </a:r>
            <a:r>
              <a:rPr lang="en-AU" sz="1800" dirty="0">
                <a:solidFill>
                  <a:srgbClr val="22272B"/>
                </a:solidFill>
              </a:rPr>
              <a:t> &gt; </a:t>
            </a:r>
            <a:r>
              <a:rPr lang="en-AU" sz="1800" b="1" dirty="0">
                <a:solidFill>
                  <a:srgbClr val="22272B"/>
                </a:solidFill>
              </a:rPr>
              <a:t>Download a Copy </a:t>
            </a:r>
            <a:r>
              <a:rPr lang="en-AU" sz="1800" dirty="0">
                <a:solidFill>
                  <a:srgbClr val="22272B"/>
                </a:solidFill>
              </a:rPr>
              <a:t>(this downloads a copy to the computer to edit in the PowerPoint app).</a:t>
            </a:r>
          </a:p>
          <a:p>
            <a:pPr marL="342900" indent="-342900">
              <a:lnSpc>
                <a:spcPct val="150000"/>
              </a:lnSpc>
              <a:spcAft>
                <a:spcPts val="600"/>
              </a:spcAft>
              <a:buFont typeface="Arial"/>
              <a:buChar char="•"/>
            </a:pPr>
            <a:r>
              <a:rPr lang="en-AU" sz="1800" dirty="0">
                <a:solidFill>
                  <a:srgbClr val="22272B"/>
                </a:solidFill>
              </a:rPr>
              <a:t>To convert the PowerPoint to Google Slides</a:t>
            </a:r>
          </a:p>
          <a:p>
            <a:pPr marL="913765" lvl="1" indent="-457200">
              <a:lnSpc>
                <a:spcPct val="150000"/>
              </a:lnSpc>
              <a:buFont typeface="+mj-lt"/>
              <a:buAutoNum type="arabicPeriod"/>
            </a:pPr>
            <a:r>
              <a:rPr lang="en-AU" dirty="0">
                <a:solidFill>
                  <a:srgbClr val="22272B"/>
                </a:solidFill>
              </a:rPr>
              <a:t>Upload the file into Google Drive and open it.</a:t>
            </a:r>
          </a:p>
          <a:p>
            <a:pPr marL="913765" lvl="1" indent="-457200">
              <a:lnSpc>
                <a:spcPct val="150000"/>
              </a:lnSpc>
              <a:buFont typeface="+mj-lt"/>
              <a:buAutoNum type="arabicPeriod"/>
            </a:pPr>
            <a:r>
              <a:rPr lang="en-AU" dirty="0">
                <a:solidFill>
                  <a:srgbClr val="22272B"/>
                </a:solidFill>
              </a:rPr>
              <a:t>Go to </a:t>
            </a:r>
            <a:r>
              <a:rPr lang="en-AU" b="1" dirty="0">
                <a:solidFill>
                  <a:srgbClr val="22272B"/>
                </a:solidFill>
              </a:rPr>
              <a:t>File</a:t>
            </a:r>
            <a:r>
              <a:rPr lang="en-AU" dirty="0">
                <a:solidFill>
                  <a:srgbClr val="22272B"/>
                </a:solidFill>
              </a:rPr>
              <a:t> &gt; </a:t>
            </a:r>
            <a:r>
              <a:rPr lang="en-AU" b="1" dirty="0">
                <a:solidFill>
                  <a:srgbClr val="22272B"/>
                </a:solidFill>
              </a:rPr>
              <a:t>Save as </a:t>
            </a:r>
            <a:r>
              <a:rPr lang="en-AU" dirty="0">
                <a:solidFill>
                  <a:srgbClr val="22272B"/>
                </a:solidFill>
              </a:rPr>
              <a:t>Google Slides.</a:t>
            </a:r>
          </a:p>
          <a:p>
            <a:pPr marL="456565" lvl="1">
              <a:lnSpc>
                <a:spcPct val="150000"/>
              </a:lnSpc>
            </a:pPr>
            <a:r>
              <a:rPr lang="en-AU" dirty="0">
                <a:solidFill>
                  <a:srgbClr val="22272B"/>
                </a:solidFill>
              </a:rPr>
              <a:t>(Note: conversion may cause formatting changes in the slides.)</a:t>
            </a:r>
          </a:p>
        </p:txBody>
      </p:sp>
      <p:sp>
        <p:nvSpPr>
          <p:cNvPr id="2" name="Slide Number Placeholder 1">
            <a:extLst>
              <a:ext uri="{FF2B5EF4-FFF2-40B4-BE49-F238E27FC236}">
                <a16:creationId xmlns:a16="http://schemas.microsoft.com/office/drawing/2014/main" id="{CD087911-6789-4356-F538-4C4ABF1219E6}"/>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latin typeface="Arial" panose="020B0604020202020204" pitchFamily="34" charset="0"/>
                <a:cs typeface="Arial" panose="020B0604020202020204" pitchFamily="34" charset="0"/>
              </a:rPr>
              <a:t>1</a:t>
            </a:fld>
            <a:endParaRPr lang="en-AU">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770601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A407A33-8131-6141-077D-EE88B71640A7}"/>
              </a:ext>
            </a:extLst>
          </p:cNvPr>
          <p:cNvSpPr>
            <a:spLocks noGrp="1"/>
          </p:cNvSpPr>
          <p:nvPr>
            <p:ph type="title"/>
          </p:nvPr>
        </p:nvSpPr>
        <p:spPr/>
        <p:txBody>
          <a:bodyPr/>
          <a:lstStyle/>
          <a:p>
            <a:r>
              <a:rPr lang="en-AU" sz="3600" dirty="0">
                <a:latin typeface="+mj-lt"/>
              </a:rPr>
              <a:t>What is a regression algorithm? (2)</a:t>
            </a:r>
            <a:endParaRPr lang="en-AU" dirty="0">
              <a:latin typeface="+mj-lt"/>
            </a:endParaRPr>
          </a:p>
        </p:txBody>
      </p:sp>
      <p:sp>
        <p:nvSpPr>
          <p:cNvPr id="4" name="Text Placeholder 3">
            <a:extLst>
              <a:ext uri="{FF2B5EF4-FFF2-40B4-BE49-F238E27FC236}">
                <a16:creationId xmlns:a16="http://schemas.microsoft.com/office/drawing/2014/main" id="{68197E4C-BDA9-19D0-C9DA-FF1BB5C76F76}"/>
              </a:ext>
            </a:extLst>
          </p:cNvPr>
          <p:cNvSpPr>
            <a:spLocks noGrp="1"/>
          </p:cNvSpPr>
          <p:nvPr>
            <p:ph type="body" sz="quarter" idx="18"/>
          </p:nvPr>
        </p:nvSpPr>
        <p:spPr/>
        <p:txBody>
          <a:bodyPr/>
          <a:lstStyle/>
          <a:p>
            <a:r>
              <a:rPr lang="en-AU" kern="0" dirty="0">
                <a:latin typeface="+mj-lt"/>
              </a:rPr>
              <a:t>How do they work?</a:t>
            </a:r>
            <a:endParaRPr lang="en-AU" dirty="0">
              <a:latin typeface="+mj-lt"/>
            </a:endParaRPr>
          </a:p>
        </p:txBody>
      </p:sp>
      <p:sp>
        <p:nvSpPr>
          <p:cNvPr id="5" name="Text Placeholder 4">
            <a:extLst>
              <a:ext uri="{FF2B5EF4-FFF2-40B4-BE49-F238E27FC236}">
                <a16:creationId xmlns:a16="http://schemas.microsoft.com/office/drawing/2014/main" id="{60DB4536-C899-38B3-9875-AEA6B788C5CB}"/>
              </a:ext>
            </a:extLst>
          </p:cNvPr>
          <p:cNvSpPr>
            <a:spLocks noGrp="1"/>
          </p:cNvSpPr>
          <p:nvPr>
            <p:ph type="body" sz="quarter" idx="17"/>
          </p:nvPr>
        </p:nvSpPr>
        <p:spPr/>
        <p:txBody>
          <a:bodyPr/>
          <a:lstStyle/>
          <a:p>
            <a:r>
              <a:rPr lang="en-AU" sz="1800" dirty="0">
                <a:latin typeface="+mj-lt"/>
              </a:rPr>
              <a:t>The main goal of regression algorithms is to predict the value of the dependent variable based on the independent variables.</a:t>
            </a:r>
          </a:p>
          <a:p>
            <a:r>
              <a:rPr lang="en-AU" sz="1800" dirty="0">
                <a:latin typeface="+mj-lt"/>
              </a:rPr>
              <a:t>They do this by fitting a line or curve (in the case of linear regression, it's a straight line) through the data points in such a way that it best represents the relationship between the variables.</a:t>
            </a:r>
          </a:p>
        </p:txBody>
      </p:sp>
      <p:sp>
        <p:nvSpPr>
          <p:cNvPr id="2" name="Slide Number Placeholder 1">
            <a:extLst>
              <a:ext uri="{FF2B5EF4-FFF2-40B4-BE49-F238E27FC236}">
                <a16:creationId xmlns:a16="http://schemas.microsoft.com/office/drawing/2014/main" id="{D17F0DAF-00EA-C041-D51C-7BBC8AD42389}"/>
              </a:ext>
            </a:extLst>
          </p:cNvPr>
          <p:cNvSpPr>
            <a:spLocks noGrp="1"/>
          </p:cNvSpPr>
          <p:nvPr>
            <p:ph type="sldNum" sz="quarter" idx="12"/>
          </p:nvPr>
        </p:nvSpPr>
        <p:spPr/>
        <p:txBody>
          <a:bodyPr/>
          <a:lstStyle/>
          <a:p>
            <a:fld id="{10A01DC5-1685-4615-8240-15192985C6A2}" type="slidenum">
              <a:rPr lang="en-AU" smtClean="0">
                <a:latin typeface="+mj-lt"/>
              </a:rPr>
              <a:t>10</a:t>
            </a:fld>
            <a:endParaRPr lang="en-AU" dirty="0">
              <a:latin typeface="+mj-lt"/>
            </a:endParaRPr>
          </a:p>
        </p:txBody>
      </p:sp>
    </p:spTree>
    <p:extLst>
      <p:ext uri="{BB962C8B-B14F-4D97-AF65-F5344CB8AC3E}">
        <p14:creationId xmlns:p14="http://schemas.microsoft.com/office/powerpoint/2010/main" val="36063274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2">
            <a:extLst>
              <a:ext uri="{FF2B5EF4-FFF2-40B4-BE49-F238E27FC236}">
                <a16:creationId xmlns:a16="http://schemas.microsoft.com/office/drawing/2014/main" id="{4539269E-B56F-720B-6ADB-E1EA0B46E8F7}"/>
              </a:ext>
            </a:extLst>
          </p:cNvPr>
          <p:cNvSpPr>
            <a:spLocks noGrp="1"/>
          </p:cNvSpPr>
          <p:nvPr>
            <p:ph type="title"/>
          </p:nvPr>
        </p:nvSpPr>
        <p:spPr/>
        <p:txBody>
          <a:bodyPr/>
          <a:lstStyle/>
          <a:p>
            <a:r>
              <a:rPr lang="en-US" sz="3600" b="0" dirty="0">
                <a:latin typeface="+mj-lt"/>
                <a:cs typeface="Arial" panose="020B0604020202020204" pitchFamily="34" charset="0"/>
              </a:rPr>
              <a:t>Linear Regression</a:t>
            </a:r>
            <a:endParaRPr lang="en-US" dirty="0">
              <a:latin typeface="+mj-lt"/>
            </a:endParaRPr>
          </a:p>
        </p:txBody>
      </p:sp>
      <p:sp>
        <p:nvSpPr>
          <p:cNvPr id="15" name="Text Placeholder 3">
            <a:extLst>
              <a:ext uri="{FF2B5EF4-FFF2-40B4-BE49-F238E27FC236}">
                <a16:creationId xmlns:a16="http://schemas.microsoft.com/office/drawing/2014/main" id="{2F649D76-B167-8290-3C03-02849FED6EA8}"/>
              </a:ext>
            </a:extLst>
          </p:cNvPr>
          <p:cNvSpPr>
            <a:spLocks noGrp="1"/>
          </p:cNvSpPr>
          <p:nvPr>
            <p:ph type="body" sz="quarter" idx="18"/>
          </p:nvPr>
        </p:nvSpPr>
        <p:spPr/>
        <p:txBody>
          <a:bodyPr/>
          <a:lstStyle/>
          <a:p>
            <a:r>
              <a:rPr lang="en-US" sz="2000" b="0" dirty="0">
                <a:latin typeface="+mj-lt"/>
                <a:cs typeface="Arial" panose="020B0604020202020204" pitchFamily="34" charset="0"/>
              </a:rPr>
              <a:t>Example in Desmos</a:t>
            </a:r>
          </a:p>
        </p:txBody>
      </p:sp>
      <p:sp>
        <p:nvSpPr>
          <p:cNvPr id="11" name="Content Placeholder 10">
            <a:extLst>
              <a:ext uri="{FF2B5EF4-FFF2-40B4-BE49-F238E27FC236}">
                <a16:creationId xmlns:a16="http://schemas.microsoft.com/office/drawing/2014/main" id="{FE32CD48-7279-4226-0058-407D8C0F86DE}"/>
              </a:ext>
            </a:extLst>
          </p:cNvPr>
          <p:cNvSpPr>
            <a:spLocks noGrp="1"/>
          </p:cNvSpPr>
          <p:nvPr>
            <p:ph sz="quarter" idx="19"/>
          </p:nvPr>
        </p:nvSpPr>
        <p:spPr>
          <a:xfrm>
            <a:off x="359999" y="1995207"/>
            <a:ext cx="3421169" cy="3363871"/>
          </a:xfrm>
        </p:spPr>
        <p:txBody>
          <a:bodyPr/>
          <a:lstStyle/>
          <a:p>
            <a:r>
              <a:rPr lang="en-AU" sz="1800" i="0" dirty="0">
                <a:solidFill>
                  <a:srgbClr val="0F0F0F"/>
                </a:solidFill>
                <a:effectLst/>
                <a:latin typeface="+mj-lt"/>
                <a:cs typeface="Arial" panose="020B0604020202020204" pitchFamily="34" charset="0"/>
              </a:rPr>
              <a:t>Extension – Watch the video</a:t>
            </a:r>
          </a:p>
          <a:p>
            <a:r>
              <a:rPr lang="en-AU" sz="1800" i="0" dirty="0">
                <a:solidFill>
                  <a:srgbClr val="0F0F0F"/>
                </a:solidFill>
                <a:effectLst/>
                <a:latin typeface="+mj-lt"/>
                <a:cs typeface="Arial" panose="020B0604020202020204" pitchFamily="34" charset="0"/>
                <a:hlinkClick r:id="rId3"/>
              </a:rPr>
              <a:t>How to Calculate a Simple Linear Regression by Hand</a:t>
            </a:r>
            <a:endParaRPr lang="en-AU" sz="1800" i="0" dirty="0">
              <a:solidFill>
                <a:srgbClr val="0F0F0F"/>
              </a:solidFill>
              <a:effectLst/>
              <a:latin typeface="+mj-lt"/>
              <a:cs typeface="Arial" panose="020B0604020202020204" pitchFamily="34" charset="0"/>
            </a:endParaRPr>
          </a:p>
          <a:p>
            <a:endParaRPr lang="en-AU" sz="1800" dirty="0">
              <a:solidFill>
                <a:srgbClr val="0F0F0F"/>
              </a:solidFill>
              <a:latin typeface="+mj-lt"/>
            </a:endParaRPr>
          </a:p>
          <a:p>
            <a:r>
              <a:rPr lang="en-AU" sz="1800" dirty="0">
                <a:solidFill>
                  <a:srgbClr val="0F0F0F"/>
                </a:solidFill>
                <a:latin typeface="+mj-lt"/>
              </a:rPr>
              <a:t>U</a:t>
            </a:r>
            <a:r>
              <a:rPr lang="en-AU" sz="1800" i="0" dirty="0">
                <a:solidFill>
                  <a:srgbClr val="0F0F0F"/>
                </a:solidFill>
                <a:effectLst/>
                <a:latin typeface="+mj-lt"/>
                <a:cs typeface="Arial" panose="020B0604020202020204" pitchFamily="34" charset="0"/>
              </a:rPr>
              <a:t>se the data sets provided by the Course Specifications and</a:t>
            </a:r>
            <a:r>
              <a:rPr lang="en-AU" sz="1800" dirty="0">
                <a:solidFill>
                  <a:srgbClr val="0F0F0F"/>
                </a:solidFill>
                <a:latin typeface="+mj-lt"/>
                <a:cs typeface="Arial" panose="020B0604020202020204" pitchFamily="34" charset="0"/>
              </a:rPr>
              <a:t> confirm their results.</a:t>
            </a:r>
            <a:endParaRPr lang="en-AU" sz="1800" dirty="0">
              <a:latin typeface="+mj-lt"/>
              <a:cs typeface="Arial" panose="020B0604020202020204" pitchFamily="34" charset="0"/>
            </a:endParaRPr>
          </a:p>
        </p:txBody>
      </p:sp>
      <p:sp>
        <p:nvSpPr>
          <p:cNvPr id="3" name="Content Placeholder 10">
            <a:extLst>
              <a:ext uri="{FF2B5EF4-FFF2-40B4-BE49-F238E27FC236}">
                <a16:creationId xmlns:a16="http://schemas.microsoft.com/office/drawing/2014/main" id="{47E8A04A-A03B-C2BA-EF79-79275A7D1279}"/>
              </a:ext>
            </a:extLst>
          </p:cNvPr>
          <p:cNvSpPr txBox="1">
            <a:spLocks/>
          </p:cNvSpPr>
          <p:nvPr/>
        </p:nvSpPr>
        <p:spPr>
          <a:xfrm>
            <a:off x="4402740" y="1078103"/>
            <a:ext cx="2734876" cy="263030"/>
          </a:xfrm>
          <a:prstGeom prst="rect">
            <a:avLst/>
          </a:prstGeom>
        </p:spPr>
        <p:txBody>
          <a:bodyPr vert="horz" lIns="0" tIns="0" rIns="0" bIns="0" rtlCol="0">
            <a:noAutofit/>
          </a:bodyPr>
          <a:lstStyle>
            <a:lvl1pPr marL="0" indent="0" algn="l" defTabSz="914377" rtl="0" eaLnBrk="1" latinLnBrk="0" hangingPunct="1">
              <a:lnSpc>
                <a:spcPct val="150000"/>
              </a:lnSpc>
              <a:spcBef>
                <a:spcPts val="0"/>
              </a:spcBef>
              <a:spcAft>
                <a:spcPts val="1200"/>
              </a:spcAft>
              <a:buFont typeface="Arial" panose="020B0604020202020204" pitchFamily="34" charset="0"/>
              <a:buNone/>
              <a:defRPr sz="2000" b="0" kern="1200">
                <a:solidFill>
                  <a:schemeClr val="tx1"/>
                </a:solidFill>
                <a:latin typeface="Arial" panose="020B0604020202020204" pitchFamily="34" charset="0"/>
                <a:ea typeface="+mn-ea"/>
                <a:cs typeface="Arial" panose="020B0604020202020204" pitchFamily="34" charset="0"/>
              </a:defRPr>
            </a:lvl1pPr>
            <a:lvl2pPr marL="0" indent="0" algn="l" defTabSz="914377" rtl="0" eaLnBrk="1" latinLnBrk="0" hangingPunct="1">
              <a:lnSpc>
                <a:spcPct val="150000"/>
              </a:lnSpc>
              <a:spcBef>
                <a:spcPts val="0"/>
              </a:spcBef>
              <a:spcAft>
                <a:spcPts val="600"/>
              </a:spcAft>
              <a:buFont typeface="Arial" panose="020B0604020202020204" pitchFamily="34" charset="0"/>
              <a:buNone/>
              <a:defRPr sz="1800" b="0" kern="1200">
                <a:solidFill>
                  <a:schemeClr val="tx1"/>
                </a:solidFill>
                <a:latin typeface="Arial" panose="020B0604020202020204" pitchFamily="34" charset="0"/>
                <a:ea typeface="+mn-ea"/>
                <a:cs typeface="Arial" panose="020B0604020202020204" pitchFamily="34" charset="0"/>
              </a:defRPr>
            </a:lvl2pPr>
            <a:lvl3pPr marL="0" indent="0" algn="l" defTabSz="914377" rtl="0" eaLnBrk="1" latinLnBrk="0" hangingPunct="1">
              <a:lnSpc>
                <a:spcPct val="150000"/>
              </a:lnSpc>
              <a:spcBef>
                <a:spcPts val="0"/>
              </a:spcBef>
              <a:spcAft>
                <a:spcPts val="600"/>
              </a:spcAft>
              <a:buFont typeface="Arial" panose="020B0604020202020204" pitchFamily="34" charset="0"/>
              <a:buNone/>
              <a:defRPr sz="1800" kern="1200">
                <a:solidFill>
                  <a:schemeClr val="tx1"/>
                </a:solidFill>
                <a:latin typeface="Arial" panose="020B0604020202020204" pitchFamily="34" charset="0"/>
                <a:ea typeface="+mn-ea"/>
                <a:cs typeface="Arial" panose="020B0604020202020204" pitchFamily="34" charset="0"/>
              </a:defRPr>
            </a:lvl3pPr>
            <a:lvl4pPr marL="0" indent="-180000" algn="l" defTabSz="914377" rtl="0" eaLnBrk="1" latinLnBrk="0" hangingPunct="1">
              <a:lnSpc>
                <a:spcPct val="150000"/>
              </a:lnSpc>
              <a:spcBef>
                <a:spcPts val="0"/>
              </a:spcBef>
              <a:spcAft>
                <a:spcPts val="600"/>
              </a:spcAft>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360000" indent="-180000" algn="l" defTabSz="914377" rtl="0" eaLnBrk="1" latinLnBrk="0" hangingPunct="1">
              <a:lnSpc>
                <a:spcPct val="150000"/>
              </a:lnSpc>
              <a:spcBef>
                <a:spcPts val="0"/>
              </a:spcBef>
              <a:spcAft>
                <a:spcPts val="600"/>
              </a:spcAft>
              <a:buFont typeface="Times New Roman" panose="02020603050405020304" pitchFamily="18" charset="0"/>
              <a:buChar char="–"/>
              <a:defRPr sz="1800" kern="1200">
                <a:solidFill>
                  <a:schemeClr val="tx1"/>
                </a:solidFill>
                <a:latin typeface="Arial" panose="020B0604020202020204" pitchFamily="34" charset="0"/>
                <a:ea typeface="+mn-ea"/>
                <a:cs typeface="Arial" panose="020B0604020202020204" pitchFamily="34" charset="0"/>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AU" sz="1400" dirty="0">
                <a:solidFill>
                  <a:srgbClr val="0F0F0F"/>
                </a:solidFill>
                <a:latin typeface="+mj-lt"/>
              </a:rPr>
              <a:t>Insert your data in the table below</a:t>
            </a:r>
          </a:p>
        </p:txBody>
      </p:sp>
      <p:pic>
        <p:nvPicPr>
          <p:cNvPr id="6" name="Picture 5" descr="x and y data from the Software engineering course specifications used to graph the linear regression in desmos">
            <a:extLst>
              <a:ext uri="{FF2B5EF4-FFF2-40B4-BE49-F238E27FC236}">
                <a16:creationId xmlns:a16="http://schemas.microsoft.com/office/drawing/2014/main" id="{FA3EF7C2-1C09-C52F-C666-E64647008CF6}"/>
              </a:ext>
            </a:extLst>
          </p:cNvPr>
          <p:cNvPicPr>
            <a:picLocks noChangeAspect="1"/>
          </p:cNvPicPr>
          <p:nvPr/>
        </p:nvPicPr>
        <p:blipFill>
          <a:blip r:embed="rId4" cstate="screen">
            <a:extLst>
              <a:ext uri="{28A0092B-C50C-407E-A947-70E740481C1C}">
                <a14:useLocalDpi xmlns:a14="http://schemas.microsoft.com/office/drawing/2010/main"/>
              </a:ext>
            </a:extLst>
          </a:blip>
          <a:srcRect t="8041"/>
          <a:stretch/>
        </p:blipFill>
        <p:spPr>
          <a:xfrm>
            <a:off x="4391211" y="1416237"/>
            <a:ext cx="2627452" cy="5226218"/>
          </a:xfrm>
          <a:prstGeom prst="rect">
            <a:avLst/>
          </a:prstGeom>
        </p:spPr>
      </p:pic>
      <p:pic>
        <p:nvPicPr>
          <p:cNvPr id="7" name="Picture 6" descr="linear regression shown in desmos using course specifications example data">
            <a:extLst>
              <a:ext uri="{FF2B5EF4-FFF2-40B4-BE49-F238E27FC236}">
                <a16:creationId xmlns:a16="http://schemas.microsoft.com/office/drawing/2014/main" id="{F8E99D65-0FCF-E067-C8C4-47BBD4FCF073}"/>
              </a:ext>
            </a:extLst>
          </p:cNvPr>
          <p:cNvPicPr>
            <a:picLocks noChangeAspect="1"/>
          </p:cNvPicPr>
          <p:nvPr/>
        </p:nvPicPr>
        <p:blipFill>
          <a:blip r:embed="rId5" cstate="screen">
            <a:extLst>
              <a:ext uri="{28A0092B-C50C-407E-A947-70E740481C1C}">
                <a14:useLocalDpi xmlns:a14="http://schemas.microsoft.com/office/drawing/2010/main"/>
              </a:ext>
            </a:extLst>
          </a:blip>
          <a:srcRect/>
          <a:stretch/>
        </p:blipFill>
        <p:spPr>
          <a:xfrm>
            <a:off x="7236472" y="1292535"/>
            <a:ext cx="4681850" cy="4569104"/>
          </a:xfrm>
          <a:prstGeom prst="rect">
            <a:avLst/>
          </a:prstGeom>
          <a:noFill/>
        </p:spPr>
      </p:pic>
      <p:sp>
        <p:nvSpPr>
          <p:cNvPr id="2" name="Slide Number Placeholder 1">
            <a:extLst>
              <a:ext uri="{FF2B5EF4-FFF2-40B4-BE49-F238E27FC236}">
                <a16:creationId xmlns:a16="http://schemas.microsoft.com/office/drawing/2014/main" id="{469DD60F-19AC-1C6E-EB03-C9FB80BF7268}"/>
              </a:ext>
            </a:extLst>
          </p:cNvPr>
          <p:cNvSpPr>
            <a:spLocks noGrp="1"/>
          </p:cNvSpPr>
          <p:nvPr>
            <p:ph type="sldNum" sz="quarter" idx="12"/>
          </p:nvPr>
        </p:nvSpPr>
        <p:spPr/>
        <p:txBody>
          <a:bodyPr vert="horz" lIns="0" tIns="0" rIns="0" bIns="0" rtlCol="0" anchor="t">
            <a:normAutofit/>
          </a:bodyPr>
          <a:lstStyle/>
          <a:p>
            <a:pPr>
              <a:lnSpc>
                <a:spcPct val="90000"/>
              </a:lnSpc>
              <a:spcAft>
                <a:spcPts val="600"/>
              </a:spcAft>
            </a:pPr>
            <a:fld id="{10A01DC5-1685-4615-8240-15192985C6A2}" type="slidenum">
              <a:rPr lang="en-AU" smtClean="0">
                <a:latin typeface="+mj-lt"/>
              </a:rPr>
              <a:pPr>
                <a:lnSpc>
                  <a:spcPct val="90000"/>
                </a:lnSpc>
                <a:spcAft>
                  <a:spcPts val="600"/>
                </a:spcAft>
              </a:pPr>
              <a:t>11</a:t>
            </a:fld>
            <a:endParaRPr lang="en-AU">
              <a:latin typeface="+mj-lt"/>
            </a:endParaRPr>
          </a:p>
        </p:txBody>
      </p:sp>
    </p:spTree>
    <p:extLst>
      <p:ext uri="{BB962C8B-B14F-4D97-AF65-F5344CB8AC3E}">
        <p14:creationId xmlns:p14="http://schemas.microsoft.com/office/powerpoint/2010/main" val="42068972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464F84A-8D1A-61FC-7955-59A08056BF8C}"/>
              </a:ext>
            </a:extLst>
          </p:cNvPr>
          <p:cNvSpPr>
            <a:spLocks noGrp="1"/>
          </p:cNvSpPr>
          <p:nvPr>
            <p:ph type="title"/>
          </p:nvPr>
        </p:nvSpPr>
        <p:spPr/>
        <p:txBody>
          <a:bodyPr/>
          <a:lstStyle/>
          <a:p>
            <a:r>
              <a:rPr lang="en-AU">
                <a:latin typeface="+mj-lt"/>
              </a:rPr>
              <a:t>Importing frameworks (1)</a:t>
            </a:r>
          </a:p>
        </p:txBody>
      </p:sp>
      <p:sp>
        <p:nvSpPr>
          <p:cNvPr id="4" name="Text Placeholder 3">
            <a:extLst>
              <a:ext uri="{FF2B5EF4-FFF2-40B4-BE49-F238E27FC236}">
                <a16:creationId xmlns:a16="http://schemas.microsoft.com/office/drawing/2014/main" id="{4A92460C-1636-0657-675A-6DCECE2DCE0D}"/>
              </a:ext>
            </a:extLst>
          </p:cNvPr>
          <p:cNvSpPr>
            <a:spLocks noGrp="1"/>
          </p:cNvSpPr>
          <p:nvPr>
            <p:ph type="body" sz="quarter" idx="18"/>
          </p:nvPr>
        </p:nvSpPr>
        <p:spPr/>
        <p:txBody>
          <a:bodyPr/>
          <a:lstStyle/>
          <a:p>
            <a:r>
              <a:rPr lang="en-AU" dirty="0">
                <a:latin typeface="+mj-lt"/>
              </a:rPr>
              <a:t>What is the </a:t>
            </a:r>
            <a:r>
              <a:rPr lang="en-AU" dirty="0" err="1">
                <a:latin typeface="+mj-lt"/>
              </a:rPr>
              <a:t>sklearn.linear_model</a:t>
            </a:r>
            <a:r>
              <a:rPr lang="en-AU" dirty="0">
                <a:latin typeface="+mj-lt"/>
              </a:rPr>
              <a:t>?</a:t>
            </a:r>
          </a:p>
        </p:txBody>
      </p:sp>
      <p:sp>
        <p:nvSpPr>
          <p:cNvPr id="5" name="Text Placeholder 4">
            <a:extLst>
              <a:ext uri="{FF2B5EF4-FFF2-40B4-BE49-F238E27FC236}">
                <a16:creationId xmlns:a16="http://schemas.microsoft.com/office/drawing/2014/main" id="{539E8DDC-FA16-1965-3F1B-48E2A1ED506C}"/>
              </a:ext>
            </a:extLst>
          </p:cNvPr>
          <p:cNvSpPr>
            <a:spLocks noGrp="1"/>
          </p:cNvSpPr>
          <p:nvPr>
            <p:ph type="body" sz="quarter" idx="17"/>
          </p:nvPr>
        </p:nvSpPr>
        <p:spPr/>
        <p:txBody>
          <a:bodyPr/>
          <a:lstStyle/>
          <a:p>
            <a:r>
              <a:rPr lang="en-AU" sz="1800">
                <a:latin typeface="+mj-lt"/>
              </a:rPr>
              <a:t>The </a:t>
            </a:r>
            <a:r>
              <a:rPr lang="en-AU" sz="1800" err="1">
                <a:latin typeface="+mj-lt"/>
              </a:rPr>
              <a:t>sklearn.linear_model</a:t>
            </a:r>
            <a:r>
              <a:rPr lang="en-AU" sz="1800">
                <a:latin typeface="+mj-lt"/>
              </a:rPr>
              <a:t> is a </a:t>
            </a:r>
            <a:r>
              <a:rPr lang="en-AU" sz="1800" b="1">
                <a:latin typeface="+mj-lt"/>
              </a:rPr>
              <a:t>module</a:t>
            </a:r>
            <a:r>
              <a:rPr lang="en-AU" sz="1800">
                <a:latin typeface="+mj-lt"/>
              </a:rPr>
              <a:t> within the larger </a:t>
            </a:r>
            <a:r>
              <a:rPr lang="en-AU" sz="1800" b="1">
                <a:latin typeface="+mj-lt"/>
              </a:rPr>
              <a:t>library</a:t>
            </a:r>
            <a:r>
              <a:rPr lang="en-AU" sz="1800">
                <a:latin typeface="+mj-lt"/>
              </a:rPr>
              <a:t> known as </a:t>
            </a:r>
            <a:r>
              <a:rPr lang="en-AU" sz="1800" b="1">
                <a:latin typeface="+mj-lt"/>
              </a:rPr>
              <a:t>scikit-learn</a:t>
            </a:r>
            <a:r>
              <a:rPr lang="en-AU" sz="1800">
                <a:latin typeface="+mj-lt"/>
              </a:rPr>
              <a:t>.</a:t>
            </a:r>
          </a:p>
          <a:p>
            <a:r>
              <a:rPr lang="en-AU" sz="1800">
                <a:latin typeface="+mj-lt"/>
              </a:rPr>
              <a:t>Scikit-learn is often abbreviated as </a:t>
            </a:r>
            <a:r>
              <a:rPr lang="en-AU" sz="1800" err="1">
                <a:latin typeface="+mj-lt"/>
              </a:rPr>
              <a:t>sklearn</a:t>
            </a:r>
            <a:r>
              <a:rPr lang="en-AU" sz="1800">
                <a:latin typeface="+mj-lt"/>
              </a:rPr>
              <a:t>. </a:t>
            </a:r>
          </a:p>
        </p:txBody>
      </p:sp>
      <p:sp>
        <p:nvSpPr>
          <p:cNvPr id="2" name="Slide Number Placeholder 1">
            <a:extLst>
              <a:ext uri="{FF2B5EF4-FFF2-40B4-BE49-F238E27FC236}">
                <a16:creationId xmlns:a16="http://schemas.microsoft.com/office/drawing/2014/main" id="{DEFA1BE3-3D7F-3D54-9AE1-8C57437FD39F}"/>
              </a:ext>
            </a:extLst>
          </p:cNvPr>
          <p:cNvSpPr>
            <a:spLocks noGrp="1"/>
          </p:cNvSpPr>
          <p:nvPr>
            <p:ph type="sldNum" sz="quarter" idx="12"/>
          </p:nvPr>
        </p:nvSpPr>
        <p:spPr/>
        <p:txBody>
          <a:bodyPr/>
          <a:lstStyle/>
          <a:p>
            <a:fld id="{10A01DC5-1685-4615-8240-15192985C6A2}" type="slidenum">
              <a:rPr lang="en-AU" smtClean="0">
                <a:latin typeface="+mj-lt"/>
              </a:rPr>
              <a:t>12</a:t>
            </a:fld>
            <a:endParaRPr lang="en-AU">
              <a:latin typeface="+mj-lt"/>
            </a:endParaRPr>
          </a:p>
        </p:txBody>
      </p:sp>
    </p:spTree>
    <p:extLst>
      <p:ext uri="{BB962C8B-B14F-4D97-AF65-F5344CB8AC3E}">
        <p14:creationId xmlns:p14="http://schemas.microsoft.com/office/powerpoint/2010/main" val="11042624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a:extLst>
            <a:ext uri="{FF2B5EF4-FFF2-40B4-BE49-F238E27FC236}">
              <a16:creationId xmlns:a16="http://schemas.microsoft.com/office/drawing/2014/main" id="{FDB9EA56-8B1D-B4C8-6224-5A334839101E}"/>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74D60BA4-0E7A-0D73-4C33-615CD35ECBD6}"/>
              </a:ext>
            </a:extLst>
          </p:cNvPr>
          <p:cNvSpPr>
            <a:spLocks noGrp="1"/>
          </p:cNvSpPr>
          <p:nvPr>
            <p:ph type="title"/>
          </p:nvPr>
        </p:nvSpPr>
        <p:spPr/>
        <p:txBody>
          <a:bodyPr/>
          <a:lstStyle/>
          <a:p>
            <a:r>
              <a:rPr lang="en-AU">
                <a:latin typeface="+mj-lt"/>
              </a:rPr>
              <a:t>Importing frameworks (2)</a:t>
            </a:r>
          </a:p>
        </p:txBody>
      </p:sp>
      <p:sp>
        <p:nvSpPr>
          <p:cNvPr id="4" name="Text Placeholder 3">
            <a:extLst>
              <a:ext uri="{FF2B5EF4-FFF2-40B4-BE49-F238E27FC236}">
                <a16:creationId xmlns:a16="http://schemas.microsoft.com/office/drawing/2014/main" id="{CD416621-8248-8F17-44BF-9A3B4E194364}"/>
              </a:ext>
            </a:extLst>
          </p:cNvPr>
          <p:cNvSpPr>
            <a:spLocks noGrp="1"/>
          </p:cNvSpPr>
          <p:nvPr>
            <p:ph type="body" sz="quarter" idx="18"/>
          </p:nvPr>
        </p:nvSpPr>
        <p:spPr/>
        <p:txBody>
          <a:bodyPr/>
          <a:lstStyle/>
          <a:p>
            <a:r>
              <a:rPr lang="en-AU" dirty="0">
                <a:latin typeface="+mj-lt"/>
              </a:rPr>
              <a:t>What is the Scikit-learn (`</a:t>
            </a:r>
            <a:r>
              <a:rPr lang="en-AU" dirty="0" err="1">
                <a:latin typeface="+mj-lt"/>
              </a:rPr>
              <a:t>sklearn</a:t>
            </a:r>
            <a:r>
              <a:rPr lang="en-AU" dirty="0">
                <a:latin typeface="+mj-lt"/>
              </a:rPr>
              <a:t>`) library?</a:t>
            </a:r>
          </a:p>
        </p:txBody>
      </p:sp>
      <p:sp>
        <p:nvSpPr>
          <p:cNvPr id="7" name="Text Placeholder 6">
            <a:extLst>
              <a:ext uri="{FF2B5EF4-FFF2-40B4-BE49-F238E27FC236}">
                <a16:creationId xmlns:a16="http://schemas.microsoft.com/office/drawing/2014/main" id="{D91E6230-9F8D-C39A-3E17-F0099DF78764}"/>
              </a:ext>
            </a:extLst>
          </p:cNvPr>
          <p:cNvSpPr>
            <a:spLocks noGrp="1"/>
          </p:cNvSpPr>
          <p:nvPr>
            <p:ph type="body" sz="quarter" idx="17"/>
          </p:nvPr>
        </p:nvSpPr>
        <p:spPr/>
        <p:txBody>
          <a:bodyPr/>
          <a:lstStyle/>
          <a:p>
            <a:r>
              <a:rPr lang="en-AU" sz="1800" dirty="0">
                <a:effectLst/>
                <a:latin typeface="+mj-lt"/>
                <a:ea typeface="Calibri" panose="020F0502020204030204" pitchFamily="34" charset="0"/>
                <a:cs typeface="Times New Roman" panose="02020603050405020304" pitchFamily="18" charset="0"/>
                <a:hlinkClick r:id="rId3"/>
              </a:rPr>
              <a:t>Scikit-learn</a:t>
            </a:r>
            <a:r>
              <a:rPr lang="en-AU" sz="1800" dirty="0">
                <a:effectLst/>
                <a:latin typeface="+mj-lt"/>
                <a:ea typeface="Calibri" panose="020F0502020204030204" pitchFamily="34" charset="0"/>
                <a:cs typeface="Times New Roman" panose="02020603050405020304" pitchFamily="18" charset="0"/>
              </a:rPr>
              <a:t> is a comprehensive library for machine learning in Python. </a:t>
            </a:r>
          </a:p>
          <a:p>
            <a:r>
              <a:rPr lang="en-AU" sz="1800" dirty="0">
                <a:effectLst/>
                <a:latin typeface="+mj-lt"/>
                <a:ea typeface="Calibri" panose="020F0502020204030204" pitchFamily="34" charset="0"/>
                <a:cs typeface="Times New Roman" panose="02020603050405020304" pitchFamily="18" charset="0"/>
              </a:rPr>
              <a:t>It provides a wide range of tools for building and evaluating machine learning models, including:</a:t>
            </a:r>
          </a:p>
          <a:p>
            <a:pPr marL="285750" indent="-285750">
              <a:buFont typeface="Arial" panose="020B0604020202020204" pitchFamily="34" charset="0"/>
              <a:buChar char="•"/>
            </a:pPr>
            <a:r>
              <a:rPr lang="en-AU" sz="1800" dirty="0">
                <a:effectLst/>
                <a:latin typeface="+mj-lt"/>
                <a:ea typeface="Calibri"/>
                <a:cs typeface="Times New Roman"/>
              </a:rPr>
              <a:t>classification</a:t>
            </a:r>
          </a:p>
          <a:p>
            <a:pPr marL="285750" indent="-285750">
              <a:buFont typeface="Arial" panose="020B0604020202020204" pitchFamily="34" charset="0"/>
              <a:buChar char="•"/>
            </a:pPr>
            <a:r>
              <a:rPr lang="en-AU" sz="1800" dirty="0">
                <a:effectLst/>
                <a:latin typeface="+mj-lt"/>
                <a:ea typeface="Calibri" panose="020F0502020204030204" pitchFamily="34" charset="0"/>
                <a:cs typeface="Times New Roman" panose="02020603050405020304" pitchFamily="18" charset="0"/>
              </a:rPr>
              <a:t>regression </a:t>
            </a:r>
          </a:p>
          <a:p>
            <a:pPr marL="285750" indent="-285750">
              <a:buFont typeface="Arial" panose="020B0604020202020204" pitchFamily="34" charset="0"/>
              <a:buChar char="•"/>
            </a:pPr>
            <a:r>
              <a:rPr lang="en-AU" sz="1800" dirty="0">
                <a:effectLst/>
                <a:latin typeface="+mj-lt"/>
                <a:ea typeface="Calibri" panose="020F0502020204030204" pitchFamily="34" charset="0"/>
                <a:cs typeface="Times New Roman" panose="02020603050405020304" pitchFamily="18" charset="0"/>
              </a:rPr>
              <a:t>clustering </a:t>
            </a:r>
          </a:p>
          <a:p>
            <a:pPr marL="285750" indent="-285750">
              <a:buFont typeface="Arial" panose="020B0604020202020204" pitchFamily="34" charset="0"/>
              <a:buChar char="•"/>
            </a:pPr>
            <a:r>
              <a:rPr lang="en-AU" sz="1800" dirty="0">
                <a:effectLst/>
                <a:latin typeface="+mj-lt"/>
                <a:ea typeface="Calibri" panose="020F0502020204030204" pitchFamily="34" charset="0"/>
                <a:cs typeface="Times New Roman" panose="02020603050405020304" pitchFamily="18" charset="0"/>
              </a:rPr>
              <a:t>and others...</a:t>
            </a:r>
          </a:p>
        </p:txBody>
      </p:sp>
      <p:sp>
        <p:nvSpPr>
          <p:cNvPr id="2" name="Slide Number Placeholder 1">
            <a:extLst>
              <a:ext uri="{FF2B5EF4-FFF2-40B4-BE49-F238E27FC236}">
                <a16:creationId xmlns:a16="http://schemas.microsoft.com/office/drawing/2014/main" id="{EB941A71-63A3-3BB8-8A15-DD6A95758A73}"/>
              </a:ext>
            </a:extLst>
          </p:cNvPr>
          <p:cNvSpPr>
            <a:spLocks noGrp="1"/>
          </p:cNvSpPr>
          <p:nvPr>
            <p:ph type="sldNum" sz="quarter" idx="12"/>
          </p:nvPr>
        </p:nvSpPr>
        <p:spPr/>
        <p:txBody>
          <a:bodyPr/>
          <a:lstStyle/>
          <a:p>
            <a:fld id="{10A01DC5-1685-4615-8240-15192985C6A2}" type="slidenum">
              <a:rPr lang="en-AU" smtClean="0">
                <a:latin typeface="+mj-lt"/>
              </a:rPr>
              <a:t>13</a:t>
            </a:fld>
            <a:endParaRPr lang="en-AU">
              <a:latin typeface="+mj-lt"/>
            </a:endParaRPr>
          </a:p>
        </p:txBody>
      </p:sp>
    </p:spTree>
    <p:extLst>
      <p:ext uri="{BB962C8B-B14F-4D97-AF65-F5344CB8AC3E}">
        <p14:creationId xmlns:p14="http://schemas.microsoft.com/office/powerpoint/2010/main" val="1553169585"/>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a:extLst>
            <a:ext uri="{FF2B5EF4-FFF2-40B4-BE49-F238E27FC236}">
              <a16:creationId xmlns:a16="http://schemas.microsoft.com/office/drawing/2014/main" id="{9868DEB6-B443-9BD2-65A3-288EB44EBF9C}"/>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074E2F70-6190-48B3-3804-64A6E8AF989B}"/>
              </a:ext>
            </a:extLst>
          </p:cNvPr>
          <p:cNvSpPr>
            <a:spLocks noGrp="1"/>
          </p:cNvSpPr>
          <p:nvPr>
            <p:ph type="title"/>
          </p:nvPr>
        </p:nvSpPr>
        <p:spPr/>
        <p:txBody>
          <a:bodyPr/>
          <a:lstStyle/>
          <a:p>
            <a:r>
              <a:rPr lang="en-AU">
                <a:latin typeface="+mj-lt"/>
              </a:rPr>
              <a:t>Importing frameworks (3)</a:t>
            </a:r>
          </a:p>
        </p:txBody>
      </p:sp>
      <p:sp>
        <p:nvSpPr>
          <p:cNvPr id="4" name="Text Placeholder 3">
            <a:extLst>
              <a:ext uri="{FF2B5EF4-FFF2-40B4-BE49-F238E27FC236}">
                <a16:creationId xmlns:a16="http://schemas.microsoft.com/office/drawing/2014/main" id="{BAFCFF43-2FED-555D-DC38-233A6E347447}"/>
              </a:ext>
            </a:extLst>
          </p:cNvPr>
          <p:cNvSpPr>
            <a:spLocks noGrp="1"/>
          </p:cNvSpPr>
          <p:nvPr>
            <p:ph type="body" sz="quarter" idx="18"/>
          </p:nvPr>
        </p:nvSpPr>
        <p:spPr/>
        <p:txBody>
          <a:bodyPr/>
          <a:lstStyle/>
          <a:p>
            <a:r>
              <a:rPr lang="en-AU" dirty="0">
                <a:latin typeface="+mj-lt"/>
              </a:rPr>
              <a:t>What are libraries</a:t>
            </a:r>
          </a:p>
        </p:txBody>
      </p:sp>
      <p:sp>
        <p:nvSpPr>
          <p:cNvPr id="5" name="Text Placeholder 4">
            <a:extLst>
              <a:ext uri="{FF2B5EF4-FFF2-40B4-BE49-F238E27FC236}">
                <a16:creationId xmlns:a16="http://schemas.microsoft.com/office/drawing/2014/main" id="{D8D29683-71A9-3A12-14CD-1D31B0FDBB11}"/>
              </a:ext>
            </a:extLst>
          </p:cNvPr>
          <p:cNvSpPr>
            <a:spLocks noGrp="1"/>
          </p:cNvSpPr>
          <p:nvPr>
            <p:ph type="body" sz="quarter" idx="17"/>
          </p:nvPr>
        </p:nvSpPr>
        <p:spPr/>
        <p:txBody>
          <a:bodyPr/>
          <a:lstStyle/>
          <a:p>
            <a:pPr lvl="1">
              <a:spcAft>
                <a:spcPts val="1200"/>
              </a:spcAft>
              <a:buSzPts val="1000"/>
              <a:tabLst>
                <a:tab pos="914400" algn="l"/>
              </a:tabLst>
            </a:pPr>
            <a:r>
              <a:rPr lang="en-AU" dirty="0">
                <a:latin typeface="+mj-lt"/>
                <a:ea typeface="Calibri" panose="020F0502020204030204" pitchFamily="34" charset="0"/>
                <a:cs typeface="Times New Roman" panose="02020603050405020304" pitchFamily="18" charset="0"/>
              </a:rPr>
              <a:t>A library is a collection of multiple modules that provide a set of functionalities. </a:t>
            </a:r>
          </a:p>
          <a:p>
            <a:pPr lvl="1">
              <a:spcAft>
                <a:spcPts val="1200"/>
              </a:spcAft>
              <a:buSzPts val="1000"/>
              <a:tabLst>
                <a:tab pos="914400" algn="l"/>
              </a:tabLst>
            </a:pPr>
            <a:r>
              <a:rPr lang="en-AU" dirty="0">
                <a:latin typeface="+mj-lt"/>
                <a:ea typeface="Calibri" panose="020F0502020204030204" pitchFamily="34" charset="0"/>
                <a:cs typeface="Times New Roman" panose="02020603050405020304" pitchFamily="18" charset="0"/>
              </a:rPr>
              <a:t>Instead of building everything from scratch, software engineers use libraries to access pre-written code that solves common problems. Popular Python libraries include:</a:t>
            </a:r>
          </a:p>
          <a:p>
            <a:pPr marL="285750" lvl="1" indent="-285750">
              <a:spcAft>
                <a:spcPts val="1200"/>
              </a:spcAft>
              <a:buSzPct val="100000"/>
              <a:buFont typeface="Arial" panose="020B0604020202020204" pitchFamily="34" charset="0"/>
              <a:buChar char="•"/>
              <a:tabLst>
                <a:tab pos="914400" algn="l"/>
              </a:tabLst>
            </a:pPr>
            <a:r>
              <a:rPr lang="en-AU" dirty="0">
                <a:latin typeface="+mj-lt"/>
                <a:ea typeface="Calibri"/>
                <a:cs typeface="Times New Roman"/>
                <a:hlinkClick r:id="rId3"/>
              </a:rPr>
              <a:t>NumPy</a:t>
            </a:r>
            <a:r>
              <a:rPr lang="en-AU" dirty="0">
                <a:latin typeface="+mj-lt"/>
                <a:ea typeface="Calibri"/>
                <a:cs typeface="Times New Roman"/>
              </a:rPr>
              <a:t> for numerical computations</a:t>
            </a:r>
          </a:p>
          <a:p>
            <a:pPr marL="285750" lvl="1" indent="-285750">
              <a:spcAft>
                <a:spcPts val="1200"/>
              </a:spcAft>
              <a:buSzPct val="100000"/>
              <a:buFont typeface="Arial" panose="020B0604020202020204" pitchFamily="34" charset="0"/>
              <a:buChar char="•"/>
              <a:tabLst>
                <a:tab pos="914400" algn="l"/>
              </a:tabLst>
            </a:pPr>
            <a:r>
              <a:rPr lang="en-AU" dirty="0">
                <a:latin typeface="+mj-lt"/>
                <a:ea typeface="Calibri" panose="020F0502020204030204" pitchFamily="34" charset="0"/>
                <a:cs typeface="Times New Roman" panose="02020603050405020304" pitchFamily="18" charset="0"/>
                <a:hlinkClick r:id="rId4"/>
              </a:rPr>
              <a:t>Pandas</a:t>
            </a:r>
            <a:r>
              <a:rPr lang="en-AU" dirty="0">
                <a:latin typeface="+mj-lt"/>
                <a:ea typeface="Calibri" panose="020F0502020204030204" pitchFamily="34" charset="0"/>
                <a:cs typeface="Times New Roman" panose="02020603050405020304" pitchFamily="18" charset="0"/>
              </a:rPr>
              <a:t> for data manipulation</a:t>
            </a:r>
          </a:p>
          <a:p>
            <a:pPr marL="285750" lvl="1" indent="-285750">
              <a:spcAft>
                <a:spcPts val="1200"/>
              </a:spcAft>
              <a:buSzPct val="100000"/>
              <a:buFont typeface="Arial" panose="020B0604020202020204" pitchFamily="34" charset="0"/>
              <a:buChar char="•"/>
              <a:tabLst>
                <a:tab pos="914400" algn="l"/>
              </a:tabLst>
            </a:pPr>
            <a:r>
              <a:rPr lang="en-AU" dirty="0">
                <a:latin typeface="+mj-lt"/>
                <a:ea typeface="Calibri"/>
                <a:cs typeface="Times New Roman"/>
                <a:hlinkClick r:id="rId5"/>
              </a:rPr>
              <a:t>Matplotlib</a:t>
            </a:r>
            <a:r>
              <a:rPr lang="en-AU" dirty="0">
                <a:latin typeface="+mj-lt"/>
                <a:ea typeface="Calibri"/>
                <a:cs typeface="Times New Roman"/>
              </a:rPr>
              <a:t> for data visualisation</a:t>
            </a:r>
          </a:p>
          <a:p>
            <a:pPr lvl="1">
              <a:spcAft>
                <a:spcPts val="1200"/>
              </a:spcAft>
              <a:buSzPts val="1000"/>
              <a:tabLst>
                <a:tab pos="914400" algn="l"/>
              </a:tabLst>
            </a:pPr>
            <a:r>
              <a:rPr lang="en-AU" dirty="0">
                <a:latin typeface="+mj-lt"/>
                <a:ea typeface="Calibri" panose="020F0502020204030204" pitchFamily="34" charset="0"/>
                <a:cs typeface="Times New Roman" panose="02020603050405020304" pitchFamily="18" charset="0"/>
              </a:rPr>
              <a:t>To use a library, you need to install it (if it's not part of the standard Python installation) and then import the specific modules or functions you need. </a:t>
            </a:r>
          </a:p>
          <a:p>
            <a:pPr lvl="1">
              <a:spcAft>
                <a:spcPts val="1200"/>
              </a:spcAft>
              <a:buSzPts val="1000"/>
              <a:tabLst>
                <a:tab pos="914400" algn="l"/>
              </a:tabLst>
            </a:pPr>
            <a:r>
              <a:rPr lang="en-AU" dirty="0">
                <a:latin typeface="+mj-lt"/>
                <a:ea typeface="Calibri" panose="020F0502020204030204" pitchFamily="34" charset="0"/>
                <a:cs typeface="Times New Roman" panose="02020603050405020304" pitchFamily="18" charset="0"/>
              </a:rPr>
              <a:t>For example – import </a:t>
            </a:r>
            <a:r>
              <a:rPr lang="en-AU" dirty="0" err="1">
                <a:latin typeface="+mj-lt"/>
                <a:ea typeface="Calibri" panose="020F0502020204030204" pitchFamily="34" charset="0"/>
                <a:cs typeface="Times New Roman" panose="02020603050405020304" pitchFamily="18" charset="0"/>
              </a:rPr>
              <a:t>numpy</a:t>
            </a:r>
            <a:r>
              <a:rPr lang="en-AU" dirty="0">
                <a:latin typeface="+mj-lt"/>
                <a:ea typeface="Calibri" panose="020F0502020204030204" pitchFamily="34" charset="0"/>
                <a:cs typeface="Times New Roman" panose="02020603050405020304" pitchFamily="18" charset="0"/>
              </a:rPr>
              <a:t> as np  allows you to use NumPy's powerful features for handling arrays and numerical calculations.</a:t>
            </a:r>
            <a:endParaRPr lang="en-AU" sz="1400" kern="100" dirty="0">
              <a:effectLst/>
              <a:latin typeface="+mj-lt"/>
              <a:ea typeface="Calibri" panose="020F0502020204030204" pitchFamily="34" charset="0"/>
              <a:cs typeface="Times New Roman" panose="02020603050405020304" pitchFamily="18" charset="0"/>
            </a:endParaRPr>
          </a:p>
        </p:txBody>
      </p:sp>
      <p:sp>
        <p:nvSpPr>
          <p:cNvPr id="2" name="Slide Number Placeholder 1">
            <a:extLst>
              <a:ext uri="{FF2B5EF4-FFF2-40B4-BE49-F238E27FC236}">
                <a16:creationId xmlns:a16="http://schemas.microsoft.com/office/drawing/2014/main" id="{1980E841-765F-EA1F-4945-0ADC9E929C63}"/>
              </a:ext>
            </a:extLst>
          </p:cNvPr>
          <p:cNvSpPr>
            <a:spLocks noGrp="1"/>
          </p:cNvSpPr>
          <p:nvPr>
            <p:ph type="sldNum" sz="quarter" idx="12"/>
          </p:nvPr>
        </p:nvSpPr>
        <p:spPr/>
        <p:txBody>
          <a:bodyPr/>
          <a:lstStyle/>
          <a:p>
            <a:fld id="{10A01DC5-1685-4615-8240-15192985C6A2}" type="slidenum">
              <a:rPr lang="en-AU" smtClean="0">
                <a:latin typeface="+mj-lt"/>
              </a:rPr>
              <a:t>14</a:t>
            </a:fld>
            <a:endParaRPr lang="en-AU">
              <a:latin typeface="+mj-lt"/>
            </a:endParaRPr>
          </a:p>
        </p:txBody>
      </p:sp>
    </p:spTree>
    <p:extLst>
      <p:ext uri="{BB962C8B-B14F-4D97-AF65-F5344CB8AC3E}">
        <p14:creationId xmlns:p14="http://schemas.microsoft.com/office/powerpoint/2010/main" val="3738725652"/>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EB8C3AD-6A27-700C-8CB7-776FEB496F2B}"/>
              </a:ext>
            </a:extLst>
          </p:cNvPr>
          <p:cNvSpPr>
            <a:spLocks noGrp="1"/>
          </p:cNvSpPr>
          <p:nvPr>
            <p:ph type="title"/>
          </p:nvPr>
        </p:nvSpPr>
        <p:spPr/>
        <p:txBody>
          <a:bodyPr/>
          <a:lstStyle/>
          <a:p>
            <a:r>
              <a:rPr lang="en-AU">
                <a:latin typeface="+mj-lt"/>
              </a:rPr>
              <a:t>Importing frameworks (4)</a:t>
            </a:r>
          </a:p>
        </p:txBody>
      </p:sp>
      <p:sp>
        <p:nvSpPr>
          <p:cNvPr id="4" name="Text Placeholder 3">
            <a:extLst>
              <a:ext uri="{FF2B5EF4-FFF2-40B4-BE49-F238E27FC236}">
                <a16:creationId xmlns:a16="http://schemas.microsoft.com/office/drawing/2014/main" id="{FD6D1938-19D4-CAC2-1CF9-6940B7FC1812}"/>
              </a:ext>
            </a:extLst>
          </p:cNvPr>
          <p:cNvSpPr>
            <a:spLocks noGrp="1"/>
          </p:cNvSpPr>
          <p:nvPr>
            <p:ph type="body" sz="quarter" idx="18"/>
          </p:nvPr>
        </p:nvSpPr>
        <p:spPr/>
        <p:txBody>
          <a:bodyPr/>
          <a:lstStyle/>
          <a:p>
            <a:r>
              <a:rPr lang="en-AU" dirty="0">
                <a:latin typeface="+mj-lt"/>
              </a:rPr>
              <a:t>What are modules?</a:t>
            </a:r>
          </a:p>
        </p:txBody>
      </p:sp>
      <p:sp>
        <p:nvSpPr>
          <p:cNvPr id="5" name="Text Placeholder 4">
            <a:extLst>
              <a:ext uri="{FF2B5EF4-FFF2-40B4-BE49-F238E27FC236}">
                <a16:creationId xmlns:a16="http://schemas.microsoft.com/office/drawing/2014/main" id="{F0E4C48F-5353-7DA3-3C86-C943CAFEE536}"/>
              </a:ext>
            </a:extLst>
          </p:cNvPr>
          <p:cNvSpPr>
            <a:spLocks noGrp="1"/>
          </p:cNvSpPr>
          <p:nvPr>
            <p:ph type="body" sz="quarter" idx="17"/>
          </p:nvPr>
        </p:nvSpPr>
        <p:spPr>
          <a:xfrm>
            <a:off x="360000" y="1567087"/>
            <a:ext cx="11295706" cy="4185532"/>
          </a:xfrm>
        </p:spPr>
        <p:txBody>
          <a:bodyPr/>
          <a:lstStyle/>
          <a:p>
            <a:r>
              <a:rPr lang="en-AU" sz="1800" kern="0" dirty="0">
                <a:latin typeface="+mj-lt"/>
                <a:ea typeface="Times New Roman" panose="02020603050405020304" pitchFamily="18" charset="0"/>
              </a:rPr>
              <a:t>A </a:t>
            </a:r>
            <a:r>
              <a:rPr lang="en-AU" sz="1800" kern="0" dirty="0">
                <a:effectLst/>
                <a:latin typeface="+mj-lt"/>
                <a:ea typeface="Times New Roman" panose="02020603050405020304" pitchFamily="18" charset="0"/>
              </a:rPr>
              <a:t>module is a file containing Python code that can define functions, classes, and variables. </a:t>
            </a:r>
          </a:p>
          <a:p>
            <a:r>
              <a:rPr lang="en-AU" sz="1800" kern="0" dirty="0">
                <a:effectLst/>
                <a:latin typeface="+mj-lt"/>
                <a:ea typeface="Times New Roman" panose="02020603050405020304" pitchFamily="18" charset="0"/>
              </a:rPr>
              <a:t>When you import modules into a program, you are essentially bringing in pre-written code.</a:t>
            </a:r>
          </a:p>
          <a:p>
            <a:r>
              <a:rPr lang="en-AU" sz="1800" kern="0" dirty="0">
                <a:latin typeface="+mj-lt"/>
                <a:ea typeface="Times New Roman" panose="02020603050405020304" pitchFamily="18" charset="0"/>
              </a:rPr>
              <a:t>Its important to remember that this pre-written code</a:t>
            </a:r>
            <a:r>
              <a:rPr lang="en-AU" sz="1800" kern="0" dirty="0">
                <a:effectLst/>
                <a:latin typeface="+mj-lt"/>
                <a:ea typeface="Times New Roman" panose="02020603050405020304" pitchFamily="18" charset="0"/>
              </a:rPr>
              <a:t> contains various functionalities, including algorithms and data structures. </a:t>
            </a:r>
          </a:p>
          <a:p>
            <a:r>
              <a:rPr lang="en-AU" sz="1800" kern="0" dirty="0">
                <a:latin typeface="+mj-lt"/>
              </a:rPr>
              <a:t>These were studied during the </a:t>
            </a:r>
            <a:r>
              <a:rPr lang="en-AU" sz="1800" kern="0" dirty="0">
                <a:latin typeface="+mj-lt"/>
                <a:hlinkClick r:id="rId2"/>
              </a:rPr>
              <a:t>Programming </a:t>
            </a:r>
            <a:r>
              <a:rPr lang="en-AU" sz="1800" kern="0" dirty="0" err="1">
                <a:latin typeface="+mj-lt"/>
                <a:hlinkClick r:id="rId2"/>
              </a:rPr>
              <a:t>fundementals</a:t>
            </a:r>
            <a:r>
              <a:rPr lang="en-AU" sz="1800" kern="0" dirty="0">
                <a:latin typeface="+mj-lt"/>
              </a:rPr>
              <a:t> focus area in Year 11.</a:t>
            </a:r>
          </a:p>
          <a:p>
            <a:r>
              <a:rPr lang="en-AU" sz="1800" kern="0" dirty="0">
                <a:effectLst/>
                <a:latin typeface="+mj-lt"/>
                <a:ea typeface="Times New Roman" panose="02020603050405020304" pitchFamily="18" charset="0"/>
              </a:rPr>
              <a:t>The </a:t>
            </a:r>
            <a:r>
              <a:rPr lang="en-AU" sz="1800" kern="0" dirty="0" err="1">
                <a:effectLst/>
                <a:latin typeface="+mj-lt"/>
                <a:ea typeface="Times New Roman" panose="02020603050405020304" pitchFamily="18" charset="0"/>
              </a:rPr>
              <a:t>sklearn.linear_model</a:t>
            </a:r>
            <a:r>
              <a:rPr lang="en-AU" sz="1800" kern="0" dirty="0">
                <a:effectLst/>
                <a:latin typeface="+mj-lt"/>
                <a:ea typeface="Times New Roman" panose="02020603050405020304" pitchFamily="18" charset="0"/>
              </a:rPr>
              <a:t> module contains </a:t>
            </a:r>
            <a:r>
              <a:rPr lang="en-AU" sz="1800" b="1" kern="0" dirty="0">
                <a:effectLst/>
                <a:latin typeface="+mj-lt"/>
                <a:ea typeface="Times New Roman" panose="02020603050405020304" pitchFamily="18" charset="0"/>
              </a:rPr>
              <a:t>algorithms</a:t>
            </a:r>
            <a:r>
              <a:rPr lang="en-AU" sz="1800" kern="0" dirty="0">
                <a:effectLst/>
                <a:latin typeface="+mj-lt"/>
                <a:ea typeface="Times New Roman" panose="02020603050405020304" pitchFamily="18" charset="0"/>
              </a:rPr>
              <a:t> that implement mathematical procedures to calculate the best-fitting line based on the input data.</a:t>
            </a:r>
          </a:p>
          <a:p>
            <a:r>
              <a:rPr lang="en-AU" sz="1800" kern="0" dirty="0">
                <a:latin typeface="+mj-lt"/>
              </a:rPr>
              <a:t>The </a:t>
            </a:r>
            <a:r>
              <a:rPr lang="en-AU" sz="1800" b="1" kern="0" dirty="0">
                <a:latin typeface="+mj-lt"/>
              </a:rPr>
              <a:t>data structures </a:t>
            </a:r>
            <a:r>
              <a:rPr lang="en-AU" sz="1800" kern="0" dirty="0">
                <a:latin typeface="+mj-lt"/>
              </a:rPr>
              <a:t>include the arrays or matrices that hold the training data.</a:t>
            </a:r>
          </a:p>
        </p:txBody>
      </p:sp>
      <p:sp>
        <p:nvSpPr>
          <p:cNvPr id="2" name="Slide Number Placeholder 1">
            <a:extLst>
              <a:ext uri="{FF2B5EF4-FFF2-40B4-BE49-F238E27FC236}">
                <a16:creationId xmlns:a16="http://schemas.microsoft.com/office/drawing/2014/main" id="{E338308D-5E9A-83D0-6567-D080E391BBA6}"/>
              </a:ext>
            </a:extLst>
          </p:cNvPr>
          <p:cNvSpPr>
            <a:spLocks noGrp="1"/>
          </p:cNvSpPr>
          <p:nvPr>
            <p:ph type="sldNum" sz="quarter" idx="12"/>
          </p:nvPr>
        </p:nvSpPr>
        <p:spPr/>
        <p:txBody>
          <a:bodyPr/>
          <a:lstStyle/>
          <a:p>
            <a:fld id="{10A01DC5-1685-4615-8240-15192985C6A2}" type="slidenum">
              <a:rPr lang="en-AU" smtClean="0">
                <a:latin typeface="+mj-lt"/>
              </a:rPr>
              <a:t>15</a:t>
            </a:fld>
            <a:endParaRPr lang="en-AU">
              <a:latin typeface="+mj-lt"/>
            </a:endParaRPr>
          </a:p>
        </p:txBody>
      </p:sp>
    </p:spTree>
    <p:extLst>
      <p:ext uri="{BB962C8B-B14F-4D97-AF65-F5344CB8AC3E}">
        <p14:creationId xmlns:p14="http://schemas.microsoft.com/office/powerpoint/2010/main" val="17817245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4EBA31-9C67-D05F-6E84-E91C15E3A256}"/>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CD077E55-1337-2368-1D64-1FFE7B5B4AC4}"/>
              </a:ext>
            </a:extLst>
          </p:cNvPr>
          <p:cNvSpPr>
            <a:spLocks noGrp="1"/>
          </p:cNvSpPr>
          <p:nvPr>
            <p:ph type="title"/>
          </p:nvPr>
        </p:nvSpPr>
        <p:spPr/>
        <p:txBody>
          <a:bodyPr/>
          <a:lstStyle/>
          <a:p>
            <a:r>
              <a:rPr lang="en-AU">
                <a:latin typeface="+mj-lt"/>
              </a:rPr>
              <a:t>What’s ‘inside’ the </a:t>
            </a:r>
            <a:r>
              <a:rPr lang="en-AU" err="1">
                <a:latin typeface="+mj-lt"/>
              </a:rPr>
              <a:t>sklearn.linear_model</a:t>
            </a:r>
            <a:r>
              <a:rPr lang="en-AU">
                <a:latin typeface="+mj-lt"/>
              </a:rPr>
              <a:t>?</a:t>
            </a:r>
          </a:p>
        </p:txBody>
      </p:sp>
      <p:sp>
        <p:nvSpPr>
          <p:cNvPr id="4" name="Text Placeholder 3">
            <a:extLst>
              <a:ext uri="{FF2B5EF4-FFF2-40B4-BE49-F238E27FC236}">
                <a16:creationId xmlns:a16="http://schemas.microsoft.com/office/drawing/2014/main" id="{D5461875-1AB0-C70A-A24B-4B8C72A180E1}"/>
              </a:ext>
            </a:extLst>
          </p:cNvPr>
          <p:cNvSpPr>
            <a:spLocks noGrp="1"/>
          </p:cNvSpPr>
          <p:nvPr>
            <p:ph type="body" sz="quarter" idx="18"/>
          </p:nvPr>
        </p:nvSpPr>
        <p:spPr/>
        <p:txBody>
          <a:bodyPr/>
          <a:lstStyle/>
          <a:p>
            <a:r>
              <a:rPr lang="en-AU" dirty="0">
                <a:latin typeface="+mj-lt"/>
              </a:rPr>
              <a:t>‘under the bonnet’</a:t>
            </a:r>
          </a:p>
        </p:txBody>
      </p:sp>
      <p:sp>
        <p:nvSpPr>
          <p:cNvPr id="5" name="Text Placeholder 4">
            <a:extLst>
              <a:ext uri="{FF2B5EF4-FFF2-40B4-BE49-F238E27FC236}">
                <a16:creationId xmlns:a16="http://schemas.microsoft.com/office/drawing/2014/main" id="{C00C40E9-0813-AF0E-29E0-5C0C8BABAF66}"/>
              </a:ext>
            </a:extLst>
          </p:cNvPr>
          <p:cNvSpPr>
            <a:spLocks noGrp="1"/>
          </p:cNvSpPr>
          <p:nvPr>
            <p:ph type="body" sz="quarter" idx="17"/>
          </p:nvPr>
        </p:nvSpPr>
        <p:spPr/>
        <p:txBody>
          <a:bodyPr vert="horz" lIns="0" tIns="0" rIns="0" bIns="0" rtlCol="0" anchor="t">
            <a:noAutofit/>
          </a:bodyPr>
          <a:lstStyle/>
          <a:p>
            <a:pPr marL="285750" lvl="0" indent="-285750">
              <a:spcAft>
                <a:spcPts val="800"/>
              </a:spcAft>
              <a:buSzPct val="100000"/>
              <a:buFont typeface="Arial" panose="020B0604020202020204" pitchFamily="34" charset="0"/>
              <a:buChar char="•"/>
              <a:tabLst>
                <a:tab pos="457200" algn="l"/>
              </a:tabLst>
            </a:pPr>
            <a:r>
              <a:rPr lang="en-AU" sz="1800" kern="0">
                <a:effectLst/>
                <a:latin typeface="+mj-lt"/>
                <a:ea typeface="Times New Roman" panose="02020603050405020304" pitchFamily="18" charset="0"/>
              </a:rPr>
              <a:t>The </a:t>
            </a:r>
            <a:r>
              <a:rPr lang="en-AU" sz="1800" kern="0">
                <a:effectLst/>
                <a:latin typeface="+mj-lt"/>
                <a:ea typeface="Times New Roman" panose="02020603050405020304" pitchFamily="18" charset="0"/>
                <a:hlinkClick r:id="rId2"/>
              </a:rPr>
              <a:t>Linear Regression</a:t>
            </a:r>
            <a:r>
              <a:rPr lang="en-AU" sz="1800" kern="0">
                <a:effectLst/>
                <a:latin typeface="+mj-lt"/>
                <a:ea typeface="Times New Roman" panose="02020603050405020304" pitchFamily="18" charset="0"/>
              </a:rPr>
              <a:t> model in scikit-learn uses </a:t>
            </a:r>
            <a:r>
              <a:rPr lang="en-AU" sz="1800" kern="0">
                <a:effectLst/>
                <a:latin typeface="+mj-lt"/>
                <a:ea typeface="Times New Roman" panose="02020603050405020304" pitchFamily="18" charset="0"/>
                <a:hlinkClick r:id="rId3"/>
              </a:rPr>
              <a:t>Ordinary Least Squares (OLS)</a:t>
            </a:r>
            <a:r>
              <a:rPr lang="en-AU" sz="1800" kern="0">
                <a:effectLst/>
                <a:latin typeface="+mj-lt"/>
                <a:ea typeface="Times New Roman" panose="02020603050405020304" pitchFamily="18" charset="0"/>
              </a:rPr>
              <a:t> to find the parameters (slope and intercept) that minimise the sum of squared residuals (the differences between observed and predicted values).</a:t>
            </a:r>
            <a:endParaRPr lang="en-AU" sz="1800" kern="100">
              <a:effectLst/>
              <a:latin typeface="+mj-lt"/>
              <a:ea typeface="Calibri" panose="020F0502020204030204" pitchFamily="34" charset="0"/>
            </a:endParaRPr>
          </a:p>
          <a:p>
            <a:pPr marL="285750" lvl="0" indent="-285750">
              <a:spcAft>
                <a:spcPts val="800"/>
              </a:spcAft>
              <a:buSzPct val="100000"/>
              <a:buChar char="•"/>
              <a:tabLst>
                <a:tab pos="457200" algn="l"/>
              </a:tabLst>
            </a:pPr>
            <a:r>
              <a:rPr lang="en-AU" sz="1800" kern="0">
                <a:effectLst/>
                <a:latin typeface="+mj-lt"/>
                <a:ea typeface="Times New Roman" panose="02020603050405020304" pitchFamily="18" charset="0"/>
              </a:rPr>
              <a:t>After fitting, the model has learned a linear equation </a:t>
            </a:r>
            <a:r>
              <a:rPr lang="en-AU" sz="1800" kern="0">
                <a:effectLst/>
                <a:latin typeface="+mj-lt"/>
                <a:ea typeface="Cambria Math" panose="02040503050406030204" pitchFamily="18" charset="0"/>
              </a:rPr>
              <a:t>y = mx + c</a:t>
            </a:r>
            <a:r>
              <a:rPr lang="en-AU" sz="1800" kern="0">
                <a:effectLst/>
                <a:latin typeface="+mj-lt"/>
                <a:ea typeface="Times New Roman" panose="02020603050405020304" pitchFamily="18" charset="0"/>
              </a:rPr>
              <a:t>, where m is the slope and </a:t>
            </a:r>
            <a:r>
              <a:rPr lang="en-AU" sz="1800" kern="0">
                <a:effectLst/>
                <a:latin typeface="+mj-lt"/>
                <a:ea typeface="Cambria Math" panose="02040503050406030204" pitchFamily="18" charset="0"/>
              </a:rPr>
              <a:t>c</a:t>
            </a:r>
            <a:r>
              <a:rPr lang="en-AU" sz="1800" kern="0">
                <a:effectLst/>
                <a:latin typeface="+mj-lt"/>
                <a:ea typeface="Times New Roman" panose="02020603050405020304" pitchFamily="18" charset="0"/>
              </a:rPr>
              <a:t> is the intercept.</a:t>
            </a:r>
          </a:p>
          <a:p>
            <a:pPr marL="645160" lvl="4" indent="-285750">
              <a:spcAft>
                <a:spcPts val="800"/>
              </a:spcAft>
              <a:buSzPct val="100000"/>
              <a:buFont typeface="arial"/>
              <a:buChar char="–"/>
              <a:tabLst>
                <a:tab pos="457200" algn="l"/>
              </a:tabLst>
            </a:pPr>
            <a:r>
              <a:rPr lang="en-AU" kern="0">
                <a:latin typeface="+mj-lt"/>
                <a:ea typeface="Times New Roman" panose="02020603050405020304" pitchFamily="18" charset="0"/>
              </a:rPr>
              <a:t>(</a:t>
            </a:r>
            <a:r>
              <a:rPr lang="en-AU" kern="0">
                <a:effectLst/>
                <a:latin typeface="+mj-lt"/>
                <a:ea typeface="Times New Roman" panose="02020603050405020304" pitchFamily="18" charset="0"/>
              </a:rPr>
              <a:t>This is where model coefficients are used. They are numerical values that represent the relationship between your </a:t>
            </a:r>
            <a:r>
              <a:rPr lang="en-AU" kern="0">
                <a:latin typeface="+mj-lt"/>
                <a:ea typeface="Times New Roman" panose="02020603050405020304" pitchFamily="18" charset="0"/>
              </a:rPr>
              <a:t>input features</a:t>
            </a:r>
            <a:r>
              <a:rPr lang="en-AU" kern="0">
                <a:effectLst/>
                <a:latin typeface="+mj-lt"/>
                <a:ea typeface="Times New Roman" panose="02020603050405020304" pitchFamily="18" charset="0"/>
              </a:rPr>
              <a:t> and the output prediction in a regression model.)</a:t>
            </a:r>
            <a:endParaRPr lang="en-AU" kern="100">
              <a:effectLst/>
              <a:latin typeface="+mj-lt"/>
              <a:ea typeface="Calibri" panose="020F0502020204030204" pitchFamily="34" charset="0"/>
            </a:endParaRPr>
          </a:p>
          <a:p>
            <a:pPr marL="285750" lvl="0" indent="-285750">
              <a:spcAft>
                <a:spcPts val="800"/>
              </a:spcAft>
              <a:buSzPct val="100000"/>
              <a:buChar char="•"/>
              <a:tabLst>
                <a:tab pos="457200" algn="l"/>
              </a:tabLst>
            </a:pPr>
            <a:r>
              <a:rPr lang="en-AU" sz="1800" kern="0">
                <a:latin typeface="+mj-lt"/>
                <a:ea typeface="Times New Roman" panose="02020603050405020304" pitchFamily="18" charset="0"/>
              </a:rPr>
              <a:t>To</a:t>
            </a:r>
            <a:r>
              <a:rPr lang="en-AU" sz="1800" kern="0">
                <a:effectLst/>
                <a:latin typeface="+mj-lt"/>
                <a:ea typeface="Times New Roman" panose="02020603050405020304" pitchFamily="18" charset="0"/>
              </a:rPr>
              <a:t> predict, the model uses the calculated slope and intercept to estimate the value of</a:t>
            </a:r>
            <a:r>
              <a:rPr lang="en-AU" sz="1800" kern="0">
                <a:effectLst/>
                <a:latin typeface="+mj-lt"/>
                <a:ea typeface="Cambria Math" panose="02040503050406030204" pitchFamily="18" charset="0"/>
              </a:rPr>
              <a:t> y </a:t>
            </a:r>
            <a:r>
              <a:rPr lang="en-AU" sz="1800" kern="0">
                <a:effectLst/>
                <a:latin typeface="+mj-lt"/>
                <a:ea typeface="Times New Roman" panose="02020603050405020304" pitchFamily="18" charset="0"/>
              </a:rPr>
              <a:t>for any given</a:t>
            </a:r>
            <a:r>
              <a:rPr lang="en-AU" sz="1800" kern="0">
                <a:effectLst/>
                <a:latin typeface="+mj-lt"/>
                <a:ea typeface="Cambria Math" panose="02040503050406030204" pitchFamily="18" charset="0"/>
              </a:rPr>
              <a:t> x</a:t>
            </a:r>
            <a:r>
              <a:rPr lang="en-AU" sz="1800" kern="0">
                <a:effectLst/>
                <a:latin typeface="+mj-lt"/>
                <a:ea typeface="Times New Roman" panose="02020603050405020304" pitchFamily="18" charset="0"/>
              </a:rPr>
              <a:t>.</a:t>
            </a:r>
            <a:endParaRPr lang="en-AU" sz="1800" kern="100">
              <a:effectLst/>
              <a:latin typeface="+mj-lt"/>
              <a:ea typeface="Calibri" panose="020F0502020204030204" pitchFamily="34" charset="0"/>
            </a:endParaRPr>
          </a:p>
          <a:p>
            <a:endParaRPr lang="en-AU">
              <a:latin typeface="+mj-lt"/>
            </a:endParaRPr>
          </a:p>
        </p:txBody>
      </p:sp>
      <p:sp>
        <p:nvSpPr>
          <p:cNvPr id="2" name="Slide Number Placeholder 1">
            <a:extLst>
              <a:ext uri="{FF2B5EF4-FFF2-40B4-BE49-F238E27FC236}">
                <a16:creationId xmlns:a16="http://schemas.microsoft.com/office/drawing/2014/main" id="{D2F04D29-B1E6-3499-0D71-EE3FDB36DE40}"/>
              </a:ext>
            </a:extLst>
          </p:cNvPr>
          <p:cNvSpPr>
            <a:spLocks noGrp="1"/>
          </p:cNvSpPr>
          <p:nvPr>
            <p:ph type="sldNum" sz="quarter" idx="12"/>
          </p:nvPr>
        </p:nvSpPr>
        <p:spPr/>
        <p:txBody>
          <a:bodyPr/>
          <a:lstStyle/>
          <a:p>
            <a:fld id="{10A01DC5-1685-4615-8240-15192985C6A2}" type="slidenum">
              <a:rPr lang="en-AU" smtClean="0">
                <a:latin typeface="+mj-lt"/>
              </a:rPr>
              <a:t>16</a:t>
            </a:fld>
            <a:endParaRPr lang="en-AU">
              <a:latin typeface="+mj-lt"/>
            </a:endParaRPr>
          </a:p>
        </p:txBody>
      </p:sp>
    </p:spTree>
    <p:extLst>
      <p:ext uri="{BB962C8B-B14F-4D97-AF65-F5344CB8AC3E}">
        <p14:creationId xmlns:p14="http://schemas.microsoft.com/office/powerpoint/2010/main" val="31190579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D210A64-98C1-C6B7-2A43-9C9FA3696241}"/>
              </a:ext>
            </a:extLst>
          </p:cNvPr>
          <p:cNvSpPr>
            <a:spLocks noGrp="1"/>
          </p:cNvSpPr>
          <p:nvPr>
            <p:ph type="title"/>
          </p:nvPr>
        </p:nvSpPr>
        <p:spPr/>
        <p:txBody>
          <a:bodyPr/>
          <a:lstStyle/>
          <a:p>
            <a:r>
              <a:rPr lang="en-AU" dirty="0">
                <a:latin typeface="+mj-lt"/>
              </a:rPr>
              <a:t>Programming for automation (2)</a:t>
            </a:r>
          </a:p>
        </p:txBody>
      </p:sp>
      <p:sp>
        <p:nvSpPr>
          <p:cNvPr id="4" name="Text Placeholder 3">
            <a:extLst>
              <a:ext uri="{FF2B5EF4-FFF2-40B4-BE49-F238E27FC236}">
                <a16:creationId xmlns:a16="http://schemas.microsoft.com/office/drawing/2014/main" id="{DB28BF80-0B02-BE68-A5A8-F9E5E1A06378}"/>
              </a:ext>
            </a:extLst>
          </p:cNvPr>
          <p:cNvSpPr>
            <a:spLocks noGrp="1"/>
          </p:cNvSpPr>
          <p:nvPr>
            <p:ph type="body" sz="quarter" idx="18"/>
          </p:nvPr>
        </p:nvSpPr>
        <p:spPr/>
        <p:txBody>
          <a:bodyPr/>
          <a:lstStyle/>
          <a:p>
            <a:r>
              <a:rPr lang="en-AU" dirty="0">
                <a:latin typeface="+mj-lt"/>
              </a:rPr>
              <a:t>Applying </a:t>
            </a:r>
            <a:r>
              <a:rPr lang="en-AU" dirty="0">
                <a:latin typeface="+mj-lt"/>
                <a:hlinkClick r:id="rId2"/>
              </a:rPr>
              <a:t>Machine Learning Examples</a:t>
            </a:r>
            <a:endParaRPr lang="en-AU" dirty="0">
              <a:latin typeface="+mj-lt"/>
            </a:endParaRPr>
          </a:p>
        </p:txBody>
      </p:sp>
      <p:sp>
        <p:nvSpPr>
          <p:cNvPr id="5" name="Text Placeholder 4">
            <a:extLst>
              <a:ext uri="{FF2B5EF4-FFF2-40B4-BE49-F238E27FC236}">
                <a16:creationId xmlns:a16="http://schemas.microsoft.com/office/drawing/2014/main" id="{151B2819-9EEA-C2C2-4B0E-2D051E9714F8}"/>
              </a:ext>
            </a:extLst>
          </p:cNvPr>
          <p:cNvSpPr>
            <a:spLocks noGrp="1"/>
          </p:cNvSpPr>
          <p:nvPr>
            <p:ph type="body" sz="quarter" idx="17"/>
          </p:nvPr>
        </p:nvSpPr>
        <p:spPr/>
        <p:txBody>
          <a:bodyPr/>
          <a:lstStyle/>
          <a:p>
            <a:pPr algn="l">
              <a:lnSpc>
                <a:spcPct val="150000"/>
              </a:lnSpc>
            </a:pPr>
            <a:r>
              <a:rPr lang="en-AU" sz="1800" b="1" i="0" dirty="0">
                <a:effectLst/>
                <a:latin typeface="+mj-lt"/>
                <a:cs typeface="Arial" panose="020B0604020202020204" pitchFamily="34" charset="0"/>
              </a:rPr>
              <a:t>Demonstrations</a:t>
            </a:r>
          </a:p>
          <a:p>
            <a:pPr algn="l">
              <a:lnSpc>
                <a:spcPct val="150000"/>
              </a:lnSpc>
              <a:buFont typeface="+mj-lt"/>
              <a:buAutoNum type="arabicPeriod"/>
            </a:pPr>
            <a:r>
              <a:rPr lang="en-AU" sz="1800" b="0" i="0" u="sng" dirty="0">
                <a:solidFill>
                  <a:srgbClr val="1F2328"/>
                </a:solidFill>
                <a:effectLst/>
                <a:latin typeface="+mj-lt"/>
                <a:cs typeface="Arial" panose="020B0604020202020204" pitchFamily="34" charset="0"/>
                <a:hlinkClick r:id="rId3"/>
              </a:rPr>
              <a:t>OOP Linear Regression Implementation</a:t>
            </a:r>
            <a:endParaRPr lang="en-AU" sz="1800" b="0" i="0" dirty="0">
              <a:solidFill>
                <a:srgbClr val="1F2328"/>
              </a:solidFill>
              <a:effectLst/>
              <a:latin typeface="+mj-lt"/>
              <a:cs typeface="Arial" panose="020B0604020202020204" pitchFamily="34" charset="0"/>
            </a:endParaRPr>
          </a:p>
          <a:p>
            <a:pPr algn="l">
              <a:lnSpc>
                <a:spcPct val="150000"/>
              </a:lnSpc>
              <a:buFont typeface="+mj-lt"/>
              <a:buAutoNum type="arabicPeriod"/>
            </a:pPr>
            <a:r>
              <a:rPr lang="en-AU" sz="1800" b="0" i="0" u="sng" dirty="0">
                <a:solidFill>
                  <a:srgbClr val="1F2328"/>
                </a:solidFill>
                <a:effectLst/>
                <a:latin typeface="+mj-lt"/>
                <a:cs typeface="Arial" panose="020B0604020202020204" pitchFamily="34" charset="0"/>
                <a:hlinkClick r:id="rId4"/>
              </a:rPr>
              <a:t>OOP Multiple Feature Linear Regression Implementation</a:t>
            </a:r>
            <a:endParaRPr lang="en-AU" sz="1800" b="0" i="0" dirty="0">
              <a:solidFill>
                <a:srgbClr val="1F2328"/>
              </a:solidFill>
              <a:effectLst/>
              <a:latin typeface="+mj-lt"/>
              <a:cs typeface="Arial" panose="020B0604020202020204" pitchFamily="34" charset="0"/>
            </a:endParaRPr>
          </a:p>
          <a:p>
            <a:pPr algn="l">
              <a:lnSpc>
                <a:spcPct val="150000"/>
              </a:lnSpc>
              <a:buFont typeface="+mj-lt"/>
              <a:buAutoNum type="arabicPeriod"/>
            </a:pPr>
            <a:r>
              <a:rPr lang="en-AU" sz="1800" b="0" i="0" u="sng" dirty="0">
                <a:solidFill>
                  <a:srgbClr val="1F2328"/>
                </a:solidFill>
                <a:effectLst/>
                <a:latin typeface="+mj-lt"/>
                <a:cs typeface="Arial" panose="020B0604020202020204" pitchFamily="34" charset="0"/>
                <a:hlinkClick r:id="rId5"/>
              </a:rPr>
              <a:t>OOP Polynomial Linear Regression Implementation</a:t>
            </a:r>
            <a:endParaRPr lang="en-AU" sz="1800" b="0" i="0" dirty="0">
              <a:solidFill>
                <a:srgbClr val="1F2328"/>
              </a:solidFill>
              <a:effectLst/>
              <a:latin typeface="+mj-lt"/>
              <a:cs typeface="Arial" panose="020B0604020202020204" pitchFamily="34" charset="0"/>
            </a:endParaRPr>
          </a:p>
          <a:p>
            <a:pPr algn="l">
              <a:lnSpc>
                <a:spcPct val="150000"/>
              </a:lnSpc>
              <a:buFont typeface="+mj-lt"/>
              <a:buAutoNum type="arabicPeriod"/>
            </a:pPr>
            <a:r>
              <a:rPr lang="en-AU" sz="1800" b="0" i="0" u="sng" dirty="0">
                <a:solidFill>
                  <a:srgbClr val="1F2328"/>
                </a:solidFill>
                <a:effectLst/>
                <a:latin typeface="+mj-lt"/>
                <a:cs typeface="Arial" panose="020B0604020202020204" pitchFamily="34" charset="0"/>
                <a:hlinkClick r:id="rId6"/>
              </a:rPr>
              <a:t>OOP Logistic Regression Implementation</a:t>
            </a:r>
            <a:endParaRPr lang="en-AU" sz="1800" b="0" i="0" dirty="0">
              <a:solidFill>
                <a:srgbClr val="1F2328"/>
              </a:solidFill>
              <a:effectLst/>
              <a:latin typeface="+mj-lt"/>
              <a:cs typeface="Arial" panose="020B0604020202020204" pitchFamily="34" charset="0"/>
            </a:endParaRPr>
          </a:p>
          <a:p>
            <a:pPr algn="l">
              <a:lnSpc>
                <a:spcPct val="150000"/>
              </a:lnSpc>
              <a:buFont typeface="+mj-lt"/>
              <a:buAutoNum type="arabicPeriod"/>
            </a:pPr>
            <a:r>
              <a:rPr lang="en-AU" sz="1800" b="0" i="0" u="sng" dirty="0">
                <a:solidFill>
                  <a:srgbClr val="1F2328"/>
                </a:solidFill>
                <a:effectLst/>
                <a:latin typeface="+mj-lt"/>
                <a:cs typeface="Arial" panose="020B0604020202020204" pitchFamily="34" charset="0"/>
                <a:hlinkClick r:id="rId7"/>
              </a:rPr>
              <a:t>OPP K-Nearest Neighbour Implementation</a:t>
            </a:r>
            <a:endParaRPr lang="en-AU" sz="1800" b="0" i="0" dirty="0">
              <a:solidFill>
                <a:srgbClr val="1F2328"/>
              </a:solidFill>
              <a:effectLst/>
              <a:latin typeface="+mj-lt"/>
              <a:cs typeface="Arial" panose="020B0604020202020204" pitchFamily="34" charset="0"/>
            </a:endParaRPr>
          </a:p>
          <a:p>
            <a:pPr algn="l">
              <a:lnSpc>
                <a:spcPct val="150000"/>
              </a:lnSpc>
              <a:buFont typeface="+mj-lt"/>
              <a:buAutoNum type="arabicPeriod"/>
            </a:pPr>
            <a:r>
              <a:rPr lang="en-AU" sz="1800" b="0" i="0" u="sng" dirty="0">
                <a:solidFill>
                  <a:srgbClr val="1F2328"/>
                </a:solidFill>
                <a:effectLst/>
                <a:latin typeface="+mj-lt"/>
                <a:cs typeface="Arial" panose="020B0604020202020204" pitchFamily="34" charset="0"/>
                <a:hlinkClick r:id="rId8"/>
              </a:rPr>
              <a:t>OOP Neural Network Linear Regression Implementation</a:t>
            </a:r>
            <a:endParaRPr lang="en-AU" sz="1800" b="0" i="0" dirty="0">
              <a:solidFill>
                <a:srgbClr val="1F2328"/>
              </a:solidFill>
              <a:effectLst/>
              <a:latin typeface="+mj-lt"/>
              <a:cs typeface="Arial" panose="020B0604020202020204" pitchFamily="34" charset="0"/>
            </a:endParaRPr>
          </a:p>
          <a:p>
            <a:pPr algn="l">
              <a:lnSpc>
                <a:spcPct val="150000"/>
              </a:lnSpc>
              <a:buFont typeface="+mj-lt"/>
              <a:buAutoNum type="arabicPeriod"/>
            </a:pPr>
            <a:r>
              <a:rPr lang="en-AU" sz="1800" b="0" i="0" u="sng" dirty="0">
                <a:solidFill>
                  <a:srgbClr val="1F2328"/>
                </a:solidFill>
                <a:effectLst/>
                <a:latin typeface="+mj-lt"/>
                <a:cs typeface="Arial" panose="020B0604020202020204" pitchFamily="34" charset="0"/>
                <a:hlinkClick r:id="rId9"/>
              </a:rPr>
              <a:t>OOP Neural Network Image Classification Implementation</a:t>
            </a:r>
            <a:endParaRPr lang="en-AU" sz="1800" b="0" i="0" dirty="0">
              <a:solidFill>
                <a:srgbClr val="1F2328"/>
              </a:solidFill>
              <a:effectLst/>
              <a:latin typeface="+mj-lt"/>
              <a:cs typeface="Arial" panose="020B0604020202020204" pitchFamily="34" charset="0"/>
            </a:endParaRPr>
          </a:p>
          <a:p>
            <a:pPr algn="l">
              <a:lnSpc>
                <a:spcPct val="150000"/>
              </a:lnSpc>
              <a:buFont typeface="+mj-lt"/>
              <a:buAutoNum type="arabicPeriod"/>
            </a:pPr>
            <a:r>
              <a:rPr lang="en-AU" sz="1800" b="0" i="0" u="sng" dirty="0">
                <a:solidFill>
                  <a:srgbClr val="1F2328"/>
                </a:solidFill>
                <a:effectLst/>
                <a:latin typeface="+mj-lt"/>
                <a:cs typeface="Arial" panose="020B0604020202020204" pitchFamily="34" charset="0"/>
                <a:hlinkClick r:id="rId10"/>
              </a:rPr>
              <a:t>Decision Trees Image Classification Implementation</a:t>
            </a:r>
            <a:endParaRPr lang="en-US" sz="1800" dirty="0">
              <a:latin typeface="+mj-lt"/>
            </a:endParaRPr>
          </a:p>
        </p:txBody>
      </p:sp>
      <p:sp>
        <p:nvSpPr>
          <p:cNvPr id="2" name="Slide Number Placeholder 1">
            <a:extLst>
              <a:ext uri="{FF2B5EF4-FFF2-40B4-BE49-F238E27FC236}">
                <a16:creationId xmlns:a16="http://schemas.microsoft.com/office/drawing/2014/main" id="{98DA2FEC-5334-E57E-4A8E-355E5B82EDBF}"/>
              </a:ext>
            </a:extLst>
          </p:cNvPr>
          <p:cNvSpPr>
            <a:spLocks noGrp="1"/>
          </p:cNvSpPr>
          <p:nvPr>
            <p:ph type="sldNum" sz="quarter" idx="12"/>
          </p:nvPr>
        </p:nvSpPr>
        <p:spPr/>
        <p:txBody>
          <a:bodyPr/>
          <a:lstStyle/>
          <a:p>
            <a:fld id="{10A01DC5-1685-4615-8240-15192985C6A2}" type="slidenum">
              <a:rPr lang="en-AU" smtClean="0">
                <a:latin typeface="+mj-lt"/>
              </a:rPr>
              <a:t>17</a:t>
            </a:fld>
            <a:endParaRPr lang="en-AU">
              <a:latin typeface="+mj-lt"/>
            </a:endParaRPr>
          </a:p>
        </p:txBody>
      </p:sp>
    </p:spTree>
    <p:extLst>
      <p:ext uri="{BB962C8B-B14F-4D97-AF65-F5344CB8AC3E}">
        <p14:creationId xmlns:p14="http://schemas.microsoft.com/office/powerpoint/2010/main" val="29950277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A8966FD-9600-3EC7-EF10-06492353388E}"/>
              </a:ext>
            </a:extLst>
          </p:cNvPr>
          <p:cNvSpPr>
            <a:spLocks noGrp="1"/>
          </p:cNvSpPr>
          <p:nvPr>
            <p:ph type="title"/>
          </p:nvPr>
        </p:nvSpPr>
        <p:spPr/>
        <p:txBody>
          <a:bodyPr/>
          <a:lstStyle/>
          <a:p>
            <a:r>
              <a:rPr lang="en-AU" dirty="0">
                <a:latin typeface="+mj-lt"/>
              </a:rPr>
              <a:t>References (1) </a:t>
            </a:r>
          </a:p>
        </p:txBody>
      </p:sp>
      <p:sp>
        <p:nvSpPr>
          <p:cNvPr id="6" name="TextBox 5">
            <a:extLst>
              <a:ext uri="{FF2B5EF4-FFF2-40B4-BE49-F238E27FC236}">
                <a16:creationId xmlns:a16="http://schemas.microsoft.com/office/drawing/2014/main" id="{EABCE76F-41B1-7EE2-14F1-DC744150DE0C}"/>
              </a:ext>
            </a:extLst>
          </p:cNvPr>
          <p:cNvSpPr txBox="1"/>
          <p:nvPr/>
        </p:nvSpPr>
        <p:spPr>
          <a:xfrm>
            <a:off x="335826" y="1397263"/>
            <a:ext cx="11471999" cy="1597297"/>
          </a:xfrm>
          <a:prstGeom prst="rect">
            <a:avLst/>
          </a:prstGeom>
          <a:noFill/>
        </p:spPr>
        <p:txBody>
          <a:bodyPr wrap="square">
            <a:spAutoFit/>
          </a:bodyPr>
          <a:lstStyle/>
          <a:p>
            <a:pPr marL="0" marR="0" lvl="0" indent="0" algn="l" defTabSz="609585" rtl="0" eaLnBrk="1" fontAlgn="auto" latinLnBrk="0" hangingPunct="1">
              <a:lnSpc>
                <a:spcPct val="150000"/>
              </a:lnSpc>
              <a:spcBef>
                <a:spcPts val="0"/>
              </a:spcBef>
              <a:spcAft>
                <a:spcPts val="600"/>
              </a:spcAft>
              <a:buClrTx/>
              <a:buSzTx/>
              <a:buFontTx/>
              <a:buNone/>
              <a:tabLst/>
              <a:defRPr/>
            </a:pPr>
            <a:r>
              <a:rPr kumimoji="0" lang="en-AU" sz="1200" b="0" i="0" u="none" strike="noStrike" kern="1200" cap="none" spc="0" normalizeH="0" baseline="0" noProof="0" dirty="0">
                <a:ln>
                  <a:noFill/>
                </a:ln>
                <a:solidFill>
                  <a:srgbClr val="FFFFFF"/>
                </a:solidFill>
                <a:effectLst/>
                <a:uLnTx/>
                <a:uFillTx/>
                <a:latin typeface="+mj-lt"/>
                <a:ea typeface="+mn-ea"/>
                <a:cs typeface="+mn-cs"/>
              </a:rPr>
              <a:t>This presentation contains NSW Curriculum and syllabus content. The NSW Curriculum is developed by the NSW Education Standards Authority. This content is prepared by NESA for and on behalf of the Crown in the right of the State of New South Wales. The material is protected by Crown copyright.</a:t>
            </a:r>
          </a:p>
          <a:p>
            <a:pPr marL="0" marR="0" lvl="0" indent="0" algn="l" defTabSz="609585" rtl="0" eaLnBrk="1" fontAlgn="auto" latinLnBrk="0" hangingPunct="1">
              <a:lnSpc>
                <a:spcPct val="150000"/>
              </a:lnSpc>
              <a:spcBef>
                <a:spcPts val="0"/>
              </a:spcBef>
              <a:spcAft>
                <a:spcPts val="600"/>
              </a:spcAft>
              <a:buClrTx/>
              <a:buSzTx/>
              <a:buFontTx/>
              <a:buNone/>
              <a:tabLst/>
              <a:defRPr/>
            </a:pPr>
            <a:r>
              <a:rPr kumimoji="0" lang="en-AU" sz="1200" b="0" i="0" u="none" strike="noStrike" kern="1200" cap="none" spc="0" normalizeH="0" baseline="0" noProof="0" dirty="0">
                <a:ln>
                  <a:noFill/>
                </a:ln>
                <a:solidFill>
                  <a:srgbClr val="FFFFFF"/>
                </a:solidFill>
                <a:effectLst/>
                <a:uLnTx/>
                <a:uFillTx/>
                <a:latin typeface="+mj-lt"/>
                <a:ea typeface="+mn-ea"/>
                <a:cs typeface="+mn-cs"/>
              </a:rPr>
              <a:t>Please refer to the NESA Copyright Disclaimer for more information </a:t>
            </a:r>
            <a:r>
              <a:rPr kumimoji="0" lang="en-AU" sz="1200" b="0" i="0" u="none" strike="noStrike" kern="1200" cap="none" spc="0" normalizeH="0" baseline="0" noProof="0" dirty="0">
                <a:ln>
                  <a:noFill/>
                </a:ln>
                <a:solidFill>
                  <a:srgbClr val="CBEDFD"/>
                </a:solidFill>
                <a:effectLst/>
                <a:uLnTx/>
                <a:uFillTx/>
                <a:latin typeface="+mj-lt"/>
                <a:ea typeface="+mn-ea"/>
                <a:cs typeface="+mn-cs"/>
                <a:hlinkClick r:id="rId3">
                  <a:extLst>
                    <a:ext uri="{A12FA001-AC4F-418D-AE19-62706E023703}">
                      <ahyp:hlinkClr xmlns:ahyp="http://schemas.microsoft.com/office/drawing/2018/hyperlinkcolor" val="tx"/>
                    </a:ext>
                  </a:extLst>
                </a:hlinkClick>
              </a:rPr>
              <a:t>https://educationstandards.nsw.edu.au/wps/portal/nesa/mini-footer/copyright</a:t>
            </a:r>
            <a:r>
              <a:rPr kumimoji="0" lang="en-AU" sz="1200" b="0" i="0" u="none" strike="noStrike" kern="1200" cap="none" spc="0" normalizeH="0" baseline="0" noProof="0" dirty="0">
                <a:ln>
                  <a:noFill/>
                </a:ln>
                <a:solidFill>
                  <a:srgbClr val="FFFFFF"/>
                </a:solidFill>
                <a:effectLst/>
                <a:uLnTx/>
                <a:uFillTx/>
                <a:latin typeface="+mj-lt"/>
                <a:ea typeface="+mn-ea"/>
                <a:cs typeface="+mn-cs"/>
              </a:rPr>
              <a:t>. </a:t>
            </a:r>
          </a:p>
          <a:p>
            <a:pPr marL="0" marR="0" lvl="0" indent="0" algn="l" defTabSz="609585" rtl="0" eaLnBrk="1" fontAlgn="auto" latinLnBrk="0" hangingPunct="1">
              <a:lnSpc>
                <a:spcPct val="150000"/>
              </a:lnSpc>
              <a:spcBef>
                <a:spcPts val="0"/>
              </a:spcBef>
              <a:spcAft>
                <a:spcPts val="600"/>
              </a:spcAft>
              <a:buClrTx/>
              <a:buSzTx/>
              <a:buFontTx/>
              <a:buNone/>
              <a:tabLst/>
              <a:defRPr/>
            </a:pPr>
            <a:r>
              <a:rPr kumimoji="0" lang="en-AU" sz="1200" b="0" i="0" u="none" strike="noStrike" kern="1200" cap="none" spc="0" normalizeH="0" baseline="0" noProof="0" dirty="0">
                <a:ln>
                  <a:noFill/>
                </a:ln>
                <a:solidFill>
                  <a:srgbClr val="FFFFFF"/>
                </a:solidFill>
                <a:effectLst/>
                <a:uLnTx/>
                <a:uFillTx/>
                <a:latin typeface="+mj-lt"/>
                <a:ea typeface="+mn-ea"/>
                <a:cs typeface="+mn-cs"/>
              </a:rPr>
              <a:t>NESA holds the only official and up-to-date versions of the NSW Curriculum and syllabus documents. Please visit the NSW Education Standards Authority (NESA) website </a:t>
            </a:r>
            <a:r>
              <a:rPr kumimoji="0" lang="en-AU" sz="1200" b="0" i="0" u="none" strike="noStrike" kern="1200" cap="none" spc="0" normalizeH="0" baseline="0" noProof="0" dirty="0">
                <a:ln>
                  <a:noFill/>
                </a:ln>
                <a:solidFill>
                  <a:srgbClr val="CBEDFD"/>
                </a:solidFill>
                <a:effectLst/>
                <a:uLnTx/>
                <a:uFillTx/>
                <a:latin typeface="+mj-lt"/>
                <a:ea typeface="+mn-ea"/>
                <a:cs typeface="+mn-cs"/>
                <a:hlinkClick r:id="rId4">
                  <a:extLst>
                    <a:ext uri="{A12FA001-AC4F-418D-AE19-62706E023703}">
                      <ahyp:hlinkClr xmlns:ahyp="http://schemas.microsoft.com/office/drawing/2018/hyperlinkcolor" val="tx"/>
                    </a:ext>
                  </a:extLst>
                </a:hlinkClick>
              </a:rPr>
              <a:t>https://educationstandards.nsw.edu.au/wps/portal/nesa/home</a:t>
            </a:r>
            <a:r>
              <a:rPr kumimoji="0" lang="en-AU" sz="1200" b="0" i="0" u="none" strike="noStrike" kern="1200" cap="none" spc="0" normalizeH="0" baseline="0" noProof="0" dirty="0">
                <a:ln>
                  <a:noFill/>
                </a:ln>
                <a:solidFill>
                  <a:srgbClr val="CBEDFD"/>
                </a:solidFill>
                <a:effectLst/>
                <a:uLnTx/>
                <a:uFillTx/>
                <a:latin typeface="+mj-lt"/>
                <a:ea typeface="+mn-ea"/>
                <a:cs typeface="+mn-cs"/>
              </a:rPr>
              <a:t> </a:t>
            </a:r>
            <a:r>
              <a:rPr kumimoji="0" lang="en-AU" sz="1200" b="0" i="0" u="none" strike="noStrike" kern="1200" cap="none" spc="0" normalizeH="0" baseline="0" noProof="0" dirty="0">
                <a:ln>
                  <a:noFill/>
                </a:ln>
                <a:solidFill>
                  <a:srgbClr val="FFFFFF"/>
                </a:solidFill>
                <a:effectLst/>
                <a:uLnTx/>
                <a:uFillTx/>
                <a:latin typeface="+mj-lt"/>
                <a:ea typeface="+mn-ea"/>
                <a:cs typeface="+mn-cs"/>
              </a:rPr>
              <a:t>and the NSW Curriculum website </a:t>
            </a:r>
            <a:r>
              <a:rPr kumimoji="0" lang="en-AU" sz="1200" b="0" i="0" u="none" strike="noStrike" kern="1200" cap="none" spc="0" normalizeH="0" baseline="0" noProof="0" dirty="0">
                <a:ln>
                  <a:noFill/>
                </a:ln>
                <a:solidFill>
                  <a:srgbClr val="CBEDFD"/>
                </a:solidFill>
                <a:effectLst/>
                <a:uLnTx/>
                <a:uFillTx/>
                <a:latin typeface="+mj-lt"/>
                <a:ea typeface="+mn-ea"/>
                <a:cs typeface="+mn-cs"/>
                <a:hlinkClick r:id="rId5">
                  <a:extLst>
                    <a:ext uri="{A12FA001-AC4F-418D-AE19-62706E023703}">
                      <ahyp:hlinkClr xmlns:ahyp="http://schemas.microsoft.com/office/drawing/2018/hyperlinkcolor" val="tx"/>
                    </a:ext>
                  </a:extLst>
                </a:hlinkClick>
              </a:rPr>
              <a:t>https://curriculum.nsw.edu.au</a:t>
            </a:r>
            <a:r>
              <a:rPr kumimoji="0" lang="en-AU" sz="1200" b="0" i="0" u="none" strike="noStrike" kern="1200" cap="none" spc="0" normalizeH="0" baseline="0" noProof="0" dirty="0">
                <a:ln>
                  <a:noFill/>
                </a:ln>
                <a:solidFill>
                  <a:srgbClr val="FFFFFF"/>
                </a:solidFill>
                <a:effectLst/>
                <a:uLnTx/>
                <a:uFillTx/>
                <a:latin typeface="+mj-lt"/>
                <a:ea typeface="+mn-ea"/>
                <a:cs typeface="+mn-cs"/>
              </a:rPr>
              <a:t>.</a:t>
            </a:r>
          </a:p>
        </p:txBody>
      </p:sp>
      <p:sp>
        <p:nvSpPr>
          <p:cNvPr id="4" name="Content Placeholder 3">
            <a:extLst>
              <a:ext uri="{FF2B5EF4-FFF2-40B4-BE49-F238E27FC236}">
                <a16:creationId xmlns:a16="http://schemas.microsoft.com/office/drawing/2014/main" id="{B7C07B50-96D9-2E35-E2CE-3139F6377F08}"/>
              </a:ext>
            </a:extLst>
          </p:cNvPr>
          <p:cNvSpPr>
            <a:spLocks noGrp="1"/>
          </p:cNvSpPr>
          <p:nvPr>
            <p:ph idx="1"/>
          </p:nvPr>
        </p:nvSpPr>
        <p:spPr>
          <a:xfrm>
            <a:off x="360000" y="3510410"/>
            <a:ext cx="11484000" cy="2927351"/>
          </a:xfrm>
        </p:spPr>
        <p:txBody>
          <a:bodyPr/>
          <a:lstStyle/>
          <a:p>
            <a:pPr>
              <a:lnSpc>
                <a:spcPct val="114000"/>
              </a:lnSpc>
            </a:pPr>
            <a:r>
              <a:rPr lang="en-AU" u="sng" dirty="0">
                <a:solidFill>
                  <a:srgbClr val="001C4A"/>
                </a:solidFill>
                <a:effectLst/>
                <a:latin typeface="+mj-lt"/>
                <a:ea typeface="Calibri" panose="020F0502020204030204" pitchFamily="34" charset="0"/>
                <a:hlinkClick r:id="rId6"/>
              </a:rPr>
              <a:t>Software Engineering 11–12 Syllabus</a:t>
            </a:r>
            <a:r>
              <a:rPr lang="en-AU" dirty="0">
                <a:effectLst/>
                <a:latin typeface="+mj-lt"/>
                <a:ea typeface="Calibri" panose="020F0502020204030204" pitchFamily="34" charset="0"/>
              </a:rPr>
              <a:t> © NSW Education Standards Authority (NESA) for and on behalf of the Crown in right of the State of New South Wales, 2022.</a:t>
            </a:r>
          </a:p>
          <a:p>
            <a:pPr>
              <a:lnSpc>
                <a:spcPct val="114000"/>
              </a:lnSpc>
            </a:pPr>
            <a:r>
              <a:rPr lang="en-AU" u="sng" dirty="0">
                <a:solidFill>
                  <a:srgbClr val="001C4A"/>
                </a:solidFill>
                <a:effectLst/>
                <a:latin typeface="+mj-lt"/>
                <a:ea typeface="Calibri" panose="020F0502020204030204" pitchFamily="34" charset="0"/>
                <a:hlinkClick r:id="rId7"/>
              </a:rPr>
              <a:t>Software Engineering 11–12 Course Specifications</a:t>
            </a:r>
            <a:r>
              <a:rPr lang="en-AU" dirty="0">
                <a:effectLst/>
                <a:latin typeface="+mj-lt"/>
                <a:ea typeface="Calibri" panose="020F0502020204030204" pitchFamily="34" charset="0"/>
              </a:rPr>
              <a:t> © NSW Education Standards Authority (NESA) for and on behalf of the Crown in right of the State of New South Wales, 2022.</a:t>
            </a:r>
          </a:p>
          <a:p>
            <a:pPr>
              <a:lnSpc>
                <a:spcPct val="114000"/>
              </a:lnSpc>
            </a:pPr>
            <a:r>
              <a:rPr lang="en-AU" dirty="0">
                <a:effectLst/>
                <a:latin typeface="+mj-lt"/>
                <a:ea typeface="Calibri" panose="020F0502020204030204" pitchFamily="34" charset="0"/>
              </a:rPr>
              <a:t>NESA (NSW Education Standards Authority) (2022) ‘</a:t>
            </a:r>
            <a:r>
              <a:rPr lang="en-AU" u="sng" dirty="0">
                <a:solidFill>
                  <a:srgbClr val="001C4A"/>
                </a:solidFill>
                <a:effectLst/>
                <a:latin typeface="+mj-lt"/>
                <a:ea typeface="Calibri" panose="020F0502020204030204" pitchFamily="34" charset="0"/>
                <a:hlinkClick r:id="rId8"/>
              </a:rPr>
              <a:t>Year 12 – Teaching advice for Software automation: Why is it important?</a:t>
            </a:r>
            <a:r>
              <a:rPr lang="en-AU" dirty="0">
                <a:effectLst/>
                <a:latin typeface="+mj-lt"/>
                <a:ea typeface="Calibri" panose="020F0502020204030204" pitchFamily="34" charset="0"/>
              </a:rPr>
              <a:t>’, </a:t>
            </a:r>
            <a:r>
              <a:rPr lang="en-AU" i="1" dirty="0">
                <a:effectLst/>
                <a:latin typeface="+mj-lt"/>
                <a:ea typeface="Calibri" panose="020F0502020204030204" pitchFamily="34" charset="0"/>
              </a:rPr>
              <a:t>Software Engineering 11–12 Syllabus: Content</a:t>
            </a:r>
            <a:r>
              <a:rPr lang="en-AU" dirty="0">
                <a:effectLst/>
                <a:latin typeface="+mj-lt"/>
                <a:ea typeface="Calibri" panose="020F0502020204030204" pitchFamily="34" charset="0"/>
              </a:rPr>
              <a:t>, NESA website, accessed 19 November 2024.</a:t>
            </a:r>
          </a:p>
          <a:p>
            <a:pPr>
              <a:lnSpc>
                <a:spcPct val="114000"/>
              </a:lnSpc>
            </a:pPr>
            <a:r>
              <a:rPr lang="en-AU" dirty="0">
                <a:effectLst/>
                <a:latin typeface="+mj-lt"/>
                <a:ea typeface="Calibri" panose="020F0502020204030204" pitchFamily="34" charset="0"/>
              </a:rPr>
              <a:t>NESA (2024) ‘</a:t>
            </a:r>
            <a:r>
              <a:rPr lang="en-AU" u="sng" dirty="0">
                <a:solidFill>
                  <a:srgbClr val="001C4A"/>
                </a:solidFill>
                <a:effectLst/>
                <a:latin typeface="+mj-lt"/>
                <a:ea typeface="Calibri" panose="020F0502020204030204" pitchFamily="34" charset="0"/>
                <a:hlinkClick r:id="rId9"/>
              </a:rPr>
              <a:t>HSC Software Engineering Familiarisation</a:t>
            </a:r>
            <a:r>
              <a:rPr lang="en-AU" dirty="0">
                <a:effectLst/>
                <a:latin typeface="+mj-lt"/>
                <a:ea typeface="Calibri" panose="020F0502020204030204" pitchFamily="34" charset="0"/>
              </a:rPr>
              <a:t>’, </a:t>
            </a:r>
            <a:r>
              <a:rPr lang="en-AU" i="1" dirty="0">
                <a:effectLst/>
                <a:latin typeface="+mj-lt"/>
                <a:ea typeface="Calibri" panose="020F0502020204030204" pitchFamily="34" charset="0"/>
              </a:rPr>
              <a:t>Familiarisation questions</a:t>
            </a:r>
            <a:r>
              <a:rPr lang="en-AU" dirty="0">
                <a:effectLst/>
                <a:latin typeface="+mj-lt"/>
                <a:ea typeface="Calibri" panose="020F0502020204030204" pitchFamily="34" charset="0"/>
              </a:rPr>
              <a:t>, HSC Online Examinations, accessed 19 November 2024.</a:t>
            </a:r>
          </a:p>
          <a:p>
            <a:pPr>
              <a:lnSpc>
                <a:spcPct val="114000"/>
              </a:lnSpc>
            </a:pPr>
            <a:r>
              <a:rPr lang="en-AU" dirty="0">
                <a:effectLst/>
                <a:latin typeface="+mj-lt"/>
                <a:ea typeface="Calibri" panose="020F0502020204030204" pitchFamily="34" charset="0"/>
              </a:rPr>
              <a:t>Jones B (2025) </a:t>
            </a:r>
            <a:r>
              <a:rPr lang="en-AU" dirty="0">
                <a:effectLst/>
                <a:latin typeface="+mj-lt"/>
                <a:ea typeface="Calibri" panose="020F0502020204030204" pitchFamily="34" charset="0"/>
                <a:hlinkClick r:id="rId10"/>
              </a:rPr>
              <a:t>https://github.com/TempeHS/Machine_Learning_OOP_Implementation_Examples</a:t>
            </a:r>
            <a:endParaRPr lang="en-AU" sz="1100" dirty="0">
              <a:latin typeface="+mj-lt"/>
              <a:ea typeface="Calibri" panose="020F0502020204030204" pitchFamily="34" charset="0"/>
            </a:endParaRPr>
          </a:p>
          <a:p>
            <a:r>
              <a:rPr lang="en-AU" sz="1200" i="0" dirty="0">
                <a:solidFill>
                  <a:srgbClr val="0F0F0F"/>
                </a:solidFill>
                <a:effectLst/>
                <a:latin typeface="+mj-lt"/>
              </a:rPr>
              <a:t>Desmos </a:t>
            </a:r>
            <a:r>
              <a:rPr lang="en-AU" sz="1200" i="0" dirty="0">
                <a:solidFill>
                  <a:srgbClr val="0F0F0F"/>
                </a:solidFill>
                <a:effectLst/>
                <a:latin typeface="+mj-lt"/>
                <a:hlinkClick r:id="rId11"/>
              </a:rPr>
              <a:t>Linear Regression </a:t>
            </a:r>
            <a:r>
              <a:rPr lang="en-AU" sz="1200" i="0" dirty="0">
                <a:solidFill>
                  <a:srgbClr val="0F0F0F"/>
                </a:solidFill>
                <a:effectLst/>
                <a:latin typeface="+mj-lt"/>
              </a:rPr>
              <a:t>interactive website graph calculator</a:t>
            </a:r>
          </a:p>
          <a:p>
            <a:r>
              <a:rPr lang="en-AU" sz="1200" i="0" dirty="0">
                <a:solidFill>
                  <a:srgbClr val="0F0F0F"/>
                </a:solidFill>
                <a:effectLst/>
                <a:latin typeface="+mj-lt"/>
              </a:rPr>
              <a:t>Storage D (2019) </a:t>
            </a:r>
            <a:r>
              <a:rPr lang="en-AU" sz="1200" i="0" dirty="0">
                <a:solidFill>
                  <a:srgbClr val="0F0F0F"/>
                </a:solidFill>
                <a:effectLst/>
                <a:latin typeface="+mj-lt"/>
                <a:hlinkClick r:id="rId12"/>
              </a:rPr>
              <a:t>How to Calculate a Simple Linear Regression by Hand</a:t>
            </a:r>
            <a:r>
              <a:rPr lang="en-AU" sz="1200" i="0" dirty="0">
                <a:solidFill>
                  <a:srgbClr val="0F0F0F"/>
                </a:solidFill>
                <a:effectLst/>
                <a:latin typeface="+mj-lt"/>
              </a:rPr>
              <a:t> [video</a:t>
            </a:r>
            <a:r>
              <a:rPr lang="en-AU" sz="1200" dirty="0">
                <a:solidFill>
                  <a:srgbClr val="0F0F0F"/>
                </a:solidFill>
                <a:latin typeface="+mj-lt"/>
              </a:rPr>
              <a:t>]</a:t>
            </a:r>
            <a:r>
              <a:rPr lang="en-AU" sz="1200" i="0" dirty="0">
                <a:solidFill>
                  <a:srgbClr val="0F0F0F"/>
                </a:solidFill>
                <a:effectLst/>
                <a:latin typeface="+mj-lt"/>
              </a:rPr>
              <a:t> YouTube</a:t>
            </a:r>
          </a:p>
        </p:txBody>
      </p:sp>
      <p:sp>
        <p:nvSpPr>
          <p:cNvPr id="2" name="Slide Number Placeholder 1">
            <a:extLst>
              <a:ext uri="{FF2B5EF4-FFF2-40B4-BE49-F238E27FC236}">
                <a16:creationId xmlns:a16="http://schemas.microsoft.com/office/drawing/2014/main" id="{48223418-AC99-D403-B6BA-7F5E5111A87A}"/>
              </a:ext>
              <a:ext uri="{C183D7F6-B498-43B3-948B-1728B52AA6E4}">
                <adec:decorative xmlns:adec="http://schemas.microsoft.com/office/drawing/2017/decorative" val="1"/>
              </a:ext>
            </a:extLst>
          </p:cNvPr>
          <p:cNvSpPr>
            <a:spLocks noGrp="1"/>
          </p:cNvSpPr>
          <p:nvPr>
            <p:ph type="sldNum" sz="quarter" idx="10"/>
          </p:nvPr>
        </p:nvSpPr>
        <p:spPr/>
        <p:txBody>
          <a:bodyPr/>
          <a:lstStyle/>
          <a:p>
            <a:fld id="{10A01DC5-1685-4615-8240-15192985C6A2}" type="slidenum">
              <a:rPr lang="en-AU" smtClean="0">
                <a:latin typeface="+mj-lt"/>
              </a:rPr>
              <a:pPr/>
              <a:t>18</a:t>
            </a:fld>
            <a:endParaRPr lang="en-AU">
              <a:latin typeface="+mj-lt"/>
            </a:endParaRPr>
          </a:p>
        </p:txBody>
      </p:sp>
    </p:spTree>
    <p:extLst>
      <p:ext uri="{BB962C8B-B14F-4D97-AF65-F5344CB8AC3E}">
        <p14:creationId xmlns:p14="http://schemas.microsoft.com/office/powerpoint/2010/main" val="11810145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2146F84-0A22-2DEF-978C-013AB2B0CDA6}"/>
              </a:ext>
            </a:extLst>
          </p:cNvPr>
          <p:cNvSpPr>
            <a:spLocks noGrp="1"/>
          </p:cNvSpPr>
          <p:nvPr>
            <p:ph type="title"/>
          </p:nvPr>
        </p:nvSpPr>
        <p:spPr/>
        <p:txBody>
          <a:bodyPr/>
          <a:lstStyle/>
          <a:p>
            <a:r>
              <a:rPr lang="en-AU" dirty="0">
                <a:latin typeface="+mj-lt"/>
              </a:rPr>
              <a:t>Copyright</a:t>
            </a:r>
          </a:p>
        </p:txBody>
      </p:sp>
      <p:sp>
        <p:nvSpPr>
          <p:cNvPr id="7" name="Text Placeholder 6">
            <a:extLst>
              <a:ext uri="{FF2B5EF4-FFF2-40B4-BE49-F238E27FC236}">
                <a16:creationId xmlns:a16="http://schemas.microsoft.com/office/drawing/2014/main" id="{E762E711-B51D-9854-C2DD-A164FE59F882}"/>
              </a:ext>
            </a:extLst>
          </p:cNvPr>
          <p:cNvSpPr>
            <a:spLocks noGrp="1"/>
          </p:cNvSpPr>
          <p:nvPr>
            <p:ph type="body" sz="quarter" idx="18"/>
          </p:nvPr>
        </p:nvSpPr>
        <p:spPr/>
        <p:txBody>
          <a:bodyPr/>
          <a:lstStyle/>
          <a:p>
            <a:r>
              <a:rPr lang="en-AU" dirty="0">
                <a:latin typeface="+mj-lt"/>
              </a:rPr>
              <a:t>© State of New South Wales (Department of Education), 2025</a:t>
            </a:r>
          </a:p>
        </p:txBody>
      </p:sp>
      <p:sp>
        <p:nvSpPr>
          <p:cNvPr id="8" name="TextBox 7">
            <a:extLst>
              <a:ext uri="{FF2B5EF4-FFF2-40B4-BE49-F238E27FC236}">
                <a16:creationId xmlns:a16="http://schemas.microsoft.com/office/drawing/2014/main" id="{F70BB973-8437-BE43-4C71-6089E7F934FA}"/>
              </a:ext>
            </a:extLst>
          </p:cNvPr>
          <p:cNvSpPr txBox="1"/>
          <p:nvPr/>
        </p:nvSpPr>
        <p:spPr>
          <a:xfrm>
            <a:off x="360000" y="1453575"/>
            <a:ext cx="11484338" cy="5067724"/>
          </a:xfrm>
          <a:prstGeom prst="rect">
            <a:avLst/>
          </a:prstGeom>
          <a:noFill/>
        </p:spPr>
        <p:txBody>
          <a:bodyPr wrap="square" lIns="0" tIns="0" rIns="0" bIns="0" rtlCol="0">
            <a:noAutofit/>
          </a:bodyPr>
          <a:lstStyle/>
          <a:p>
            <a:pPr algn="l">
              <a:lnSpc>
                <a:spcPct val="150000"/>
              </a:lnSpc>
              <a:spcAft>
                <a:spcPts val="600"/>
              </a:spcAft>
            </a:pPr>
            <a:r>
              <a:rPr lang="en-AU" sz="1200" dirty="0">
                <a:solidFill>
                  <a:schemeClr val="bg1"/>
                </a:solidFill>
                <a:latin typeface="+mj-lt"/>
              </a:rPr>
              <a:t>The copyright material published in this resource is subject to the </a:t>
            </a:r>
            <a:r>
              <a:rPr lang="en-AU" sz="1200" i="1" dirty="0">
                <a:solidFill>
                  <a:schemeClr val="bg1"/>
                </a:solidFill>
                <a:latin typeface="+mj-lt"/>
              </a:rPr>
              <a:t>Copyright Act 1968</a:t>
            </a:r>
            <a:r>
              <a:rPr lang="en-AU" sz="1200" dirty="0">
                <a:solidFill>
                  <a:schemeClr val="bg1"/>
                </a:solidFill>
                <a:latin typeface="+mj-lt"/>
              </a:rPr>
              <a:t> (</a:t>
            </a:r>
            <a:r>
              <a:rPr lang="en-AU" sz="1200" dirty="0" err="1">
                <a:solidFill>
                  <a:schemeClr val="bg1"/>
                </a:solidFill>
                <a:latin typeface="+mj-lt"/>
              </a:rPr>
              <a:t>Cth</a:t>
            </a:r>
            <a:r>
              <a:rPr lang="en-AU" sz="1200" dirty="0">
                <a:solidFill>
                  <a:schemeClr val="bg1"/>
                </a:solidFill>
                <a:latin typeface="+mj-lt"/>
              </a:rPr>
              <a:t>) and is owned by the NSW Department of Education or, where indicated, by a party other than the NSW Department of Education (third-party material).</a:t>
            </a:r>
          </a:p>
          <a:p>
            <a:pPr algn="l">
              <a:lnSpc>
                <a:spcPct val="150000"/>
              </a:lnSpc>
              <a:spcAft>
                <a:spcPts val="600"/>
              </a:spcAft>
            </a:pPr>
            <a:r>
              <a:rPr lang="en-AU" sz="1200" dirty="0">
                <a:solidFill>
                  <a:schemeClr val="bg1"/>
                </a:solidFill>
                <a:latin typeface="+mj-lt"/>
              </a:rPr>
              <a:t>Copyright material available in this resource and owned by the NSW Department of Education is licensed under a </a:t>
            </a:r>
            <a:r>
              <a:rPr lang="en-AU" sz="1200" dirty="0">
                <a:solidFill>
                  <a:schemeClr val="accent4"/>
                </a:solidFill>
                <a:latin typeface="+mj-lt"/>
                <a:hlinkClick r:id="rId3">
                  <a:extLst>
                    <a:ext uri="{A12FA001-AC4F-418D-AE19-62706E023703}">
                      <ahyp:hlinkClr xmlns:ahyp="http://schemas.microsoft.com/office/drawing/2018/hyperlinkcolor" val="tx"/>
                    </a:ext>
                  </a:extLst>
                </a:hlinkClick>
              </a:rPr>
              <a:t>Creative Commons Attribution 4.0 International (CC BY 4.0) license</a:t>
            </a:r>
            <a:r>
              <a:rPr lang="en-AU" sz="1200" dirty="0">
                <a:solidFill>
                  <a:schemeClr val="bg1"/>
                </a:solidFill>
                <a:latin typeface="+mj-lt"/>
              </a:rPr>
              <a:t>.</a:t>
            </a:r>
          </a:p>
          <a:p>
            <a:pPr algn="l">
              <a:lnSpc>
                <a:spcPct val="150000"/>
              </a:lnSpc>
              <a:spcAft>
                <a:spcPts val="600"/>
              </a:spcAft>
            </a:pPr>
            <a:r>
              <a:rPr lang="en-AU" sz="1200" dirty="0">
                <a:solidFill>
                  <a:schemeClr val="bg1"/>
                </a:solidFill>
                <a:latin typeface="+mj-lt"/>
              </a:rPr>
              <a:t>This license allows you to share and adapt the material for any purpose, even commercially.</a:t>
            </a:r>
          </a:p>
          <a:p>
            <a:pPr algn="l">
              <a:lnSpc>
                <a:spcPct val="150000"/>
              </a:lnSpc>
              <a:spcAft>
                <a:spcPts val="600"/>
              </a:spcAft>
            </a:pPr>
            <a:r>
              <a:rPr lang="en-AU" sz="1200" dirty="0">
                <a:solidFill>
                  <a:schemeClr val="bg1"/>
                </a:solidFill>
                <a:latin typeface="+mj-lt"/>
              </a:rPr>
              <a:t>Attribution should be given to © State of New South Wales (Department of Education), 2025.</a:t>
            </a:r>
          </a:p>
          <a:p>
            <a:pPr algn="l">
              <a:lnSpc>
                <a:spcPct val="150000"/>
              </a:lnSpc>
            </a:pPr>
            <a:r>
              <a:rPr lang="en-AU" sz="1200" dirty="0">
                <a:solidFill>
                  <a:schemeClr val="bg1"/>
                </a:solidFill>
                <a:latin typeface="+mj-lt"/>
              </a:rPr>
              <a:t>Material in this resource not available under a Creative Commons license:</a:t>
            </a:r>
          </a:p>
          <a:p>
            <a:pPr marL="171450" indent="-171450" algn="l">
              <a:lnSpc>
                <a:spcPct val="150000"/>
              </a:lnSpc>
              <a:buFont typeface="Arial" panose="020B0604020202020204" pitchFamily="34" charset="0"/>
              <a:buChar char="•"/>
            </a:pPr>
            <a:r>
              <a:rPr lang="en-AU" sz="1200" dirty="0">
                <a:solidFill>
                  <a:schemeClr val="bg1"/>
                </a:solidFill>
                <a:latin typeface="+mj-lt"/>
              </a:rPr>
              <a:t>the NSW Department of Education logo, other logos and trademark-protected material</a:t>
            </a:r>
          </a:p>
          <a:p>
            <a:pPr marL="171450" indent="-171450" algn="l">
              <a:lnSpc>
                <a:spcPct val="150000"/>
              </a:lnSpc>
              <a:buFont typeface="Arial" panose="020B0604020202020204" pitchFamily="34" charset="0"/>
              <a:buChar char="•"/>
            </a:pPr>
            <a:r>
              <a:rPr lang="en-AU" sz="1200" dirty="0">
                <a:solidFill>
                  <a:schemeClr val="bg1"/>
                </a:solidFill>
                <a:latin typeface="+mj-lt"/>
              </a:rPr>
              <a:t>material owned by a third party that has been reproduced with permission. You will need to obtain permission from the third party to reuse its material. </a:t>
            </a:r>
          </a:p>
          <a:p>
            <a:pPr algn="l">
              <a:lnSpc>
                <a:spcPct val="150000"/>
              </a:lnSpc>
              <a:spcBef>
                <a:spcPts val="1200"/>
              </a:spcBef>
              <a:spcAft>
                <a:spcPts val="600"/>
              </a:spcAft>
            </a:pPr>
            <a:r>
              <a:rPr lang="en-AU" sz="1200" b="1" dirty="0">
                <a:solidFill>
                  <a:schemeClr val="bg1"/>
                </a:solidFill>
                <a:latin typeface="+mj-lt"/>
              </a:rPr>
              <a:t>Links to third-party material and websites</a:t>
            </a:r>
          </a:p>
          <a:p>
            <a:pPr marL="171450" indent="-171450" algn="l">
              <a:lnSpc>
                <a:spcPct val="150000"/>
              </a:lnSpc>
              <a:spcAft>
                <a:spcPts val="600"/>
              </a:spcAft>
              <a:buFont typeface="Arial" panose="020B0604020202020204" pitchFamily="34" charset="0"/>
              <a:buChar char="•"/>
            </a:pPr>
            <a:r>
              <a:rPr lang="en-AU" sz="1200" dirty="0">
                <a:solidFill>
                  <a:schemeClr val="bg1"/>
                </a:solidFill>
                <a:latin typeface="+mj-lt"/>
              </a:rPr>
              <a:t>Please note that the provided (reading/viewing material/list/links/texts) are a suggestion only and implies no endorsement, by the New South Wales Department of Education, of any author, publisher, or book title. School principals and teachers are best placed to assess the suitability of resources that would complement the curriculum and reflect the needs and interests of their students.</a:t>
            </a:r>
          </a:p>
          <a:p>
            <a:pPr marL="171450" indent="-171450" algn="l">
              <a:lnSpc>
                <a:spcPct val="150000"/>
              </a:lnSpc>
              <a:spcAft>
                <a:spcPts val="600"/>
              </a:spcAft>
              <a:buFont typeface="Arial" panose="020B0604020202020204" pitchFamily="34" charset="0"/>
              <a:buChar char="•"/>
            </a:pPr>
            <a:r>
              <a:rPr lang="en-AU" sz="1200" dirty="0">
                <a:solidFill>
                  <a:schemeClr val="bg1"/>
                </a:solidFill>
                <a:latin typeface="+mj-lt"/>
              </a:rPr>
              <a:t>If you use the links provided in this document to access a third-party’s website, you acknowledge that the terms of use, including licence terms set out on the third-party’s website apply to the use which may be made of the materials on that third-party website or where permitted by the </a:t>
            </a:r>
            <a:r>
              <a:rPr lang="en-AU" sz="1200" i="1" dirty="0">
                <a:solidFill>
                  <a:schemeClr val="bg1"/>
                </a:solidFill>
                <a:latin typeface="+mj-lt"/>
              </a:rPr>
              <a:t>Copyright Act 1968 </a:t>
            </a:r>
            <a:r>
              <a:rPr lang="en-AU" sz="1200" dirty="0">
                <a:solidFill>
                  <a:schemeClr val="bg1"/>
                </a:solidFill>
                <a:latin typeface="+mj-lt"/>
              </a:rPr>
              <a:t>(</a:t>
            </a:r>
            <a:r>
              <a:rPr lang="en-AU" sz="1200" dirty="0" err="1">
                <a:solidFill>
                  <a:schemeClr val="bg1"/>
                </a:solidFill>
                <a:latin typeface="+mj-lt"/>
              </a:rPr>
              <a:t>Cth</a:t>
            </a:r>
            <a:r>
              <a:rPr lang="en-AU" sz="1200" dirty="0">
                <a:solidFill>
                  <a:schemeClr val="bg1"/>
                </a:solidFill>
                <a:latin typeface="+mj-lt"/>
              </a:rPr>
              <a:t>). The department accepts no responsibility for content on third-party websites. </a:t>
            </a:r>
          </a:p>
        </p:txBody>
      </p:sp>
      <p:sp>
        <p:nvSpPr>
          <p:cNvPr id="2" name="Slide Number Placeholder 1">
            <a:extLst>
              <a:ext uri="{FF2B5EF4-FFF2-40B4-BE49-F238E27FC236}">
                <a16:creationId xmlns:a16="http://schemas.microsoft.com/office/drawing/2014/main" id="{0303DFE7-8ED6-8289-3C7A-37260EDA32BA}"/>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latin typeface="+mj-lt"/>
              </a:rPr>
              <a:pPr/>
              <a:t>19</a:t>
            </a:fld>
            <a:endParaRPr lang="en-AU">
              <a:latin typeface="+mj-lt"/>
            </a:endParaRPr>
          </a:p>
        </p:txBody>
      </p:sp>
    </p:spTree>
    <p:extLst>
      <p:ext uri="{BB962C8B-B14F-4D97-AF65-F5344CB8AC3E}">
        <p14:creationId xmlns:p14="http://schemas.microsoft.com/office/powerpoint/2010/main" val="38204117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EF38185-B00A-9878-8E80-7D55E5647711}"/>
              </a:ext>
            </a:extLst>
          </p:cNvPr>
          <p:cNvSpPr>
            <a:spLocks noGrp="1"/>
          </p:cNvSpPr>
          <p:nvPr>
            <p:ph type="ctrTitle"/>
          </p:nvPr>
        </p:nvSpPr>
        <p:spPr/>
        <p:txBody>
          <a:bodyPr/>
          <a:lstStyle/>
          <a:p>
            <a:r>
              <a:rPr lang="en-AU" dirty="0">
                <a:effectLst/>
                <a:latin typeface="+mj-lt"/>
                <a:ea typeface="Times New Roman" panose="02020603050405020304" pitchFamily="18" charset="0"/>
              </a:rPr>
              <a:t>Software automation</a:t>
            </a:r>
            <a:endParaRPr lang="en-AU" dirty="0">
              <a:latin typeface="+mj-lt"/>
            </a:endParaRPr>
          </a:p>
        </p:txBody>
      </p:sp>
      <p:sp>
        <p:nvSpPr>
          <p:cNvPr id="11" name="Text Placeholder 10">
            <a:extLst>
              <a:ext uri="{FF2B5EF4-FFF2-40B4-BE49-F238E27FC236}">
                <a16:creationId xmlns:a16="http://schemas.microsoft.com/office/drawing/2014/main" id="{3D12AD43-6748-1D46-1B69-DCBF45A45856}"/>
              </a:ext>
            </a:extLst>
          </p:cNvPr>
          <p:cNvSpPr>
            <a:spLocks noGrp="1"/>
          </p:cNvSpPr>
          <p:nvPr>
            <p:ph type="body" sz="quarter" idx="10"/>
          </p:nvPr>
        </p:nvSpPr>
        <p:spPr/>
        <p:txBody>
          <a:bodyPr/>
          <a:lstStyle/>
          <a:p>
            <a:r>
              <a:rPr lang="en-AU" dirty="0">
                <a:latin typeface="+mj-lt"/>
              </a:rPr>
              <a:t>Software Engineering 11–12</a:t>
            </a:r>
          </a:p>
        </p:txBody>
      </p:sp>
      <p:pic>
        <p:nvPicPr>
          <p:cNvPr id="7" name="Picture Placeholder 6">
            <a:extLst>
              <a:ext uri="{FF2B5EF4-FFF2-40B4-BE49-F238E27FC236}">
                <a16:creationId xmlns:a16="http://schemas.microsoft.com/office/drawing/2014/main" id="{EEB4E520-8EA9-3EC4-5E6D-86380C340B12}"/>
              </a:ext>
              <a:ext uri="{C183D7F6-B498-43B3-948B-1728B52AA6E4}">
                <adec:decorative xmlns:adec="http://schemas.microsoft.com/office/drawing/2017/decorative" val="1"/>
              </a:ext>
            </a:extLst>
          </p:cNvPr>
          <p:cNvPicPr>
            <a:picLocks noGrp="1" noChangeAspect="1"/>
          </p:cNvPicPr>
          <p:nvPr>
            <p:ph type="pic" sz="quarter" idx="13"/>
          </p:nvPr>
        </p:nvPicPr>
        <p:blipFill>
          <a:blip r:embed="rId3" cstate="screen">
            <a:extLst>
              <a:ext uri="{28A0092B-C50C-407E-A947-70E740481C1C}">
                <a14:useLocalDpi xmlns:a14="http://schemas.microsoft.com/office/drawing/2010/main"/>
              </a:ext>
            </a:extLst>
          </a:blip>
          <a:srcRect/>
          <a:stretch/>
        </p:blipFill>
        <p:spPr bwMode="auto">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181147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7E6A87E-8352-0E8F-5677-2D3F86A4C16A}"/>
              </a:ext>
            </a:extLst>
          </p:cNvPr>
          <p:cNvSpPr>
            <a:spLocks noGrp="1"/>
          </p:cNvSpPr>
          <p:nvPr>
            <p:ph type="title"/>
          </p:nvPr>
        </p:nvSpPr>
        <p:spPr/>
        <p:txBody>
          <a:bodyPr/>
          <a:lstStyle/>
          <a:p>
            <a:r>
              <a:rPr lang="en-AU"/>
              <a:t>Learning intentions and success criteria</a:t>
            </a:r>
          </a:p>
        </p:txBody>
      </p:sp>
      <p:sp>
        <p:nvSpPr>
          <p:cNvPr id="7" name="Picture Placeholder 6">
            <a:extLst>
              <a:ext uri="{FF2B5EF4-FFF2-40B4-BE49-F238E27FC236}">
                <a16:creationId xmlns:a16="http://schemas.microsoft.com/office/drawing/2014/main" id="{1194237A-CDAC-9B97-BEAF-3636A8AE8F35}"/>
              </a:ext>
            </a:extLst>
          </p:cNvPr>
          <p:cNvSpPr>
            <a:spLocks noGrp="1"/>
          </p:cNvSpPr>
          <p:nvPr>
            <p:ph type="pic" sz="quarter" idx="13"/>
          </p:nvPr>
        </p:nvSpPr>
        <p:spPr>
          <a:xfrm>
            <a:off x="359998" y="1909282"/>
            <a:ext cx="9883597" cy="4210718"/>
          </a:xfrm>
        </p:spPr>
        <p:txBody>
          <a:bodyPr/>
          <a:lstStyle/>
          <a:p>
            <a:pPr>
              <a:lnSpc>
                <a:spcPct val="150000"/>
              </a:lnSpc>
              <a:spcAft>
                <a:spcPts val="600"/>
              </a:spcAft>
            </a:pPr>
            <a:r>
              <a:rPr lang="en-AU" sz="2000" b="1" dirty="0">
                <a:solidFill>
                  <a:schemeClr val="accent1"/>
                </a:solidFill>
              </a:rPr>
              <a:t>We are learning to</a:t>
            </a:r>
            <a:endParaRPr lang="en-AU" sz="2000" b="1" dirty="0">
              <a:solidFill>
                <a:schemeClr val="accent1"/>
              </a:solidFill>
              <a:ea typeface="+mn-lt"/>
            </a:endParaRPr>
          </a:p>
          <a:p>
            <a:pPr marL="342900" indent="-342900">
              <a:lnSpc>
                <a:spcPct val="150000"/>
              </a:lnSpc>
              <a:spcAft>
                <a:spcPts val="600"/>
              </a:spcAft>
              <a:buFont typeface="Arial" panose="020B0604020202020204" pitchFamily="34" charset="0"/>
              <a:buChar char="•"/>
            </a:pPr>
            <a:r>
              <a:rPr lang="en-AU" sz="1800" dirty="0"/>
              <a:t>understand the use of regression algorithms in programming for automation </a:t>
            </a:r>
          </a:p>
          <a:p>
            <a:pPr marL="342900" indent="-342900">
              <a:lnSpc>
                <a:spcPct val="150000"/>
              </a:lnSpc>
              <a:spcAft>
                <a:spcPts val="600"/>
              </a:spcAft>
              <a:buFont typeface="Arial" panose="020B0604020202020204" pitchFamily="34" charset="0"/>
              <a:buChar char="•"/>
            </a:pPr>
            <a:r>
              <a:rPr lang="en-AU" sz="1800" dirty="0"/>
              <a:t>identify and apply Python frameworks in programming for automation.</a:t>
            </a:r>
          </a:p>
          <a:p>
            <a:pPr>
              <a:lnSpc>
                <a:spcPct val="150000"/>
              </a:lnSpc>
              <a:spcAft>
                <a:spcPts val="600"/>
              </a:spcAft>
            </a:pPr>
            <a:r>
              <a:rPr lang="en-AU" sz="2000" b="1" dirty="0">
                <a:solidFill>
                  <a:schemeClr val="accent1"/>
                </a:solidFill>
              </a:rPr>
              <a:t>We can</a:t>
            </a:r>
          </a:p>
          <a:p>
            <a:pPr marL="285750" indent="-285750">
              <a:lnSpc>
                <a:spcPct val="150000"/>
              </a:lnSpc>
              <a:spcAft>
                <a:spcPts val="600"/>
              </a:spcAft>
              <a:buFont typeface="Arial" panose="020B0604020202020204" pitchFamily="34" charset="0"/>
              <a:buChar char="•"/>
            </a:pPr>
            <a:r>
              <a:rPr lang="en-AU" sz="1800" dirty="0"/>
              <a:t>install and use Python frameworks</a:t>
            </a:r>
          </a:p>
          <a:p>
            <a:pPr marL="285750" indent="-285750">
              <a:lnSpc>
                <a:spcPct val="150000"/>
              </a:lnSpc>
              <a:spcAft>
                <a:spcPts val="600"/>
              </a:spcAft>
              <a:buFont typeface="Arial" panose="020B0604020202020204" pitchFamily="34" charset="0"/>
              <a:buChar char="•"/>
            </a:pPr>
            <a:r>
              <a:rPr lang="en-AU" sz="1800" dirty="0"/>
              <a:t>explain how libraries work to implement linear regression algorithms.</a:t>
            </a:r>
          </a:p>
        </p:txBody>
      </p:sp>
      <p:sp>
        <p:nvSpPr>
          <p:cNvPr id="2" name="Slide Number Placeholder 1">
            <a:extLst>
              <a:ext uri="{FF2B5EF4-FFF2-40B4-BE49-F238E27FC236}">
                <a16:creationId xmlns:a16="http://schemas.microsoft.com/office/drawing/2014/main" id="{19C0759C-7815-62EE-E606-EBC3C273B189}"/>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latin typeface="Arial" panose="020B0604020202020204" pitchFamily="34" charset="0"/>
                <a:cs typeface="Arial" panose="020B0604020202020204" pitchFamily="34" charset="0"/>
              </a:rPr>
              <a:pPr/>
              <a:t>3</a:t>
            </a:fld>
            <a:endParaRPr lang="en-AU">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489671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45CE6F61-0970-46F0-DB00-B4AD7F3AA0AE}"/>
              </a:ext>
            </a:extLst>
          </p:cNvPr>
          <p:cNvSpPr>
            <a:spLocks noGrp="1"/>
          </p:cNvSpPr>
          <p:nvPr>
            <p:ph type="ctrTitle"/>
          </p:nvPr>
        </p:nvSpPr>
        <p:spPr/>
        <p:txBody>
          <a:bodyPr/>
          <a:lstStyle/>
          <a:p>
            <a:r>
              <a:rPr lang="en-AU" i="0">
                <a:effectLst/>
              </a:rPr>
              <a:t>Programming for automation</a:t>
            </a:r>
            <a:endParaRPr lang="en-US"/>
          </a:p>
        </p:txBody>
      </p:sp>
      <p:sp>
        <p:nvSpPr>
          <p:cNvPr id="6" name="Slide Number Placeholder 5">
            <a:extLst>
              <a:ext uri="{FF2B5EF4-FFF2-40B4-BE49-F238E27FC236}">
                <a16:creationId xmlns:a16="http://schemas.microsoft.com/office/drawing/2014/main" id="{91CC9984-1EC5-63F2-1511-A931BD1294B0}"/>
              </a:ext>
              <a:ext uri="{C183D7F6-B498-43B3-948B-1728B52AA6E4}">
                <adec:decorative xmlns:adec="http://schemas.microsoft.com/office/drawing/2017/decorative" val="1"/>
              </a:ext>
            </a:extLst>
          </p:cNvPr>
          <p:cNvSpPr>
            <a:spLocks noGrp="1"/>
          </p:cNvSpPr>
          <p:nvPr>
            <p:ph type="sldNum" sz="quarter" idx="4294967295"/>
          </p:nvPr>
        </p:nvSpPr>
        <p:spPr>
          <a:xfrm>
            <a:off x="11471275" y="6516688"/>
            <a:ext cx="720725" cy="179387"/>
          </a:xfrm>
        </p:spPr>
        <p:txBody>
          <a:bodyPr/>
          <a:lstStyle/>
          <a:p>
            <a:fld id="{10A01DC5-1685-4615-8240-15192985C6A2}" type="slidenum">
              <a:rPr lang="en-AU" smtClean="0">
                <a:latin typeface="Arial" panose="020B0604020202020204" pitchFamily="34" charset="0"/>
                <a:cs typeface="Arial" panose="020B0604020202020204" pitchFamily="34" charset="0"/>
              </a:rPr>
              <a:pPr/>
              <a:t>4</a:t>
            </a:fld>
            <a:endParaRPr lang="en-AU">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281939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a:extLst>
              <a:ext uri="{FF2B5EF4-FFF2-40B4-BE49-F238E27FC236}">
                <a16:creationId xmlns:a16="http://schemas.microsoft.com/office/drawing/2014/main" id="{348BF457-4C25-4E7B-A9E9-66A25363E959}"/>
              </a:ext>
            </a:extLst>
          </p:cNvPr>
          <p:cNvSpPr>
            <a:spLocks noGrp="1"/>
          </p:cNvSpPr>
          <p:nvPr>
            <p:ph type="title"/>
          </p:nvPr>
        </p:nvSpPr>
        <p:spPr/>
        <p:txBody>
          <a:bodyPr/>
          <a:lstStyle/>
          <a:p>
            <a:r>
              <a:rPr lang="en-AU" i="0">
                <a:effectLst/>
                <a:latin typeface="+mj-lt"/>
              </a:rPr>
              <a:t>Programming for automation (1) </a:t>
            </a:r>
            <a:r>
              <a:rPr lang="en-AU" i="0">
                <a:solidFill>
                  <a:schemeClr val="bg1"/>
                </a:solidFill>
                <a:effectLst/>
                <a:latin typeface="+mj-lt"/>
              </a:rPr>
              <a:t>(2)</a:t>
            </a:r>
            <a:endParaRPr lang="en-AU">
              <a:solidFill>
                <a:schemeClr val="bg1"/>
              </a:solidFill>
              <a:latin typeface="+mj-lt"/>
            </a:endParaRPr>
          </a:p>
        </p:txBody>
      </p:sp>
      <p:sp>
        <p:nvSpPr>
          <p:cNvPr id="13" name="Text Placeholder 12">
            <a:extLst>
              <a:ext uri="{FF2B5EF4-FFF2-40B4-BE49-F238E27FC236}">
                <a16:creationId xmlns:a16="http://schemas.microsoft.com/office/drawing/2014/main" id="{8AAB25FA-A5B5-093F-A0C9-EAE7963EEB09}"/>
              </a:ext>
            </a:extLst>
          </p:cNvPr>
          <p:cNvSpPr>
            <a:spLocks noGrp="1"/>
          </p:cNvSpPr>
          <p:nvPr>
            <p:ph type="body" sz="quarter" idx="18"/>
          </p:nvPr>
        </p:nvSpPr>
        <p:spPr/>
        <p:txBody>
          <a:bodyPr/>
          <a:lstStyle/>
          <a:p>
            <a:r>
              <a:rPr lang="en-AU" dirty="0">
                <a:latin typeface="+mj-lt"/>
              </a:rPr>
              <a:t>Course specifications – </a:t>
            </a:r>
            <a:r>
              <a:rPr lang="en-AU" sz="2000" dirty="0">
                <a:latin typeface="+mj-lt"/>
              </a:rPr>
              <a:t>Regression algorithms</a:t>
            </a:r>
            <a:endParaRPr lang="en-AU" dirty="0">
              <a:latin typeface="+mj-lt"/>
            </a:endParaRPr>
          </a:p>
        </p:txBody>
      </p:sp>
      <p:sp>
        <p:nvSpPr>
          <p:cNvPr id="12" name="Text Placeholder 11">
            <a:extLst>
              <a:ext uri="{FF2B5EF4-FFF2-40B4-BE49-F238E27FC236}">
                <a16:creationId xmlns:a16="http://schemas.microsoft.com/office/drawing/2014/main" id="{02C3478F-FB08-D7AF-5F27-8D143FA97D4C}"/>
              </a:ext>
            </a:extLst>
          </p:cNvPr>
          <p:cNvSpPr>
            <a:spLocks noGrp="1"/>
          </p:cNvSpPr>
          <p:nvPr>
            <p:ph type="body" sz="quarter" idx="17"/>
          </p:nvPr>
        </p:nvSpPr>
        <p:spPr>
          <a:xfrm>
            <a:off x="360000" y="1567087"/>
            <a:ext cx="11484000" cy="4412474"/>
          </a:xfrm>
        </p:spPr>
        <p:txBody>
          <a:bodyPr/>
          <a:lstStyle/>
          <a:p>
            <a:pPr fontAlgn="base">
              <a:spcAft>
                <a:spcPts val="600"/>
              </a:spcAft>
            </a:pPr>
            <a:r>
              <a:rPr lang="en-AU" sz="1800" i="1">
                <a:latin typeface="+mj-lt"/>
              </a:rPr>
              <a:t>‘</a:t>
            </a:r>
            <a:r>
              <a:rPr lang="en-AU" sz="1800">
                <a:latin typeface="+mj-lt"/>
              </a:rPr>
              <a:t>Linear regression and polynomial </a:t>
            </a:r>
            <a:r>
              <a:rPr lang="en-AU" sz="1800" b="1">
                <a:latin typeface="+mj-lt"/>
              </a:rPr>
              <a:t>regression</a:t>
            </a:r>
            <a:r>
              <a:rPr lang="en-AU" sz="1800">
                <a:latin typeface="+mj-lt"/>
              </a:rPr>
              <a:t> algorithms are used to predict values in a continuous range, such as integers. </a:t>
            </a:r>
          </a:p>
          <a:p>
            <a:pPr fontAlgn="base">
              <a:spcAft>
                <a:spcPts val="600"/>
              </a:spcAft>
            </a:pPr>
            <a:r>
              <a:rPr lang="en-AU" sz="1800">
                <a:latin typeface="+mj-lt"/>
              </a:rPr>
              <a:t>These </a:t>
            </a:r>
            <a:r>
              <a:rPr lang="en-AU" sz="1800" b="1">
                <a:latin typeface="+mj-lt"/>
              </a:rPr>
              <a:t>regression</a:t>
            </a:r>
            <a:r>
              <a:rPr lang="en-AU" sz="1800">
                <a:latin typeface="+mj-lt"/>
              </a:rPr>
              <a:t> algorithms are used for machine learning. </a:t>
            </a:r>
          </a:p>
          <a:p>
            <a:pPr fontAlgn="base">
              <a:spcAft>
                <a:spcPts val="600"/>
              </a:spcAft>
            </a:pPr>
            <a:r>
              <a:rPr lang="en-AU" sz="1800">
                <a:latin typeface="+mj-lt"/>
              </a:rPr>
              <a:t>Logistic </a:t>
            </a:r>
            <a:r>
              <a:rPr lang="en-AU" sz="1800" b="1">
                <a:latin typeface="+mj-lt"/>
              </a:rPr>
              <a:t>regression</a:t>
            </a:r>
            <a:r>
              <a:rPr lang="en-AU" sz="1800">
                <a:latin typeface="+mj-lt"/>
              </a:rPr>
              <a:t> is used for classification problems. </a:t>
            </a:r>
          </a:p>
          <a:p>
            <a:pPr fontAlgn="base">
              <a:spcAft>
                <a:spcPts val="600"/>
              </a:spcAft>
            </a:pPr>
            <a:r>
              <a:rPr lang="en-AU" sz="1800">
                <a:latin typeface="+mj-lt"/>
              </a:rPr>
              <a:t>Students should know how to design programs which use and apply these algorithms but are not expected to implement (or code) these complex algorithms. </a:t>
            </a:r>
          </a:p>
          <a:p>
            <a:pPr fontAlgn="base">
              <a:spcAft>
                <a:spcPts val="600"/>
              </a:spcAft>
            </a:pPr>
            <a:r>
              <a:rPr lang="en-AU" sz="1800">
                <a:latin typeface="+mj-lt"/>
              </a:rPr>
              <a:t>The following Python code represents linear </a:t>
            </a:r>
            <a:r>
              <a:rPr lang="en-AU" sz="1800" b="1">
                <a:latin typeface="+mj-lt"/>
              </a:rPr>
              <a:t>regression</a:t>
            </a:r>
            <a:r>
              <a:rPr lang="en-AU" sz="1800">
                <a:latin typeface="+mj-lt"/>
              </a:rPr>
              <a:t> using NumPy and Scikit-learn machine learning frameworks’</a:t>
            </a:r>
          </a:p>
          <a:p>
            <a:pPr algn="r" fontAlgn="base">
              <a:spcAft>
                <a:spcPts val="600"/>
              </a:spcAft>
            </a:pPr>
            <a:r>
              <a:rPr lang="en-AU" sz="1600">
                <a:latin typeface="+mj-lt"/>
              </a:rPr>
              <a:t>– NESA Course specifications</a:t>
            </a:r>
          </a:p>
        </p:txBody>
      </p:sp>
      <p:sp>
        <p:nvSpPr>
          <p:cNvPr id="3" name="Slide Number Placeholder 2">
            <a:extLst>
              <a:ext uri="{FF2B5EF4-FFF2-40B4-BE49-F238E27FC236}">
                <a16:creationId xmlns:a16="http://schemas.microsoft.com/office/drawing/2014/main" id="{29857EE9-3066-32FD-277A-0349DC739562}"/>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latin typeface="+mj-lt"/>
              </a:rPr>
              <a:pPr/>
              <a:t>5</a:t>
            </a:fld>
            <a:endParaRPr lang="en-AU">
              <a:latin typeface="+mj-lt"/>
            </a:endParaRPr>
          </a:p>
        </p:txBody>
      </p:sp>
    </p:spTree>
    <p:extLst>
      <p:ext uri="{BB962C8B-B14F-4D97-AF65-F5344CB8AC3E}">
        <p14:creationId xmlns:p14="http://schemas.microsoft.com/office/powerpoint/2010/main" val="38909866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6787CA5-75F6-E922-0086-3E4DDE5BD20D}"/>
              </a:ext>
              <a:ext uri="{C183D7F6-B498-43B3-948B-1728B52AA6E4}">
                <adec:decorative xmlns:adec="http://schemas.microsoft.com/office/drawing/2017/decorative" val="1"/>
              </a:ext>
            </a:extLst>
          </p:cNvPr>
          <p:cNvSpPr>
            <a:spLocks noGrp="1"/>
          </p:cNvSpPr>
          <p:nvPr>
            <p:ph type="title"/>
          </p:nvPr>
        </p:nvSpPr>
        <p:spPr/>
        <p:txBody>
          <a:bodyPr/>
          <a:lstStyle/>
          <a:p>
            <a:r>
              <a:rPr lang="en-US">
                <a:solidFill>
                  <a:schemeClr val="bg1"/>
                </a:solidFill>
                <a:latin typeface="+mj-lt"/>
              </a:rPr>
              <a:t>Title</a:t>
            </a:r>
          </a:p>
        </p:txBody>
      </p:sp>
      <p:pic>
        <p:nvPicPr>
          <p:cNvPr id="7" name="Picture 6" descr="Python script demonstrating linear regression with numpy and sklearn.">
            <a:extLst>
              <a:ext uri="{FF2B5EF4-FFF2-40B4-BE49-F238E27FC236}">
                <a16:creationId xmlns:a16="http://schemas.microsoft.com/office/drawing/2014/main" id="{74C7D20D-935B-E39B-F694-ECB66C2EC0A4}"/>
              </a:ext>
            </a:extLst>
          </p:cNvPr>
          <p:cNvPicPr>
            <a:picLocks noChangeAspect="1"/>
          </p:cNvPicPr>
          <p:nvPr/>
        </p:nvPicPr>
        <p:blipFill>
          <a:blip r:embed="rId3"/>
          <a:stretch>
            <a:fillRect/>
          </a:stretch>
        </p:blipFill>
        <p:spPr>
          <a:xfrm>
            <a:off x="383621" y="201185"/>
            <a:ext cx="8074227" cy="6455629"/>
          </a:xfrm>
          <a:prstGeom prst="rect">
            <a:avLst/>
          </a:prstGeom>
          <a:noFill/>
          <a:ln>
            <a:noFill/>
          </a:ln>
        </p:spPr>
      </p:pic>
      <p:sp>
        <p:nvSpPr>
          <p:cNvPr id="8" name="Arrow: Left 7">
            <a:extLst>
              <a:ext uri="{FF2B5EF4-FFF2-40B4-BE49-F238E27FC236}">
                <a16:creationId xmlns:a16="http://schemas.microsoft.com/office/drawing/2014/main" id="{3BDC6978-1049-4043-CDEA-CD157EDAFD22}"/>
              </a:ext>
              <a:ext uri="{C183D7F6-B498-43B3-948B-1728B52AA6E4}">
                <adec:decorative xmlns:adec="http://schemas.microsoft.com/office/drawing/2017/decorative" val="1"/>
              </a:ext>
            </a:extLst>
          </p:cNvPr>
          <p:cNvSpPr/>
          <p:nvPr/>
        </p:nvSpPr>
        <p:spPr>
          <a:xfrm>
            <a:off x="1720949" y="526514"/>
            <a:ext cx="759654" cy="180536"/>
          </a:xfrm>
          <a:prstGeom prst="leftArrow">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n-AU">
              <a:latin typeface="+mj-lt"/>
            </a:endParaRPr>
          </a:p>
        </p:txBody>
      </p:sp>
      <p:sp>
        <p:nvSpPr>
          <p:cNvPr id="10" name="TextBox 9">
            <a:extLst>
              <a:ext uri="{FF2B5EF4-FFF2-40B4-BE49-F238E27FC236}">
                <a16:creationId xmlns:a16="http://schemas.microsoft.com/office/drawing/2014/main" id="{44C96789-683B-5389-9151-20A91CB2C7C5}"/>
              </a:ext>
            </a:extLst>
          </p:cNvPr>
          <p:cNvSpPr txBox="1"/>
          <p:nvPr/>
        </p:nvSpPr>
        <p:spPr>
          <a:xfrm>
            <a:off x="2151146" y="475426"/>
            <a:ext cx="4539175" cy="219475"/>
          </a:xfrm>
          <a:prstGeom prst="rect">
            <a:avLst/>
          </a:prstGeom>
          <a:noFill/>
        </p:spPr>
        <p:txBody>
          <a:bodyPr wrap="none" lIns="0" tIns="0" rIns="0" bIns="0" rtlCol="0">
            <a:noAutofit/>
          </a:bodyPr>
          <a:lstStyle/>
          <a:p>
            <a:pPr marL="457200" lvl="1">
              <a:lnSpc>
                <a:spcPct val="107000"/>
              </a:lnSpc>
              <a:spcAft>
                <a:spcPts val="800"/>
              </a:spcAft>
              <a:buSzPts val="1000"/>
              <a:tabLst>
                <a:tab pos="914400" algn="l"/>
              </a:tabLst>
            </a:pPr>
            <a:r>
              <a:rPr lang="en-AU" sz="1400" kern="0" dirty="0" err="1">
                <a:solidFill>
                  <a:schemeClr val="tx2"/>
                </a:solidFill>
                <a:latin typeface="+mj-lt"/>
                <a:cs typeface="Arial" panose="020B0604020202020204" pitchFamily="34" charset="0"/>
              </a:rPr>
              <a:t>numpy</a:t>
            </a:r>
            <a:r>
              <a:rPr lang="en-AU" sz="1400" kern="0" dirty="0">
                <a:solidFill>
                  <a:schemeClr val="tx2"/>
                </a:solidFill>
                <a:latin typeface="+mj-lt"/>
                <a:cs typeface="Arial" panose="020B0604020202020204" pitchFamily="34" charset="0"/>
              </a:rPr>
              <a:t> </a:t>
            </a:r>
            <a:r>
              <a:rPr lang="en-AU" sz="1400" kern="0" dirty="0">
                <a:solidFill>
                  <a:schemeClr val="tx2"/>
                </a:solidFill>
                <a:effectLst/>
                <a:latin typeface="+mj-lt"/>
                <a:ea typeface="Times New Roman" panose="02020603050405020304" pitchFamily="18" charset="0"/>
                <a:cs typeface="Arial" panose="020B0604020202020204" pitchFamily="34" charset="0"/>
              </a:rPr>
              <a:t>is imported for handling numerical data and arrays</a:t>
            </a:r>
            <a:r>
              <a:rPr lang="en-AU" sz="1400" kern="0" dirty="0">
                <a:effectLst/>
                <a:latin typeface="+mj-lt"/>
                <a:ea typeface="Times New Roman" panose="02020603050405020304" pitchFamily="18" charset="0"/>
                <a:cs typeface="Arial" panose="020B0604020202020204" pitchFamily="34" charset="0"/>
              </a:rPr>
              <a:t>.</a:t>
            </a:r>
            <a:endParaRPr lang="en-AU" sz="1400" dirty="0">
              <a:latin typeface="+mj-lt"/>
            </a:endParaRPr>
          </a:p>
        </p:txBody>
      </p:sp>
      <p:pic>
        <p:nvPicPr>
          <p:cNvPr id="13" name="Picture 12">
            <a:extLst>
              <a:ext uri="{FF2B5EF4-FFF2-40B4-BE49-F238E27FC236}">
                <a16:creationId xmlns:a16="http://schemas.microsoft.com/office/drawing/2014/main" id="{E6138E93-8B28-4D33-7C77-423E66224EA8}"/>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4916325" y="778663"/>
            <a:ext cx="780356" cy="219475"/>
          </a:xfrm>
          <a:prstGeom prst="rect">
            <a:avLst/>
          </a:prstGeom>
        </p:spPr>
      </p:pic>
      <p:sp>
        <p:nvSpPr>
          <p:cNvPr id="11" name="TextBox 10">
            <a:extLst>
              <a:ext uri="{FF2B5EF4-FFF2-40B4-BE49-F238E27FC236}">
                <a16:creationId xmlns:a16="http://schemas.microsoft.com/office/drawing/2014/main" id="{DC96BB9A-6118-E814-E20D-62A113DD9642}"/>
              </a:ext>
            </a:extLst>
          </p:cNvPr>
          <p:cNvSpPr txBox="1"/>
          <p:nvPr/>
        </p:nvSpPr>
        <p:spPr>
          <a:xfrm>
            <a:off x="5401566" y="778663"/>
            <a:ext cx="6277289" cy="276999"/>
          </a:xfrm>
          <a:prstGeom prst="rect">
            <a:avLst/>
          </a:prstGeom>
          <a:noFill/>
        </p:spPr>
        <p:txBody>
          <a:bodyPr wrap="none" lIns="0" tIns="0" rIns="0" bIns="0" rtlCol="0">
            <a:noAutofit/>
          </a:bodyPr>
          <a:lstStyle/>
          <a:p>
            <a:pPr marL="457200" lvl="1">
              <a:spcAft>
                <a:spcPts val="800"/>
              </a:spcAft>
              <a:buSzPts val="1000"/>
              <a:tabLst>
                <a:tab pos="914400" algn="l"/>
              </a:tabLst>
            </a:pPr>
            <a:r>
              <a:rPr lang="en-AU" sz="1400" kern="0" dirty="0" err="1">
                <a:solidFill>
                  <a:schemeClr val="tx2"/>
                </a:solidFill>
                <a:latin typeface="+mj-lt"/>
                <a:cs typeface="Arial" panose="020B0604020202020204" pitchFamily="34" charset="0"/>
              </a:rPr>
              <a:t>LinearRegression</a:t>
            </a:r>
            <a:r>
              <a:rPr lang="en-AU" sz="1400" kern="0" dirty="0">
                <a:solidFill>
                  <a:schemeClr val="tx2"/>
                </a:solidFill>
                <a:latin typeface="+mj-lt"/>
                <a:cs typeface="Arial" panose="020B0604020202020204" pitchFamily="34" charset="0"/>
              </a:rPr>
              <a:t> is imported from </a:t>
            </a:r>
            <a:r>
              <a:rPr lang="en-AU" sz="1400" kern="0" dirty="0" err="1">
                <a:solidFill>
                  <a:schemeClr val="tx2"/>
                </a:solidFill>
                <a:latin typeface="+mj-lt"/>
                <a:cs typeface="Arial" panose="020B0604020202020204" pitchFamily="34" charset="0"/>
              </a:rPr>
              <a:t>sklearn.linear_model</a:t>
            </a:r>
            <a:r>
              <a:rPr lang="en-AU" sz="1400" kern="0" dirty="0">
                <a:solidFill>
                  <a:schemeClr val="tx2"/>
                </a:solidFill>
                <a:latin typeface="+mj-lt"/>
                <a:cs typeface="Arial" panose="020B0604020202020204" pitchFamily="34" charset="0"/>
              </a:rPr>
              <a:t> to create the</a:t>
            </a:r>
          </a:p>
          <a:p>
            <a:pPr marL="457200" lvl="1">
              <a:spcAft>
                <a:spcPts val="800"/>
              </a:spcAft>
              <a:buSzPts val="1000"/>
              <a:tabLst>
                <a:tab pos="914400" algn="l"/>
              </a:tabLst>
            </a:pPr>
            <a:r>
              <a:rPr lang="en-AU" sz="1400" kern="0" dirty="0">
                <a:solidFill>
                  <a:schemeClr val="tx2"/>
                </a:solidFill>
                <a:latin typeface="+mj-lt"/>
                <a:cs typeface="Arial" panose="020B0604020202020204" pitchFamily="34" charset="0"/>
              </a:rPr>
              <a:t>linear regression model.</a:t>
            </a:r>
          </a:p>
        </p:txBody>
      </p:sp>
      <p:pic>
        <p:nvPicPr>
          <p:cNvPr id="14" name="Picture 13">
            <a:extLst>
              <a:ext uri="{FF2B5EF4-FFF2-40B4-BE49-F238E27FC236}">
                <a16:creationId xmlns:a16="http://schemas.microsoft.com/office/drawing/2014/main" id="{C0E3DEEB-18F8-1DA3-5E5A-7115523D7C8F}"/>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5731607" y="1616409"/>
            <a:ext cx="780356" cy="219475"/>
          </a:xfrm>
          <a:prstGeom prst="rect">
            <a:avLst/>
          </a:prstGeom>
        </p:spPr>
      </p:pic>
      <p:sp>
        <p:nvSpPr>
          <p:cNvPr id="12" name="TextBox 11">
            <a:extLst>
              <a:ext uri="{FF2B5EF4-FFF2-40B4-BE49-F238E27FC236}">
                <a16:creationId xmlns:a16="http://schemas.microsoft.com/office/drawing/2014/main" id="{F2F9DAD5-2828-05CC-6941-0CE20A097D93}"/>
              </a:ext>
            </a:extLst>
          </p:cNvPr>
          <p:cNvSpPr txBox="1"/>
          <p:nvPr/>
        </p:nvSpPr>
        <p:spPr>
          <a:xfrm>
            <a:off x="6143308" y="1597532"/>
            <a:ext cx="6037117" cy="316938"/>
          </a:xfrm>
          <a:prstGeom prst="rect">
            <a:avLst/>
          </a:prstGeom>
          <a:noFill/>
        </p:spPr>
        <p:txBody>
          <a:bodyPr wrap="none" lIns="0" tIns="0" rIns="0" bIns="0" rtlCol="0">
            <a:noAutofit/>
          </a:bodyPr>
          <a:lstStyle/>
          <a:p>
            <a:pPr marL="457200" lvl="1">
              <a:spcAft>
                <a:spcPts val="800"/>
              </a:spcAft>
              <a:buSzPts val="1000"/>
              <a:tabLst>
                <a:tab pos="914400" algn="l"/>
              </a:tabLst>
            </a:pPr>
            <a:r>
              <a:rPr lang="en-AU" sz="1400" kern="0" dirty="0">
                <a:solidFill>
                  <a:schemeClr val="tx2"/>
                </a:solidFill>
                <a:latin typeface="+mj-lt"/>
                <a:cs typeface="Arial" panose="020B0604020202020204" pitchFamily="34" charset="0"/>
              </a:rPr>
              <a:t>x is a 2D </a:t>
            </a:r>
            <a:r>
              <a:rPr lang="en-AU" sz="1400" kern="0" dirty="0" err="1">
                <a:solidFill>
                  <a:schemeClr val="tx2"/>
                </a:solidFill>
                <a:latin typeface="+mj-lt"/>
                <a:cs typeface="Arial" panose="020B0604020202020204" pitchFamily="34" charset="0"/>
              </a:rPr>
              <a:t>numpy</a:t>
            </a:r>
            <a:r>
              <a:rPr lang="en-AU" sz="1400" kern="0" dirty="0">
                <a:solidFill>
                  <a:schemeClr val="tx2"/>
                </a:solidFill>
                <a:latin typeface="+mj-lt"/>
                <a:cs typeface="Arial" panose="020B0604020202020204" pitchFamily="34" charset="0"/>
              </a:rPr>
              <a:t> array representing the independent variable (feature).</a:t>
            </a:r>
          </a:p>
        </p:txBody>
      </p:sp>
      <p:pic>
        <p:nvPicPr>
          <p:cNvPr id="15" name="Picture 14">
            <a:extLst>
              <a:ext uri="{FF2B5EF4-FFF2-40B4-BE49-F238E27FC236}">
                <a16:creationId xmlns:a16="http://schemas.microsoft.com/office/drawing/2014/main" id="{B60FFA50-E954-5888-4CB7-8CD379F112F1}"/>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4089829" y="1933348"/>
            <a:ext cx="780356" cy="219475"/>
          </a:xfrm>
          <a:prstGeom prst="rect">
            <a:avLst/>
          </a:prstGeom>
        </p:spPr>
      </p:pic>
      <p:sp>
        <p:nvSpPr>
          <p:cNvPr id="16" name="TextBox 15">
            <a:extLst>
              <a:ext uri="{FF2B5EF4-FFF2-40B4-BE49-F238E27FC236}">
                <a16:creationId xmlns:a16="http://schemas.microsoft.com/office/drawing/2014/main" id="{A8309F87-D53D-5211-BA3F-5B8E84F6A8BF}"/>
              </a:ext>
            </a:extLst>
          </p:cNvPr>
          <p:cNvSpPr txBox="1"/>
          <p:nvPr/>
        </p:nvSpPr>
        <p:spPr>
          <a:xfrm>
            <a:off x="4527179" y="1903287"/>
            <a:ext cx="5936333" cy="276999"/>
          </a:xfrm>
          <a:prstGeom prst="rect">
            <a:avLst/>
          </a:prstGeom>
          <a:noFill/>
        </p:spPr>
        <p:txBody>
          <a:bodyPr wrap="none" lIns="0" tIns="0" rIns="0" bIns="0" rtlCol="0">
            <a:noAutofit/>
          </a:bodyPr>
          <a:lstStyle/>
          <a:p>
            <a:pPr marL="457200" lvl="1">
              <a:lnSpc>
                <a:spcPct val="107000"/>
              </a:lnSpc>
              <a:spcAft>
                <a:spcPts val="800"/>
              </a:spcAft>
              <a:buSzPts val="1000"/>
              <a:tabLst>
                <a:tab pos="914400" algn="l"/>
              </a:tabLst>
            </a:pPr>
            <a:r>
              <a:rPr lang="en-AU" sz="1400" kern="0" dirty="0">
                <a:solidFill>
                  <a:schemeClr val="tx2"/>
                </a:solidFill>
                <a:latin typeface="+mj-lt"/>
                <a:cs typeface="Arial" panose="020B0604020202020204" pitchFamily="34" charset="0"/>
              </a:rPr>
              <a:t>y is a 1D </a:t>
            </a:r>
            <a:r>
              <a:rPr lang="en-AU" sz="1400" kern="0" dirty="0" err="1">
                <a:solidFill>
                  <a:schemeClr val="tx2"/>
                </a:solidFill>
                <a:latin typeface="+mj-lt"/>
                <a:cs typeface="Arial" panose="020B0604020202020204" pitchFamily="34" charset="0"/>
              </a:rPr>
              <a:t>numpy</a:t>
            </a:r>
            <a:r>
              <a:rPr lang="en-AU" sz="1400" kern="0" dirty="0">
                <a:solidFill>
                  <a:schemeClr val="tx2"/>
                </a:solidFill>
                <a:latin typeface="+mj-lt"/>
                <a:cs typeface="Arial" panose="020B0604020202020204" pitchFamily="34" charset="0"/>
              </a:rPr>
              <a:t> array representing the dependent variable (target).</a:t>
            </a:r>
          </a:p>
        </p:txBody>
      </p:sp>
      <p:pic>
        <p:nvPicPr>
          <p:cNvPr id="19" name="Picture 18">
            <a:extLst>
              <a:ext uri="{FF2B5EF4-FFF2-40B4-BE49-F238E27FC236}">
                <a16:creationId xmlns:a16="http://schemas.microsoft.com/office/drawing/2014/main" id="{0A8E31C0-8E4C-E306-92A3-D5B430B3FD50}"/>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2787792" y="2703702"/>
            <a:ext cx="780356" cy="219475"/>
          </a:xfrm>
          <a:prstGeom prst="rect">
            <a:avLst/>
          </a:prstGeom>
        </p:spPr>
      </p:pic>
      <p:sp>
        <p:nvSpPr>
          <p:cNvPr id="18" name="TextBox 17">
            <a:extLst>
              <a:ext uri="{FF2B5EF4-FFF2-40B4-BE49-F238E27FC236}">
                <a16:creationId xmlns:a16="http://schemas.microsoft.com/office/drawing/2014/main" id="{45B9FF09-FA6B-780D-7906-0F1D8744C241}"/>
              </a:ext>
            </a:extLst>
          </p:cNvPr>
          <p:cNvSpPr txBox="1"/>
          <p:nvPr/>
        </p:nvSpPr>
        <p:spPr>
          <a:xfrm>
            <a:off x="3167026" y="2649974"/>
            <a:ext cx="6096000" cy="306109"/>
          </a:xfrm>
          <a:prstGeom prst="rect">
            <a:avLst/>
          </a:prstGeom>
          <a:noFill/>
        </p:spPr>
        <p:txBody>
          <a:bodyPr wrap="square">
            <a:spAutoFit/>
          </a:bodyPr>
          <a:lstStyle/>
          <a:p>
            <a:pPr marL="457200" lvl="1">
              <a:lnSpc>
                <a:spcPct val="107000"/>
              </a:lnSpc>
              <a:spcAft>
                <a:spcPts val="800"/>
              </a:spcAft>
              <a:buSzPts val="1000"/>
              <a:tabLst>
                <a:tab pos="914400" algn="l"/>
              </a:tabLst>
            </a:pPr>
            <a:r>
              <a:rPr lang="en-AU" sz="1400" kern="0" dirty="0">
                <a:solidFill>
                  <a:schemeClr val="tx2"/>
                </a:solidFill>
                <a:latin typeface="+mj-lt"/>
                <a:cs typeface="Arial" panose="020B0604020202020204" pitchFamily="34" charset="0"/>
              </a:rPr>
              <a:t>An instance of the </a:t>
            </a:r>
            <a:r>
              <a:rPr lang="en-AU" sz="1400" kern="0" dirty="0" err="1">
                <a:solidFill>
                  <a:schemeClr val="tx2"/>
                </a:solidFill>
                <a:latin typeface="+mj-lt"/>
                <a:cs typeface="Arial" panose="020B0604020202020204" pitchFamily="34" charset="0"/>
              </a:rPr>
              <a:t>LinearRegression</a:t>
            </a:r>
            <a:r>
              <a:rPr lang="en-AU" sz="1400" kern="0" dirty="0">
                <a:solidFill>
                  <a:schemeClr val="tx2"/>
                </a:solidFill>
                <a:latin typeface="+mj-lt"/>
                <a:cs typeface="Arial" panose="020B0604020202020204" pitchFamily="34" charset="0"/>
              </a:rPr>
              <a:t> model is created</a:t>
            </a:r>
          </a:p>
        </p:txBody>
      </p:sp>
      <p:pic>
        <p:nvPicPr>
          <p:cNvPr id="22" name="Picture 21">
            <a:extLst>
              <a:ext uri="{FF2B5EF4-FFF2-40B4-BE49-F238E27FC236}">
                <a16:creationId xmlns:a16="http://schemas.microsoft.com/office/drawing/2014/main" id="{C8470A55-FE3B-0E28-3796-9021B8A364AA}"/>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1873232" y="3490780"/>
            <a:ext cx="780356" cy="219475"/>
          </a:xfrm>
          <a:prstGeom prst="rect">
            <a:avLst/>
          </a:prstGeom>
        </p:spPr>
      </p:pic>
      <p:sp>
        <p:nvSpPr>
          <p:cNvPr id="21" name="TextBox 20">
            <a:extLst>
              <a:ext uri="{FF2B5EF4-FFF2-40B4-BE49-F238E27FC236}">
                <a16:creationId xmlns:a16="http://schemas.microsoft.com/office/drawing/2014/main" id="{CE1CCA3C-BE15-F44D-04E6-94F0D95F7F52}"/>
              </a:ext>
            </a:extLst>
          </p:cNvPr>
          <p:cNvSpPr txBox="1"/>
          <p:nvPr/>
        </p:nvSpPr>
        <p:spPr>
          <a:xfrm>
            <a:off x="2653587" y="3462019"/>
            <a:ext cx="8886371" cy="306109"/>
          </a:xfrm>
          <a:prstGeom prst="rect">
            <a:avLst/>
          </a:prstGeom>
          <a:noFill/>
        </p:spPr>
        <p:txBody>
          <a:bodyPr wrap="square">
            <a:spAutoFit/>
          </a:bodyPr>
          <a:lstStyle/>
          <a:p>
            <a:pPr marL="457200" lvl="1">
              <a:lnSpc>
                <a:spcPct val="107000"/>
              </a:lnSpc>
              <a:spcAft>
                <a:spcPts val="800"/>
              </a:spcAft>
              <a:buSzPts val="1000"/>
              <a:tabLst>
                <a:tab pos="914400" algn="l"/>
              </a:tabLst>
            </a:pPr>
            <a:r>
              <a:rPr lang="en-AU" sz="1400" kern="0" dirty="0">
                <a:solidFill>
                  <a:schemeClr val="tx2"/>
                </a:solidFill>
                <a:latin typeface="+mj-lt"/>
                <a:cs typeface="Arial" panose="020B0604020202020204" pitchFamily="34" charset="0"/>
              </a:rPr>
              <a:t>The .fit() method trains the model using the data. It calculates the line of best fit for the given data.</a:t>
            </a:r>
          </a:p>
        </p:txBody>
      </p:sp>
      <p:pic>
        <p:nvPicPr>
          <p:cNvPr id="25" name="Picture 24">
            <a:extLst>
              <a:ext uri="{FF2B5EF4-FFF2-40B4-BE49-F238E27FC236}">
                <a16:creationId xmlns:a16="http://schemas.microsoft.com/office/drawing/2014/main" id="{1555DA82-95EE-C918-A466-9E5161516308}"/>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3247336" y="4802634"/>
            <a:ext cx="780356" cy="219475"/>
          </a:xfrm>
          <a:prstGeom prst="rect">
            <a:avLst/>
          </a:prstGeom>
        </p:spPr>
      </p:pic>
      <p:sp>
        <p:nvSpPr>
          <p:cNvPr id="24" name="TextBox 23">
            <a:extLst>
              <a:ext uri="{FF2B5EF4-FFF2-40B4-BE49-F238E27FC236}">
                <a16:creationId xmlns:a16="http://schemas.microsoft.com/office/drawing/2014/main" id="{9556DFE7-68EB-E46B-3295-C99F15D29D95}"/>
              </a:ext>
            </a:extLst>
          </p:cNvPr>
          <p:cNvSpPr txBox="1"/>
          <p:nvPr/>
        </p:nvSpPr>
        <p:spPr>
          <a:xfrm>
            <a:off x="4027692" y="4757267"/>
            <a:ext cx="6096000" cy="307777"/>
          </a:xfrm>
          <a:prstGeom prst="rect">
            <a:avLst/>
          </a:prstGeom>
          <a:noFill/>
        </p:spPr>
        <p:txBody>
          <a:bodyPr wrap="square">
            <a:spAutoFit/>
          </a:bodyPr>
          <a:lstStyle/>
          <a:p>
            <a:r>
              <a:rPr lang="en-AU" sz="1200" b="1" kern="0">
                <a:solidFill>
                  <a:schemeClr val="tx2"/>
                </a:solidFill>
                <a:latin typeface="+mj-lt"/>
                <a:cs typeface="Arial" panose="020B0604020202020204" pitchFamily="34" charset="0"/>
              </a:rPr>
              <a:t> </a:t>
            </a:r>
            <a:r>
              <a:rPr lang="en-AU" sz="1400" kern="0">
                <a:solidFill>
                  <a:schemeClr val="tx2"/>
                </a:solidFill>
                <a:latin typeface="+mj-lt"/>
                <a:cs typeface="Arial" panose="020B0604020202020204" pitchFamily="34" charset="0"/>
              </a:rPr>
              <a:t>The code attempts to predict values using the </a:t>
            </a:r>
            <a:r>
              <a:rPr lang="en-AU" sz="1400" kern="0" err="1">
                <a:solidFill>
                  <a:schemeClr val="tx2"/>
                </a:solidFill>
                <a:latin typeface="+mj-lt"/>
                <a:cs typeface="Arial" panose="020B0604020202020204" pitchFamily="34" charset="0"/>
              </a:rPr>
              <a:t>model.predict</a:t>
            </a:r>
            <a:r>
              <a:rPr lang="en-AU" sz="1400" kern="0">
                <a:solidFill>
                  <a:schemeClr val="tx2"/>
                </a:solidFill>
                <a:latin typeface="+mj-lt"/>
                <a:cs typeface="Arial" panose="020B0604020202020204" pitchFamily="34" charset="0"/>
              </a:rPr>
              <a:t>() method.</a:t>
            </a:r>
          </a:p>
        </p:txBody>
      </p:sp>
      <p:sp>
        <p:nvSpPr>
          <p:cNvPr id="2" name="Slide Number Placeholder 1">
            <a:extLst>
              <a:ext uri="{FF2B5EF4-FFF2-40B4-BE49-F238E27FC236}">
                <a16:creationId xmlns:a16="http://schemas.microsoft.com/office/drawing/2014/main" id="{D721A339-7040-65EB-8A53-A668818C418C}"/>
              </a:ext>
            </a:extLst>
          </p:cNvPr>
          <p:cNvSpPr>
            <a:spLocks noGrp="1"/>
          </p:cNvSpPr>
          <p:nvPr>
            <p:ph type="sldNum" sz="quarter" idx="12"/>
          </p:nvPr>
        </p:nvSpPr>
        <p:spPr/>
        <p:txBody>
          <a:bodyPr/>
          <a:lstStyle/>
          <a:p>
            <a:pPr>
              <a:spcAft>
                <a:spcPts val="600"/>
              </a:spcAft>
            </a:pPr>
            <a:fld id="{10A01DC5-1685-4615-8240-15192985C6A2}" type="slidenum">
              <a:rPr lang="en-AU" smtClean="0">
                <a:latin typeface="+mj-lt"/>
              </a:rPr>
              <a:pPr>
                <a:spcAft>
                  <a:spcPts val="600"/>
                </a:spcAft>
              </a:pPr>
              <a:t>6</a:t>
            </a:fld>
            <a:endParaRPr lang="en-AU">
              <a:latin typeface="+mj-lt"/>
            </a:endParaRPr>
          </a:p>
        </p:txBody>
      </p:sp>
    </p:spTree>
    <p:extLst>
      <p:ext uri="{BB962C8B-B14F-4D97-AF65-F5344CB8AC3E}">
        <p14:creationId xmlns:p14="http://schemas.microsoft.com/office/powerpoint/2010/main" val="5675949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a:extLst>
              <a:ext uri="{FF2B5EF4-FFF2-40B4-BE49-F238E27FC236}">
                <a16:creationId xmlns:a16="http://schemas.microsoft.com/office/drawing/2014/main" id="{348BF457-4C25-4E7B-A9E9-66A25363E959}"/>
              </a:ext>
            </a:extLst>
          </p:cNvPr>
          <p:cNvSpPr>
            <a:spLocks noGrp="1"/>
          </p:cNvSpPr>
          <p:nvPr>
            <p:ph type="title"/>
          </p:nvPr>
        </p:nvSpPr>
        <p:spPr>
          <a:xfrm>
            <a:off x="360000" y="360000"/>
            <a:ext cx="5736000" cy="545601"/>
          </a:xfrm>
        </p:spPr>
        <p:txBody>
          <a:bodyPr anchor="t">
            <a:normAutofit/>
          </a:bodyPr>
          <a:lstStyle/>
          <a:p>
            <a:r>
              <a:rPr lang="en-AU">
                <a:latin typeface="+mj-lt"/>
              </a:rPr>
              <a:t>What is regression? (1)</a:t>
            </a:r>
          </a:p>
        </p:txBody>
      </p:sp>
      <p:sp>
        <p:nvSpPr>
          <p:cNvPr id="13" name="Text Placeholder 12">
            <a:extLst>
              <a:ext uri="{FF2B5EF4-FFF2-40B4-BE49-F238E27FC236}">
                <a16:creationId xmlns:a16="http://schemas.microsoft.com/office/drawing/2014/main" id="{8AAB25FA-A5B5-093F-A0C9-EAE7963EEB09}"/>
              </a:ext>
            </a:extLst>
          </p:cNvPr>
          <p:cNvSpPr>
            <a:spLocks noGrp="1"/>
          </p:cNvSpPr>
          <p:nvPr>
            <p:ph type="body" sz="quarter" idx="18"/>
          </p:nvPr>
        </p:nvSpPr>
        <p:spPr>
          <a:xfrm>
            <a:off x="360000" y="982520"/>
            <a:ext cx="5816514" cy="310015"/>
          </a:xfrm>
        </p:spPr>
        <p:txBody>
          <a:bodyPr anchor="b">
            <a:noAutofit/>
          </a:bodyPr>
          <a:lstStyle/>
          <a:p>
            <a:pPr>
              <a:lnSpc>
                <a:spcPct val="140000"/>
              </a:lnSpc>
            </a:pPr>
            <a:r>
              <a:rPr lang="en-AU" kern="0" dirty="0">
                <a:effectLst/>
                <a:latin typeface="+mj-lt"/>
              </a:rPr>
              <a:t>Historical Origin</a:t>
            </a:r>
            <a:endParaRPr lang="en-AU" dirty="0">
              <a:latin typeface="+mj-lt"/>
            </a:endParaRPr>
          </a:p>
        </p:txBody>
      </p:sp>
      <p:sp>
        <p:nvSpPr>
          <p:cNvPr id="12" name="Text Placeholder 11">
            <a:extLst>
              <a:ext uri="{FF2B5EF4-FFF2-40B4-BE49-F238E27FC236}">
                <a16:creationId xmlns:a16="http://schemas.microsoft.com/office/drawing/2014/main" id="{02C3478F-FB08-D7AF-5F27-8D143FA97D4C}"/>
              </a:ext>
            </a:extLst>
          </p:cNvPr>
          <p:cNvSpPr>
            <a:spLocks noGrp="1"/>
          </p:cNvSpPr>
          <p:nvPr>
            <p:ph sz="quarter" idx="19"/>
          </p:nvPr>
        </p:nvSpPr>
        <p:spPr/>
        <p:txBody>
          <a:bodyPr>
            <a:normAutofit/>
          </a:bodyPr>
          <a:lstStyle/>
          <a:p>
            <a:pPr fontAlgn="base">
              <a:lnSpc>
                <a:spcPct val="140000"/>
              </a:lnSpc>
              <a:spcAft>
                <a:spcPts val="600"/>
              </a:spcAft>
            </a:pPr>
            <a:r>
              <a:rPr lang="en-AU" sz="1800">
                <a:latin typeface="+mj-lt"/>
              </a:rPr>
              <a:t>The concept of regression dates back to the late 19th century when the statistician </a:t>
            </a:r>
            <a:r>
              <a:rPr lang="en-AU" sz="1800">
                <a:latin typeface="+mj-lt"/>
                <a:hlinkClick r:id="rId3"/>
              </a:rPr>
              <a:t>Francis Galton</a:t>
            </a:r>
            <a:r>
              <a:rPr lang="en-AU" sz="1800">
                <a:latin typeface="+mj-lt"/>
              </a:rPr>
              <a:t> studied the relationship between the heights of parents and their children.</a:t>
            </a:r>
          </a:p>
          <a:p>
            <a:pPr fontAlgn="base">
              <a:lnSpc>
                <a:spcPct val="140000"/>
              </a:lnSpc>
              <a:spcAft>
                <a:spcPts val="600"/>
              </a:spcAft>
            </a:pPr>
            <a:r>
              <a:rPr lang="en-AU" sz="1800">
                <a:latin typeface="+mj-lt"/>
              </a:rPr>
              <a:t>He observed that children of tall parents tended to be tall, but not as tall as their parents, and vice versa for short parents. </a:t>
            </a:r>
          </a:p>
          <a:p>
            <a:pPr fontAlgn="base">
              <a:lnSpc>
                <a:spcPct val="140000"/>
              </a:lnSpc>
              <a:spcAft>
                <a:spcPts val="600"/>
              </a:spcAft>
            </a:pPr>
            <a:r>
              <a:rPr lang="en-AU" sz="1800">
                <a:latin typeface="+mj-lt"/>
              </a:rPr>
              <a:t>He called this phenomenon "regression to the mean," meaning that the offspring's heights tended to move closer to the average height of the population</a:t>
            </a:r>
          </a:p>
        </p:txBody>
      </p:sp>
      <p:pic>
        <p:nvPicPr>
          <p:cNvPr id="6" name="Picture 5" descr="A graph of a child height versus parent height">
            <a:extLst>
              <a:ext uri="{FF2B5EF4-FFF2-40B4-BE49-F238E27FC236}">
                <a16:creationId xmlns:a16="http://schemas.microsoft.com/office/drawing/2014/main" id="{997983CD-0AF1-8703-7F53-0580EFE47C30}"/>
              </a:ext>
            </a:extLst>
          </p:cNvPr>
          <p:cNvPicPr>
            <a:picLocks noChangeAspect="1"/>
          </p:cNvPicPr>
          <p:nvPr/>
        </p:nvPicPr>
        <p:blipFill>
          <a:blip r:embed="rId4">
            <a:extLst>
              <a:ext uri="{28A0092B-C50C-407E-A947-70E740481C1C}">
                <a14:useLocalDpi xmlns:a14="http://schemas.microsoft.com/office/drawing/2010/main"/>
              </a:ext>
            </a:extLst>
          </a:blip>
          <a:stretch>
            <a:fillRect/>
          </a:stretch>
        </p:blipFill>
        <p:spPr>
          <a:xfrm>
            <a:off x="6266138" y="232675"/>
            <a:ext cx="5715000" cy="5715000"/>
          </a:xfrm>
          <a:prstGeom prst="rect">
            <a:avLst/>
          </a:prstGeom>
        </p:spPr>
      </p:pic>
      <p:sp>
        <p:nvSpPr>
          <p:cNvPr id="7" name="TextBox 6">
            <a:extLst>
              <a:ext uri="{FF2B5EF4-FFF2-40B4-BE49-F238E27FC236}">
                <a16:creationId xmlns:a16="http://schemas.microsoft.com/office/drawing/2014/main" id="{5A27685E-5DA7-2D40-3C96-56718D396ED6}"/>
              </a:ext>
            </a:extLst>
          </p:cNvPr>
          <p:cNvSpPr txBox="1"/>
          <p:nvPr/>
        </p:nvSpPr>
        <p:spPr>
          <a:xfrm>
            <a:off x="6370313" y="6151919"/>
            <a:ext cx="5715000" cy="225070"/>
          </a:xfrm>
          <a:prstGeom prst="rect">
            <a:avLst/>
          </a:prstGeom>
          <a:noFill/>
        </p:spPr>
        <p:txBody>
          <a:bodyPr wrap="none" lIns="0" tIns="0" rIns="0" bIns="0" rtlCol="0">
            <a:noAutofit/>
          </a:bodyPr>
          <a:lstStyle/>
          <a:p>
            <a:pPr algn="l"/>
            <a:r>
              <a:rPr lang="en-AU" sz="1400">
                <a:latin typeface="+mj-lt"/>
              </a:rPr>
              <a:t>A reproduction of Galton’s plot of Child Height versus Mid-Parent Height.</a:t>
            </a:r>
          </a:p>
        </p:txBody>
      </p:sp>
      <p:sp>
        <p:nvSpPr>
          <p:cNvPr id="3" name="Slide Number Placeholder 2">
            <a:extLst>
              <a:ext uri="{FF2B5EF4-FFF2-40B4-BE49-F238E27FC236}">
                <a16:creationId xmlns:a16="http://schemas.microsoft.com/office/drawing/2014/main" id="{29857EE9-3066-32FD-277A-0349DC739562}"/>
              </a:ext>
              <a:ext uri="{C183D7F6-B498-43B3-948B-1728B52AA6E4}">
                <adec:decorative xmlns:adec="http://schemas.microsoft.com/office/drawing/2017/decorative" val="1"/>
              </a:ext>
            </a:extLst>
          </p:cNvPr>
          <p:cNvSpPr>
            <a:spLocks noGrp="1"/>
          </p:cNvSpPr>
          <p:nvPr>
            <p:ph type="sldNum" sz="quarter" idx="12"/>
          </p:nvPr>
        </p:nvSpPr>
        <p:spPr/>
        <p:txBody>
          <a:bodyPr anchor="t">
            <a:normAutofit/>
          </a:bodyPr>
          <a:lstStyle/>
          <a:p>
            <a:pPr>
              <a:lnSpc>
                <a:spcPct val="90000"/>
              </a:lnSpc>
              <a:spcAft>
                <a:spcPts val="600"/>
              </a:spcAft>
            </a:pPr>
            <a:fld id="{10A01DC5-1685-4615-8240-15192985C6A2}" type="slidenum">
              <a:rPr lang="en-AU" smtClean="0">
                <a:latin typeface="+mj-lt"/>
              </a:rPr>
              <a:pPr>
                <a:lnSpc>
                  <a:spcPct val="90000"/>
                </a:lnSpc>
                <a:spcAft>
                  <a:spcPts val="600"/>
                </a:spcAft>
              </a:pPr>
              <a:t>7</a:t>
            </a:fld>
            <a:endParaRPr lang="en-AU">
              <a:latin typeface="+mj-lt"/>
            </a:endParaRPr>
          </a:p>
        </p:txBody>
      </p:sp>
    </p:spTree>
    <p:extLst>
      <p:ext uri="{BB962C8B-B14F-4D97-AF65-F5344CB8AC3E}">
        <p14:creationId xmlns:p14="http://schemas.microsoft.com/office/powerpoint/2010/main" val="4509007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931C189-9519-1C97-BF4B-50A134E93BA5}"/>
              </a:ext>
            </a:extLst>
          </p:cNvPr>
          <p:cNvSpPr>
            <a:spLocks noGrp="1"/>
          </p:cNvSpPr>
          <p:nvPr>
            <p:ph type="title"/>
          </p:nvPr>
        </p:nvSpPr>
        <p:spPr/>
        <p:txBody>
          <a:bodyPr/>
          <a:lstStyle/>
          <a:p>
            <a:r>
              <a:rPr lang="en-AU">
                <a:latin typeface="+mj-lt"/>
              </a:rPr>
              <a:t>What is regression? (2)</a:t>
            </a:r>
          </a:p>
        </p:txBody>
      </p:sp>
      <p:sp>
        <p:nvSpPr>
          <p:cNvPr id="4" name="Text Placeholder 3">
            <a:extLst>
              <a:ext uri="{FF2B5EF4-FFF2-40B4-BE49-F238E27FC236}">
                <a16:creationId xmlns:a16="http://schemas.microsoft.com/office/drawing/2014/main" id="{BE6D98FB-2785-91A6-89B1-F0D723355885}"/>
              </a:ext>
            </a:extLst>
          </p:cNvPr>
          <p:cNvSpPr>
            <a:spLocks noGrp="1"/>
          </p:cNvSpPr>
          <p:nvPr>
            <p:ph type="body" sz="quarter" idx="18"/>
          </p:nvPr>
        </p:nvSpPr>
        <p:spPr/>
        <p:txBody>
          <a:bodyPr/>
          <a:lstStyle/>
          <a:p>
            <a:r>
              <a:rPr lang="en-AU" kern="0" dirty="0">
                <a:latin typeface="+mj-lt"/>
                <a:ea typeface="Times New Roman" panose="02020603050405020304" pitchFamily="18" charset="0"/>
              </a:rPr>
              <a:t> </a:t>
            </a:r>
            <a:r>
              <a:rPr lang="en-AU" kern="0" dirty="0">
                <a:effectLst/>
                <a:latin typeface="+mj-lt"/>
                <a:ea typeface="Times New Roman" panose="02020603050405020304" pitchFamily="18" charset="0"/>
              </a:rPr>
              <a:t>Regression definition </a:t>
            </a:r>
            <a:endParaRPr lang="en-AU" dirty="0">
              <a:latin typeface="+mj-lt"/>
            </a:endParaRPr>
          </a:p>
        </p:txBody>
      </p:sp>
      <p:sp>
        <p:nvSpPr>
          <p:cNvPr id="5" name="Text Placeholder 4">
            <a:extLst>
              <a:ext uri="{FF2B5EF4-FFF2-40B4-BE49-F238E27FC236}">
                <a16:creationId xmlns:a16="http://schemas.microsoft.com/office/drawing/2014/main" id="{23D624C2-1620-B7A2-9188-E916B7CE9AA0}"/>
              </a:ext>
            </a:extLst>
          </p:cNvPr>
          <p:cNvSpPr>
            <a:spLocks noGrp="1"/>
          </p:cNvSpPr>
          <p:nvPr>
            <p:ph type="body" sz="quarter" idx="17"/>
          </p:nvPr>
        </p:nvSpPr>
        <p:spPr/>
        <p:txBody>
          <a:bodyPr/>
          <a:lstStyle/>
          <a:p>
            <a:r>
              <a:rPr lang="en-AU" sz="1800" dirty="0">
                <a:latin typeface="+mj-lt"/>
              </a:rPr>
              <a:t>In this context, ‘regression’ refers to the idea that there is a tendency for extreme values (like very tall or very short individuals) to be closer to the average (mean) on subsequent measurements or observations. </a:t>
            </a:r>
          </a:p>
          <a:p>
            <a:r>
              <a:rPr lang="en-AU" sz="1800" dirty="0">
                <a:latin typeface="+mj-lt"/>
              </a:rPr>
              <a:t>Regression captures the idea of </a:t>
            </a:r>
            <a:r>
              <a:rPr lang="en-AU" sz="1800" b="1" dirty="0">
                <a:latin typeface="+mj-lt"/>
              </a:rPr>
              <a:t>predicting an outcome </a:t>
            </a:r>
            <a:r>
              <a:rPr lang="en-AU" sz="1800" dirty="0">
                <a:latin typeface="+mj-lt"/>
              </a:rPr>
              <a:t>that tends to revert (or ‘regress’) towards a central value or mean.</a:t>
            </a:r>
          </a:p>
        </p:txBody>
      </p:sp>
      <p:sp>
        <p:nvSpPr>
          <p:cNvPr id="2" name="Slide Number Placeholder 1">
            <a:extLst>
              <a:ext uri="{FF2B5EF4-FFF2-40B4-BE49-F238E27FC236}">
                <a16:creationId xmlns:a16="http://schemas.microsoft.com/office/drawing/2014/main" id="{2DAC0F4B-8714-3568-0759-5DC04AFE628E}"/>
              </a:ext>
            </a:extLst>
          </p:cNvPr>
          <p:cNvSpPr>
            <a:spLocks noGrp="1"/>
          </p:cNvSpPr>
          <p:nvPr>
            <p:ph type="sldNum" sz="quarter" idx="12"/>
          </p:nvPr>
        </p:nvSpPr>
        <p:spPr/>
        <p:txBody>
          <a:bodyPr/>
          <a:lstStyle/>
          <a:p>
            <a:fld id="{10A01DC5-1685-4615-8240-15192985C6A2}" type="slidenum">
              <a:rPr lang="en-AU" smtClean="0">
                <a:latin typeface="+mj-lt"/>
              </a:rPr>
              <a:t>8</a:t>
            </a:fld>
            <a:endParaRPr lang="en-AU">
              <a:latin typeface="+mj-lt"/>
            </a:endParaRPr>
          </a:p>
        </p:txBody>
      </p:sp>
    </p:spTree>
    <p:extLst>
      <p:ext uri="{BB962C8B-B14F-4D97-AF65-F5344CB8AC3E}">
        <p14:creationId xmlns:p14="http://schemas.microsoft.com/office/powerpoint/2010/main" val="25601918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EB8BCE07-3E2B-74E9-AF6D-518719F79AA1}"/>
              </a:ext>
            </a:extLst>
          </p:cNvPr>
          <p:cNvSpPr>
            <a:spLocks noGrp="1"/>
          </p:cNvSpPr>
          <p:nvPr>
            <p:ph type="title"/>
          </p:nvPr>
        </p:nvSpPr>
        <p:spPr/>
        <p:txBody>
          <a:bodyPr anchor="t">
            <a:normAutofit/>
          </a:bodyPr>
          <a:lstStyle/>
          <a:p>
            <a:r>
              <a:rPr lang="en-AU">
                <a:latin typeface="+mj-lt"/>
              </a:rPr>
              <a:t>What is a regression algorithm? (1)</a:t>
            </a:r>
          </a:p>
        </p:txBody>
      </p:sp>
      <p:sp>
        <p:nvSpPr>
          <p:cNvPr id="4" name="Text Placeholder 3">
            <a:extLst>
              <a:ext uri="{FF2B5EF4-FFF2-40B4-BE49-F238E27FC236}">
                <a16:creationId xmlns:a16="http://schemas.microsoft.com/office/drawing/2014/main" id="{3B0DE74B-CD2D-4803-5388-43F7841C0E4C}"/>
              </a:ext>
            </a:extLst>
          </p:cNvPr>
          <p:cNvSpPr>
            <a:spLocks noGrp="1"/>
          </p:cNvSpPr>
          <p:nvPr>
            <p:ph type="body" sz="quarter" idx="18"/>
          </p:nvPr>
        </p:nvSpPr>
        <p:spPr/>
        <p:txBody>
          <a:bodyPr anchor="b">
            <a:noAutofit/>
          </a:bodyPr>
          <a:lstStyle/>
          <a:p>
            <a:pPr>
              <a:lnSpc>
                <a:spcPct val="140000"/>
              </a:lnSpc>
            </a:pPr>
            <a:r>
              <a:rPr lang="en-AU" kern="0" dirty="0">
                <a:latin typeface="+mj-lt"/>
              </a:rPr>
              <a:t>How they work</a:t>
            </a:r>
            <a:endParaRPr lang="en-AU" dirty="0">
              <a:latin typeface="+mj-lt"/>
            </a:endParaRPr>
          </a:p>
        </p:txBody>
      </p:sp>
      <p:sp>
        <p:nvSpPr>
          <p:cNvPr id="5" name="Text Placeholder 4">
            <a:extLst>
              <a:ext uri="{FF2B5EF4-FFF2-40B4-BE49-F238E27FC236}">
                <a16:creationId xmlns:a16="http://schemas.microsoft.com/office/drawing/2014/main" id="{76714CB5-9E58-8FAA-0904-3E5FBEED8742}"/>
              </a:ext>
            </a:extLst>
          </p:cNvPr>
          <p:cNvSpPr>
            <a:spLocks noGrp="1"/>
          </p:cNvSpPr>
          <p:nvPr>
            <p:ph sz="quarter" idx="19"/>
          </p:nvPr>
        </p:nvSpPr>
        <p:spPr/>
        <p:txBody>
          <a:bodyPr>
            <a:normAutofit/>
          </a:bodyPr>
          <a:lstStyle/>
          <a:p>
            <a:r>
              <a:rPr lang="en-AU" sz="1800" dirty="0">
                <a:latin typeface="+mj-lt"/>
              </a:rPr>
              <a:t>Regression algorithms are statistical methods used to model and analyse the relationship between a </a:t>
            </a:r>
            <a:r>
              <a:rPr lang="en-AU" sz="1800" b="1" dirty="0">
                <a:latin typeface="+mj-lt"/>
              </a:rPr>
              <a:t>dependent</a:t>
            </a:r>
            <a:r>
              <a:rPr lang="en-AU" sz="1800" dirty="0">
                <a:latin typeface="+mj-lt"/>
              </a:rPr>
              <a:t> variable (the outcome you want to predict) and one or more </a:t>
            </a:r>
            <a:r>
              <a:rPr lang="en-AU" sz="1800" b="1" dirty="0">
                <a:latin typeface="+mj-lt"/>
              </a:rPr>
              <a:t>independent </a:t>
            </a:r>
            <a:r>
              <a:rPr lang="en-AU" sz="1800" dirty="0">
                <a:latin typeface="+mj-lt"/>
              </a:rPr>
              <a:t>variables (the factors you think influence that outcome). For example, in a simple linear regression, you might model how the price of a house (dependent variable) is influenced by its size (independent variable).</a:t>
            </a:r>
          </a:p>
          <a:p>
            <a:r>
              <a:rPr lang="en-AU" sz="1800" dirty="0">
                <a:latin typeface="+mj-lt"/>
              </a:rPr>
              <a:t>Can you think of other examples?</a:t>
            </a:r>
          </a:p>
        </p:txBody>
      </p:sp>
      <p:pic>
        <p:nvPicPr>
          <p:cNvPr id="7" name="Picture 6" descr="A graph showing a linear regression with house prices dependent upon house size">
            <a:extLst>
              <a:ext uri="{FF2B5EF4-FFF2-40B4-BE49-F238E27FC236}">
                <a16:creationId xmlns:a16="http://schemas.microsoft.com/office/drawing/2014/main" id="{89BB595F-5F0A-7E92-FA39-D481020D6E4A}"/>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6413695" y="1137527"/>
            <a:ext cx="5507038" cy="4814518"/>
          </a:xfrm>
          <a:prstGeom prst="rect">
            <a:avLst/>
          </a:prstGeom>
          <a:noFill/>
        </p:spPr>
      </p:pic>
      <p:sp>
        <p:nvSpPr>
          <p:cNvPr id="2" name="Slide Number Placeholder 1">
            <a:extLst>
              <a:ext uri="{FF2B5EF4-FFF2-40B4-BE49-F238E27FC236}">
                <a16:creationId xmlns:a16="http://schemas.microsoft.com/office/drawing/2014/main" id="{D9C03A57-4F21-3FB0-8A28-5822A3D73AEB}"/>
              </a:ext>
            </a:extLst>
          </p:cNvPr>
          <p:cNvSpPr>
            <a:spLocks noGrp="1"/>
          </p:cNvSpPr>
          <p:nvPr>
            <p:ph type="sldNum" sz="quarter" idx="12"/>
          </p:nvPr>
        </p:nvSpPr>
        <p:spPr/>
        <p:txBody>
          <a:bodyPr anchor="t">
            <a:normAutofit/>
          </a:bodyPr>
          <a:lstStyle/>
          <a:p>
            <a:pPr>
              <a:lnSpc>
                <a:spcPct val="90000"/>
              </a:lnSpc>
              <a:spcAft>
                <a:spcPts val="600"/>
              </a:spcAft>
            </a:pPr>
            <a:fld id="{10A01DC5-1685-4615-8240-15192985C6A2}" type="slidenum">
              <a:rPr lang="en-AU" smtClean="0">
                <a:latin typeface="+mj-lt"/>
              </a:rPr>
              <a:pPr>
                <a:lnSpc>
                  <a:spcPct val="90000"/>
                </a:lnSpc>
                <a:spcAft>
                  <a:spcPts val="600"/>
                </a:spcAft>
              </a:pPr>
              <a:t>9</a:t>
            </a:fld>
            <a:endParaRPr lang="en-AU">
              <a:latin typeface="+mj-lt"/>
            </a:endParaRPr>
          </a:p>
        </p:txBody>
      </p:sp>
    </p:spTree>
    <p:extLst>
      <p:ext uri="{BB962C8B-B14F-4D97-AF65-F5344CB8AC3E}">
        <p14:creationId xmlns:p14="http://schemas.microsoft.com/office/powerpoint/2010/main" val="40134446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NSWG Corporate">
  <a:themeElements>
    <a:clrScheme name="Custom 14">
      <a:dk1>
        <a:srgbClr val="22272B"/>
      </a:dk1>
      <a:lt1>
        <a:srgbClr val="FFFFFF"/>
      </a:lt1>
      <a:dk2>
        <a:srgbClr val="D7153A"/>
      </a:dk2>
      <a:lt2>
        <a:srgbClr val="EBEBEB"/>
      </a:lt2>
      <a:accent1>
        <a:srgbClr val="002664"/>
      </a:accent1>
      <a:accent2>
        <a:srgbClr val="146CFD"/>
      </a:accent2>
      <a:accent3>
        <a:srgbClr val="8CE0FF"/>
      </a:accent3>
      <a:accent4>
        <a:srgbClr val="CBEDFD"/>
      </a:accent4>
      <a:accent5>
        <a:srgbClr val="495054"/>
      </a:accent5>
      <a:accent6>
        <a:srgbClr val="FFE6EA"/>
      </a:accent6>
      <a:hlink>
        <a:srgbClr val="146CFD"/>
      </a:hlink>
      <a:folHlink>
        <a:srgbClr val="146CFD"/>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lIns="0" tIns="0" rIns="0" bIns="0" rtlCol="0">
        <a:noAutofit/>
      </a:bodyPr>
      <a:lstStyle>
        <a:defPPr algn="l">
          <a:defRPr sz="1800" dirty="0"/>
        </a:defPPr>
      </a:lstStyle>
    </a:txDef>
  </a:objectDefaults>
  <a:extraClrSchemeLst/>
  <a:extLst>
    <a:ext uri="{05A4C25C-085E-4340-85A3-A5531E510DB2}">
      <thm15:themeFamily xmlns:thm15="http://schemas.microsoft.com/office/thememl/2012/main" name="Presentation8" id="{5B7CFD80-9B3F-274A-83E4-7C2C4402A121}" vid="{8F029A35-CC8A-F847-83C7-786F3DC187F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Custom 14">
    <a:dk1>
      <a:srgbClr val="22272B"/>
    </a:dk1>
    <a:lt1>
      <a:srgbClr val="FFFFFF"/>
    </a:lt1>
    <a:dk2>
      <a:srgbClr val="D7153A"/>
    </a:dk2>
    <a:lt2>
      <a:srgbClr val="EBEBEB"/>
    </a:lt2>
    <a:accent1>
      <a:srgbClr val="002664"/>
    </a:accent1>
    <a:accent2>
      <a:srgbClr val="146CFD"/>
    </a:accent2>
    <a:accent3>
      <a:srgbClr val="8CE0FF"/>
    </a:accent3>
    <a:accent4>
      <a:srgbClr val="CBEDFD"/>
    </a:accent4>
    <a:accent5>
      <a:srgbClr val="495054"/>
    </a:accent5>
    <a:accent6>
      <a:srgbClr val="FFE6EA"/>
    </a:accent6>
    <a:hlink>
      <a:srgbClr val="146CFD"/>
    </a:hlink>
    <a:folHlink>
      <a:srgbClr val="146CFD"/>
    </a:folHlink>
  </a:clrScheme>
</a:themeOverride>
</file>

<file path=ppt/theme/themeOverride2.xml><?xml version="1.0" encoding="utf-8"?>
<a:themeOverride xmlns:a="http://schemas.openxmlformats.org/drawingml/2006/main">
  <a:clrScheme name="Custom 14">
    <a:dk1>
      <a:srgbClr val="22272B"/>
    </a:dk1>
    <a:lt1>
      <a:srgbClr val="FFFFFF"/>
    </a:lt1>
    <a:dk2>
      <a:srgbClr val="D7153A"/>
    </a:dk2>
    <a:lt2>
      <a:srgbClr val="EBEBEB"/>
    </a:lt2>
    <a:accent1>
      <a:srgbClr val="002664"/>
    </a:accent1>
    <a:accent2>
      <a:srgbClr val="146CFD"/>
    </a:accent2>
    <a:accent3>
      <a:srgbClr val="8CE0FF"/>
    </a:accent3>
    <a:accent4>
      <a:srgbClr val="CBEDFD"/>
    </a:accent4>
    <a:accent5>
      <a:srgbClr val="495054"/>
    </a:accent5>
    <a:accent6>
      <a:srgbClr val="FFE6EA"/>
    </a:accent6>
    <a:hlink>
      <a:srgbClr val="146CFD"/>
    </a:hlink>
    <a:folHlink>
      <a:srgbClr val="146CFD"/>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6BC20BCFB223D4189F17F47419ECBA2" ma:contentTypeVersion="15" ma:contentTypeDescription="Create a new document." ma:contentTypeScope="" ma:versionID="8a12dffa2fdfa493f6216ec6ababdbbc">
  <xsd:schema xmlns:xsd="http://www.w3.org/2001/XMLSchema" xmlns:xs="http://www.w3.org/2001/XMLSchema" xmlns:p="http://schemas.microsoft.com/office/2006/metadata/properties" xmlns:ns2="98740c54-966f-451d-a76c-e38eb7fddd55" xmlns:ns3="094ce8ca-8c20-4eb0-bb23-b47a1c76b753" targetNamespace="http://schemas.microsoft.com/office/2006/metadata/properties" ma:root="true" ma:fieldsID="e5cf10fac62e9c3b0af7a5100ae284e5" ns2:_="" ns3:_="">
    <xsd:import namespace="98740c54-966f-451d-a76c-e38eb7fddd55"/>
    <xsd:import namespace="094ce8ca-8c20-4eb0-bb23-b47a1c76b753"/>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2:MediaServiceDateTaken" minOccurs="0"/>
                <xsd:element ref="ns2:MediaServiceGenerationTime" minOccurs="0"/>
                <xsd:element ref="ns2:MediaServiceEventHashCode" minOccurs="0"/>
                <xsd:element ref="ns2:MediaServiceLocation" minOccurs="0"/>
                <xsd:element ref="ns2:MediaServiceOCR" minOccurs="0"/>
                <xsd:element ref="ns2:MediaLengthInSeconds" minOccurs="0"/>
                <xsd:element ref="ns3:SharedWithUsers" minOccurs="0"/>
                <xsd:element ref="ns3:SharedWithDetail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8740c54-966f-451d-a76c-e38eb7fddd5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51f47cd6-212f-4ea2-b6af-f1d1e47bdbaf" ma:termSetId="09814cd3-568e-fe90-9814-8d621ff8fb84" ma:anchorId="fba54fb3-c3e1-fe81-a776-ca4b69148c4d" ma:open="true" ma:isKeyword="false">
      <xsd:complexType>
        <xsd:sequence>
          <xsd:element ref="pc:Terms" minOccurs="0" maxOccurs="1"/>
        </xsd:sequence>
      </xsd:complex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Location" ma:index="17" nillable="true" ma:displayName="Location" ma:indexed="true" ma:internalName="MediaServiceLocatio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LengthInSeconds" ma:index="19" nillable="true" ma:displayName="MediaLengthInSeconds" ma:hidden="true" ma:internalName="MediaLengthInSeconds" ma:readOnly="true">
      <xsd:simpleType>
        <xsd:restriction base="dms:Unknown"/>
      </xsd:simpleType>
    </xsd:element>
    <xsd:element name="MediaServiceBillingMetadata" ma:index="22"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94ce8ca-8c20-4eb0-bb23-b47a1c76b753" elementFormDefault="qualified">
    <xsd:import namespace="http://schemas.microsoft.com/office/2006/documentManagement/types"/>
    <xsd:import namespace="http://schemas.microsoft.com/office/infopath/2007/PartnerControls"/>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98740c54-966f-451d-a76c-e38eb7fddd55">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76C7330D-BBC5-4A20-82AB-C58D1CA0E3AC}">
  <ds:schemaRefs>
    <ds:schemaRef ds:uri="094ce8ca-8c20-4eb0-bb23-b47a1c76b753"/>
    <ds:schemaRef ds:uri="98740c54-966f-451d-a76c-e38eb7fddd55"/>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602DC98B-FB9D-4A94-B6C4-0A98A0D13AC5}">
  <ds:schemaRefs>
    <ds:schemaRef ds:uri="http://schemas.microsoft.com/sharepoint/v3/contenttype/forms"/>
  </ds:schemaRefs>
</ds:datastoreItem>
</file>

<file path=customXml/itemProps3.xml><?xml version="1.0" encoding="utf-8"?>
<ds:datastoreItem xmlns:ds="http://schemas.openxmlformats.org/officeDocument/2006/customXml" ds:itemID="{B64E8610-BAC9-4B42-9A6F-80D3D16E8137}">
  <ds:schemaRefs>
    <ds:schemaRef ds:uri="http://purl.org/dc/dcmitype/"/>
    <ds:schemaRef ds:uri="http://schemas.openxmlformats.org/package/2006/metadata/core-properties"/>
    <ds:schemaRef ds:uri="http://purl.org/dc/elements/1.1/"/>
    <ds:schemaRef ds:uri="http://schemas.microsoft.com/office/2006/metadata/properties"/>
    <ds:schemaRef ds:uri="98740c54-966f-451d-a76c-e38eb7fddd55"/>
    <ds:schemaRef ds:uri="http://schemas.microsoft.com/office/2006/documentManagement/types"/>
    <ds:schemaRef ds:uri="http://purl.org/dc/terms/"/>
    <ds:schemaRef ds:uri="http://schemas.microsoft.com/office/infopath/2007/PartnerControls"/>
    <ds:schemaRef ds:uri="094ce8ca-8c20-4eb0-bb23-b47a1c76b753"/>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234</TotalTime>
  <Words>2227</Words>
  <Application>Microsoft Office PowerPoint</Application>
  <PresentationFormat>Widescreen</PresentationFormat>
  <Paragraphs>178</Paragraphs>
  <Slides>19</Slides>
  <Notes>12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19</vt:i4>
      </vt:variant>
    </vt:vector>
  </HeadingPairs>
  <TitlesOfParts>
    <vt:vector size="25" baseType="lpstr">
      <vt:lpstr>Calibri</vt:lpstr>
      <vt:lpstr>Public Sans</vt:lpstr>
      <vt:lpstr>arial</vt:lpstr>
      <vt:lpstr>arial</vt:lpstr>
      <vt:lpstr>Times New Roman</vt:lpstr>
      <vt:lpstr>NSWG Corporate</vt:lpstr>
      <vt:lpstr>Instructions for use</vt:lpstr>
      <vt:lpstr>Software automation</vt:lpstr>
      <vt:lpstr>Learning intentions and success criteria</vt:lpstr>
      <vt:lpstr>Programming for automation</vt:lpstr>
      <vt:lpstr>Programming for automation (1) (2)</vt:lpstr>
      <vt:lpstr>Title</vt:lpstr>
      <vt:lpstr>What is regression? (1)</vt:lpstr>
      <vt:lpstr>What is regression? (2)</vt:lpstr>
      <vt:lpstr>What is a regression algorithm? (1)</vt:lpstr>
      <vt:lpstr>What is a regression algorithm? (2)</vt:lpstr>
      <vt:lpstr>Linear Regression</vt:lpstr>
      <vt:lpstr>Importing frameworks (1)</vt:lpstr>
      <vt:lpstr>Importing frameworks (2)</vt:lpstr>
      <vt:lpstr>Importing frameworks (3)</vt:lpstr>
      <vt:lpstr>Importing frameworks (4)</vt:lpstr>
      <vt:lpstr>What’s ‘inside’ the sklearn.linear_model?</vt:lpstr>
      <vt:lpstr>Programming for automation (2)</vt:lpstr>
      <vt:lpstr>References (1) </vt:lpstr>
      <vt:lpstr>Copyright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Software automation – slide deck – Software engineering, Stage 6</dc:title>
  <dc:creator>NSW Department of Education</dc:creator>
  <dcterms:created xsi:type="dcterms:W3CDTF">2024-11-11T00:57:04Z</dcterms:created>
  <dcterms:modified xsi:type="dcterms:W3CDTF">2025-04-07T01:53:37Z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b603dfd7-d93a-4381-a340-2995d8282205_Enabled">
    <vt:lpwstr>true</vt:lpwstr>
  </property>
  <property fmtid="{D5CDD505-2E9C-101B-9397-08002B2CF9AE}" pid="3" name="MSIP_Label_b603dfd7-d93a-4381-a340-2995d8282205_SetDate">
    <vt:lpwstr>2024-11-11T00:57:15Z</vt:lpwstr>
  </property>
  <property fmtid="{D5CDD505-2E9C-101B-9397-08002B2CF9AE}" pid="4" name="MSIP_Label_b603dfd7-d93a-4381-a340-2995d8282205_Method">
    <vt:lpwstr>Standard</vt:lpwstr>
  </property>
  <property fmtid="{D5CDD505-2E9C-101B-9397-08002B2CF9AE}" pid="5" name="MSIP_Label_b603dfd7-d93a-4381-a340-2995d8282205_Name">
    <vt:lpwstr>OFFICIAL</vt:lpwstr>
  </property>
  <property fmtid="{D5CDD505-2E9C-101B-9397-08002B2CF9AE}" pid="6" name="MSIP_Label_b603dfd7-d93a-4381-a340-2995d8282205_SiteId">
    <vt:lpwstr>05a0e69a-418a-47c1-9c25-9387261bf991</vt:lpwstr>
  </property>
  <property fmtid="{D5CDD505-2E9C-101B-9397-08002B2CF9AE}" pid="7" name="MSIP_Label_b603dfd7-d93a-4381-a340-2995d8282205_ActionId">
    <vt:lpwstr>b2a7243a-782c-4401-92c4-aa613c5e3fc0</vt:lpwstr>
  </property>
  <property fmtid="{D5CDD505-2E9C-101B-9397-08002B2CF9AE}" pid="8" name="MSIP_Label_b603dfd7-d93a-4381-a340-2995d8282205_ContentBits">
    <vt:lpwstr>0</vt:lpwstr>
  </property>
  <property fmtid="{D5CDD505-2E9C-101B-9397-08002B2CF9AE}" pid="9" name="ContentTypeId">
    <vt:lpwstr>0x010100C6BC20BCFB223D4189F17F47419ECBA2</vt:lpwstr>
  </property>
  <property fmtid="{D5CDD505-2E9C-101B-9397-08002B2CF9AE}" pid="10" name="MediaServiceImageTags">
    <vt:lpwstr/>
  </property>
  <property fmtid="{D5CDD505-2E9C-101B-9397-08002B2CF9AE}" pid="11" name="xd_ProgID">
    <vt:lpwstr/>
  </property>
  <property fmtid="{D5CDD505-2E9C-101B-9397-08002B2CF9AE}" pid="12" name="ComplianceAssetId">
    <vt:lpwstr/>
  </property>
  <property fmtid="{D5CDD505-2E9C-101B-9397-08002B2CF9AE}" pid="13" name="TemplateUrl">
    <vt:lpwstr/>
  </property>
  <property fmtid="{D5CDD505-2E9C-101B-9397-08002B2CF9AE}" pid="14" name="_ExtendedDescription">
    <vt:lpwstr/>
  </property>
  <property fmtid="{D5CDD505-2E9C-101B-9397-08002B2CF9AE}" pid="15" name="TriggerFlowInfo">
    <vt:lpwstr/>
  </property>
  <property fmtid="{D5CDD505-2E9C-101B-9397-08002B2CF9AE}" pid="16" name="xd_Signature">
    <vt:bool>false</vt:bool>
  </property>
</Properties>
</file>