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75"/>
  </p:notesMasterIdLst>
  <p:handoutMasterIdLst>
    <p:handoutMasterId r:id="rId76"/>
  </p:handoutMasterIdLst>
  <p:sldIdLst>
    <p:sldId id="26381" r:id="rId2"/>
    <p:sldId id="266" r:id="rId3"/>
    <p:sldId id="26412" r:id="rId4"/>
    <p:sldId id="26431" r:id="rId5"/>
    <p:sldId id="26383" r:id="rId6"/>
    <p:sldId id="26397" r:id="rId7"/>
    <p:sldId id="26436" r:id="rId8"/>
    <p:sldId id="26398" r:id="rId9"/>
    <p:sldId id="26399" r:id="rId10"/>
    <p:sldId id="26474" r:id="rId11"/>
    <p:sldId id="26410" r:id="rId12"/>
    <p:sldId id="26411" r:id="rId13"/>
    <p:sldId id="26415" r:id="rId14"/>
    <p:sldId id="26416" r:id="rId15"/>
    <p:sldId id="26417" r:id="rId16"/>
    <p:sldId id="26475" r:id="rId17"/>
    <p:sldId id="26418" r:id="rId18"/>
    <p:sldId id="26493" r:id="rId19"/>
    <p:sldId id="26429" r:id="rId20"/>
    <p:sldId id="26423" r:id="rId21"/>
    <p:sldId id="26457" r:id="rId22"/>
    <p:sldId id="26444" r:id="rId23"/>
    <p:sldId id="26476" r:id="rId24"/>
    <p:sldId id="26487" r:id="rId25"/>
    <p:sldId id="26400" r:id="rId26"/>
    <p:sldId id="26430" r:id="rId27"/>
    <p:sldId id="26432" r:id="rId28"/>
    <p:sldId id="26435" r:id="rId29"/>
    <p:sldId id="26504" r:id="rId30"/>
    <p:sldId id="26477" r:id="rId31"/>
    <p:sldId id="26445" r:id="rId32"/>
    <p:sldId id="26446" r:id="rId33"/>
    <p:sldId id="26500" r:id="rId34"/>
    <p:sldId id="26447" r:id="rId35"/>
    <p:sldId id="26478" r:id="rId36"/>
    <p:sldId id="26488" r:id="rId37"/>
    <p:sldId id="26495" r:id="rId38"/>
    <p:sldId id="26496" r:id="rId39"/>
    <p:sldId id="26479" r:id="rId40"/>
    <p:sldId id="26407" r:id="rId41"/>
    <p:sldId id="26441" r:id="rId42"/>
    <p:sldId id="26480" r:id="rId43"/>
    <p:sldId id="26448" r:id="rId44"/>
    <p:sldId id="26450" r:id="rId45"/>
    <p:sldId id="26449" r:id="rId46"/>
    <p:sldId id="26481" r:id="rId47"/>
    <p:sldId id="26419" r:id="rId48"/>
    <p:sldId id="26420" r:id="rId49"/>
    <p:sldId id="26421" r:id="rId50"/>
    <p:sldId id="26422" r:id="rId51"/>
    <p:sldId id="26489" r:id="rId52"/>
    <p:sldId id="26497" r:id="rId53"/>
    <p:sldId id="26482" r:id="rId54"/>
    <p:sldId id="26490" r:id="rId55"/>
    <p:sldId id="26483" r:id="rId56"/>
    <p:sldId id="26451" r:id="rId57"/>
    <p:sldId id="26463" r:id="rId58"/>
    <p:sldId id="26465" r:id="rId59"/>
    <p:sldId id="26466" r:id="rId60"/>
    <p:sldId id="26464" r:id="rId61"/>
    <p:sldId id="26484" r:id="rId62"/>
    <p:sldId id="26501" r:id="rId63"/>
    <p:sldId id="26502" r:id="rId64"/>
    <p:sldId id="26485" r:id="rId65"/>
    <p:sldId id="26452" r:id="rId66"/>
    <p:sldId id="26453" r:id="rId67"/>
    <p:sldId id="26454" r:id="rId68"/>
    <p:sldId id="26492" r:id="rId69"/>
    <p:sldId id="26503" r:id="rId70"/>
    <p:sldId id="26486" r:id="rId71"/>
    <p:sldId id="360" r:id="rId72"/>
    <p:sldId id="26470" r:id="rId73"/>
    <p:sldId id="361" r:id="rId74"/>
  </p:sldIdLst>
  <p:sldSz cx="12192000" cy="6858000"/>
  <p:notesSz cx="6858000" cy="9144000"/>
  <p:embeddedFontLst>
    <p:embeddedFont>
      <p:font typeface="Public Sans" pitchFamily="2" charset="0"/>
      <p:regular r:id="rId77"/>
      <p:bold r:id="rId78"/>
      <p:italic r:id="rId79"/>
      <p:boldItalic r:id="rId8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Weeks 1 and 2" id="{691DD6A5-FA74-4B0F-ABB0-F0F3E10CB914}">
          <p14:sldIdLst>
            <p14:sldId id="266"/>
            <p14:sldId id="26412"/>
            <p14:sldId id="26431"/>
            <p14:sldId id="26383"/>
            <p14:sldId id="26397"/>
            <p14:sldId id="26436"/>
            <p14:sldId id="26398"/>
            <p14:sldId id="26399"/>
            <p14:sldId id="26474"/>
            <p14:sldId id="26410"/>
            <p14:sldId id="26411"/>
            <p14:sldId id="26415"/>
            <p14:sldId id="26416"/>
            <p14:sldId id="26417"/>
            <p14:sldId id="26475"/>
            <p14:sldId id="26418"/>
            <p14:sldId id="26493"/>
          </p14:sldIdLst>
        </p14:section>
        <p14:section name="Weeks 3 and 4" id="{59F81F07-B563-41A7-895F-A9B6AE1FAB77}">
          <p14:sldIdLst>
            <p14:sldId id="26429"/>
            <p14:sldId id="26423"/>
            <p14:sldId id="26457"/>
            <p14:sldId id="26444"/>
            <p14:sldId id="26476"/>
            <p14:sldId id="26487"/>
            <p14:sldId id="26400"/>
            <p14:sldId id="26430"/>
            <p14:sldId id="26432"/>
            <p14:sldId id="26435"/>
            <p14:sldId id="26504"/>
            <p14:sldId id="26477"/>
            <p14:sldId id="26445"/>
            <p14:sldId id="26446"/>
            <p14:sldId id="26500"/>
            <p14:sldId id="26447"/>
            <p14:sldId id="26478"/>
            <p14:sldId id="26488"/>
            <p14:sldId id="26495"/>
            <p14:sldId id="26496"/>
          </p14:sldIdLst>
        </p14:section>
        <p14:section name="Week 5 and 6" id="{6A1032BA-DB53-4934-9F03-42EE55141858}">
          <p14:sldIdLst>
            <p14:sldId id="26479"/>
            <p14:sldId id="26407"/>
            <p14:sldId id="26441"/>
            <p14:sldId id="26480"/>
            <p14:sldId id="26448"/>
            <p14:sldId id="26450"/>
            <p14:sldId id="26449"/>
            <p14:sldId id="26481"/>
            <p14:sldId id="26419"/>
            <p14:sldId id="26420"/>
            <p14:sldId id="26421"/>
            <p14:sldId id="26422"/>
            <p14:sldId id="26489"/>
            <p14:sldId id="26497"/>
          </p14:sldIdLst>
        </p14:section>
        <p14:section name="Weeks 7 and 8" id="{A0D1581F-378B-48CE-9331-634DF54A51BA}">
          <p14:sldIdLst>
            <p14:sldId id="26482"/>
            <p14:sldId id="26490"/>
            <p14:sldId id="26483"/>
            <p14:sldId id="26451"/>
            <p14:sldId id="26463"/>
            <p14:sldId id="26465"/>
            <p14:sldId id="26466"/>
            <p14:sldId id="26464"/>
          </p14:sldIdLst>
        </p14:section>
        <p14:section name="Weeks 9 and 10" id="{7C47239A-14BB-4012-9A2A-C4E7E6BB7B1B}">
          <p14:sldIdLst>
            <p14:sldId id="26484"/>
            <p14:sldId id="26501"/>
            <p14:sldId id="26502"/>
            <p14:sldId id="26485"/>
            <p14:sldId id="26452"/>
            <p14:sldId id="26453"/>
            <p14:sldId id="26454"/>
            <p14:sldId id="26492"/>
            <p14:sldId id="26503"/>
            <p14:sldId id="26486"/>
          </p14:sldIdLst>
        </p14:section>
        <p14:section name="References &amp; copyright" id="{DBC31484-F5F8-4CB1-8DB4-A562A9780899}">
          <p14:sldIdLst>
            <p14:sldId id="360"/>
            <p14:sldId id="26470"/>
            <p14:sldId id="361"/>
          </p14:sldIdLst>
        </p14:section>
      </p14:sectionLst>
    </p:ext>
    <p:ext uri="{EFAFB233-063F-42B5-8137-9DF3F51BA10A}">
      <p15:sldGuideLst xmlns:p15="http://schemas.microsoft.com/office/powerpoint/2012/main">
        <p15:guide id="1" orient="horz" pos="958" userDrawn="1">
          <p15:clr>
            <a:srgbClr val="A4A3A4"/>
          </p15:clr>
        </p15:guide>
        <p15:guide id="2" pos="74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B51458"/>
    <a:srgbClr val="00ACC2"/>
    <a:srgbClr val="64BB47"/>
    <a:srgbClr val="E5F7FC"/>
    <a:srgbClr val="FBDBE7"/>
    <a:srgbClr val="FFFFFF"/>
    <a:srgbClr val="EDF9E0"/>
    <a:srgbClr val="63E2EF"/>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11" autoAdjust="0"/>
    <p:restoredTop sz="96406" autoAdjust="0"/>
  </p:normalViewPr>
  <p:slideViewPr>
    <p:cSldViewPr snapToGrid="0">
      <p:cViewPr varScale="1">
        <p:scale>
          <a:sx n="94" d="100"/>
          <a:sy n="94" d="100"/>
        </p:scale>
        <p:origin x="76" y="256"/>
      </p:cViewPr>
      <p:guideLst>
        <p:guide orient="horz" pos="958"/>
        <p:guide pos="7469"/>
      </p:guideLst>
    </p:cSldViewPr>
  </p:slideViewPr>
  <p:outlineViewPr>
    <p:cViewPr>
      <p:scale>
        <a:sx n="33" d="100"/>
        <a:sy n="33" d="100"/>
      </p:scale>
      <p:origin x="0" y="-954"/>
    </p:cViewPr>
  </p:outlineViewPr>
  <p:notesTextViewPr>
    <p:cViewPr>
      <p:scale>
        <a:sx n="125" d="100"/>
        <a:sy n="125" d="100"/>
      </p:scale>
      <p:origin x="0" y="0"/>
    </p:cViewPr>
  </p:notesTextViewPr>
  <p:sorterViewPr>
    <p:cViewPr>
      <p:scale>
        <a:sx n="200" d="100"/>
        <a:sy n="200" d="100"/>
      </p:scale>
      <p:origin x="0" y="-7434"/>
    </p:cViewPr>
  </p:sorterViewPr>
  <p:notesViewPr>
    <p:cSldViewPr snapToGrid="0">
      <p:cViewPr>
        <p:scale>
          <a:sx n="1" d="2"/>
          <a:sy n="1" d="2"/>
        </p:scale>
        <p:origin x="5082" y="16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ata10.xml.rels><?xml version="1.0" encoding="UTF-8" standalone="yes"?>
<Relationships xmlns="http://schemas.openxmlformats.org/package/2006/relationships"><Relationship Id="rId1" Type="http://schemas.openxmlformats.org/officeDocument/2006/relationships/image" Target="../media/image42.jpeg"/></Relationships>
</file>

<file path=ppt/diagrams/_rels/data11.xml.rels><?xml version="1.0" encoding="UTF-8" standalone="yes"?>
<Relationships xmlns="http://schemas.openxmlformats.org/package/2006/relationships"><Relationship Id="rId1" Type="http://schemas.openxmlformats.org/officeDocument/2006/relationships/image" Target="../media/image43.jpeg"/></Relationships>
</file>

<file path=ppt/diagrams/_rels/data12.xml.rels><?xml version="1.0" encoding="UTF-8" standalone="yes"?>
<Relationships xmlns="http://schemas.openxmlformats.org/package/2006/relationships"><Relationship Id="rId1" Type="http://schemas.openxmlformats.org/officeDocument/2006/relationships/image" Target="../media/image44.jpeg"/></Relationships>
</file>

<file path=ppt/diagrams/_rels/data13.xml.rels><?xml version="1.0" encoding="UTF-8" standalone="yes"?>
<Relationships xmlns="http://schemas.openxmlformats.org/package/2006/relationships"><Relationship Id="rId1" Type="http://schemas.openxmlformats.org/officeDocument/2006/relationships/image" Target="../media/image45.jpeg"/></Relationships>
</file>

<file path=ppt/diagrams/_rels/data14.xml.rels><?xml version="1.0" encoding="UTF-8" standalone="yes"?>
<Relationships xmlns="http://schemas.openxmlformats.org/package/2006/relationships"><Relationship Id="rId1" Type="http://schemas.openxmlformats.org/officeDocument/2006/relationships/image" Target="../media/image46.jpeg"/></Relationships>
</file>

<file path=ppt/diagrams/_rels/data15.xml.rels><?xml version="1.0" encoding="UTF-8" standalone="yes"?>
<Relationships xmlns="http://schemas.openxmlformats.org/package/2006/relationships"><Relationship Id="rId1" Type="http://schemas.openxmlformats.org/officeDocument/2006/relationships/image" Target="../media/image47.jpeg"/></Relationships>
</file>

<file path=ppt/diagrams/_rels/data16.xml.rels><?xml version="1.0" encoding="UTF-8" standalone="yes"?>
<Relationships xmlns="http://schemas.openxmlformats.org/package/2006/relationships"><Relationship Id="rId1" Type="http://schemas.openxmlformats.org/officeDocument/2006/relationships/image" Target="../media/image48.jpeg"/></Relationships>
</file>

<file path=ppt/diagrams/_rels/data17.xml.rels><?xml version="1.0" encoding="UTF-8" standalone="yes"?>
<Relationships xmlns="http://schemas.openxmlformats.org/package/2006/relationships"><Relationship Id="rId1" Type="http://schemas.openxmlformats.org/officeDocument/2006/relationships/image" Target="../media/image49.jpeg"/></Relationships>
</file>

<file path=ppt/diagrams/_rels/data18.xml.rels><?xml version="1.0" encoding="UTF-8" standalone="yes"?>
<Relationships xmlns="http://schemas.openxmlformats.org/package/2006/relationships"><Relationship Id="rId1" Type="http://schemas.openxmlformats.org/officeDocument/2006/relationships/image" Target="../media/image72.jpeg"/></Relationships>
</file>

<file path=ppt/diagrams/_rels/data19.xml.rels><?xml version="1.0" encoding="UTF-8" standalone="yes"?>
<Relationships xmlns="http://schemas.openxmlformats.org/package/2006/relationships"><Relationship Id="rId1" Type="http://schemas.openxmlformats.org/officeDocument/2006/relationships/image" Target="../media/image73.jpeg"/></Relationships>
</file>

<file path=ppt/diagrams/_rels/data2.xml.rels><?xml version="1.0" encoding="UTF-8" standalone="yes"?>
<Relationships xmlns="http://schemas.openxmlformats.org/package/2006/relationships"><Relationship Id="rId1" Type="http://schemas.openxmlformats.org/officeDocument/2006/relationships/image" Target="../media/image19.jpeg"/></Relationships>
</file>

<file path=ppt/diagrams/_rels/data20.xml.rels><?xml version="1.0" encoding="UTF-8" standalone="yes"?>
<Relationships xmlns="http://schemas.openxmlformats.org/package/2006/relationships"><Relationship Id="rId1" Type="http://schemas.openxmlformats.org/officeDocument/2006/relationships/image" Target="../media/image74.jpeg"/></Relationships>
</file>

<file path=ppt/diagrams/_rels/data21.xml.rels><?xml version="1.0" encoding="UTF-8" standalone="yes"?>
<Relationships xmlns="http://schemas.openxmlformats.org/package/2006/relationships"><Relationship Id="rId1" Type="http://schemas.openxmlformats.org/officeDocument/2006/relationships/image" Target="../media/image75.jpeg"/></Relationships>
</file>

<file path=ppt/diagrams/_rels/data22.xml.rels><?xml version="1.0" encoding="UTF-8" standalone="yes"?>
<Relationships xmlns="http://schemas.openxmlformats.org/package/2006/relationships"><Relationship Id="rId1" Type="http://schemas.openxmlformats.org/officeDocument/2006/relationships/image" Target="../media/image76.jpeg"/></Relationships>
</file>

<file path=ppt/diagrams/_rels/data23.xml.rels><?xml version="1.0" encoding="UTF-8" standalone="yes"?>
<Relationships xmlns="http://schemas.openxmlformats.org/package/2006/relationships"><Relationship Id="rId1" Type="http://schemas.openxmlformats.org/officeDocument/2006/relationships/image" Target="../media/image77.jpeg"/></Relationships>
</file>

<file path=ppt/diagrams/_rels/data24.xml.rels><?xml version="1.0" encoding="UTF-8" standalone="yes"?>
<Relationships xmlns="http://schemas.openxmlformats.org/package/2006/relationships"><Relationship Id="rId1" Type="http://schemas.openxmlformats.org/officeDocument/2006/relationships/image" Target="../media/image78.jpeg"/></Relationships>
</file>

<file path=ppt/diagrams/_rels/data25.xml.rels><?xml version="1.0" encoding="UTF-8" standalone="yes"?>
<Relationships xmlns="http://schemas.openxmlformats.org/package/2006/relationships"><Relationship Id="rId1" Type="http://schemas.openxmlformats.org/officeDocument/2006/relationships/image" Target="../media/image79.jpeg"/></Relationships>
</file>

<file path=ppt/diagrams/_rels/data26.xml.rels><?xml version="1.0" encoding="UTF-8" standalone="yes"?>
<Relationships xmlns="http://schemas.openxmlformats.org/package/2006/relationships"><Relationship Id="rId1" Type="http://schemas.openxmlformats.org/officeDocument/2006/relationships/image" Target="../media/image80.jpeg"/></Relationships>
</file>

<file path=ppt/diagrams/_rels/data27.xml.rels><?xml version="1.0" encoding="UTF-8" standalone="yes"?>
<Relationships xmlns="http://schemas.openxmlformats.org/package/2006/relationships"><Relationship Id="rId1" Type="http://schemas.openxmlformats.org/officeDocument/2006/relationships/image" Target="../media/image81.jpeg"/></Relationships>
</file>

<file path=ppt/diagrams/_rels/data28.xml.rels><?xml version="1.0" encoding="UTF-8" standalone="yes"?>
<Relationships xmlns="http://schemas.openxmlformats.org/package/2006/relationships"><Relationship Id="rId1" Type="http://schemas.openxmlformats.org/officeDocument/2006/relationships/image" Target="../media/image84.jpeg"/></Relationships>
</file>

<file path=ppt/diagrams/_rels/data29.xml.rels><?xml version="1.0" encoding="UTF-8" standalone="yes"?>
<Relationships xmlns="http://schemas.openxmlformats.org/package/2006/relationships"><Relationship Id="rId1" Type="http://schemas.openxmlformats.org/officeDocument/2006/relationships/image" Target="../media/image85.jpeg"/></Relationships>
</file>

<file path=ppt/diagrams/_rels/data3.xml.rels><?xml version="1.0" encoding="UTF-8" standalone="yes"?>
<Relationships xmlns="http://schemas.openxmlformats.org/package/2006/relationships"><Relationship Id="rId1" Type="http://schemas.openxmlformats.org/officeDocument/2006/relationships/image" Target="../media/image20.jpeg"/></Relationships>
</file>

<file path=ppt/diagrams/_rels/data30.xml.rels><?xml version="1.0" encoding="UTF-8" standalone="yes"?>
<Relationships xmlns="http://schemas.openxmlformats.org/package/2006/relationships"><Relationship Id="rId1" Type="http://schemas.openxmlformats.org/officeDocument/2006/relationships/image" Target="../media/image86.jpeg"/></Relationships>
</file>

<file path=ppt/diagrams/_rels/data31.xml.rels><?xml version="1.0" encoding="UTF-8" standalone="yes"?>
<Relationships xmlns="http://schemas.openxmlformats.org/package/2006/relationships"><Relationship Id="rId1" Type="http://schemas.openxmlformats.org/officeDocument/2006/relationships/image" Target="../media/image87.jpeg"/></Relationships>
</file>

<file path=ppt/diagrams/_rels/data32.xml.rels><?xml version="1.0" encoding="UTF-8" standalone="yes"?>
<Relationships xmlns="http://schemas.openxmlformats.org/package/2006/relationships"><Relationship Id="rId1" Type="http://schemas.openxmlformats.org/officeDocument/2006/relationships/image" Target="../media/image88.png"/></Relationships>
</file>

<file path=ppt/diagrams/_rels/data33.xml.rels><?xml version="1.0" encoding="UTF-8" standalone="yes"?>
<Relationships xmlns="http://schemas.openxmlformats.org/package/2006/relationships"><Relationship Id="rId1" Type="http://schemas.openxmlformats.org/officeDocument/2006/relationships/image" Target="../media/image90.jpeg"/></Relationships>
</file>

<file path=ppt/diagrams/_rels/data34.xml.rels><?xml version="1.0" encoding="UTF-8" standalone="yes"?>
<Relationships xmlns="http://schemas.openxmlformats.org/package/2006/relationships"><Relationship Id="rId1" Type="http://schemas.openxmlformats.org/officeDocument/2006/relationships/image" Target="../media/image91.jpeg"/></Relationships>
</file>

<file path=ppt/diagrams/_rels/data35.xml.rels><?xml version="1.0" encoding="UTF-8" standalone="yes"?>
<Relationships xmlns="http://schemas.openxmlformats.org/package/2006/relationships"><Relationship Id="rId1" Type="http://schemas.openxmlformats.org/officeDocument/2006/relationships/image" Target="../media/image92.jpeg"/></Relationships>
</file>

<file path=ppt/diagrams/_rels/data36.xml.rels><?xml version="1.0" encoding="UTF-8" standalone="yes"?>
<Relationships xmlns="http://schemas.openxmlformats.org/package/2006/relationships"><Relationship Id="rId1" Type="http://schemas.openxmlformats.org/officeDocument/2006/relationships/image" Target="../media/image93.jpeg"/></Relationships>
</file>

<file path=ppt/diagrams/_rels/data37.xml.rels><?xml version="1.0" encoding="UTF-8" standalone="yes"?>
<Relationships xmlns="http://schemas.openxmlformats.org/package/2006/relationships"><Relationship Id="rId1" Type="http://schemas.openxmlformats.org/officeDocument/2006/relationships/image" Target="../media/image94.jpeg"/></Relationships>
</file>

<file path=ppt/diagrams/_rels/data4.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1" Type="http://schemas.openxmlformats.org/officeDocument/2006/relationships/image" Target="../media/image37.jpeg"/></Relationships>
</file>

<file path=ppt/diagrams/_rels/data6.xml.rels><?xml version="1.0" encoding="UTF-8" standalone="yes"?>
<Relationships xmlns="http://schemas.openxmlformats.org/package/2006/relationships"><Relationship Id="rId1" Type="http://schemas.openxmlformats.org/officeDocument/2006/relationships/image" Target="../media/image38.jpeg"/></Relationships>
</file>

<file path=ppt/diagrams/_rels/data7.xml.rels><?xml version="1.0" encoding="UTF-8" standalone="yes"?>
<Relationships xmlns="http://schemas.openxmlformats.org/package/2006/relationships"><Relationship Id="rId1" Type="http://schemas.openxmlformats.org/officeDocument/2006/relationships/image" Target="../media/image39.jpeg"/></Relationships>
</file>

<file path=ppt/diagrams/_rels/data8.xml.rels><?xml version="1.0" encoding="UTF-8" standalone="yes"?>
<Relationships xmlns="http://schemas.openxmlformats.org/package/2006/relationships"><Relationship Id="rId1" Type="http://schemas.openxmlformats.org/officeDocument/2006/relationships/image" Target="../media/image40.jpeg"/></Relationships>
</file>

<file path=ppt/diagrams/_rels/data9.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43.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47.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48.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18.xml.rels><?xml version="1.0" encoding="UTF-8" standalone="yes"?>
<Relationships xmlns="http://schemas.openxmlformats.org/package/2006/relationships"><Relationship Id="rId1" Type="http://schemas.openxmlformats.org/officeDocument/2006/relationships/image" Target="../media/image72.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7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74.jpeg"/></Relationships>
</file>

<file path=ppt/diagrams/_rels/drawing21.xml.rels><?xml version="1.0" encoding="UTF-8" standalone="yes"?>
<Relationships xmlns="http://schemas.openxmlformats.org/package/2006/relationships"><Relationship Id="rId1" Type="http://schemas.openxmlformats.org/officeDocument/2006/relationships/image" Target="../media/image75.jpeg"/></Relationships>
</file>

<file path=ppt/diagrams/_rels/drawing22.xml.rels><?xml version="1.0" encoding="UTF-8" standalone="yes"?>
<Relationships xmlns="http://schemas.openxmlformats.org/package/2006/relationships"><Relationship Id="rId1" Type="http://schemas.openxmlformats.org/officeDocument/2006/relationships/image" Target="../media/image76.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77.jpeg"/></Relationships>
</file>

<file path=ppt/diagrams/_rels/drawing24.xml.rels><?xml version="1.0" encoding="UTF-8" standalone="yes"?>
<Relationships xmlns="http://schemas.openxmlformats.org/package/2006/relationships"><Relationship Id="rId1" Type="http://schemas.openxmlformats.org/officeDocument/2006/relationships/image" Target="../media/image78.jpeg"/></Relationships>
</file>

<file path=ppt/diagrams/_rels/drawing25.xml.rels><?xml version="1.0" encoding="UTF-8" standalone="yes"?>
<Relationships xmlns="http://schemas.openxmlformats.org/package/2006/relationships"><Relationship Id="rId1" Type="http://schemas.openxmlformats.org/officeDocument/2006/relationships/image" Target="../media/image79.jpeg"/></Relationships>
</file>

<file path=ppt/diagrams/_rels/drawing26.xml.rels><?xml version="1.0" encoding="UTF-8" standalone="yes"?>
<Relationships xmlns="http://schemas.openxmlformats.org/package/2006/relationships"><Relationship Id="rId1" Type="http://schemas.openxmlformats.org/officeDocument/2006/relationships/image" Target="../media/image80.jpeg"/></Relationships>
</file>

<file path=ppt/diagrams/_rels/drawing27.xml.rels><?xml version="1.0" encoding="UTF-8" standalone="yes"?>
<Relationships xmlns="http://schemas.openxmlformats.org/package/2006/relationships"><Relationship Id="rId1" Type="http://schemas.openxmlformats.org/officeDocument/2006/relationships/image" Target="../media/image81.jpeg"/></Relationships>
</file>

<file path=ppt/diagrams/_rels/drawing28.xml.rels><?xml version="1.0" encoding="UTF-8" standalone="yes"?>
<Relationships xmlns="http://schemas.openxmlformats.org/package/2006/relationships"><Relationship Id="rId1" Type="http://schemas.openxmlformats.org/officeDocument/2006/relationships/image" Target="../media/image84.jpeg"/></Relationships>
</file>

<file path=ppt/diagrams/_rels/drawing29.xml.rels><?xml version="1.0" encoding="UTF-8" standalone="yes"?>
<Relationships xmlns="http://schemas.openxmlformats.org/package/2006/relationships"><Relationship Id="rId1" Type="http://schemas.openxmlformats.org/officeDocument/2006/relationships/image" Target="../media/image85.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30.xml.rels><?xml version="1.0" encoding="UTF-8" standalone="yes"?>
<Relationships xmlns="http://schemas.openxmlformats.org/package/2006/relationships"><Relationship Id="rId1" Type="http://schemas.openxmlformats.org/officeDocument/2006/relationships/image" Target="../media/image86.jpeg"/></Relationships>
</file>

<file path=ppt/diagrams/_rels/drawing31.xml.rels><?xml version="1.0" encoding="UTF-8" standalone="yes"?>
<Relationships xmlns="http://schemas.openxmlformats.org/package/2006/relationships"><Relationship Id="rId1" Type="http://schemas.openxmlformats.org/officeDocument/2006/relationships/image" Target="../media/image87.jpeg"/></Relationships>
</file>

<file path=ppt/diagrams/_rels/drawing32.xml.rels><?xml version="1.0" encoding="UTF-8" standalone="yes"?>
<Relationships xmlns="http://schemas.openxmlformats.org/package/2006/relationships"><Relationship Id="rId1" Type="http://schemas.openxmlformats.org/officeDocument/2006/relationships/image" Target="../media/image88.png"/></Relationships>
</file>

<file path=ppt/diagrams/_rels/drawing33.xml.rels><?xml version="1.0" encoding="UTF-8" standalone="yes"?>
<Relationships xmlns="http://schemas.openxmlformats.org/package/2006/relationships"><Relationship Id="rId1" Type="http://schemas.openxmlformats.org/officeDocument/2006/relationships/image" Target="../media/image90.jpeg"/></Relationships>
</file>

<file path=ppt/diagrams/_rels/drawing34.xml.rels><?xml version="1.0" encoding="UTF-8" standalone="yes"?>
<Relationships xmlns="http://schemas.openxmlformats.org/package/2006/relationships"><Relationship Id="rId1" Type="http://schemas.openxmlformats.org/officeDocument/2006/relationships/image" Target="../media/image91.jpeg"/></Relationships>
</file>

<file path=ppt/diagrams/_rels/drawing35.xml.rels><?xml version="1.0" encoding="UTF-8" standalone="yes"?>
<Relationships xmlns="http://schemas.openxmlformats.org/package/2006/relationships"><Relationship Id="rId1" Type="http://schemas.openxmlformats.org/officeDocument/2006/relationships/image" Target="../media/image92.jpeg"/></Relationships>
</file>

<file path=ppt/diagrams/_rels/drawing36.xml.rels><?xml version="1.0" encoding="UTF-8" standalone="yes"?>
<Relationships xmlns="http://schemas.openxmlformats.org/package/2006/relationships"><Relationship Id="rId1" Type="http://schemas.openxmlformats.org/officeDocument/2006/relationships/image" Target="../media/image93.jpeg"/></Relationships>
</file>

<file path=ppt/diagrams/_rels/drawing37.xml.rels><?xml version="1.0" encoding="UTF-8" standalone="yes"?>
<Relationships xmlns="http://schemas.openxmlformats.org/package/2006/relationships"><Relationship Id="rId1" Type="http://schemas.openxmlformats.org/officeDocument/2006/relationships/image" Target="../media/image9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1B17A1-FF30-475D-92EB-F260103C6D3A}" type="doc">
      <dgm:prSet loTypeId="urn:microsoft.com/office/officeart/2005/8/layout/pList1" loCatId="list" qsTypeId="urn:microsoft.com/office/officeart/2005/8/quickstyle/simple1" qsCatId="simple" csTypeId="urn:microsoft.com/office/officeart/2005/8/colors/accent1_2" csCatId="accent1" phldr="1"/>
      <dgm:spPr/>
    </dgm:pt>
    <dgm:pt modelId="{A39D599A-DEB5-4F46-9A2B-28CC9C87A2D0}">
      <dgm:prSet phldrT="[Text]" custT="1"/>
      <dgm:spPr>
        <a:solidFill>
          <a:srgbClr val="002060"/>
        </a:solidFill>
        <a:ln w="25400">
          <a:solidFill>
            <a:schemeClr val="lt1">
              <a:hueOff val="0"/>
              <a:satOff val="0"/>
              <a:lumOff val="0"/>
            </a:schemeClr>
          </a:solidFill>
        </a:ln>
      </dgm:spPr>
      <dgm:t>
        <a:bodyPr/>
        <a:lstStyle/>
        <a:p>
          <a:r>
            <a:rPr lang="en-AU" sz="3200" dirty="0">
              <a:solidFill>
                <a:schemeClr val="bg1"/>
              </a:solidFill>
            </a:rPr>
            <a:t>using a try square</a:t>
          </a:r>
        </a:p>
      </dgm:t>
    </dgm:pt>
    <dgm:pt modelId="{626F0124-0BFF-4C31-86DC-A3C2692B4A03}" type="parTrans" cxnId="{FC10DDB2-BC50-48B0-8EB3-5DFABB7375AD}">
      <dgm:prSet/>
      <dgm:spPr/>
      <dgm:t>
        <a:bodyPr/>
        <a:lstStyle/>
        <a:p>
          <a:endParaRPr lang="en-AU"/>
        </a:p>
      </dgm:t>
    </dgm:pt>
    <dgm:pt modelId="{7EDE5C52-8494-46FA-B5B1-15C3CDD193F2}" type="sibTrans" cxnId="{FC10DDB2-BC50-48B0-8EB3-5DFABB7375AD}">
      <dgm:prSet/>
      <dgm:spPr/>
      <dgm:t>
        <a:bodyPr/>
        <a:lstStyle/>
        <a:p>
          <a:endParaRPr lang="en-AU"/>
        </a:p>
      </dgm:t>
    </dgm:pt>
    <dgm:pt modelId="{76F0CEB9-B3D0-4A67-BFDC-7824453E2F71}" type="pres">
      <dgm:prSet presAssocID="{F81B17A1-FF30-475D-92EB-F260103C6D3A}" presName="Name0" presStyleCnt="0">
        <dgm:presLayoutVars>
          <dgm:dir/>
          <dgm:resizeHandles val="exact"/>
        </dgm:presLayoutVars>
      </dgm:prSet>
      <dgm:spPr/>
    </dgm:pt>
    <dgm:pt modelId="{3996C3F7-9B56-4824-8A51-43BBE2A3BD3E}" type="pres">
      <dgm:prSet presAssocID="{A39D599A-DEB5-4F46-9A2B-28CC9C87A2D0}" presName="compNode" presStyleCnt="0"/>
      <dgm:spPr/>
    </dgm:pt>
    <dgm:pt modelId="{8164600F-268B-415D-982F-FA2DA6ED5203}" type="pres">
      <dgm:prSet presAssocID="{A39D599A-DEB5-4F46-9A2B-28CC9C87A2D0}"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iece of wood with a blue and brown metal strip&#10;&#10;AI-generated content may be incorrect.">
            <a:extLst>
              <a:ext uri="{FF2B5EF4-FFF2-40B4-BE49-F238E27FC236}">
                <a16:creationId xmlns:a16="http://schemas.microsoft.com/office/drawing/2014/main" id="{6B36FF54-8856-CB72-8EE0-30DB345DD778}"/>
              </a:ext>
            </a:extLst>
          </dgm14:cNvPr>
        </a:ext>
      </dgm:extLst>
    </dgm:pt>
    <dgm:pt modelId="{5CE4484B-96AF-41C7-A499-FB67A5882F5C}" type="pres">
      <dgm:prSet presAssocID="{A39D599A-DEB5-4F46-9A2B-28CC9C87A2D0}" presName="textRect" presStyleLbl="revTx" presStyleIdx="0" presStyleCnt="1" custScaleX="154411">
        <dgm:presLayoutVars>
          <dgm:bulletEnabled val="1"/>
        </dgm:presLayoutVars>
      </dgm:prSet>
      <dgm:spPr/>
    </dgm:pt>
  </dgm:ptLst>
  <dgm:cxnLst>
    <dgm:cxn modelId="{0AAE4E89-AFA2-4254-A56D-51426F7A9087}" type="presOf" srcId="{A39D599A-DEB5-4F46-9A2B-28CC9C87A2D0}" destId="{5CE4484B-96AF-41C7-A499-FB67A5882F5C}" srcOrd="0" destOrd="0" presId="urn:microsoft.com/office/officeart/2005/8/layout/pList1"/>
    <dgm:cxn modelId="{FC10DDB2-BC50-48B0-8EB3-5DFABB7375AD}" srcId="{F81B17A1-FF30-475D-92EB-F260103C6D3A}" destId="{A39D599A-DEB5-4F46-9A2B-28CC9C87A2D0}" srcOrd="0" destOrd="0" parTransId="{626F0124-0BFF-4C31-86DC-A3C2692B4A03}" sibTransId="{7EDE5C52-8494-46FA-B5B1-15C3CDD193F2}"/>
    <dgm:cxn modelId="{050C4AC5-68E7-4430-96CD-7C60467493A1}" type="presOf" srcId="{F81B17A1-FF30-475D-92EB-F260103C6D3A}" destId="{76F0CEB9-B3D0-4A67-BFDC-7824453E2F71}" srcOrd="0" destOrd="0" presId="urn:microsoft.com/office/officeart/2005/8/layout/pList1"/>
    <dgm:cxn modelId="{DA763ED4-E3F3-4B54-A606-39DEE4BF5A5A}" type="presParOf" srcId="{76F0CEB9-B3D0-4A67-BFDC-7824453E2F71}" destId="{3996C3F7-9B56-4824-8A51-43BBE2A3BD3E}" srcOrd="0" destOrd="0" presId="urn:microsoft.com/office/officeart/2005/8/layout/pList1"/>
    <dgm:cxn modelId="{36934FD6-A666-4681-8140-052A0BE3F64F}" type="presParOf" srcId="{3996C3F7-9B56-4824-8A51-43BBE2A3BD3E}" destId="{8164600F-268B-415D-982F-FA2DA6ED5203}" srcOrd="0" destOrd="0" presId="urn:microsoft.com/office/officeart/2005/8/layout/pList1"/>
    <dgm:cxn modelId="{C8803BE2-C2EA-4617-8391-1FEB8EA5F1E2}" type="presParOf" srcId="{3996C3F7-9B56-4824-8A51-43BBE2A3BD3E}" destId="{5CE4484B-96AF-41C7-A499-FB67A5882F5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F849F9-26A3-4B68-83E8-67A5AA626DC8}" type="doc">
      <dgm:prSet loTypeId="urn:microsoft.com/office/officeart/2005/8/layout/pList1" loCatId="list" qsTypeId="urn:microsoft.com/office/officeart/2005/8/quickstyle/simple1" qsCatId="simple" csTypeId="urn:microsoft.com/office/officeart/2005/8/colors/accent1_2" csCatId="accent1" phldr="1"/>
      <dgm:spPr/>
    </dgm:pt>
    <dgm:pt modelId="{1E44CC22-861E-465A-9441-91289333924A}">
      <dgm:prSet phldrT="[Text]" custT="1"/>
      <dgm:spPr>
        <a:solidFill>
          <a:srgbClr val="002060"/>
        </a:solidFill>
      </dgm:spPr>
      <dgm:t>
        <a:bodyPr bIns="198000" anchor="ctr" anchorCtr="0"/>
        <a:lstStyle/>
        <a:p>
          <a:r>
            <a:rPr lang="en-AU" sz="2800" dirty="0">
              <a:solidFill>
                <a:schemeClr val="bg1"/>
              </a:solidFill>
            </a:rPr>
            <a:t>position timber horizontally in vice</a:t>
          </a:r>
        </a:p>
      </dgm:t>
    </dgm:pt>
    <dgm:pt modelId="{33FD9AC2-6020-4139-AAB9-C5CA91012CB3}" type="parTrans" cxnId="{1C71F3DB-409D-4FD6-927D-75D418781DD9}">
      <dgm:prSet/>
      <dgm:spPr/>
      <dgm:t>
        <a:bodyPr/>
        <a:lstStyle/>
        <a:p>
          <a:endParaRPr lang="en-AU"/>
        </a:p>
      </dgm:t>
    </dgm:pt>
    <dgm:pt modelId="{57F7765A-1EFD-4346-8157-1DA286BCD8F1}" type="sibTrans" cxnId="{1C71F3DB-409D-4FD6-927D-75D418781DD9}">
      <dgm:prSet/>
      <dgm:spPr/>
      <dgm:t>
        <a:bodyPr/>
        <a:lstStyle/>
        <a:p>
          <a:endParaRPr lang="en-AU"/>
        </a:p>
      </dgm:t>
    </dgm:pt>
    <dgm:pt modelId="{E0533A82-ED5B-4EAE-ACB4-783C7ECE01CE}" type="pres">
      <dgm:prSet presAssocID="{90F849F9-26A3-4B68-83E8-67A5AA626DC8}" presName="Name0" presStyleCnt="0">
        <dgm:presLayoutVars>
          <dgm:dir/>
          <dgm:resizeHandles val="exact"/>
        </dgm:presLayoutVars>
      </dgm:prSet>
      <dgm:spPr/>
    </dgm:pt>
    <dgm:pt modelId="{6FFBCAD8-4FBF-43B3-ADA6-17F07E603D47}" type="pres">
      <dgm:prSet presAssocID="{1E44CC22-861E-465A-9441-91289333924A}" presName="compNode" presStyleCnt="0"/>
      <dgm:spPr/>
    </dgm:pt>
    <dgm:pt modelId="{65280059-E133-4EA8-9011-F3F4405D24FC}" type="pres">
      <dgm:prSet presAssocID="{1E44CC22-861E-465A-9441-91289333924A}" presName="pictRect" presStyleLbl="node1" presStyleIdx="0" presStyleCnt="1" custScaleX="93208" custScaleY="94898" custLinFactNeighborY="59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wood piece on a table&#10;&#10;AI-generated content may be incorrect.">
            <a:extLst>
              <a:ext uri="{FF2B5EF4-FFF2-40B4-BE49-F238E27FC236}">
                <a16:creationId xmlns:a16="http://schemas.microsoft.com/office/drawing/2014/main" id="{306087B6-9F5E-9326-D753-DCC4F248B5F0}"/>
              </a:ext>
            </a:extLst>
          </dgm14:cNvPr>
        </a:ext>
      </dgm:extLst>
    </dgm:pt>
    <dgm:pt modelId="{BE7338E5-2434-4DFE-9E23-E88A78FE47A4}" type="pres">
      <dgm:prSet presAssocID="{1E44CC22-861E-465A-9441-91289333924A}" presName="textRect" presStyleLbl="revTx" presStyleIdx="0" presStyleCnt="1" custScaleX="136433">
        <dgm:presLayoutVars>
          <dgm:bulletEnabled val="1"/>
        </dgm:presLayoutVars>
      </dgm:prSet>
      <dgm:spPr/>
    </dgm:pt>
  </dgm:ptLst>
  <dgm:cxnLst>
    <dgm:cxn modelId="{9FEDFF1E-D9AB-4F10-84D9-0D47CEAA5D52}" type="presOf" srcId="{1E44CC22-861E-465A-9441-91289333924A}" destId="{BE7338E5-2434-4DFE-9E23-E88A78FE47A4}" srcOrd="0" destOrd="0" presId="urn:microsoft.com/office/officeart/2005/8/layout/pList1"/>
    <dgm:cxn modelId="{31886793-1BE2-4E45-98CF-E9F2191AEF9E}" type="presOf" srcId="{90F849F9-26A3-4B68-83E8-67A5AA626DC8}" destId="{E0533A82-ED5B-4EAE-ACB4-783C7ECE01CE}" srcOrd="0" destOrd="0" presId="urn:microsoft.com/office/officeart/2005/8/layout/pList1"/>
    <dgm:cxn modelId="{1C71F3DB-409D-4FD6-927D-75D418781DD9}" srcId="{90F849F9-26A3-4B68-83E8-67A5AA626DC8}" destId="{1E44CC22-861E-465A-9441-91289333924A}" srcOrd="0" destOrd="0" parTransId="{33FD9AC2-6020-4139-AAB9-C5CA91012CB3}" sibTransId="{57F7765A-1EFD-4346-8157-1DA286BCD8F1}"/>
    <dgm:cxn modelId="{7F4CFEB3-397D-4ADC-8C93-F2D9BFD80CFC}" type="presParOf" srcId="{E0533A82-ED5B-4EAE-ACB4-783C7ECE01CE}" destId="{6FFBCAD8-4FBF-43B3-ADA6-17F07E603D47}" srcOrd="0" destOrd="0" presId="urn:microsoft.com/office/officeart/2005/8/layout/pList1"/>
    <dgm:cxn modelId="{910312C2-E565-4B78-84F4-9EB000A60E5B}" type="presParOf" srcId="{6FFBCAD8-4FBF-43B3-ADA6-17F07E603D47}" destId="{65280059-E133-4EA8-9011-F3F4405D24FC}" srcOrd="0" destOrd="0" presId="urn:microsoft.com/office/officeart/2005/8/layout/pList1"/>
    <dgm:cxn modelId="{DF3AE19E-5D3D-454C-B5FA-C762D7BA0F96}" type="presParOf" srcId="{6FFBCAD8-4FBF-43B3-ADA6-17F07E603D47}" destId="{BE7338E5-2434-4DFE-9E23-E88A78FE47A4}" srcOrd="1" destOrd="0" presId="urn:microsoft.com/office/officeart/2005/8/layout/p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396FF58-8C1F-4159-BB92-50A5479DEEF4}" type="doc">
      <dgm:prSet loTypeId="urn:microsoft.com/office/officeart/2005/8/layout/pList1" loCatId="list" qsTypeId="urn:microsoft.com/office/officeart/2005/8/quickstyle/simple1" qsCatId="simple" csTypeId="urn:microsoft.com/office/officeart/2005/8/colors/accent1_2" csCatId="accent1" phldr="1"/>
      <dgm:spPr/>
    </dgm:pt>
    <dgm:pt modelId="{3C82A4B9-629A-427D-9A84-5E7431AFDE40}">
      <dgm:prSet phldrT="[Text]" custT="1"/>
      <dgm:spPr>
        <a:solidFill>
          <a:srgbClr val="002060"/>
        </a:solidFill>
      </dgm:spPr>
      <dgm:t>
        <a:bodyPr bIns="198000" anchor="ctr" anchorCtr="0"/>
        <a:lstStyle/>
        <a:p>
          <a:pPr marL="0" lvl="0" indent="0" algn="ctr" defTabSz="1111250">
            <a:lnSpc>
              <a:spcPct val="90000"/>
            </a:lnSpc>
            <a:spcBef>
              <a:spcPct val="0"/>
            </a:spcBef>
            <a:spcAft>
              <a:spcPct val="35000"/>
            </a:spcAft>
            <a:buNone/>
          </a:pPr>
          <a:r>
            <a:rPr lang="en-AU" sz="2800" kern="1200" dirty="0">
              <a:solidFill>
                <a:srgbClr val="FFFFFF"/>
              </a:solidFill>
              <a:latin typeface="Arial" panose="020B0604020202020204"/>
              <a:ea typeface="+mn-ea"/>
              <a:cs typeface="+mn-cs"/>
            </a:rPr>
            <a:t>pare the timber flat and smooth</a:t>
          </a:r>
        </a:p>
      </dgm:t>
    </dgm:pt>
    <dgm:pt modelId="{CA37D509-32D0-46D2-9F52-C4ACEBB88253}" type="parTrans" cxnId="{EACF6FF0-9548-4E61-A93A-C85B830C63C3}">
      <dgm:prSet/>
      <dgm:spPr/>
      <dgm:t>
        <a:bodyPr/>
        <a:lstStyle/>
        <a:p>
          <a:endParaRPr lang="en-AU"/>
        </a:p>
      </dgm:t>
    </dgm:pt>
    <dgm:pt modelId="{7D458F05-55BE-4284-9D27-AA2EF5C0DBB9}" type="sibTrans" cxnId="{EACF6FF0-9548-4E61-A93A-C85B830C63C3}">
      <dgm:prSet/>
      <dgm:spPr/>
      <dgm:t>
        <a:bodyPr/>
        <a:lstStyle/>
        <a:p>
          <a:endParaRPr lang="en-AU"/>
        </a:p>
      </dgm:t>
    </dgm:pt>
    <dgm:pt modelId="{13A080C2-C658-4E00-8903-20ECE79F6A64}" type="pres">
      <dgm:prSet presAssocID="{6396FF58-8C1F-4159-BB92-50A5479DEEF4}" presName="Name0" presStyleCnt="0">
        <dgm:presLayoutVars>
          <dgm:dir/>
          <dgm:resizeHandles val="exact"/>
        </dgm:presLayoutVars>
      </dgm:prSet>
      <dgm:spPr/>
    </dgm:pt>
    <dgm:pt modelId="{D599B457-FA30-4158-AF05-ED1389E6B6FA}" type="pres">
      <dgm:prSet presAssocID="{3C82A4B9-629A-427D-9A84-5E7431AFDE40}" presName="compNode" presStyleCnt="0"/>
      <dgm:spPr/>
    </dgm:pt>
    <dgm:pt modelId="{BF7A8545-374E-4030-91ED-8ABDD4D4298C}" type="pres">
      <dgm:prSet presAssocID="{3C82A4B9-629A-427D-9A84-5E7431AFDE40}" presName="pictRect" presStyleLbl="node1" presStyleIdx="0" presStyleCnt="1" custScaleX="86517" custScaleY="88086" custLinFactNeighborX="762" custLinFactNeighborY="599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tool to cut a piece of wood&#10;&#10;AI-generated content may be incorrect.">
            <a:extLst>
              <a:ext uri="{FF2B5EF4-FFF2-40B4-BE49-F238E27FC236}">
                <a16:creationId xmlns:a16="http://schemas.microsoft.com/office/drawing/2014/main" id="{02D953CA-709E-DE99-3194-6082B1B9B87A}"/>
              </a:ext>
            </a:extLst>
          </dgm14:cNvPr>
        </a:ext>
      </dgm:extLst>
    </dgm:pt>
    <dgm:pt modelId="{ED45A4E9-F703-49CE-85B3-BB568BF0748C}" type="pres">
      <dgm:prSet presAssocID="{3C82A4B9-629A-427D-9A84-5E7431AFDE40}" presName="textRect" presStyleLbl="revTx" presStyleIdx="0" presStyleCnt="1" custScaleX="128888" custScaleY="93976">
        <dgm:presLayoutVars>
          <dgm:bulletEnabled val="1"/>
        </dgm:presLayoutVars>
      </dgm:prSet>
      <dgm:spPr/>
    </dgm:pt>
  </dgm:ptLst>
  <dgm:cxnLst>
    <dgm:cxn modelId="{9D238637-3EB7-430D-B3E1-FB986B568F04}" type="presOf" srcId="{6396FF58-8C1F-4159-BB92-50A5479DEEF4}" destId="{13A080C2-C658-4E00-8903-20ECE79F6A64}" srcOrd="0" destOrd="0" presId="urn:microsoft.com/office/officeart/2005/8/layout/pList1"/>
    <dgm:cxn modelId="{E5414895-27D4-4485-8FD1-BA59E9A3E382}" type="presOf" srcId="{3C82A4B9-629A-427D-9A84-5E7431AFDE40}" destId="{ED45A4E9-F703-49CE-85B3-BB568BF0748C}" srcOrd="0" destOrd="0" presId="urn:microsoft.com/office/officeart/2005/8/layout/pList1"/>
    <dgm:cxn modelId="{EACF6FF0-9548-4E61-A93A-C85B830C63C3}" srcId="{6396FF58-8C1F-4159-BB92-50A5479DEEF4}" destId="{3C82A4B9-629A-427D-9A84-5E7431AFDE40}" srcOrd="0" destOrd="0" parTransId="{CA37D509-32D0-46D2-9F52-C4ACEBB88253}" sibTransId="{7D458F05-55BE-4284-9D27-AA2EF5C0DBB9}"/>
    <dgm:cxn modelId="{DEABAD4C-EC24-4A4D-A658-B9765D303948}" type="presParOf" srcId="{13A080C2-C658-4E00-8903-20ECE79F6A64}" destId="{D599B457-FA30-4158-AF05-ED1389E6B6FA}" srcOrd="0" destOrd="0" presId="urn:microsoft.com/office/officeart/2005/8/layout/pList1"/>
    <dgm:cxn modelId="{41C283BA-2DE1-4841-85B5-B2D3BE20181B}" type="presParOf" srcId="{D599B457-FA30-4158-AF05-ED1389E6B6FA}" destId="{BF7A8545-374E-4030-91ED-8ABDD4D4298C}" srcOrd="0" destOrd="0" presId="urn:microsoft.com/office/officeart/2005/8/layout/pList1"/>
    <dgm:cxn modelId="{8F5DDC11-0240-4475-BF69-CBF8C82C70D3}" type="presParOf" srcId="{D599B457-FA30-4158-AF05-ED1389E6B6FA}" destId="{ED45A4E9-F703-49CE-85B3-BB568BF0748C}" srcOrd="1" destOrd="0" presId="urn:microsoft.com/office/officeart/2005/8/layout/pList1"/>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FC8BC2-AC33-4736-BEB7-D3FFC5365411}" type="doc">
      <dgm:prSet loTypeId="urn:microsoft.com/office/officeart/2005/8/layout/pList1" loCatId="list" qsTypeId="urn:microsoft.com/office/officeart/2005/8/quickstyle/simple1" qsCatId="simple" csTypeId="urn:microsoft.com/office/officeart/2005/8/colors/accent1_2" csCatId="accent1" phldr="1"/>
      <dgm:spPr/>
    </dgm:pt>
    <dgm:pt modelId="{578BE127-C142-41F1-8D96-F31240743B33}">
      <dgm:prSet phldrT="[Text]" custT="1"/>
      <dgm:spPr>
        <a:solidFill>
          <a:srgbClr val="002060"/>
        </a:solidFill>
      </dgm:spPr>
      <dgm:t>
        <a:bodyPr bIns="198000" anchor="ctr" anchorCtr="0"/>
        <a:lstStyle/>
        <a:p>
          <a:pPr marL="0" lvl="0" indent="0" algn="ctr" defTabSz="1111250">
            <a:lnSpc>
              <a:spcPct val="90000"/>
            </a:lnSpc>
            <a:spcBef>
              <a:spcPct val="0"/>
            </a:spcBef>
            <a:spcAft>
              <a:spcPct val="35000"/>
            </a:spcAft>
            <a:buNone/>
          </a:pPr>
          <a:r>
            <a:rPr lang="en-AU" sz="2800" kern="1200" dirty="0">
              <a:solidFill>
                <a:srgbClr val="FFFFFF"/>
              </a:solidFill>
              <a:latin typeface="Arial" panose="020B0604020202020204"/>
              <a:ea typeface="+mn-ea"/>
              <a:cs typeface="+mn-cs"/>
            </a:rPr>
            <a:t>remove waste by chiselling vertically</a:t>
          </a:r>
        </a:p>
      </dgm:t>
    </dgm:pt>
    <dgm:pt modelId="{79747775-0B46-4414-95AB-6F78F3EDB2F0}" type="parTrans" cxnId="{EDA2BD09-B707-4CB0-933A-E7AB8ACCA2AA}">
      <dgm:prSet/>
      <dgm:spPr/>
      <dgm:t>
        <a:bodyPr/>
        <a:lstStyle/>
        <a:p>
          <a:endParaRPr lang="en-AU"/>
        </a:p>
      </dgm:t>
    </dgm:pt>
    <dgm:pt modelId="{0F44B4AD-E210-4B3D-9F5E-6D83E387BA2E}" type="sibTrans" cxnId="{EDA2BD09-B707-4CB0-933A-E7AB8ACCA2AA}">
      <dgm:prSet/>
      <dgm:spPr/>
      <dgm:t>
        <a:bodyPr/>
        <a:lstStyle/>
        <a:p>
          <a:endParaRPr lang="en-AU"/>
        </a:p>
      </dgm:t>
    </dgm:pt>
    <dgm:pt modelId="{EB5CE919-B796-4287-AFA6-758A73425156}" type="pres">
      <dgm:prSet presAssocID="{23FC8BC2-AC33-4736-BEB7-D3FFC5365411}" presName="Name0" presStyleCnt="0">
        <dgm:presLayoutVars>
          <dgm:dir/>
          <dgm:resizeHandles val="exact"/>
        </dgm:presLayoutVars>
      </dgm:prSet>
      <dgm:spPr/>
    </dgm:pt>
    <dgm:pt modelId="{0511AB71-63B8-468A-B363-3E7FBEC8C83F}" type="pres">
      <dgm:prSet presAssocID="{578BE127-C142-41F1-8D96-F31240743B33}" presName="compNode" presStyleCnt="0"/>
      <dgm:spPr/>
    </dgm:pt>
    <dgm:pt modelId="{85D74A26-5AD3-456C-B76F-1BFB4C0D0622}" type="pres">
      <dgm:prSet presAssocID="{578BE127-C142-41F1-8D96-F31240743B33}" presName="pictRect" presStyleLbl="node1" presStyleIdx="0" presStyleCnt="1" custScaleY="9747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chisel to cut a piece of wood&#10;&#10;AI-generated content may be incorrect.">
            <a:extLst>
              <a:ext uri="{FF2B5EF4-FFF2-40B4-BE49-F238E27FC236}">
                <a16:creationId xmlns:a16="http://schemas.microsoft.com/office/drawing/2014/main" id="{7FE8A5CC-0076-C65B-FC69-E97E3F36A342}"/>
              </a:ext>
            </a:extLst>
          </dgm14:cNvPr>
        </a:ext>
      </dgm:extLst>
    </dgm:pt>
    <dgm:pt modelId="{F10EC648-2F05-4CCC-956A-95B217B38F5C}" type="pres">
      <dgm:prSet presAssocID="{578BE127-C142-41F1-8D96-F31240743B33}" presName="textRect" presStyleLbl="revTx" presStyleIdx="0" presStyleCnt="1" custScaleX="135052" custScaleY="98985">
        <dgm:presLayoutVars>
          <dgm:bulletEnabled val="1"/>
        </dgm:presLayoutVars>
      </dgm:prSet>
      <dgm:spPr/>
    </dgm:pt>
  </dgm:ptLst>
  <dgm:cxnLst>
    <dgm:cxn modelId="{EDA2BD09-B707-4CB0-933A-E7AB8ACCA2AA}" srcId="{23FC8BC2-AC33-4736-BEB7-D3FFC5365411}" destId="{578BE127-C142-41F1-8D96-F31240743B33}" srcOrd="0" destOrd="0" parTransId="{79747775-0B46-4414-95AB-6F78F3EDB2F0}" sibTransId="{0F44B4AD-E210-4B3D-9F5E-6D83E387BA2E}"/>
    <dgm:cxn modelId="{FE5F8B41-65CB-4073-8D5C-C7C78C0C6B88}" type="presOf" srcId="{23FC8BC2-AC33-4736-BEB7-D3FFC5365411}" destId="{EB5CE919-B796-4287-AFA6-758A73425156}" srcOrd="0" destOrd="0" presId="urn:microsoft.com/office/officeart/2005/8/layout/pList1"/>
    <dgm:cxn modelId="{B348FC4C-04CA-4BED-B0FF-B15AB71A1699}" type="presOf" srcId="{578BE127-C142-41F1-8D96-F31240743B33}" destId="{F10EC648-2F05-4CCC-956A-95B217B38F5C}" srcOrd="0" destOrd="0" presId="urn:microsoft.com/office/officeart/2005/8/layout/pList1"/>
    <dgm:cxn modelId="{53ECEA59-5336-4357-A395-D850857B9CC8}" type="presParOf" srcId="{EB5CE919-B796-4287-AFA6-758A73425156}" destId="{0511AB71-63B8-468A-B363-3E7FBEC8C83F}" srcOrd="0" destOrd="0" presId="urn:microsoft.com/office/officeart/2005/8/layout/pList1"/>
    <dgm:cxn modelId="{CC8E816A-AE85-4F0B-B52A-ED2BFB7EB202}" type="presParOf" srcId="{0511AB71-63B8-468A-B363-3E7FBEC8C83F}" destId="{85D74A26-5AD3-456C-B76F-1BFB4C0D0622}" srcOrd="0" destOrd="0" presId="urn:microsoft.com/office/officeart/2005/8/layout/pList1"/>
    <dgm:cxn modelId="{C4B0E616-AAED-41F6-8319-D410E2B0376D}" type="presParOf" srcId="{0511AB71-63B8-468A-B363-3E7FBEC8C83F}" destId="{F10EC648-2F05-4CCC-956A-95B217B38F5C}" srcOrd="1" destOrd="0" presId="urn:microsoft.com/office/officeart/2005/8/layout/pLis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966925D-8A6F-478B-9938-F7FE6F1819DF}" type="doc">
      <dgm:prSet loTypeId="urn:microsoft.com/office/officeart/2005/8/layout/pList1" loCatId="list" qsTypeId="urn:microsoft.com/office/officeart/2005/8/quickstyle/simple1" qsCatId="simple" csTypeId="urn:microsoft.com/office/officeart/2005/8/colors/accent1_2" csCatId="accent1" phldr="1"/>
      <dgm:spPr/>
    </dgm:pt>
    <dgm:pt modelId="{316F7865-4F4C-4AB8-A4D5-7AF91492A33A}">
      <dgm:prSet phldrT="[Text]" custT="1"/>
      <dgm:spPr>
        <a:solidFill>
          <a:srgbClr val="002060"/>
        </a:solidFill>
      </dgm:spPr>
      <dgm:t>
        <a:bodyPr bIns="198000" anchor="ctr" anchorCtr="0"/>
        <a:lstStyle/>
        <a:p>
          <a:r>
            <a:rPr lang="en-AU" sz="2800" dirty="0">
              <a:solidFill>
                <a:schemeClr val="bg1"/>
              </a:solidFill>
            </a:rPr>
            <a:t>finished slots</a:t>
          </a:r>
        </a:p>
      </dgm:t>
    </dgm:pt>
    <dgm:pt modelId="{00549F6D-CD77-40A2-B254-5BF27E4747D0}" type="parTrans" cxnId="{933E3BF9-FBFC-45C7-B8C1-E70306059268}">
      <dgm:prSet/>
      <dgm:spPr/>
      <dgm:t>
        <a:bodyPr/>
        <a:lstStyle/>
        <a:p>
          <a:endParaRPr lang="en-AU"/>
        </a:p>
      </dgm:t>
    </dgm:pt>
    <dgm:pt modelId="{7F6E987E-5FA1-4ECB-B027-47D63B20EB0E}" type="sibTrans" cxnId="{933E3BF9-FBFC-45C7-B8C1-E70306059268}">
      <dgm:prSet/>
      <dgm:spPr/>
      <dgm:t>
        <a:bodyPr/>
        <a:lstStyle/>
        <a:p>
          <a:endParaRPr lang="en-AU"/>
        </a:p>
      </dgm:t>
    </dgm:pt>
    <dgm:pt modelId="{9190F620-C24B-4D6E-83DC-87863F856A91}" type="pres">
      <dgm:prSet presAssocID="{5966925D-8A6F-478B-9938-F7FE6F1819DF}" presName="Name0" presStyleCnt="0">
        <dgm:presLayoutVars>
          <dgm:dir/>
          <dgm:resizeHandles val="exact"/>
        </dgm:presLayoutVars>
      </dgm:prSet>
      <dgm:spPr/>
    </dgm:pt>
    <dgm:pt modelId="{A66B8CCB-DD8C-4AD1-8752-30AD50754B4A}" type="pres">
      <dgm:prSet presAssocID="{316F7865-4F4C-4AB8-A4D5-7AF91492A33A}" presName="compNode" presStyleCnt="0"/>
      <dgm:spPr/>
    </dgm:pt>
    <dgm:pt modelId="{BE33E8AB-14ED-4A6A-995F-AA0C651BAAAC}" type="pres">
      <dgm:prSet presAssocID="{316F7865-4F4C-4AB8-A4D5-7AF91492A33A}" presName="pictRect" presStyleLbl="node1" presStyleIdx="0" presStyleCnt="1" custLinFactNeighborX="0" custLinFactNeighborY="-8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air of white pieces of wood&#10;&#10;AI-generated content may be incorrect.">
            <a:extLst>
              <a:ext uri="{FF2B5EF4-FFF2-40B4-BE49-F238E27FC236}">
                <a16:creationId xmlns:a16="http://schemas.microsoft.com/office/drawing/2014/main" id="{1B370E3D-E6BA-5B32-73F9-BFE9C4DF0B0C}"/>
              </a:ext>
            </a:extLst>
          </dgm14:cNvPr>
        </a:ext>
      </dgm:extLst>
    </dgm:pt>
    <dgm:pt modelId="{98BA40BA-8843-48C5-8504-B140DA54C8AC}" type="pres">
      <dgm:prSet presAssocID="{316F7865-4F4C-4AB8-A4D5-7AF91492A33A}" presName="textRect" presStyleLbl="revTx" presStyleIdx="0" presStyleCnt="1" custScaleX="133327" custScaleY="94385">
        <dgm:presLayoutVars>
          <dgm:bulletEnabled val="1"/>
        </dgm:presLayoutVars>
      </dgm:prSet>
      <dgm:spPr/>
    </dgm:pt>
  </dgm:ptLst>
  <dgm:cxnLst>
    <dgm:cxn modelId="{146E7D2D-C5B5-4974-B347-3F34663CBF0E}" type="presOf" srcId="{316F7865-4F4C-4AB8-A4D5-7AF91492A33A}" destId="{98BA40BA-8843-48C5-8504-B140DA54C8AC}" srcOrd="0" destOrd="0" presId="urn:microsoft.com/office/officeart/2005/8/layout/pList1"/>
    <dgm:cxn modelId="{6C85CEE0-3A17-4646-ACCA-A0DFA693C371}" type="presOf" srcId="{5966925D-8A6F-478B-9938-F7FE6F1819DF}" destId="{9190F620-C24B-4D6E-83DC-87863F856A91}" srcOrd="0" destOrd="0" presId="urn:microsoft.com/office/officeart/2005/8/layout/pList1"/>
    <dgm:cxn modelId="{933E3BF9-FBFC-45C7-B8C1-E70306059268}" srcId="{5966925D-8A6F-478B-9938-F7FE6F1819DF}" destId="{316F7865-4F4C-4AB8-A4D5-7AF91492A33A}" srcOrd="0" destOrd="0" parTransId="{00549F6D-CD77-40A2-B254-5BF27E4747D0}" sibTransId="{7F6E987E-5FA1-4ECB-B027-47D63B20EB0E}"/>
    <dgm:cxn modelId="{20AF77BA-C203-4AE2-9234-89A22C0ABF90}" type="presParOf" srcId="{9190F620-C24B-4D6E-83DC-87863F856A91}" destId="{A66B8CCB-DD8C-4AD1-8752-30AD50754B4A}" srcOrd="0" destOrd="0" presId="urn:microsoft.com/office/officeart/2005/8/layout/pList1"/>
    <dgm:cxn modelId="{6D1039AC-D246-463C-8ABE-C280C4B5C5F0}" type="presParOf" srcId="{A66B8CCB-DD8C-4AD1-8752-30AD50754B4A}" destId="{BE33E8AB-14ED-4A6A-995F-AA0C651BAAAC}" srcOrd="0" destOrd="0" presId="urn:microsoft.com/office/officeart/2005/8/layout/pList1"/>
    <dgm:cxn modelId="{EC85AD26-0516-49D6-9F58-C0C22A515A52}" type="presParOf" srcId="{A66B8CCB-DD8C-4AD1-8752-30AD50754B4A}" destId="{98BA40BA-8843-48C5-8504-B140DA54C8A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C0AF93-79BD-422E-BD99-E1AE9BCFEDCA}" type="doc">
      <dgm:prSet loTypeId="urn:microsoft.com/office/officeart/2005/8/layout/pList1" loCatId="list" qsTypeId="urn:microsoft.com/office/officeart/2005/8/quickstyle/simple1" qsCatId="simple" csTypeId="urn:microsoft.com/office/officeart/2005/8/colors/accent1_2" csCatId="accent1" phldr="1"/>
      <dgm:spPr/>
    </dgm:pt>
    <dgm:pt modelId="{541C55B8-07E6-45CB-98EB-B06BA3CE67A7}">
      <dgm:prSet phldrT="[Text]" custT="1"/>
      <dgm:spPr>
        <a:solidFill>
          <a:srgbClr val="002060"/>
        </a:solidFill>
      </dgm:spPr>
      <dgm:t>
        <a:bodyPr bIns="198000" anchor="ctr" anchorCtr="0"/>
        <a:lstStyle/>
        <a:p>
          <a:r>
            <a:rPr lang="en-AU" sz="2800" dirty="0">
              <a:solidFill>
                <a:schemeClr val="bg1"/>
              </a:solidFill>
            </a:rPr>
            <a:t>sanding slots</a:t>
          </a:r>
        </a:p>
      </dgm:t>
    </dgm:pt>
    <dgm:pt modelId="{7913E4C4-EE1C-4023-953C-619EEDF5628B}" type="parTrans" cxnId="{005377C2-31C9-401D-99AD-BA8C3AA5C8BA}">
      <dgm:prSet/>
      <dgm:spPr/>
      <dgm:t>
        <a:bodyPr/>
        <a:lstStyle/>
        <a:p>
          <a:endParaRPr lang="en-AU"/>
        </a:p>
      </dgm:t>
    </dgm:pt>
    <dgm:pt modelId="{B1771255-0DAD-4158-8A06-76EC6893DB32}" type="sibTrans" cxnId="{005377C2-31C9-401D-99AD-BA8C3AA5C8BA}">
      <dgm:prSet/>
      <dgm:spPr/>
      <dgm:t>
        <a:bodyPr/>
        <a:lstStyle/>
        <a:p>
          <a:endParaRPr lang="en-AU"/>
        </a:p>
      </dgm:t>
    </dgm:pt>
    <dgm:pt modelId="{C5249C87-47D3-4C29-AD63-8BBF4CCA5FBE}" type="pres">
      <dgm:prSet presAssocID="{46C0AF93-79BD-422E-BD99-E1AE9BCFEDCA}" presName="Name0" presStyleCnt="0">
        <dgm:presLayoutVars>
          <dgm:dir/>
          <dgm:resizeHandles val="exact"/>
        </dgm:presLayoutVars>
      </dgm:prSet>
      <dgm:spPr/>
    </dgm:pt>
    <dgm:pt modelId="{7E062887-A6A0-47C4-AF93-BF8A3ED9F537}" type="pres">
      <dgm:prSet presAssocID="{541C55B8-07E6-45CB-98EB-B06BA3CE67A7}" presName="compNode" presStyleCnt="0"/>
      <dgm:spPr/>
    </dgm:pt>
    <dgm:pt modelId="{EBB3E44E-68FC-400A-B157-E02BC0BF94DB}" type="pres">
      <dgm:prSet presAssocID="{541C55B8-07E6-45CB-98EB-B06BA3CE67A7}"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tape to cut a piece of wood&#10;&#10;AI-generated content may be incorrect.">
            <a:extLst>
              <a:ext uri="{FF2B5EF4-FFF2-40B4-BE49-F238E27FC236}">
                <a16:creationId xmlns:a16="http://schemas.microsoft.com/office/drawing/2014/main" id="{9A3671B6-E2C5-1BCF-5686-0FAF262611AA}"/>
              </a:ext>
            </a:extLst>
          </dgm14:cNvPr>
        </a:ext>
      </dgm:extLst>
    </dgm:pt>
    <dgm:pt modelId="{5F018067-F7AA-4FD0-A9AD-4B3BB202D152}" type="pres">
      <dgm:prSet presAssocID="{541C55B8-07E6-45CB-98EB-B06BA3CE67A7}" presName="textRect" presStyleLbl="revTx" presStyleIdx="0" presStyleCnt="1" custScaleX="135341" custScaleY="94328">
        <dgm:presLayoutVars>
          <dgm:bulletEnabled val="1"/>
        </dgm:presLayoutVars>
      </dgm:prSet>
      <dgm:spPr/>
    </dgm:pt>
  </dgm:ptLst>
  <dgm:cxnLst>
    <dgm:cxn modelId="{2B1743B6-194F-4C2B-837D-4A5BA58D8424}" type="presOf" srcId="{46C0AF93-79BD-422E-BD99-E1AE9BCFEDCA}" destId="{C5249C87-47D3-4C29-AD63-8BBF4CCA5FBE}" srcOrd="0" destOrd="0" presId="urn:microsoft.com/office/officeart/2005/8/layout/pList1"/>
    <dgm:cxn modelId="{005377C2-31C9-401D-99AD-BA8C3AA5C8BA}" srcId="{46C0AF93-79BD-422E-BD99-E1AE9BCFEDCA}" destId="{541C55B8-07E6-45CB-98EB-B06BA3CE67A7}" srcOrd="0" destOrd="0" parTransId="{7913E4C4-EE1C-4023-953C-619EEDF5628B}" sibTransId="{B1771255-0DAD-4158-8A06-76EC6893DB32}"/>
    <dgm:cxn modelId="{C0A9AFC7-45CC-42A1-A0AC-19F43E5365A3}" type="presOf" srcId="{541C55B8-07E6-45CB-98EB-B06BA3CE67A7}" destId="{5F018067-F7AA-4FD0-A9AD-4B3BB202D152}" srcOrd="0" destOrd="0" presId="urn:microsoft.com/office/officeart/2005/8/layout/pList1"/>
    <dgm:cxn modelId="{5C371B32-D7BE-4287-B493-905BCC35B704}" type="presParOf" srcId="{C5249C87-47D3-4C29-AD63-8BBF4CCA5FBE}" destId="{7E062887-A6A0-47C4-AF93-BF8A3ED9F537}" srcOrd="0" destOrd="0" presId="urn:microsoft.com/office/officeart/2005/8/layout/pList1"/>
    <dgm:cxn modelId="{745DFB92-FE16-4D3F-BE50-F2FDFAD57C80}" type="presParOf" srcId="{7E062887-A6A0-47C4-AF93-BF8A3ED9F537}" destId="{EBB3E44E-68FC-400A-B157-E02BC0BF94DB}" srcOrd="0" destOrd="0" presId="urn:microsoft.com/office/officeart/2005/8/layout/pList1"/>
    <dgm:cxn modelId="{9C926082-3803-4EA1-AD12-E1548C1F4380}" type="presParOf" srcId="{7E062887-A6A0-47C4-AF93-BF8A3ED9F537}" destId="{5F018067-F7AA-4FD0-A9AD-4B3BB202D152}" srcOrd="1" destOrd="0" presId="urn:microsoft.com/office/officeart/2005/8/layout/p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F15BFF8-8CCE-4BA9-A76F-07963372F2F8}" type="doc">
      <dgm:prSet loTypeId="urn:microsoft.com/office/officeart/2005/8/layout/pList1" loCatId="list" qsTypeId="urn:microsoft.com/office/officeart/2005/8/quickstyle/simple1" qsCatId="simple" csTypeId="urn:microsoft.com/office/officeart/2005/8/colors/accent1_2" csCatId="accent1" phldr="1"/>
      <dgm:spPr/>
    </dgm:pt>
    <dgm:pt modelId="{30FA82F9-5DC9-4DF6-9340-53138CB7D3A7}">
      <dgm:prSet phldrT="[Text]" custT="1"/>
      <dgm:spPr>
        <a:solidFill>
          <a:srgbClr val="002060"/>
        </a:solidFill>
      </dgm:spPr>
      <dgm:t>
        <a:bodyPr bIns="198000" anchor="ctr" anchorCtr="0"/>
        <a:lstStyle/>
        <a:p>
          <a:r>
            <a:rPr lang="en-AU" sz="2800" dirty="0">
              <a:solidFill>
                <a:schemeClr val="bg1"/>
              </a:solidFill>
            </a:rPr>
            <a:t>clamping safely when drilling holes</a:t>
          </a:r>
        </a:p>
      </dgm:t>
    </dgm:pt>
    <dgm:pt modelId="{4E57EEFB-F841-40F9-A4DA-B43AF3768597}" type="parTrans" cxnId="{18FB4D71-DCFE-4FCA-89DD-72C8E27F875B}">
      <dgm:prSet/>
      <dgm:spPr/>
      <dgm:t>
        <a:bodyPr/>
        <a:lstStyle/>
        <a:p>
          <a:endParaRPr lang="en-AU"/>
        </a:p>
      </dgm:t>
    </dgm:pt>
    <dgm:pt modelId="{9E135CE9-2991-401D-A4AC-C90B0813B535}" type="sibTrans" cxnId="{18FB4D71-DCFE-4FCA-89DD-72C8E27F875B}">
      <dgm:prSet/>
      <dgm:spPr/>
      <dgm:t>
        <a:bodyPr/>
        <a:lstStyle/>
        <a:p>
          <a:endParaRPr lang="en-AU"/>
        </a:p>
      </dgm:t>
    </dgm:pt>
    <dgm:pt modelId="{B925F368-DFAB-4D59-BDD0-8B8A5C2ADEA5}" type="pres">
      <dgm:prSet presAssocID="{0F15BFF8-8CCE-4BA9-A76F-07963372F2F8}" presName="Name0" presStyleCnt="0">
        <dgm:presLayoutVars>
          <dgm:dir/>
          <dgm:resizeHandles val="exact"/>
        </dgm:presLayoutVars>
      </dgm:prSet>
      <dgm:spPr/>
    </dgm:pt>
    <dgm:pt modelId="{DFC39440-DAF7-4269-B59A-7B99B70C35E8}" type="pres">
      <dgm:prSet presAssocID="{30FA82F9-5DC9-4DF6-9340-53138CB7D3A7}" presName="compNode" presStyleCnt="0"/>
      <dgm:spPr/>
    </dgm:pt>
    <dgm:pt modelId="{DF646041-75AF-418C-9B7C-3F0EA0213DEC}" type="pres">
      <dgm:prSet presAssocID="{30FA82F9-5DC9-4DF6-9340-53138CB7D3A7}"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wood piece on a blue vise&#10;&#10;AI-generated content may be incorrect.">
            <a:extLst>
              <a:ext uri="{FF2B5EF4-FFF2-40B4-BE49-F238E27FC236}">
                <a16:creationId xmlns:a16="http://schemas.microsoft.com/office/drawing/2014/main" id="{46FFDF9A-A885-8A19-65C4-5C90BEA6F9BA}"/>
              </a:ext>
            </a:extLst>
          </dgm14:cNvPr>
        </a:ext>
      </dgm:extLst>
    </dgm:pt>
    <dgm:pt modelId="{BDA419D8-5C93-4ECD-A1B6-F19F869266E7}" type="pres">
      <dgm:prSet presAssocID="{30FA82F9-5DC9-4DF6-9340-53138CB7D3A7}" presName="textRect" presStyleLbl="revTx" presStyleIdx="0" presStyleCnt="1" custScaleX="139890" custScaleY="94400">
        <dgm:presLayoutVars>
          <dgm:bulletEnabled val="1"/>
        </dgm:presLayoutVars>
      </dgm:prSet>
      <dgm:spPr/>
    </dgm:pt>
  </dgm:ptLst>
  <dgm:cxnLst>
    <dgm:cxn modelId="{2D80554C-B1AF-48D4-B584-3FC39D2BDEC5}" type="presOf" srcId="{30FA82F9-5DC9-4DF6-9340-53138CB7D3A7}" destId="{BDA419D8-5C93-4ECD-A1B6-F19F869266E7}" srcOrd="0" destOrd="0" presId="urn:microsoft.com/office/officeart/2005/8/layout/pList1"/>
    <dgm:cxn modelId="{1F93E56C-9B9F-4C26-A85F-919874B3436E}" type="presOf" srcId="{0F15BFF8-8CCE-4BA9-A76F-07963372F2F8}" destId="{B925F368-DFAB-4D59-BDD0-8B8A5C2ADEA5}" srcOrd="0" destOrd="0" presId="urn:microsoft.com/office/officeart/2005/8/layout/pList1"/>
    <dgm:cxn modelId="{18FB4D71-DCFE-4FCA-89DD-72C8E27F875B}" srcId="{0F15BFF8-8CCE-4BA9-A76F-07963372F2F8}" destId="{30FA82F9-5DC9-4DF6-9340-53138CB7D3A7}" srcOrd="0" destOrd="0" parTransId="{4E57EEFB-F841-40F9-A4DA-B43AF3768597}" sibTransId="{9E135CE9-2991-401D-A4AC-C90B0813B535}"/>
    <dgm:cxn modelId="{923DD07B-0C28-407A-8C65-B4144BA9CA11}" type="presParOf" srcId="{B925F368-DFAB-4D59-BDD0-8B8A5C2ADEA5}" destId="{DFC39440-DAF7-4269-B59A-7B99B70C35E8}" srcOrd="0" destOrd="0" presId="urn:microsoft.com/office/officeart/2005/8/layout/pList1"/>
    <dgm:cxn modelId="{E8D9E81F-22E3-41D0-BA98-3044D5A8B76F}" type="presParOf" srcId="{DFC39440-DAF7-4269-B59A-7B99B70C35E8}" destId="{DF646041-75AF-418C-9B7C-3F0EA0213DEC}" srcOrd="0" destOrd="0" presId="urn:microsoft.com/office/officeart/2005/8/layout/pList1"/>
    <dgm:cxn modelId="{A5DCE7E7-37B5-4027-A50A-2ED91853BAED}" type="presParOf" srcId="{DFC39440-DAF7-4269-B59A-7B99B70C35E8}" destId="{BDA419D8-5C93-4ECD-A1B6-F19F869266E7}" srcOrd="1" destOrd="0" presId="urn:microsoft.com/office/officeart/2005/8/layout/p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A8D205D-BEF3-4514-925B-7FD4BAC1A46B}" type="doc">
      <dgm:prSet loTypeId="urn:microsoft.com/office/officeart/2005/8/layout/pList1" loCatId="list" qsTypeId="urn:microsoft.com/office/officeart/2005/8/quickstyle/simple1" qsCatId="simple" csTypeId="urn:microsoft.com/office/officeart/2005/8/colors/accent1_2" csCatId="accent1" phldr="1"/>
      <dgm:spPr/>
    </dgm:pt>
    <dgm:pt modelId="{B076622A-FE5D-45F4-9F20-857467CA0329}">
      <dgm:prSet phldrT="[Text]" custT="1"/>
      <dgm:spPr>
        <a:solidFill>
          <a:srgbClr val="002060"/>
        </a:solidFill>
      </dgm:spPr>
      <dgm:t>
        <a:bodyPr bIns="198000" anchor="ctr" anchorCtr="0"/>
        <a:lstStyle/>
        <a:p>
          <a:r>
            <a:rPr lang="en-AU" sz="2800" dirty="0">
              <a:solidFill>
                <a:schemeClr val="bg1"/>
              </a:solidFill>
            </a:rPr>
            <a:t>drilling holes</a:t>
          </a:r>
          <a:endParaRPr lang="en-AU" sz="2800" dirty="0"/>
        </a:p>
      </dgm:t>
    </dgm:pt>
    <dgm:pt modelId="{4A276A40-A537-44DC-AD55-01F40E1D5E31}" type="parTrans" cxnId="{2041A06C-08C2-45AD-AE3E-186A9AD1C436}">
      <dgm:prSet/>
      <dgm:spPr/>
      <dgm:t>
        <a:bodyPr/>
        <a:lstStyle/>
        <a:p>
          <a:endParaRPr lang="en-AU"/>
        </a:p>
      </dgm:t>
    </dgm:pt>
    <dgm:pt modelId="{7C5D2C86-2D4F-458A-8EB2-807C6B8777B3}" type="sibTrans" cxnId="{2041A06C-08C2-45AD-AE3E-186A9AD1C436}">
      <dgm:prSet/>
      <dgm:spPr/>
      <dgm:t>
        <a:bodyPr/>
        <a:lstStyle/>
        <a:p>
          <a:endParaRPr lang="en-AU"/>
        </a:p>
      </dgm:t>
    </dgm:pt>
    <dgm:pt modelId="{D659983C-9BE1-462B-87C6-6E1780A9BFD8}" type="pres">
      <dgm:prSet presAssocID="{9A8D205D-BEF3-4514-925B-7FD4BAC1A46B}" presName="Name0" presStyleCnt="0">
        <dgm:presLayoutVars>
          <dgm:dir/>
          <dgm:resizeHandles val="exact"/>
        </dgm:presLayoutVars>
      </dgm:prSet>
      <dgm:spPr/>
    </dgm:pt>
    <dgm:pt modelId="{C83A4ED3-4766-4694-8156-94DF24D2BC53}" type="pres">
      <dgm:prSet presAssocID="{B076622A-FE5D-45F4-9F20-857467CA0329}" presName="compNode" presStyleCnt="0"/>
      <dgm:spPr/>
    </dgm:pt>
    <dgm:pt modelId="{59938744-DA9C-4787-BB30-36AF5ACB8A75}" type="pres">
      <dgm:prSet presAssocID="{B076622A-FE5D-45F4-9F20-857467CA0329}"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iece of wood with a hole in it&#10;&#10;AI-generated content may be incorrect.">
            <a:extLst>
              <a:ext uri="{FF2B5EF4-FFF2-40B4-BE49-F238E27FC236}">
                <a16:creationId xmlns:a16="http://schemas.microsoft.com/office/drawing/2014/main" id="{B1334CF5-AEB7-C27E-3961-AA17BA3A37FA}"/>
              </a:ext>
            </a:extLst>
          </dgm14:cNvPr>
        </a:ext>
      </dgm:extLst>
    </dgm:pt>
    <dgm:pt modelId="{9DE94F1E-233D-401B-9489-4978A125729A}" type="pres">
      <dgm:prSet presAssocID="{B076622A-FE5D-45F4-9F20-857467CA0329}" presName="textRect" presStyleLbl="revTx" presStyleIdx="0" presStyleCnt="1" custScaleX="133869" custScaleY="94424">
        <dgm:presLayoutVars>
          <dgm:bulletEnabled val="1"/>
        </dgm:presLayoutVars>
      </dgm:prSet>
      <dgm:spPr/>
    </dgm:pt>
  </dgm:ptLst>
  <dgm:cxnLst>
    <dgm:cxn modelId="{5127C639-5F71-4111-84E0-3A0D0DBB6FED}" type="presOf" srcId="{B076622A-FE5D-45F4-9F20-857467CA0329}" destId="{9DE94F1E-233D-401B-9489-4978A125729A}" srcOrd="0" destOrd="0" presId="urn:microsoft.com/office/officeart/2005/8/layout/pList1"/>
    <dgm:cxn modelId="{A78E3046-1C3D-46FC-BE53-E3B388AEEE8C}" type="presOf" srcId="{9A8D205D-BEF3-4514-925B-7FD4BAC1A46B}" destId="{D659983C-9BE1-462B-87C6-6E1780A9BFD8}" srcOrd="0" destOrd="0" presId="urn:microsoft.com/office/officeart/2005/8/layout/pList1"/>
    <dgm:cxn modelId="{2041A06C-08C2-45AD-AE3E-186A9AD1C436}" srcId="{9A8D205D-BEF3-4514-925B-7FD4BAC1A46B}" destId="{B076622A-FE5D-45F4-9F20-857467CA0329}" srcOrd="0" destOrd="0" parTransId="{4A276A40-A537-44DC-AD55-01F40E1D5E31}" sibTransId="{7C5D2C86-2D4F-458A-8EB2-807C6B8777B3}"/>
    <dgm:cxn modelId="{F7889598-D4F3-4012-A5D2-4B36DF6ED195}" type="presParOf" srcId="{D659983C-9BE1-462B-87C6-6E1780A9BFD8}" destId="{C83A4ED3-4766-4694-8156-94DF24D2BC53}" srcOrd="0" destOrd="0" presId="urn:microsoft.com/office/officeart/2005/8/layout/pList1"/>
    <dgm:cxn modelId="{FF6B3E47-D848-43EC-8ABF-1CBB4048C662}" type="presParOf" srcId="{C83A4ED3-4766-4694-8156-94DF24D2BC53}" destId="{59938744-DA9C-4787-BB30-36AF5ACB8A75}" srcOrd="0" destOrd="0" presId="urn:microsoft.com/office/officeart/2005/8/layout/pList1"/>
    <dgm:cxn modelId="{01711CC7-E08B-4DC7-B643-CE7D30701FB6}" type="presParOf" srcId="{C83A4ED3-4766-4694-8156-94DF24D2BC53}" destId="{9DE94F1E-233D-401B-9489-4978A125729A}" srcOrd="1" destOrd="0" presId="urn:microsoft.com/office/officeart/2005/8/layout/p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DCBB30-A5FD-488A-955F-7A9996871CBB}" type="doc">
      <dgm:prSet loTypeId="urn:microsoft.com/office/officeart/2005/8/layout/pList1" loCatId="list" qsTypeId="urn:microsoft.com/office/officeart/2005/8/quickstyle/simple1" qsCatId="simple" csTypeId="urn:microsoft.com/office/officeart/2005/8/colors/accent1_2" csCatId="accent1" phldr="1"/>
      <dgm:spPr/>
    </dgm:pt>
    <dgm:pt modelId="{132A309E-E53E-4A0E-AB03-0AAAEA8C6191}">
      <dgm:prSet phldrT="[Text]" custT="1"/>
      <dgm:spPr>
        <a:solidFill>
          <a:srgbClr val="002060"/>
        </a:solidFill>
      </dgm:spPr>
      <dgm:t>
        <a:bodyPr bIns="198000" anchor="ctr" anchorCtr="0"/>
        <a:lstStyle/>
        <a:p>
          <a:r>
            <a:rPr lang="en-AU" sz="2800" dirty="0">
              <a:solidFill>
                <a:schemeClr val="bg1"/>
              </a:solidFill>
            </a:rPr>
            <a:t>cutting slots</a:t>
          </a:r>
          <a:endParaRPr lang="en-AU" sz="2800" dirty="0"/>
        </a:p>
      </dgm:t>
    </dgm:pt>
    <dgm:pt modelId="{429848D3-30ED-47D2-8C5A-83E86D3203C8}" type="parTrans" cxnId="{1F0103E2-591C-4626-B75E-5F6397ADF4CA}">
      <dgm:prSet/>
      <dgm:spPr/>
      <dgm:t>
        <a:bodyPr/>
        <a:lstStyle/>
        <a:p>
          <a:endParaRPr lang="en-AU"/>
        </a:p>
      </dgm:t>
    </dgm:pt>
    <dgm:pt modelId="{7344D7B7-5C25-487C-8920-1F16E763414A}" type="sibTrans" cxnId="{1F0103E2-591C-4626-B75E-5F6397ADF4CA}">
      <dgm:prSet/>
      <dgm:spPr/>
      <dgm:t>
        <a:bodyPr/>
        <a:lstStyle/>
        <a:p>
          <a:endParaRPr lang="en-AU"/>
        </a:p>
      </dgm:t>
    </dgm:pt>
    <dgm:pt modelId="{43906661-377F-422A-8421-55962F90460B}" type="pres">
      <dgm:prSet presAssocID="{F1DCBB30-A5FD-488A-955F-7A9996871CBB}" presName="Name0" presStyleCnt="0">
        <dgm:presLayoutVars>
          <dgm:dir/>
          <dgm:resizeHandles val="exact"/>
        </dgm:presLayoutVars>
      </dgm:prSet>
      <dgm:spPr/>
    </dgm:pt>
    <dgm:pt modelId="{128DB0F0-802A-4257-B553-518A041B3FDB}" type="pres">
      <dgm:prSet presAssocID="{132A309E-E53E-4A0E-AB03-0AAAEA8C6191}" presName="compNode" presStyleCnt="0"/>
      <dgm:spPr/>
    </dgm:pt>
    <dgm:pt modelId="{195D4F7D-B053-451B-BC11-2971FA661710}" type="pres">
      <dgm:prSet presAssocID="{132A309E-E53E-4A0E-AB03-0AAAEA8C6191}"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machine to cut a piece of wood&#10;&#10;AI-generated content may be incorrect.">
            <a:extLst>
              <a:ext uri="{FF2B5EF4-FFF2-40B4-BE49-F238E27FC236}">
                <a16:creationId xmlns:a16="http://schemas.microsoft.com/office/drawing/2014/main" id="{A7D6EBEB-845A-2530-62AB-59792F19F14A}"/>
              </a:ext>
            </a:extLst>
          </dgm14:cNvPr>
        </a:ext>
      </dgm:extLst>
    </dgm:pt>
    <dgm:pt modelId="{DCD651ED-3D23-4ED9-9B37-F669662F276A}" type="pres">
      <dgm:prSet presAssocID="{132A309E-E53E-4A0E-AB03-0AAAEA8C6191}" presName="textRect" presStyleLbl="revTx" presStyleIdx="0" presStyleCnt="1" custScaleX="132859" custScaleY="94385">
        <dgm:presLayoutVars>
          <dgm:bulletEnabled val="1"/>
        </dgm:presLayoutVars>
      </dgm:prSet>
      <dgm:spPr/>
    </dgm:pt>
  </dgm:ptLst>
  <dgm:cxnLst>
    <dgm:cxn modelId="{05D9CC25-8FB5-41E0-8B0E-27A65B2791D8}" type="presOf" srcId="{F1DCBB30-A5FD-488A-955F-7A9996871CBB}" destId="{43906661-377F-422A-8421-55962F90460B}" srcOrd="0" destOrd="0" presId="urn:microsoft.com/office/officeart/2005/8/layout/pList1"/>
    <dgm:cxn modelId="{2354B0AA-F086-4C5D-BD93-66BB59B21A89}" type="presOf" srcId="{132A309E-E53E-4A0E-AB03-0AAAEA8C6191}" destId="{DCD651ED-3D23-4ED9-9B37-F669662F276A}" srcOrd="0" destOrd="0" presId="urn:microsoft.com/office/officeart/2005/8/layout/pList1"/>
    <dgm:cxn modelId="{1F0103E2-591C-4626-B75E-5F6397ADF4CA}" srcId="{F1DCBB30-A5FD-488A-955F-7A9996871CBB}" destId="{132A309E-E53E-4A0E-AB03-0AAAEA8C6191}" srcOrd="0" destOrd="0" parTransId="{429848D3-30ED-47D2-8C5A-83E86D3203C8}" sibTransId="{7344D7B7-5C25-487C-8920-1F16E763414A}"/>
    <dgm:cxn modelId="{7BEB3073-94C3-40C1-AF2C-DA872AF004A7}" type="presParOf" srcId="{43906661-377F-422A-8421-55962F90460B}" destId="{128DB0F0-802A-4257-B553-518A041B3FDB}" srcOrd="0" destOrd="0" presId="urn:microsoft.com/office/officeart/2005/8/layout/pList1"/>
    <dgm:cxn modelId="{E7E52E64-D9E3-4606-98D1-88DB56C4F184}" type="presParOf" srcId="{128DB0F0-802A-4257-B553-518A041B3FDB}" destId="{195D4F7D-B053-451B-BC11-2971FA661710}" srcOrd="0" destOrd="0" presId="urn:microsoft.com/office/officeart/2005/8/layout/pList1"/>
    <dgm:cxn modelId="{D3901805-0870-44F3-BC55-64E704DE69FB}" type="presParOf" srcId="{128DB0F0-802A-4257-B553-518A041B3FDB}" destId="{DCD651ED-3D23-4ED9-9B37-F669662F276A}" srcOrd="1" destOrd="0" presId="urn:microsoft.com/office/officeart/2005/8/layout/pList1"/>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E005262-A3DA-433C-BB88-EF616FE14EC2}" type="doc">
      <dgm:prSet loTypeId="urn:microsoft.com/office/officeart/2005/8/layout/pList1" loCatId="list" qsTypeId="urn:microsoft.com/office/officeart/2005/8/quickstyle/simple1" qsCatId="simple" csTypeId="urn:microsoft.com/office/officeart/2005/8/colors/accent1_2" csCatId="accent1" phldr="1"/>
      <dgm:spPr/>
    </dgm:pt>
    <dgm:pt modelId="{93B771C7-9F37-4A3D-8C47-198403E5A0BE}">
      <dgm:prSet phldrT="[Text]" custT="1"/>
      <dgm:spPr>
        <a:solidFill>
          <a:srgbClr val="002060"/>
        </a:solidFill>
      </dgm:spPr>
      <dgm:t>
        <a:bodyPr bIns="198000" anchor="ctr" anchorCtr="0"/>
        <a:lstStyle/>
        <a:p>
          <a:r>
            <a:rPr lang="en-AU" sz="2800" dirty="0">
              <a:solidFill>
                <a:schemeClr val="bg1"/>
              </a:solidFill>
            </a:rPr>
            <a:t>glue and clamp front</a:t>
          </a:r>
        </a:p>
      </dgm:t>
    </dgm:pt>
    <dgm:pt modelId="{ECA96375-305C-46B7-A9DE-3F4D102A4CF2}" type="parTrans" cxnId="{9FB1C3E1-36AA-4F74-A0C6-4199BB656978}">
      <dgm:prSet/>
      <dgm:spPr/>
      <dgm:t>
        <a:bodyPr/>
        <a:lstStyle/>
        <a:p>
          <a:endParaRPr lang="en-AU"/>
        </a:p>
      </dgm:t>
    </dgm:pt>
    <dgm:pt modelId="{B21A0C12-141B-4266-81D5-4AE02FE13E25}" type="sibTrans" cxnId="{9FB1C3E1-36AA-4F74-A0C6-4199BB656978}">
      <dgm:prSet/>
      <dgm:spPr/>
      <dgm:t>
        <a:bodyPr/>
        <a:lstStyle/>
        <a:p>
          <a:endParaRPr lang="en-AU"/>
        </a:p>
      </dgm:t>
    </dgm:pt>
    <dgm:pt modelId="{A0B62FEA-75CA-448C-80EA-39CAA1D94F8C}" type="pres">
      <dgm:prSet presAssocID="{5E005262-A3DA-433C-BB88-EF616FE14EC2}" presName="Name0" presStyleCnt="0">
        <dgm:presLayoutVars>
          <dgm:dir/>
          <dgm:resizeHandles val="exact"/>
        </dgm:presLayoutVars>
      </dgm:prSet>
      <dgm:spPr/>
    </dgm:pt>
    <dgm:pt modelId="{BEDDE319-D3AC-44CD-83C0-B558100CD107}" type="pres">
      <dgm:prSet presAssocID="{93B771C7-9F37-4A3D-8C47-198403E5A0BE}" presName="compNode" presStyleCnt="0"/>
      <dgm:spPr/>
    </dgm:pt>
    <dgm:pt modelId="{F03D98DF-062E-40EC-8771-9AF65AF09507}" type="pres">
      <dgm:prSet presAssocID="{93B771C7-9F37-4A3D-8C47-198403E5A0BE}"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measuring a piece of wood&#10;&#10;AI-generated content may be incorrect.">
            <a:extLst>
              <a:ext uri="{FF2B5EF4-FFF2-40B4-BE49-F238E27FC236}">
                <a16:creationId xmlns:a16="http://schemas.microsoft.com/office/drawing/2014/main" id="{36510350-56E1-7DD2-A800-6BBFC8E18B38}"/>
              </a:ext>
            </a:extLst>
          </dgm14:cNvPr>
        </a:ext>
      </dgm:extLst>
    </dgm:pt>
    <dgm:pt modelId="{3F8597C9-4EA8-4357-BE23-D078157BBA03}" type="pres">
      <dgm:prSet presAssocID="{93B771C7-9F37-4A3D-8C47-198403E5A0BE}" presName="textRect" presStyleLbl="revTx" presStyleIdx="0" presStyleCnt="1" custScaleX="132831" custScaleY="94424">
        <dgm:presLayoutVars>
          <dgm:bulletEnabled val="1"/>
        </dgm:presLayoutVars>
      </dgm:prSet>
      <dgm:spPr/>
    </dgm:pt>
  </dgm:ptLst>
  <dgm:cxnLst>
    <dgm:cxn modelId="{F780EDA4-2A9B-4E53-83A1-312BF84FAB5C}" type="presOf" srcId="{93B771C7-9F37-4A3D-8C47-198403E5A0BE}" destId="{3F8597C9-4EA8-4357-BE23-D078157BBA03}" srcOrd="0" destOrd="0" presId="urn:microsoft.com/office/officeart/2005/8/layout/pList1"/>
    <dgm:cxn modelId="{2D2DBDBC-142C-4897-9E0E-0F44B270B6B4}" type="presOf" srcId="{5E005262-A3DA-433C-BB88-EF616FE14EC2}" destId="{A0B62FEA-75CA-448C-80EA-39CAA1D94F8C}" srcOrd="0" destOrd="0" presId="urn:microsoft.com/office/officeart/2005/8/layout/pList1"/>
    <dgm:cxn modelId="{9FB1C3E1-36AA-4F74-A0C6-4199BB656978}" srcId="{5E005262-A3DA-433C-BB88-EF616FE14EC2}" destId="{93B771C7-9F37-4A3D-8C47-198403E5A0BE}" srcOrd="0" destOrd="0" parTransId="{ECA96375-305C-46B7-A9DE-3F4D102A4CF2}" sibTransId="{B21A0C12-141B-4266-81D5-4AE02FE13E25}"/>
    <dgm:cxn modelId="{75C6CA95-E636-449D-85BA-0DA5653A363A}" type="presParOf" srcId="{A0B62FEA-75CA-448C-80EA-39CAA1D94F8C}" destId="{BEDDE319-D3AC-44CD-83C0-B558100CD107}" srcOrd="0" destOrd="0" presId="urn:microsoft.com/office/officeart/2005/8/layout/pList1"/>
    <dgm:cxn modelId="{39B7E560-5783-4287-A7C8-7FED010BA199}" type="presParOf" srcId="{BEDDE319-D3AC-44CD-83C0-B558100CD107}" destId="{F03D98DF-062E-40EC-8771-9AF65AF09507}" srcOrd="0" destOrd="0" presId="urn:microsoft.com/office/officeart/2005/8/layout/pList1"/>
    <dgm:cxn modelId="{BDBA5205-79C0-4F2F-ACA7-EA41931A23F4}" type="presParOf" srcId="{BEDDE319-D3AC-44CD-83C0-B558100CD107}" destId="{3F8597C9-4EA8-4357-BE23-D078157BBA0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46A71EA-7D76-4960-9C4F-F45ABEA50D68}" type="doc">
      <dgm:prSet loTypeId="urn:microsoft.com/office/officeart/2005/8/layout/pList1" loCatId="list" qsTypeId="urn:microsoft.com/office/officeart/2005/8/quickstyle/simple1" qsCatId="simple" csTypeId="urn:microsoft.com/office/officeart/2005/8/colors/accent1_2" csCatId="accent1" phldr="1"/>
      <dgm:spPr/>
    </dgm:pt>
    <dgm:pt modelId="{6E921ABA-D95F-422C-A14A-CC8630881027}">
      <dgm:prSet phldrT="[Text]" custT="1"/>
      <dgm:spPr>
        <a:solidFill>
          <a:srgbClr val="00296C"/>
        </a:solidFill>
      </dgm:spPr>
      <dgm:t>
        <a:bodyPr bIns="198000" anchor="ctr" anchorCtr="0"/>
        <a:lstStyle/>
        <a:p>
          <a:r>
            <a:rPr lang="en-AU" sz="2800" dirty="0">
              <a:solidFill>
                <a:schemeClr val="bg1"/>
              </a:solidFill>
            </a:rPr>
            <a:t>apply glue to both sides of joint</a:t>
          </a:r>
        </a:p>
      </dgm:t>
    </dgm:pt>
    <dgm:pt modelId="{6DD04FAB-9405-4B72-8063-42917589F1A7}" type="parTrans" cxnId="{185197EB-CB3A-448C-BBD9-E0C6300DE9E0}">
      <dgm:prSet/>
      <dgm:spPr/>
      <dgm:t>
        <a:bodyPr/>
        <a:lstStyle/>
        <a:p>
          <a:endParaRPr lang="en-AU"/>
        </a:p>
      </dgm:t>
    </dgm:pt>
    <dgm:pt modelId="{D913187C-F7E9-4A79-BFCA-3AAC5F01152C}" type="sibTrans" cxnId="{185197EB-CB3A-448C-BBD9-E0C6300DE9E0}">
      <dgm:prSet/>
      <dgm:spPr/>
      <dgm:t>
        <a:bodyPr/>
        <a:lstStyle/>
        <a:p>
          <a:endParaRPr lang="en-AU"/>
        </a:p>
      </dgm:t>
    </dgm:pt>
    <dgm:pt modelId="{7A5200BC-C015-4662-9793-7FF2B064F19D}" type="pres">
      <dgm:prSet presAssocID="{F46A71EA-7D76-4960-9C4F-F45ABEA50D68}" presName="Name0" presStyleCnt="0">
        <dgm:presLayoutVars>
          <dgm:dir/>
          <dgm:resizeHandles val="exact"/>
        </dgm:presLayoutVars>
      </dgm:prSet>
      <dgm:spPr/>
    </dgm:pt>
    <dgm:pt modelId="{9EA0332F-02CB-4044-AA30-16FC23251AB9}" type="pres">
      <dgm:prSet presAssocID="{6E921ABA-D95F-422C-A14A-CC8630881027}" presName="compNode" presStyleCnt="0"/>
      <dgm:spPr/>
    </dgm:pt>
    <dgm:pt modelId="{5F21B378-AB29-4652-9687-D59AB315D774}" type="pres">
      <dgm:prSet presAssocID="{6E921ABA-D95F-422C-A14A-CC8630881027}"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wood pieces on a table&#10;&#10;AI-generated content may be incorrect.">
            <a:extLst>
              <a:ext uri="{FF2B5EF4-FFF2-40B4-BE49-F238E27FC236}">
                <a16:creationId xmlns:a16="http://schemas.microsoft.com/office/drawing/2014/main" id="{9419F53F-06BC-6CFE-B019-D948E67F3F17}"/>
              </a:ext>
            </a:extLst>
          </dgm14:cNvPr>
        </a:ext>
      </dgm:extLst>
    </dgm:pt>
    <dgm:pt modelId="{8C6BF3AB-7378-4667-BDD2-A3F7B3F4BB41}" type="pres">
      <dgm:prSet presAssocID="{6E921ABA-D95F-422C-A14A-CC8630881027}" presName="textRect" presStyleLbl="revTx" presStyleIdx="0" presStyleCnt="1" custScaleX="134041" custScaleY="94328">
        <dgm:presLayoutVars>
          <dgm:bulletEnabled val="1"/>
        </dgm:presLayoutVars>
      </dgm:prSet>
      <dgm:spPr/>
    </dgm:pt>
  </dgm:ptLst>
  <dgm:cxnLst>
    <dgm:cxn modelId="{E74376AF-4622-4F24-8733-7A5504F5CC8D}" type="presOf" srcId="{6E921ABA-D95F-422C-A14A-CC8630881027}" destId="{8C6BF3AB-7378-4667-BDD2-A3F7B3F4BB41}" srcOrd="0" destOrd="0" presId="urn:microsoft.com/office/officeart/2005/8/layout/pList1"/>
    <dgm:cxn modelId="{185197EB-CB3A-448C-BBD9-E0C6300DE9E0}" srcId="{F46A71EA-7D76-4960-9C4F-F45ABEA50D68}" destId="{6E921ABA-D95F-422C-A14A-CC8630881027}" srcOrd="0" destOrd="0" parTransId="{6DD04FAB-9405-4B72-8063-42917589F1A7}" sibTransId="{D913187C-F7E9-4A79-BFCA-3AAC5F01152C}"/>
    <dgm:cxn modelId="{7915BBF5-B325-4C44-ACA4-F8F48F5250C9}" type="presOf" srcId="{F46A71EA-7D76-4960-9C4F-F45ABEA50D68}" destId="{7A5200BC-C015-4662-9793-7FF2B064F19D}" srcOrd="0" destOrd="0" presId="urn:microsoft.com/office/officeart/2005/8/layout/pList1"/>
    <dgm:cxn modelId="{FF760512-23D4-4B19-8791-84441667D07E}" type="presParOf" srcId="{7A5200BC-C015-4662-9793-7FF2B064F19D}" destId="{9EA0332F-02CB-4044-AA30-16FC23251AB9}" srcOrd="0" destOrd="0" presId="urn:microsoft.com/office/officeart/2005/8/layout/pList1"/>
    <dgm:cxn modelId="{E6CFFAA2-9704-4782-B9BD-980591EFE404}" type="presParOf" srcId="{9EA0332F-02CB-4044-AA30-16FC23251AB9}" destId="{5F21B378-AB29-4652-9687-D59AB315D774}" srcOrd="0" destOrd="0" presId="urn:microsoft.com/office/officeart/2005/8/layout/pList1"/>
    <dgm:cxn modelId="{2876C74D-3CEC-4B11-AA0D-B836D5CF5D2B}" type="presParOf" srcId="{9EA0332F-02CB-4044-AA30-16FC23251AB9}" destId="{8C6BF3AB-7378-4667-BDD2-A3F7B3F4BB41}"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122F2F-DA44-4D53-8F7F-9215D1809F42}" type="doc">
      <dgm:prSet loTypeId="urn:microsoft.com/office/officeart/2005/8/layout/pList1" loCatId="list" qsTypeId="urn:microsoft.com/office/officeart/2005/8/quickstyle/simple1" qsCatId="simple" csTypeId="urn:microsoft.com/office/officeart/2005/8/colors/accent1_2" csCatId="accent1" phldr="1"/>
      <dgm:spPr/>
    </dgm:pt>
    <dgm:pt modelId="{170411F0-B53A-430A-BCD1-3703D2B574BE}">
      <dgm:prSet phldrT="[Text]" custT="1"/>
      <dgm:spPr>
        <a:solidFill>
          <a:srgbClr val="002060"/>
        </a:solidFill>
        <a:ln w="25400">
          <a:solidFill>
            <a:schemeClr val="lt1">
              <a:hueOff val="0"/>
              <a:satOff val="0"/>
              <a:lumOff val="0"/>
            </a:schemeClr>
          </a:solidFill>
        </a:ln>
      </dgm:spPr>
      <dgm:t>
        <a:bodyPr anchor="t" anchorCtr="0"/>
        <a:lstStyle/>
        <a:p>
          <a:r>
            <a:rPr lang="en-AU" sz="3200" kern="1200" dirty="0">
              <a:solidFill>
                <a:srgbClr val="FFFFFF"/>
              </a:solidFill>
              <a:latin typeface="Arial" panose="020B0604020202020204"/>
              <a:ea typeface="+mn-ea"/>
              <a:cs typeface="+mn-cs"/>
            </a:rPr>
            <a:t>marking</a:t>
          </a:r>
          <a:r>
            <a:rPr lang="en-AU" sz="3200" kern="1200" dirty="0"/>
            <a:t> </a:t>
          </a:r>
          <a:r>
            <a:rPr lang="en-AU" sz="3200" kern="1200" dirty="0">
              <a:solidFill>
                <a:srgbClr val="FFFFFF"/>
              </a:solidFill>
              <a:latin typeface="Arial" panose="020B0604020202020204"/>
              <a:ea typeface="+mn-ea"/>
              <a:cs typeface="+mn-cs"/>
            </a:rPr>
            <a:t>out</a:t>
          </a:r>
        </a:p>
      </dgm:t>
    </dgm:pt>
    <dgm:pt modelId="{740DECEB-FD42-4939-8384-6BF80217DDBE}" type="parTrans" cxnId="{7D746F5A-1635-4245-B263-C8314476A129}">
      <dgm:prSet/>
      <dgm:spPr/>
      <dgm:t>
        <a:bodyPr/>
        <a:lstStyle/>
        <a:p>
          <a:endParaRPr lang="en-AU"/>
        </a:p>
      </dgm:t>
    </dgm:pt>
    <dgm:pt modelId="{B6F4FAF9-5952-4AE0-A2FC-50A4E7207CD9}" type="sibTrans" cxnId="{7D746F5A-1635-4245-B263-C8314476A129}">
      <dgm:prSet/>
      <dgm:spPr/>
      <dgm:t>
        <a:bodyPr/>
        <a:lstStyle/>
        <a:p>
          <a:endParaRPr lang="en-AU"/>
        </a:p>
      </dgm:t>
    </dgm:pt>
    <dgm:pt modelId="{662A820C-2F10-4832-B5DE-95D6B2FA2545}" type="pres">
      <dgm:prSet presAssocID="{B5122F2F-DA44-4D53-8F7F-9215D1809F42}" presName="Name0" presStyleCnt="0">
        <dgm:presLayoutVars>
          <dgm:dir/>
          <dgm:resizeHandles val="exact"/>
        </dgm:presLayoutVars>
      </dgm:prSet>
      <dgm:spPr/>
    </dgm:pt>
    <dgm:pt modelId="{A9441BC2-98D9-499B-81FB-2D72ED4E5E92}" type="pres">
      <dgm:prSet presAssocID="{170411F0-B53A-430A-BCD1-3703D2B574BE}" presName="compNode" presStyleCnt="0"/>
      <dgm:spPr/>
    </dgm:pt>
    <dgm:pt modelId="{EFC296E7-FFFA-424F-A6AD-C2BC787DBF9F}" type="pres">
      <dgm:prSet presAssocID="{170411F0-B53A-430A-BCD1-3703D2B574BE}"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iece of wood on a table&#10;&#10;AI-generated content may be incorrect.">
            <a:extLst>
              <a:ext uri="{FF2B5EF4-FFF2-40B4-BE49-F238E27FC236}">
                <a16:creationId xmlns:a16="http://schemas.microsoft.com/office/drawing/2014/main" id="{EB35D030-E773-3BC0-1448-99AFC308C079}"/>
              </a:ext>
            </a:extLst>
          </dgm14:cNvPr>
        </a:ext>
      </dgm:extLst>
    </dgm:pt>
    <dgm:pt modelId="{308A519E-D687-49FA-92D6-7BA62DAC3611}" type="pres">
      <dgm:prSet presAssocID="{170411F0-B53A-430A-BCD1-3703D2B574BE}" presName="textRect" presStyleLbl="revTx" presStyleIdx="0" presStyleCnt="1" custScaleX="141615">
        <dgm:presLayoutVars>
          <dgm:bulletEnabled val="1"/>
        </dgm:presLayoutVars>
      </dgm:prSet>
      <dgm:spPr/>
    </dgm:pt>
  </dgm:ptLst>
  <dgm:cxnLst>
    <dgm:cxn modelId="{DEFCB103-F7C9-449D-9197-E27AC13C35C8}" type="presOf" srcId="{170411F0-B53A-430A-BCD1-3703D2B574BE}" destId="{308A519E-D687-49FA-92D6-7BA62DAC3611}" srcOrd="0" destOrd="0" presId="urn:microsoft.com/office/officeart/2005/8/layout/pList1"/>
    <dgm:cxn modelId="{A852045E-BB87-4C6F-89F9-35BE8C38F22C}" type="presOf" srcId="{B5122F2F-DA44-4D53-8F7F-9215D1809F42}" destId="{662A820C-2F10-4832-B5DE-95D6B2FA2545}" srcOrd="0" destOrd="0" presId="urn:microsoft.com/office/officeart/2005/8/layout/pList1"/>
    <dgm:cxn modelId="{7D746F5A-1635-4245-B263-C8314476A129}" srcId="{B5122F2F-DA44-4D53-8F7F-9215D1809F42}" destId="{170411F0-B53A-430A-BCD1-3703D2B574BE}" srcOrd="0" destOrd="0" parTransId="{740DECEB-FD42-4939-8384-6BF80217DDBE}" sibTransId="{B6F4FAF9-5952-4AE0-A2FC-50A4E7207CD9}"/>
    <dgm:cxn modelId="{82D47FCD-701C-4014-81DA-E76E8401D8A6}" type="presParOf" srcId="{662A820C-2F10-4832-B5DE-95D6B2FA2545}" destId="{A9441BC2-98D9-499B-81FB-2D72ED4E5E92}" srcOrd="0" destOrd="0" presId="urn:microsoft.com/office/officeart/2005/8/layout/pList1"/>
    <dgm:cxn modelId="{6B871EC9-12A2-4B90-ABBC-92A151F46B18}" type="presParOf" srcId="{A9441BC2-98D9-499B-81FB-2D72ED4E5E92}" destId="{EFC296E7-FFFA-424F-A6AD-C2BC787DBF9F}" srcOrd="0" destOrd="0" presId="urn:microsoft.com/office/officeart/2005/8/layout/pList1"/>
    <dgm:cxn modelId="{6D36C5C0-C787-4683-8DC8-AA0D365D6ADF}" type="presParOf" srcId="{A9441BC2-98D9-499B-81FB-2D72ED4E5E92}" destId="{308A519E-D687-49FA-92D6-7BA62DAC3611}" srcOrd="1" destOrd="0" presId="urn:microsoft.com/office/officeart/2005/8/layout/pList1"/>
  </dgm:cxnLst>
  <dgm:bg/>
  <dgm:whole>
    <a:ln w="25400">
      <a:solidFill>
        <a:schemeClr val="lt1">
          <a:hueOff val="0"/>
          <a:satOff val="0"/>
          <a:lumOff val="0"/>
        </a:schemeClr>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C1376C-210A-482F-B4E4-6A6AEF135C8E}" type="doc">
      <dgm:prSet loTypeId="urn:microsoft.com/office/officeart/2005/8/layout/pList1" loCatId="list" qsTypeId="urn:microsoft.com/office/officeart/2005/8/quickstyle/simple1" qsCatId="simple" csTypeId="urn:microsoft.com/office/officeart/2005/8/colors/accent1_2" csCatId="accent1" phldr="1"/>
      <dgm:spPr/>
    </dgm:pt>
    <dgm:pt modelId="{5D8C1294-5649-401B-BF53-7F07AA84E92B}">
      <dgm:prSet phldrT="[Text]" custT="1"/>
      <dgm:spPr>
        <a:solidFill>
          <a:srgbClr val="00296C"/>
        </a:solidFill>
      </dgm:spPr>
      <dgm:t>
        <a:bodyPr bIns="198000" anchor="ctr" anchorCtr="0"/>
        <a:lstStyle/>
        <a:p>
          <a:r>
            <a:rPr lang="en-AU" sz="2800" dirty="0">
              <a:solidFill>
                <a:schemeClr val="bg1"/>
              </a:solidFill>
            </a:rPr>
            <a:t>nail timber joint</a:t>
          </a:r>
        </a:p>
      </dgm:t>
    </dgm:pt>
    <dgm:pt modelId="{E8507246-D539-4B7D-8FC0-B014030BCDD3}" type="parTrans" cxnId="{2F30B7BE-9241-44AF-B2B0-183F2C7FE92E}">
      <dgm:prSet/>
      <dgm:spPr/>
      <dgm:t>
        <a:bodyPr/>
        <a:lstStyle/>
        <a:p>
          <a:endParaRPr lang="en-AU"/>
        </a:p>
      </dgm:t>
    </dgm:pt>
    <dgm:pt modelId="{D2D74957-97EB-4CEF-825A-A8C182AFFEEE}" type="sibTrans" cxnId="{2F30B7BE-9241-44AF-B2B0-183F2C7FE92E}">
      <dgm:prSet/>
      <dgm:spPr/>
      <dgm:t>
        <a:bodyPr/>
        <a:lstStyle/>
        <a:p>
          <a:endParaRPr lang="en-AU"/>
        </a:p>
      </dgm:t>
    </dgm:pt>
    <dgm:pt modelId="{82E2E8A8-AFAD-42B0-9AD0-F82A18706CE1}" type="pres">
      <dgm:prSet presAssocID="{52C1376C-210A-482F-B4E4-6A6AEF135C8E}" presName="Name0" presStyleCnt="0">
        <dgm:presLayoutVars>
          <dgm:dir/>
          <dgm:resizeHandles val="exact"/>
        </dgm:presLayoutVars>
      </dgm:prSet>
      <dgm:spPr/>
    </dgm:pt>
    <dgm:pt modelId="{DB7082AE-E4DE-48C0-A2A6-8D7E5B3BD81F}" type="pres">
      <dgm:prSet presAssocID="{5D8C1294-5649-401B-BF53-7F07AA84E92B}" presName="compNode" presStyleCnt="0"/>
      <dgm:spPr/>
    </dgm:pt>
    <dgm:pt modelId="{8E6E1A3D-00AC-4B5C-9276-962311BB3619}" type="pres">
      <dgm:prSet presAssocID="{5D8C1294-5649-401B-BF53-7F07AA84E92B}"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wood piece on a table&#10;&#10;AI-generated content may be incorrect.">
            <a:extLst>
              <a:ext uri="{FF2B5EF4-FFF2-40B4-BE49-F238E27FC236}">
                <a16:creationId xmlns:a16="http://schemas.microsoft.com/office/drawing/2014/main" id="{760E76F0-6AAE-BAF5-F6FB-B11D2130371C}"/>
              </a:ext>
            </a:extLst>
          </dgm14:cNvPr>
        </a:ext>
      </dgm:extLst>
    </dgm:pt>
    <dgm:pt modelId="{8B7F19F4-96C1-40CF-9581-5B4420C8AC2C}" type="pres">
      <dgm:prSet presAssocID="{5D8C1294-5649-401B-BF53-7F07AA84E92B}" presName="textRect" presStyleLbl="revTx" presStyleIdx="0" presStyleCnt="1" custScaleX="133638" custScaleY="94328">
        <dgm:presLayoutVars>
          <dgm:bulletEnabled val="1"/>
        </dgm:presLayoutVars>
      </dgm:prSet>
      <dgm:spPr/>
    </dgm:pt>
  </dgm:ptLst>
  <dgm:cxnLst>
    <dgm:cxn modelId="{24F48069-FD41-45D3-996E-239ED72E9F03}" type="presOf" srcId="{52C1376C-210A-482F-B4E4-6A6AEF135C8E}" destId="{82E2E8A8-AFAD-42B0-9AD0-F82A18706CE1}" srcOrd="0" destOrd="0" presId="urn:microsoft.com/office/officeart/2005/8/layout/pList1"/>
    <dgm:cxn modelId="{333E5280-408E-48EC-9538-8D20D5722D40}" type="presOf" srcId="{5D8C1294-5649-401B-BF53-7F07AA84E92B}" destId="{8B7F19F4-96C1-40CF-9581-5B4420C8AC2C}" srcOrd="0" destOrd="0" presId="urn:microsoft.com/office/officeart/2005/8/layout/pList1"/>
    <dgm:cxn modelId="{2F30B7BE-9241-44AF-B2B0-183F2C7FE92E}" srcId="{52C1376C-210A-482F-B4E4-6A6AEF135C8E}" destId="{5D8C1294-5649-401B-BF53-7F07AA84E92B}" srcOrd="0" destOrd="0" parTransId="{E8507246-D539-4B7D-8FC0-B014030BCDD3}" sibTransId="{D2D74957-97EB-4CEF-825A-A8C182AFFEEE}"/>
    <dgm:cxn modelId="{63DC9AEC-4224-49C9-AB78-ADC4A3FA286D}" type="presParOf" srcId="{82E2E8A8-AFAD-42B0-9AD0-F82A18706CE1}" destId="{DB7082AE-E4DE-48C0-A2A6-8D7E5B3BD81F}" srcOrd="0" destOrd="0" presId="urn:microsoft.com/office/officeart/2005/8/layout/pList1"/>
    <dgm:cxn modelId="{BBDA6A31-357B-4E38-88F5-CDCBECD77203}" type="presParOf" srcId="{DB7082AE-E4DE-48C0-A2A6-8D7E5B3BD81F}" destId="{8E6E1A3D-00AC-4B5C-9276-962311BB3619}" srcOrd="0" destOrd="0" presId="urn:microsoft.com/office/officeart/2005/8/layout/pList1"/>
    <dgm:cxn modelId="{A5BB8BB9-56FD-4684-9B6A-DB02B28AC9E8}" type="presParOf" srcId="{DB7082AE-E4DE-48C0-A2A6-8D7E5B3BD81F}" destId="{8B7F19F4-96C1-40CF-9581-5B4420C8AC2C}" srcOrd="1" destOrd="0" presId="urn:microsoft.com/office/officeart/2005/8/layout/pList1"/>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DAD82D0-A8CD-4823-8CCC-645440F970C7}" type="doc">
      <dgm:prSet loTypeId="urn:microsoft.com/office/officeart/2005/8/layout/pList1" loCatId="list" qsTypeId="urn:microsoft.com/office/officeart/2005/8/quickstyle/simple1" qsCatId="simple" csTypeId="urn:microsoft.com/office/officeart/2005/8/colors/accent1_2" csCatId="accent1" phldr="1"/>
      <dgm:spPr/>
    </dgm:pt>
    <dgm:pt modelId="{4623FDC3-757A-43E6-ADF6-576C92845E4E}">
      <dgm:prSet phldrT="[Text]" custT="1"/>
      <dgm:spPr>
        <a:solidFill>
          <a:srgbClr val="002060"/>
        </a:solidFill>
      </dgm:spPr>
      <dgm:t>
        <a:bodyPr bIns="198000" anchor="ctr" anchorCtr="0"/>
        <a:lstStyle/>
        <a:p>
          <a:r>
            <a:rPr lang="en-AU" sz="2800" dirty="0">
              <a:solidFill>
                <a:schemeClr val="bg1"/>
              </a:solidFill>
            </a:rPr>
            <a:t>punch nail heads</a:t>
          </a:r>
        </a:p>
      </dgm:t>
    </dgm:pt>
    <dgm:pt modelId="{73E4319F-726E-4012-A3D0-7A0A41122E2B}" type="parTrans" cxnId="{5EB14B98-0633-4C99-86C3-DD9A7844D4C5}">
      <dgm:prSet/>
      <dgm:spPr/>
      <dgm:t>
        <a:bodyPr/>
        <a:lstStyle/>
        <a:p>
          <a:endParaRPr lang="en-AU"/>
        </a:p>
      </dgm:t>
    </dgm:pt>
    <dgm:pt modelId="{326E1CAE-2DE9-435D-9FDE-BF8CC899342C}" type="sibTrans" cxnId="{5EB14B98-0633-4C99-86C3-DD9A7844D4C5}">
      <dgm:prSet/>
      <dgm:spPr/>
      <dgm:t>
        <a:bodyPr/>
        <a:lstStyle/>
        <a:p>
          <a:endParaRPr lang="en-AU"/>
        </a:p>
      </dgm:t>
    </dgm:pt>
    <dgm:pt modelId="{8D10CD27-338B-491A-B7B1-F739ABB0CE47}" type="pres">
      <dgm:prSet presAssocID="{3DAD82D0-A8CD-4823-8CCC-645440F970C7}" presName="Name0" presStyleCnt="0">
        <dgm:presLayoutVars>
          <dgm:dir/>
          <dgm:resizeHandles val="exact"/>
        </dgm:presLayoutVars>
      </dgm:prSet>
      <dgm:spPr/>
    </dgm:pt>
    <dgm:pt modelId="{0EF787F5-2A13-471B-8478-F34C98FA3907}" type="pres">
      <dgm:prSet presAssocID="{4623FDC3-757A-43E6-ADF6-576C92845E4E}" presName="compNode" presStyleCnt="0"/>
      <dgm:spPr/>
    </dgm:pt>
    <dgm:pt modelId="{942CE612-1C2D-4CA2-A87F-EE63B04520F8}" type="pres">
      <dgm:prSet presAssocID="{4623FDC3-757A-43E6-ADF6-576C92845E4E}"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hammer to nail a piece of wood&#10;&#10;AI-generated content may be incorrect.">
            <a:extLst>
              <a:ext uri="{FF2B5EF4-FFF2-40B4-BE49-F238E27FC236}">
                <a16:creationId xmlns:a16="http://schemas.microsoft.com/office/drawing/2014/main" id="{EFF36C8C-9405-599E-2A34-256EAB97A174}"/>
              </a:ext>
            </a:extLst>
          </dgm14:cNvPr>
        </a:ext>
      </dgm:extLst>
    </dgm:pt>
    <dgm:pt modelId="{64E5D4A0-7559-4F31-A600-5ECD709CD8AE}" type="pres">
      <dgm:prSet presAssocID="{4623FDC3-757A-43E6-ADF6-576C92845E4E}" presName="textRect" presStyleLbl="revTx" presStyleIdx="0" presStyleCnt="1" custScaleX="132294" custScaleY="94328">
        <dgm:presLayoutVars>
          <dgm:bulletEnabled val="1"/>
        </dgm:presLayoutVars>
      </dgm:prSet>
      <dgm:spPr/>
    </dgm:pt>
  </dgm:ptLst>
  <dgm:cxnLst>
    <dgm:cxn modelId="{7C8B9C22-1260-4B15-B46D-670ED1A90032}" type="presOf" srcId="{3DAD82D0-A8CD-4823-8CCC-645440F970C7}" destId="{8D10CD27-338B-491A-B7B1-F739ABB0CE47}" srcOrd="0" destOrd="0" presId="urn:microsoft.com/office/officeart/2005/8/layout/pList1"/>
    <dgm:cxn modelId="{5EB14B98-0633-4C99-86C3-DD9A7844D4C5}" srcId="{3DAD82D0-A8CD-4823-8CCC-645440F970C7}" destId="{4623FDC3-757A-43E6-ADF6-576C92845E4E}" srcOrd="0" destOrd="0" parTransId="{73E4319F-726E-4012-A3D0-7A0A41122E2B}" sibTransId="{326E1CAE-2DE9-435D-9FDE-BF8CC899342C}"/>
    <dgm:cxn modelId="{34CAA8F3-F0BE-435B-AB8A-4BA1E37A0BF5}" type="presOf" srcId="{4623FDC3-757A-43E6-ADF6-576C92845E4E}" destId="{64E5D4A0-7559-4F31-A600-5ECD709CD8AE}" srcOrd="0" destOrd="0" presId="urn:microsoft.com/office/officeart/2005/8/layout/pList1"/>
    <dgm:cxn modelId="{D86A7349-015F-4ACF-887A-ED20B76F5F69}" type="presParOf" srcId="{8D10CD27-338B-491A-B7B1-F739ABB0CE47}" destId="{0EF787F5-2A13-471B-8478-F34C98FA3907}" srcOrd="0" destOrd="0" presId="urn:microsoft.com/office/officeart/2005/8/layout/pList1"/>
    <dgm:cxn modelId="{2289C0D7-E542-44A3-B452-FAC93EE10533}" type="presParOf" srcId="{0EF787F5-2A13-471B-8478-F34C98FA3907}" destId="{942CE612-1C2D-4CA2-A87F-EE63B04520F8}" srcOrd="0" destOrd="0" presId="urn:microsoft.com/office/officeart/2005/8/layout/pList1"/>
    <dgm:cxn modelId="{E1E47779-B31D-4078-B1A9-0DA47B3EE206}" type="presParOf" srcId="{0EF787F5-2A13-471B-8478-F34C98FA3907}" destId="{64E5D4A0-7559-4F31-A600-5ECD709CD8AE}" srcOrd="1" destOrd="0" presId="urn:microsoft.com/office/officeart/2005/8/layout/p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4870FB4-1E5D-4FC9-818E-0132571C8FF2}" type="doc">
      <dgm:prSet loTypeId="urn:microsoft.com/office/officeart/2005/8/layout/pList1" loCatId="list" qsTypeId="urn:microsoft.com/office/officeart/2005/8/quickstyle/simple1" qsCatId="simple" csTypeId="urn:microsoft.com/office/officeart/2005/8/colors/accent1_2" csCatId="accent1" phldr="1"/>
      <dgm:spPr/>
    </dgm:pt>
    <dgm:pt modelId="{370BEA3F-4312-426A-93BB-19E71C7082F4}">
      <dgm:prSet phldrT="[Text]" custT="1"/>
      <dgm:spPr>
        <a:solidFill>
          <a:srgbClr val="002060"/>
        </a:solidFill>
      </dgm:spPr>
      <dgm:t>
        <a:bodyPr bIns="198000" anchor="ctr" anchorCtr="0"/>
        <a:lstStyle/>
        <a:p>
          <a:r>
            <a:rPr lang="en-AU" sz="2800" dirty="0">
              <a:solidFill>
                <a:schemeClr val="bg1"/>
              </a:solidFill>
            </a:rPr>
            <a:t>assembled box</a:t>
          </a:r>
        </a:p>
      </dgm:t>
    </dgm:pt>
    <dgm:pt modelId="{E5EE5D30-D205-40EF-BB37-ABD32D4C92C0}" type="parTrans" cxnId="{16532E74-3A83-46D7-B6F6-A65088890239}">
      <dgm:prSet/>
      <dgm:spPr/>
      <dgm:t>
        <a:bodyPr/>
        <a:lstStyle/>
        <a:p>
          <a:endParaRPr lang="en-AU"/>
        </a:p>
      </dgm:t>
    </dgm:pt>
    <dgm:pt modelId="{747DFFAF-F99C-40F1-B65B-509FE6BEA471}" type="sibTrans" cxnId="{16532E74-3A83-46D7-B6F6-A65088890239}">
      <dgm:prSet/>
      <dgm:spPr/>
      <dgm:t>
        <a:bodyPr/>
        <a:lstStyle/>
        <a:p>
          <a:endParaRPr lang="en-AU"/>
        </a:p>
      </dgm:t>
    </dgm:pt>
    <dgm:pt modelId="{B67566A8-2A72-4D06-9365-DDE0F22BF159}" type="pres">
      <dgm:prSet presAssocID="{B4870FB4-1E5D-4FC9-818E-0132571C8FF2}" presName="Name0" presStyleCnt="0">
        <dgm:presLayoutVars>
          <dgm:dir/>
          <dgm:resizeHandles val="exact"/>
        </dgm:presLayoutVars>
      </dgm:prSet>
      <dgm:spPr/>
    </dgm:pt>
    <dgm:pt modelId="{E43D1F51-0D39-4C41-A90C-A9C0FE5EA306}" type="pres">
      <dgm:prSet presAssocID="{370BEA3F-4312-426A-93BB-19E71C7082F4}" presName="compNode" presStyleCnt="0"/>
      <dgm:spPr/>
    </dgm:pt>
    <dgm:pt modelId="{FC4E8A8A-66E9-4824-A1AA-74F1F765E6ED}" type="pres">
      <dgm:prSet presAssocID="{370BEA3F-4312-426A-93BB-19E71C7082F4}"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wooden box on a wood surface&#10;&#10;AI-generated content may be incorrect.">
            <a:extLst>
              <a:ext uri="{FF2B5EF4-FFF2-40B4-BE49-F238E27FC236}">
                <a16:creationId xmlns:a16="http://schemas.microsoft.com/office/drawing/2014/main" id="{44E53AE1-B33F-5495-9ACF-6B7AF08FFAC0}"/>
              </a:ext>
            </a:extLst>
          </dgm14:cNvPr>
        </a:ext>
      </dgm:extLst>
    </dgm:pt>
    <dgm:pt modelId="{EA2F3AD9-A602-412F-8EBD-71756A536A36}" type="pres">
      <dgm:prSet presAssocID="{370BEA3F-4312-426A-93BB-19E71C7082F4}" presName="textRect" presStyleLbl="revTx" presStyleIdx="0" presStyleCnt="1" custScaleX="133385" custScaleY="94385">
        <dgm:presLayoutVars>
          <dgm:bulletEnabled val="1"/>
        </dgm:presLayoutVars>
      </dgm:prSet>
      <dgm:spPr/>
    </dgm:pt>
  </dgm:ptLst>
  <dgm:cxnLst>
    <dgm:cxn modelId="{A8AAE715-5394-4B1F-AE4D-3BB3D28D8DF7}" type="presOf" srcId="{370BEA3F-4312-426A-93BB-19E71C7082F4}" destId="{EA2F3AD9-A602-412F-8EBD-71756A536A36}" srcOrd="0" destOrd="0" presId="urn:microsoft.com/office/officeart/2005/8/layout/pList1"/>
    <dgm:cxn modelId="{16532E74-3A83-46D7-B6F6-A65088890239}" srcId="{B4870FB4-1E5D-4FC9-818E-0132571C8FF2}" destId="{370BEA3F-4312-426A-93BB-19E71C7082F4}" srcOrd="0" destOrd="0" parTransId="{E5EE5D30-D205-40EF-BB37-ABD32D4C92C0}" sibTransId="{747DFFAF-F99C-40F1-B65B-509FE6BEA471}"/>
    <dgm:cxn modelId="{34C805D4-29AD-4235-A431-88784C5EBF19}" type="presOf" srcId="{B4870FB4-1E5D-4FC9-818E-0132571C8FF2}" destId="{B67566A8-2A72-4D06-9365-DDE0F22BF159}" srcOrd="0" destOrd="0" presId="urn:microsoft.com/office/officeart/2005/8/layout/pList1"/>
    <dgm:cxn modelId="{636B0295-E596-4E99-ACF2-21E2A72C5F78}" type="presParOf" srcId="{B67566A8-2A72-4D06-9365-DDE0F22BF159}" destId="{E43D1F51-0D39-4C41-A90C-A9C0FE5EA306}" srcOrd="0" destOrd="0" presId="urn:microsoft.com/office/officeart/2005/8/layout/pList1"/>
    <dgm:cxn modelId="{DD769FF3-180C-49C6-A76D-0C16D2C6D97F}" type="presParOf" srcId="{E43D1F51-0D39-4C41-A90C-A9C0FE5EA306}" destId="{FC4E8A8A-66E9-4824-A1AA-74F1F765E6ED}" srcOrd="0" destOrd="0" presId="urn:microsoft.com/office/officeart/2005/8/layout/pList1"/>
    <dgm:cxn modelId="{88FFA4B6-23C0-473C-A5F9-E552449A9EA5}" type="presParOf" srcId="{E43D1F51-0D39-4C41-A90C-A9C0FE5EA306}" destId="{EA2F3AD9-A602-412F-8EBD-71756A536A3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EECD22A-3915-4807-9C77-9D697954AD0B}" type="doc">
      <dgm:prSet loTypeId="urn:microsoft.com/office/officeart/2005/8/layout/pList1" loCatId="list" qsTypeId="urn:microsoft.com/office/officeart/2005/8/quickstyle/simple1" qsCatId="simple" csTypeId="urn:microsoft.com/office/officeart/2005/8/colors/accent1_2" csCatId="accent1" phldr="1"/>
      <dgm:spPr/>
    </dgm:pt>
    <dgm:pt modelId="{CB74A690-D5E1-40F8-A228-C5EB87D9B6E0}">
      <dgm:prSet phldrT="[Text]" custT="1"/>
      <dgm:spPr>
        <a:solidFill>
          <a:srgbClr val="002060"/>
        </a:solidFill>
      </dgm:spPr>
      <dgm:t>
        <a:bodyPr bIns="198000" anchor="ctr" anchorCtr="0"/>
        <a:lstStyle/>
        <a:p>
          <a:r>
            <a:rPr lang="en-AU" sz="2800" dirty="0">
              <a:solidFill>
                <a:schemeClr val="bg1"/>
              </a:solidFill>
            </a:rPr>
            <a:t>orbital sand rebates on end</a:t>
          </a:r>
        </a:p>
      </dgm:t>
    </dgm:pt>
    <dgm:pt modelId="{7A797885-A6CF-40E7-9A82-C54117E63F17}" type="parTrans" cxnId="{C4884693-06EB-49D9-B869-9031A3914EA0}">
      <dgm:prSet/>
      <dgm:spPr/>
      <dgm:t>
        <a:bodyPr/>
        <a:lstStyle/>
        <a:p>
          <a:endParaRPr lang="en-AU"/>
        </a:p>
      </dgm:t>
    </dgm:pt>
    <dgm:pt modelId="{D4E7B99C-D347-4654-92D9-212C8E668978}" type="sibTrans" cxnId="{C4884693-06EB-49D9-B869-9031A3914EA0}">
      <dgm:prSet/>
      <dgm:spPr/>
      <dgm:t>
        <a:bodyPr/>
        <a:lstStyle/>
        <a:p>
          <a:endParaRPr lang="en-AU"/>
        </a:p>
      </dgm:t>
    </dgm:pt>
    <dgm:pt modelId="{3696BFC3-2579-4A67-9E22-A59957B41974}" type="pres">
      <dgm:prSet presAssocID="{CEECD22A-3915-4807-9C77-9D697954AD0B}" presName="Name0" presStyleCnt="0">
        <dgm:presLayoutVars>
          <dgm:dir/>
          <dgm:resizeHandles val="exact"/>
        </dgm:presLayoutVars>
      </dgm:prSet>
      <dgm:spPr/>
    </dgm:pt>
    <dgm:pt modelId="{2B34A619-A63A-422B-8604-F03BB2C943AA}" type="pres">
      <dgm:prSet presAssocID="{CB74A690-D5E1-40F8-A228-C5EB87D9B6E0}" presName="compNode" presStyleCnt="0"/>
      <dgm:spPr/>
    </dgm:pt>
    <dgm:pt modelId="{9D0681B5-9EAE-4BF1-BA2F-E45924071E7E}" type="pres">
      <dgm:prSet presAssocID="{CB74A690-D5E1-40F8-A228-C5EB87D9B6E0}"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sander to sand a piece of wood&#10;&#10;AI-generated content may be incorrect.">
            <a:extLst>
              <a:ext uri="{FF2B5EF4-FFF2-40B4-BE49-F238E27FC236}">
                <a16:creationId xmlns:a16="http://schemas.microsoft.com/office/drawing/2014/main" id="{EA81B3F8-CCB8-685C-32D0-BA1177F725CE}"/>
              </a:ext>
            </a:extLst>
          </dgm14:cNvPr>
        </a:ext>
      </dgm:extLst>
    </dgm:pt>
    <dgm:pt modelId="{EA05E2C8-31A3-4B46-8932-0AB66B1EE141}" type="pres">
      <dgm:prSet presAssocID="{CB74A690-D5E1-40F8-A228-C5EB87D9B6E0}" presName="textRect" presStyleLbl="revTx" presStyleIdx="0" presStyleCnt="1" custScaleX="133670" custScaleY="94000">
        <dgm:presLayoutVars>
          <dgm:bulletEnabled val="1"/>
        </dgm:presLayoutVars>
      </dgm:prSet>
      <dgm:spPr/>
    </dgm:pt>
  </dgm:ptLst>
  <dgm:cxnLst>
    <dgm:cxn modelId="{C4884693-06EB-49D9-B869-9031A3914EA0}" srcId="{CEECD22A-3915-4807-9C77-9D697954AD0B}" destId="{CB74A690-D5E1-40F8-A228-C5EB87D9B6E0}" srcOrd="0" destOrd="0" parTransId="{7A797885-A6CF-40E7-9A82-C54117E63F17}" sibTransId="{D4E7B99C-D347-4654-92D9-212C8E668978}"/>
    <dgm:cxn modelId="{CB7B6896-DD05-442B-ADC6-D7451439684F}" type="presOf" srcId="{CEECD22A-3915-4807-9C77-9D697954AD0B}" destId="{3696BFC3-2579-4A67-9E22-A59957B41974}" srcOrd="0" destOrd="0" presId="urn:microsoft.com/office/officeart/2005/8/layout/pList1"/>
    <dgm:cxn modelId="{8601EB9E-7BCA-4D43-A3BA-FC2824410282}" type="presOf" srcId="{CB74A690-D5E1-40F8-A228-C5EB87D9B6E0}" destId="{EA05E2C8-31A3-4B46-8932-0AB66B1EE141}" srcOrd="0" destOrd="0" presId="urn:microsoft.com/office/officeart/2005/8/layout/pList1"/>
    <dgm:cxn modelId="{D2C37696-08A6-433B-9AF3-13313B69AA10}" type="presParOf" srcId="{3696BFC3-2579-4A67-9E22-A59957B41974}" destId="{2B34A619-A63A-422B-8604-F03BB2C943AA}" srcOrd="0" destOrd="0" presId="urn:microsoft.com/office/officeart/2005/8/layout/pList1"/>
    <dgm:cxn modelId="{018B3847-607A-4666-9608-24426D9B393E}" type="presParOf" srcId="{2B34A619-A63A-422B-8604-F03BB2C943AA}" destId="{9D0681B5-9EAE-4BF1-BA2F-E45924071E7E}" srcOrd="0" destOrd="0" presId="urn:microsoft.com/office/officeart/2005/8/layout/pList1"/>
    <dgm:cxn modelId="{7684DB2E-9730-44C9-B686-D72BF28032D8}" type="presParOf" srcId="{2B34A619-A63A-422B-8604-F03BB2C943AA}" destId="{EA05E2C8-31A3-4B46-8932-0AB66B1EE141}" srcOrd="1" destOrd="0" presId="urn:microsoft.com/office/officeart/2005/8/layout/p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F7B3365-423B-4869-A2B5-B3059D96656A}" type="doc">
      <dgm:prSet loTypeId="urn:microsoft.com/office/officeart/2005/8/layout/pList1" loCatId="list" qsTypeId="urn:microsoft.com/office/officeart/2005/8/quickstyle/simple1" qsCatId="simple" csTypeId="urn:microsoft.com/office/officeart/2005/8/colors/accent1_2" csCatId="accent1" phldr="1"/>
      <dgm:spPr/>
    </dgm:pt>
    <dgm:pt modelId="{6515B9D4-0EB2-432A-B496-5757E5416671}">
      <dgm:prSet phldrT="[Text]" custT="1"/>
      <dgm:spPr>
        <a:solidFill>
          <a:srgbClr val="002060"/>
        </a:solidFill>
      </dgm:spPr>
      <dgm:t>
        <a:bodyPr bIns="198000" anchor="ctr" anchorCtr="0"/>
        <a:lstStyle/>
        <a:p>
          <a:r>
            <a:rPr lang="en-AU" sz="2800" dirty="0">
              <a:solidFill>
                <a:schemeClr val="bg1"/>
              </a:solidFill>
            </a:rPr>
            <a:t>sand top and bottom edges</a:t>
          </a:r>
        </a:p>
      </dgm:t>
    </dgm:pt>
    <dgm:pt modelId="{5D92C3ED-D090-4AB4-972E-D1AE1F6E20D7}" type="parTrans" cxnId="{41F5B315-5B6E-424F-80D5-96AF5B19ABD9}">
      <dgm:prSet/>
      <dgm:spPr/>
      <dgm:t>
        <a:bodyPr/>
        <a:lstStyle/>
        <a:p>
          <a:endParaRPr lang="en-AU"/>
        </a:p>
      </dgm:t>
    </dgm:pt>
    <dgm:pt modelId="{65308C0D-7537-48BE-B4D9-8FEFCFE1C6B8}" type="sibTrans" cxnId="{41F5B315-5B6E-424F-80D5-96AF5B19ABD9}">
      <dgm:prSet/>
      <dgm:spPr/>
      <dgm:t>
        <a:bodyPr/>
        <a:lstStyle/>
        <a:p>
          <a:endParaRPr lang="en-AU"/>
        </a:p>
      </dgm:t>
    </dgm:pt>
    <dgm:pt modelId="{B1453F24-BDD1-4EF7-AEC6-8F2ACA433E5D}" type="pres">
      <dgm:prSet presAssocID="{BF7B3365-423B-4869-A2B5-B3059D96656A}" presName="Name0" presStyleCnt="0">
        <dgm:presLayoutVars>
          <dgm:dir/>
          <dgm:resizeHandles val="exact"/>
        </dgm:presLayoutVars>
      </dgm:prSet>
      <dgm:spPr/>
    </dgm:pt>
    <dgm:pt modelId="{15B67DD3-262C-4EA0-98D6-92D4A3CB1030}" type="pres">
      <dgm:prSet presAssocID="{6515B9D4-0EB2-432A-B496-5757E5416671}" presName="compNode" presStyleCnt="0"/>
      <dgm:spPr/>
    </dgm:pt>
    <dgm:pt modelId="{EB6A4A7D-09F2-4C70-A07B-FE59DCF79E2A}" type="pres">
      <dgm:prSet presAssocID="{6515B9D4-0EB2-432A-B496-5757E5416671}"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working on a wood piece&#10;&#10;AI-generated content may be incorrect.">
            <a:extLst>
              <a:ext uri="{FF2B5EF4-FFF2-40B4-BE49-F238E27FC236}">
                <a16:creationId xmlns:a16="http://schemas.microsoft.com/office/drawing/2014/main" id="{E84D6D3E-D8F4-8192-3F91-79E2BCD98F22}"/>
              </a:ext>
            </a:extLst>
          </dgm14:cNvPr>
        </a:ext>
      </dgm:extLst>
    </dgm:pt>
    <dgm:pt modelId="{C2F611F4-E513-4ECA-8486-2707E1F7367B}" type="pres">
      <dgm:prSet presAssocID="{6515B9D4-0EB2-432A-B496-5757E5416671}" presName="textRect" presStyleLbl="revTx" presStyleIdx="0" presStyleCnt="1" custScaleX="134030" custScaleY="94000">
        <dgm:presLayoutVars>
          <dgm:bulletEnabled val="1"/>
        </dgm:presLayoutVars>
      </dgm:prSet>
      <dgm:spPr/>
    </dgm:pt>
  </dgm:ptLst>
  <dgm:cxnLst>
    <dgm:cxn modelId="{41F5B315-5B6E-424F-80D5-96AF5B19ABD9}" srcId="{BF7B3365-423B-4869-A2B5-B3059D96656A}" destId="{6515B9D4-0EB2-432A-B496-5757E5416671}" srcOrd="0" destOrd="0" parTransId="{5D92C3ED-D090-4AB4-972E-D1AE1F6E20D7}" sibTransId="{65308C0D-7537-48BE-B4D9-8FEFCFE1C6B8}"/>
    <dgm:cxn modelId="{92216AB0-C4A5-4B7C-B52A-B224738A0BA0}" type="presOf" srcId="{6515B9D4-0EB2-432A-B496-5757E5416671}" destId="{C2F611F4-E513-4ECA-8486-2707E1F7367B}" srcOrd="0" destOrd="0" presId="urn:microsoft.com/office/officeart/2005/8/layout/pList1"/>
    <dgm:cxn modelId="{A2052AE4-BD66-41FB-8588-A73B835505D9}" type="presOf" srcId="{BF7B3365-423B-4869-A2B5-B3059D96656A}" destId="{B1453F24-BDD1-4EF7-AEC6-8F2ACA433E5D}" srcOrd="0" destOrd="0" presId="urn:microsoft.com/office/officeart/2005/8/layout/pList1"/>
    <dgm:cxn modelId="{9E4A37BE-331A-4A0E-B721-9E9DBD51557B}" type="presParOf" srcId="{B1453F24-BDD1-4EF7-AEC6-8F2ACA433E5D}" destId="{15B67DD3-262C-4EA0-98D6-92D4A3CB1030}" srcOrd="0" destOrd="0" presId="urn:microsoft.com/office/officeart/2005/8/layout/pList1"/>
    <dgm:cxn modelId="{C79B1739-4CD8-4FDA-A2AB-2CF5BB696091}" type="presParOf" srcId="{15B67DD3-262C-4EA0-98D6-92D4A3CB1030}" destId="{EB6A4A7D-09F2-4C70-A07B-FE59DCF79E2A}" srcOrd="0" destOrd="0" presId="urn:microsoft.com/office/officeart/2005/8/layout/pList1"/>
    <dgm:cxn modelId="{3E9CFAA8-3DDA-4094-87C6-CA32D81F45C3}" type="presParOf" srcId="{15B67DD3-262C-4EA0-98D6-92D4A3CB1030}" destId="{C2F611F4-E513-4ECA-8486-2707E1F7367B}" srcOrd="1" destOrd="0" presId="urn:microsoft.com/office/officeart/2005/8/layout/p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E670EBC-DB1F-4F91-839B-2E45CF73471E}" type="doc">
      <dgm:prSet loTypeId="urn:microsoft.com/office/officeart/2005/8/layout/pList1" loCatId="list" qsTypeId="urn:microsoft.com/office/officeart/2005/8/quickstyle/simple1" qsCatId="simple" csTypeId="urn:microsoft.com/office/officeart/2005/8/colors/accent1_2" csCatId="accent1" phldr="1"/>
      <dgm:spPr/>
    </dgm:pt>
    <dgm:pt modelId="{2C23D767-5B81-46A2-8436-390FA248BEF0}">
      <dgm:prSet phldrT="[Text]" custT="1"/>
      <dgm:spPr>
        <a:solidFill>
          <a:srgbClr val="002060"/>
        </a:solidFill>
      </dgm:spPr>
      <dgm:t>
        <a:bodyPr bIns="198000" anchor="ctr" anchorCtr="0"/>
        <a:lstStyle/>
        <a:p>
          <a:r>
            <a:rPr lang="en-AU" sz="2800" dirty="0">
              <a:solidFill>
                <a:schemeClr val="bg1"/>
              </a:solidFill>
            </a:rPr>
            <a:t>plane base flush with sides</a:t>
          </a:r>
        </a:p>
      </dgm:t>
    </dgm:pt>
    <dgm:pt modelId="{9C5B35BD-F0C7-4241-B5B9-DFB495C31C66}" type="parTrans" cxnId="{784DB13A-01CB-45A5-A7B2-8C6A51DA8F22}">
      <dgm:prSet/>
      <dgm:spPr/>
      <dgm:t>
        <a:bodyPr/>
        <a:lstStyle/>
        <a:p>
          <a:endParaRPr lang="en-AU"/>
        </a:p>
      </dgm:t>
    </dgm:pt>
    <dgm:pt modelId="{BA0282A0-72F9-4340-AA2E-18BA30554943}" type="sibTrans" cxnId="{784DB13A-01CB-45A5-A7B2-8C6A51DA8F22}">
      <dgm:prSet/>
      <dgm:spPr/>
      <dgm:t>
        <a:bodyPr/>
        <a:lstStyle/>
        <a:p>
          <a:endParaRPr lang="en-AU"/>
        </a:p>
      </dgm:t>
    </dgm:pt>
    <dgm:pt modelId="{71476DE6-777E-40E1-9CF5-73297325F9DA}" type="pres">
      <dgm:prSet presAssocID="{AE670EBC-DB1F-4F91-839B-2E45CF73471E}" presName="Name0" presStyleCnt="0">
        <dgm:presLayoutVars>
          <dgm:dir/>
          <dgm:resizeHandles val="exact"/>
        </dgm:presLayoutVars>
      </dgm:prSet>
      <dgm:spPr/>
    </dgm:pt>
    <dgm:pt modelId="{C8DF7E0A-9752-423D-ACE2-9305A017A2BB}" type="pres">
      <dgm:prSet presAssocID="{2C23D767-5B81-46A2-8436-390FA248BEF0}" presName="compNode" presStyleCnt="0"/>
      <dgm:spPr/>
    </dgm:pt>
    <dgm:pt modelId="{CEFE98F5-06DA-400B-85A8-D32F090007C2}" type="pres">
      <dgm:prSet presAssocID="{2C23D767-5B81-46A2-8436-390FA248BEF0}"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plane to sand a piece of wood&#10;&#10;AI-generated content may be incorrect.">
            <a:extLst>
              <a:ext uri="{FF2B5EF4-FFF2-40B4-BE49-F238E27FC236}">
                <a16:creationId xmlns:a16="http://schemas.microsoft.com/office/drawing/2014/main" id="{803FEDA5-3BEC-914E-5273-871D25283338}"/>
              </a:ext>
            </a:extLst>
          </dgm14:cNvPr>
        </a:ext>
      </dgm:extLst>
    </dgm:pt>
    <dgm:pt modelId="{11F3FBBF-9174-4174-9867-FD85E0FFEDB7}" type="pres">
      <dgm:prSet presAssocID="{2C23D767-5B81-46A2-8436-390FA248BEF0}" presName="textRect" presStyleLbl="revTx" presStyleIdx="0" presStyleCnt="1" custScaleX="134501" custScaleY="94385">
        <dgm:presLayoutVars>
          <dgm:bulletEnabled val="1"/>
        </dgm:presLayoutVars>
      </dgm:prSet>
      <dgm:spPr/>
    </dgm:pt>
  </dgm:ptLst>
  <dgm:cxnLst>
    <dgm:cxn modelId="{784DB13A-01CB-45A5-A7B2-8C6A51DA8F22}" srcId="{AE670EBC-DB1F-4F91-839B-2E45CF73471E}" destId="{2C23D767-5B81-46A2-8436-390FA248BEF0}" srcOrd="0" destOrd="0" parTransId="{9C5B35BD-F0C7-4241-B5B9-DFB495C31C66}" sibTransId="{BA0282A0-72F9-4340-AA2E-18BA30554943}"/>
    <dgm:cxn modelId="{261C717F-EBFC-4A3F-BDEF-7742BBA4E286}" type="presOf" srcId="{2C23D767-5B81-46A2-8436-390FA248BEF0}" destId="{11F3FBBF-9174-4174-9867-FD85E0FFEDB7}" srcOrd="0" destOrd="0" presId="urn:microsoft.com/office/officeart/2005/8/layout/pList1"/>
    <dgm:cxn modelId="{BFA53A99-7BB8-4548-87A3-1A88DB920127}" type="presOf" srcId="{AE670EBC-DB1F-4F91-839B-2E45CF73471E}" destId="{71476DE6-777E-40E1-9CF5-73297325F9DA}" srcOrd="0" destOrd="0" presId="urn:microsoft.com/office/officeart/2005/8/layout/pList1"/>
    <dgm:cxn modelId="{3C689590-60B1-4E93-980B-CF09DF5E8C3E}" type="presParOf" srcId="{71476DE6-777E-40E1-9CF5-73297325F9DA}" destId="{C8DF7E0A-9752-423D-ACE2-9305A017A2BB}" srcOrd="0" destOrd="0" presId="urn:microsoft.com/office/officeart/2005/8/layout/pList1"/>
    <dgm:cxn modelId="{8FCC8EE9-249D-46BA-8065-2254C518BB6D}" type="presParOf" srcId="{C8DF7E0A-9752-423D-ACE2-9305A017A2BB}" destId="{CEFE98F5-06DA-400B-85A8-D32F090007C2}" srcOrd="0" destOrd="0" presId="urn:microsoft.com/office/officeart/2005/8/layout/pList1"/>
    <dgm:cxn modelId="{FA2110F5-84D7-4E45-8E97-85767BF70C16}" type="presParOf" srcId="{C8DF7E0A-9752-423D-ACE2-9305A017A2BB}" destId="{11F3FBBF-9174-4174-9867-FD85E0FFEDB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411DB95-12F5-47E8-BC0D-178AD3BE6324}" type="doc">
      <dgm:prSet loTypeId="urn:microsoft.com/office/officeart/2005/8/layout/pList1" loCatId="list" qsTypeId="urn:microsoft.com/office/officeart/2005/8/quickstyle/simple1" qsCatId="simple" csTypeId="urn:microsoft.com/office/officeart/2005/8/colors/accent1_2" csCatId="accent1" phldr="1"/>
      <dgm:spPr/>
    </dgm:pt>
    <dgm:pt modelId="{17F24C03-518D-42D4-81E6-63E35D6D9967}">
      <dgm:prSet phldrT="[Text]" custT="1"/>
      <dgm:spPr>
        <a:solidFill>
          <a:srgbClr val="002060"/>
        </a:solidFill>
      </dgm:spPr>
      <dgm:t>
        <a:bodyPr bIns="198000" anchor="ctr" anchorCtr="0"/>
        <a:lstStyle/>
        <a:p>
          <a:pPr>
            <a:spcAft>
              <a:spcPts val="0"/>
            </a:spcAft>
          </a:pPr>
          <a:r>
            <a:rPr lang="en-AU" sz="2800" dirty="0">
              <a:solidFill>
                <a:schemeClr val="bg1"/>
              </a:solidFill>
            </a:rPr>
            <a:t>mark out and </a:t>
          </a:r>
        </a:p>
        <a:p>
          <a:pPr>
            <a:spcAft>
              <a:spcPts val="0"/>
            </a:spcAft>
          </a:pPr>
          <a:r>
            <a:rPr lang="en-AU" sz="2800" dirty="0">
              <a:solidFill>
                <a:schemeClr val="bg1"/>
              </a:solidFill>
            </a:rPr>
            <a:t>pre-nail</a:t>
          </a:r>
        </a:p>
      </dgm:t>
    </dgm:pt>
    <dgm:pt modelId="{479F0856-EE8C-45ED-A8E1-3794A3F91E39}" type="parTrans" cxnId="{526C5C75-D327-488E-872A-48665AEC5528}">
      <dgm:prSet/>
      <dgm:spPr/>
      <dgm:t>
        <a:bodyPr/>
        <a:lstStyle/>
        <a:p>
          <a:endParaRPr lang="en-AU"/>
        </a:p>
      </dgm:t>
    </dgm:pt>
    <dgm:pt modelId="{3FA7222A-8946-4B34-A6EB-43DE5F4CA9D4}" type="sibTrans" cxnId="{526C5C75-D327-488E-872A-48665AEC5528}">
      <dgm:prSet/>
      <dgm:spPr/>
      <dgm:t>
        <a:bodyPr/>
        <a:lstStyle/>
        <a:p>
          <a:endParaRPr lang="en-AU"/>
        </a:p>
      </dgm:t>
    </dgm:pt>
    <dgm:pt modelId="{AEF59B63-A035-4A4D-8322-397E613E26B4}" type="pres">
      <dgm:prSet presAssocID="{0411DB95-12F5-47E8-BC0D-178AD3BE6324}" presName="Name0" presStyleCnt="0">
        <dgm:presLayoutVars>
          <dgm:dir/>
          <dgm:resizeHandles val="exact"/>
        </dgm:presLayoutVars>
      </dgm:prSet>
      <dgm:spPr/>
    </dgm:pt>
    <dgm:pt modelId="{8170725F-7405-41B7-8532-AAB63F818A6D}" type="pres">
      <dgm:prSet presAssocID="{17F24C03-518D-42D4-81E6-63E35D6D9967}" presName="compNode" presStyleCnt="0"/>
      <dgm:spPr/>
    </dgm:pt>
    <dgm:pt modelId="{E98AC2B7-C490-4B5B-B1D7-C5FC3B8A54BE}" type="pres">
      <dgm:prSet presAssocID="{17F24C03-518D-42D4-81E6-63E35D6D9967}"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iece of wood with a piece of wood in it&#10;&#10;AI-generated content may be incorrect.">
            <a:extLst>
              <a:ext uri="{FF2B5EF4-FFF2-40B4-BE49-F238E27FC236}">
                <a16:creationId xmlns:a16="http://schemas.microsoft.com/office/drawing/2014/main" id="{C24D245D-40D0-03FF-E17D-F441D2010730}"/>
              </a:ext>
            </a:extLst>
          </dgm14:cNvPr>
        </a:ext>
      </dgm:extLst>
    </dgm:pt>
    <dgm:pt modelId="{76B897FB-F508-48BF-A290-4C708B9D192B}" type="pres">
      <dgm:prSet presAssocID="{17F24C03-518D-42D4-81E6-63E35D6D9967}" presName="textRect" presStyleLbl="revTx" presStyleIdx="0" presStyleCnt="1" custScaleX="132294" custScaleY="94385">
        <dgm:presLayoutVars>
          <dgm:bulletEnabled val="1"/>
        </dgm:presLayoutVars>
      </dgm:prSet>
      <dgm:spPr/>
    </dgm:pt>
  </dgm:ptLst>
  <dgm:cxnLst>
    <dgm:cxn modelId="{C6C7E06A-1F5D-4D02-AAD4-C2CF78B69B6E}" type="presOf" srcId="{17F24C03-518D-42D4-81E6-63E35D6D9967}" destId="{76B897FB-F508-48BF-A290-4C708B9D192B}" srcOrd="0" destOrd="0" presId="urn:microsoft.com/office/officeart/2005/8/layout/pList1"/>
    <dgm:cxn modelId="{526C5C75-D327-488E-872A-48665AEC5528}" srcId="{0411DB95-12F5-47E8-BC0D-178AD3BE6324}" destId="{17F24C03-518D-42D4-81E6-63E35D6D9967}" srcOrd="0" destOrd="0" parTransId="{479F0856-EE8C-45ED-A8E1-3794A3F91E39}" sibTransId="{3FA7222A-8946-4B34-A6EB-43DE5F4CA9D4}"/>
    <dgm:cxn modelId="{69798087-0010-4208-ABE9-72642C675216}" type="presOf" srcId="{0411DB95-12F5-47E8-BC0D-178AD3BE6324}" destId="{AEF59B63-A035-4A4D-8322-397E613E26B4}" srcOrd="0" destOrd="0" presId="urn:microsoft.com/office/officeart/2005/8/layout/pList1"/>
    <dgm:cxn modelId="{5C771C1E-7C9E-4805-9D81-6F9EFE95E826}" type="presParOf" srcId="{AEF59B63-A035-4A4D-8322-397E613E26B4}" destId="{8170725F-7405-41B7-8532-AAB63F818A6D}" srcOrd="0" destOrd="0" presId="urn:microsoft.com/office/officeart/2005/8/layout/pList1"/>
    <dgm:cxn modelId="{BC504FAA-FFE3-45E6-99FB-8A3F317B1D37}" type="presParOf" srcId="{8170725F-7405-41B7-8532-AAB63F818A6D}" destId="{E98AC2B7-C490-4B5B-B1D7-C5FC3B8A54BE}" srcOrd="0" destOrd="0" presId="urn:microsoft.com/office/officeart/2005/8/layout/pList1"/>
    <dgm:cxn modelId="{2D61FDBD-897A-4004-B34F-635E5BA0B908}" type="presParOf" srcId="{8170725F-7405-41B7-8532-AAB63F818A6D}" destId="{76B897FB-F508-48BF-A290-4C708B9D192B}" srcOrd="1" destOrd="0" presId="urn:microsoft.com/office/officeart/2005/8/layout/p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CA822A0-9DE8-4BD1-8F91-A7B4F9768099}" type="doc">
      <dgm:prSet loTypeId="urn:microsoft.com/office/officeart/2005/8/layout/pList1" loCatId="list" qsTypeId="urn:microsoft.com/office/officeart/2005/8/quickstyle/simple1" qsCatId="simple" csTypeId="urn:microsoft.com/office/officeart/2005/8/colors/accent1_2" csCatId="accent1" phldr="1"/>
      <dgm:spPr/>
    </dgm:pt>
    <dgm:pt modelId="{E275D8C5-7DAC-414D-9AB5-0F7B0B44BB35}">
      <dgm:prSet phldrT="[Text]" custT="1"/>
      <dgm:spPr>
        <a:solidFill>
          <a:srgbClr val="002060"/>
        </a:solidFill>
      </dgm:spPr>
      <dgm:t>
        <a:bodyPr bIns="198000" anchor="ctr" anchorCtr="0"/>
        <a:lstStyle/>
        <a:p>
          <a:r>
            <a:rPr lang="en-AU" sz="2800" dirty="0">
              <a:solidFill>
                <a:schemeClr val="bg1"/>
              </a:solidFill>
            </a:rPr>
            <a:t>punch nail heads</a:t>
          </a:r>
        </a:p>
      </dgm:t>
    </dgm:pt>
    <dgm:pt modelId="{74E8EDFF-9A7F-4FA3-97F6-ABDAC579AB77}" type="parTrans" cxnId="{96A9EE12-696F-4F07-B0C3-123D32294233}">
      <dgm:prSet/>
      <dgm:spPr/>
      <dgm:t>
        <a:bodyPr/>
        <a:lstStyle/>
        <a:p>
          <a:endParaRPr lang="en-AU"/>
        </a:p>
      </dgm:t>
    </dgm:pt>
    <dgm:pt modelId="{0B76FB9E-237D-49B7-A945-8FD691E2128A}" type="sibTrans" cxnId="{96A9EE12-696F-4F07-B0C3-123D32294233}">
      <dgm:prSet/>
      <dgm:spPr/>
      <dgm:t>
        <a:bodyPr/>
        <a:lstStyle/>
        <a:p>
          <a:endParaRPr lang="en-AU"/>
        </a:p>
      </dgm:t>
    </dgm:pt>
    <dgm:pt modelId="{8126022C-A11F-44F4-88EC-763295100709}" type="pres">
      <dgm:prSet presAssocID="{2CA822A0-9DE8-4BD1-8F91-A7B4F9768099}" presName="Name0" presStyleCnt="0">
        <dgm:presLayoutVars>
          <dgm:dir/>
          <dgm:resizeHandles val="exact"/>
        </dgm:presLayoutVars>
      </dgm:prSet>
      <dgm:spPr/>
    </dgm:pt>
    <dgm:pt modelId="{A95DE02E-E588-4F87-84A9-43FB0E2CE209}" type="pres">
      <dgm:prSet presAssocID="{E275D8C5-7DAC-414D-9AB5-0F7B0B44BB35}" presName="compNode" presStyleCnt="0"/>
      <dgm:spPr/>
    </dgm:pt>
    <dgm:pt modelId="{42662B19-7429-4E85-9657-3768CD7785A4}" type="pres">
      <dgm:prSet presAssocID="{E275D8C5-7DAC-414D-9AB5-0F7B0B44BB35}"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hammer to drilling a piece of wood&#10;&#10;AI-generated content may be incorrect.">
            <a:extLst>
              <a:ext uri="{FF2B5EF4-FFF2-40B4-BE49-F238E27FC236}">
                <a16:creationId xmlns:a16="http://schemas.microsoft.com/office/drawing/2014/main" id="{14615EBD-8388-3524-B61B-227C5DF4A7DD}"/>
              </a:ext>
            </a:extLst>
          </dgm14:cNvPr>
        </a:ext>
      </dgm:extLst>
    </dgm:pt>
    <dgm:pt modelId="{98558FAA-A723-474C-A59A-7C5A9BB56FA9}" type="pres">
      <dgm:prSet presAssocID="{E275D8C5-7DAC-414D-9AB5-0F7B0B44BB35}" presName="textRect" presStyleLbl="revTx" presStyleIdx="0" presStyleCnt="1" custScaleX="133674" custScaleY="94514">
        <dgm:presLayoutVars>
          <dgm:bulletEnabled val="1"/>
        </dgm:presLayoutVars>
      </dgm:prSet>
      <dgm:spPr/>
    </dgm:pt>
  </dgm:ptLst>
  <dgm:cxnLst>
    <dgm:cxn modelId="{96A9EE12-696F-4F07-B0C3-123D32294233}" srcId="{2CA822A0-9DE8-4BD1-8F91-A7B4F9768099}" destId="{E275D8C5-7DAC-414D-9AB5-0F7B0B44BB35}" srcOrd="0" destOrd="0" parTransId="{74E8EDFF-9A7F-4FA3-97F6-ABDAC579AB77}" sibTransId="{0B76FB9E-237D-49B7-A945-8FD691E2128A}"/>
    <dgm:cxn modelId="{D85F092A-BC6F-496E-8EF7-BD1055EDBAB3}" type="presOf" srcId="{E275D8C5-7DAC-414D-9AB5-0F7B0B44BB35}" destId="{98558FAA-A723-474C-A59A-7C5A9BB56FA9}" srcOrd="0" destOrd="0" presId="urn:microsoft.com/office/officeart/2005/8/layout/pList1"/>
    <dgm:cxn modelId="{97F4BEAA-D8E4-4FFF-B60D-04E0A5D359B7}" type="presOf" srcId="{2CA822A0-9DE8-4BD1-8F91-A7B4F9768099}" destId="{8126022C-A11F-44F4-88EC-763295100709}" srcOrd="0" destOrd="0" presId="urn:microsoft.com/office/officeart/2005/8/layout/pList1"/>
    <dgm:cxn modelId="{A6DB58CC-26AD-43EC-BB02-4F7A9AFBE88A}" type="presParOf" srcId="{8126022C-A11F-44F4-88EC-763295100709}" destId="{A95DE02E-E588-4F87-84A9-43FB0E2CE209}" srcOrd="0" destOrd="0" presId="urn:microsoft.com/office/officeart/2005/8/layout/pList1"/>
    <dgm:cxn modelId="{9CABC905-CA90-403E-B612-90D9542D4B86}" type="presParOf" srcId="{A95DE02E-E588-4F87-84A9-43FB0E2CE209}" destId="{42662B19-7429-4E85-9657-3768CD7785A4}" srcOrd="0" destOrd="0" presId="urn:microsoft.com/office/officeart/2005/8/layout/pList1"/>
    <dgm:cxn modelId="{293CF24B-F251-4A54-BE0B-CA4AD210E2DE}" type="presParOf" srcId="{A95DE02E-E588-4F87-84A9-43FB0E2CE209}" destId="{98558FAA-A723-474C-A59A-7C5A9BB56FA9}" srcOrd="1" destOrd="0" presId="urn:microsoft.com/office/officeart/2005/8/layout/p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D390888-7783-4A6E-BB05-B5E654A6731D}" type="doc">
      <dgm:prSet loTypeId="urn:microsoft.com/office/officeart/2005/8/layout/pList1" loCatId="list" qsTypeId="urn:microsoft.com/office/officeart/2005/8/quickstyle/simple1" qsCatId="simple" csTypeId="urn:microsoft.com/office/officeart/2005/8/colors/accent1_2" csCatId="accent1" phldr="1"/>
      <dgm:spPr/>
    </dgm:pt>
    <dgm:pt modelId="{9B1211B6-0668-473B-9C16-ECA61DF2DDCC}">
      <dgm:prSet phldrT="[Text]" custT="1"/>
      <dgm:spPr>
        <a:solidFill>
          <a:srgbClr val="002060"/>
        </a:solidFill>
        <a:ln w="19050">
          <a:solidFill>
            <a:schemeClr val="lt1">
              <a:hueOff val="0"/>
              <a:satOff val="0"/>
              <a:lumOff val="0"/>
            </a:schemeClr>
          </a:solidFill>
        </a:ln>
      </dgm:spPr>
      <dgm:t>
        <a:bodyPr bIns="198000" anchor="ctr" anchorCtr="0"/>
        <a:lstStyle/>
        <a:p>
          <a:pPr>
            <a:spcAft>
              <a:spcPts val="0"/>
            </a:spcAft>
          </a:pPr>
          <a:r>
            <a:rPr lang="en-AU" sz="2800" dirty="0">
              <a:solidFill>
                <a:schemeClr val="bg1"/>
              </a:solidFill>
            </a:rPr>
            <a:t>tracing your design onto timber</a:t>
          </a:r>
        </a:p>
      </dgm:t>
    </dgm:pt>
    <dgm:pt modelId="{821CDC2E-5BC1-469E-AA3C-8BC0F23FA07A}" type="parTrans" cxnId="{EF98F438-0933-457A-B1EF-7C56E475299A}">
      <dgm:prSet/>
      <dgm:spPr/>
      <dgm:t>
        <a:bodyPr/>
        <a:lstStyle/>
        <a:p>
          <a:endParaRPr lang="en-AU"/>
        </a:p>
      </dgm:t>
    </dgm:pt>
    <dgm:pt modelId="{54429EA2-42A3-41EE-95EF-830C98DE3A4D}" type="sibTrans" cxnId="{EF98F438-0933-457A-B1EF-7C56E475299A}">
      <dgm:prSet/>
      <dgm:spPr/>
      <dgm:t>
        <a:bodyPr/>
        <a:lstStyle/>
        <a:p>
          <a:endParaRPr lang="en-AU"/>
        </a:p>
      </dgm:t>
    </dgm:pt>
    <dgm:pt modelId="{0F407517-4AF3-47A8-91E4-C480AEDC087B}" type="pres">
      <dgm:prSet presAssocID="{0D390888-7783-4A6E-BB05-B5E654A6731D}" presName="Name0" presStyleCnt="0">
        <dgm:presLayoutVars>
          <dgm:dir/>
          <dgm:resizeHandles val="exact"/>
        </dgm:presLayoutVars>
      </dgm:prSet>
      <dgm:spPr/>
    </dgm:pt>
    <dgm:pt modelId="{5F4F3C64-0225-45BF-9533-C8B4A379A40C}" type="pres">
      <dgm:prSet presAssocID="{9B1211B6-0668-473B-9C16-ECA61DF2DDCC}" presName="compNode" presStyleCnt="0"/>
      <dgm:spPr/>
    </dgm:pt>
    <dgm:pt modelId="{2C44DD4A-2D29-41D8-B460-3A70A4F1AEFF}" type="pres">
      <dgm:prSet presAssocID="{9B1211B6-0668-473B-9C16-ECA61DF2DDCC}" presName="pictRect" presStyleLbl="node1" presStyleIdx="0" presStyleCnt="1" custAng="108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0F479DC3-B204-4577-985E-3D465EEA78D8}" type="pres">
      <dgm:prSet presAssocID="{9B1211B6-0668-473B-9C16-ECA61DF2DDCC}" presName="textRect" presStyleLbl="revTx" presStyleIdx="0" presStyleCnt="1" custScaleX="137918">
        <dgm:presLayoutVars>
          <dgm:bulletEnabled val="1"/>
        </dgm:presLayoutVars>
      </dgm:prSet>
      <dgm:spPr/>
    </dgm:pt>
  </dgm:ptLst>
  <dgm:cxnLst>
    <dgm:cxn modelId="{EF98F438-0933-457A-B1EF-7C56E475299A}" srcId="{0D390888-7783-4A6E-BB05-B5E654A6731D}" destId="{9B1211B6-0668-473B-9C16-ECA61DF2DDCC}" srcOrd="0" destOrd="0" parTransId="{821CDC2E-5BC1-469E-AA3C-8BC0F23FA07A}" sibTransId="{54429EA2-42A3-41EE-95EF-830C98DE3A4D}"/>
    <dgm:cxn modelId="{A2F8DF3D-4B6E-4EF4-B3AC-C330D7BE41EF}" type="presOf" srcId="{9B1211B6-0668-473B-9C16-ECA61DF2DDCC}" destId="{0F479DC3-B204-4577-985E-3D465EEA78D8}" srcOrd="0" destOrd="0" presId="urn:microsoft.com/office/officeart/2005/8/layout/pList1"/>
    <dgm:cxn modelId="{0ABAD55B-36EC-478F-9662-72DE12CF1944}" type="presOf" srcId="{0D390888-7783-4A6E-BB05-B5E654A6731D}" destId="{0F407517-4AF3-47A8-91E4-C480AEDC087B}" srcOrd="0" destOrd="0" presId="urn:microsoft.com/office/officeart/2005/8/layout/pList1"/>
    <dgm:cxn modelId="{57F9D2D8-67EC-41F5-8D9A-9BCCA15897F2}" type="presParOf" srcId="{0F407517-4AF3-47A8-91E4-C480AEDC087B}" destId="{5F4F3C64-0225-45BF-9533-C8B4A379A40C}" srcOrd="0" destOrd="0" presId="urn:microsoft.com/office/officeart/2005/8/layout/pList1"/>
    <dgm:cxn modelId="{F234DA68-014C-409A-B3EE-08DFEEAEB9E3}" type="presParOf" srcId="{5F4F3C64-0225-45BF-9533-C8B4A379A40C}" destId="{2C44DD4A-2D29-41D8-B460-3A70A4F1AEFF}" srcOrd="0" destOrd="0" presId="urn:microsoft.com/office/officeart/2005/8/layout/pList1"/>
    <dgm:cxn modelId="{09B3CAAA-D13F-4B41-931D-72E6FDD604C5}" type="presParOf" srcId="{5F4F3C64-0225-45BF-9533-C8B4A379A40C}" destId="{0F479DC3-B204-4577-985E-3D465EEA78D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744C7DA-CE0C-4D8F-A46C-A2DBA88ABCCC}" type="doc">
      <dgm:prSet loTypeId="urn:microsoft.com/office/officeart/2005/8/layout/pList1" loCatId="list" qsTypeId="urn:microsoft.com/office/officeart/2005/8/quickstyle/simple1" qsCatId="simple" csTypeId="urn:microsoft.com/office/officeart/2005/8/colors/accent1_2" csCatId="accent1" phldr="1"/>
      <dgm:spPr/>
    </dgm:pt>
    <dgm:pt modelId="{D31F80FC-C27C-4035-9F48-AB46A32D5DA4}">
      <dgm:prSet phldrT="[Text]" custT="1"/>
      <dgm:spPr>
        <a:solidFill>
          <a:srgbClr val="002060"/>
        </a:solidFill>
        <a:ln w="19050">
          <a:solidFill>
            <a:schemeClr val="lt1">
              <a:hueOff val="0"/>
              <a:satOff val="0"/>
              <a:lumOff val="0"/>
            </a:schemeClr>
          </a:solidFill>
        </a:ln>
      </dgm:spPr>
      <dgm:t>
        <a:bodyPr bIns="198000" anchor="ctr" anchorCtr="0"/>
        <a:lstStyle/>
        <a:p>
          <a:pPr marL="0" lvl="0" indent="0" algn="ctr" defTabSz="1244600">
            <a:lnSpc>
              <a:spcPct val="90000"/>
            </a:lnSpc>
            <a:spcBef>
              <a:spcPct val="0"/>
            </a:spcBef>
            <a:spcAft>
              <a:spcPct val="35000"/>
            </a:spcAft>
            <a:buNone/>
          </a:pPr>
          <a:r>
            <a:rPr lang="en-AU" sz="2800" kern="1200" dirty="0">
              <a:solidFill>
                <a:srgbClr val="FFFFFF"/>
              </a:solidFill>
              <a:latin typeface="Arial" panose="020B0604020202020204"/>
              <a:ea typeface="+mn-ea"/>
              <a:cs typeface="+mn-cs"/>
            </a:rPr>
            <a:t>burn over the lines</a:t>
          </a:r>
        </a:p>
      </dgm:t>
    </dgm:pt>
    <dgm:pt modelId="{34B9FC8C-C251-4B5C-835D-2C3A299FE6FB}" type="parTrans" cxnId="{D3099E67-CB74-4A20-9515-9848FFD72709}">
      <dgm:prSet/>
      <dgm:spPr/>
      <dgm:t>
        <a:bodyPr/>
        <a:lstStyle/>
        <a:p>
          <a:endParaRPr lang="en-AU"/>
        </a:p>
      </dgm:t>
    </dgm:pt>
    <dgm:pt modelId="{D806BA96-4DB0-41B1-97E1-7D2D959DBE6F}" type="sibTrans" cxnId="{D3099E67-CB74-4A20-9515-9848FFD72709}">
      <dgm:prSet/>
      <dgm:spPr/>
      <dgm:t>
        <a:bodyPr/>
        <a:lstStyle/>
        <a:p>
          <a:endParaRPr lang="en-AU"/>
        </a:p>
      </dgm:t>
    </dgm:pt>
    <dgm:pt modelId="{23F204D7-AAA0-428A-BA33-17454DC86E56}" type="pres">
      <dgm:prSet presAssocID="{3744C7DA-CE0C-4D8F-A46C-A2DBA88ABCCC}" presName="Name0" presStyleCnt="0">
        <dgm:presLayoutVars>
          <dgm:dir/>
          <dgm:resizeHandles val="exact"/>
        </dgm:presLayoutVars>
      </dgm:prSet>
      <dgm:spPr/>
    </dgm:pt>
    <dgm:pt modelId="{1CCBC3D5-93D2-4A20-87FB-8E13003473C9}" type="pres">
      <dgm:prSet presAssocID="{D31F80FC-C27C-4035-9F48-AB46A32D5DA4}" presName="compNode" presStyleCnt="0"/>
      <dgm:spPr/>
    </dgm:pt>
    <dgm:pt modelId="{DB2AB02C-32F3-489D-B9E0-009E86A7EB75}" type="pres">
      <dgm:prSet presAssocID="{D31F80FC-C27C-4035-9F48-AB46A32D5DA4}" presName="pictRect" presStyleLbl="node1" presStyleIdx="0" presStyleCnt="1" custAng="108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7F8A2533-51E2-4331-BCED-D981F0053365}" type="pres">
      <dgm:prSet presAssocID="{D31F80FC-C27C-4035-9F48-AB46A32D5DA4}" presName="textRect" presStyleLbl="revTx" presStyleIdx="0" presStyleCnt="1" custScaleX="137782">
        <dgm:presLayoutVars>
          <dgm:bulletEnabled val="1"/>
        </dgm:presLayoutVars>
      </dgm:prSet>
      <dgm:spPr/>
    </dgm:pt>
  </dgm:ptLst>
  <dgm:cxnLst>
    <dgm:cxn modelId="{0DDAD72F-1FC9-48A1-9631-CEF4A9ACCEF5}" type="presOf" srcId="{D31F80FC-C27C-4035-9F48-AB46A32D5DA4}" destId="{7F8A2533-51E2-4331-BCED-D981F0053365}" srcOrd="0" destOrd="0" presId="urn:microsoft.com/office/officeart/2005/8/layout/pList1"/>
    <dgm:cxn modelId="{D3099E67-CB74-4A20-9515-9848FFD72709}" srcId="{3744C7DA-CE0C-4D8F-A46C-A2DBA88ABCCC}" destId="{D31F80FC-C27C-4035-9F48-AB46A32D5DA4}" srcOrd="0" destOrd="0" parTransId="{34B9FC8C-C251-4B5C-835D-2C3A299FE6FB}" sibTransId="{D806BA96-4DB0-41B1-97E1-7D2D959DBE6F}"/>
    <dgm:cxn modelId="{44B0F2E6-6D62-4D61-AC99-1AAF6EB8AD71}" type="presOf" srcId="{3744C7DA-CE0C-4D8F-A46C-A2DBA88ABCCC}" destId="{23F204D7-AAA0-428A-BA33-17454DC86E56}" srcOrd="0" destOrd="0" presId="urn:microsoft.com/office/officeart/2005/8/layout/pList1"/>
    <dgm:cxn modelId="{289193E2-B4A0-4A92-9E4A-2BCCAB2EB7FA}" type="presParOf" srcId="{23F204D7-AAA0-428A-BA33-17454DC86E56}" destId="{1CCBC3D5-93D2-4A20-87FB-8E13003473C9}" srcOrd="0" destOrd="0" presId="urn:microsoft.com/office/officeart/2005/8/layout/pList1"/>
    <dgm:cxn modelId="{94A134A5-A421-4E19-9BFB-8B16B5A5AF6B}" type="presParOf" srcId="{1CCBC3D5-93D2-4A20-87FB-8E13003473C9}" destId="{DB2AB02C-32F3-489D-B9E0-009E86A7EB75}" srcOrd="0" destOrd="0" presId="urn:microsoft.com/office/officeart/2005/8/layout/pList1"/>
    <dgm:cxn modelId="{7F8E5737-32FA-43B2-819E-72EF19750486}" type="presParOf" srcId="{1CCBC3D5-93D2-4A20-87FB-8E13003473C9}" destId="{7F8A2533-51E2-4331-BCED-D981F0053365}"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B06C27-2B74-4977-8464-55B9E7B06493}" type="doc">
      <dgm:prSet loTypeId="urn:microsoft.com/office/officeart/2005/8/layout/pList1" loCatId="list" qsTypeId="urn:microsoft.com/office/officeart/2005/8/quickstyle/simple1" qsCatId="simple" csTypeId="urn:microsoft.com/office/officeart/2005/8/colors/accent1_2" csCatId="accent1" phldr="1"/>
      <dgm:spPr/>
    </dgm:pt>
    <dgm:pt modelId="{4370A424-886A-4140-BB65-8279B4AD7ECE}">
      <dgm:prSet phldrT="[Text]" custT="1"/>
      <dgm:spPr>
        <a:solidFill>
          <a:srgbClr val="002060"/>
        </a:solidFill>
        <a:ln w="25400">
          <a:solidFill>
            <a:schemeClr val="lt1">
              <a:hueOff val="0"/>
              <a:satOff val="0"/>
              <a:lumOff val="0"/>
            </a:schemeClr>
          </a:solidFill>
        </a:ln>
      </dgm:spPr>
      <dgm:t>
        <a:bodyPr/>
        <a:lstStyle/>
        <a:p>
          <a:r>
            <a:rPr lang="en-AU" sz="3200" kern="1200" dirty="0">
              <a:solidFill>
                <a:srgbClr val="FFFFFF"/>
              </a:solidFill>
              <a:latin typeface="Arial" panose="020B0604020202020204"/>
              <a:ea typeface="+mn-ea"/>
              <a:cs typeface="+mn-cs"/>
            </a:rPr>
            <a:t>sawing timber</a:t>
          </a:r>
        </a:p>
      </dgm:t>
    </dgm:pt>
    <dgm:pt modelId="{7144973D-BB2D-4077-859F-F350B5E40393}" type="parTrans" cxnId="{77ECE224-536D-422B-B4E3-89BB89FCBF08}">
      <dgm:prSet/>
      <dgm:spPr/>
      <dgm:t>
        <a:bodyPr/>
        <a:lstStyle/>
        <a:p>
          <a:endParaRPr lang="en-AU"/>
        </a:p>
      </dgm:t>
    </dgm:pt>
    <dgm:pt modelId="{CB0A9B80-DECC-435E-AA6B-644E27862012}" type="sibTrans" cxnId="{77ECE224-536D-422B-B4E3-89BB89FCBF08}">
      <dgm:prSet/>
      <dgm:spPr/>
      <dgm:t>
        <a:bodyPr/>
        <a:lstStyle/>
        <a:p>
          <a:endParaRPr lang="en-AU"/>
        </a:p>
      </dgm:t>
    </dgm:pt>
    <dgm:pt modelId="{3C5B5CFF-0716-45E1-B87E-3CD66D1763DF}" type="pres">
      <dgm:prSet presAssocID="{A5B06C27-2B74-4977-8464-55B9E7B06493}" presName="Name0" presStyleCnt="0">
        <dgm:presLayoutVars>
          <dgm:dir/>
          <dgm:resizeHandles val="exact"/>
        </dgm:presLayoutVars>
      </dgm:prSet>
      <dgm:spPr/>
    </dgm:pt>
    <dgm:pt modelId="{EDB7F7E1-3FBF-43A2-9A51-0DEB8BC0DFD3}" type="pres">
      <dgm:prSet presAssocID="{4370A424-886A-4140-BB65-8279B4AD7ECE}" presName="compNode" presStyleCnt="0"/>
      <dgm:spPr/>
    </dgm:pt>
    <dgm:pt modelId="{20E3AD14-D165-4FF7-A56E-3F48E187901C}" type="pres">
      <dgm:prSet presAssocID="{4370A424-886A-4140-BB65-8279B4AD7ECE}"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saw cutting a piece of wood&#10;&#10;AI-generated content may be incorrect.">
            <a:extLst>
              <a:ext uri="{FF2B5EF4-FFF2-40B4-BE49-F238E27FC236}">
                <a16:creationId xmlns:a16="http://schemas.microsoft.com/office/drawing/2014/main" id="{045CD87E-8728-5AEB-415D-26D19A8BF66C}"/>
              </a:ext>
            </a:extLst>
          </dgm14:cNvPr>
        </a:ext>
      </dgm:extLst>
    </dgm:pt>
    <dgm:pt modelId="{628CE574-3F54-46FA-9490-3CAAB8A56722}" type="pres">
      <dgm:prSet presAssocID="{4370A424-886A-4140-BB65-8279B4AD7ECE}" presName="textRect" presStyleLbl="revTx" presStyleIdx="0" presStyleCnt="1" custScaleX="141615">
        <dgm:presLayoutVars>
          <dgm:bulletEnabled val="1"/>
        </dgm:presLayoutVars>
      </dgm:prSet>
      <dgm:spPr/>
    </dgm:pt>
  </dgm:ptLst>
  <dgm:cxnLst>
    <dgm:cxn modelId="{77ECE224-536D-422B-B4E3-89BB89FCBF08}" srcId="{A5B06C27-2B74-4977-8464-55B9E7B06493}" destId="{4370A424-886A-4140-BB65-8279B4AD7ECE}" srcOrd="0" destOrd="0" parTransId="{7144973D-BB2D-4077-859F-F350B5E40393}" sibTransId="{CB0A9B80-DECC-435E-AA6B-644E27862012}"/>
    <dgm:cxn modelId="{C3042437-23C6-4715-A488-ED32E27A83EC}" type="presOf" srcId="{A5B06C27-2B74-4977-8464-55B9E7B06493}" destId="{3C5B5CFF-0716-45E1-B87E-3CD66D1763DF}" srcOrd="0" destOrd="0" presId="urn:microsoft.com/office/officeart/2005/8/layout/pList1"/>
    <dgm:cxn modelId="{E5D88843-6269-4FE9-A512-6D228E667736}" type="presOf" srcId="{4370A424-886A-4140-BB65-8279B4AD7ECE}" destId="{628CE574-3F54-46FA-9490-3CAAB8A56722}" srcOrd="0" destOrd="0" presId="urn:microsoft.com/office/officeart/2005/8/layout/pList1"/>
    <dgm:cxn modelId="{4A97ED66-E443-4F25-B28D-8F7ECE35C0F2}" type="presParOf" srcId="{3C5B5CFF-0716-45E1-B87E-3CD66D1763DF}" destId="{EDB7F7E1-3FBF-43A2-9A51-0DEB8BC0DFD3}" srcOrd="0" destOrd="0" presId="urn:microsoft.com/office/officeart/2005/8/layout/pList1"/>
    <dgm:cxn modelId="{86042948-1372-45BD-8F17-A8154A8EF7DD}" type="presParOf" srcId="{EDB7F7E1-3FBF-43A2-9A51-0DEB8BC0DFD3}" destId="{20E3AD14-D165-4FF7-A56E-3F48E187901C}" srcOrd="0" destOrd="0" presId="urn:microsoft.com/office/officeart/2005/8/layout/pList1"/>
    <dgm:cxn modelId="{0B4EB1CC-FAE8-4C10-800E-18E2B17DC58A}" type="presParOf" srcId="{EDB7F7E1-3FBF-43A2-9A51-0DEB8BC0DFD3}" destId="{628CE574-3F54-46FA-9490-3CAAB8A56722}" srcOrd="1" destOrd="0" presId="urn:microsoft.com/office/officeart/2005/8/layout/p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612EF03-1946-4E69-9224-53E15D365A35}" type="doc">
      <dgm:prSet loTypeId="urn:microsoft.com/office/officeart/2005/8/layout/pList1" loCatId="list" qsTypeId="urn:microsoft.com/office/officeart/2005/8/quickstyle/simple1" qsCatId="simple" csTypeId="urn:microsoft.com/office/officeart/2005/8/colors/accent1_2" csCatId="accent1" phldr="1"/>
      <dgm:spPr/>
    </dgm:pt>
    <dgm:pt modelId="{99F6825D-A5FE-4AA4-AD6A-464CD51029B8}">
      <dgm:prSet phldrT="[Text]" custT="1"/>
      <dgm:spPr>
        <a:solidFill>
          <a:srgbClr val="002060"/>
        </a:solidFill>
        <a:ln w="19050">
          <a:solidFill>
            <a:schemeClr val="lt1">
              <a:hueOff val="0"/>
              <a:satOff val="0"/>
              <a:lumOff val="0"/>
            </a:schemeClr>
          </a:solidFill>
        </a:ln>
      </dgm:spPr>
      <dgm:t>
        <a:bodyPr bIns="198000" anchor="ctr" anchorCtr="0"/>
        <a:lstStyle/>
        <a:p>
          <a:pPr marL="0" lvl="0" indent="0" algn="ctr" defTabSz="1244600">
            <a:lnSpc>
              <a:spcPct val="90000"/>
            </a:lnSpc>
            <a:spcBef>
              <a:spcPct val="0"/>
            </a:spcBef>
            <a:spcAft>
              <a:spcPct val="35000"/>
            </a:spcAft>
            <a:buNone/>
          </a:pPr>
          <a:r>
            <a:rPr lang="en-AU" sz="2800" kern="1200" dirty="0">
              <a:solidFill>
                <a:srgbClr val="FFFFFF"/>
              </a:solidFill>
              <a:latin typeface="Arial" panose="020B0604020202020204"/>
              <a:ea typeface="+mn-ea"/>
              <a:cs typeface="+mn-cs"/>
            </a:rPr>
            <a:t>colour the image</a:t>
          </a:r>
        </a:p>
      </dgm:t>
    </dgm:pt>
    <dgm:pt modelId="{78A45E2E-9AC3-4353-835B-F976A03E5BE7}" type="parTrans" cxnId="{320B2669-6506-4130-B0E9-942C8D4102ED}">
      <dgm:prSet/>
      <dgm:spPr/>
      <dgm:t>
        <a:bodyPr/>
        <a:lstStyle/>
        <a:p>
          <a:endParaRPr lang="en-AU"/>
        </a:p>
      </dgm:t>
    </dgm:pt>
    <dgm:pt modelId="{9D7182D5-99B7-4C9A-9A69-163DAAC1D8FD}" type="sibTrans" cxnId="{320B2669-6506-4130-B0E9-942C8D4102ED}">
      <dgm:prSet/>
      <dgm:spPr/>
      <dgm:t>
        <a:bodyPr/>
        <a:lstStyle/>
        <a:p>
          <a:endParaRPr lang="en-AU"/>
        </a:p>
      </dgm:t>
    </dgm:pt>
    <dgm:pt modelId="{9AAC922D-7D1B-478C-B678-F09DA54DC97D}" type="pres">
      <dgm:prSet presAssocID="{F612EF03-1946-4E69-9224-53E15D365A35}" presName="Name0" presStyleCnt="0">
        <dgm:presLayoutVars>
          <dgm:dir/>
          <dgm:resizeHandles val="exact"/>
        </dgm:presLayoutVars>
      </dgm:prSet>
      <dgm:spPr/>
    </dgm:pt>
    <dgm:pt modelId="{4B848CA9-D276-4535-BBF2-B96E33571C79}" type="pres">
      <dgm:prSet presAssocID="{99F6825D-A5FE-4AA4-AD6A-464CD51029B8}" presName="compNode" presStyleCnt="0"/>
      <dgm:spPr/>
    </dgm:pt>
    <dgm:pt modelId="{D91FBCA1-BD9E-44B2-8141-C28E4AF0BB56}" type="pres">
      <dgm:prSet presAssocID="{99F6825D-A5FE-4AA4-AD6A-464CD51029B8}"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red telephone on a wood surface&#10;&#10;AI-generated content may be incorrect.">
            <a:extLst>
              <a:ext uri="{FF2B5EF4-FFF2-40B4-BE49-F238E27FC236}">
                <a16:creationId xmlns:a16="http://schemas.microsoft.com/office/drawing/2014/main" id="{7758D625-AB8A-3C72-B267-013CC06FCFDA}"/>
              </a:ext>
            </a:extLst>
          </dgm14:cNvPr>
        </a:ext>
      </dgm:extLst>
    </dgm:pt>
    <dgm:pt modelId="{81084AFE-0BFC-4BD8-B724-66009BEBDD84}" type="pres">
      <dgm:prSet presAssocID="{99F6825D-A5FE-4AA4-AD6A-464CD51029B8}" presName="textRect" presStyleLbl="revTx" presStyleIdx="0" presStyleCnt="1" custScaleX="131921" custLinFactNeighborX="4075" custLinFactNeighborY="-2175">
        <dgm:presLayoutVars>
          <dgm:bulletEnabled val="1"/>
        </dgm:presLayoutVars>
      </dgm:prSet>
      <dgm:spPr/>
    </dgm:pt>
  </dgm:ptLst>
  <dgm:cxnLst>
    <dgm:cxn modelId="{320B2669-6506-4130-B0E9-942C8D4102ED}" srcId="{F612EF03-1946-4E69-9224-53E15D365A35}" destId="{99F6825D-A5FE-4AA4-AD6A-464CD51029B8}" srcOrd="0" destOrd="0" parTransId="{78A45E2E-9AC3-4353-835B-F976A03E5BE7}" sibTransId="{9D7182D5-99B7-4C9A-9A69-163DAAC1D8FD}"/>
    <dgm:cxn modelId="{7283E64A-E371-4B5C-8797-4CED91C37481}" type="presOf" srcId="{99F6825D-A5FE-4AA4-AD6A-464CD51029B8}" destId="{81084AFE-0BFC-4BD8-B724-66009BEBDD84}" srcOrd="0" destOrd="0" presId="urn:microsoft.com/office/officeart/2005/8/layout/pList1"/>
    <dgm:cxn modelId="{FFEF3C4B-4597-49A7-9D41-6CECD7F703EC}" type="presOf" srcId="{F612EF03-1946-4E69-9224-53E15D365A35}" destId="{9AAC922D-7D1B-478C-B678-F09DA54DC97D}" srcOrd="0" destOrd="0" presId="urn:microsoft.com/office/officeart/2005/8/layout/pList1"/>
    <dgm:cxn modelId="{60832821-7554-46CA-B1B3-9F992C88A359}" type="presParOf" srcId="{9AAC922D-7D1B-478C-B678-F09DA54DC97D}" destId="{4B848CA9-D276-4535-BBF2-B96E33571C79}" srcOrd="0" destOrd="0" presId="urn:microsoft.com/office/officeart/2005/8/layout/pList1"/>
    <dgm:cxn modelId="{DD9F6F7B-EA94-4DE9-B483-549CA08B214A}" type="presParOf" srcId="{4B848CA9-D276-4535-BBF2-B96E33571C79}" destId="{D91FBCA1-BD9E-44B2-8141-C28E4AF0BB56}" srcOrd="0" destOrd="0" presId="urn:microsoft.com/office/officeart/2005/8/layout/pList1"/>
    <dgm:cxn modelId="{91A9AC90-5085-49EB-AC75-D26D151A40BD}" type="presParOf" srcId="{4B848CA9-D276-4535-BBF2-B96E33571C79}" destId="{81084AFE-0BFC-4BD8-B724-66009BEBDD84}" srcOrd="1" destOrd="0" presId="urn:microsoft.com/office/officeart/2005/8/layout/p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D1AFF02-53BB-468E-BE19-B13F7BB403E0}" type="doc">
      <dgm:prSet loTypeId="urn:microsoft.com/office/officeart/2005/8/layout/pList1" loCatId="list" qsTypeId="urn:microsoft.com/office/officeart/2005/8/quickstyle/simple1" qsCatId="simple" csTypeId="urn:microsoft.com/office/officeart/2005/8/colors/accent1_2" csCatId="accent1" phldr="1"/>
      <dgm:spPr/>
    </dgm:pt>
    <dgm:pt modelId="{F79B7991-6F0E-42BF-BA0E-06DD4EAA2F2B}">
      <dgm:prSet phldrT="[Text]" custT="1"/>
      <dgm:spPr>
        <a:solidFill>
          <a:schemeClr val="accent1"/>
        </a:solidFill>
        <a:ln w="19050">
          <a:solidFill>
            <a:schemeClr val="lt1">
              <a:hueOff val="0"/>
              <a:satOff val="0"/>
              <a:lumOff val="0"/>
            </a:schemeClr>
          </a:solidFill>
        </a:ln>
      </dgm:spPr>
      <dgm:t>
        <a:bodyPr bIns="198000" anchor="ctr" anchorCtr="0"/>
        <a:lstStyle/>
        <a:p>
          <a:r>
            <a:rPr lang="en-AU" sz="2800" dirty="0">
              <a:solidFill>
                <a:schemeClr val="bg1"/>
              </a:solidFill>
            </a:rPr>
            <a:t>laser engraved image</a:t>
          </a:r>
        </a:p>
      </dgm:t>
    </dgm:pt>
    <dgm:pt modelId="{4229C7CE-4AEA-4359-B948-F85D818B11C4}" type="parTrans" cxnId="{8FA04E8C-0169-40BF-9CCE-669871472B61}">
      <dgm:prSet/>
      <dgm:spPr/>
      <dgm:t>
        <a:bodyPr/>
        <a:lstStyle/>
        <a:p>
          <a:endParaRPr lang="en-AU"/>
        </a:p>
      </dgm:t>
    </dgm:pt>
    <dgm:pt modelId="{F0C5CCBD-6496-49DB-862E-8342330D721D}" type="sibTrans" cxnId="{8FA04E8C-0169-40BF-9CCE-669871472B61}">
      <dgm:prSet/>
      <dgm:spPr/>
      <dgm:t>
        <a:bodyPr/>
        <a:lstStyle/>
        <a:p>
          <a:endParaRPr lang="en-AU"/>
        </a:p>
      </dgm:t>
    </dgm:pt>
    <dgm:pt modelId="{8F8E8972-EC59-4B50-8CE3-18ABD32A32AB}" type="pres">
      <dgm:prSet presAssocID="{0D1AFF02-53BB-468E-BE19-B13F7BB403E0}" presName="Name0" presStyleCnt="0">
        <dgm:presLayoutVars>
          <dgm:dir/>
          <dgm:resizeHandles val="exact"/>
        </dgm:presLayoutVars>
      </dgm:prSet>
      <dgm:spPr/>
    </dgm:pt>
    <dgm:pt modelId="{049379D7-EF46-4F19-9F4A-2DAC496FD399}" type="pres">
      <dgm:prSet presAssocID="{F79B7991-6F0E-42BF-BA0E-06DD4EAA2F2B}" presName="compNode" presStyleCnt="0"/>
      <dgm:spPr/>
    </dgm:pt>
    <dgm:pt modelId="{8B5ADED0-2CB6-4AB0-8576-ABD1460A759B}" type="pres">
      <dgm:prSet presAssocID="{F79B7991-6F0E-42BF-BA0E-06DD4EAA2F2B}" presName="pictRect" presStyleLbl="node1" presStyleIdx="0" presStyleCnt="1" custLinFactNeighborY="-74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408547E6-3840-4290-967B-81970F93989E}" type="pres">
      <dgm:prSet presAssocID="{F79B7991-6F0E-42BF-BA0E-06DD4EAA2F2B}" presName="textRect" presStyleLbl="revTx" presStyleIdx="0" presStyleCnt="1" custScaleX="141615" custLinFactNeighborY="1000">
        <dgm:presLayoutVars>
          <dgm:bulletEnabled val="1"/>
        </dgm:presLayoutVars>
      </dgm:prSet>
      <dgm:spPr/>
    </dgm:pt>
  </dgm:ptLst>
  <dgm:cxnLst>
    <dgm:cxn modelId="{15E80A4F-27C4-4611-BAF2-3FCAAA9ED02F}" type="presOf" srcId="{0D1AFF02-53BB-468E-BE19-B13F7BB403E0}" destId="{8F8E8972-EC59-4B50-8CE3-18ABD32A32AB}" srcOrd="0" destOrd="0" presId="urn:microsoft.com/office/officeart/2005/8/layout/pList1"/>
    <dgm:cxn modelId="{8FA04E8C-0169-40BF-9CCE-669871472B61}" srcId="{0D1AFF02-53BB-468E-BE19-B13F7BB403E0}" destId="{F79B7991-6F0E-42BF-BA0E-06DD4EAA2F2B}" srcOrd="0" destOrd="0" parTransId="{4229C7CE-4AEA-4359-B948-F85D818B11C4}" sibTransId="{F0C5CCBD-6496-49DB-862E-8342330D721D}"/>
    <dgm:cxn modelId="{E5D610F6-F0BC-47C4-97AB-61B23CB31091}" type="presOf" srcId="{F79B7991-6F0E-42BF-BA0E-06DD4EAA2F2B}" destId="{408547E6-3840-4290-967B-81970F93989E}" srcOrd="0" destOrd="0" presId="urn:microsoft.com/office/officeart/2005/8/layout/pList1"/>
    <dgm:cxn modelId="{E112A6F4-62BB-4555-8C98-6CF2318BFC7A}" type="presParOf" srcId="{8F8E8972-EC59-4B50-8CE3-18ABD32A32AB}" destId="{049379D7-EF46-4F19-9F4A-2DAC496FD399}" srcOrd="0" destOrd="0" presId="urn:microsoft.com/office/officeart/2005/8/layout/pList1"/>
    <dgm:cxn modelId="{D96FA4F9-F4E9-45C1-AF70-7F4924DC914A}" type="presParOf" srcId="{049379D7-EF46-4F19-9F4A-2DAC496FD399}" destId="{8B5ADED0-2CB6-4AB0-8576-ABD1460A759B}" srcOrd="0" destOrd="0" presId="urn:microsoft.com/office/officeart/2005/8/layout/pList1"/>
    <dgm:cxn modelId="{7C0FD7C9-932A-4A51-8EAD-559BC30AA896}" type="presParOf" srcId="{049379D7-EF46-4F19-9F4A-2DAC496FD399}" destId="{408547E6-3840-4290-967B-81970F93989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0AAEC4E-A786-4DA9-891A-7912474DB276}" type="doc">
      <dgm:prSet loTypeId="urn:microsoft.com/office/officeart/2005/8/layout/pList1" loCatId="list" qsTypeId="urn:microsoft.com/office/officeart/2005/8/quickstyle/simple1" qsCatId="simple" csTypeId="urn:microsoft.com/office/officeart/2005/8/colors/accent1_2" csCatId="accent1" phldr="1"/>
      <dgm:spPr/>
    </dgm:pt>
    <dgm:pt modelId="{08308841-3073-4A9C-9C80-70844E743580}">
      <dgm:prSet phldrT="[Text]" custT="1"/>
      <dgm:spPr>
        <a:solidFill>
          <a:schemeClr val="accent1"/>
        </a:solidFill>
      </dgm:spPr>
      <dgm:t>
        <a:bodyPr bIns="198000" anchor="ctr" anchorCtr="0"/>
        <a:lstStyle/>
        <a:p>
          <a:r>
            <a:rPr lang="en-AU" sz="2800" dirty="0">
              <a:solidFill>
                <a:schemeClr val="bg1"/>
              </a:solidFill>
            </a:rPr>
            <a:t>image in drawing program</a:t>
          </a:r>
        </a:p>
      </dgm:t>
    </dgm:pt>
    <dgm:pt modelId="{AE457FBD-159D-45FF-9B92-89758F43EB0D}" type="parTrans" cxnId="{EC618689-BEBB-40A4-8E17-53DCBD4FBC90}">
      <dgm:prSet/>
      <dgm:spPr/>
      <dgm:t>
        <a:bodyPr/>
        <a:lstStyle/>
        <a:p>
          <a:endParaRPr lang="en-AU"/>
        </a:p>
      </dgm:t>
    </dgm:pt>
    <dgm:pt modelId="{6AD54851-BD23-4418-A7FE-C6C96D6D3A86}" type="sibTrans" cxnId="{EC618689-BEBB-40A4-8E17-53DCBD4FBC90}">
      <dgm:prSet/>
      <dgm:spPr/>
      <dgm:t>
        <a:bodyPr/>
        <a:lstStyle/>
        <a:p>
          <a:endParaRPr lang="en-AU"/>
        </a:p>
      </dgm:t>
    </dgm:pt>
    <dgm:pt modelId="{7B2D0237-E644-426E-8C51-5AEC38B0C4BC}" type="pres">
      <dgm:prSet presAssocID="{10AAEC4E-A786-4DA9-891A-7912474DB276}" presName="Name0" presStyleCnt="0">
        <dgm:presLayoutVars>
          <dgm:dir/>
          <dgm:resizeHandles val="exact"/>
        </dgm:presLayoutVars>
      </dgm:prSet>
      <dgm:spPr/>
    </dgm:pt>
    <dgm:pt modelId="{4527A07B-C788-4E76-ABFD-8DCEE020289E}" type="pres">
      <dgm:prSet presAssocID="{08308841-3073-4A9C-9C80-70844E743580}" presName="compNode" presStyleCnt="0"/>
      <dgm:spPr/>
    </dgm:pt>
    <dgm:pt modelId="{8BCD6A7F-28AE-4248-BF24-387AAD8C6F33}" type="pres">
      <dgm:prSet presAssocID="{08308841-3073-4A9C-9C80-70844E743580}" presName="pictRect" presStyleLbl="node1" presStyleIdx="0" presStyleCnt="1"/>
      <dgm:spPr>
        <a:blipFill>
          <a:blip xmlns:r="http://schemas.openxmlformats.org/officeDocument/2006/relationships" r:embed="rId1"/>
          <a:srcRect/>
          <a:stretch>
            <a:fillRect t="-3000" b="-3000"/>
          </a:stretch>
        </a:blipFill>
      </dgm:spPr>
    </dgm:pt>
    <dgm:pt modelId="{B09914DD-4124-47F8-A047-06CB9C66A010}" type="pres">
      <dgm:prSet presAssocID="{08308841-3073-4A9C-9C80-70844E743580}" presName="textRect" presStyleLbl="revTx" presStyleIdx="0" presStyleCnt="1" custScaleX="144204">
        <dgm:presLayoutVars>
          <dgm:bulletEnabled val="1"/>
        </dgm:presLayoutVars>
      </dgm:prSet>
      <dgm:spPr/>
    </dgm:pt>
  </dgm:ptLst>
  <dgm:cxnLst>
    <dgm:cxn modelId="{5D34BB64-2011-415C-975C-60F5A4651343}" type="presOf" srcId="{08308841-3073-4A9C-9C80-70844E743580}" destId="{B09914DD-4124-47F8-A047-06CB9C66A010}" srcOrd="0" destOrd="0" presId="urn:microsoft.com/office/officeart/2005/8/layout/pList1"/>
    <dgm:cxn modelId="{EC618689-BEBB-40A4-8E17-53DCBD4FBC90}" srcId="{10AAEC4E-A786-4DA9-891A-7912474DB276}" destId="{08308841-3073-4A9C-9C80-70844E743580}" srcOrd="0" destOrd="0" parTransId="{AE457FBD-159D-45FF-9B92-89758F43EB0D}" sibTransId="{6AD54851-BD23-4418-A7FE-C6C96D6D3A86}"/>
    <dgm:cxn modelId="{6B394BD2-01F5-42F4-A44C-1CE7B5610661}" type="presOf" srcId="{10AAEC4E-A786-4DA9-891A-7912474DB276}" destId="{7B2D0237-E644-426E-8C51-5AEC38B0C4BC}" srcOrd="0" destOrd="0" presId="urn:microsoft.com/office/officeart/2005/8/layout/pList1"/>
    <dgm:cxn modelId="{9786ECE8-2F0A-4B8D-9B9A-8A804B4F1C2A}" type="presParOf" srcId="{7B2D0237-E644-426E-8C51-5AEC38B0C4BC}" destId="{4527A07B-C788-4E76-ABFD-8DCEE020289E}" srcOrd="0" destOrd="0" presId="urn:microsoft.com/office/officeart/2005/8/layout/pList1"/>
    <dgm:cxn modelId="{BA3178B0-7CF1-4C01-8E2C-A70B73F9A99C}" type="presParOf" srcId="{4527A07B-C788-4E76-ABFD-8DCEE020289E}" destId="{8BCD6A7F-28AE-4248-BF24-387AAD8C6F33}" srcOrd="0" destOrd="0" presId="urn:microsoft.com/office/officeart/2005/8/layout/pList1"/>
    <dgm:cxn modelId="{E5861146-B984-4F53-96C2-6F67D640281C}" type="presParOf" srcId="{4527A07B-C788-4E76-ABFD-8DCEE020289E}" destId="{B09914DD-4124-47F8-A047-06CB9C66A010}"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8150167-70CB-4633-8A7B-ABC76C2106D8}" type="doc">
      <dgm:prSet loTypeId="urn:microsoft.com/office/officeart/2005/8/layout/pList1" loCatId="list" qsTypeId="urn:microsoft.com/office/officeart/2005/8/quickstyle/simple1" qsCatId="simple" csTypeId="urn:microsoft.com/office/officeart/2005/8/colors/accent1_2" csCatId="accent1" phldr="1"/>
      <dgm:spPr/>
    </dgm:pt>
    <dgm:pt modelId="{4F69A0A3-8272-4577-9CE8-75BF27640167}">
      <dgm:prSet phldrT="[Text]" custT="1"/>
      <dgm:spPr>
        <a:solidFill>
          <a:srgbClr val="002060"/>
        </a:solidFill>
      </dgm:spPr>
      <dgm:t>
        <a:bodyPr bIns="198000" anchor="ctr" anchorCtr="0"/>
        <a:lstStyle/>
        <a:p>
          <a:r>
            <a:rPr lang="en-AU" sz="2800" dirty="0">
              <a:solidFill>
                <a:schemeClr val="bg1"/>
              </a:solidFill>
            </a:rPr>
            <a:t>remove pencil marks with eraser</a:t>
          </a:r>
        </a:p>
      </dgm:t>
    </dgm:pt>
    <dgm:pt modelId="{DFB816CF-D2EF-4B06-B03E-1AC9D0A3D378}" type="parTrans" cxnId="{D4B78D74-C5A5-4324-B76F-0E23420CD4CD}">
      <dgm:prSet/>
      <dgm:spPr/>
      <dgm:t>
        <a:bodyPr/>
        <a:lstStyle/>
        <a:p>
          <a:endParaRPr lang="en-AU"/>
        </a:p>
      </dgm:t>
    </dgm:pt>
    <dgm:pt modelId="{0F5D0F2F-01CB-4CAB-AE47-EDCE9DCD1ABA}" type="sibTrans" cxnId="{D4B78D74-C5A5-4324-B76F-0E23420CD4CD}">
      <dgm:prSet/>
      <dgm:spPr/>
      <dgm:t>
        <a:bodyPr/>
        <a:lstStyle/>
        <a:p>
          <a:endParaRPr lang="en-AU"/>
        </a:p>
      </dgm:t>
    </dgm:pt>
    <dgm:pt modelId="{FA2B4116-5119-4A90-9A29-26E5A28AED74}" type="pres">
      <dgm:prSet presAssocID="{F8150167-70CB-4633-8A7B-ABC76C2106D8}" presName="Name0" presStyleCnt="0">
        <dgm:presLayoutVars>
          <dgm:dir/>
          <dgm:resizeHandles val="exact"/>
        </dgm:presLayoutVars>
      </dgm:prSet>
      <dgm:spPr/>
    </dgm:pt>
    <dgm:pt modelId="{19B4DBFC-B534-4A66-9217-B8FAA2F57D42}" type="pres">
      <dgm:prSet presAssocID="{4F69A0A3-8272-4577-9CE8-75BF27640167}" presName="compNode" presStyleCnt="0"/>
      <dgm:spPr/>
    </dgm:pt>
    <dgm:pt modelId="{6BA1C28D-3D6E-40EB-82DF-E5CA30BA9A8D}" type="pres">
      <dgm:prSet presAssocID="{4F69A0A3-8272-4577-9CE8-75BF27640167}"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s hand sanding a piece of wood&#10;&#10;AI-generated content may be incorrect.">
            <a:extLst>
              <a:ext uri="{FF2B5EF4-FFF2-40B4-BE49-F238E27FC236}">
                <a16:creationId xmlns:a16="http://schemas.microsoft.com/office/drawing/2014/main" id="{586FEC15-0783-8C14-87EF-052EB3E1DB4C}"/>
              </a:ext>
            </a:extLst>
          </dgm14:cNvPr>
        </a:ext>
      </dgm:extLst>
    </dgm:pt>
    <dgm:pt modelId="{BBF590CF-874D-4E36-9D0A-4C2941F78BCB}" type="pres">
      <dgm:prSet presAssocID="{4F69A0A3-8272-4577-9CE8-75BF27640167}" presName="textRect" presStyleLbl="revTx" presStyleIdx="0" presStyleCnt="1" custScaleX="133967" custScaleY="94385">
        <dgm:presLayoutVars>
          <dgm:bulletEnabled val="1"/>
        </dgm:presLayoutVars>
      </dgm:prSet>
      <dgm:spPr/>
    </dgm:pt>
  </dgm:ptLst>
  <dgm:cxnLst>
    <dgm:cxn modelId="{D4B78D74-C5A5-4324-B76F-0E23420CD4CD}" srcId="{F8150167-70CB-4633-8A7B-ABC76C2106D8}" destId="{4F69A0A3-8272-4577-9CE8-75BF27640167}" srcOrd="0" destOrd="0" parTransId="{DFB816CF-D2EF-4B06-B03E-1AC9D0A3D378}" sibTransId="{0F5D0F2F-01CB-4CAB-AE47-EDCE9DCD1ABA}"/>
    <dgm:cxn modelId="{7C3F6CBA-FCC4-4686-89E9-BA9F26091213}" type="presOf" srcId="{F8150167-70CB-4633-8A7B-ABC76C2106D8}" destId="{FA2B4116-5119-4A90-9A29-26E5A28AED74}" srcOrd="0" destOrd="0" presId="urn:microsoft.com/office/officeart/2005/8/layout/pList1"/>
    <dgm:cxn modelId="{852535FE-07A1-430B-975F-1DFC4B584AB9}" type="presOf" srcId="{4F69A0A3-8272-4577-9CE8-75BF27640167}" destId="{BBF590CF-874D-4E36-9D0A-4C2941F78BCB}" srcOrd="0" destOrd="0" presId="urn:microsoft.com/office/officeart/2005/8/layout/pList1"/>
    <dgm:cxn modelId="{85B3BF2E-5FEC-4C2F-B39D-DD3FE04BDDD3}" type="presParOf" srcId="{FA2B4116-5119-4A90-9A29-26E5A28AED74}" destId="{19B4DBFC-B534-4A66-9217-B8FAA2F57D42}" srcOrd="0" destOrd="0" presId="urn:microsoft.com/office/officeart/2005/8/layout/pList1"/>
    <dgm:cxn modelId="{46BDD7CF-D555-476B-B92D-CDD56DF6A31B}" type="presParOf" srcId="{19B4DBFC-B534-4A66-9217-B8FAA2F57D42}" destId="{6BA1C28D-3D6E-40EB-82DF-E5CA30BA9A8D}" srcOrd="0" destOrd="0" presId="urn:microsoft.com/office/officeart/2005/8/layout/pList1"/>
    <dgm:cxn modelId="{E875BBAC-D841-49AD-A376-44AD11CB5286}" type="presParOf" srcId="{19B4DBFC-B534-4A66-9217-B8FAA2F57D42}" destId="{BBF590CF-874D-4E36-9D0A-4C2941F78BC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B2BD7B7-0A39-4BFD-98F2-0545620A4631}" type="doc">
      <dgm:prSet loTypeId="urn:microsoft.com/office/officeart/2005/8/layout/pList1" loCatId="list" qsTypeId="urn:microsoft.com/office/officeart/2005/8/quickstyle/simple1" qsCatId="simple" csTypeId="urn:microsoft.com/office/officeart/2005/8/colors/accent1_2" csCatId="accent1" phldr="1"/>
      <dgm:spPr/>
    </dgm:pt>
    <dgm:pt modelId="{28BB6163-8510-4C9F-823E-78361B606B20}">
      <dgm:prSet phldrT="[Text]" custT="1"/>
      <dgm:spPr>
        <a:solidFill>
          <a:srgbClr val="002060"/>
        </a:solidFill>
      </dgm:spPr>
      <dgm:t>
        <a:bodyPr bIns="198000" anchor="ctr" anchorCtr="0"/>
        <a:lstStyle/>
        <a:p>
          <a:r>
            <a:rPr lang="en-AU" sz="2800" dirty="0">
              <a:solidFill>
                <a:schemeClr val="bg1"/>
              </a:solidFill>
            </a:rPr>
            <a:t>sand with the grain</a:t>
          </a:r>
        </a:p>
      </dgm:t>
    </dgm:pt>
    <dgm:pt modelId="{759417B7-31EA-4C9A-AC39-F49149A894A0}" type="parTrans" cxnId="{DF78A056-E232-4813-926D-5F88B34A0CBF}">
      <dgm:prSet/>
      <dgm:spPr/>
      <dgm:t>
        <a:bodyPr/>
        <a:lstStyle/>
        <a:p>
          <a:endParaRPr lang="en-AU"/>
        </a:p>
      </dgm:t>
    </dgm:pt>
    <dgm:pt modelId="{234516BA-0F05-4966-90B9-5387E417CD43}" type="sibTrans" cxnId="{DF78A056-E232-4813-926D-5F88B34A0CBF}">
      <dgm:prSet/>
      <dgm:spPr/>
      <dgm:t>
        <a:bodyPr/>
        <a:lstStyle/>
        <a:p>
          <a:endParaRPr lang="en-AU"/>
        </a:p>
      </dgm:t>
    </dgm:pt>
    <dgm:pt modelId="{E7B64193-B5AB-406D-8B83-BF4DE6F7FC0D}" type="pres">
      <dgm:prSet presAssocID="{5B2BD7B7-0A39-4BFD-98F2-0545620A4631}" presName="Name0" presStyleCnt="0">
        <dgm:presLayoutVars>
          <dgm:dir/>
          <dgm:resizeHandles val="exact"/>
        </dgm:presLayoutVars>
      </dgm:prSet>
      <dgm:spPr/>
    </dgm:pt>
    <dgm:pt modelId="{CBCD6B9C-59B8-4625-A11E-8D78FC055510}" type="pres">
      <dgm:prSet presAssocID="{28BB6163-8510-4C9F-823E-78361B606B20}" presName="compNode" presStyleCnt="0"/>
      <dgm:spPr/>
    </dgm:pt>
    <dgm:pt modelId="{B1CAF0D0-9F05-42E2-9DCA-F5B2C1877098}" type="pres">
      <dgm:prSet presAssocID="{28BB6163-8510-4C9F-823E-78361B606B20}"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sanding block to sand a piece of wood&#10;&#10;AI-generated content may be incorrect.">
            <a:extLst>
              <a:ext uri="{FF2B5EF4-FFF2-40B4-BE49-F238E27FC236}">
                <a16:creationId xmlns:a16="http://schemas.microsoft.com/office/drawing/2014/main" id="{FCF25F4D-E54D-DC33-0AF2-8A0CFF6F1814}"/>
              </a:ext>
            </a:extLst>
          </dgm14:cNvPr>
        </a:ext>
      </dgm:extLst>
    </dgm:pt>
    <dgm:pt modelId="{A6F2058F-34BE-4B1B-8FF6-CE05F5680606}" type="pres">
      <dgm:prSet presAssocID="{28BB6163-8510-4C9F-823E-78361B606B20}" presName="textRect" presStyleLbl="revTx" presStyleIdx="0" presStyleCnt="1" custScaleX="134977" custScaleY="94385">
        <dgm:presLayoutVars>
          <dgm:bulletEnabled val="1"/>
        </dgm:presLayoutVars>
      </dgm:prSet>
      <dgm:spPr/>
    </dgm:pt>
  </dgm:ptLst>
  <dgm:cxnLst>
    <dgm:cxn modelId="{42F8A028-6C36-44E7-8635-B67BCA626426}" type="presOf" srcId="{28BB6163-8510-4C9F-823E-78361B606B20}" destId="{A6F2058F-34BE-4B1B-8FF6-CE05F5680606}" srcOrd="0" destOrd="0" presId="urn:microsoft.com/office/officeart/2005/8/layout/pList1"/>
    <dgm:cxn modelId="{DF78A056-E232-4813-926D-5F88B34A0CBF}" srcId="{5B2BD7B7-0A39-4BFD-98F2-0545620A4631}" destId="{28BB6163-8510-4C9F-823E-78361B606B20}" srcOrd="0" destOrd="0" parTransId="{759417B7-31EA-4C9A-AC39-F49149A894A0}" sibTransId="{234516BA-0F05-4966-90B9-5387E417CD43}"/>
    <dgm:cxn modelId="{88B535E9-3F59-4DDE-856D-63333C2EFBD9}" type="presOf" srcId="{5B2BD7B7-0A39-4BFD-98F2-0545620A4631}" destId="{E7B64193-B5AB-406D-8B83-BF4DE6F7FC0D}" srcOrd="0" destOrd="0" presId="urn:microsoft.com/office/officeart/2005/8/layout/pList1"/>
    <dgm:cxn modelId="{EA14C763-0EAD-466A-823C-DE0FB9EEB4E1}" type="presParOf" srcId="{E7B64193-B5AB-406D-8B83-BF4DE6F7FC0D}" destId="{CBCD6B9C-59B8-4625-A11E-8D78FC055510}" srcOrd="0" destOrd="0" presId="urn:microsoft.com/office/officeart/2005/8/layout/pList1"/>
    <dgm:cxn modelId="{3F91A052-577B-489D-BE56-49A8237D2D59}" type="presParOf" srcId="{CBCD6B9C-59B8-4625-A11E-8D78FC055510}" destId="{B1CAF0D0-9F05-42E2-9DCA-F5B2C1877098}" srcOrd="0" destOrd="0" presId="urn:microsoft.com/office/officeart/2005/8/layout/pList1"/>
    <dgm:cxn modelId="{E3223ABC-E1D1-4193-AFEF-EEB7BE9EEADF}" type="presParOf" srcId="{CBCD6B9C-59B8-4625-A11E-8D78FC055510}" destId="{A6F2058F-34BE-4B1B-8FF6-CE05F5680606}"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AFAD7F8-B78E-4164-A2A0-B18B0B43A9EE}" type="doc">
      <dgm:prSet loTypeId="urn:microsoft.com/office/officeart/2005/8/layout/pList1" loCatId="list" qsTypeId="urn:microsoft.com/office/officeart/2005/8/quickstyle/simple1" qsCatId="simple" csTypeId="urn:microsoft.com/office/officeart/2005/8/colors/accent1_2" csCatId="accent1" phldr="1"/>
      <dgm:spPr/>
    </dgm:pt>
    <dgm:pt modelId="{CBBD7FD4-7BB3-4FF1-B84A-679068F8F865}">
      <dgm:prSet phldrT="[Text]" custT="1"/>
      <dgm:spPr>
        <a:solidFill>
          <a:srgbClr val="002060"/>
        </a:solidFill>
      </dgm:spPr>
      <dgm:t>
        <a:bodyPr bIns="198000" anchor="ctr" anchorCtr="0"/>
        <a:lstStyle/>
        <a:p>
          <a:r>
            <a:rPr lang="en-AU" sz="2800" dirty="0">
              <a:solidFill>
                <a:schemeClr val="bg1"/>
              </a:solidFill>
            </a:rPr>
            <a:t>stopping nail holes with putty</a:t>
          </a:r>
        </a:p>
      </dgm:t>
    </dgm:pt>
    <dgm:pt modelId="{13078FE0-293A-42F9-BA91-6EAB86DD5BAE}" type="parTrans" cxnId="{C69DF665-C55B-4589-9016-72024DEFEC8A}">
      <dgm:prSet/>
      <dgm:spPr/>
      <dgm:t>
        <a:bodyPr/>
        <a:lstStyle/>
        <a:p>
          <a:endParaRPr lang="en-AU"/>
        </a:p>
      </dgm:t>
    </dgm:pt>
    <dgm:pt modelId="{A972FB84-CD1C-4120-B7E4-A52D291151FB}" type="sibTrans" cxnId="{C69DF665-C55B-4589-9016-72024DEFEC8A}">
      <dgm:prSet/>
      <dgm:spPr/>
      <dgm:t>
        <a:bodyPr/>
        <a:lstStyle/>
        <a:p>
          <a:endParaRPr lang="en-AU"/>
        </a:p>
      </dgm:t>
    </dgm:pt>
    <dgm:pt modelId="{4EE39FC3-AF5C-407F-8A1B-D04575F6E83E}" type="pres">
      <dgm:prSet presAssocID="{DAFAD7F8-B78E-4164-A2A0-B18B0B43A9EE}" presName="Name0" presStyleCnt="0">
        <dgm:presLayoutVars>
          <dgm:dir/>
          <dgm:resizeHandles val="exact"/>
        </dgm:presLayoutVars>
      </dgm:prSet>
      <dgm:spPr/>
    </dgm:pt>
    <dgm:pt modelId="{02388937-60A3-4F03-8AD0-D33C114025E0}" type="pres">
      <dgm:prSet presAssocID="{CBBD7FD4-7BB3-4FF1-B84A-679068F8F865}" presName="compNode" presStyleCnt="0"/>
      <dgm:spPr/>
    </dgm:pt>
    <dgm:pt modelId="{E8515967-F8C1-4FFD-B8CD-A84A6D4AA051}" type="pres">
      <dgm:prSet presAssocID="{CBBD7FD4-7BB3-4FF1-B84A-679068F8F865}"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s hand on a small wooden box&#10;&#10;AI-generated content may be incorrect.">
            <a:extLst>
              <a:ext uri="{FF2B5EF4-FFF2-40B4-BE49-F238E27FC236}">
                <a16:creationId xmlns:a16="http://schemas.microsoft.com/office/drawing/2014/main" id="{682460FE-8F7A-7AA0-F571-E2C12B2E64C3}"/>
              </a:ext>
            </a:extLst>
          </dgm14:cNvPr>
        </a:ext>
      </dgm:extLst>
    </dgm:pt>
    <dgm:pt modelId="{B352B65D-D3E4-484B-B67A-4DCB06CB051C}" type="pres">
      <dgm:prSet presAssocID="{CBBD7FD4-7BB3-4FF1-B84A-679068F8F865}" presName="textRect" presStyleLbl="revTx" presStyleIdx="0" presStyleCnt="1" custScaleX="135150" custScaleY="94514">
        <dgm:presLayoutVars>
          <dgm:bulletEnabled val="1"/>
        </dgm:presLayoutVars>
      </dgm:prSet>
      <dgm:spPr/>
    </dgm:pt>
  </dgm:ptLst>
  <dgm:cxnLst>
    <dgm:cxn modelId="{B2E0A403-EA3E-4175-B291-3445E896410F}" type="presOf" srcId="{DAFAD7F8-B78E-4164-A2A0-B18B0B43A9EE}" destId="{4EE39FC3-AF5C-407F-8A1B-D04575F6E83E}" srcOrd="0" destOrd="0" presId="urn:microsoft.com/office/officeart/2005/8/layout/pList1"/>
    <dgm:cxn modelId="{C69DF665-C55B-4589-9016-72024DEFEC8A}" srcId="{DAFAD7F8-B78E-4164-A2A0-B18B0B43A9EE}" destId="{CBBD7FD4-7BB3-4FF1-B84A-679068F8F865}" srcOrd="0" destOrd="0" parTransId="{13078FE0-293A-42F9-BA91-6EAB86DD5BAE}" sibTransId="{A972FB84-CD1C-4120-B7E4-A52D291151FB}"/>
    <dgm:cxn modelId="{4F4C0CFE-7FC6-475F-99EE-CB97DC673BE2}" type="presOf" srcId="{CBBD7FD4-7BB3-4FF1-B84A-679068F8F865}" destId="{B352B65D-D3E4-484B-B67A-4DCB06CB051C}" srcOrd="0" destOrd="0" presId="urn:microsoft.com/office/officeart/2005/8/layout/pList1"/>
    <dgm:cxn modelId="{D60E0F87-D9C0-4FEC-B249-466B32A44BBC}" type="presParOf" srcId="{4EE39FC3-AF5C-407F-8A1B-D04575F6E83E}" destId="{02388937-60A3-4F03-8AD0-D33C114025E0}" srcOrd="0" destOrd="0" presId="urn:microsoft.com/office/officeart/2005/8/layout/pList1"/>
    <dgm:cxn modelId="{230572F6-D7FA-48C4-8D8F-F9197670604C}" type="presParOf" srcId="{02388937-60A3-4F03-8AD0-D33C114025E0}" destId="{E8515967-F8C1-4FFD-B8CD-A84A6D4AA051}" srcOrd="0" destOrd="0" presId="urn:microsoft.com/office/officeart/2005/8/layout/pList1"/>
    <dgm:cxn modelId="{5B882AA4-9EFA-430B-849E-2A6846A68F90}" type="presParOf" srcId="{02388937-60A3-4F03-8AD0-D33C114025E0}" destId="{B352B65D-D3E4-484B-B67A-4DCB06CB051C}" srcOrd="1" destOrd="0" presId="urn:microsoft.com/office/officeart/2005/8/layout/p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740BE85-E0EC-4FA8-BF06-3EFD734EA5B9}" type="doc">
      <dgm:prSet loTypeId="urn:microsoft.com/office/officeart/2005/8/layout/pList1" loCatId="list" qsTypeId="urn:microsoft.com/office/officeart/2005/8/quickstyle/simple1" qsCatId="simple" csTypeId="urn:microsoft.com/office/officeart/2005/8/colors/accent1_2" csCatId="accent1" phldr="1"/>
      <dgm:spPr/>
    </dgm:pt>
    <dgm:pt modelId="{97604E5E-9640-40F5-84D7-87EAEA543EE0}">
      <dgm:prSet phldrT="[Text]" custT="1"/>
      <dgm:spPr>
        <a:solidFill>
          <a:srgbClr val="002060"/>
        </a:solidFill>
        <a:ln>
          <a:solidFill>
            <a:schemeClr val="lt1">
              <a:hueOff val="0"/>
              <a:satOff val="0"/>
              <a:lumOff val="0"/>
            </a:schemeClr>
          </a:solidFill>
        </a:ln>
      </dgm:spPr>
      <dgm:t>
        <a:bodyPr lIns="198000" tIns="198000" rIns="198000" bIns="198000" anchor="ctr" anchorCtr="0"/>
        <a:lstStyle/>
        <a:p>
          <a:r>
            <a:rPr lang="en-AU" sz="2800" dirty="0">
              <a:solidFill>
                <a:schemeClr val="bg1"/>
              </a:solidFill>
            </a:rPr>
            <a:t>apply the wax finish</a:t>
          </a:r>
        </a:p>
      </dgm:t>
    </dgm:pt>
    <dgm:pt modelId="{899A22C0-EDBF-4A98-BE03-ED7A17465281}" type="parTrans" cxnId="{CB837241-8BED-49BE-B134-222008E44196}">
      <dgm:prSet/>
      <dgm:spPr/>
      <dgm:t>
        <a:bodyPr/>
        <a:lstStyle/>
        <a:p>
          <a:endParaRPr lang="en-AU"/>
        </a:p>
      </dgm:t>
    </dgm:pt>
    <dgm:pt modelId="{93A8308A-091A-4FAD-9CD7-3523C73EA5CF}" type="sibTrans" cxnId="{CB837241-8BED-49BE-B134-222008E44196}">
      <dgm:prSet/>
      <dgm:spPr/>
      <dgm:t>
        <a:bodyPr/>
        <a:lstStyle/>
        <a:p>
          <a:endParaRPr lang="en-AU"/>
        </a:p>
      </dgm:t>
    </dgm:pt>
    <dgm:pt modelId="{E271D70E-B8B5-4435-B376-BEADAFC0210A}" type="pres">
      <dgm:prSet presAssocID="{0740BE85-E0EC-4FA8-BF06-3EFD734EA5B9}" presName="Name0" presStyleCnt="0">
        <dgm:presLayoutVars>
          <dgm:dir/>
          <dgm:resizeHandles val="exact"/>
        </dgm:presLayoutVars>
      </dgm:prSet>
      <dgm:spPr/>
    </dgm:pt>
    <dgm:pt modelId="{1541360F-74F2-4F78-BD11-119C20DB33EF}" type="pres">
      <dgm:prSet presAssocID="{97604E5E-9640-40F5-84D7-87EAEA543EE0}" presName="compNode" presStyleCnt="0"/>
      <dgm:spPr/>
    </dgm:pt>
    <dgm:pt modelId="{D696825F-1235-412C-919A-D19CFD725DBF}" type="pres">
      <dgm:prSet presAssocID="{97604E5E-9640-40F5-84D7-87EAEA543EE0}" presName="pictRect" presStyleLbl="node1" presStyleIdx="0" presStyleCnt="1" custAng="5400000" custLinFactNeighborX="2204" custLinFactNeighborY="1222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hand wiping a wood surface with a wax can and a hand holding a tissue&#10;&#10;AI-generated content may be incorrect.">
            <a:extLst>
              <a:ext uri="{FF2B5EF4-FFF2-40B4-BE49-F238E27FC236}">
                <a16:creationId xmlns:a16="http://schemas.microsoft.com/office/drawing/2014/main" id="{4CA6DC1E-2743-B0C4-9CB4-BEAB56C793EC}"/>
              </a:ext>
            </a:extLst>
          </dgm14:cNvPr>
        </a:ext>
      </dgm:extLst>
    </dgm:pt>
    <dgm:pt modelId="{C1C9D75F-FEF2-438B-987E-20AB0933F559}" type="pres">
      <dgm:prSet presAssocID="{97604E5E-9640-40F5-84D7-87EAEA543EE0}" presName="textRect" presStyleLbl="revTx" presStyleIdx="0" presStyleCnt="1" custScaleX="138821" custLinFactNeighborX="364" custLinFactNeighborY="69216">
        <dgm:presLayoutVars>
          <dgm:bulletEnabled val="1"/>
        </dgm:presLayoutVars>
      </dgm:prSet>
      <dgm:spPr/>
    </dgm:pt>
  </dgm:ptLst>
  <dgm:cxnLst>
    <dgm:cxn modelId="{CB837241-8BED-49BE-B134-222008E44196}" srcId="{0740BE85-E0EC-4FA8-BF06-3EFD734EA5B9}" destId="{97604E5E-9640-40F5-84D7-87EAEA543EE0}" srcOrd="0" destOrd="0" parTransId="{899A22C0-EDBF-4A98-BE03-ED7A17465281}" sibTransId="{93A8308A-091A-4FAD-9CD7-3523C73EA5CF}"/>
    <dgm:cxn modelId="{3103FC7E-E436-4255-83BE-FAEC8FDB62AF}" type="presOf" srcId="{0740BE85-E0EC-4FA8-BF06-3EFD734EA5B9}" destId="{E271D70E-B8B5-4435-B376-BEADAFC0210A}" srcOrd="0" destOrd="0" presId="urn:microsoft.com/office/officeart/2005/8/layout/pList1"/>
    <dgm:cxn modelId="{D628AEB9-C41C-43E6-9262-37E8D086D90D}" type="presOf" srcId="{97604E5E-9640-40F5-84D7-87EAEA543EE0}" destId="{C1C9D75F-FEF2-438B-987E-20AB0933F559}" srcOrd="0" destOrd="0" presId="urn:microsoft.com/office/officeart/2005/8/layout/pList1"/>
    <dgm:cxn modelId="{2823CE42-C5C9-4418-AEEF-90205C072EE6}" type="presParOf" srcId="{E271D70E-B8B5-4435-B376-BEADAFC0210A}" destId="{1541360F-74F2-4F78-BD11-119C20DB33EF}" srcOrd="0" destOrd="0" presId="urn:microsoft.com/office/officeart/2005/8/layout/pList1"/>
    <dgm:cxn modelId="{1A2B2370-7655-4E9F-A907-179A7E1B2931}" type="presParOf" srcId="{1541360F-74F2-4F78-BD11-119C20DB33EF}" destId="{D696825F-1235-412C-919A-D19CFD725DBF}" srcOrd="0" destOrd="0" presId="urn:microsoft.com/office/officeart/2005/8/layout/pList1"/>
    <dgm:cxn modelId="{1AE47888-B14E-465B-BB1E-AA7B3D329BDD}" type="presParOf" srcId="{1541360F-74F2-4F78-BD11-119C20DB33EF}" destId="{C1C9D75F-FEF2-438B-987E-20AB0933F55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89321E7-CAD7-42A1-9CB0-A5ABBC28817F}" type="doc">
      <dgm:prSet loTypeId="urn:microsoft.com/office/officeart/2005/8/layout/pList1" loCatId="list" qsTypeId="urn:microsoft.com/office/officeart/2005/8/quickstyle/simple1" qsCatId="simple" csTypeId="urn:microsoft.com/office/officeart/2005/8/colors/accent1_2" csCatId="accent1" phldr="1"/>
      <dgm:spPr/>
    </dgm:pt>
    <dgm:pt modelId="{0D86D892-475F-40BF-AEE3-644F40BE15FE}">
      <dgm:prSet phldrT="[Text]"/>
      <dgm:spPr>
        <a:solidFill>
          <a:srgbClr val="002060"/>
        </a:solidFill>
      </dgm:spPr>
      <dgm:t>
        <a:bodyPr bIns="198000" anchor="ctr" anchorCtr="0"/>
        <a:lstStyle/>
        <a:p>
          <a:r>
            <a:rPr lang="en-AU" dirty="0">
              <a:solidFill>
                <a:schemeClr val="bg1"/>
              </a:solidFill>
            </a:rPr>
            <a:t>completed project</a:t>
          </a:r>
        </a:p>
      </dgm:t>
    </dgm:pt>
    <dgm:pt modelId="{466DE06E-965C-440E-827B-C55966DAE50D}" type="parTrans" cxnId="{CF2D6C75-E7F1-46D8-BCFA-24F935673E8A}">
      <dgm:prSet/>
      <dgm:spPr/>
      <dgm:t>
        <a:bodyPr/>
        <a:lstStyle/>
        <a:p>
          <a:endParaRPr lang="en-AU"/>
        </a:p>
      </dgm:t>
    </dgm:pt>
    <dgm:pt modelId="{640BE76D-6AF5-4F23-ABC7-AF1E713B7D6B}" type="sibTrans" cxnId="{CF2D6C75-E7F1-46D8-BCFA-24F935673E8A}">
      <dgm:prSet/>
      <dgm:spPr/>
      <dgm:t>
        <a:bodyPr/>
        <a:lstStyle/>
        <a:p>
          <a:endParaRPr lang="en-AU"/>
        </a:p>
      </dgm:t>
    </dgm:pt>
    <dgm:pt modelId="{EAF9FFE6-F706-4D4F-BA34-698BF085A58F}" type="pres">
      <dgm:prSet presAssocID="{989321E7-CAD7-42A1-9CB0-A5ABBC28817F}" presName="Name0" presStyleCnt="0">
        <dgm:presLayoutVars>
          <dgm:dir/>
          <dgm:resizeHandles val="exact"/>
        </dgm:presLayoutVars>
      </dgm:prSet>
      <dgm:spPr/>
    </dgm:pt>
    <dgm:pt modelId="{64DFCAA4-91CC-4A5A-A8DE-029B59B9848E}" type="pres">
      <dgm:prSet presAssocID="{0D86D892-475F-40BF-AEE3-644F40BE15FE}" presName="compNode" presStyleCnt="0"/>
      <dgm:spPr/>
    </dgm:pt>
    <dgm:pt modelId="{B801E3A1-542C-4A43-BE99-EF14B58135CB}" type="pres">
      <dgm:prSet presAssocID="{0D86D892-475F-40BF-AEE3-644F40BE15FE}" presName="pictRect" presStyleLbl="node1" presStyleIdx="0" presStyleCnt="1" custAng="5400000" custLinFactNeighborX="1484" custLinFactNeighborY="1669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wooden box with a lid&#10;&#10;AI-generated content may be incorrect.">
            <a:extLst>
              <a:ext uri="{FF2B5EF4-FFF2-40B4-BE49-F238E27FC236}">
                <a16:creationId xmlns:a16="http://schemas.microsoft.com/office/drawing/2014/main" id="{9772A5F2-4557-A4AB-35C8-81D0709CF471}"/>
              </a:ext>
            </a:extLst>
          </dgm14:cNvPr>
        </a:ext>
      </dgm:extLst>
    </dgm:pt>
    <dgm:pt modelId="{73BC4D7B-B319-499F-B3AA-66F241C611C3}" type="pres">
      <dgm:prSet presAssocID="{0D86D892-475F-40BF-AEE3-644F40BE15FE}" presName="textRect" presStyleLbl="revTx" presStyleIdx="0" presStyleCnt="1" custScaleX="141615" custLinFactNeighborX="-1151" custLinFactNeighborY="77796">
        <dgm:presLayoutVars>
          <dgm:bulletEnabled val="1"/>
        </dgm:presLayoutVars>
      </dgm:prSet>
      <dgm:spPr/>
    </dgm:pt>
  </dgm:ptLst>
  <dgm:cxnLst>
    <dgm:cxn modelId="{576D886E-052D-4FBC-949A-E7C459A9FDE6}" type="presOf" srcId="{989321E7-CAD7-42A1-9CB0-A5ABBC28817F}" destId="{EAF9FFE6-F706-4D4F-BA34-698BF085A58F}" srcOrd="0" destOrd="0" presId="urn:microsoft.com/office/officeart/2005/8/layout/pList1"/>
    <dgm:cxn modelId="{CF2D6C75-E7F1-46D8-BCFA-24F935673E8A}" srcId="{989321E7-CAD7-42A1-9CB0-A5ABBC28817F}" destId="{0D86D892-475F-40BF-AEE3-644F40BE15FE}" srcOrd="0" destOrd="0" parTransId="{466DE06E-965C-440E-827B-C55966DAE50D}" sibTransId="{640BE76D-6AF5-4F23-ABC7-AF1E713B7D6B}"/>
    <dgm:cxn modelId="{14534F7E-67CA-4611-8F43-1432A194A4C2}" type="presOf" srcId="{0D86D892-475F-40BF-AEE3-644F40BE15FE}" destId="{73BC4D7B-B319-499F-B3AA-66F241C611C3}" srcOrd="0" destOrd="0" presId="urn:microsoft.com/office/officeart/2005/8/layout/pList1"/>
    <dgm:cxn modelId="{EB097371-51CF-45E9-9424-DB0EF3F7D2A2}" type="presParOf" srcId="{EAF9FFE6-F706-4D4F-BA34-698BF085A58F}" destId="{64DFCAA4-91CC-4A5A-A8DE-029B59B9848E}" srcOrd="0" destOrd="0" presId="urn:microsoft.com/office/officeart/2005/8/layout/pList1"/>
    <dgm:cxn modelId="{19CFE36E-D7FE-467A-B268-88C962E989CF}" type="presParOf" srcId="{64DFCAA4-91CC-4A5A-A8DE-029B59B9848E}" destId="{B801E3A1-542C-4A43-BE99-EF14B58135CB}" srcOrd="0" destOrd="0" presId="urn:microsoft.com/office/officeart/2005/8/layout/pList1"/>
    <dgm:cxn modelId="{6F818ED2-A4FC-4B10-87BA-3C77E75CC0CC}" type="presParOf" srcId="{64DFCAA4-91CC-4A5A-A8DE-029B59B9848E}" destId="{73BC4D7B-B319-499F-B3AA-66F241C611C3}"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98CDF3-1648-4457-85AA-775E481CBB1F}" type="doc">
      <dgm:prSet loTypeId="urn:microsoft.com/office/officeart/2005/8/layout/pList1" loCatId="list" qsTypeId="urn:microsoft.com/office/officeart/2005/8/quickstyle/simple1" qsCatId="simple" csTypeId="urn:microsoft.com/office/officeart/2005/8/colors/accent1_2" csCatId="accent1" phldr="1"/>
      <dgm:spPr/>
    </dgm:pt>
    <dgm:pt modelId="{EE2425ED-FB4D-4600-8641-5269EBEA2EC8}">
      <dgm:prSet phldrT="[Text]" custT="1"/>
      <dgm:spPr>
        <a:solidFill>
          <a:srgbClr val="002060"/>
        </a:solidFill>
        <a:ln w="25400">
          <a:solidFill>
            <a:schemeClr val="lt1">
              <a:hueOff val="0"/>
              <a:satOff val="0"/>
              <a:lumOff val="0"/>
            </a:schemeClr>
          </a:solidFill>
        </a:ln>
      </dgm:spPr>
      <dgm:t>
        <a:bodyPr bIns="108000" anchor="ctr" anchorCtr="0"/>
        <a:lstStyle/>
        <a:p>
          <a:r>
            <a:rPr lang="en-AU" sz="2800" kern="1200" dirty="0">
              <a:solidFill>
                <a:srgbClr val="FFFFFF"/>
              </a:solidFill>
              <a:latin typeface="Arial" panose="020B0604020202020204"/>
              <a:ea typeface="+mn-ea"/>
              <a:cs typeface="+mn-cs"/>
            </a:rPr>
            <a:t>supporting timber</a:t>
          </a:r>
        </a:p>
      </dgm:t>
    </dgm:pt>
    <dgm:pt modelId="{2ED80C0A-CD3E-4EBA-8D7C-90159119FBE4}" type="parTrans" cxnId="{3191EAD1-0EF7-44C5-82BA-0E19E85D7089}">
      <dgm:prSet/>
      <dgm:spPr/>
      <dgm:t>
        <a:bodyPr/>
        <a:lstStyle/>
        <a:p>
          <a:endParaRPr lang="en-AU"/>
        </a:p>
      </dgm:t>
    </dgm:pt>
    <dgm:pt modelId="{6E291668-83E4-4D0E-804B-98EB5D9B8746}" type="sibTrans" cxnId="{3191EAD1-0EF7-44C5-82BA-0E19E85D7089}">
      <dgm:prSet/>
      <dgm:spPr/>
      <dgm:t>
        <a:bodyPr/>
        <a:lstStyle/>
        <a:p>
          <a:endParaRPr lang="en-AU"/>
        </a:p>
      </dgm:t>
    </dgm:pt>
    <dgm:pt modelId="{667DE42D-56F5-43F2-8910-BA720F6F6583}" type="pres">
      <dgm:prSet presAssocID="{5098CDF3-1648-4457-85AA-775E481CBB1F}" presName="Name0" presStyleCnt="0">
        <dgm:presLayoutVars>
          <dgm:dir/>
          <dgm:resizeHandles val="exact"/>
        </dgm:presLayoutVars>
      </dgm:prSet>
      <dgm:spPr/>
    </dgm:pt>
    <dgm:pt modelId="{6323C6B6-F4AB-492C-AB49-33123DB6B16E}" type="pres">
      <dgm:prSet presAssocID="{EE2425ED-FB4D-4600-8641-5269EBEA2EC8}" presName="compNode" presStyleCnt="0"/>
      <dgm:spPr/>
    </dgm:pt>
    <dgm:pt modelId="{EA96964B-DD7B-49DF-9A4E-F0B4C558517D}" type="pres">
      <dgm:prSet presAssocID="{EE2425ED-FB4D-4600-8641-5269EBEA2EC8}" presName="pictRect" presStyleLbl="node1" presStyleIdx="0" presStyleCnt="1" custScaleY="92619" custLinFactNeighborX="1536" custLinFactNeighborY="365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clamp on a table&#10;&#10;AI-generated content may be incorrect.">
            <a:extLst>
              <a:ext uri="{FF2B5EF4-FFF2-40B4-BE49-F238E27FC236}">
                <a16:creationId xmlns:a16="http://schemas.microsoft.com/office/drawing/2014/main" id="{B2814BDF-82F3-5A91-D2DE-A70CA91DF706}"/>
              </a:ext>
            </a:extLst>
          </dgm14:cNvPr>
        </a:ext>
      </dgm:extLst>
    </dgm:pt>
    <dgm:pt modelId="{7D047823-DA57-4A77-BDB5-B83C7108FFD6}" type="pres">
      <dgm:prSet presAssocID="{EE2425ED-FB4D-4600-8641-5269EBEA2EC8}" presName="textRect" presStyleLbl="revTx" presStyleIdx="0" presStyleCnt="1" custScaleX="141615" custLinFactNeighborX="-3213" custLinFactNeighborY="362">
        <dgm:presLayoutVars>
          <dgm:bulletEnabled val="1"/>
        </dgm:presLayoutVars>
      </dgm:prSet>
      <dgm:spPr/>
    </dgm:pt>
  </dgm:ptLst>
  <dgm:cxnLst>
    <dgm:cxn modelId="{8788442F-611A-46C5-BC19-7DAD9127482E}" type="presOf" srcId="{5098CDF3-1648-4457-85AA-775E481CBB1F}" destId="{667DE42D-56F5-43F2-8910-BA720F6F6583}" srcOrd="0" destOrd="0" presId="urn:microsoft.com/office/officeart/2005/8/layout/pList1"/>
    <dgm:cxn modelId="{4C5818EE-4B3D-44B4-8E2E-9DBB60A073FC}" type="presOf" srcId="{EE2425ED-FB4D-4600-8641-5269EBEA2EC8}" destId="{7D047823-DA57-4A77-BDB5-B83C7108FFD6}" srcOrd="0" destOrd="0" presId="urn:microsoft.com/office/officeart/2005/8/layout/pList1"/>
    <dgm:cxn modelId="{3191EAD1-0EF7-44C5-82BA-0E19E85D7089}" srcId="{5098CDF3-1648-4457-85AA-775E481CBB1F}" destId="{EE2425ED-FB4D-4600-8641-5269EBEA2EC8}" srcOrd="0" destOrd="0" parTransId="{2ED80C0A-CD3E-4EBA-8D7C-90159119FBE4}" sibTransId="{6E291668-83E4-4D0E-804B-98EB5D9B8746}"/>
    <dgm:cxn modelId="{AAE4164C-E7F8-461E-9758-3383B85774EE}" type="presParOf" srcId="{667DE42D-56F5-43F2-8910-BA720F6F6583}" destId="{6323C6B6-F4AB-492C-AB49-33123DB6B16E}" srcOrd="0" destOrd="0" presId="urn:microsoft.com/office/officeart/2005/8/layout/pList1"/>
    <dgm:cxn modelId="{BA9A38A7-7EA0-47AC-A9EC-75A001C66661}" type="presParOf" srcId="{6323C6B6-F4AB-492C-AB49-33123DB6B16E}" destId="{EA96964B-DD7B-49DF-9A4E-F0B4C558517D}" srcOrd="0" destOrd="0" presId="urn:microsoft.com/office/officeart/2005/8/layout/pList1"/>
    <dgm:cxn modelId="{04B46A8E-767C-4170-886B-E43603417FF1}" type="presParOf" srcId="{6323C6B6-F4AB-492C-AB49-33123DB6B16E}" destId="{7D047823-DA57-4A77-BDB5-B83C7108FFD6}" srcOrd="1" destOrd="0" presId="urn:microsoft.com/office/officeart/2005/8/layout/p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C13E44-93DB-4424-A4B0-37C582B5BA6F}" type="doc">
      <dgm:prSet loTypeId="urn:microsoft.com/office/officeart/2005/8/layout/pList1" loCatId="list" qsTypeId="urn:microsoft.com/office/officeart/2005/8/quickstyle/simple1" qsCatId="simple" csTypeId="urn:microsoft.com/office/officeart/2005/8/colors/accent1_2" csCatId="accent1" phldr="1"/>
      <dgm:spPr/>
    </dgm:pt>
    <dgm:pt modelId="{4ED8EF63-A1CD-4E7A-8574-85BD901F2A3C}">
      <dgm:prSet phldrT="[Text]" custT="1"/>
      <dgm:spPr>
        <a:solidFill>
          <a:srgbClr val="002060"/>
        </a:solidFill>
        <a:ln w="25400">
          <a:solidFill>
            <a:schemeClr val="bg1"/>
          </a:solidFill>
        </a:ln>
      </dgm:spPr>
      <dgm:t>
        <a:bodyPr bIns="198000" anchor="ctr" anchorCtr="0"/>
        <a:lstStyle/>
        <a:p>
          <a:pPr marL="0" lvl="0" indent="0" algn="ctr" defTabSz="1422400">
            <a:lnSpc>
              <a:spcPct val="90000"/>
            </a:lnSpc>
            <a:spcBef>
              <a:spcPct val="0"/>
            </a:spcBef>
            <a:spcAft>
              <a:spcPct val="35000"/>
            </a:spcAft>
            <a:buNone/>
          </a:pPr>
          <a:r>
            <a:rPr lang="en-AU" sz="2800" kern="1200" dirty="0">
              <a:solidFill>
                <a:srgbClr val="FFFFFF"/>
              </a:solidFill>
              <a:latin typeface="Arial" panose="020B0604020202020204"/>
              <a:ea typeface="+mn-ea"/>
              <a:cs typeface="+mn-cs"/>
            </a:rPr>
            <a:t>mark out width of rebate on the end</a:t>
          </a:r>
        </a:p>
      </dgm:t>
    </dgm:pt>
    <dgm:pt modelId="{1A471120-6B1E-460C-B96C-07CBDD800171}" type="parTrans" cxnId="{D3A7F214-0EB1-4DFA-BAA3-35575595AC83}">
      <dgm:prSet/>
      <dgm:spPr/>
      <dgm:t>
        <a:bodyPr/>
        <a:lstStyle/>
        <a:p>
          <a:endParaRPr lang="en-AU"/>
        </a:p>
      </dgm:t>
    </dgm:pt>
    <dgm:pt modelId="{FE9A248F-497B-4A23-815F-040DDAB687D5}" type="sibTrans" cxnId="{D3A7F214-0EB1-4DFA-BAA3-35575595AC83}">
      <dgm:prSet/>
      <dgm:spPr/>
      <dgm:t>
        <a:bodyPr/>
        <a:lstStyle/>
        <a:p>
          <a:endParaRPr lang="en-AU"/>
        </a:p>
      </dgm:t>
    </dgm:pt>
    <dgm:pt modelId="{220381FC-B927-468E-8E2C-147D96064333}" type="pres">
      <dgm:prSet presAssocID="{EBC13E44-93DB-4424-A4B0-37C582B5BA6F}" presName="Name0" presStyleCnt="0">
        <dgm:presLayoutVars>
          <dgm:dir/>
          <dgm:resizeHandles val="exact"/>
        </dgm:presLayoutVars>
      </dgm:prSet>
      <dgm:spPr/>
    </dgm:pt>
    <dgm:pt modelId="{8C4CD8B4-56A3-431A-89D3-78572AA0B39D}" type="pres">
      <dgm:prSet presAssocID="{4ED8EF63-A1CD-4E7A-8574-85BD901F2A3C}" presName="compNode" presStyleCnt="0"/>
      <dgm:spPr/>
    </dgm:pt>
    <dgm:pt modelId="{E18CF9FB-9F2A-4080-82C1-48EA0252599F}" type="pres">
      <dgm:prSet presAssocID="{4ED8EF63-A1CD-4E7A-8574-85BD901F2A3C}"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iece of wood on a table&#10;&#10;AI-generated content may be incorrect.">
            <a:extLst>
              <a:ext uri="{FF2B5EF4-FFF2-40B4-BE49-F238E27FC236}">
                <a16:creationId xmlns:a16="http://schemas.microsoft.com/office/drawing/2014/main" id="{C01F2BA9-BC5B-D3AB-6B3D-CF4AA3E2552E}"/>
              </a:ext>
            </a:extLst>
          </dgm14:cNvPr>
        </a:ext>
      </dgm:extLst>
    </dgm:pt>
    <dgm:pt modelId="{36AC580D-87C6-4888-9078-FD5786654C27}" type="pres">
      <dgm:prSet presAssocID="{4ED8EF63-A1CD-4E7A-8574-85BD901F2A3C}" presName="textRect" presStyleLbl="revTx" presStyleIdx="0" presStyleCnt="1" custScaleX="140708" custLinFactY="47563" custLinFactNeighborX="3343" custLinFactNeighborY="100000">
        <dgm:presLayoutVars>
          <dgm:bulletEnabled val="1"/>
        </dgm:presLayoutVars>
      </dgm:prSet>
      <dgm:spPr/>
    </dgm:pt>
  </dgm:ptLst>
  <dgm:cxnLst>
    <dgm:cxn modelId="{D3A7F214-0EB1-4DFA-BAA3-35575595AC83}" srcId="{EBC13E44-93DB-4424-A4B0-37C582B5BA6F}" destId="{4ED8EF63-A1CD-4E7A-8574-85BD901F2A3C}" srcOrd="0" destOrd="0" parTransId="{1A471120-6B1E-460C-B96C-07CBDD800171}" sibTransId="{FE9A248F-497B-4A23-815F-040DDAB687D5}"/>
    <dgm:cxn modelId="{AB4EAE1C-02A1-4AB9-BD9D-F8E83F14BEFF}" type="presOf" srcId="{EBC13E44-93DB-4424-A4B0-37C582B5BA6F}" destId="{220381FC-B927-468E-8E2C-147D96064333}" srcOrd="0" destOrd="0" presId="urn:microsoft.com/office/officeart/2005/8/layout/pList1"/>
    <dgm:cxn modelId="{21D3C52B-BB75-42FA-A5DB-9CF3C876595D}" type="presOf" srcId="{4ED8EF63-A1CD-4E7A-8574-85BD901F2A3C}" destId="{36AC580D-87C6-4888-9078-FD5786654C27}" srcOrd="0" destOrd="0" presId="urn:microsoft.com/office/officeart/2005/8/layout/pList1"/>
    <dgm:cxn modelId="{552D9204-16C7-4D4E-A25A-9E036344E8E0}" type="presParOf" srcId="{220381FC-B927-468E-8E2C-147D96064333}" destId="{8C4CD8B4-56A3-431A-89D3-78572AA0B39D}" srcOrd="0" destOrd="0" presId="urn:microsoft.com/office/officeart/2005/8/layout/pList1"/>
    <dgm:cxn modelId="{B705EBEA-1595-44A8-9ACC-A79DB4055C06}" type="presParOf" srcId="{8C4CD8B4-56A3-431A-89D3-78572AA0B39D}" destId="{E18CF9FB-9F2A-4080-82C1-48EA0252599F}" srcOrd="0" destOrd="0" presId="urn:microsoft.com/office/officeart/2005/8/layout/pList1"/>
    <dgm:cxn modelId="{E1A1677C-E4EC-472A-8ABA-65E83CA2BCA4}" type="presParOf" srcId="{8C4CD8B4-56A3-431A-89D3-78572AA0B39D}" destId="{36AC580D-87C6-4888-9078-FD5786654C2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934BB4-4D97-4E80-AFCD-D0FC1B5F8D32}" type="doc">
      <dgm:prSet loTypeId="urn:microsoft.com/office/officeart/2005/8/layout/pList1" loCatId="list" qsTypeId="urn:microsoft.com/office/officeart/2005/8/quickstyle/simple1" qsCatId="simple" csTypeId="urn:microsoft.com/office/officeart/2005/8/colors/accent1_2" csCatId="accent1" phldr="1"/>
      <dgm:spPr/>
    </dgm:pt>
    <dgm:pt modelId="{E9D0820D-61C4-42F5-ACED-6673775DA696}">
      <dgm:prSet phldrT="[Text]" custT="1"/>
      <dgm:spPr>
        <a:solidFill>
          <a:srgbClr val="002060"/>
        </a:solidFill>
        <a:ln w="25400">
          <a:solidFill>
            <a:schemeClr val="bg1"/>
          </a:solidFill>
        </a:ln>
      </dgm:spPr>
      <dgm:t>
        <a:bodyPr bIns="198000" anchor="ctr" anchorCtr="0"/>
        <a:lstStyle/>
        <a:p>
          <a:pPr marL="0" lvl="0" indent="0" algn="ctr" defTabSz="1422400">
            <a:lnSpc>
              <a:spcPct val="90000"/>
            </a:lnSpc>
            <a:spcBef>
              <a:spcPct val="0"/>
            </a:spcBef>
            <a:spcAft>
              <a:spcPct val="35000"/>
            </a:spcAft>
            <a:buNone/>
          </a:pPr>
          <a:r>
            <a:rPr lang="en-AU" sz="2800" kern="1200" dirty="0">
              <a:solidFill>
                <a:srgbClr val="FFFFFF"/>
              </a:solidFill>
              <a:latin typeface="Arial" panose="020B0604020202020204"/>
              <a:ea typeface="+mn-ea"/>
              <a:cs typeface="+mn-cs"/>
            </a:rPr>
            <a:t>mark the depth of the rebate</a:t>
          </a:r>
        </a:p>
      </dgm:t>
    </dgm:pt>
    <dgm:pt modelId="{4514A77D-0C7E-4E40-B2CD-C287F9CE0834}" type="parTrans" cxnId="{B1789C02-71AB-43B0-B97B-37A2B3A8D312}">
      <dgm:prSet/>
      <dgm:spPr/>
      <dgm:t>
        <a:bodyPr/>
        <a:lstStyle/>
        <a:p>
          <a:endParaRPr lang="en-AU"/>
        </a:p>
      </dgm:t>
    </dgm:pt>
    <dgm:pt modelId="{B3A588A3-31F8-4302-A01C-708070F0F41B}" type="sibTrans" cxnId="{B1789C02-71AB-43B0-B97B-37A2B3A8D312}">
      <dgm:prSet/>
      <dgm:spPr/>
      <dgm:t>
        <a:bodyPr/>
        <a:lstStyle/>
        <a:p>
          <a:endParaRPr lang="en-AU"/>
        </a:p>
      </dgm:t>
    </dgm:pt>
    <dgm:pt modelId="{A994C4E9-BEE5-41CF-B812-2D718FFA3C4F}" type="pres">
      <dgm:prSet presAssocID="{A9934BB4-4D97-4E80-AFCD-D0FC1B5F8D32}" presName="Name0" presStyleCnt="0">
        <dgm:presLayoutVars>
          <dgm:dir/>
          <dgm:resizeHandles val="exact"/>
        </dgm:presLayoutVars>
      </dgm:prSet>
      <dgm:spPr/>
    </dgm:pt>
    <dgm:pt modelId="{60659618-42A6-47EA-87CD-04AB3D0515E9}" type="pres">
      <dgm:prSet presAssocID="{E9D0820D-61C4-42F5-ACED-6673775DA696}" presName="compNode" presStyleCnt="0"/>
      <dgm:spPr/>
    </dgm:pt>
    <dgm:pt modelId="{146F71CA-0ACC-45B9-A5E4-43383908DC23}" type="pres">
      <dgm:prSet presAssocID="{E9D0820D-61C4-42F5-ACED-6673775DA696}" presName="pictRect" presStyleLbl="node1" presStyleIdx="0" presStyleCnt="1" custAng="5400000" custScaleX="6882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using a wood piece to cut a piece of wood&#10;&#10;AI-generated content may be incorrect.">
            <a:extLst>
              <a:ext uri="{FF2B5EF4-FFF2-40B4-BE49-F238E27FC236}">
                <a16:creationId xmlns:a16="http://schemas.microsoft.com/office/drawing/2014/main" id="{3A2E1D25-1D9B-28D8-C66B-D6085A8E8D6C}"/>
              </a:ext>
            </a:extLst>
          </dgm14:cNvPr>
        </a:ext>
      </dgm:extLst>
    </dgm:pt>
    <dgm:pt modelId="{7D31A964-3D74-4574-A7C9-4EE1D4AC521E}" type="pres">
      <dgm:prSet presAssocID="{E9D0820D-61C4-42F5-ACED-6673775DA696}" presName="textRect" presStyleLbl="revTx" presStyleIdx="0" presStyleCnt="1" custScaleX="138726">
        <dgm:presLayoutVars>
          <dgm:bulletEnabled val="1"/>
        </dgm:presLayoutVars>
      </dgm:prSet>
      <dgm:spPr/>
    </dgm:pt>
  </dgm:ptLst>
  <dgm:cxnLst>
    <dgm:cxn modelId="{B1789C02-71AB-43B0-B97B-37A2B3A8D312}" srcId="{A9934BB4-4D97-4E80-AFCD-D0FC1B5F8D32}" destId="{E9D0820D-61C4-42F5-ACED-6673775DA696}" srcOrd="0" destOrd="0" parTransId="{4514A77D-0C7E-4E40-B2CD-C287F9CE0834}" sibTransId="{B3A588A3-31F8-4302-A01C-708070F0F41B}"/>
    <dgm:cxn modelId="{46427B2D-190B-4883-B4F8-88BF7EE923BE}" type="presOf" srcId="{A9934BB4-4D97-4E80-AFCD-D0FC1B5F8D32}" destId="{A994C4E9-BEE5-41CF-B812-2D718FFA3C4F}" srcOrd="0" destOrd="0" presId="urn:microsoft.com/office/officeart/2005/8/layout/pList1"/>
    <dgm:cxn modelId="{57B2F5AB-410D-444D-BA1B-63B004BE2E23}" type="presOf" srcId="{E9D0820D-61C4-42F5-ACED-6673775DA696}" destId="{7D31A964-3D74-4574-A7C9-4EE1D4AC521E}" srcOrd="0" destOrd="0" presId="urn:microsoft.com/office/officeart/2005/8/layout/pList1"/>
    <dgm:cxn modelId="{0F9DF004-B37F-41E6-A07D-513C18CB1B40}" type="presParOf" srcId="{A994C4E9-BEE5-41CF-B812-2D718FFA3C4F}" destId="{60659618-42A6-47EA-87CD-04AB3D0515E9}" srcOrd="0" destOrd="0" presId="urn:microsoft.com/office/officeart/2005/8/layout/pList1"/>
    <dgm:cxn modelId="{60533533-A708-4C4C-AE7F-CBA036F52DDF}" type="presParOf" srcId="{60659618-42A6-47EA-87CD-04AB3D0515E9}" destId="{146F71CA-0ACC-45B9-A5E4-43383908DC23}" srcOrd="0" destOrd="0" presId="urn:microsoft.com/office/officeart/2005/8/layout/pList1"/>
    <dgm:cxn modelId="{6B3C9F05-B56D-4B19-B548-180894684B39}" type="presParOf" srcId="{60659618-42A6-47EA-87CD-04AB3D0515E9}" destId="{7D31A964-3D74-4574-A7C9-4EE1D4AC521E}"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147FE5-66AA-4519-A2AE-C904CAD6E762}" type="doc">
      <dgm:prSet loTypeId="urn:microsoft.com/office/officeart/2005/8/layout/pList1" loCatId="list" qsTypeId="urn:microsoft.com/office/officeart/2005/8/quickstyle/simple1" qsCatId="simple" csTypeId="urn:microsoft.com/office/officeart/2005/8/colors/accent1_2" csCatId="accent1" phldr="1"/>
      <dgm:spPr/>
    </dgm:pt>
    <dgm:pt modelId="{2615AC12-9DEF-4C97-8F29-FC8379D06859}">
      <dgm:prSet phldrT="[Text]" custT="1"/>
      <dgm:spPr>
        <a:solidFill>
          <a:srgbClr val="002060"/>
        </a:solidFill>
        <a:ln w="25400">
          <a:solidFill>
            <a:schemeClr val="bg1"/>
          </a:solidFill>
        </a:ln>
      </dgm:spPr>
      <dgm:t>
        <a:bodyPr bIns="198000" anchor="ctr" anchorCtr="0"/>
        <a:lstStyle/>
        <a:p>
          <a:r>
            <a:rPr lang="en-AU" sz="2800" dirty="0">
              <a:solidFill>
                <a:schemeClr val="bg1"/>
              </a:solidFill>
            </a:rPr>
            <a:t>guide block clamped to timber</a:t>
          </a:r>
        </a:p>
      </dgm:t>
    </dgm:pt>
    <dgm:pt modelId="{67A843AE-47BA-4853-AB4A-3D4310869FFC}" type="parTrans" cxnId="{32CC0F52-6B0B-4198-8148-714286BA0EDF}">
      <dgm:prSet/>
      <dgm:spPr/>
      <dgm:t>
        <a:bodyPr/>
        <a:lstStyle/>
        <a:p>
          <a:endParaRPr lang="en-AU"/>
        </a:p>
      </dgm:t>
    </dgm:pt>
    <dgm:pt modelId="{5E0AC234-C55A-4CFB-BA7E-61A3D18DF95B}" type="sibTrans" cxnId="{32CC0F52-6B0B-4198-8148-714286BA0EDF}">
      <dgm:prSet/>
      <dgm:spPr/>
      <dgm:t>
        <a:bodyPr/>
        <a:lstStyle/>
        <a:p>
          <a:endParaRPr lang="en-AU"/>
        </a:p>
      </dgm:t>
    </dgm:pt>
    <dgm:pt modelId="{A5E4544B-4097-4F78-9FEE-DA7C3B436F34}" type="pres">
      <dgm:prSet presAssocID="{F9147FE5-66AA-4519-A2AE-C904CAD6E762}" presName="Name0" presStyleCnt="0">
        <dgm:presLayoutVars>
          <dgm:dir/>
          <dgm:resizeHandles val="exact"/>
        </dgm:presLayoutVars>
      </dgm:prSet>
      <dgm:spPr/>
    </dgm:pt>
    <dgm:pt modelId="{821AF567-4E83-41C9-AFEC-1C3E411F9BAD}" type="pres">
      <dgm:prSet presAssocID="{2615AC12-9DEF-4C97-8F29-FC8379D06859}" presName="compNode" presStyleCnt="0"/>
      <dgm:spPr/>
    </dgm:pt>
    <dgm:pt modelId="{774C2FFC-196E-4187-B6D4-10A60ED5B912}" type="pres">
      <dgm:prSet presAssocID="{2615AC12-9DEF-4C97-8F29-FC8379D06859}"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blue tool on a wood piece&#10;&#10;AI-generated content may be incorrect.">
            <a:extLst>
              <a:ext uri="{FF2B5EF4-FFF2-40B4-BE49-F238E27FC236}">
                <a16:creationId xmlns:a16="http://schemas.microsoft.com/office/drawing/2014/main" id="{32747AF4-A818-B68C-C4A4-B85F72D814E1}"/>
              </a:ext>
            </a:extLst>
          </dgm14:cNvPr>
        </a:ext>
      </dgm:extLst>
    </dgm:pt>
    <dgm:pt modelId="{BC17887A-2375-4970-9F48-D04F283FCB6B}" type="pres">
      <dgm:prSet presAssocID="{2615AC12-9DEF-4C97-8F29-FC8379D06859}" presName="textRect" presStyleLbl="revTx" presStyleIdx="0" presStyleCnt="1" custScaleX="134287">
        <dgm:presLayoutVars>
          <dgm:bulletEnabled val="1"/>
        </dgm:presLayoutVars>
      </dgm:prSet>
      <dgm:spPr/>
    </dgm:pt>
  </dgm:ptLst>
  <dgm:cxnLst>
    <dgm:cxn modelId="{A2023211-CA15-458A-B6BC-65C021DBC766}" type="presOf" srcId="{F9147FE5-66AA-4519-A2AE-C904CAD6E762}" destId="{A5E4544B-4097-4F78-9FEE-DA7C3B436F34}" srcOrd="0" destOrd="0" presId="urn:microsoft.com/office/officeart/2005/8/layout/pList1"/>
    <dgm:cxn modelId="{E779092A-D2A4-4149-82D8-371453E0899A}" type="presOf" srcId="{2615AC12-9DEF-4C97-8F29-FC8379D06859}" destId="{BC17887A-2375-4970-9F48-D04F283FCB6B}" srcOrd="0" destOrd="0" presId="urn:microsoft.com/office/officeart/2005/8/layout/pList1"/>
    <dgm:cxn modelId="{32CC0F52-6B0B-4198-8148-714286BA0EDF}" srcId="{F9147FE5-66AA-4519-A2AE-C904CAD6E762}" destId="{2615AC12-9DEF-4C97-8F29-FC8379D06859}" srcOrd="0" destOrd="0" parTransId="{67A843AE-47BA-4853-AB4A-3D4310869FFC}" sibTransId="{5E0AC234-C55A-4CFB-BA7E-61A3D18DF95B}"/>
    <dgm:cxn modelId="{DCC441AE-393B-4449-948B-DFF634598D5A}" type="presParOf" srcId="{A5E4544B-4097-4F78-9FEE-DA7C3B436F34}" destId="{821AF567-4E83-41C9-AFEC-1C3E411F9BAD}" srcOrd="0" destOrd="0" presId="urn:microsoft.com/office/officeart/2005/8/layout/pList1"/>
    <dgm:cxn modelId="{BF479B2D-4560-431C-A461-08810ABDB0EB}" type="presParOf" srcId="{821AF567-4E83-41C9-AFEC-1C3E411F9BAD}" destId="{774C2FFC-196E-4187-B6D4-10A60ED5B912}" srcOrd="0" destOrd="0" presId="urn:microsoft.com/office/officeart/2005/8/layout/pList1"/>
    <dgm:cxn modelId="{27BA50C0-ECE2-4DFC-94A3-95F056BE5D1A}" type="presParOf" srcId="{821AF567-4E83-41C9-AFEC-1C3E411F9BAD}" destId="{BC17887A-2375-4970-9F48-D04F283FCB6B}" srcOrd="1" destOrd="0" presId="urn:microsoft.com/office/officeart/2005/8/layout/p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EFE57D-2698-4E26-96AC-A6704D7FA0F6}" type="doc">
      <dgm:prSet loTypeId="urn:microsoft.com/office/officeart/2005/8/layout/pList1" loCatId="list" qsTypeId="urn:microsoft.com/office/officeart/2005/8/quickstyle/simple1" qsCatId="simple" csTypeId="urn:microsoft.com/office/officeart/2005/8/colors/accent1_2" csCatId="accent1" phldr="1"/>
      <dgm:spPr/>
    </dgm:pt>
    <dgm:pt modelId="{B8D80E08-C0FD-4FDE-9495-7DFE028A6C0C}">
      <dgm:prSet phldrT="[Text]" custT="1"/>
      <dgm:spPr>
        <a:solidFill>
          <a:srgbClr val="002060"/>
        </a:solidFill>
      </dgm:spPr>
      <dgm:t>
        <a:bodyPr bIns="198000" anchor="ctr" anchorCtr="0"/>
        <a:lstStyle/>
        <a:p>
          <a:pPr marL="0" lvl="0" indent="0" algn="ctr" defTabSz="1111250">
            <a:lnSpc>
              <a:spcPct val="90000"/>
            </a:lnSpc>
            <a:spcBef>
              <a:spcPct val="0"/>
            </a:spcBef>
            <a:spcAft>
              <a:spcPct val="35000"/>
            </a:spcAft>
            <a:buNone/>
          </a:pPr>
          <a:r>
            <a:rPr lang="en-AU" sz="2800" kern="1200" dirty="0">
              <a:solidFill>
                <a:srgbClr val="FFFFFF"/>
              </a:solidFill>
              <a:latin typeface="Arial" panose="020B0604020202020204"/>
              <a:ea typeface="+mn-ea"/>
              <a:cs typeface="+mn-cs"/>
            </a:rPr>
            <a:t>saw down to the marking gauge line</a:t>
          </a:r>
        </a:p>
      </dgm:t>
    </dgm:pt>
    <dgm:pt modelId="{B3B46941-D583-4245-9BF6-D432D081553E}" type="parTrans" cxnId="{D36EAD77-4F42-4450-8BC6-95D27CF2F409}">
      <dgm:prSet/>
      <dgm:spPr/>
      <dgm:t>
        <a:bodyPr/>
        <a:lstStyle/>
        <a:p>
          <a:endParaRPr lang="en-AU"/>
        </a:p>
      </dgm:t>
    </dgm:pt>
    <dgm:pt modelId="{CE3E82E3-02D0-42D3-BD4B-32D5FC887D19}" type="sibTrans" cxnId="{D36EAD77-4F42-4450-8BC6-95D27CF2F409}">
      <dgm:prSet/>
      <dgm:spPr/>
      <dgm:t>
        <a:bodyPr/>
        <a:lstStyle/>
        <a:p>
          <a:endParaRPr lang="en-AU"/>
        </a:p>
      </dgm:t>
    </dgm:pt>
    <dgm:pt modelId="{0D0AC689-E674-4717-9EBE-B2E4C0CC9E3B}" type="pres">
      <dgm:prSet presAssocID="{2BEFE57D-2698-4E26-96AC-A6704D7FA0F6}" presName="Name0" presStyleCnt="0">
        <dgm:presLayoutVars>
          <dgm:dir/>
          <dgm:resizeHandles val="exact"/>
        </dgm:presLayoutVars>
      </dgm:prSet>
      <dgm:spPr/>
    </dgm:pt>
    <dgm:pt modelId="{50E44B45-E6EB-46CB-B57D-DAC93AE1ED1E}" type="pres">
      <dgm:prSet presAssocID="{B8D80E08-C0FD-4FDE-9495-7DFE028A6C0C}" presName="compNode" presStyleCnt="0"/>
      <dgm:spPr/>
    </dgm:pt>
    <dgm:pt modelId="{01C7E432-A4A2-4760-9D82-9D1008A6AA50}" type="pres">
      <dgm:prSet presAssocID="{B8D80E08-C0FD-4FDE-9495-7DFE028A6C0C}" presName="pictRect" presStyleLbl="node1" presStyleIdx="0" presStyleCnt="1" custScaleX="97735" custScaleY="97735" custLinFactNeighborX="-23" custLinFactNeighborY="-5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blue clamp on a wood piece&#10;&#10;AI-generated content may be incorrect.">
            <a:extLst>
              <a:ext uri="{FF2B5EF4-FFF2-40B4-BE49-F238E27FC236}">
                <a16:creationId xmlns:a16="http://schemas.microsoft.com/office/drawing/2014/main" id="{98437C6B-9863-3581-47C4-EB76E1C2D9A5}"/>
              </a:ext>
            </a:extLst>
          </dgm14:cNvPr>
        </a:ext>
      </dgm:extLst>
    </dgm:pt>
    <dgm:pt modelId="{15AD1817-BC5C-47AC-AD43-08DF9AD0FC3A}" type="pres">
      <dgm:prSet presAssocID="{B8D80E08-C0FD-4FDE-9495-7DFE028A6C0C}" presName="textRect" presStyleLbl="revTx" presStyleIdx="0" presStyleCnt="1" custScaleX="136572">
        <dgm:presLayoutVars>
          <dgm:bulletEnabled val="1"/>
        </dgm:presLayoutVars>
      </dgm:prSet>
      <dgm:spPr/>
    </dgm:pt>
  </dgm:ptLst>
  <dgm:cxnLst>
    <dgm:cxn modelId="{8E83C056-CEFE-44B2-B69A-9EB2481E6703}" type="presOf" srcId="{2BEFE57D-2698-4E26-96AC-A6704D7FA0F6}" destId="{0D0AC689-E674-4717-9EBE-B2E4C0CC9E3B}" srcOrd="0" destOrd="0" presId="urn:microsoft.com/office/officeart/2005/8/layout/pList1"/>
    <dgm:cxn modelId="{D36EAD77-4F42-4450-8BC6-95D27CF2F409}" srcId="{2BEFE57D-2698-4E26-96AC-A6704D7FA0F6}" destId="{B8D80E08-C0FD-4FDE-9495-7DFE028A6C0C}" srcOrd="0" destOrd="0" parTransId="{B3B46941-D583-4245-9BF6-D432D081553E}" sibTransId="{CE3E82E3-02D0-42D3-BD4B-32D5FC887D19}"/>
    <dgm:cxn modelId="{3652EB7F-1EC1-4B64-8EBD-E5F7694C7423}" type="presOf" srcId="{B8D80E08-C0FD-4FDE-9495-7DFE028A6C0C}" destId="{15AD1817-BC5C-47AC-AD43-08DF9AD0FC3A}" srcOrd="0" destOrd="0" presId="urn:microsoft.com/office/officeart/2005/8/layout/pList1"/>
    <dgm:cxn modelId="{818FB7CD-759A-4A7E-AB8D-474B1D5BEA59}" type="presParOf" srcId="{0D0AC689-E674-4717-9EBE-B2E4C0CC9E3B}" destId="{50E44B45-E6EB-46CB-B57D-DAC93AE1ED1E}" srcOrd="0" destOrd="0" presId="urn:microsoft.com/office/officeart/2005/8/layout/pList1"/>
    <dgm:cxn modelId="{052F81E2-9FA3-4587-94CD-5EBA8BABF657}" type="presParOf" srcId="{50E44B45-E6EB-46CB-B57D-DAC93AE1ED1E}" destId="{01C7E432-A4A2-4760-9D82-9D1008A6AA50}" srcOrd="0" destOrd="0" presId="urn:microsoft.com/office/officeart/2005/8/layout/pList1"/>
    <dgm:cxn modelId="{5EEEB3D7-1C10-43DB-B811-19B2518BF661}" type="presParOf" srcId="{50E44B45-E6EB-46CB-B57D-DAC93AE1ED1E}" destId="{15AD1817-BC5C-47AC-AD43-08DF9AD0FC3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1F9FEC-B674-4290-8EAB-75E14DEE7287}" type="doc">
      <dgm:prSet loTypeId="urn:microsoft.com/office/officeart/2005/8/layout/pList1" loCatId="list" qsTypeId="urn:microsoft.com/office/officeart/2005/8/quickstyle/simple1" qsCatId="simple" csTypeId="urn:microsoft.com/office/officeart/2005/8/colors/accent1_2" csCatId="accent1" phldr="1"/>
      <dgm:spPr/>
    </dgm:pt>
    <dgm:pt modelId="{4AE59434-5515-439A-A2F0-02468502C478}">
      <dgm:prSet phldrT="[Text]" custT="1"/>
      <dgm:spPr>
        <a:solidFill>
          <a:srgbClr val="002060"/>
        </a:solidFill>
      </dgm:spPr>
      <dgm:t>
        <a:bodyPr bIns="198000" anchor="ctr" anchorCtr="0"/>
        <a:lstStyle/>
        <a:p>
          <a:pPr marL="0" lvl="0" indent="0" algn="ctr" defTabSz="1111250">
            <a:lnSpc>
              <a:spcPct val="90000"/>
            </a:lnSpc>
            <a:spcBef>
              <a:spcPct val="0"/>
            </a:spcBef>
            <a:spcAft>
              <a:spcPct val="35000"/>
            </a:spcAft>
            <a:buNone/>
          </a:pPr>
          <a:r>
            <a:rPr lang="en-AU" sz="2800" kern="1200" dirty="0">
              <a:solidFill>
                <a:srgbClr val="FFFFFF"/>
              </a:solidFill>
              <a:latin typeface="Arial" panose="020B0604020202020204"/>
              <a:ea typeface="+mn-ea"/>
              <a:cs typeface="+mn-cs"/>
            </a:rPr>
            <a:t>saw the side of the rebate</a:t>
          </a:r>
        </a:p>
      </dgm:t>
    </dgm:pt>
    <dgm:pt modelId="{235A15EC-07BA-4362-A811-F2CE663B720A}" type="parTrans" cxnId="{EC8B2749-58A2-4BB4-A7DD-CBEEA9F1643E}">
      <dgm:prSet/>
      <dgm:spPr/>
      <dgm:t>
        <a:bodyPr/>
        <a:lstStyle/>
        <a:p>
          <a:endParaRPr lang="en-AU"/>
        </a:p>
      </dgm:t>
    </dgm:pt>
    <dgm:pt modelId="{450D517B-7338-41D5-A9F7-70D4AB60D310}" type="sibTrans" cxnId="{EC8B2749-58A2-4BB4-A7DD-CBEEA9F1643E}">
      <dgm:prSet/>
      <dgm:spPr/>
      <dgm:t>
        <a:bodyPr/>
        <a:lstStyle/>
        <a:p>
          <a:endParaRPr lang="en-AU"/>
        </a:p>
      </dgm:t>
    </dgm:pt>
    <dgm:pt modelId="{BD75A801-D70B-4B8E-BA02-5F8EBD131BC6}" type="pres">
      <dgm:prSet presAssocID="{E71F9FEC-B674-4290-8EAB-75E14DEE7287}" presName="Name0" presStyleCnt="0">
        <dgm:presLayoutVars>
          <dgm:dir/>
          <dgm:resizeHandles val="exact"/>
        </dgm:presLayoutVars>
      </dgm:prSet>
      <dgm:spPr/>
    </dgm:pt>
    <dgm:pt modelId="{4C5854AE-496E-4AE6-A1E7-E6D30DEF8742}" type="pres">
      <dgm:prSet presAssocID="{4AE59434-5515-439A-A2F0-02468502C478}" presName="compNode" presStyleCnt="0"/>
      <dgm:spPr/>
    </dgm:pt>
    <dgm:pt modelId="{7C2D0300-094A-4C4C-A71C-FC5A3E876910}" type="pres">
      <dgm:prSet presAssocID="{4AE59434-5515-439A-A2F0-02468502C478}" presName="pictRect" presStyleLbl="node1" presStyleIdx="0" presStyleCnt="1" custScaleX="94701" custScaleY="97755" custLinFactNeighborY="-61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hand holding a saw and cutting a wood piece of wood&#10;&#10;AI-generated content may be incorrect.">
            <a:extLst>
              <a:ext uri="{FF2B5EF4-FFF2-40B4-BE49-F238E27FC236}">
                <a16:creationId xmlns:a16="http://schemas.microsoft.com/office/drawing/2014/main" id="{F780C52A-0A07-21E3-DDEC-3C664290BB7E}"/>
              </a:ext>
            </a:extLst>
          </dgm14:cNvPr>
        </a:ext>
      </dgm:extLst>
    </dgm:pt>
    <dgm:pt modelId="{40929B7C-2A03-4603-8B14-0EEF21C2E7E4}" type="pres">
      <dgm:prSet presAssocID="{4AE59434-5515-439A-A2F0-02468502C478}" presName="textRect" presStyleLbl="revTx" presStyleIdx="0" presStyleCnt="1" custScaleX="132603">
        <dgm:presLayoutVars>
          <dgm:bulletEnabled val="1"/>
        </dgm:presLayoutVars>
      </dgm:prSet>
      <dgm:spPr/>
    </dgm:pt>
  </dgm:ptLst>
  <dgm:cxnLst>
    <dgm:cxn modelId="{EC8B2749-58A2-4BB4-A7DD-CBEEA9F1643E}" srcId="{E71F9FEC-B674-4290-8EAB-75E14DEE7287}" destId="{4AE59434-5515-439A-A2F0-02468502C478}" srcOrd="0" destOrd="0" parTransId="{235A15EC-07BA-4362-A811-F2CE663B720A}" sibTransId="{450D517B-7338-41D5-A9F7-70D4AB60D310}"/>
    <dgm:cxn modelId="{1689366E-05CA-4374-8BD2-B1674C8573A9}" type="presOf" srcId="{E71F9FEC-B674-4290-8EAB-75E14DEE7287}" destId="{BD75A801-D70B-4B8E-BA02-5F8EBD131BC6}" srcOrd="0" destOrd="0" presId="urn:microsoft.com/office/officeart/2005/8/layout/pList1"/>
    <dgm:cxn modelId="{BE8904F6-2775-49A0-9517-D0BB2F38A4C6}" type="presOf" srcId="{4AE59434-5515-439A-A2F0-02468502C478}" destId="{40929B7C-2A03-4603-8B14-0EEF21C2E7E4}" srcOrd="0" destOrd="0" presId="urn:microsoft.com/office/officeart/2005/8/layout/pList1"/>
    <dgm:cxn modelId="{D85F6084-F5AA-4137-A32A-C31FD2730010}" type="presParOf" srcId="{BD75A801-D70B-4B8E-BA02-5F8EBD131BC6}" destId="{4C5854AE-496E-4AE6-A1E7-E6D30DEF8742}" srcOrd="0" destOrd="0" presId="urn:microsoft.com/office/officeart/2005/8/layout/pList1"/>
    <dgm:cxn modelId="{F2B77A39-A4C9-47FD-8F44-16357AEA9451}" type="presParOf" srcId="{4C5854AE-496E-4AE6-A1E7-E6D30DEF8742}" destId="{7C2D0300-094A-4C4C-A71C-FC5A3E876910}" srcOrd="0" destOrd="0" presId="urn:microsoft.com/office/officeart/2005/8/layout/pList1"/>
    <dgm:cxn modelId="{95D0CC21-8F1D-42D8-8B39-FB4A33259D48}" type="presParOf" srcId="{4C5854AE-496E-4AE6-A1E7-E6D30DEF8742}" destId="{40929B7C-2A03-4603-8B14-0EEF21C2E7E4}"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4600F-268B-415D-982F-FA2DA6ED5203}">
      <dsp:nvSpPr>
        <dsp:cNvPr id="0" name=""/>
        <dsp:cNvSpPr/>
      </dsp:nvSpPr>
      <dsp:spPr>
        <a:xfrm>
          <a:off x="665011" y="2924"/>
          <a:ext cx="2439764" cy="168099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E4484B-96AF-41C7-A499-FB67A5882F5C}">
      <dsp:nvSpPr>
        <dsp:cNvPr id="0" name=""/>
        <dsp:cNvSpPr/>
      </dsp:nvSpPr>
      <dsp:spPr>
        <a:xfrm>
          <a:off x="1260" y="1683922"/>
          <a:ext cx="3767265" cy="905152"/>
        </a:xfrm>
        <a:prstGeom prst="rect">
          <a:avLst/>
        </a:prstGeom>
        <a:solidFill>
          <a:srgbClr val="002060"/>
        </a:solidFill>
        <a:ln w="25400">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AU" sz="3200" kern="1200" dirty="0">
              <a:solidFill>
                <a:schemeClr val="bg1"/>
              </a:solidFill>
            </a:rPr>
            <a:t>using a try square</a:t>
          </a:r>
        </a:p>
      </dsp:txBody>
      <dsp:txXfrm>
        <a:off x="1260" y="1683922"/>
        <a:ext cx="3767265" cy="905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80059-E133-4EA8-9011-F3F4405D24FC}">
      <dsp:nvSpPr>
        <dsp:cNvPr id="0" name=""/>
        <dsp:cNvSpPr/>
      </dsp:nvSpPr>
      <dsp:spPr>
        <a:xfrm>
          <a:off x="592990" y="10734"/>
          <a:ext cx="2414019" cy="16934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7338E5-2434-4DFE-9E23-E88A78FE47A4}">
      <dsp:nvSpPr>
        <dsp:cNvPr id="0" name=""/>
        <dsp:cNvSpPr/>
      </dsp:nvSpPr>
      <dsp:spPr>
        <a:xfrm>
          <a:off x="33242" y="1739037"/>
          <a:ext cx="3533515" cy="960863"/>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position timber horizontally in vice</a:t>
          </a:r>
        </a:p>
      </dsp:txBody>
      <dsp:txXfrm>
        <a:off x="33242" y="1739037"/>
        <a:ext cx="3533515" cy="9608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A8545-374E-4030-91ED-8ABDD4D4298C}">
      <dsp:nvSpPr>
        <dsp:cNvPr id="0" name=""/>
        <dsp:cNvSpPr/>
      </dsp:nvSpPr>
      <dsp:spPr>
        <a:xfrm>
          <a:off x="614248" y="138504"/>
          <a:ext cx="2414026" cy="169342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5A4E9-F703-49CE-85B3-BB568BF0748C}">
      <dsp:nvSpPr>
        <dsp:cNvPr id="0" name=""/>
        <dsp:cNvSpPr/>
      </dsp:nvSpPr>
      <dsp:spPr>
        <a:xfrm>
          <a:off x="1861" y="1862439"/>
          <a:ext cx="3596276" cy="972817"/>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111250">
            <a:lnSpc>
              <a:spcPct val="90000"/>
            </a:lnSpc>
            <a:spcBef>
              <a:spcPct val="0"/>
            </a:spcBef>
            <a:spcAft>
              <a:spcPct val="35000"/>
            </a:spcAft>
            <a:buNone/>
          </a:pPr>
          <a:r>
            <a:rPr lang="en-AU" sz="2800" kern="1200" dirty="0">
              <a:solidFill>
                <a:srgbClr val="FFFFFF"/>
              </a:solidFill>
              <a:latin typeface="Arial" panose="020B0604020202020204"/>
              <a:ea typeface="+mn-ea"/>
              <a:cs typeface="+mn-cs"/>
            </a:rPr>
            <a:t>pare the timber flat and smooth</a:t>
          </a:r>
        </a:p>
      </dsp:txBody>
      <dsp:txXfrm>
        <a:off x="1861" y="1862439"/>
        <a:ext cx="3596276" cy="9728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74A26-5AD3-456C-B76F-1BFB4C0D0622}">
      <dsp:nvSpPr>
        <dsp:cNvPr id="0" name=""/>
        <dsp:cNvSpPr/>
      </dsp:nvSpPr>
      <dsp:spPr>
        <a:xfrm>
          <a:off x="626556" y="1738"/>
          <a:ext cx="2517784" cy="1690950"/>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EC648-2F05-4CCC-956A-95B217B38F5C}">
      <dsp:nvSpPr>
        <dsp:cNvPr id="0" name=""/>
        <dsp:cNvSpPr/>
      </dsp:nvSpPr>
      <dsp:spPr>
        <a:xfrm>
          <a:off x="185290" y="1719331"/>
          <a:ext cx="3400317" cy="924616"/>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111250">
            <a:lnSpc>
              <a:spcPct val="90000"/>
            </a:lnSpc>
            <a:spcBef>
              <a:spcPct val="0"/>
            </a:spcBef>
            <a:spcAft>
              <a:spcPct val="35000"/>
            </a:spcAft>
            <a:buNone/>
          </a:pPr>
          <a:r>
            <a:rPr lang="en-AU" sz="2800" kern="1200" dirty="0">
              <a:solidFill>
                <a:srgbClr val="FFFFFF"/>
              </a:solidFill>
              <a:latin typeface="Arial" panose="020B0604020202020204"/>
              <a:ea typeface="+mn-ea"/>
              <a:cs typeface="+mn-cs"/>
            </a:rPr>
            <a:t>remove waste by chiselling vertically</a:t>
          </a:r>
        </a:p>
      </dsp:txBody>
      <dsp:txXfrm>
        <a:off x="185290" y="1719331"/>
        <a:ext cx="3400317" cy="9246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3E8AB-14ED-4A6A-995F-AA0C651BAAAC}">
      <dsp:nvSpPr>
        <dsp:cNvPr id="0" name=""/>
        <dsp:cNvSpPr/>
      </dsp:nvSpPr>
      <dsp:spPr>
        <a:xfrm>
          <a:off x="566533" y="0"/>
          <a:ext cx="2466932" cy="16997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A40BA-8843-48C5-8504-B140DA54C8AC}">
      <dsp:nvSpPr>
        <dsp:cNvPr id="0" name=""/>
        <dsp:cNvSpPr/>
      </dsp:nvSpPr>
      <dsp:spPr>
        <a:xfrm>
          <a:off x="155456" y="1726784"/>
          <a:ext cx="3289086" cy="863841"/>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finished slots</a:t>
          </a:r>
        </a:p>
      </dsp:txBody>
      <dsp:txXfrm>
        <a:off x="155456" y="1726784"/>
        <a:ext cx="3289086" cy="8638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3E44E-68FC-400A-B157-E02BC0BF94DB}">
      <dsp:nvSpPr>
        <dsp:cNvPr id="0" name=""/>
        <dsp:cNvSpPr/>
      </dsp:nvSpPr>
      <dsp:spPr>
        <a:xfrm>
          <a:off x="566533" y="1503"/>
          <a:ext cx="2466932" cy="16997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18067-F7AA-4FD0-A9AD-4B3BB202D152}">
      <dsp:nvSpPr>
        <dsp:cNvPr id="0" name=""/>
        <dsp:cNvSpPr/>
      </dsp:nvSpPr>
      <dsp:spPr>
        <a:xfrm>
          <a:off x="130614" y="1727176"/>
          <a:ext cx="3338770" cy="863319"/>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sanding slots</a:t>
          </a:r>
        </a:p>
      </dsp:txBody>
      <dsp:txXfrm>
        <a:off x="130614" y="1727176"/>
        <a:ext cx="3338770" cy="8633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46041-75AF-418C-9B7C-3F0EA0213DEC}">
      <dsp:nvSpPr>
        <dsp:cNvPr id="0" name=""/>
        <dsp:cNvSpPr/>
      </dsp:nvSpPr>
      <dsp:spPr>
        <a:xfrm>
          <a:off x="566441" y="1550"/>
          <a:ext cx="2466528" cy="169943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419D8-5C93-4ECD-A1B6-F19F869266E7}">
      <dsp:nvSpPr>
        <dsp:cNvPr id="0" name=""/>
        <dsp:cNvSpPr/>
      </dsp:nvSpPr>
      <dsp:spPr>
        <a:xfrm>
          <a:off x="74492" y="1726611"/>
          <a:ext cx="3450426" cy="863837"/>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clamping safely when drilling holes</a:t>
          </a:r>
        </a:p>
      </dsp:txBody>
      <dsp:txXfrm>
        <a:off x="74492" y="1726611"/>
        <a:ext cx="3450426" cy="8638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38744-DA9C-4787-BB30-36AF5ACB8A75}">
      <dsp:nvSpPr>
        <dsp:cNvPr id="0" name=""/>
        <dsp:cNvSpPr/>
      </dsp:nvSpPr>
      <dsp:spPr>
        <a:xfrm>
          <a:off x="566533" y="1284"/>
          <a:ext cx="2466932" cy="16997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94F1E-233D-401B-9489-4978A125729A}">
      <dsp:nvSpPr>
        <dsp:cNvPr id="0" name=""/>
        <dsp:cNvSpPr/>
      </dsp:nvSpPr>
      <dsp:spPr>
        <a:xfrm>
          <a:off x="148771" y="1726517"/>
          <a:ext cx="3302457" cy="864198"/>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drilling holes</a:t>
          </a:r>
          <a:endParaRPr lang="en-AU" sz="2800" kern="1200" dirty="0"/>
        </a:p>
      </dsp:txBody>
      <dsp:txXfrm>
        <a:off x="148771" y="1726517"/>
        <a:ext cx="3302457" cy="86419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4F7D-B053-451B-BC11-2971FA661710}">
      <dsp:nvSpPr>
        <dsp:cNvPr id="0" name=""/>
        <dsp:cNvSpPr/>
      </dsp:nvSpPr>
      <dsp:spPr>
        <a:xfrm>
          <a:off x="513821" y="865"/>
          <a:ext cx="2572356" cy="177235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D651ED-3D23-4ED9-9B37-F669662F276A}">
      <dsp:nvSpPr>
        <dsp:cNvPr id="0" name=""/>
        <dsp:cNvSpPr/>
      </dsp:nvSpPr>
      <dsp:spPr>
        <a:xfrm>
          <a:off x="91196" y="1800012"/>
          <a:ext cx="3417607" cy="900757"/>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cutting slots</a:t>
          </a:r>
          <a:endParaRPr lang="en-AU" sz="2800" kern="1200" dirty="0"/>
        </a:p>
      </dsp:txBody>
      <dsp:txXfrm>
        <a:off x="91196" y="1800012"/>
        <a:ext cx="3417607" cy="90075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D98DF-062E-40EC-8771-9AF65AF09507}">
      <dsp:nvSpPr>
        <dsp:cNvPr id="0" name=""/>
        <dsp:cNvSpPr/>
      </dsp:nvSpPr>
      <dsp:spPr>
        <a:xfrm>
          <a:off x="566533" y="1284"/>
          <a:ext cx="2466932" cy="16997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597C9-4EA8-4357-BE23-D078157BBA03}">
      <dsp:nvSpPr>
        <dsp:cNvPr id="0" name=""/>
        <dsp:cNvSpPr/>
      </dsp:nvSpPr>
      <dsp:spPr>
        <a:xfrm>
          <a:off x="161574" y="1726517"/>
          <a:ext cx="3276850" cy="864198"/>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glue and clamp front</a:t>
          </a:r>
        </a:p>
      </dsp:txBody>
      <dsp:txXfrm>
        <a:off x="161574" y="1726517"/>
        <a:ext cx="3276850" cy="86419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1B378-AB29-4652-9687-D59AB315D774}">
      <dsp:nvSpPr>
        <dsp:cNvPr id="0" name=""/>
        <dsp:cNvSpPr/>
      </dsp:nvSpPr>
      <dsp:spPr>
        <a:xfrm>
          <a:off x="566533" y="1503"/>
          <a:ext cx="2466932" cy="16997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6BF3AB-7378-4667-BDD2-A3F7B3F4BB41}">
      <dsp:nvSpPr>
        <dsp:cNvPr id="0" name=""/>
        <dsp:cNvSpPr/>
      </dsp:nvSpPr>
      <dsp:spPr>
        <a:xfrm>
          <a:off x="146649" y="1727176"/>
          <a:ext cx="3306700" cy="863319"/>
        </a:xfrm>
        <a:prstGeom prst="rect">
          <a:avLst/>
        </a:prstGeom>
        <a:solidFill>
          <a:srgbClr val="00296C"/>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apply glue to both sides of joint</a:t>
          </a:r>
        </a:p>
      </dsp:txBody>
      <dsp:txXfrm>
        <a:off x="146649" y="1727176"/>
        <a:ext cx="3306700" cy="863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96E7-FFFA-424F-A6AD-C2BC787DBF9F}">
      <dsp:nvSpPr>
        <dsp:cNvPr id="0" name=""/>
        <dsp:cNvSpPr/>
      </dsp:nvSpPr>
      <dsp:spPr>
        <a:xfrm>
          <a:off x="578833" y="1563"/>
          <a:ext cx="2442333" cy="168276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8A519E-D687-49FA-92D6-7BA62DAC3611}">
      <dsp:nvSpPr>
        <dsp:cNvPr id="0" name=""/>
        <dsp:cNvSpPr/>
      </dsp:nvSpPr>
      <dsp:spPr>
        <a:xfrm>
          <a:off x="70644" y="1684330"/>
          <a:ext cx="3458710" cy="906105"/>
        </a:xfrm>
        <a:prstGeom prst="rect">
          <a:avLst/>
        </a:prstGeom>
        <a:solidFill>
          <a:srgbClr val="002060"/>
        </a:solidFill>
        <a:ln w="25400">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AU" sz="3200" kern="1200" dirty="0">
              <a:solidFill>
                <a:srgbClr val="FFFFFF"/>
              </a:solidFill>
              <a:latin typeface="Arial" panose="020B0604020202020204"/>
              <a:ea typeface="+mn-ea"/>
              <a:cs typeface="+mn-cs"/>
            </a:rPr>
            <a:t>marking</a:t>
          </a:r>
          <a:r>
            <a:rPr lang="en-AU" sz="3200" kern="1200" dirty="0"/>
            <a:t> </a:t>
          </a:r>
          <a:r>
            <a:rPr lang="en-AU" sz="3200" kern="1200" dirty="0">
              <a:solidFill>
                <a:srgbClr val="FFFFFF"/>
              </a:solidFill>
              <a:latin typeface="Arial" panose="020B0604020202020204"/>
              <a:ea typeface="+mn-ea"/>
              <a:cs typeface="+mn-cs"/>
            </a:rPr>
            <a:t>out</a:t>
          </a:r>
        </a:p>
      </dsp:txBody>
      <dsp:txXfrm>
        <a:off x="70644" y="1684330"/>
        <a:ext cx="3458710" cy="90610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1A3D-00AC-4B5C-9276-962311BB3619}">
      <dsp:nvSpPr>
        <dsp:cNvPr id="0" name=""/>
        <dsp:cNvSpPr/>
      </dsp:nvSpPr>
      <dsp:spPr>
        <a:xfrm>
          <a:off x="566533" y="1503"/>
          <a:ext cx="2466932" cy="16997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7F19F4-96C1-40CF-9581-5B4420C8AC2C}">
      <dsp:nvSpPr>
        <dsp:cNvPr id="0" name=""/>
        <dsp:cNvSpPr/>
      </dsp:nvSpPr>
      <dsp:spPr>
        <a:xfrm>
          <a:off x="151620" y="1727176"/>
          <a:ext cx="3296758" cy="863319"/>
        </a:xfrm>
        <a:prstGeom prst="rect">
          <a:avLst/>
        </a:prstGeom>
        <a:solidFill>
          <a:srgbClr val="00296C"/>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nail timber joint</a:t>
          </a:r>
        </a:p>
      </dsp:txBody>
      <dsp:txXfrm>
        <a:off x="151620" y="1727176"/>
        <a:ext cx="3296758" cy="86331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CE612-1C2D-4CA2-A87F-EE63B04520F8}">
      <dsp:nvSpPr>
        <dsp:cNvPr id="0" name=""/>
        <dsp:cNvSpPr/>
      </dsp:nvSpPr>
      <dsp:spPr>
        <a:xfrm>
          <a:off x="566533" y="1503"/>
          <a:ext cx="2466932" cy="16997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5D4A0-7559-4F31-A600-5ECD709CD8AE}">
      <dsp:nvSpPr>
        <dsp:cNvPr id="0" name=""/>
        <dsp:cNvSpPr/>
      </dsp:nvSpPr>
      <dsp:spPr>
        <a:xfrm>
          <a:off x="168198" y="1727176"/>
          <a:ext cx="3263603" cy="863319"/>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punch nail heads</a:t>
          </a:r>
        </a:p>
      </dsp:txBody>
      <dsp:txXfrm>
        <a:off x="168198" y="1727176"/>
        <a:ext cx="3263603" cy="8633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E8A8A-66E9-4824-A1AA-74F1F765E6ED}">
      <dsp:nvSpPr>
        <dsp:cNvPr id="0" name=""/>
        <dsp:cNvSpPr/>
      </dsp:nvSpPr>
      <dsp:spPr>
        <a:xfrm>
          <a:off x="513821" y="47"/>
          <a:ext cx="2572356" cy="177235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F3AD9-A602-412F-8EBD-71756A536A36}">
      <dsp:nvSpPr>
        <dsp:cNvPr id="0" name=""/>
        <dsp:cNvSpPr/>
      </dsp:nvSpPr>
      <dsp:spPr>
        <a:xfrm>
          <a:off x="84431" y="1799194"/>
          <a:ext cx="3431137" cy="900757"/>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assembled box</a:t>
          </a:r>
        </a:p>
      </dsp:txBody>
      <dsp:txXfrm>
        <a:off x="84431" y="1799194"/>
        <a:ext cx="3431137" cy="90075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681B5-9EAE-4BF1-BA2F-E45924071E7E}">
      <dsp:nvSpPr>
        <dsp:cNvPr id="0" name=""/>
        <dsp:cNvSpPr/>
      </dsp:nvSpPr>
      <dsp:spPr>
        <a:xfrm>
          <a:off x="508550" y="411"/>
          <a:ext cx="2582899" cy="177961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5E2C8-31A3-4B46-8932-0AB66B1EE141}">
      <dsp:nvSpPr>
        <dsp:cNvPr id="0" name=""/>
        <dsp:cNvSpPr/>
      </dsp:nvSpPr>
      <dsp:spPr>
        <a:xfrm>
          <a:off x="73719" y="1808776"/>
          <a:ext cx="3452561" cy="900760"/>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orbital sand rebates on end</a:t>
          </a:r>
        </a:p>
      </dsp:txBody>
      <dsp:txXfrm>
        <a:off x="73719" y="1808776"/>
        <a:ext cx="3452561" cy="90076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A4A7D-09F2-4C70-A07B-FE59DCF79E2A}">
      <dsp:nvSpPr>
        <dsp:cNvPr id="0" name=""/>
        <dsp:cNvSpPr/>
      </dsp:nvSpPr>
      <dsp:spPr>
        <a:xfrm>
          <a:off x="508550" y="411"/>
          <a:ext cx="2582899" cy="177961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F611F4-E513-4ECA-8486-2707E1F7367B}">
      <dsp:nvSpPr>
        <dsp:cNvPr id="0" name=""/>
        <dsp:cNvSpPr/>
      </dsp:nvSpPr>
      <dsp:spPr>
        <a:xfrm>
          <a:off x="69070" y="1808776"/>
          <a:ext cx="3461859" cy="900760"/>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sand top and bottom edges</a:t>
          </a:r>
        </a:p>
      </dsp:txBody>
      <dsp:txXfrm>
        <a:off x="69070" y="1808776"/>
        <a:ext cx="3461859" cy="90076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E98F5-06DA-400B-85A8-D32F090007C2}">
      <dsp:nvSpPr>
        <dsp:cNvPr id="0" name=""/>
        <dsp:cNvSpPr/>
      </dsp:nvSpPr>
      <dsp:spPr>
        <a:xfrm>
          <a:off x="513821" y="47"/>
          <a:ext cx="2572356" cy="177235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3FBBF-9174-4174-9867-FD85E0FFEDB7}">
      <dsp:nvSpPr>
        <dsp:cNvPr id="0" name=""/>
        <dsp:cNvSpPr/>
      </dsp:nvSpPr>
      <dsp:spPr>
        <a:xfrm>
          <a:off x="70077" y="1799194"/>
          <a:ext cx="3459845" cy="900757"/>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plane base flush with sides</a:t>
          </a:r>
        </a:p>
      </dsp:txBody>
      <dsp:txXfrm>
        <a:off x="70077" y="1799194"/>
        <a:ext cx="3459845" cy="90075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AC2B7-C490-4B5B-B1D7-C5FC3B8A54BE}">
      <dsp:nvSpPr>
        <dsp:cNvPr id="0" name=""/>
        <dsp:cNvSpPr/>
      </dsp:nvSpPr>
      <dsp:spPr>
        <a:xfrm>
          <a:off x="513821" y="47"/>
          <a:ext cx="2572356" cy="177235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B897FB-F508-48BF-A290-4C708B9D192B}">
      <dsp:nvSpPr>
        <dsp:cNvPr id="0" name=""/>
        <dsp:cNvSpPr/>
      </dsp:nvSpPr>
      <dsp:spPr>
        <a:xfrm>
          <a:off x="98463" y="1799194"/>
          <a:ext cx="3403073" cy="900757"/>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ts val="0"/>
            </a:spcAft>
            <a:buNone/>
          </a:pPr>
          <a:r>
            <a:rPr lang="en-AU" sz="2800" kern="1200" dirty="0">
              <a:solidFill>
                <a:schemeClr val="bg1"/>
              </a:solidFill>
            </a:rPr>
            <a:t>mark out and </a:t>
          </a:r>
        </a:p>
        <a:p>
          <a:pPr marL="0" lvl="0" indent="0" algn="ctr" defTabSz="1244600">
            <a:lnSpc>
              <a:spcPct val="90000"/>
            </a:lnSpc>
            <a:spcBef>
              <a:spcPct val="0"/>
            </a:spcBef>
            <a:spcAft>
              <a:spcPts val="0"/>
            </a:spcAft>
            <a:buNone/>
          </a:pPr>
          <a:r>
            <a:rPr lang="en-AU" sz="2800" kern="1200" dirty="0">
              <a:solidFill>
                <a:schemeClr val="bg1"/>
              </a:solidFill>
            </a:rPr>
            <a:t>pre-nail</a:t>
          </a:r>
        </a:p>
      </dsp:txBody>
      <dsp:txXfrm>
        <a:off x="98463" y="1799194"/>
        <a:ext cx="3403073" cy="90075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62B19-7429-4E85-9657-3768CD7785A4}">
      <dsp:nvSpPr>
        <dsp:cNvPr id="0" name=""/>
        <dsp:cNvSpPr/>
      </dsp:nvSpPr>
      <dsp:spPr>
        <a:xfrm>
          <a:off x="515578" y="1016"/>
          <a:ext cx="2568842" cy="176993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58FAA-A723-474C-A59A-7C5A9BB56FA9}">
      <dsp:nvSpPr>
        <dsp:cNvPr id="0" name=""/>
        <dsp:cNvSpPr/>
      </dsp:nvSpPr>
      <dsp:spPr>
        <a:xfrm>
          <a:off x="83062" y="1797091"/>
          <a:ext cx="3433874" cy="900756"/>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punch nail heads</a:t>
          </a:r>
        </a:p>
      </dsp:txBody>
      <dsp:txXfrm>
        <a:off x="83062" y="1797091"/>
        <a:ext cx="3433874" cy="90075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4DD4A-2D29-41D8-B460-3A70A4F1AEFF}">
      <dsp:nvSpPr>
        <dsp:cNvPr id="0" name=""/>
        <dsp:cNvSpPr/>
      </dsp:nvSpPr>
      <dsp:spPr>
        <a:xfrm rot="10800000">
          <a:off x="527801" y="1746"/>
          <a:ext cx="2543874" cy="1752729"/>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79DC3-B204-4577-985E-3D465EEA78D8}">
      <dsp:nvSpPr>
        <dsp:cNvPr id="0" name=""/>
        <dsp:cNvSpPr/>
      </dsp:nvSpPr>
      <dsp:spPr>
        <a:xfrm>
          <a:off x="45508" y="1754476"/>
          <a:ext cx="3508460" cy="943777"/>
        </a:xfrm>
        <a:prstGeom prst="rect">
          <a:avLst/>
        </a:prstGeom>
        <a:solidFill>
          <a:srgbClr val="002060"/>
        </a:solidFill>
        <a:ln w="19050">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ts val="0"/>
            </a:spcAft>
            <a:buNone/>
          </a:pPr>
          <a:r>
            <a:rPr lang="en-AU" sz="2800" kern="1200" dirty="0">
              <a:solidFill>
                <a:schemeClr val="bg1"/>
              </a:solidFill>
            </a:rPr>
            <a:t>tracing your design onto timber</a:t>
          </a:r>
        </a:p>
      </dsp:txBody>
      <dsp:txXfrm>
        <a:off x="45508" y="1754476"/>
        <a:ext cx="3508460" cy="94377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AB02C-32F3-489D-B9E0-009E86A7EB75}">
      <dsp:nvSpPr>
        <dsp:cNvPr id="0" name=""/>
        <dsp:cNvSpPr/>
      </dsp:nvSpPr>
      <dsp:spPr>
        <a:xfrm rot="10800000">
          <a:off x="527801" y="1746"/>
          <a:ext cx="2543874" cy="1752729"/>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8A2533-51E2-4331-BCED-D981F0053365}">
      <dsp:nvSpPr>
        <dsp:cNvPr id="0" name=""/>
        <dsp:cNvSpPr/>
      </dsp:nvSpPr>
      <dsp:spPr>
        <a:xfrm>
          <a:off x="47238" y="1754476"/>
          <a:ext cx="3505001" cy="943777"/>
        </a:xfrm>
        <a:prstGeom prst="rect">
          <a:avLst/>
        </a:prstGeom>
        <a:solidFill>
          <a:srgbClr val="002060"/>
        </a:solidFill>
        <a:ln w="19050">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rgbClr val="FFFFFF"/>
              </a:solidFill>
              <a:latin typeface="Arial" panose="020B0604020202020204"/>
              <a:ea typeface="+mn-ea"/>
              <a:cs typeface="+mn-cs"/>
            </a:rPr>
            <a:t>burn over the lines</a:t>
          </a:r>
        </a:p>
      </dsp:txBody>
      <dsp:txXfrm>
        <a:off x="47238" y="1754476"/>
        <a:ext cx="3505001" cy="943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3AD14-D165-4FF7-A56E-3F48E187901C}">
      <dsp:nvSpPr>
        <dsp:cNvPr id="0" name=""/>
        <dsp:cNvSpPr/>
      </dsp:nvSpPr>
      <dsp:spPr>
        <a:xfrm>
          <a:off x="578833" y="1563"/>
          <a:ext cx="2442333" cy="168276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8CE574-3F54-46FA-9490-3CAAB8A56722}">
      <dsp:nvSpPr>
        <dsp:cNvPr id="0" name=""/>
        <dsp:cNvSpPr/>
      </dsp:nvSpPr>
      <dsp:spPr>
        <a:xfrm>
          <a:off x="70644" y="1684330"/>
          <a:ext cx="3458710" cy="906105"/>
        </a:xfrm>
        <a:prstGeom prst="rect">
          <a:avLst/>
        </a:prstGeom>
        <a:solidFill>
          <a:srgbClr val="002060"/>
        </a:solidFill>
        <a:ln w="25400">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AU" sz="3200" kern="1200" dirty="0">
              <a:solidFill>
                <a:srgbClr val="FFFFFF"/>
              </a:solidFill>
              <a:latin typeface="Arial" panose="020B0604020202020204"/>
              <a:ea typeface="+mn-ea"/>
              <a:cs typeface="+mn-cs"/>
            </a:rPr>
            <a:t>sawing timber</a:t>
          </a:r>
        </a:p>
      </dsp:txBody>
      <dsp:txXfrm>
        <a:off x="70644" y="1684330"/>
        <a:ext cx="3458710" cy="90610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FBCA1-BD9E-44B2-8141-C28E4AF0BB56}">
      <dsp:nvSpPr>
        <dsp:cNvPr id="0" name=""/>
        <dsp:cNvSpPr/>
      </dsp:nvSpPr>
      <dsp:spPr>
        <a:xfrm>
          <a:off x="449438" y="1467"/>
          <a:ext cx="2544401" cy="17530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84AFE-0BFC-4BD8-B724-66009BEBDD84}">
      <dsp:nvSpPr>
        <dsp:cNvPr id="0" name=""/>
        <dsp:cNvSpPr/>
      </dsp:nvSpPr>
      <dsp:spPr>
        <a:xfrm>
          <a:off x="86678" y="1734028"/>
          <a:ext cx="3356600" cy="943973"/>
        </a:xfrm>
        <a:prstGeom prst="rect">
          <a:avLst/>
        </a:prstGeom>
        <a:solidFill>
          <a:srgbClr val="002060"/>
        </a:solidFill>
        <a:ln w="19050">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rgbClr val="FFFFFF"/>
              </a:solidFill>
              <a:latin typeface="Arial" panose="020B0604020202020204"/>
              <a:ea typeface="+mn-ea"/>
              <a:cs typeface="+mn-cs"/>
            </a:rPr>
            <a:t>colour the image</a:t>
          </a:r>
        </a:p>
      </dsp:txBody>
      <dsp:txXfrm>
        <a:off x="86678" y="1734028"/>
        <a:ext cx="3356600" cy="94397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ADED0-2CB6-4AB0-8576-ABD1460A759B}">
      <dsp:nvSpPr>
        <dsp:cNvPr id="0" name=""/>
        <dsp:cNvSpPr/>
      </dsp:nvSpPr>
      <dsp:spPr>
        <a:xfrm>
          <a:off x="529558" y="0"/>
          <a:ext cx="2540360" cy="1750308"/>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547E6-3840-4290-967B-81970F93989E}">
      <dsp:nvSpPr>
        <dsp:cNvPr id="0" name=""/>
        <dsp:cNvSpPr/>
      </dsp:nvSpPr>
      <dsp:spPr>
        <a:xfrm>
          <a:off x="972" y="1757526"/>
          <a:ext cx="3597532" cy="942473"/>
        </a:xfrm>
        <a:prstGeom prst="rect">
          <a:avLst/>
        </a:prstGeom>
        <a:solidFill>
          <a:schemeClr val="accent1"/>
        </a:solidFill>
        <a:ln w="19050">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laser engraved image</a:t>
          </a:r>
        </a:p>
      </dsp:txBody>
      <dsp:txXfrm>
        <a:off x="972" y="1757526"/>
        <a:ext cx="3597532" cy="94247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D6A7F-28AE-4248-BF24-387AAD8C6F33}">
      <dsp:nvSpPr>
        <dsp:cNvPr id="0" name=""/>
        <dsp:cNvSpPr/>
      </dsp:nvSpPr>
      <dsp:spPr>
        <a:xfrm>
          <a:off x="562442" y="3774"/>
          <a:ext cx="2540048" cy="1750093"/>
        </a:xfrm>
        <a:prstGeom prst="roundRect">
          <a:avLst/>
        </a:prstGeom>
        <a:blipFill>
          <a:blip xmlns:r="http://schemas.openxmlformats.org/officeDocument/2006/relationships" r:embed="rId1"/>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9914DD-4124-47F8-A047-06CB9C66A010}">
      <dsp:nvSpPr>
        <dsp:cNvPr id="0" name=""/>
        <dsp:cNvSpPr/>
      </dsp:nvSpPr>
      <dsp:spPr>
        <a:xfrm>
          <a:off x="1040" y="1753867"/>
          <a:ext cx="3662851" cy="942357"/>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image in drawing program</a:t>
          </a:r>
        </a:p>
      </dsp:txBody>
      <dsp:txXfrm>
        <a:off x="1040" y="1753867"/>
        <a:ext cx="3662851" cy="94235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1C28D-3D6E-40EB-82DF-E5CA30BA9A8D}">
      <dsp:nvSpPr>
        <dsp:cNvPr id="0" name=""/>
        <dsp:cNvSpPr/>
      </dsp:nvSpPr>
      <dsp:spPr>
        <a:xfrm>
          <a:off x="513821" y="47"/>
          <a:ext cx="2572356" cy="177235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F590CF-874D-4E36-9D0A-4C2941F78BCB}">
      <dsp:nvSpPr>
        <dsp:cNvPr id="0" name=""/>
        <dsp:cNvSpPr/>
      </dsp:nvSpPr>
      <dsp:spPr>
        <a:xfrm>
          <a:off x="76945" y="1799194"/>
          <a:ext cx="3446109" cy="900757"/>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remove pencil marks with eraser</a:t>
          </a:r>
        </a:p>
      </dsp:txBody>
      <dsp:txXfrm>
        <a:off x="76945" y="1799194"/>
        <a:ext cx="3446109" cy="90075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AF0D0-9F05-42E2-9DCA-F5B2C1877098}">
      <dsp:nvSpPr>
        <dsp:cNvPr id="0" name=""/>
        <dsp:cNvSpPr/>
      </dsp:nvSpPr>
      <dsp:spPr>
        <a:xfrm>
          <a:off x="513821" y="47"/>
          <a:ext cx="2572356" cy="177235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F2058F-34BE-4B1B-8FF6-CE05F5680606}">
      <dsp:nvSpPr>
        <dsp:cNvPr id="0" name=""/>
        <dsp:cNvSpPr/>
      </dsp:nvSpPr>
      <dsp:spPr>
        <a:xfrm>
          <a:off x="63955" y="1799194"/>
          <a:ext cx="3472089" cy="900757"/>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sand with the grain</a:t>
          </a:r>
        </a:p>
      </dsp:txBody>
      <dsp:txXfrm>
        <a:off x="63955" y="1799194"/>
        <a:ext cx="3472089" cy="90075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15967-F8C1-4FFD-B8CD-A84A6D4AA051}">
      <dsp:nvSpPr>
        <dsp:cNvPr id="0" name=""/>
        <dsp:cNvSpPr/>
      </dsp:nvSpPr>
      <dsp:spPr>
        <a:xfrm>
          <a:off x="515578" y="1016"/>
          <a:ext cx="2568842" cy="176993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52B65D-D3E4-484B-B67A-4DCB06CB051C}">
      <dsp:nvSpPr>
        <dsp:cNvPr id="0" name=""/>
        <dsp:cNvSpPr/>
      </dsp:nvSpPr>
      <dsp:spPr>
        <a:xfrm>
          <a:off x="64104" y="1797091"/>
          <a:ext cx="3471790" cy="900756"/>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stopping nail holes with putty</a:t>
          </a:r>
        </a:p>
      </dsp:txBody>
      <dsp:txXfrm>
        <a:off x="64104" y="1797091"/>
        <a:ext cx="3471790" cy="90075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6825F-1235-412C-919A-D19CFD725DBF}">
      <dsp:nvSpPr>
        <dsp:cNvPr id="0" name=""/>
        <dsp:cNvSpPr/>
      </dsp:nvSpPr>
      <dsp:spPr>
        <a:xfrm rot="5400000">
          <a:off x="562118" y="926253"/>
          <a:ext cx="2589927" cy="1784459"/>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C9D75F-FEF2-438B-987E-20AB0933F559}">
      <dsp:nvSpPr>
        <dsp:cNvPr id="0" name=""/>
        <dsp:cNvSpPr/>
      </dsp:nvSpPr>
      <dsp:spPr>
        <a:xfrm>
          <a:off x="4636" y="3157669"/>
          <a:ext cx="3595363" cy="960863"/>
        </a:xfrm>
        <a:prstGeom prst="rect">
          <a:avLst/>
        </a:prstGeom>
        <a:solidFill>
          <a:srgbClr val="002060"/>
        </a:solidFill>
        <a:ln>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198000" tIns="198000" rIns="198000"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apply the wax finish</a:t>
          </a:r>
        </a:p>
      </dsp:txBody>
      <dsp:txXfrm>
        <a:off x="4636" y="3157669"/>
        <a:ext cx="3595363" cy="96086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1E3A1-542C-4A43-BE99-EF14B58135CB}">
      <dsp:nvSpPr>
        <dsp:cNvPr id="0" name=""/>
        <dsp:cNvSpPr/>
      </dsp:nvSpPr>
      <dsp:spPr>
        <a:xfrm rot="5400000">
          <a:off x="567339" y="1025552"/>
          <a:ext cx="2540729" cy="175056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BC4D7B-B319-499F-B3AA-66F241C611C3}">
      <dsp:nvSpPr>
        <dsp:cNvPr id="0" name=""/>
        <dsp:cNvSpPr/>
      </dsp:nvSpPr>
      <dsp:spPr>
        <a:xfrm>
          <a:off x="0" y="3217189"/>
          <a:ext cx="3598053" cy="942610"/>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198000" numCol="1" spcCol="1270" anchor="ctr" anchorCtr="0">
          <a:noAutofit/>
        </a:bodyPr>
        <a:lstStyle/>
        <a:p>
          <a:pPr marL="0" lvl="0" indent="0" algn="ctr" defTabSz="1377950">
            <a:lnSpc>
              <a:spcPct val="90000"/>
            </a:lnSpc>
            <a:spcBef>
              <a:spcPct val="0"/>
            </a:spcBef>
            <a:spcAft>
              <a:spcPct val="35000"/>
            </a:spcAft>
            <a:buNone/>
          </a:pPr>
          <a:r>
            <a:rPr lang="en-AU" sz="3100" kern="1200" dirty="0">
              <a:solidFill>
                <a:schemeClr val="bg1"/>
              </a:solidFill>
            </a:rPr>
            <a:t>completed project</a:t>
          </a:r>
        </a:p>
      </dsp:txBody>
      <dsp:txXfrm>
        <a:off x="0" y="3217189"/>
        <a:ext cx="3598053" cy="942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6964B-DD7B-49DF-9A4E-F0B4C558517D}">
      <dsp:nvSpPr>
        <dsp:cNvPr id="0" name=""/>
        <dsp:cNvSpPr/>
      </dsp:nvSpPr>
      <dsp:spPr>
        <a:xfrm>
          <a:off x="587395" y="64721"/>
          <a:ext cx="2502073" cy="1596685"/>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047823-DA57-4A77-BDB5-B83C7108FFD6}">
      <dsp:nvSpPr>
        <dsp:cNvPr id="0" name=""/>
        <dsp:cNvSpPr/>
      </dsp:nvSpPr>
      <dsp:spPr>
        <a:xfrm>
          <a:off x="0" y="1663730"/>
          <a:ext cx="3543311" cy="928269"/>
        </a:xfrm>
        <a:prstGeom prst="rect">
          <a:avLst/>
        </a:prstGeom>
        <a:solidFill>
          <a:srgbClr val="002060"/>
        </a:solidFill>
        <a:ln w="25400">
          <a:solidFill>
            <a:schemeClr val="lt1">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0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rgbClr val="FFFFFF"/>
              </a:solidFill>
              <a:latin typeface="Arial" panose="020B0604020202020204"/>
              <a:ea typeface="+mn-ea"/>
              <a:cs typeface="+mn-cs"/>
            </a:rPr>
            <a:t>supporting timber</a:t>
          </a:r>
        </a:p>
      </dsp:txBody>
      <dsp:txXfrm>
        <a:off x="0" y="1663730"/>
        <a:ext cx="3543311" cy="9282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CF9FB-9F2A-4080-82C1-48EA0252599F}">
      <dsp:nvSpPr>
        <dsp:cNvPr id="0" name=""/>
        <dsp:cNvSpPr/>
      </dsp:nvSpPr>
      <dsp:spPr>
        <a:xfrm>
          <a:off x="527878" y="1550"/>
          <a:ext cx="2544243" cy="175298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C580D-87C6-4888-9078-FD5786654C27}">
      <dsp:nvSpPr>
        <dsp:cNvPr id="0" name=""/>
        <dsp:cNvSpPr/>
      </dsp:nvSpPr>
      <dsp:spPr>
        <a:xfrm>
          <a:off x="20045" y="1756085"/>
          <a:ext cx="3579954" cy="943914"/>
        </a:xfrm>
        <a:prstGeom prst="rect">
          <a:avLst/>
        </a:prstGeom>
        <a:solidFill>
          <a:srgbClr val="002060"/>
        </a:solidFill>
        <a:ln w="25400">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422400">
            <a:lnSpc>
              <a:spcPct val="90000"/>
            </a:lnSpc>
            <a:spcBef>
              <a:spcPct val="0"/>
            </a:spcBef>
            <a:spcAft>
              <a:spcPct val="35000"/>
            </a:spcAft>
            <a:buNone/>
          </a:pPr>
          <a:r>
            <a:rPr lang="en-AU" sz="2800" kern="1200" dirty="0">
              <a:solidFill>
                <a:srgbClr val="FFFFFF"/>
              </a:solidFill>
              <a:latin typeface="Arial" panose="020B0604020202020204"/>
              <a:ea typeface="+mn-ea"/>
              <a:cs typeface="+mn-cs"/>
            </a:rPr>
            <a:t>mark out width of rebate on the end</a:t>
          </a:r>
        </a:p>
      </dsp:txBody>
      <dsp:txXfrm>
        <a:off x="20045" y="1756085"/>
        <a:ext cx="3579954" cy="9439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F71CA-0ACC-45B9-A5E4-43383908DC23}">
      <dsp:nvSpPr>
        <dsp:cNvPr id="0" name=""/>
        <dsp:cNvSpPr/>
      </dsp:nvSpPr>
      <dsp:spPr>
        <a:xfrm rot="5400000">
          <a:off x="924462" y="1550"/>
          <a:ext cx="1751075" cy="175298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31A964-3D74-4574-A7C9-4EE1D4AC521E}">
      <dsp:nvSpPr>
        <dsp:cNvPr id="0" name=""/>
        <dsp:cNvSpPr/>
      </dsp:nvSpPr>
      <dsp:spPr>
        <a:xfrm>
          <a:off x="35236" y="1754534"/>
          <a:ext cx="3529527" cy="943914"/>
        </a:xfrm>
        <a:prstGeom prst="rect">
          <a:avLst/>
        </a:prstGeom>
        <a:solidFill>
          <a:srgbClr val="002060"/>
        </a:solidFill>
        <a:ln w="25400">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422400">
            <a:lnSpc>
              <a:spcPct val="90000"/>
            </a:lnSpc>
            <a:spcBef>
              <a:spcPct val="0"/>
            </a:spcBef>
            <a:spcAft>
              <a:spcPct val="35000"/>
            </a:spcAft>
            <a:buNone/>
          </a:pPr>
          <a:r>
            <a:rPr lang="en-AU" sz="2800" kern="1200" dirty="0">
              <a:solidFill>
                <a:srgbClr val="FFFFFF"/>
              </a:solidFill>
              <a:latin typeface="Arial" panose="020B0604020202020204"/>
              <a:ea typeface="+mn-ea"/>
              <a:cs typeface="+mn-cs"/>
            </a:rPr>
            <a:t>mark the depth of the rebate</a:t>
          </a:r>
        </a:p>
      </dsp:txBody>
      <dsp:txXfrm>
        <a:off x="35236" y="1754534"/>
        <a:ext cx="3529527" cy="9439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C2FFC-196E-4187-B6D4-10A60ED5B912}">
      <dsp:nvSpPr>
        <dsp:cNvPr id="0" name=""/>
        <dsp:cNvSpPr/>
      </dsp:nvSpPr>
      <dsp:spPr>
        <a:xfrm>
          <a:off x="527878" y="1550"/>
          <a:ext cx="2544243" cy="175298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17887A-2375-4970-9F48-D04F283FCB6B}">
      <dsp:nvSpPr>
        <dsp:cNvPr id="0" name=""/>
        <dsp:cNvSpPr/>
      </dsp:nvSpPr>
      <dsp:spPr>
        <a:xfrm>
          <a:off x="91705" y="1754534"/>
          <a:ext cx="3416588" cy="943914"/>
        </a:xfrm>
        <a:prstGeom prst="rect">
          <a:avLst/>
        </a:prstGeom>
        <a:solidFill>
          <a:srgbClr val="002060"/>
        </a:solidFill>
        <a:ln w="25400">
          <a:solidFill>
            <a:schemeClr val="bg1"/>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bg1"/>
              </a:solidFill>
            </a:rPr>
            <a:t>guide block clamped to timber</a:t>
          </a:r>
        </a:p>
      </dsp:txBody>
      <dsp:txXfrm>
        <a:off x="91705" y="1754534"/>
        <a:ext cx="3416588" cy="9439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7E432-A4A2-4760-9D82-9D1008A6AA50}">
      <dsp:nvSpPr>
        <dsp:cNvPr id="0" name=""/>
        <dsp:cNvSpPr/>
      </dsp:nvSpPr>
      <dsp:spPr>
        <a:xfrm>
          <a:off x="571569" y="7"/>
          <a:ext cx="2455705" cy="169198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D1817-BC5C-47AC-AD43-08DF9AD0FC3A}">
      <dsp:nvSpPr>
        <dsp:cNvPr id="0" name=""/>
        <dsp:cNvSpPr/>
      </dsp:nvSpPr>
      <dsp:spPr>
        <a:xfrm>
          <a:off x="84234" y="1712546"/>
          <a:ext cx="3431530" cy="932180"/>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111250">
            <a:lnSpc>
              <a:spcPct val="90000"/>
            </a:lnSpc>
            <a:spcBef>
              <a:spcPct val="0"/>
            </a:spcBef>
            <a:spcAft>
              <a:spcPct val="35000"/>
            </a:spcAft>
            <a:buNone/>
          </a:pPr>
          <a:r>
            <a:rPr lang="en-AU" sz="2800" kern="1200" dirty="0">
              <a:solidFill>
                <a:srgbClr val="FFFFFF"/>
              </a:solidFill>
              <a:latin typeface="Arial" panose="020B0604020202020204"/>
              <a:ea typeface="+mn-ea"/>
              <a:cs typeface="+mn-cs"/>
            </a:rPr>
            <a:t>saw down to the marking gauge line</a:t>
          </a:r>
        </a:p>
      </dsp:txBody>
      <dsp:txXfrm>
        <a:off x="84234" y="1712546"/>
        <a:ext cx="3431530" cy="9321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D0300-094A-4C4C-A71C-FC5A3E876910}">
      <dsp:nvSpPr>
        <dsp:cNvPr id="0" name=""/>
        <dsp:cNvSpPr/>
      </dsp:nvSpPr>
      <dsp:spPr>
        <a:xfrm>
          <a:off x="561645" y="0"/>
          <a:ext cx="2381006" cy="169341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29B7C-2A03-4603-8B14-0EEF21C2E7E4}">
      <dsp:nvSpPr>
        <dsp:cNvPr id="0" name=""/>
        <dsp:cNvSpPr/>
      </dsp:nvSpPr>
      <dsp:spPr>
        <a:xfrm>
          <a:off x="85173" y="1712883"/>
          <a:ext cx="3333951" cy="932781"/>
        </a:xfrm>
        <a:prstGeom prst="rect">
          <a:avLst/>
        </a:prstGeom>
        <a:solidFill>
          <a:srgbClr val="002060"/>
        </a:solid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8000" numCol="1" spcCol="1270" anchor="ctr" anchorCtr="0">
          <a:noAutofit/>
        </a:bodyPr>
        <a:lstStyle/>
        <a:p>
          <a:pPr marL="0" lvl="0" indent="0" algn="ctr" defTabSz="1111250">
            <a:lnSpc>
              <a:spcPct val="90000"/>
            </a:lnSpc>
            <a:spcBef>
              <a:spcPct val="0"/>
            </a:spcBef>
            <a:spcAft>
              <a:spcPct val="35000"/>
            </a:spcAft>
            <a:buNone/>
          </a:pPr>
          <a:r>
            <a:rPr lang="en-AU" sz="2800" kern="1200" dirty="0">
              <a:solidFill>
                <a:srgbClr val="FFFFFF"/>
              </a:solidFill>
              <a:latin typeface="Arial" panose="020B0604020202020204"/>
              <a:ea typeface="+mn-ea"/>
              <a:cs typeface="+mn-cs"/>
            </a:rPr>
            <a:t>saw the side of the rebate</a:t>
          </a:r>
        </a:p>
      </dsp:txBody>
      <dsp:txXfrm>
        <a:off x="85173" y="1712883"/>
        <a:ext cx="3333951" cy="93278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17/09/2025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17/09/2025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choolsnsw.sharepoint.com/sites/TASNSWStatewideStaffroom/SitePages/Safety-resources.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709C7-BAE5-8E1F-A496-D583E459C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66E77-D04B-C319-C2E7-FEB3AB643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481F3-A00C-8577-5E54-DF38C531C82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133AF221-F61C-5E77-B1DB-6B2FB48258AD}"/>
              </a:ext>
            </a:extLst>
          </p:cNvPr>
          <p:cNvSpPr>
            <a:spLocks noGrp="1"/>
          </p:cNvSpPr>
          <p:nvPr>
            <p:ph type="sldNum" sz="quarter" idx="5"/>
          </p:nvPr>
        </p:nvSpPr>
        <p:spPr/>
        <p:txBody>
          <a:bodyPr/>
          <a:lstStyle/>
          <a:p>
            <a:fld id="{D09C5488-DD16-4714-9519-7BE21BA11D4E}" type="slidenum">
              <a:rPr lang="en-AU" smtClean="0"/>
              <a:t>23</a:t>
            </a:fld>
            <a:endParaRPr lang="en-AU"/>
          </a:p>
        </p:txBody>
      </p:sp>
    </p:spTree>
    <p:extLst>
      <p:ext uri="{BB962C8B-B14F-4D97-AF65-F5344CB8AC3E}">
        <p14:creationId xmlns:p14="http://schemas.microsoft.com/office/powerpoint/2010/main" val="117427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63BCB-5EC4-63EA-0DD8-2A038D5C4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06281-369C-CC27-AA33-6D416A43D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B282A-F5ED-7B40-0721-1C2D36EE150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C25E84C-A480-31A2-83C8-1E7E9090E523}"/>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135460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181758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31A2-B90C-4774-3AA8-7EEEFD3AE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BF5CA-DD42-3F39-AF74-E6CDD4C3E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3AE07-0BEF-8EA9-D6D4-3250828FF7E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1D0E8A4E-3F93-0CE9-DC54-281DA2F4F027}"/>
              </a:ext>
            </a:extLst>
          </p:cNvPr>
          <p:cNvSpPr>
            <a:spLocks noGrp="1"/>
          </p:cNvSpPr>
          <p:nvPr>
            <p:ph type="sldNum" sz="quarter" idx="5"/>
          </p:nvPr>
        </p:nvSpPr>
        <p:spPr/>
        <p:txBody>
          <a:bodyPr/>
          <a:lstStyle/>
          <a:p>
            <a:fld id="{D09C5488-DD16-4714-9519-7BE21BA11D4E}" type="slidenum">
              <a:rPr lang="en-AU" smtClean="0"/>
              <a:t>30</a:t>
            </a:fld>
            <a:endParaRPr lang="en-AU"/>
          </a:p>
        </p:txBody>
      </p:sp>
    </p:spTree>
    <p:extLst>
      <p:ext uri="{BB962C8B-B14F-4D97-AF65-F5344CB8AC3E}">
        <p14:creationId xmlns:p14="http://schemas.microsoft.com/office/powerpoint/2010/main" val="1922571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4EB0F-840B-A07B-F219-615A80A41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28E4E-29E9-0BBE-FDE6-07C212172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DF1AC-01F9-8DFD-E670-F552D7DF2AA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4174596E-283D-0D9B-2A31-F9C8D555F6CA}"/>
              </a:ext>
            </a:extLst>
          </p:cNvPr>
          <p:cNvSpPr>
            <a:spLocks noGrp="1"/>
          </p:cNvSpPr>
          <p:nvPr>
            <p:ph type="sldNum" sz="quarter" idx="5"/>
          </p:nvPr>
        </p:nvSpPr>
        <p:spPr/>
        <p:txBody>
          <a:bodyPr/>
          <a:lstStyle/>
          <a:p>
            <a:fld id="{D09C5488-DD16-4714-9519-7BE21BA11D4E}" type="slidenum">
              <a:rPr lang="en-AU" smtClean="0"/>
              <a:t>35</a:t>
            </a:fld>
            <a:endParaRPr lang="en-AU"/>
          </a:p>
        </p:txBody>
      </p:sp>
    </p:spTree>
    <p:extLst>
      <p:ext uri="{BB962C8B-B14F-4D97-AF65-F5344CB8AC3E}">
        <p14:creationId xmlns:p14="http://schemas.microsoft.com/office/powerpoint/2010/main" val="39258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2E377-2894-7053-6CFA-4635209B8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0BE6B-60E8-7E68-B150-D587B4328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712F2-B858-8104-71E4-36DFE71EC9F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5569035-A4B1-F868-A356-012A7A0DF9DD}"/>
              </a:ext>
            </a:extLst>
          </p:cNvPr>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71544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A293-5FBC-E6C3-BA51-10FAB3C59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CFEDA-EE9F-0958-86D0-1C5CF1663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DBA2C-37A1-4790-C817-B97606CACA6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70E7750-A8EC-4931-A58F-900247E80E15}"/>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4182906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F0072-4576-9A2E-D2E1-EA6F9E0AC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C4F13-629A-BEDA-BBD4-77D034428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77009-879D-2E91-0088-6D001C2C614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E7A277D-B494-3F3C-034C-F6C1071565A6}"/>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4107816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DDF1-B55B-B371-A15B-159FECF18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95AF8-74BB-B3C7-6DE0-819BCB05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89DDF-F21E-6655-C42D-3F063BF7B224}"/>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B7D06723-C162-B4B1-9E40-8CEACDB6C432}"/>
              </a:ext>
            </a:extLst>
          </p:cNvPr>
          <p:cNvSpPr>
            <a:spLocks noGrp="1"/>
          </p:cNvSpPr>
          <p:nvPr>
            <p:ph type="sldNum" sz="quarter" idx="5"/>
          </p:nvPr>
        </p:nvSpPr>
        <p:spPr/>
        <p:txBody>
          <a:bodyPr/>
          <a:lstStyle/>
          <a:p>
            <a:fld id="{D09C5488-DD16-4714-9519-7BE21BA11D4E}" type="slidenum">
              <a:rPr lang="en-AU" smtClean="0"/>
              <a:t>39</a:t>
            </a:fld>
            <a:endParaRPr lang="en-AU"/>
          </a:p>
        </p:txBody>
      </p:sp>
    </p:spTree>
    <p:extLst>
      <p:ext uri="{BB962C8B-B14F-4D97-AF65-F5344CB8AC3E}">
        <p14:creationId xmlns:p14="http://schemas.microsoft.com/office/powerpoint/2010/main" val="277017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4199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24B3F-3E4A-AF1D-2EA5-0534F4AA4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5B0FA-6CCD-9187-6C92-0A9EEB965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63EB1-1DA6-E423-1592-6FB2C216F717}"/>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2A934030-3716-19E6-D4AD-35F51E34A533}"/>
              </a:ext>
            </a:extLst>
          </p:cNvPr>
          <p:cNvSpPr>
            <a:spLocks noGrp="1"/>
          </p:cNvSpPr>
          <p:nvPr>
            <p:ph type="sldNum" sz="quarter" idx="5"/>
          </p:nvPr>
        </p:nvSpPr>
        <p:spPr/>
        <p:txBody>
          <a:bodyPr/>
          <a:lstStyle/>
          <a:p>
            <a:fld id="{D09C5488-DD16-4714-9519-7BE21BA11D4E}" type="slidenum">
              <a:rPr lang="en-AU" smtClean="0"/>
              <a:t>42</a:t>
            </a:fld>
            <a:endParaRPr lang="en-AU"/>
          </a:p>
        </p:txBody>
      </p:sp>
    </p:spTree>
    <p:extLst>
      <p:ext uri="{BB962C8B-B14F-4D97-AF65-F5344CB8AC3E}">
        <p14:creationId xmlns:p14="http://schemas.microsoft.com/office/powerpoint/2010/main" val="110167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DE232-8233-A142-2988-6366DDCFE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AD54E-16E6-6686-B997-D4227B94D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10704-4FFD-3A39-50A2-CE4B63690C5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74C79465-0FF3-2CE7-B24A-F69F5B562D14}"/>
              </a:ext>
            </a:extLst>
          </p:cNvPr>
          <p:cNvSpPr>
            <a:spLocks noGrp="1"/>
          </p:cNvSpPr>
          <p:nvPr>
            <p:ph type="sldNum" sz="quarter" idx="5"/>
          </p:nvPr>
        </p:nvSpPr>
        <p:spPr/>
        <p:txBody>
          <a:bodyPr/>
          <a:lstStyle/>
          <a:p>
            <a:fld id="{D09C5488-DD16-4714-9519-7BE21BA11D4E}" type="slidenum">
              <a:rPr lang="en-AU" smtClean="0"/>
              <a:t>46</a:t>
            </a:fld>
            <a:endParaRPr lang="en-AU"/>
          </a:p>
        </p:txBody>
      </p:sp>
    </p:spTree>
    <p:extLst>
      <p:ext uri="{BB962C8B-B14F-4D97-AF65-F5344CB8AC3E}">
        <p14:creationId xmlns:p14="http://schemas.microsoft.com/office/powerpoint/2010/main" val="216167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9027C-E9D9-CAFC-04E5-8332B759F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894AC-FC3D-5DE1-20C3-243A8B27E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CC402-1E38-0BAE-59E2-E04D87C03F8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40155FF-CBB9-1BDA-A2AD-54F388506AB0}"/>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3179908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4505-CE05-3E48-132C-DB4F082F0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23438-1076-5801-11FB-43C266E8D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56E07-BE46-43EF-24D2-78C2E245194A}"/>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41F7F1D-463F-D9A2-C80C-5707C56A8033}"/>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004644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35FA6-8BD2-AF06-0540-515BD523F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7401D-2DF2-7D59-A6DD-923A71686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C7624-BDAB-7764-F0F2-808CBA1B9904}"/>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3AED0290-0D78-63BD-E891-4562E684A6C6}"/>
              </a:ext>
            </a:extLst>
          </p:cNvPr>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2392440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EE964-64DB-0E86-3807-4B51074E4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00829-7CF4-1E12-54F6-4BB01C5F5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7887B-0126-E308-F384-1D323D87B1A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6C73664-458B-0ABF-5727-A067756959E4}"/>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131523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54622-5A6D-4DCF-B184-358C760CC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8CF63-5D3E-A8DF-EBFC-48EBD8914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83409-70C8-44C8-360B-3A11F72A04C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81332919-EE2E-04D3-FA92-43669EF7AD0F}"/>
              </a:ext>
            </a:extLst>
          </p:cNvPr>
          <p:cNvSpPr>
            <a:spLocks noGrp="1"/>
          </p:cNvSpPr>
          <p:nvPr>
            <p:ph type="sldNum" sz="quarter" idx="5"/>
          </p:nvPr>
        </p:nvSpPr>
        <p:spPr/>
        <p:txBody>
          <a:bodyPr/>
          <a:lstStyle/>
          <a:p>
            <a:fld id="{D09C5488-DD16-4714-9519-7BE21BA11D4E}" type="slidenum">
              <a:rPr lang="en-AU" smtClean="0"/>
              <a:t>55</a:t>
            </a:fld>
            <a:endParaRPr lang="en-AU"/>
          </a:p>
        </p:txBody>
      </p:sp>
    </p:spTree>
    <p:extLst>
      <p:ext uri="{BB962C8B-B14F-4D97-AF65-F5344CB8AC3E}">
        <p14:creationId xmlns:p14="http://schemas.microsoft.com/office/powerpoint/2010/main" val="1095619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7611-696A-EF6D-E824-A27D2413D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2B004-5AEF-82FD-BEBC-2B9B2E770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A6C09-A794-4CC4-92BC-E05A4BD2296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31E84ECA-1E5B-0E25-4EA0-FB81D91F2572}"/>
              </a:ext>
            </a:extLst>
          </p:cNvPr>
          <p:cNvSpPr>
            <a:spLocks noGrp="1"/>
          </p:cNvSpPr>
          <p:nvPr>
            <p:ph type="sldNum" sz="quarter" idx="5"/>
          </p:nvPr>
        </p:nvSpPr>
        <p:spPr/>
        <p:txBody>
          <a:bodyPr/>
          <a:lstStyle/>
          <a:p>
            <a:fld id="{D09C5488-DD16-4714-9519-7BE21BA11D4E}" type="slidenum">
              <a:rPr lang="en-AU" smtClean="0"/>
              <a:t>61</a:t>
            </a:fld>
            <a:endParaRPr lang="en-AU"/>
          </a:p>
        </p:txBody>
      </p:sp>
    </p:spTree>
    <p:extLst>
      <p:ext uri="{BB962C8B-B14F-4D97-AF65-F5344CB8AC3E}">
        <p14:creationId xmlns:p14="http://schemas.microsoft.com/office/powerpoint/2010/main" val="208903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23289-0683-3834-DCEE-B5C14872D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D9DCF-FD0C-FF29-18E0-9F123743F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480DE-32A1-6D87-DD08-00D6D5AE780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14DAADE-583A-AADD-DE3F-8114888FF847}"/>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998624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D85E-1303-5023-8252-653C2ECAE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D8874-D88B-E19E-077E-CFF53BDD6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F3E42-06C6-7FB1-68FC-16ED07CD7DD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829FA9B-5A99-442E-598E-227F9A775FF8}"/>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2489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9D25F-D752-D1D7-B2A2-FC1090312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7F57E-4566-4702-4E0D-9A2A0A5DB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874FE-C768-0E83-047D-F2143AAECF7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76B0514B-32DC-8E19-65E8-2E07E735FE20}"/>
              </a:ext>
            </a:extLst>
          </p:cNvPr>
          <p:cNvSpPr>
            <a:spLocks noGrp="1"/>
          </p:cNvSpPr>
          <p:nvPr>
            <p:ph type="sldNum" sz="quarter" idx="5"/>
          </p:nvPr>
        </p:nvSpPr>
        <p:spPr/>
        <p:txBody>
          <a:bodyPr/>
          <a:lstStyle/>
          <a:p>
            <a:fld id="{D09C5488-DD16-4714-9519-7BE21BA11D4E}" type="slidenum">
              <a:rPr lang="en-AU" smtClean="0"/>
              <a:t>64</a:t>
            </a:fld>
            <a:endParaRPr lang="en-AU"/>
          </a:p>
        </p:txBody>
      </p:sp>
    </p:spTree>
    <p:extLst>
      <p:ext uri="{BB962C8B-B14F-4D97-AF65-F5344CB8AC3E}">
        <p14:creationId xmlns:p14="http://schemas.microsoft.com/office/powerpoint/2010/main" val="3764572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F237F-276A-8FD8-3326-5C1AB2BAB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FDC58-1D05-F59F-9D52-E459E40AB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38129-EC7B-7DB4-2F39-B9DA7ED6577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D9D7C0F-FD0F-BDF4-5B8A-251C16BDB5E3}"/>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957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F2856-C878-78A5-D1BE-9D8116C8A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DB634-1C43-E519-C850-3701889B0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4493A-5A75-E008-358E-9384964D857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E799C37-D352-E142-4E6C-5537AEDAA383}"/>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3841653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1A9A4-297B-FBF3-A1F6-A08DC2ADA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AE38B-73A9-CB54-75E3-8CAE22B92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3D5F4-2A5F-AB62-8D13-4EE771B4604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07B955CC-F16A-8432-F107-380893C18CB9}"/>
              </a:ext>
            </a:extLst>
          </p:cNvPr>
          <p:cNvSpPr>
            <a:spLocks noGrp="1"/>
          </p:cNvSpPr>
          <p:nvPr>
            <p:ph type="sldNum" sz="quarter" idx="5"/>
          </p:nvPr>
        </p:nvSpPr>
        <p:spPr/>
        <p:txBody>
          <a:bodyPr/>
          <a:lstStyle/>
          <a:p>
            <a:fld id="{D09C5488-DD16-4714-9519-7BE21BA11D4E}" type="slidenum">
              <a:rPr lang="en-AU" smtClean="0"/>
              <a:t>70</a:t>
            </a:fld>
            <a:endParaRPr lang="en-AU"/>
          </a:p>
        </p:txBody>
      </p:sp>
    </p:spTree>
    <p:extLst>
      <p:ext uri="{BB962C8B-B14F-4D97-AF65-F5344CB8AC3E}">
        <p14:creationId xmlns:p14="http://schemas.microsoft.com/office/powerpoint/2010/main" val="423063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Watch workshop walk through. </a:t>
            </a:r>
          </a:p>
          <a:p>
            <a:pPr>
              <a:lnSpc>
                <a:spcPct val="150000"/>
              </a:lnSpc>
              <a:spcBef>
                <a:spcPts val="1200"/>
              </a:spcBef>
              <a:spcAft>
                <a:spcPts val="600"/>
              </a:spcAft>
            </a:pPr>
            <a:r>
              <a:rPr lang="en-AU" sz="1800" b="1" dirty="0">
                <a:solidFill>
                  <a:srgbClr val="000000"/>
                </a:solidFill>
                <a:effectLst/>
                <a:latin typeface="Arial" panose="020B0604020202020204" pitchFamily="34" charset="0"/>
                <a:ea typeface="Calibri" panose="020F0502020204030204" pitchFamily="34" charset="0"/>
              </a:rPr>
              <a:t>Teacher note</a:t>
            </a:r>
            <a:r>
              <a:rPr lang="en-AU" sz="1800" dirty="0">
                <a:solidFill>
                  <a:srgbClr val="000000"/>
                </a:solidFill>
                <a:effectLst/>
                <a:latin typeface="Arial" panose="020B0604020202020204" pitchFamily="34" charset="0"/>
                <a:ea typeface="Calibri" panose="020F0502020204030204" pitchFamily="34" charset="0"/>
              </a:rPr>
              <a:t>: the </a:t>
            </a:r>
            <a:r>
              <a:rPr lang="en-AU" sz="1800" u="sng" dirty="0">
                <a:solidFill>
                  <a:srgbClr val="000000"/>
                </a:solidFill>
                <a:effectLst/>
                <a:latin typeface="Arial" panose="020B0604020202020204" pitchFamily="34" charset="0"/>
                <a:ea typeface="Arial" panose="020B0604020202020204" pitchFamily="34" charset="0"/>
                <a:hlinkClick r:id="rId3"/>
              </a:rPr>
              <a:t>TAS Safety resources (sharepoint.com)</a:t>
            </a:r>
            <a:r>
              <a:rPr lang="en-AU" sz="1800" dirty="0">
                <a:solidFill>
                  <a:srgbClr val="000000"/>
                </a:solidFill>
                <a:effectLst/>
                <a:latin typeface="Arial" panose="020B0604020202020204" pitchFamily="34" charset="0"/>
                <a:ea typeface="Arial" panose="020B0604020202020204" pitchFamily="34" charset="0"/>
              </a:rPr>
              <a:t> </a:t>
            </a:r>
            <a:r>
              <a:rPr lang="en-AU" sz="1800" dirty="0">
                <a:solidFill>
                  <a:srgbClr val="000000"/>
                </a:solidFill>
                <a:effectLst/>
                <a:latin typeface="Arial" panose="020B0604020202020204" pitchFamily="34" charset="0"/>
                <a:ea typeface="Calibri" panose="020F0502020204030204" pitchFamily="34" charset="0"/>
              </a:rPr>
              <a:t>are created for Department of Education schools, using relevant information from Equipment safety in schools (ESIS). These resources have been developed specifically for the equipment and machinery that has been approved for use in department schools.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Safety tests are mandated by ESIS for selected equipment and machinery.</a:t>
            </a:r>
          </a:p>
          <a:p>
            <a:pPr>
              <a:lnSpc>
                <a:spcPct val="150000"/>
              </a:lnSpc>
              <a:spcBef>
                <a:spcPts val="1200"/>
              </a:spcBef>
              <a:spcAft>
                <a:spcPts val="600"/>
              </a:spcAft>
            </a:pPr>
            <a:r>
              <a:rPr lang="en-AU" sz="1800" dirty="0">
                <a:solidFill>
                  <a:srgbClr val="000000"/>
                </a:solidFill>
                <a:effectLst/>
                <a:latin typeface="Arial" panose="020B0604020202020204" pitchFamily="34" charset="0"/>
                <a:ea typeface="Calibri" panose="020F0502020204030204" pitchFamily="34" charset="0"/>
              </a:rPr>
              <a:t>The tests may be attempted in electronic or other formats with the result recorded and retained as per the Department's records management policy.</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must provide the correct answer (with or without support) to each question on the safety test as evidence that they knew correct procedures at that point in time for the tool, equipment or machine. Students may attempt each test multiple times to achieve correct answers.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881047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B324D-44AD-98ED-B96A-60A2A1DF4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87A42-80D6-C7A6-80F8-C6613F002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8C33D7-80FA-03E4-0DC5-45BAAD871676}"/>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3356CA89-15A6-0EF5-9F79-AC6FA4548EBE}"/>
              </a:ext>
            </a:extLst>
          </p:cNvPr>
          <p:cNvSpPr>
            <a:spLocks noGrp="1"/>
          </p:cNvSpPr>
          <p:nvPr>
            <p:ph type="sldNum" sz="quarter" idx="5"/>
          </p:nvPr>
        </p:nvSpPr>
        <p:spPr/>
        <p:txBody>
          <a:bodyPr/>
          <a:lstStyle/>
          <a:p>
            <a:fld id="{D09C5488-DD16-4714-9519-7BE21BA11D4E}" type="slidenum">
              <a:rPr lang="en-AU" smtClean="0"/>
              <a:t>10</a:t>
            </a:fld>
            <a:endParaRPr lang="en-AU"/>
          </a:p>
        </p:txBody>
      </p:sp>
    </p:spTree>
    <p:extLst>
      <p:ext uri="{BB962C8B-B14F-4D97-AF65-F5344CB8AC3E}">
        <p14:creationId xmlns:p14="http://schemas.microsoft.com/office/powerpoint/2010/main" val="198165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URL: https://</a:t>
            </a:r>
            <a:r>
              <a:rPr lang="en-AU" dirty="0" err="1"/>
              <a:t>youtu.be</a:t>
            </a:r>
            <a:r>
              <a:rPr lang="en-AU" dirty="0"/>
              <a:t>/9mm9PWMEbmM?si=Hz2zdmP2j2ssqm6h</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18748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AFBDE-30C0-B91E-02BF-CBFCBC3AA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A601F-0E9A-6679-A337-23CDE2A96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B303C-433A-1A40-0C0A-5505693AAF4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FD0A1DCE-ABC3-437A-81F2-153952C612B6}"/>
              </a:ext>
            </a:extLst>
          </p:cNvPr>
          <p:cNvSpPr>
            <a:spLocks noGrp="1"/>
          </p:cNvSpPr>
          <p:nvPr>
            <p:ph type="sldNum" sz="quarter" idx="5"/>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360609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1A1A-944C-F469-8BA4-69FC9505D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07ABA-EFBA-9F6A-AF29-51EC359F9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3C69E-905B-776F-51E3-6B62B6F920B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750629B-DC5C-A2DF-B206-F02F64672E4B}"/>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64111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19</a:t>
            </a:fld>
            <a:endParaRPr lang="en-AU"/>
          </a:p>
        </p:txBody>
      </p:sp>
    </p:spTree>
    <p:extLst>
      <p:ext uri="{BB962C8B-B14F-4D97-AF65-F5344CB8AC3E}">
        <p14:creationId xmlns:p14="http://schemas.microsoft.com/office/powerpoint/2010/main" val="197284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92022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pic>
        <p:nvPicPr>
          <p:cNvPr id="4" name="Picture 3">
            <a:extLst>
              <a:ext uri="{FF2B5EF4-FFF2-40B4-BE49-F238E27FC236}">
                <a16:creationId xmlns:a16="http://schemas.microsoft.com/office/drawing/2014/main" id="{A75DCBB7-0DAF-CC9B-0B5A-945F65A18C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681" y="360000"/>
            <a:ext cx="657983"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_3">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pic>
        <p:nvPicPr>
          <p:cNvPr id="4" name="Picture 3">
            <a:extLst>
              <a:ext uri="{FF2B5EF4-FFF2-40B4-BE49-F238E27FC236}">
                <a16:creationId xmlns:a16="http://schemas.microsoft.com/office/drawing/2014/main" id="{A75DCBB7-0DAF-CC9B-0B5A-945F65A18C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681" y="360000"/>
            <a:ext cx="657983" cy="715199"/>
          </a:xfrm>
          <a:prstGeom prst="rect">
            <a:avLst/>
          </a:prstGeom>
        </p:spPr>
      </p:pic>
    </p:spTree>
    <p:extLst>
      <p:ext uri="{BB962C8B-B14F-4D97-AF65-F5344CB8AC3E}">
        <p14:creationId xmlns:p14="http://schemas.microsoft.com/office/powerpoint/2010/main" val="87663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65" r:id="rId2"/>
    <p:sldLayoutId id="2147483731" r:id="rId3"/>
    <p:sldLayoutId id="2147483766" r:id="rId4"/>
    <p:sldLayoutId id="2147483747" r:id="rId5"/>
    <p:sldLayoutId id="2147483724" r:id="rId6"/>
    <p:sldLayoutId id="2147483762" r:id="rId7"/>
    <p:sldLayoutId id="2147483723" r:id="rId8"/>
    <p:sldLayoutId id="2147483764" r:id="rId9"/>
    <p:sldLayoutId id="2147483746" r:id="rId10"/>
    <p:sldLayoutId id="2147483725" r:id="rId11"/>
    <p:sldLayoutId id="2147483743" r:id="rId12"/>
    <p:sldLayoutId id="214748374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content/dam/main-education/documents/teaching-and-learning/curriculum/tas/tas-s4-materials-timber-10-weeks-program.docx"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9mm9PWMEbmM?start=20&amp;feature=oembed"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8.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rexness/4782570338" TargetMode="External"/><Relationship Id="rId2" Type="http://schemas.openxmlformats.org/officeDocument/2006/relationships/hyperlink" Target="https://commons.wikimedia.org/wiki/File:CSIRO_ScienceImage_10752_Radiata_pine_trees_focus_of_the_Juvenile_Wood_Initiative.jpg" TargetMode="External"/><Relationship Id="rId1" Type="http://schemas.openxmlformats.org/officeDocument/2006/relationships/slideLayout" Target="../slideLayouts/slideLayout6.xml"/><Relationship Id="rId5" Type="http://schemas.openxmlformats.org/officeDocument/2006/relationships/image" Target="../media/image36.jp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15.xml"/><Relationship Id="rId16" Type="http://schemas.openxmlformats.org/officeDocument/2006/relationships/diagramColors" Target="../diagrams/colors7.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diagramData" Target="../diagrams/data11.xml"/><Relationship Id="rId26" Type="http://schemas.openxmlformats.org/officeDocument/2006/relationships/diagramColors" Target="../diagrams/colors12.xml"/><Relationship Id="rId3" Type="http://schemas.openxmlformats.org/officeDocument/2006/relationships/diagramData" Target="../diagrams/data8.xml"/><Relationship Id="rId21" Type="http://schemas.openxmlformats.org/officeDocument/2006/relationships/diagramColors" Target="../diagrams/colors11.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5" Type="http://schemas.openxmlformats.org/officeDocument/2006/relationships/diagramQuickStyle" Target="../diagrams/quickStyle12.xml"/><Relationship Id="rId2" Type="http://schemas.openxmlformats.org/officeDocument/2006/relationships/notesSlide" Target="../notesSlides/notesSlide16.xml"/><Relationship Id="rId16" Type="http://schemas.openxmlformats.org/officeDocument/2006/relationships/diagramColors" Target="../diagrams/colors10.xml"/><Relationship Id="rId20" Type="http://schemas.openxmlformats.org/officeDocument/2006/relationships/diagramQuickStyle" Target="../diagrams/quickStyle11.xml"/><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diagramColors" Target="../diagrams/colors9.xml"/><Relationship Id="rId24" Type="http://schemas.openxmlformats.org/officeDocument/2006/relationships/diagramLayout" Target="../diagrams/layout12.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23" Type="http://schemas.openxmlformats.org/officeDocument/2006/relationships/diagramData" Target="../diagrams/data12.xml"/><Relationship Id="rId10" Type="http://schemas.openxmlformats.org/officeDocument/2006/relationships/diagramQuickStyle" Target="../diagrams/quickStyle9.xml"/><Relationship Id="rId19" Type="http://schemas.openxmlformats.org/officeDocument/2006/relationships/diagramLayout" Target="../diagrams/layout11.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 Id="rId22" Type="http://schemas.microsoft.com/office/2007/relationships/diagramDrawing" Target="../diagrams/drawing11.xml"/><Relationship Id="rId27" Type="http://schemas.microsoft.com/office/2007/relationships/diagramDrawing" Target="../diagrams/drawing12.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diagramData" Target="../diagrams/data15.xml"/><Relationship Id="rId18" Type="http://schemas.openxmlformats.org/officeDocument/2006/relationships/diagramData" Target="../diagrams/data16.xml"/><Relationship Id="rId26" Type="http://schemas.openxmlformats.org/officeDocument/2006/relationships/diagramColors" Target="../diagrams/colors17.xml"/><Relationship Id="rId3" Type="http://schemas.openxmlformats.org/officeDocument/2006/relationships/diagramData" Target="../diagrams/data13.xml"/><Relationship Id="rId21" Type="http://schemas.openxmlformats.org/officeDocument/2006/relationships/diagramColors" Target="../diagrams/colors16.xml"/><Relationship Id="rId7" Type="http://schemas.microsoft.com/office/2007/relationships/diagramDrawing" Target="../diagrams/drawing13.xml"/><Relationship Id="rId12" Type="http://schemas.microsoft.com/office/2007/relationships/diagramDrawing" Target="../diagrams/drawing14.xml"/><Relationship Id="rId17" Type="http://schemas.microsoft.com/office/2007/relationships/diagramDrawing" Target="../diagrams/drawing15.xml"/><Relationship Id="rId25" Type="http://schemas.openxmlformats.org/officeDocument/2006/relationships/diagramQuickStyle" Target="../diagrams/quickStyle17.xml"/><Relationship Id="rId2" Type="http://schemas.openxmlformats.org/officeDocument/2006/relationships/notesSlide" Target="../notesSlides/notesSlide17.xml"/><Relationship Id="rId16" Type="http://schemas.openxmlformats.org/officeDocument/2006/relationships/diagramColors" Target="../diagrams/colors15.xml"/><Relationship Id="rId20" Type="http://schemas.openxmlformats.org/officeDocument/2006/relationships/diagramQuickStyle" Target="../diagrams/quickStyle16.xml"/><Relationship Id="rId1" Type="http://schemas.openxmlformats.org/officeDocument/2006/relationships/slideLayout" Target="../slideLayouts/slideLayout6.xml"/><Relationship Id="rId6" Type="http://schemas.openxmlformats.org/officeDocument/2006/relationships/diagramColors" Target="../diagrams/colors13.xml"/><Relationship Id="rId11" Type="http://schemas.openxmlformats.org/officeDocument/2006/relationships/diagramColors" Target="../diagrams/colors14.xml"/><Relationship Id="rId24" Type="http://schemas.openxmlformats.org/officeDocument/2006/relationships/diagramLayout" Target="../diagrams/layout17.xml"/><Relationship Id="rId5" Type="http://schemas.openxmlformats.org/officeDocument/2006/relationships/diagramQuickStyle" Target="../diagrams/quickStyle13.xml"/><Relationship Id="rId15" Type="http://schemas.openxmlformats.org/officeDocument/2006/relationships/diagramQuickStyle" Target="../diagrams/quickStyle15.xml"/><Relationship Id="rId23" Type="http://schemas.openxmlformats.org/officeDocument/2006/relationships/diagramData" Target="../diagrams/data17.xml"/><Relationship Id="rId10" Type="http://schemas.openxmlformats.org/officeDocument/2006/relationships/diagramQuickStyle" Target="../diagrams/quickStyle14.xml"/><Relationship Id="rId19" Type="http://schemas.openxmlformats.org/officeDocument/2006/relationships/diagramLayout" Target="../diagrams/layout16.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diagramLayout" Target="../diagrams/layout15.xml"/><Relationship Id="rId22" Type="http://schemas.microsoft.com/office/2007/relationships/diagramDrawing" Target="../diagrams/drawing16.xml"/><Relationship Id="rId27" Type="http://schemas.microsoft.com/office/2007/relationships/diagramDrawing" Target="../diagrams/drawing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eISJ33Scrnc" TargetMode="External"/><Relationship Id="rId2" Type="http://schemas.openxmlformats.org/officeDocument/2006/relationships/slideLayout" Target="../slideLayouts/slideLayout7.xml"/><Relationship Id="rId1" Type="http://schemas.openxmlformats.org/officeDocument/2006/relationships/video" Target="https://www.youtube.com/embed/eISJ33Scrnc?feature=oembed"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uNTPcJIdmPk" TargetMode="External"/><Relationship Id="rId2" Type="http://schemas.openxmlformats.org/officeDocument/2006/relationships/slideLayout" Target="../slideLayouts/slideLayout6.xml"/><Relationship Id="rId1" Type="http://schemas.openxmlformats.org/officeDocument/2006/relationships/video" Target="https://www.youtube.com/embed/uNTPcJIdmPk?feature=oembed" TargetMode="Externa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62.svg"/><Relationship Id="rId4" Type="http://schemas.openxmlformats.org/officeDocument/2006/relationships/image" Target="../media/image66.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diagramData" Target="../diagrams/data20.xml"/><Relationship Id="rId18" Type="http://schemas.openxmlformats.org/officeDocument/2006/relationships/diagramData" Target="../diagrams/data21.xml"/><Relationship Id="rId3" Type="http://schemas.openxmlformats.org/officeDocument/2006/relationships/diagramData" Target="../diagrams/data18.xml"/><Relationship Id="rId21" Type="http://schemas.openxmlformats.org/officeDocument/2006/relationships/diagramColors" Target="../diagrams/colors21.xml"/><Relationship Id="rId7" Type="http://schemas.microsoft.com/office/2007/relationships/diagramDrawing" Target="../diagrams/drawing18.xml"/><Relationship Id="rId12" Type="http://schemas.microsoft.com/office/2007/relationships/diagramDrawing" Target="../diagrams/drawing19.xml"/><Relationship Id="rId17" Type="http://schemas.microsoft.com/office/2007/relationships/diagramDrawing" Target="../diagrams/drawing20.xml"/><Relationship Id="rId2" Type="http://schemas.openxmlformats.org/officeDocument/2006/relationships/notesSlide" Target="../notesSlides/notesSlide22.xml"/><Relationship Id="rId16" Type="http://schemas.openxmlformats.org/officeDocument/2006/relationships/diagramColors" Target="../diagrams/colors20.xml"/><Relationship Id="rId20" Type="http://schemas.openxmlformats.org/officeDocument/2006/relationships/diagramQuickStyle" Target="../diagrams/quickStyle21.xml"/><Relationship Id="rId1" Type="http://schemas.openxmlformats.org/officeDocument/2006/relationships/slideLayout" Target="../slideLayouts/slideLayout6.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diagramQuickStyle" Target="../diagrams/quickStyle20.xml"/><Relationship Id="rId10" Type="http://schemas.openxmlformats.org/officeDocument/2006/relationships/diagramQuickStyle" Target="../diagrams/quickStyle19.xml"/><Relationship Id="rId19" Type="http://schemas.openxmlformats.org/officeDocument/2006/relationships/diagramLayout" Target="../diagrams/layout21.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diagramLayout" Target="../diagrams/layout20.xml"/><Relationship Id="rId22" Type="http://schemas.microsoft.com/office/2007/relationships/diagramDrawing" Target="../diagrams/drawing21.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diagramData" Target="../diagrams/data24.xml"/><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17" Type="http://schemas.microsoft.com/office/2007/relationships/diagramDrawing" Target="../diagrams/drawing24.xml"/><Relationship Id="rId2" Type="http://schemas.openxmlformats.org/officeDocument/2006/relationships/notesSlide" Target="../notesSlides/notesSlide23.xml"/><Relationship Id="rId16" Type="http://schemas.openxmlformats.org/officeDocument/2006/relationships/diagramColors" Target="../diagrams/colors24.xml"/><Relationship Id="rId1" Type="http://schemas.openxmlformats.org/officeDocument/2006/relationships/slideLayout" Target="../slideLayouts/slideLayout6.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5" Type="http://schemas.openxmlformats.org/officeDocument/2006/relationships/diagramQuickStyle" Target="../diagrams/quickStyle24.xml"/><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diagramLayout" Target="../diagrams/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26.xml"/><Relationship Id="rId13" Type="http://schemas.openxmlformats.org/officeDocument/2006/relationships/diagramData" Target="../diagrams/data27.xml"/><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17" Type="http://schemas.microsoft.com/office/2007/relationships/diagramDrawing" Target="../diagrams/drawing27.xml"/><Relationship Id="rId2" Type="http://schemas.openxmlformats.org/officeDocument/2006/relationships/notesSlide" Target="../notesSlides/notesSlide25.xml"/><Relationship Id="rId16" Type="http://schemas.openxmlformats.org/officeDocument/2006/relationships/diagramColors" Target="../diagrams/colors27.xml"/><Relationship Id="rId1" Type="http://schemas.openxmlformats.org/officeDocument/2006/relationships/slideLayout" Target="../slideLayouts/slideLayout6.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5" Type="http://schemas.openxmlformats.org/officeDocument/2006/relationships/diagramQuickStyle" Target="../diagrams/quickStyle27.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 Id="rId14" Type="http://schemas.openxmlformats.org/officeDocument/2006/relationships/diagramLayout" Target="../diagrams/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deadlystory.com/page/culture/Life_Lore/Science/Tools_Technology" TargetMode="External"/><Relationship Id="rId2" Type="http://schemas.openxmlformats.org/officeDocument/2006/relationships/hyperlink" Target="https://www.anbg.gov.au/gardens/education/programs/pdfs/aboriginal_plant_use_and_technology.pdf" TargetMode="External"/><Relationship Id="rId1" Type="http://schemas.openxmlformats.org/officeDocument/2006/relationships/slideLayout" Target="../slideLayouts/slideLayout6.xml"/><Relationship Id="rId5" Type="http://schemas.openxmlformats.org/officeDocument/2006/relationships/hyperlink" Target="https://www.teaandbelle.com/single-post/2017/10/06/13-indigenous-innovations-that-are-truly-amazing" TargetMode="External"/><Relationship Id="rId4" Type="http://schemas.openxmlformats.org/officeDocument/2006/relationships/hyperlink" Target="https://www.archae-aus.com.au/perch/resources/fact-sheet13-yandis-mj.pdf"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s://redkangaroogallery.com.au/pages/u"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W6zGG6tYGr0" TargetMode="External"/><Relationship Id="rId2" Type="http://schemas.openxmlformats.org/officeDocument/2006/relationships/slideLayout" Target="../slideLayouts/slideLayout5.xml"/><Relationship Id="rId1" Type="http://schemas.openxmlformats.org/officeDocument/2006/relationships/video" Target="https://www.youtube.com/embed/W6zGG6tYGr0?feature=oembed" TargetMode="External"/><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hyperlink" Target="https://schoolsnsw.sharepoint.com/:v:/r/sites/TASNSWStatewideStaffroom/Shared%20Documents/Safety%20resources/Timber%20workshop/Timber%20Technology%20-%20Workshop%20Walkthrough.mp4?csf=1&amp;web=1&amp;e=dafXR9&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hyperlink" Target="https://www.abc.net.au/news/2023-02-03/artist-retail-fake-indigenous-art-crackdown/101923386"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29.xml"/><Relationship Id="rId13" Type="http://schemas.openxmlformats.org/officeDocument/2006/relationships/diagramData" Target="../diagrams/data30.xml"/><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17" Type="http://schemas.microsoft.com/office/2007/relationships/diagramDrawing" Target="../diagrams/drawing30.xml"/><Relationship Id="rId2" Type="http://schemas.openxmlformats.org/officeDocument/2006/relationships/notesSlide" Target="../notesSlides/notesSlide28.xml"/><Relationship Id="rId16" Type="http://schemas.openxmlformats.org/officeDocument/2006/relationships/diagramColors" Target="../diagrams/colors30.xml"/><Relationship Id="rId1" Type="http://schemas.openxmlformats.org/officeDocument/2006/relationships/slideLayout" Target="../slideLayouts/slideLayout6.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5" Type="http://schemas.openxmlformats.org/officeDocument/2006/relationships/diagramQuickStyle" Target="../diagrams/quickStyle30.xml"/><Relationship Id="rId10" Type="http://schemas.openxmlformats.org/officeDocument/2006/relationships/diagramQuickStyle" Target="../diagrams/quickStyle29.xml"/><Relationship Id="rId4" Type="http://schemas.openxmlformats.org/officeDocument/2006/relationships/diagramLayout" Target="../diagrams/layout28.xml"/><Relationship Id="rId9" Type="http://schemas.openxmlformats.org/officeDocument/2006/relationships/diagramLayout" Target="../diagrams/layout29.xml"/><Relationship Id="rId14" Type="http://schemas.openxmlformats.org/officeDocument/2006/relationships/diagramLayout" Target="../diagrams/layout30.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32.xml"/><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34.xml"/><Relationship Id="rId13" Type="http://schemas.openxmlformats.org/officeDocument/2006/relationships/diagramData" Target="../diagrams/data35.xml"/><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17" Type="http://schemas.microsoft.com/office/2007/relationships/diagramDrawing" Target="../diagrams/drawing35.xml"/><Relationship Id="rId2" Type="http://schemas.openxmlformats.org/officeDocument/2006/relationships/notesSlide" Target="../notesSlides/notesSlide31.xml"/><Relationship Id="rId16" Type="http://schemas.openxmlformats.org/officeDocument/2006/relationships/diagramColors" Target="../diagrams/colors35.xml"/><Relationship Id="rId1" Type="http://schemas.openxmlformats.org/officeDocument/2006/relationships/slideLayout" Target="../slideLayouts/slideLayout6.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5" Type="http://schemas.openxmlformats.org/officeDocument/2006/relationships/diagramQuickStyle" Target="../diagrams/quickStyle35.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 Id="rId14" Type="http://schemas.openxmlformats.org/officeDocument/2006/relationships/diagramLayout" Target="../diagrams/layout35.xml"/></Relationships>
</file>

<file path=ppt/slides/_rels/slide69.xml.rels><?xml version="1.0" encoding="UTF-8" standalone="yes"?>
<Relationships xmlns="http://schemas.openxmlformats.org/package/2006/relationships"><Relationship Id="rId8" Type="http://schemas.openxmlformats.org/officeDocument/2006/relationships/diagramData" Target="../diagrams/data37.xml"/><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hyperlink" Target="https://www.archae-aus.com.au/" TargetMode="External"/><Relationship Id="rId13" Type="http://schemas.openxmlformats.org/officeDocument/2006/relationships/hyperlink" Target="https://www.youtube.com/watch?v=eISJ33Scrnc"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rchae-aus.com.au/perch/resources/fact-sheet13-yandis-mj.pdf" TargetMode="External"/><Relationship Id="rId12" Type="http://schemas.openxmlformats.org/officeDocument/2006/relationships/hyperlink" Target="https://education.nsw.gov.au/teaching-and-learning/aec/universal-resources---aboriginal-education/getting-to-know-local-aboriginal-and-or-torres-strait-islander-h"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hyperlink" Target="https://curriculum.nsw.edu.au/learning-areas/tas/technology-7-8-2023/overview" TargetMode="External"/><Relationship Id="rId11" Type="http://schemas.openxmlformats.org/officeDocument/2006/relationships/hyperlink" Target="https://www.teaandbelle.com/single-post/2017/10/06/13-indigenous-innovations-that-are-truly-amazing" TargetMode="External"/><Relationship Id="rId5" Type="http://schemas.openxmlformats.org/officeDocument/2006/relationships/hyperlink" Target="https://curriculum.nsw.edu.au/" TargetMode="External"/><Relationship Id="rId10" Type="http://schemas.openxmlformats.org/officeDocument/2006/relationships/hyperlink" Target="https://deadlystory.com/page/culture/Life_Lore/Science/Tools_Technology"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anbg.gov.au/gardens/education/programs/pdfs/aboriginal_plant_use_and_technology.pdf" TargetMode="External"/><Relationship Id="rId14" Type="http://schemas.openxmlformats.org/officeDocument/2006/relationships/hyperlink" Target="https://redkangaroogallery.com.au/pages/u"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responsiblewood.org.au/what-is-australian-sustainable-timber-and-why-is-it-so-important/" TargetMode="External"/><Relationship Id="rId2" Type="http://schemas.openxmlformats.org/officeDocument/2006/relationships/hyperlink" Target="https://www.responsiblewood.org.au/" TargetMode="External"/><Relationship Id="rId1" Type="http://schemas.openxmlformats.org/officeDocument/2006/relationships/slideLayout" Target="../slideLayouts/slideLayout5.xml"/><Relationship Id="rId5" Type="http://schemas.openxmlformats.org/officeDocument/2006/relationships/hyperlink" Target="https://www.youtube.com/watch?v=9mm9PWMEbmM" TargetMode="External"/><Relationship Id="rId4" Type="http://schemas.openxmlformats.org/officeDocument/2006/relationships/hyperlink" Target="https://www.abc.net.au/news/2023-02-03/artist-retail-fake-indigenous-art-crackdown/10192338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s://creativecommons.org/licenses/by/4.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buFont typeface="Arial"/>
              <a:buChar char="•"/>
            </a:pPr>
            <a:r>
              <a:rPr lang="en-AU" sz="1800" dirty="0">
                <a:latin typeface="+mn-lt"/>
                <a:ea typeface="+mn-lt"/>
                <a:cs typeface="+mn-lt"/>
              </a:rPr>
              <a:t>This resource is not a teaching and learning program. It should be used in conjunction with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Technology7-8-materials-timber-10-weeks-program.docx</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909E3-DCB6-4E9C-CCF1-53BB70EFA2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CB4950-2A93-5DDC-922F-964B4C098BFA}"/>
              </a:ext>
            </a:extLst>
          </p:cNvPr>
          <p:cNvSpPr>
            <a:spLocks noGrp="1"/>
          </p:cNvSpPr>
          <p:nvPr>
            <p:ph type="title"/>
          </p:nvPr>
        </p:nvSpPr>
        <p:spPr/>
        <p:txBody>
          <a:bodyPr/>
          <a:lstStyle/>
          <a:p>
            <a:r>
              <a:rPr lang="en-AU" dirty="0">
                <a:latin typeface="+mj-lt"/>
              </a:rPr>
              <a:t>Learning intentions and success criteria 2</a:t>
            </a:r>
          </a:p>
        </p:txBody>
      </p:sp>
      <p:sp>
        <p:nvSpPr>
          <p:cNvPr id="3" name="TextBox 2">
            <a:extLst>
              <a:ext uri="{FF2B5EF4-FFF2-40B4-BE49-F238E27FC236}">
                <a16:creationId xmlns:a16="http://schemas.microsoft.com/office/drawing/2014/main" id="{4467E325-DAE6-3607-CA5B-8C145979BE16}"/>
              </a:ext>
            </a:extLst>
          </p:cNvPr>
          <p:cNvSpPr txBox="1"/>
          <p:nvPr/>
        </p:nvSpPr>
        <p:spPr>
          <a:xfrm>
            <a:off x="444500" y="1917277"/>
            <a:ext cx="11303000" cy="233397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a:t>
            </a:r>
            <a:r>
              <a:rPr lang="en-AU" sz="1800" b="1" dirty="0">
                <a:solidFill>
                  <a:schemeClr val="accent1"/>
                </a:solidFill>
                <a:latin typeface="+mj-lt"/>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dirty="0"/>
              <a:t>developing an understanding of why everyday objects are made the way they are </a:t>
            </a:r>
            <a:endParaRPr lang="en-AU" sz="1800" strike="sngStrike" dirty="0">
              <a:highlight>
                <a:srgbClr val="FF00FF"/>
              </a:highlight>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600"/>
              </a:spcAft>
              <a:buFont typeface="Arial" panose="020B0604020202020204" pitchFamily="34" charset="0"/>
              <a:buChar char="•"/>
              <a:tabLst>
                <a:tab pos="408305" algn="l"/>
              </a:tabLst>
            </a:pPr>
            <a:r>
              <a:rPr lang="en-AU" sz="1800" dirty="0"/>
              <a:t>identify the steps in the design and production process</a:t>
            </a:r>
          </a:p>
          <a:p>
            <a:pPr marL="285750" lvl="0" indent="-285750">
              <a:lnSpc>
                <a:spcPct val="150000"/>
              </a:lnSpc>
              <a:spcAft>
                <a:spcPts val="600"/>
              </a:spcAft>
              <a:buFont typeface="Arial" panose="020B0604020202020204" pitchFamily="34" charset="0"/>
              <a:buChar char="•"/>
              <a:tabLst>
                <a:tab pos="408305" algn="l"/>
              </a:tabLst>
            </a:pPr>
            <a:r>
              <a:rPr lang="en-AU" sz="1800" dirty="0"/>
              <a:t>identify design features that contribute to a successful product.</a:t>
            </a:r>
          </a:p>
        </p:txBody>
      </p:sp>
      <p:sp>
        <p:nvSpPr>
          <p:cNvPr id="2" name="Slide Number Placeholder 1">
            <a:extLst>
              <a:ext uri="{FF2B5EF4-FFF2-40B4-BE49-F238E27FC236}">
                <a16:creationId xmlns:a16="http://schemas.microsoft.com/office/drawing/2014/main" id="{10F5EF4E-7C0B-94CA-C4FD-07BAF9CB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1326088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CAFBF3-2A4D-7D6F-44FE-B8196E5CC0B6}"/>
              </a:ext>
            </a:extLst>
          </p:cNvPr>
          <p:cNvSpPr>
            <a:spLocks noGrp="1"/>
          </p:cNvSpPr>
          <p:nvPr>
            <p:ph type="title"/>
          </p:nvPr>
        </p:nvSpPr>
        <p:spPr>
          <a:xfrm>
            <a:off x="360000" y="360001"/>
            <a:ext cx="4545487" cy="1197338"/>
          </a:xfrm>
        </p:spPr>
        <p:txBody>
          <a:bodyPr/>
          <a:lstStyle/>
          <a:p>
            <a:pPr>
              <a:lnSpc>
                <a:spcPct val="100000"/>
              </a:lnSpc>
            </a:pPr>
            <a:r>
              <a:rPr lang="en-AU" dirty="0"/>
              <a:t>The design and production process </a:t>
            </a:r>
          </a:p>
        </p:txBody>
      </p:sp>
      <p:sp>
        <p:nvSpPr>
          <p:cNvPr id="4" name="Title 2">
            <a:extLst>
              <a:ext uri="{FF2B5EF4-FFF2-40B4-BE49-F238E27FC236}">
                <a16:creationId xmlns:a16="http://schemas.microsoft.com/office/drawing/2014/main" id="{B48AD661-C777-47EF-79E4-15273CD1993A}"/>
              </a:ext>
            </a:extLst>
          </p:cNvPr>
          <p:cNvSpPr txBox="1">
            <a:spLocks/>
          </p:cNvSpPr>
          <p:nvPr/>
        </p:nvSpPr>
        <p:spPr>
          <a:xfrm>
            <a:off x="360000" y="1973647"/>
            <a:ext cx="4545487" cy="280274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nSpc>
                <a:spcPct val="150000"/>
              </a:lnSpc>
            </a:pPr>
            <a:r>
              <a:rPr lang="en-AU" sz="1800" dirty="0">
                <a:solidFill>
                  <a:schemeClr val="tx1"/>
                </a:solidFill>
                <a:effectLst/>
                <a:latin typeface="Arial" panose="020B0604020202020204" pitchFamily="34" charset="0"/>
                <a:ea typeface="Calibri" panose="020F0502020204030204" pitchFamily="34" charset="0"/>
              </a:rPr>
              <a:t>There are four main steps in the process that help to create a quality solution to design challenges or problems.</a:t>
            </a:r>
          </a:p>
          <a:p>
            <a:pPr>
              <a:lnSpc>
                <a:spcPct val="150000"/>
              </a:lnSpc>
            </a:pPr>
            <a:endParaRPr lang="en-AU" sz="1800" dirty="0">
              <a:solidFill>
                <a:schemeClr val="tx1"/>
              </a:solidFill>
              <a:ea typeface="Calibri" panose="020F0502020204030204" pitchFamily="34" charset="0"/>
            </a:endParaRPr>
          </a:p>
          <a:p>
            <a:pPr>
              <a:lnSpc>
                <a:spcPct val="150000"/>
              </a:lnSpc>
            </a:pPr>
            <a:r>
              <a:rPr lang="en-AU" sz="1800" dirty="0">
                <a:solidFill>
                  <a:schemeClr val="tx1"/>
                </a:solidFill>
                <a:effectLst/>
                <a:latin typeface="Arial" panose="020B0604020202020204" pitchFamily="34" charset="0"/>
                <a:ea typeface="Calibri" panose="020F0502020204030204" pitchFamily="34" charset="0"/>
              </a:rPr>
              <a:t>Evaluation happens at each step and is constant throughout the process.</a:t>
            </a:r>
          </a:p>
        </p:txBody>
      </p:sp>
      <p:pic>
        <p:nvPicPr>
          <p:cNvPr id="9" name="Picture 8" descr="the design and production diagram. The design and production process diagram. 4 vertical circles with arrows indicating it is a cyclical and iterative process. It includes the following four stages:&#10;1. identifying and defining&#10;2. searching and planning&#10;3. producing and implementing&#10;4. testing and evaluating">
            <a:extLst>
              <a:ext uri="{FF2B5EF4-FFF2-40B4-BE49-F238E27FC236}">
                <a16:creationId xmlns:a16="http://schemas.microsoft.com/office/drawing/2014/main" id="{53D4D1FE-3019-2922-0D8E-D738FC7BB91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51918" y="149967"/>
            <a:ext cx="6605120" cy="6384663"/>
          </a:xfrm>
          <a:prstGeom prst="rect">
            <a:avLst/>
          </a:prstGeom>
        </p:spPr>
      </p:pic>
      <p:sp>
        <p:nvSpPr>
          <p:cNvPr id="2" name="Slide Number Placeholder 1">
            <a:extLst>
              <a:ext uri="{FF2B5EF4-FFF2-40B4-BE49-F238E27FC236}">
                <a16:creationId xmlns:a16="http://schemas.microsoft.com/office/drawing/2014/main" id="{3E994324-E05E-A764-E43B-07DDD980A1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88330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DBD2F8-D013-29A8-566A-C3ED520AB1C3}"/>
              </a:ext>
            </a:extLst>
          </p:cNvPr>
          <p:cNvSpPr>
            <a:spLocks noGrp="1"/>
          </p:cNvSpPr>
          <p:nvPr>
            <p:ph type="title"/>
          </p:nvPr>
        </p:nvSpPr>
        <p:spPr/>
        <p:txBody>
          <a:bodyPr/>
          <a:lstStyle/>
          <a:p>
            <a:r>
              <a:rPr lang="en-AU" dirty="0"/>
              <a:t>Factors affecting design</a:t>
            </a:r>
          </a:p>
        </p:txBody>
      </p:sp>
      <p:sp>
        <p:nvSpPr>
          <p:cNvPr id="5" name="Text Placeholder 4">
            <a:extLst>
              <a:ext uri="{FF2B5EF4-FFF2-40B4-BE49-F238E27FC236}">
                <a16:creationId xmlns:a16="http://schemas.microsoft.com/office/drawing/2014/main" id="{9C7BC3FF-AC10-9A59-A326-C5D43E8B73F3}"/>
              </a:ext>
            </a:extLst>
          </p:cNvPr>
          <p:cNvSpPr>
            <a:spLocks noGrp="1"/>
          </p:cNvSpPr>
          <p:nvPr>
            <p:ph type="body" sz="quarter" idx="17"/>
          </p:nvPr>
        </p:nvSpPr>
        <p:spPr>
          <a:xfrm>
            <a:off x="360000" y="1061884"/>
            <a:ext cx="11484000" cy="5313038"/>
          </a:xfrm>
        </p:spPr>
        <p:txBody>
          <a:bodyPr/>
          <a:lstStyle/>
          <a:p>
            <a:pPr>
              <a:spcAft>
                <a:spcPts val="600"/>
              </a:spcAft>
            </a:pPr>
            <a:r>
              <a:rPr lang="en-AU" sz="1800" dirty="0">
                <a:effectLst/>
                <a:latin typeface="Arial" panose="020B0604020202020204" pitchFamily="34" charset="0"/>
                <a:ea typeface="Calibri" panose="020F0502020204030204" pitchFamily="34" charset="0"/>
              </a:rPr>
              <a:t>There are many factors that affect design. These must be considered when creating a product, system, or solution to ensure the success of a project. By carefully considering these factors during the design process, designers, producers and manufacturers can create more effective and efficient solutions. Factors affecting the success and quality of designs include:</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accessibility,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aesthetics,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durability,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ergonomics,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ethics,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functionality,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safety.</a:t>
            </a:r>
          </a:p>
        </p:txBody>
      </p:sp>
      <p:sp>
        <p:nvSpPr>
          <p:cNvPr id="6" name="Freeform 2">
            <a:extLst>
              <a:ext uri="{FF2B5EF4-FFF2-40B4-BE49-F238E27FC236}">
                <a16:creationId xmlns:a16="http://schemas.microsoft.com/office/drawing/2014/main" id="{E59A4383-527B-F54A-A0B9-F6B64489F21D}"/>
              </a:ext>
              <a:ext uri="{C183D7F6-B498-43B3-948B-1728B52AA6E4}">
                <adec:decorative xmlns:adec="http://schemas.microsoft.com/office/drawing/2017/decorative" val="1"/>
              </a:ext>
            </a:extLst>
          </p:cNvPr>
          <p:cNvSpPr/>
          <p:nvPr/>
        </p:nvSpPr>
        <p:spPr>
          <a:xfrm>
            <a:off x="6646605" y="3863962"/>
            <a:ext cx="1661653" cy="1932154"/>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TextBox 6">
            <a:extLst>
              <a:ext uri="{FF2B5EF4-FFF2-40B4-BE49-F238E27FC236}">
                <a16:creationId xmlns:a16="http://schemas.microsoft.com/office/drawing/2014/main" id="{6E8E1250-5419-F895-1476-27DC96E1F22E}"/>
              </a:ext>
            </a:extLst>
          </p:cNvPr>
          <p:cNvSpPr txBox="1"/>
          <p:nvPr/>
        </p:nvSpPr>
        <p:spPr>
          <a:xfrm>
            <a:off x="8649149" y="4414655"/>
            <a:ext cx="2656969" cy="1002890"/>
          </a:xfrm>
          <a:prstGeom prst="rect">
            <a:avLst/>
          </a:prstGeom>
          <a:noFill/>
        </p:spPr>
        <p:txBody>
          <a:bodyPr wrap="square" lIns="0" tIns="0" rIns="0" bIns="0" rtlCol="0">
            <a:noAutofit/>
          </a:bodyPr>
          <a:lstStyle/>
          <a:p>
            <a:pPr algn="l">
              <a:lnSpc>
                <a:spcPct val="150000"/>
              </a:lnSpc>
            </a:pPr>
            <a:r>
              <a:rPr lang="en-AU" sz="1800" dirty="0">
                <a:effectLst/>
                <a:latin typeface="Arial" panose="020B0604020202020204" pitchFamily="34" charset="0"/>
                <a:ea typeface="Calibri" panose="020F0502020204030204" pitchFamily="34" charset="0"/>
              </a:rPr>
              <a:t>Briefly describe each factor affecting design.</a:t>
            </a:r>
            <a:endParaRPr lang="en-AU" sz="1800" dirty="0"/>
          </a:p>
        </p:txBody>
      </p:sp>
      <p:sp>
        <p:nvSpPr>
          <p:cNvPr id="2" name="Slide Number Placeholder 1">
            <a:extLst>
              <a:ext uri="{FF2B5EF4-FFF2-40B4-BE49-F238E27FC236}">
                <a16:creationId xmlns:a16="http://schemas.microsoft.com/office/drawing/2014/main" id="{FA8BED1D-17D7-22C5-6082-54A10A84B9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01679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factors affecting design.">
            <a:extLst>
              <a:ext uri="{FF2B5EF4-FFF2-40B4-BE49-F238E27FC236}">
                <a16:creationId xmlns:a16="http://schemas.microsoft.com/office/drawing/2014/main" id="{ECD6E66B-ED31-243E-2CB2-2F752DF1CC6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4982402" y="34131"/>
            <a:ext cx="7209598" cy="6789738"/>
          </a:xfrm>
          <a:prstGeom prst="rect">
            <a:avLst/>
          </a:prstGeom>
          <a:noFill/>
          <a:ln>
            <a:noFill/>
          </a:ln>
          <a:extLst>
            <a:ext uri="{53640926-AAD7-44D8-BBD7-CCE9431645EC}">
              <a14:shadowObscured xmlns:a14="http://schemas.microsoft.com/office/drawing/2010/main"/>
            </a:ext>
          </a:extLst>
        </p:spPr>
      </p:pic>
      <p:sp>
        <p:nvSpPr>
          <p:cNvPr id="7" name="Slide Number Placeholder 1">
            <a:extLst>
              <a:ext uri="{FF2B5EF4-FFF2-40B4-BE49-F238E27FC236}">
                <a16:creationId xmlns:a16="http://schemas.microsoft.com/office/drawing/2014/main" id="{D417573C-365B-77D5-3E60-1564572DB02F}"/>
              </a:ext>
              <a:ext uri="{C183D7F6-B498-43B3-948B-1728B52AA6E4}">
                <adec:decorative xmlns:adec="http://schemas.microsoft.com/office/drawing/2017/decorative" val="1"/>
              </a:ext>
            </a:extLst>
          </p:cNvPr>
          <p:cNvSpPr txBox="1">
            <a:spLocks/>
          </p:cNvSpPr>
          <p:nvPr/>
        </p:nvSpPr>
        <p:spPr>
          <a:xfrm>
            <a:off x="11137038" y="6517674"/>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13</a:t>
            </a:fld>
            <a:endParaRPr lang="en-AU"/>
          </a:p>
        </p:txBody>
      </p:sp>
      <p:sp>
        <p:nvSpPr>
          <p:cNvPr id="3" name="Title 2">
            <a:extLst>
              <a:ext uri="{FF2B5EF4-FFF2-40B4-BE49-F238E27FC236}">
                <a16:creationId xmlns:a16="http://schemas.microsoft.com/office/drawing/2014/main" id="{F9BD8E0F-C72B-2189-0EE1-94C1E8294BB2}"/>
              </a:ext>
            </a:extLst>
          </p:cNvPr>
          <p:cNvSpPr>
            <a:spLocks noGrp="1"/>
          </p:cNvSpPr>
          <p:nvPr>
            <p:ph type="title"/>
          </p:nvPr>
        </p:nvSpPr>
        <p:spPr>
          <a:xfrm>
            <a:off x="304371" y="198783"/>
            <a:ext cx="4565803" cy="1358268"/>
          </a:xfrm>
        </p:spPr>
        <p:txBody>
          <a:bodyPr vert="horz" lIns="0" tIns="0" rIns="0" bIns="0" rtlCol="0" anchor="t">
            <a:noAutofit/>
          </a:bodyPr>
          <a:lstStyle/>
          <a:p>
            <a:pPr>
              <a:lnSpc>
                <a:spcPct val="150000"/>
              </a:lnSpc>
            </a:pPr>
            <a:r>
              <a:rPr lang="en-AU" sz="3200" dirty="0"/>
              <a:t>Sample answers - Factors affecting design</a:t>
            </a:r>
          </a:p>
        </p:txBody>
      </p:sp>
    </p:spTree>
    <p:extLst>
      <p:ext uri="{BB962C8B-B14F-4D97-AF65-F5344CB8AC3E}">
        <p14:creationId xmlns:p14="http://schemas.microsoft.com/office/powerpoint/2010/main" val="418815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12107B-9AC2-6AE2-6E70-D9C271DC76DF}"/>
              </a:ext>
            </a:extLst>
          </p:cNvPr>
          <p:cNvSpPr>
            <a:spLocks noGrp="1"/>
          </p:cNvSpPr>
          <p:nvPr>
            <p:ph type="title"/>
          </p:nvPr>
        </p:nvSpPr>
        <p:spPr/>
        <p:txBody>
          <a:bodyPr/>
          <a:lstStyle/>
          <a:p>
            <a:r>
              <a:rPr lang="en-AU" dirty="0"/>
              <a:t>Design spotlight</a:t>
            </a:r>
          </a:p>
        </p:txBody>
      </p:sp>
      <p:sp>
        <p:nvSpPr>
          <p:cNvPr id="5" name="Text Placeholder 4">
            <a:extLst>
              <a:ext uri="{FF2B5EF4-FFF2-40B4-BE49-F238E27FC236}">
                <a16:creationId xmlns:a16="http://schemas.microsoft.com/office/drawing/2014/main" id="{70BCD93A-E655-6D72-7FE3-01E99D54A22F}"/>
              </a:ext>
            </a:extLst>
          </p:cNvPr>
          <p:cNvSpPr>
            <a:spLocks noGrp="1"/>
          </p:cNvSpPr>
          <p:nvPr>
            <p:ph type="body" sz="quarter" idx="18"/>
          </p:nvPr>
        </p:nvSpPr>
        <p:spPr/>
        <p:txBody>
          <a:bodyPr/>
          <a:lstStyle/>
          <a:p>
            <a:r>
              <a:rPr lang="en-US" sz="1800" dirty="0">
                <a:effectLst/>
                <a:latin typeface="Arial" panose="020B0604020202020204" pitchFamily="34" charset="0"/>
                <a:ea typeface="Calibri" panose="020F0502020204030204" pitchFamily="34" charset="0"/>
              </a:rPr>
              <a:t>Watch: </a:t>
            </a:r>
            <a:r>
              <a:rPr lang="en-AU" sz="1800" dirty="0">
                <a:effectLst/>
                <a:latin typeface="Arial" panose="020B0604020202020204" pitchFamily="34" charset="0"/>
                <a:ea typeface="Calibri" panose="020F0502020204030204" pitchFamily="34" charset="0"/>
              </a:rPr>
              <a:t>Designer, Furniture Maker (Episode 87) (4:47).</a:t>
            </a:r>
          </a:p>
        </p:txBody>
      </p:sp>
      <p:sp>
        <p:nvSpPr>
          <p:cNvPr id="2" name="Slide Number Placeholder 1">
            <a:extLst>
              <a:ext uri="{FF2B5EF4-FFF2-40B4-BE49-F238E27FC236}">
                <a16:creationId xmlns:a16="http://schemas.microsoft.com/office/drawing/2014/main" id="{6038C886-9839-A743-CE51-2BB391A9DA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pic>
        <p:nvPicPr>
          <p:cNvPr id="6" name="Online Media 5" title="Designer, furniture maker (Episode 87)">
            <a:hlinkClick r:id="" action="ppaction://media"/>
            <a:extLst>
              <a:ext uri="{FF2B5EF4-FFF2-40B4-BE49-F238E27FC236}">
                <a16:creationId xmlns:a16="http://schemas.microsoft.com/office/drawing/2014/main" id="{F8FCCCF9-182A-DF39-8A99-9FB357501467}"/>
              </a:ext>
            </a:extLst>
          </p:cNvPr>
          <p:cNvPicPr>
            <a:picLocks noRot="1" noChangeAspect="1"/>
          </p:cNvPicPr>
          <p:nvPr>
            <a:videoFile r:link="rId1"/>
          </p:nvPr>
        </p:nvPicPr>
        <p:blipFill>
          <a:blip r:embed="rId4"/>
          <a:stretch>
            <a:fillRect/>
          </a:stretch>
        </p:blipFill>
        <p:spPr>
          <a:xfrm>
            <a:off x="348000" y="1711837"/>
            <a:ext cx="8821507" cy="4984163"/>
          </a:xfrm>
          <a:prstGeom prst="rect">
            <a:avLst/>
          </a:prstGeom>
        </p:spPr>
      </p:pic>
    </p:spTree>
    <p:extLst>
      <p:ext uri="{BB962C8B-B14F-4D97-AF65-F5344CB8AC3E}">
        <p14:creationId xmlns:p14="http://schemas.microsoft.com/office/powerpoint/2010/main" val="399233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ED890-4664-6EEB-A712-643F136D2D2B}"/>
              </a:ext>
            </a:extLst>
          </p:cNvPr>
          <p:cNvSpPr>
            <a:spLocks noGrp="1"/>
          </p:cNvSpPr>
          <p:nvPr>
            <p:ph type="title"/>
          </p:nvPr>
        </p:nvSpPr>
        <p:spPr/>
        <p:txBody>
          <a:bodyPr/>
          <a:lstStyle/>
          <a:p>
            <a:r>
              <a:rPr lang="en-AU" dirty="0"/>
              <a:t>Designer, Furniture maker – questions</a:t>
            </a:r>
          </a:p>
        </p:txBody>
      </p:sp>
      <p:sp>
        <p:nvSpPr>
          <p:cNvPr id="5" name="Text Placeholder 4">
            <a:extLst>
              <a:ext uri="{FF2B5EF4-FFF2-40B4-BE49-F238E27FC236}">
                <a16:creationId xmlns:a16="http://schemas.microsoft.com/office/drawing/2014/main" id="{33DAF426-95F0-BED1-8285-258487D88A86}"/>
              </a:ext>
            </a:extLst>
          </p:cNvPr>
          <p:cNvSpPr>
            <a:spLocks noGrp="1"/>
          </p:cNvSpPr>
          <p:nvPr>
            <p:ph type="body" sz="quarter" idx="17"/>
          </p:nvPr>
        </p:nvSpPr>
        <p:spPr>
          <a:xfrm>
            <a:off x="359999" y="1567086"/>
            <a:ext cx="11621793" cy="4807835"/>
          </a:xfrm>
        </p:spPr>
        <p:txBody>
          <a:bodyPr/>
          <a:lstStyle/>
          <a:p>
            <a:pPr marL="342900" indent="-342900">
              <a:spcAft>
                <a:spcPts val="600"/>
              </a:spcAft>
              <a:buFont typeface="+mj-lt"/>
              <a:buAutoNum type="arabicPeriod"/>
            </a:pPr>
            <a:r>
              <a:rPr lang="en-AU" sz="1800" dirty="0"/>
              <a:t>How does Judson start his day?</a:t>
            </a:r>
          </a:p>
          <a:p>
            <a:pPr marL="342900" indent="-342900">
              <a:spcAft>
                <a:spcPts val="600"/>
              </a:spcAft>
              <a:buFont typeface="+mj-lt"/>
              <a:buAutoNum type="arabicPeriod"/>
            </a:pPr>
            <a:r>
              <a:rPr lang="en-AU" sz="1800" dirty="0"/>
              <a:t>Judson says “A career in woodworking can take you in all different directions” – list 3 directions it can take you. </a:t>
            </a:r>
          </a:p>
          <a:p>
            <a:pPr marL="342900" indent="-342900">
              <a:spcAft>
                <a:spcPts val="600"/>
              </a:spcAft>
              <a:buFont typeface="+mj-lt"/>
              <a:buAutoNum type="arabicPeriod"/>
            </a:pPr>
            <a:r>
              <a:rPr lang="en-AU" sz="1800" dirty="0"/>
              <a:t>True or False – Judson creates cheap, fast-fashion timber pieces designed to last a season and be replaced. Explain your response.</a:t>
            </a:r>
          </a:p>
          <a:p>
            <a:pPr marL="342900" indent="-342900">
              <a:spcAft>
                <a:spcPts val="600"/>
              </a:spcAft>
              <a:buFont typeface="+mj-lt"/>
              <a:buAutoNum type="arabicPeriod"/>
            </a:pPr>
            <a:r>
              <a:rPr lang="en-AU" sz="1800" dirty="0"/>
              <a:t>How does Judson describe the pieces he creates for his clients? </a:t>
            </a:r>
          </a:p>
          <a:p>
            <a:pPr marL="342900" indent="-342900">
              <a:spcAft>
                <a:spcPts val="600"/>
              </a:spcAft>
              <a:buFont typeface="+mj-lt"/>
              <a:buAutoNum type="arabicPeriod"/>
            </a:pPr>
            <a:r>
              <a:rPr lang="en-AU" sz="1800" dirty="0"/>
              <a:t>Woodworking is a career with a lot of opportunities for growth. List some possible careers Judson mentioned.</a:t>
            </a:r>
          </a:p>
          <a:p>
            <a:pPr marL="342900" indent="-342900">
              <a:spcAft>
                <a:spcPts val="600"/>
              </a:spcAft>
              <a:buFont typeface="+mj-lt"/>
              <a:buAutoNum type="arabicPeriod"/>
            </a:pPr>
            <a:r>
              <a:rPr lang="en-AU" sz="1800" dirty="0"/>
              <a:t>What is Judson’s adrenaline rush?</a:t>
            </a:r>
          </a:p>
        </p:txBody>
      </p:sp>
      <p:sp>
        <p:nvSpPr>
          <p:cNvPr id="2" name="Slide Number Placeholder 1">
            <a:extLst>
              <a:ext uri="{FF2B5EF4-FFF2-40B4-BE49-F238E27FC236}">
                <a16:creationId xmlns:a16="http://schemas.microsoft.com/office/drawing/2014/main" id="{F7A56309-451F-F48A-EEBA-ACC0D9FF1B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61613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CEE92-F538-F31E-C9C7-60A78AC34A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F1BFB6-6797-3154-BD7C-BD667D3DCFC9}"/>
              </a:ext>
            </a:extLst>
          </p:cNvPr>
          <p:cNvSpPr>
            <a:spLocks noGrp="1"/>
          </p:cNvSpPr>
          <p:nvPr>
            <p:ph type="title"/>
          </p:nvPr>
        </p:nvSpPr>
        <p:spPr/>
        <p:txBody>
          <a:bodyPr/>
          <a:lstStyle/>
          <a:p>
            <a:r>
              <a:rPr lang="en-AU" dirty="0">
                <a:latin typeface="+mj-lt"/>
              </a:rPr>
              <a:t>Learning intentions and success criteria 3</a:t>
            </a:r>
          </a:p>
        </p:txBody>
      </p:sp>
      <p:sp>
        <p:nvSpPr>
          <p:cNvPr id="3" name="TextBox 2">
            <a:extLst>
              <a:ext uri="{FF2B5EF4-FFF2-40B4-BE49-F238E27FC236}">
                <a16:creationId xmlns:a16="http://schemas.microsoft.com/office/drawing/2014/main" id="{93DC13F5-D0E1-186D-545D-73B19D5AB035}"/>
              </a:ext>
            </a:extLst>
          </p:cNvPr>
          <p:cNvSpPr txBox="1"/>
          <p:nvPr/>
        </p:nvSpPr>
        <p:spPr>
          <a:xfrm>
            <a:off x="444500" y="1917277"/>
            <a:ext cx="11303000" cy="28264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a:t>
            </a:r>
            <a:r>
              <a:rPr lang="en-AU" sz="1800" b="1" dirty="0">
                <a:solidFill>
                  <a:schemeClr val="accent1"/>
                </a:solidFill>
                <a:latin typeface="+mj-lt"/>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dirty="0"/>
              <a:t>learning to understand and apply safe processes and practices in the workshop.</a:t>
            </a: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600"/>
              </a:spcAft>
              <a:buFont typeface="Arial" panose="020B0604020202020204" pitchFamily="34" charset="0"/>
              <a:buChar char="•"/>
              <a:tabLst>
                <a:tab pos="408305" algn="l"/>
              </a:tabLst>
            </a:pPr>
            <a:r>
              <a:rPr lang="en-AU" sz="1800" dirty="0"/>
              <a:t>follow safe processes and practices when learning in the workshop</a:t>
            </a:r>
          </a:p>
          <a:p>
            <a:pPr marL="285750" lvl="0" indent="-285750">
              <a:lnSpc>
                <a:spcPct val="150000"/>
              </a:lnSpc>
              <a:spcAft>
                <a:spcPts val="600"/>
              </a:spcAft>
              <a:buFont typeface="Arial" panose="020B0604020202020204" pitchFamily="34" charset="0"/>
              <a:buChar char="•"/>
              <a:tabLst>
                <a:tab pos="408305" algn="l"/>
              </a:tabLst>
            </a:pPr>
            <a:r>
              <a:rPr lang="en-AU" sz="1800" dirty="0"/>
              <a:t>identify key features of timber</a:t>
            </a:r>
          </a:p>
          <a:p>
            <a:pPr marL="285750" lvl="0" indent="-285750">
              <a:lnSpc>
                <a:spcPct val="150000"/>
              </a:lnSpc>
              <a:spcAft>
                <a:spcPts val="600"/>
              </a:spcAft>
              <a:buFont typeface="Arial" panose="020B0604020202020204" pitchFamily="34" charset="0"/>
              <a:buChar char="•"/>
              <a:tabLst>
                <a:tab pos="408305" algn="l"/>
              </a:tabLst>
            </a:pPr>
            <a:r>
              <a:rPr lang="en-AU" sz="1800" dirty="0"/>
              <a:t>apply a sequence of steps when marking out and cutting.</a:t>
            </a:r>
          </a:p>
        </p:txBody>
      </p:sp>
      <p:sp>
        <p:nvSpPr>
          <p:cNvPr id="2" name="Slide Number Placeholder 1">
            <a:extLst>
              <a:ext uri="{FF2B5EF4-FFF2-40B4-BE49-F238E27FC236}">
                <a16:creationId xmlns:a16="http://schemas.microsoft.com/office/drawing/2014/main" id="{69D90ABD-4240-5CD1-F7B5-360F8CFEF0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3231177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90700-0D8C-6544-B3EB-EB2BE3959440}"/>
              </a:ext>
            </a:extLst>
          </p:cNvPr>
          <p:cNvSpPr>
            <a:spLocks noGrp="1"/>
          </p:cNvSpPr>
          <p:nvPr>
            <p:ph type="title"/>
          </p:nvPr>
        </p:nvSpPr>
        <p:spPr/>
        <p:txBody>
          <a:bodyPr/>
          <a:lstStyle/>
          <a:p>
            <a:r>
              <a:rPr lang="en-AU" dirty="0"/>
              <a:t>Measurement – FEWTEL</a:t>
            </a:r>
          </a:p>
        </p:txBody>
      </p:sp>
      <p:sp>
        <p:nvSpPr>
          <p:cNvPr id="5" name="Text Placeholder 4">
            <a:extLst>
              <a:ext uri="{FF2B5EF4-FFF2-40B4-BE49-F238E27FC236}">
                <a16:creationId xmlns:a16="http://schemas.microsoft.com/office/drawing/2014/main" id="{4657C3E7-214F-830F-9807-85A70AE5AAF3}"/>
              </a:ext>
            </a:extLst>
          </p:cNvPr>
          <p:cNvSpPr>
            <a:spLocks noGrp="1"/>
          </p:cNvSpPr>
          <p:nvPr>
            <p:ph type="body" sz="quarter" idx="17"/>
          </p:nvPr>
        </p:nvSpPr>
        <p:spPr>
          <a:xfrm>
            <a:off x="360000" y="1567086"/>
            <a:ext cx="11484000" cy="853385"/>
          </a:xfrm>
        </p:spPr>
        <p:txBody>
          <a:bodyPr/>
          <a:lstStyle/>
          <a:p>
            <a:pPr>
              <a:spcAft>
                <a:spcPts val="600"/>
              </a:spcAft>
            </a:pPr>
            <a:r>
              <a:rPr lang="en-AU" sz="1800" dirty="0"/>
              <a:t>The acronym FEWTEL helps you remember the correct order for processing wood into a finished, usable product. By following this sequence, you handle the wood more efficiently, save time, and reduce the risk of accidents.</a:t>
            </a:r>
          </a:p>
        </p:txBody>
      </p:sp>
      <p:graphicFrame>
        <p:nvGraphicFramePr>
          <p:cNvPr id="8" name="Table 7">
            <a:extLst>
              <a:ext uri="{FF2B5EF4-FFF2-40B4-BE49-F238E27FC236}">
                <a16:creationId xmlns:a16="http://schemas.microsoft.com/office/drawing/2014/main" id="{9C8B152F-2F42-D42E-15F0-8E9A9B0ABA44}"/>
              </a:ext>
            </a:extLst>
          </p:cNvPr>
          <p:cNvGraphicFramePr>
            <a:graphicFrameLocks noGrp="1"/>
          </p:cNvGraphicFramePr>
          <p:nvPr/>
        </p:nvGraphicFramePr>
        <p:xfrm>
          <a:off x="1425678" y="2746708"/>
          <a:ext cx="8980568" cy="3381644"/>
        </p:xfrm>
        <a:graphic>
          <a:graphicData uri="http://schemas.openxmlformats.org/drawingml/2006/table">
            <a:tbl>
              <a:tblPr firstRow="1" firstCol="1" bandRow="1">
                <a:tableStyleId>{69012ECD-51FC-41F1-AA8D-1B2483CD663E}</a:tableStyleId>
              </a:tblPr>
              <a:tblGrid>
                <a:gridCol w="1296458">
                  <a:extLst>
                    <a:ext uri="{9D8B030D-6E8A-4147-A177-3AD203B41FA5}">
                      <a16:colId xmlns:a16="http://schemas.microsoft.com/office/drawing/2014/main" val="4270105691"/>
                    </a:ext>
                  </a:extLst>
                </a:gridCol>
                <a:gridCol w="2119754">
                  <a:extLst>
                    <a:ext uri="{9D8B030D-6E8A-4147-A177-3AD203B41FA5}">
                      <a16:colId xmlns:a16="http://schemas.microsoft.com/office/drawing/2014/main" val="569495639"/>
                    </a:ext>
                  </a:extLst>
                </a:gridCol>
                <a:gridCol w="5564356">
                  <a:extLst>
                    <a:ext uri="{9D8B030D-6E8A-4147-A177-3AD203B41FA5}">
                      <a16:colId xmlns:a16="http://schemas.microsoft.com/office/drawing/2014/main" val="2522245946"/>
                    </a:ext>
                  </a:extLst>
                </a:gridCol>
              </a:tblGrid>
              <a:tr h="483092">
                <a:tc>
                  <a:txBody>
                    <a:bodyPr/>
                    <a:lstStyle/>
                    <a:p>
                      <a:pPr algn="ctr">
                        <a:lnSpc>
                          <a:spcPct val="150000"/>
                        </a:lnSpc>
                        <a:spcBef>
                          <a:spcPts val="1200"/>
                        </a:spcBef>
                        <a:spcAft>
                          <a:spcPts val="600"/>
                        </a:spcAft>
                      </a:pPr>
                      <a:r>
                        <a:rPr lang="en-AU" sz="1800" dirty="0">
                          <a:effectLst/>
                        </a:rPr>
                        <a:t>Acronym</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Description</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Process</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06376196"/>
                  </a:ext>
                </a:extLst>
              </a:tr>
              <a:tr h="483092">
                <a:tc>
                  <a:txBody>
                    <a:bodyPr/>
                    <a:lstStyle/>
                    <a:p>
                      <a:pPr algn="ctr">
                        <a:lnSpc>
                          <a:spcPct val="150000"/>
                        </a:lnSpc>
                        <a:spcBef>
                          <a:spcPts val="1200"/>
                        </a:spcBef>
                        <a:spcAft>
                          <a:spcPts val="600"/>
                        </a:spcAft>
                      </a:pPr>
                      <a:r>
                        <a:rPr lang="en-AU" sz="1800" dirty="0">
                          <a:effectLst/>
                        </a:rPr>
                        <a:t>F</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Face side</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Select and mark the face side</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79754680"/>
                  </a:ext>
                </a:extLst>
              </a:tr>
              <a:tr h="483092">
                <a:tc>
                  <a:txBody>
                    <a:bodyPr/>
                    <a:lstStyle/>
                    <a:p>
                      <a:pPr algn="ctr">
                        <a:lnSpc>
                          <a:spcPct val="150000"/>
                        </a:lnSpc>
                        <a:spcBef>
                          <a:spcPts val="1200"/>
                        </a:spcBef>
                        <a:spcAft>
                          <a:spcPts val="600"/>
                        </a:spcAft>
                      </a:pPr>
                      <a:r>
                        <a:rPr lang="en-AU" sz="1800">
                          <a:effectLst/>
                        </a:rPr>
                        <a:t>E</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Face edge</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select and mark the face edge</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60368331"/>
                  </a:ext>
                </a:extLst>
              </a:tr>
              <a:tr h="483092">
                <a:tc>
                  <a:txBody>
                    <a:bodyPr/>
                    <a:lstStyle/>
                    <a:p>
                      <a:pPr algn="ctr">
                        <a:lnSpc>
                          <a:spcPct val="150000"/>
                        </a:lnSpc>
                        <a:spcBef>
                          <a:spcPts val="1200"/>
                        </a:spcBef>
                        <a:spcAft>
                          <a:spcPts val="600"/>
                        </a:spcAft>
                      </a:pPr>
                      <a:r>
                        <a:rPr lang="en-AU" sz="1800">
                          <a:effectLst/>
                        </a:rPr>
                        <a:t>W</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Width</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Check and cut timber to width</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22366696"/>
                  </a:ext>
                </a:extLst>
              </a:tr>
              <a:tr h="483092">
                <a:tc>
                  <a:txBody>
                    <a:bodyPr/>
                    <a:lstStyle/>
                    <a:p>
                      <a:pPr algn="ctr">
                        <a:lnSpc>
                          <a:spcPct val="150000"/>
                        </a:lnSpc>
                        <a:spcBef>
                          <a:spcPts val="1200"/>
                        </a:spcBef>
                        <a:spcAft>
                          <a:spcPts val="600"/>
                        </a:spcAft>
                      </a:pPr>
                      <a:r>
                        <a:rPr lang="en-AU" sz="1800">
                          <a:effectLst/>
                        </a:rPr>
                        <a:t>T</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Thickness</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Check and plane timber to desired thickness</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02612256"/>
                  </a:ext>
                </a:extLst>
              </a:tr>
              <a:tr h="483092">
                <a:tc>
                  <a:txBody>
                    <a:bodyPr/>
                    <a:lstStyle/>
                    <a:p>
                      <a:pPr algn="ctr">
                        <a:lnSpc>
                          <a:spcPct val="150000"/>
                        </a:lnSpc>
                        <a:spcBef>
                          <a:spcPts val="1200"/>
                        </a:spcBef>
                        <a:spcAft>
                          <a:spcPts val="600"/>
                        </a:spcAft>
                      </a:pPr>
                      <a:r>
                        <a:rPr lang="en-AU" sz="1800">
                          <a:effectLst/>
                        </a:rPr>
                        <a:t>E</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Square end</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Square one end</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31658431"/>
                  </a:ext>
                </a:extLst>
              </a:tr>
              <a:tr h="483092">
                <a:tc>
                  <a:txBody>
                    <a:bodyPr/>
                    <a:lstStyle/>
                    <a:p>
                      <a:pPr algn="ctr">
                        <a:lnSpc>
                          <a:spcPct val="150000"/>
                        </a:lnSpc>
                        <a:spcBef>
                          <a:spcPts val="1200"/>
                        </a:spcBef>
                        <a:spcAft>
                          <a:spcPts val="600"/>
                        </a:spcAft>
                      </a:pPr>
                      <a:r>
                        <a:rPr lang="en-AU" sz="1800" dirty="0">
                          <a:effectLst/>
                        </a:rPr>
                        <a:t>L</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Length</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Measure and mark length</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74641826"/>
                  </a:ext>
                </a:extLst>
              </a:tr>
            </a:tbl>
          </a:graphicData>
        </a:graphic>
      </p:graphicFrame>
      <p:sp>
        <p:nvSpPr>
          <p:cNvPr id="2" name="Slide Number Placeholder 1">
            <a:extLst>
              <a:ext uri="{FF2B5EF4-FFF2-40B4-BE49-F238E27FC236}">
                <a16:creationId xmlns:a16="http://schemas.microsoft.com/office/drawing/2014/main" id="{49E86DA6-58C9-057B-9F2E-F690144A40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47349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A552-810B-84BD-ADA7-622F1094C6D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AA64638-CFA0-B49E-8760-3A4BEE3007B1}"/>
              </a:ext>
            </a:extLst>
          </p:cNvPr>
          <p:cNvSpPr>
            <a:spLocks noGrp="1"/>
          </p:cNvSpPr>
          <p:nvPr>
            <p:ph type="title"/>
          </p:nvPr>
        </p:nvSpPr>
        <p:spPr>
          <a:xfrm>
            <a:off x="359999" y="360000"/>
            <a:ext cx="11483999" cy="545601"/>
          </a:xfrm>
        </p:spPr>
        <p:txBody>
          <a:bodyPr/>
          <a:lstStyle/>
          <a:p>
            <a:r>
              <a:rPr lang="en-AU" dirty="0">
                <a:latin typeface="+mj-lt"/>
              </a:rPr>
              <a:t>Marking out and cutting</a:t>
            </a:r>
          </a:p>
        </p:txBody>
      </p:sp>
      <p:sp>
        <p:nvSpPr>
          <p:cNvPr id="13" name="Text Placeholder 12">
            <a:extLst>
              <a:ext uri="{FF2B5EF4-FFF2-40B4-BE49-F238E27FC236}">
                <a16:creationId xmlns:a16="http://schemas.microsoft.com/office/drawing/2014/main" id="{67EB6017-549B-E306-9BFC-CDEAFCC28714}"/>
              </a:ext>
            </a:extLst>
          </p:cNvPr>
          <p:cNvSpPr>
            <a:spLocks noGrp="1"/>
          </p:cNvSpPr>
          <p:nvPr>
            <p:ph type="body" sz="quarter" idx="18"/>
          </p:nvPr>
        </p:nvSpPr>
        <p:spPr>
          <a:xfrm>
            <a:off x="360000" y="982520"/>
            <a:ext cx="11483998" cy="356423"/>
          </a:xfrm>
        </p:spPr>
        <p:txBody>
          <a:bodyPr/>
          <a:lstStyle/>
          <a:p>
            <a:r>
              <a:rPr lang="en-AU" dirty="0">
                <a:latin typeface="+mj-lt"/>
              </a:rPr>
              <a:t>Apply a sequence of steps when marking out and cutting</a:t>
            </a:r>
          </a:p>
        </p:txBody>
      </p:sp>
      <p:sp>
        <p:nvSpPr>
          <p:cNvPr id="3" name="Slide Number Placeholder 2">
            <a:extLst>
              <a:ext uri="{FF2B5EF4-FFF2-40B4-BE49-F238E27FC236}">
                <a16:creationId xmlns:a16="http://schemas.microsoft.com/office/drawing/2014/main" id="{7E6A96CF-A128-12B0-FD58-E4A56DEB0B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graphicFrame>
        <p:nvGraphicFramePr>
          <p:cNvPr id="20" name="Diagram 19">
            <a:extLst>
              <a:ext uri="{FF2B5EF4-FFF2-40B4-BE49-F238E27FC236}">
                <a16:creationId xmlns:a16="http://schemas.microsoft.com/office/drawing/2014/main" id="{D56A5443-3525-F13F-06CF-4AFED410098D}"/>
              </a:ext>
            </a:extLst>
          </p:cNvPr>
          <p:cNvGraphicFramePr/>
          <p:nvPr>
            <p:extLst>
              <p:ext uri="{D42A27DB-BD31-4B8C-83A1-F6EECF244321}">
                <p14:modId xmlns:p14="http://schemas.microsoft.com/office/powerpoint/2010/main" val="3833054274"/>
              </p:ext>
            </p:extLst>
          </p:nvPr>
        </p:nvGraphicFramePr>
        <p:xfrm>
          <a:off x="359998" y="1513150"/>
          <a:ext cx="3769787" cy="25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8A417636-4608-DDB5-1568-782DBB477184}"/>
              </a:ext>
            </a:extLst>
          </p:cNvPr>
          <p:cNvGraphicFramePr/>
          <p:nvPr>
            <p:extLst>
              <p:ext uri="{D42A27DB-BD31-4B8C-83A1-F6EECF244321}">
                <p14:modId xmlns:p14="http://schemas.microsoft.com/office/powerpoint/2010/main" val="3560349592"/>
              </p:ext>
            </p:extLst>
          </p:nvPr>
        </p:nvGraphicFramePr>
        <p:xfrm>
          <a:off x="4129786" y="1513150"/>
          <a:ext cx="3600000" cy="259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BD7BFA46-AAB1-C78E-E8B1-1FB925884C46}"/>
              </a:ext>
            </a:extLst>
          </p:cNvPr>
          <p:cNvGraphicFramePr/>
          <p:nvPr>
            <p:extLst>
              <p:ext uri="{D42A27DB-BD31-4B8C-83A1-F6EECF244321}">
                <p14:modId xmlns:p14="http://schemas.microsoft.com/office/powerpoint/2010/main" val="4191454672"/>
              </p:ext>
            </p:extLst>
          </p:nvPr>
        </p:nvGraphicFramePr>
        <p:xfrm>
          <a:off x="7907609" y="4200530"/>
          <a:ext cx="3600000" cy="2592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3AD154F7-E43C-6117-AAC5-07656C34D47A}"/>
              </a:ext>
            </a:extLst>
          </p:cNvPr>
          <p:cNvGraphicFramePr/>
          <p:nvPr>
            <p:extLst>
              <p:ext uri="{D42A27DB-BD31-4B8C-83A1-F6EECF244321}">
                <p14:modId xmlns:p14="http://schemas.microsoft.com/office/powerpoint/2010/main" val="3234692258"/>
              </p:ext>
            </p:extLst>
          </p:nvPr>
        </p:nvGraphicFramePr>
        <p:xfrm>
          <a:off x="4137822" y="4221795"/>
          <a:ext cx="3600000" cy="2592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Arrow: Right 1">
            <a:extLst>
              <a:ext uri="{FF2B5EF4-FFF2-40B4-BE49-F238E27FC236}">
                <a16:creationId xmlns:a16="http://schemas.microsoft.com/office/drawing/2014/main" id="{4FB4B3DB-7F93-3B4B-0EF8-B4A71862F501}"/>
              </a:ext>
            </a:extLst>
          </p:cNvPr>
          <p:cNvSpPr/>
          <p:nvPr/>
        </p:nvSpPr>
        <p:spPr>
          <a:xfrm>
            <a:off x="3581308" y="210471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Arrow: Right 3">
            <a:extLst>
              <a:ext uri="{FF2B5EF4-FFF2-40B4-BE49-F238E27FC236}">
                <a16:creationId xmlns:a16="http://schemas.microsoft.com/office/drawing/2014/main" id="{F136AFD2-DCAC-89E7-BEF5-B0D20A426007}"/>
              </a:ext>
            </a:extLst>
          </p:cNvPr>
          <p:cNvSpPr/>
          <p:nvPr/>
        </p:nvSpPr>
        <p:spPr>
          <a:xfrm>
            <a:off x="7291821" y="210471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Arrow: Right 4">
            <a:extLst>
              <a:ext uri="{FF2B5EF4-FFF2-40B4-BE49-F238E27FC236}">
                <a16:creationId xmlns:a16="http://schemas.microsoft.com/office/drawing/2014/main" id="{1E67A09A-C700-4850-D1CE-B6FF05037180}"/>
              </a:ext>
            </a:extLst>
          </p:cNvPr>
          <p:cNvSpPr/>
          <p:nvPr/>
        </p:nvSpPr>
        <p:spPr>
          <a:xfrm>
            <a:off x="7416814" y="486230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6547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4</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28264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learning to understand how drawings contribute to the success of a project.</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understand the purpose of workshop drawings in various industries</a:t>
            </a:r>
          </a:p>
          <a:p>
            <a:pPr marL="342900" indent="-342900">
              <a:lnSpc>
                <a:spcPct val="150000"/>
              </a:lnSpc>
              <a:spcAft>
                <a:spcPts val="600"/>
              </a:spcAft>
              <a:buFont typeface="Arial" panose="020B0604020202020204" pitchFamily="34" charset="0"/>
              <a:buChar char="•"/>
            </a:pPr>
            <a:r>
              <a:rPr lang="en-AU" sz="1800" dirty="0"/>
              <a:t>read a drawing to understand the features and where they are located on the parts</a:t>
            </a:r>
          </a:p>
          <a:p>
            <a:pPr marL="342900" indent="-342900">
              <a:lnSpc>
                <a:spcPct val="150000"/>
              </a:lnSpc>
              <a:spcAft>
                <a:spcPts val="600"/>
              </a:spcAft>
              <a:buFont typeface="Arial" panose="020B0604020202020204" pitchFamily="34" charset="0"/>
              <a:buChar char="•"/>
            </a:pPr>
            <a:r>
              <a:rPr lang="en-AU" sz="1800" dirty="0"/>
              <a:t>create a cutting list that includes all materials required for the project.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2285293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a:effectLst/>
                <a:latin typeface="+mj-lt"/>
                <a:ea typeface="Times New Roman" panose="02020603050405020304" pitchFamily="18" charset="0"/>
              </a:rPr>
              <a:t>Boxing Clever</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latin typeface="+mj-lt"/>
              </a:rPr>
              <a:t>Technology – Stage 4/Years 7–8</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effectLst/>
                <a:latin typeface="+mj-lt"/>
                <a:ea typeface="Times New Roman" panose="02020603050405020304" pitchFamily="18" charset="0"/>
              </a:rPr>
              <a:t>Materials and production processes – timber</a:t>
            </a:r>
            <a:endParaRPr lang="en-AU" dirty="0"/>
          </a:p>
        </p:txBody>
      </p:sp>
      <p:pic>
        <p:nvPicPr>
          <p:cNvPr id="2" name="Picture 1">
            <a:extLst>
              <a:ext uri="{FF2B5EF4-FFF2-40B4-BE49-F238E27FC236}">
                <a16:creationId xmlns:a16="http://schemas.microsoft.com/office/drawing/2014/main" id="{CC6CC1B9-A32A-5290-58A7-328809DD57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502" y="-4453"/>
            <a:ext cx="5152442" cy="6862453"/>
          </a:xfrm>
          <a:prstGeom prst="rect">
            <a:avLst/>
          </a:prstGeom>
          <a:noFill/>
          <a:ln>
            <a:noFill/>
          </a:ln>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2804E-4CA4-B3C3-7923-C4D8BDE66AB7}"/>
              </a:ext>
            </a:extLst>
          </p:cNvPr>
          <p:cNvSpPr>
            <a:spLocks noGrp="1"/>
          </p:cNvSpPr>
          <p:nvPr>
            <p:ph type="title"/>
          </p:nvPr>
        </p:nvSpPr>
        <p:spPr>
          <a:xfrm>
            <a:off x="360000" y="360000"/>
            <a:ext cx="11484000" cy="545601"/>
          </a:xfrm>
        </p:spPr>
        <p:txBody>
          <a:bodyPr anchor="t">
            <a:normAutofit/>
          </a:bodyPr>
          <a:lstStyle/>
          <a:p>
            <a:r>
              <a:rPr lang="en-AU" dirty="0"/>
              <a:t>Workshop drawings</a:t>
            </a:r>
          </a:p>
        </p:txBody>
      </p:sp>
      <p:sp>
        <p:nvSpPr>
          <p:cNvPr id="5" name="Text Placeholder 4">
            <a:extLst>
              <a:ext uri="{FF2B5EF4-FFF2-40B4-BE49-F238E27FC236}">
                <a16:creationId xmlns:a16="http://schemas.microsoft.com/office/drawing/2014/main" id="{E9DEC60D-0D79-FFCB-EEEB-BA46266A23AE}"/>
              </a:ext>
            </a:extLst>
          </p:cNvPr>
          <p:cNvSpPr>
            <a:spLocks noGrp="1"/>
          </p:cNvSpPr>
          <p:nvPr>
            <p:ph sz="quarter" idx="19"/>
          </p:nvPr>
        </p:nvSpPr>
        <p:spPr>
          <a:xfrm>
            <a:off x="360363" y="1562471"/>
            <a:ext cx="3579625" cy="4814518"/>
          </a:xfrm>
        </p:spPr>
        <p:txBody>
          <a:bodyPr>
            <a:normAutofit/>
          </a:bodyPr>
          <a:lstStyle/>
          <a:p>
            <a:pPr>
              <a:spcAft>
                <a:spcPts val="600"/>
              </a:spcAft>
            </a:pPr>
            <a:r>
              <a:rPr lang="en-AU" sz="1800" dirty="0">
                <a:effectLst/>
              </a:rPr>
              <a:t>Workshop drawings are detailed and precise drawings used in the construction and manufacturing of a product or structure.</a:t>
            </a:r>
          </a:p>
          <a:p>
            <a:pPr>
              <a:spcAft>
                <a:spcPts val="600"/>
              </a:spcAft>
            </a:pPr>
            <a:r>
              <a:rPr lang="en-AU" sz="1800" dirty="0">
                <a:effectLst/>
              </a:rPr>
              <a:t>They provide essential information that guides builders, engineers, and manufacturers in creating the design as intended.</a:t>
            </a:r>
            <a:endParaRPr lang="en-AU" sz="1800" dirty="0"/>
          </a:p>
        </p:txBody>
      </p:sp>
      <p:sp>
        <p:nvSpPr>
          <p:cNvPr id="2" name="Slide Number Placeholder 1">
            <a:extLst>
              <a:ext uri="{FF2B5EF4-FFF2-40B4-BE49-F238E27FC236}">
                <a16:creationId xmlns:a16="http://schemas.microsoft.com/office/drawing/2014/main" id="{7870A0CE-9896-F86B-C5C7-C0E57561C8C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pic>
        <p:nvPicPr>
          <p:cNvPr id="7" name="Picture 6" descr="Blueprints of a bench and a drawing of a bench&#10;&#10;AI-generated content may be incorrect.">
            <a:extLst>
              <a:ext uri="{FF2B5EF4-FFF2-40B4-BE49-F238E27FC236}">
                <a16:creationId xmlns:a16="http://schemas.microsoft.com/office/drawing/2014/main" id="{72FADBD7-8BDB-2550-1052-ACB39EEDA1C9}"/>
              </a:ext>
            </a:extLst>
          </p:cNvPr>
          <p:cNvPicPr>
            <a:picLocks noChangeAspect="1"/>
          </p:cNvPicPr>
          <p:nvPr/>
        </p:nvPicPr>
        <p:blipFill rotWithShape="1">
          <a:blip r:embed="rId2"/>
          <a:srcRect l="2646" t="3819" r="2884" b="3952"/>
          <a:stretch/>
        </p:blipFill>
        <p:spPr bwMode="auto">
          <a:xfrm>
            <a:off x="4631637" y="905601"/>
            <a:ext cx="7200000" cy="54442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387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E9A83-C2AD-E7F7-6667-65A5240E1C61}"/>
              </a:ext>
            </a:extLst>
          </p:cNvPr>
          <p:cNvSpPr>
            <a:spLocks noGrp="1"/>
          </p:cNvSpPr>
          <p:nvPr>
            <p:ph type="title"/>
          </p:nvPr>
        </p:nvSpPr>
        <p:spPr>
          <a:xfrm>
            <a:off x="354000" y="321091"/>
            <a:ext cx="11484000" cy="545601"/>
          </a:xfrm>
        </p:spPr>
        <p:txBody>
          <a:bodyPr vert="horz" lIns="0" tIns="0" rIns="0" bIns="0" rtlCol="0" anchor="b">
            <a:noAutofit/>
          </a:bodyPr>
          <a:lstStyle/>
          <a:p>
            <a:r>
              <a:rPr lang="en-AU" dirty="0"/>
              <a:t>Phone stand workshop drawing - lid</a:t>
            </a:r>
          </a:p>
        </p:txBody>
      </p:sp>
      <p:sp>
        <p:nvSpPr>
          <p:cNvPr id="4" name="Slide Number Placeholder 1">
            <a:extLst>
              <a:ext uri="{FF2B5EF4-FFF2-40B4-BE49-F238E27FC236}">
                <a16:creationId xmlns:a16="http://schemas.microsoft.com/office/drawing/2014/main" id="{51D09FD0-BADA-F621-5C5C-043D768295BE}"/>
              </a:ext>
              <a:ext uri="{C183D7F6-B498-43B3-948B-1728B52AA6E4}">
                <adec:decorative xmlns:adec="http://schemas.microsoft.com/office/drawing/2017/decorative" val="1"/>
              </a:ext>
            </a:extLst>
          </p:cNvPr>
          <p:cNvSpPr txBox="1">
            <a:spLocks/>
          </p:cNvSpPr>
          <p:nvPr/>
        </p:nvSpPr>
        <p:spPr>
          <a:xfrm>
            <a:off x="11139769" y="653177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21</a:t>
            </a:fld>
            <a:endParaRPr lang="en-AU"/>
          </a:p>
        </p:txBody>
      </p:sp>
      <p:pic>
        <p:nvPicPr>
          <p:cNvPr id="5" name="Picture 4" descr="Blueprints of a box with a lid and a lid&#10;&#10;AI-generated content may be incorrect.">
            <a:extLst>
              <a:ext uri="{FF2B5EF4-FFF2-40B4-BE49-F238E27FC236}">
                <a16:creationId xmlns:a16="http://schemas.microsoft.com/office/drawing/2014/main" id="{D42384BC-F863-218C-251B-524AF9DA4B40}"/>
              </a:ext>
            </a:extLst>
          </p:cNvPr>
          <p:cNvPicPr>
            <a:picLocks noChangeAspect="1"/>
          </p:cNvPicPr>
          <p:nvPr/>
        </p:nvPicPr>
        <p:blipFill rotWithShape="1">
          <a:blip r:embed="rId2"/>
          <a:srcRect l="2801" t="3830" r="2884" b="3870"/>
          <a:stretch/>
        </p:blipFill>
        <p:spPr bwMode="auto">
          <a:xfrm>
            <a:off x="2496000" y="1179744"/>
            <a:ext cx="7200000" cy="54420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493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753478-3EB5-04BC-660A-A14D4FC43C43}"/>
              </a:ext>
            </a:extLst>
          </p:cNvPr>
          <p:cNvSpPr>
            <a:spLocks noGrp="1"/>
          </p:cNvSpPr>
          <p:nvPr>
            <p:ph type="title"/>
          </p:nvPr>
        </p:nvSpPr>
        <p:spPr/>
        <p:txBody>
          <a:bodyPr/>
          <a:lstStyle/>
          <a:p>
            <a:r>
              <a:rPr lang="en-AU" dirty="0"/>
              <a:t>Production planning – cutting list</a:t>
            </a:r>
          </a:p>
        </p:txBody>
      </p:sp>
      <p:sp>
        <p:nvSpPr>
          <p:cNvPr id="5" name="Text Placeholder 4">
            <a:extLst>
              <a:ext uri="{FF2B5EF4-FFF2-40B4-BE49-F238E27FC236}">
                <a16:creationId xmlns:a16="http://schemas.microsoft.com/office/drawing/2014/main" id="{E830EA7C-241A-4915-EC39-15595F85F9D5}"/>
              </a:ext>
            </a:extLst>
          </p:cNvPr>
          <p:cNvSpPr>
            <a:spLocks noGrp="1"/>
          </p:cNvSpPr>
          <p:nvPr>
            <p:ph type="body" sz="quarter" idx="17"/>
          </p:nvPr>
        </p:nvSpPr>
        <p:spPr>
          <a:xfrm>
            <a:off x="360000" y="1421296"/>
            <a:ext cx="4808348" cy="5051884"/>
          </a:xfrm>
        </p:spPr>
        <p:txBody>
          <a:bodyPr/>
          <a:lstStyle/>
          <a:p>
            <a:pPr>
              <a:lnSpc>
                <a:spcPct val="100000"/>
              </a:lnSpc>
            </a:pPr>
            <a:r>
              <a:rPr lang="en-AU" dirty="0"/>
              <a:t>The cutting list:</a:t>
            </a:r>
          </a:p>
          <a:p>
            <a:pPr marL="285750" indent="-285750">
              <a:lnSpc>
                <a:spcPct val="100000"/>
              </a:lnSpc>
              <a:buFont typeface="Arial" panose="020B0604020202020204" pitchFamily="34" charset="0"/>
              <a:buChar char="•"/>
            </a:pPr>
            <a:r>
              <a:rPr lang="en-AU" dirty="0"/>
              <a:t>describes the type of material to be used</a:t>
            </a:r>
          </a:p>
          <a:p>
            <a:pPr marL="285750" indent="-285750">
              <a:lnSpc>
                <a:spcPct val="100000"/>
              </a:lnSpc>
              <a:buFont typeface="Arial" panose="020B0604020202020204" pitchFamily="34" charset="0"/>
              <a:buChar char="•"/>
            </a:pPr>
            <a:r>
              <a:rPr lang="en-AU" dirty="0"/>
              <a:t>the dimensions (sizes) of the material</a:t>
            </a:r>
          </a:p>
          <a:p>
            <a:pPr marL="285750" indent="-285750">
              <a:lnSpc>
                <a:spcPct val="100000"/>
              </a:lnSpc>
              <a:buFont typeface="Arial" panose="020B0604020202020204" pitchFamily="34" charset="0"/>
              <a:buChar char="•"/>
            </a:pPr>
            <a:r>
              <a:rPr lang="en-AU" dirty="0"/>
              <a:t>the number of parts</a:t>
            </a:r>
          </a:p>
          <a:p>
            <a:pPr marL="285750" indent="-285750">
              <a:lnSpc>
                <a:spcPct val="100000"/>
              </a:lnSpc>
              <a:buFont typeface="Arial" panose="020B0604020202020204" pitchFamily="34" charset="0"/>
              <a:buChar char="•"/>
            </a:pPr>
            <a:r>
              <a:rPr lang="en-AU" dirty="0"/>
              <a:t>the name of each part</a:t>
            </a:r>
          </a:p>
          <a:p>
            <a:pPr marL="285750" indent="-285750">
              <a:lnSpc>
                <a:spcPct val="100000"/>
              </a:lnSpc>
              <a:buFont typeface="Arial" panose="020B0604020202020204" pitchFamily="34" charset="0"/>
              <a:buChar char="•"/>
            </a:pPr>
            <a:r>
              <a:rPr lang="en-AU" dirty="0"/>
              <a:t>other information relevant to the manufacture of the project</a:t>
            </a:r>
          </a:p>
          <a:p>
            <a:pPr marL="285750" indent="-285750">
              <a:lnSpc>
                <a:spcPct val="100000"/>
              </a:lnSpc>
              <a:buFont typeface="Arial" panose="020B0604020202020204" pitchFamily="34" charset="0"/>
              <a:buChar char="•"/>
            </a:pPr>
            <a:r>
              <a:rPr lang="en-AU" dirty="0"/>
              <a:t>is presented as a table.</a:t>
            </a:r>
          </a:p>
          <a:p>
            <a:endParaRPr lang="en-AU" sz="1800" dirty="0"/>
          </a:p>
        </p:txBody>
      </p:sp>
      <p:graphicFrame>
        <p:nvGraphicFramePr>
          <p:cNvPr id="6" name="Table 5">
            <a:extLst>
              <a:ext uri="{FF2B5EF4-FFF2-40B4-BE49-F238E27FC236}">
                <a16:creationId xmlns:a16="http://schemas.microsoft.com/office/drawing/2014/main" id="{FB80B289-EF64-8548-22D2-01AA45D80F50}"/>
              </a:ext>
            </a:extLst>
          </p:cNvPr>
          <p:cNvGraphicFramePr>
            <a:graphicFrameLocks noGrp="1"/>
          </p:cNvGraphicFramePr>
          <p:nvPr>
            <p:extLst>
              <p:ext uri="{D42A27DB-BD31-4B8C-83A1-F6EECF244321}">
                <p14:modId xmlns:p14="http://schemas.microsoft.com/office/powerpoint/2010/main" val="2178454048"/>
              </p:ext>
            </p:extLst>
          </p:nvPr>
        </p:nvGraphicFramePr>
        <p:xfrm>
          <a:off x="5297556" y="1421296"/>
          <a:ext cx="6797812" cy="4266694"/>
        </p:xfrm>
        <a:graphic>
          <a:graphicData uri="http://schemas.openxmlformats.org/drawingml/2006/table">
            <a:tbl>
              <a:tblPr firstRow="1" firstCol="1" bandRow="1">
                <a:tableStyleId>{69012ECD-51FC-41F1-AA8D-1B2483CD663E}</a:tableStyleId>
              </a:tblPr>
              <a:tblGrid>
                <a:gridCol w="720126">
                  <a:extLst>
                    <a:ext uri="{9D8B030D-6E8A-4147-A177-3AD203B41FA5}">
                      <a16:colId xmlns:a16="http://schemas.microsoft.com/office/drawing/2014/main" val="3904563185"/>
                    </a:ext>
                  </a:extLst>
                </a:gridCol>
                <a:gridCol w="1925131">
                  <a:extLst>
                    <a:ext uri="{9D8B030D-6E8A-4147-A177-3AD203B41FA5}">
                      <a16:colId xmlns:a16="http://schemas.microsoft.com/office/drawing/2014/main" val="4245279688"/>
                    </a:ext>
                  </a:extLst>
                </a:gridCol>
                <a:gridCol w="653828">
                  <a:extLst>
                    <a:ext uri="{9D8B030D-6E8A-4147-A177-3AD203B41FA5}">
                      <a16:colId xmlns:a16="http://schemas.microsoft.com/office/drawing/2014/main" val="1921113876"/>
                    </a:ext>
                  </a:extLst>
                </a:gridCol>
                <a:gridCol w="633863">
                  <a:extLst>
                    <a:ext uri="{9D8B030D-6E8A-4147-A177-3AD203B41FA5}">
                      <a16:colId xmlns:a16="http://schemas.microsoft.com/office/drawing/2014/main" val="3214784965"/>
                    </a:ext>
                  </a:extLst>
                </a:gridCol>
                <a:gridCol w="688765">
                  <a:extLst>
                    <a:ext uri="{9D8B030D-6E8A-4147-A177-3AD203B41FA5}">
                      <a16:colId xmlns:a16="http://schemas.microsoft.com/office/drawing/2014/main" val="3539312829"/>
                    </a:ext>
                  </a:extLst>
                </a:gridCol>
                <a:gridCol w="696225">
                  <a:extLst>
                    <a:ext uri="{9D8B030D-6E8A-4147-A177-3AD203B41FA5}">
                      <a16:colId xmlns:a16="http://schemas.microsoft.com/office/drawing/2014/main" val="2432615710"/>
                    </a:ext>
                  </a:extLst>
                </a:gridCol>
                <a:gridCol w="1479874">
                  <a:extLst>
                    <a:ext uri="{9D8B030D-6E8A-4147-A177-3AD203B41FA5}">
                      <a16:colId xmlns:a16="http://schemas.microsoft.com/office/drawing/2014/main" val="1916017791"/>
                    </a:ext>
                  </a:extLst>
                </a:gridCol>
              </a:tblGrid>
              <a:tr h="759454">
                <a:tc>
                  <a:txBody>
                    <a:bodyPr/>
                    <a:lstStyle/>
                    <a:p>
                      <a:pPr algn="ctr">
                        <a:lnSpc>
                          <a:spcPct val="120000"/>
                        </a:lnSpc>
                        <a:spcBef>
                          <a:spcPts val="0"/>
                        </a:spcBef>
                        <a:spcAft>
                          <a:spcPts val="600"/>
                        </a:spcAft>
                      </a:pPr>
                      <a:r>
                        <a:rPr lang="en-AU" sz="1800" dirty="0">
                          <a:effectLst/>
                        </a:rPr>
                        <a:t>No.</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Description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Qty</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L mm</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W mm</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T mm</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Material</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5227796"/>
                  </a:ext>
                </a:extLst>
              </a:tr>
              <a:tr h="584540">
                <a:tc>
                  <a:txBody>
                    <a:bodyPr/>
                    <a:lstStyle/>
                    <a:p>
                      <a:pPr>
                        <a:lnSpc>
                          <a:spcPct val="150000"/>
                        </a:lnSpc>
                        <a:spcBef>
                          <a:spcPts val="1200"/>
                        </a:spcBef>
                        <a:spcAft>
                          <a:spcPts val="600"/>
                        </a:spcAft>
                        <a:buNone/>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Sides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220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65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Radiata Pine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9005741"/>
                  </a:ext>
                </a:extLst>
              </a:tr>
              <a:tr h="584540">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Back</a:t>
                      </a:r>
                      <a:endParaRPr lang="en-AU"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112</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65</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Radiata Pine</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0690661"/>
                  </a:ext>
                </a:extLst>
              </a:tr>
              <a:tr h="584540">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3</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Front</a:t>
                      </a:r>
                      <a:endParaRPr lang="en-AU"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AU"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100</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65</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Radiata Pine</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5049537"/>
                  </a:ext>
                </a:extLst>
              </a:tr>
              <a:tr h="584540">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Base</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220</a:t>
                      </a:r>
                      <a:endParaRPr lang="en-AU"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124</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7</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Plywood</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4189016"/>
                  </a:ext>
                </a:extLst>
              </a:tr>
              <a:tr h="584540">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5</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Lid</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220</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140</a:t>
                      </a:r>
                      <a:endParaRPr lang="en-AU"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AU"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Radiata Pine</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8839536"/>
                  </a:ext>
                </a:extLst>
              </a:tr>
              <a:tr h="584540">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Strips</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98</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a:solidFill>
                            <a:srgbClr val="000000"/>
                          </a:solidFill>
                          <a:effectLst/>
                          <a:latin typeface="Arial" panose="020B0604020202020204" pitchFamily="34" charset="0"/>
                          <a:ea typeface="Calibri" panose="020F0502020204030204" pitchFamily="34" charset="0"/>
                          <a:cs typeface="Arial" panose="020B0604020202020204" pitchFamily="34" charset="0"/>
                        </a:rPr>
                        <a:t>20</a:t>
                      </a:r>
                      <a:endParaRPr lang="en-AU" sz="16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AU"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Radiata Pine</a:t>
                      </a:r>
                      <a:endParaRPr lang="en-AU"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7246207"/>
                  </a:ext>
                </a:extLst>
              </a:tr>
            </a:tbl>
          </a:graphicData>
        </a:graphic>
      </p:graphicFrame>
      <p:sp>
        <p:nvSpPr>
          <p:cNvPr id="2" name="Slide Number Placeholder 1">
            <a:extLst>
              <a:ext uri="{FF2B5EF4-FFF2-40B4-BE49-F238E27FC236}">
                <a16:creationId xmlns:a16="http://schemas.microsoft.com/office/drawing/2014/main" id="{92F16BC1-23F2-4756-2C30-91B87D5B2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65140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B2A68-3D5E-6051-DA91-5DEE54B01B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874FE6C-C6D6-9E6C-3910-317B210625E2}"/>
              </a:ext>
            </a:extLst>
          </p:cNvPr>
          <p:cNvSpPr>
            <a:spLocks noGrp="1"/>
          </p:cNvSpPr>
          <p:nvPr>
            <p:ph type="title"/>
          </p:nvPr>
        </p:nvSpPr>
        <p:spPr/>
        <p:txBody>
          <a:bodyPr/>
          <a:lstStyle/>
          <a:p>
            <a:r>
              <a:rPr lang="en-AU" dirty="0">
                <a:latin typeface="+mj-lt"/>
              </a:rPr>
              <a:t>Learning intentions and success criteria 5</a:t>
            </a:r>
          </a:p>
        </p:txBody>
      </p:sp>
      <p:sp>
        <p:nvSpPr>
          <p:cNvPr id="3" name="TextBox 2">
            <a:extLst>
              <a:ext uri="{FF2B5EF4-FFF2-40B4-BE49-F238E27FC236}">
                <a16:creationId xmlns:a16="http://schemas.microsoft.com/office/drawing/2014/main" id="{B349A46F-4318-F563-AE42-652C90A1C41D}"/>
              </a:ext>
            </a:extLst>
          </p:cNvPr>
          <p:cNvSpPr txBox="1"/>
          <p:nvPr/>
        </p:nvSpPr>
        <p:spPr>
          <a:xfrm>
            <a:off x="444500" y="1917277"/>
            <a:ext cx="11303000" cy="33188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investigating where wood comes from</a:t>
            </a:r>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Investigating </a:t>
            </a:r>
            <a:r>
              <a:rPr lang="en-AU" sz="1800" dirty="0">
                <a:effectLst/>
                <a:latin typeface="Arial" panose="020B0604020202020204" pitchFamily="34" charset="0"/>
                <a:ea typeface="Calibri" panose="020F0502020204030204" pitchFamily="34" charset="0"/>
              </a:rPr>
              <a:t>products that are made from timber.</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identify where wood is commonly found in the built environment</a:t>
            </a:r>
          </a:p>
          <a:p>
            <a:pPr marL="342900" indent="-342900">
              <a:lnSpc>
                <a:spcPct val="150000"/>
              </a:lnSpc>
              <a:spcAft>
                <a:spcPts val="600"/>
              </a:spcAft>
              <a:buFont typeface="Arial" panose="020B0604020202020204" pitchFamily="34" charset="0"/>
              <a:buChar char="•"/>
            </a:pPr>
            <a:r>
              <a:rPr lang="en-AU" sz="1800" dirty="0"/>
              <a:t>describe where timber is sourced from</a:t>
            </a:r>
          </a:p>
          <a:p>
            <a:pPr marL="342900" indent="-342900">
              <a:lnSpc>
                <a:spcPct val="150000"/>
              </a:lnSpc>
              <a:spcAft>
                <a:spcPts val="600"/>
              </a:spcAft>
              <a:buFont typeface="Arial" panose="020B0604020202020204" pitchFamily="34" charset="0"/>
              <a:buChar char="•"/>
            </a:pPr>
            <a:r>
              <a:rPr lang="en-AU" sz="1800" dirty="0"/>
              <a:t>Identify a range of products made from timber.</a:t>
            </a:r>
          </a:p>
        </p:txBody>
      </p:sp>
      <p:sp>
        <p:nvSpPr>
          <p:cNvPr id="2" name="Slide Number Placeholder 1">
            <a:extLst>
              <a:ext uri="{FF2B5EF4-FFF2-40B4-BE49-F238E27FC236}">
                <a16:creationId xmlns:a16="http://schemas.microsoft.com/office/drawing/2014/main" id="{87171BE5-AF1F-BD15-C8B0-6484E515E2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3075357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29E5A-3081-8E00-367C-8A6DAD14340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109C3F7-5E34-ABB5-0D2D-5B27F56D5940}"/>
              </a:ext>
            </a:extLst>
          </p:cNvPr>
          <p:cNvSpPr>
            <a:spLocks noGrp="1"/>
          </p:cNvSpPr>
          <p:nvPr>
            <p:ph type="title"/>
          </p:nvPr>
        </p:nvSpPr>
        <p:spPr>
          <a:xfrm>
            <a:off x="359999" y="360000"/>
            <a:ext cx="11483999" cy="545601"/>
          </a:xfrm>
        </p:spPr>
        <p:txBody>
          <a:bodyPr/>
          <a:lstStyle/>
          <a:p>
            <a:r>
              <a:rPr lang="en-AU" dirty="0">
                <a:latin typeface="+mj-lt"/>
              </a:rPr>
              <a:t>Made from timber</a:t>
            </a:r>
          </a:p>
        </p:txBody>
      </p:sp>
      <p:sp>
        <p:nvSpPr>
          <p:cNvPr id="13" name="Text Placeholder 12">
            <a:extLst>
              <a:ext uri="{FF2B5EF4-FFF2-40B4-BE49-F238E27FC236}">
                <a16:creationId xmlns:a16="http://schemas.microsoft.com/office/drawing/2014/main" id="{FA92F205-1F3D-DA9C-4F3F-14976439F491}"/>
              </a:ext>
            </a:extLst>
          </p:cNvPr>
          <p:cNvSpPr>
            <a:spLocks noGrp="1"/>
          </p:cNvSpPr>
          <p:nvPr>
            <p:ph type="body" sz="quarter" idx="18"/>
          </p:nvPr>
        </p:nvSpPr>
        <p:spPr>
          <a:xfrm>
            <a:off x="360000" y="982520"/>
            <a:ext cx="11483998" cy="356423"/>
          </a:xfrm>
        </p:spPr>
        <p:txBody>
          <a:bodyPr/>
          <a:lstStyle/>
          <a:p>
            <a:r>
              <a:rPr lang="en-AU" dirty="0">
                <a:latin typeface="+mj-lt"/>
              </a:rPr>
              <a:t>Brainstorm 10 things you have used in the last 24 hours made from timber</a:t>
            </a:r>
          </a:p>
        </p:txBody>
      </p:sp>
      <p:grpSp>
        <p:nvGrpSpPr>
          <p:cNvPr id="2" name="Group 1">
            <a:extLst>
              <a:ext uri="{FF2B5EF4-FFF2-40B4-BE49-F238E27FC236}">
                <a16:creationId xmlns:a16="http://schemas.microsoft.com/office/drawing/2014/main" id="{79F5A858-4105-562F-ADA5-8570310BC143}"/>
              </a:ext>
              <a:ext uri="{C183D7F6-B498-43B3-948B-1728B52AA6E4}">
                <adec:decorative xmlns:adec="http://schemas.microsoft.com/office/drawing/2017/decorative" val="1"/>
              </a:ext>
            </a:extLst>
          </p:cNvPr>
          <p:cNvGrpSpPr/>
          <p:nvPr/>
        </p:nvGrpSpPr>
        <p:grpSpPr>
          <a:xfrm>
            <a:off x="3361828" y="1712472"/>
            <a:ext cx="5478392" cy="4881503"/>
            <a:chOff x="3361828" y="1712472"/>
            <a:chExt cx="5478392" cy="4881503"/>
          </a:xfrm>
        </p:grpSpPr>
        <p:sp>
          <p:nvSpPr>
            <p:cNvPr id="4" name="Freeform 9">
              <a:extLst>
                <a:ext uri="{FF2B5EF4-FFF2-40B4-BE49-F238E27FC236}">
                  <a16:creationId xmlns:a16="http://schemas.microsoft.com/office/drawing/2014/main" id="{AB50F2D8-DBA7-955E-979C-9DECE78FAF18}"/>
                </a:ext>
              </a:extLst>
            </p:cNvPr>
            <p:cNvSpPr/>
            <p:nvPr/>
          </p:nvSpPr>
          <p:spPr>
            <a:xfrm>
              <a:off x="5159311" y="3429000"/>
              <a:ext cx="1873377" cy="1883651"/>
            </a:xfrm>
            <a:custGeom>
              <a:avLst/>
              <a:gdLst/>
              <a:ahLst/>
              <a:cxnLst/>
              <a:rect l="l" t="t" r="r" b="b"/>
              <a:pathLst>
                <a:path w="3430172" h="3448984">
                  <a:moveTo>
                    <a:pt x="0" y="0"/>
                  </a:moveTo>
                  <a:lnTo>
                    <a:pt x="3430172" y="0"/>
                  </a:lnTo>
                  <a:lnTo>
                    <a:pt x="3430172" y="3448985"/>
                  </a:lnTo>
                  <a:lnTo>
                    <a:pt x="0" y="3448985"/>
                  </a:lnTo>
                  <a:lnTo>
                    <a:pt x="0" y="0"/>
                  </a:lnTo>
                  <a:close/>
                </a:path>
              </a:pathLst>
            </a:custGeom>
            <a:blipFill>
              <a:blip r:embed="rId3">
                <a:alphaModFix amt="57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10">
              <a:extLst>
                <a:ext uri="{FF2B5EF4-FFF2-40B4-BE49-F238E27FC236}">
                  <a16:creationId xmlns:a16="http://schemas.microsoft.com/office/drawing/2014/main" id="{749BDEDB-FBF6-6694-D2B2-6FBE27FE9919}"/>
                </a:ext>
              </a:extLst>
            </p:cNvPr>
            <p:cNvSpPr/>
            <p:nvPr/>
          </p:nvSpPr>
          <p:spPr>
            <a:xfrm rot="18620686" flipV="1">
              <a:off x="6072318" y="2533388"/>
              <a:ext cx="1821978" cy="589866"/>
            </a:xfrm>
            <a:custGeom>
              <a:avLst/>
              <a:gdLst/>
              <a:ahLst/>
              <a:cxnLst/>
              <a:rect l="l" t="t" r="r" b="b"/>
              <a:pathLst>
                <a:path w="3336061" h="1080050">
                  <a:moveTo>
                    <a:pt x="0" y="1080049"/>
                  </a:moveTo>
                  <a:lnTo>
                    <a:pt x="3336061" y="1080049"/>
                  </a:lnTo>
                  <a:lnTo>
                    <a:pt x="3336061" y="0"/>
                  </a:lnTo>
                  <a:lnTo>
                    <a:pt x="0" y="0"/>
                  </a:lnTo>
                  <a:lnTo>
                    <a:pt x="0" y="10800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12">
              <a:extLst>
                <a:ext uri="{FF2B5EF4-FFF2-40B4-BE49-F238E27FC236}">
                  <a16:creationId xmlns:a16="http://schemas.microsoft.com/office/drawing/2014/main" id="{B3C84B11-46F0-C724-B5D4-29785F1B1FE4}"/>
                </a:ext>
              </a:extLst>
            </p:cNvPr>
            <p:cNvSpPr/>
            <p:nvPr/>
          </p:nvSpPr>
          <p:spPr>
            <a:xfrm rot="15080425">
              <a:off x="4617559" y="2328528"/>
              <a:ext cx="1821978" cy="589866"/>
            </a:xfrm>
            <a:custGeom>
              <a:avLst/>
              <a:gdLst/>
              <a:ahLst/>
              <a:cxnLst/>
              <a:rect l="l" t="t" r="r" b="b"/>
              <a:pathLst>
                <a:path w="3336061" h="1080050">
                  <a:moveTo>
                    <a:pt x="0" y="0"/>
                  </a:moveTo>
                  <a:lnTo>
                    <a:pt x="3336061" y="0"/>
                  </a:lnTo>
                  <a:lnTo>
                    <a:pt x="3336061" y="1080049"/>
                  </a:lnTo>
                  <a:lnTo>
                    <a:pt x="0" y="1080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13">
              <a:extLst>
                <a:ext uri="{FF2B5EF4-FFF2-40B4-BE49-F238E27FC236}">
                  <a16:creationId xmlns:a16="http://schemas.microsoft.com/office/drawing/2014/main" id="{8C06DDEA-0CA2-9B2C-0726-12A5C7584DEC}"/>
                </a:ext>
              </a:extLst>
            </p:cNvPr>
            <p:cNvSpPr/>
            <p:nvPr/>
          </p:nvSpPr>
          <p:spPr>
            <a:xfrm rot="19870313" flipV="1">
              <a:off x="6671373" y="3085399"/>
              <a:ext cx="1821979" cy="589866"/>
            </a:xfrm>
            <a:custGeom>
              <a:avLst/>
              <a:gdLst/>
              <a:ahLst/>
              <a:cxnLst/>
              <a:rect l="l" t="t" r="r" b="b"/>
              <a:pathLst>
                <a:path w="3336061" h="1080050">
                  <a:moveTo>
                    <a:pt x="0" y="1080050"/>
                  </a:moveTo>
                  <a:lnTo>
                    <a:pt x="3336060" y="1080050"/>
                  </a:lnTo>
                  <a:lnTo>
                    <a:pt x="3336060" y="0"/>
                  </a:lnTo>
                  <a:lnTo>
                    <a:pt x="0" y="0"/>
                  </a:lnTo>
                  <a:lnTo>
                    <a:pt x="0" y="108005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14">
              <a:extLst>
                <a:ext uri="{FF2B5EF4-FFF2-40B4-BE49-F238E27FC236}">
                  <a16:creationId xmlns:a16="http://schemas.microsoft.com/office/drawing/2014/main" id="{919EB243-B3D9-D056-7766-C038200E9E21}"/>
                </a:ext>
              </a:extLst>
            </p:cNvPr>
            <p:cNvSpPr/>
            <p:nvPr/>
          </p:nvSpPr>
          <p:spPr>
            <a:xfrm rot="8237342" flipV="1">
              <a:off x="3892327" y="5332302"/>
              <a:ext cx="1821978" cy="589866"/>
            </a:xfrm>
            <a:custGeom>
              <a:avLst/>
              <a:gdLst/>
              <a:ahLst/>
              <a:cxnLst/>
              <a:rect l="l" t="t" r="r" b="b"/>
              <a:pathLst>
                <a:path w="3336061" h="1080050">
                  <a:moveTo>
                    <a:pt x="0" y="1080050"/>
                  </a:moveTo>
                  <a:lnTo>
                    <a:pt x="3336061" y="1080050"/>
                  </a:lnTo>
                  <a:lnTo>
                    <a:pt x="3336061" y="0"/>
                  </a:lnTo>
                  <a:lnTo>
                    <a:pt x="0" y="0"/>
                  </a:lnTo>
                  <a:lnTo>
                    <a:pt x="0" y="108005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5">
              <a:extLst>
                <a:ext uri="{FF2B5EF4-FFF2-40B4-BE49-F238E27FC236}">
                  <a16:creationId xmlns:a16="http://schemas.microsoft.com/office/drawing/2014/main" id="{A29D9DB7-93CA-835C-236E-513D9EA29BDF}"/>
                </a:ext>
              </a:extLst>
            </p:cNvPr>
            <p:cNvSpPr/>
            <p:nvPr/>
          </p:nvSpPr>
          <p:spPr>
            <a:xfrm rot="760039">
              <a:off x="7018241" y="3824874"/>
              <a:ext cx="1821979" cy="589866"/>
            </a:xfrm>
            <a:custGeom>
              <a:avLst/>
              <a:gdLst/>
              <a:ahLst/>
              <a:cxnLst/>
              <a:rect l="l" t="t" r="r" b="b"/>
              <a:pathLst>
                <a:path w="3336061" h="1080050">
                  <a:moveTo>
                    <a:pt x="0" y="0"/>
                  </a:moveTo>
                  <a:lnTo>
                    <a:pt x="3336060" y="0"/>
                  </a:lnTo>
                  <a:lnTo>
                    <a:pt x="3336060" y="1080050"/>
                  </a:lnTo>
                  <a:lnTo>
                    <a:pt x="0" y="108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4" name="Freeform 16">
              <a:extLst>
                <a:ext uri="{FF2B5EF4-FFF2-40B4-BE49-F238E27FC236}">
                  <a16:creationId xmlns:a16="http://schemas.microsoft.com/office/drawing/2014/main" id="{B0563F25-7450-8FD3-CC06-4FBB2711750F}"/>
                </a:ext>
              </a:extLst>
            </p:cNvPr>
            <p:cNvSpPr/>
            <p:nvPr/>
          </p:nvSpPr>
          <p:spPr>
            <a:xfrm rot="11454315">
              <a:off x="3361828" y="3613940"/>
              <a:ext cx="1821979" cy="589866"/>
            </a:xfrm>
            <a:custGeom>
              <a:avLst/>
              <a:gdLst/>
              <a:ahLst/>
              <a:cxnLst/>
              <a:rect l="l" t="t" r="r" b="b"/>
              <a:pathLst>
                <a:path w="3336061" h="1080050">
                  <a:moveTo>
                    <a:pt x="0" y="0"/>
                  </a:moveTo>
                  <a:lnTo>
                    <a:pt x="3336061" y="0"/>
                  </a:lnTo>
                  <a:lnTo>
                    <a:pt x="3336061" y="1080050"/>
                  </a:lnTo>
                  <a:lnTo>
                    <a:pt x="0" y="108005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5" name="Freeform 17">
              <a:extLst>
                <a:ext uri="{FF2B5EF4-FFF2-40B4-BE49-F238E27FC236}">
                  <a16:creationId xmlns:a16="http://schemas.microsoft.com/office/drawing/2014/main" id="{CB9DA687-2468-B4AE-D1AF-846A19ED706E}"/>
                </a:ext>
              </a:extLst>
            </p:cNvPr>
            <p:cNvSpPr/>
            <p:nvPr/>
          </p:nvSpPr>
          <p:spPr>
            <a:xfrm rot="482187" flipV="1">
              <a:off x="6886865" y="4842600"/>
              <a:ext cx="1821979" cy="589866"/>
            </a:xfrm>
            <a:custGeom>
              <a:avLst/>
              <a:gdLst/>
              <a:ahLst/>
              <a:cxnLst/>
              <a:rect l="l" t="t" r="r" b="b"/>
              <a:pathLst>
                <a:path w="3336061" h="1080050">
                  <a:moveTo>
                    <a:pt x="0" y="1080050"/>
                  </a:moveTo>
                  <a:lnTo>
                    <a:pt x="3336060" y="1080050"/>
                  </a:lnTo>
                  <a:lnTo>
                    <a:pt x="3336060" y="0"/>
                  </a:lnTo>
                  <a:lnTo>
                    <a:pt x="0" y="0"/>
                  </a:lnTo>
                  <a:lnTo>
                    <a:pt x="0" y="108005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8">
              <a:extLst>
                <a:ext uri="{FF2B5EF4-FFF2-40B4-BE49-F238E27FC236}">
                  <a16:creationId xmlns:a16="http://schemas.microsoft.com/office/drawing/2014/main" id="{8A41CABB-3B8C-3BD5-F12E-4EE786728EDB}"/>
                </a:ext>
              </a:extLst>
            </p:cNvPr>
            <p:cNvSpPr/>
            <p:nvPr/>
          </p:nvSpPr>
          <p:spPr>
            <a:xfrm rot="2746636">
              <a:off x="6459239" y="5388053"/>
              <a:ext cx="1821978" cy="589866"/>
            </a:xfrm>
            <a:custGeom>
              <a:avLst/>
              <a:gdLst/>
              <a:ahLst/>
              <a:cxnLst/>
              <a:rect l="l" t="t" r="r" b="b"/>
              <a:pathLst>
                <a:path w="3336061" h="1080050">
                  <a:moveTo>
                    <a:pt x="0" y="0"/>
                  </a:moveTo>
                  <a:lnTo>
                    <a:pt x="3336060" y="0"/>
                  </a:lnTo>
                  <a:lnTo>
                    <a:pt x="3336060" y="1080050"/>
                  </a:lnTo>
                  <a:lnTo>
                    <a:pt x="0" y="108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7" name="Freeform 19">
              <a:extLst>
                <a:ext uri="{FF2B5EF4-FFF2-40B4-BE49-F238E27FC236}">
                  <a16:creationId xmlns:a16="http://schemas.microsoft.com/office/drawing/2014/main" id="{2A4C752B-770A-CC7C-0FD2-CBE2E4B0B137}"/>
                </a:ext>
              </a:extLst>
            </p:cNvPr>
            <p:cNvSpPr/>
            <p:nvPr/>
          </p:nvSpPr>
          <p:spPr>
            <a:xfrm rot="20942331" flipH="1" flipV="1">
              <a:off x="3438617" y="4519283"/>
              <a:ext cx="1821979" cy="589866"/>
            </a:xfrm>
            <a:custGeom>
              <a:avLst/>
              <a:gdLst/>
              <a:ahLst/>
              <a:cxnLst/>
              <a:rect l="l" t="t" r="r" b="b"/>
              <a:pathLst>
                <a:path w="3336061" h="1080050">
                  <a:moveTo>
                    <a:pt x="3336060" y="1080049"/>
                  </a:moveTo>
                  <a:lnTo>
                    <a:pt x="0" y="1080049"/>
                  </a:lnTo>
                  <a:lnTo>
                    <a:pt x="0" y="0"/>
                  </a:lnTo>
                  <a:lnTo>
                    <a:pt x="3336060" y="0"/>
                  </a:lnTo>
                  <a:lnTo>
                    <a:pt x="3336060" y="10800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8" name="Freeform 20">
              <a:extLst>
                <a:ext uri="{FF2B5EF4-FFF2-40B4-BE49-F238E27FC236}">
                  <a16:creationId xmlns:a16="http://schemas.microsoft.com/office/drawing/2014/main" id="{261F032F-631A-7054-F108-717692FECE8F}"/>
                </a:ext>
              </a:extLst>
            </p:cNvPr>
            <p:cNvSpPr/>
            <p:nvPr/>
          </p:nvSpPr>
          <p:spPr>
            <a:xfrm rot="13180941" flipV="1">
              <a:off x="3891185" y="2571009"/>
              <a:ext cx="1821979" cy="589866"/>
            </a:xfrm>
            <a:custGeom>
              <a:avLst/>
              <a:gdLst/>
              <a:ahLst/>
              <a:cxnLst/>
              <a:rect l="l" t="t" r="r" b="b"/>
              <a:pathLst>
                <a:path w="3336061" h="1080050">
                  <a:moveTo>
                    <a:pt x="0" y="1080049"/>
                  </a:moveTo>
                  <a:lnTo>
                    <a:pt x="3336061" y="1080049"/>
                  </a:lnTo>
                  <a:lnTo>
                    <a:pt x="3336061" y="0"/>
                  </a:lnTo>
                  <a:lnTo>
                    <a:pt x="0" y="0"/>
                  </a:lnTo>
                  <a:lnTo>
                    <a:pt x="0" y="10800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6" name="TextBox 11">
            <a:extLst>
              <a:ext uri="{FF2B5EF4-FFF2-40B4-BE49-F238E27FC236}">
                <a16:creationId xmlns:a16="http://schemas.microsoft.com/office/drawing/2014/main" id="{B9208050-C2A6-C377-E86F-907AEAD1A07B}"/>
              </a:ext>
            </a:extLst>
          </p:cNvPr>
          <p:cNvSpPr txBox="1"/>
          <p:nvPr/>
        </p:nvSpPr>
        <p:spPr>
          <a:xfrm>
            <a:off x="5348510" y="3730420"/>
            <a:ext cx="1490017" cy="1195199"/>
          </a:xfrm>
          <a:prstGeom prst="rect">
            <a:avLst/>
          </a:prstGeom>
        </p:spPr>
        <p:txBody>
          <a:bodyPr lIns="0" tIns="0" rIns="0" bIns="0" rtlCol="0" anchor="t">
            <a:spAutoFit/>
          </a:bodyPr>
          <a:lstStyle/>
          <a:p>
            <a:pPr algn="ctr">
              <a:lnSpc>
                <a:spcPct val="150000"/>
              </a:lnSpc>
            </a:pPr>
            <a:r>
              <a:rPr lang="en-US" sz="1800" b="1" dirty="0">
                <a:solidFill>
                  <a:srgbClr val="000000"/>
                </a:solidFill>
                <a:latin typeface="Arial" panose="020B0604020202020204" pitchFamily="34" charset="0"/>
                <a:ea typeface="Arial Bold"/>
                <a:cs typeface="Arial" panose="020B0604020202020204" pitchFamily="34" charset="0"/>
                <a:sym typeface="Arial Bold"/>
              </a:rPr>
              <a:t>Made</a:t>
            </a:r>
            <a:br>
              <a:rPr lang="en-US" sz="1800" b="1" dirty="0">
                <a:solidFill>
                  <a:srgbClr val="000000"/>
                </a:solidFill>
                <a:latin typeface="Arial" panose="020B0604020202020204" pitchFamily="34" charset="0"/>
                <a:ea typeface="Arial Bold"/>
                <a:cs typeface="Arial" panose="020B0604020202020204" pitchFamily="34" charset="0"/>
                <a:sym typeface="Arial Bold"/>
              </a:rPr>
            </a:br>
            <a:r>
              <a:rPr lang="en-US" sz="1800" b="1" dirty="0">
                <a:solidFill>
                  <a:srgbClr val="000000"/>
                </a:solidFill>
                <a:latin typeface="Arial" panose="020B0604020202020204" pitchFamily="34" charset="0"/>
                <a:ea typeface="Arial Bold"/>
                <a:cs typeface="Arial" panose="020B0604020202020204" pitchFamily="34" charset="0"/>
                <a:sym typeface="Arial Bold"/>
              </a:rPr>
              <a:t>from</a:t>
            </a:r>
          </a:p>
          <a:p>
            <a:pPr algn="ctr">
              <a:lnSpc>
                <a:spcPct val="150000"/>
              </a:lnSpc>
            </a:pPr>
            <a:r>
              <a:rPr lang="en-US" sz="1800" b="1" dirty="0">
                <a:solidFill>
                  <a:srgbClr val="000000"/>
                </a:solidFill>
                <a:latin typeface="Arial" panose="020B0604020202020204" pitchFamily="34" charset="0"/>
                <a:ea typeface="Arial Bold"/>
                <a:cs typeface="Arial" panose="020B0604020202020204" pitchFamily="34" charset="0"/>
                <a:sym typeface="Arial Bold"/>
              </a:rPr>
              <a:t>timber</a:t>
            </a:r>
          </a:p>
        </p:txBody>
      </p:sp>
      <p:sp>
        <p:nvSpPr>
          <p:cNvPr id="3" name="Slide Number Placeholder 2">
            <a:extLst>
              <a:ext uri="{FF2B5EF4-FFF2-40B4-BE49-F238E27FC236}">
                <a16:creationId xmlns:a16="http://schemas.microsoft.com/office/drawing/2014/main" id="{D3170C2D-BC21-6E02-B83E-65C65C606E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172705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BE901-61A1-BCEF-2231-25F932993EC6}"/>
              </a:ext>
            </a:extLst>
          </p:cNvPr>
          <p:cNvSpPr>
            <a:spLocks noGrp="1"/>
          </p:cNvSpPr>
          <p:nvPr>
            <p:ph type="title"/>
          </p:nvPr>
        </p:nvSpPr>
        <p:spPr/>
        <p:txBody>
          <a:bodyPr/>
          <a:lstStyle/>
          <a:p>
            <a:r>
              <a:rPr lang="en-AU" sz="3600" dirty="0">
                <a:effectLst/>
                <a:latin typeface="Arial" panose="020B0604020202020204" pitchFamily="34" charset="0"/>
                <a:ea typeface="Calibri" panose="020F0502020204030204" pitchFamily="34" charset="0"/>
              </a:rPr>
              <a:t>What are the properties of timber?</a:t>
            </a:r>
            <a:endParaRPr lang="en-AU" dirty="0"/>
          </a:p>
        </p:txBody>
      </p:sp>
      <p:sp>
        <p:nvSpPr>
          <p:cNvPr id="4" name="Text Placeholder 3">
            <a:extLst>
              <a:ext uri="{FF2B5EF4-FFF2-40B4-BE49-F238E27FC236}">
                <a16:creationId xmlns:a16="http://schemas.microsoft.com/office/drawing/2014/main" id="{52165FB5-E883-56F3-DEBE-8CB0D5161042}"/>
              </a:ext>
            </a:extLst>
          </p:cNvPr>
          <p:cNvSpPr>
            <a:spLocks noGrp="1"/>
          </p:cNvSpPr>
          <p:nvPr>
            <p:ph type="body" sz="quarter" idx="18"/>
          </p:nvPr>
        </p:nvSpPr>
        <p:spPr/>
        <p:txBody>
          <a:bodyPr/>
          <a:lstStyle/>
          <a:p>
            <a:r>
              <a:rPr lang="en-AU" dirty="0"/>
              <a:t>List the properties of timber</a:t>
            </a:r>
          </a:p>
        </p:txBody>
      </p:sp>
      <p:sp>
        <p:nvSpPr>
          <p:cNvPr id="5" name="Text Placeholder 4">
            <a:extLst>
              <a:ext uri="{FF2B5EF4-FFF2-40B4-BE49-F238E27FC236}">
                <a16:creationId xmlns:a16="http://schemas.microsoft.com/office/drawing/2014/main" id="{FC5F5CEA-8177-CD10-94AD-9D7F0810630E}"/>
              </a:ext>
            </a:extLst>
          </p:cNvPr>
          <p:cNvSpPr>
            <a:spLocks noGrp="1"/>
          </p:cNvSpPr>
          <p:nvPr>
            <p:ph type="body" sz="quarter" idx="17"/>
          </p:nvPr>
        </p:nvSpPr>
        <p:spPr>
          <a:xfrm>
            <a:off x="360000" y="1567087"/>
            <a:ext cx="11484000" cy="4167380"/>
          </a:xfrm>
        </p:spPr>
        <p:txBody>
          <a:bodyPr/>
          <a:lstStyle/>
          <a:p>
            <a:pPr>
              <a:spcAft>
                <a:spcPts val="600"/>
              </a:spcAft>
            </a:pPr>
            <a:endParaRPr lang="en-AU" sz="1800" dirty="0"/>
          </a:p>
        </p:txBody>
      </p:sp>
      <p:grpSp>
        <p:nvGrpSpPr>
          <p:cNvPr id="6" name="Group 2">
            <a:extLst>
              <a:ext uri="{FF2B5EF4-FFF2-40B4-BE49-F238E27FC236}">
                <a16:creationId xmlns:a16="http://schemas.microsoft.com/office/drawing/2014/main" id="{4BF53524-92E4-C228-829F-B55231406C35}"/>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7" name="Freeform 3">
              <a:extLst>
                <a:ext uri="{FF2B5EF4-FFF2-40B4-BE49-F238E27FC236}">
                  <a16:creationId xmlns:a16="http://schemas.microsoft.com/office/drawing/2014/main" id="{74980CD2-1E2E-3B54-7D00-5E648BE4DBA6}"/>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8" name="Freeform 4">
              <a:extLst>
                <a:ext uri="{FF2B5EF4-FFF2-40B4-BE49-F238E27FC236}">
                  <a16:creationId xmlns:a16="http://schemas.microsoft.com/office/drawing/2014/main" id="{F93D222F-A9F8-270B-1F57-B85C28988CF6}"/>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1B447960-95A1-4CDF-130B-A0C65CD9215E}"/>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C0DF4C1D-9C08-181F-FB16-86118371A617}"/>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E04227EF-2CC2-F058-DE71-917EFAA26DEA}"/>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6CC99B5D-49A6-CB65-2F48-3944EAB6856C}"/>
              </a:ext>
            </a:extLst>
          </p:cNvPr>
          <p:cNvSpPr>
            <a:spLocks noGrp="1"/>
          </p:cNvSpPr>
          <p:nvPr>
            <p:ph type="sldNum" sz="quarter" idx="12"/>
          </p:nvPr>
        </p:nvSpPr>
        <p:spPr/>
        <p:txBody>
          <a:bodyPr/>
          <a:lstStyle/>
          <a:p>
            <a:fld id="{10A01DC5-1685-4615-8240-15192985C6A2}" type="slidenum">
              <a:rPr lang="en-AU" smtClean="0">
                <a:solidFill>
                  <a:schemeClr val="bg1"/>
                </a:solidFill>
              </a:rPr>
              <a:t>25</a:t>
            </a:fld>
            <a:endParaRPr lang="en-AU" dirty="0">
              <a:solidFill>
                <a:schemeClr val="bg1"/>
              </a:solidFill>
            </a:endParaRPr>
          </a:p>
        </p:txBody>
      </p:sp>
    </p:spTree>
    <p:extLst>
      <p:ext uri="{BB962C8B-B14F-4D97-AF65-F5344CB8AC3E}">
        <p14:creationId xmlns:p14="http://schemas.microsoft.com/office/powerpoint/2010/main" val="384027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78DBE6-6C52-236A-CF50-7DD844126D58}"/>
              </a:ext>
            </a:extLst>
          </p:cNvPr>
          <p:cNvSpPr>
            <a:spLocks noGrp="1"/>
          </p:cNvSpPr>
          <p:nvPr>
            <p:ph type="title"/>
          </p:nvPr>
        </p:nvSpPr>
        <p:spPr/>
        <p:txBody>
          <a:bodyPr/>
          <a:lstStyle/>
          <a:p>
            <a:r>
              <a:rPr lang="en-AU" dirty="0"/>
              <a:t>Parts of a tree</a:t>
            </a:r>
          </a:p>
        </p:txBody>
      </p:sp>
      <p:pic>
        <p:nvPicPr>
          <p:cNvPr id="6" name="Picture 5" descr="Tree with roots, trunk, branch and limb">
            <a:extLst>
              <a:ext uri="{FF2B5EF4-FFF2-40B4-BE49-F238E27FC236}">
                <a16:creationId xmlns:a16="http://schemas.microsoft.com/office/drawing/2014/main" id="{E354D125-DA3C-78B8-53A2-3018E95EF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00" y="1015395"/>
            <a:ext cx="5193220" cy="5611662"/>
          </a:xfrm>
          <a:prstGeom prst="rect">
            <a:avLst/>
          </a:prstGeom>
        </p:spPr>
      </p:pic>
      <p:pic>
        <p:nvPicPr>
          <p:cNvPr id="7" name="Picture 6" descr="cross cut diagram of a pice of raw timber, identifying the pith, heartwood, bark, cambium and sapwood.">
            <a:extLst>
              <a:ext uri="{FF2B5EF4-FFF2-40B4-BE49-F238E27FC236}">
                <a16:creationId xmlns:a16="http://schemas.microsoft.com/office/drawing/2014/main" id="{FBB2F083-59CA-0816-70AB-7C5438A83F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47" b="98246" l="1585" r="96513">
                        <a14:foregroundMark x1="32805" y1="7656" x2="32805" y2="7656"/>
                        <a14:foregroundMark x1="26941" y1="11324" x2="26941" y2="11324"/>
                        <a14:foregroundMark x1="24247" y1="10367" x2="24247" y2="10367"/>
                        <a14:foregroundMark x1="22187" y1="15949" x2="22187" y2="15949"/>
                        <a14:foregroundMark x1="24723" y1="22648" x2="24723" y2="22648"/>
                        <a14:foregroundMark x1="11410" y1="34769" x2="11410" y2="34769"/>
                        <a14:foregroundMark x1="22662" y1="68102" x2="22662" y2="68102"/>
                        <a14:foregroundMark x1="32488" y1="90271" x2="32488" y2="90271"/>
                        <a14:foregroundMark x1="32488" y1="90271" x2="32488" y2="90271"/>
                        <a14:foregroundMark x1="46117" y1="92982" x2="46117" y2="92982"/>
                        <a14:foregroundMark x1="59746" y1="92663" x2="59746" y2="92663"/>
                        <a14:foregroundMark x1="70365" y1="96172" x2="70365" y2="96172"/>
                        <a14:foregroundMark x1="72742" y1="98405" x2="72742" y2="98405"/>
                        <a14:foregroundMark x1="84311" y1="89793" x2="84311" y2="89793"/>
                        <a14:foregroundMark x1="80824" y1="88198" x2="80824" y2="88198"/>
                        <a14:foregroundMark x1="92076" y1="68581" x2="92076" y2="68581"/>
                        <a14:foregroundMark x1="94770" y1="57257" x2="94770" y2="57257"/>
                        <a14:foregroundMark x1="62599" y1="4466" x2="62599" y2="4466"/>
                        <a14:foregroundMark x1="30428" y1="4147" x2="30428" y2="4147"/>
                        <a14:foregroundMark x1="25040" y1="5263" x2="25040" y2="5263"/>
                        <a14:foregroundMark x1="21395" y1="9250" x2="21395" y2="9250"/>
                        <a14:foregroundMark x1="5547" y1="30781" x2="5547" y2="30781"/>
                        <a14:foregroundMark x1="5864" y1="33174" x2="5864" y2="33174"/>
                        <a14:foregroundMark x1="6656" y1="37480" x2="6656" y2="37480"/>
                        <a14:foregroundMark x1="6181" y1="46890" x2="6181" y2="46890"/>
                        <a14:foregroundMark x1="1585" y1="55183" x2="1585" y2="55183"/>
                        <a14:foregroundMark x1="9667" y1="70494" x2="9667" y2="70494"/>
                        <a14:foregroundMark x1="12203" y1="77671" x2="12203" y2="77671"/>
                        <a14:foregroundMark x1="96038" y1="39872" x2="96038" y2="39872"/>
                        <a14:foregroundMark x1="96513" y1="39553" x2="96513" y2="39553"/>
                      </a14:backgroundRemoval>
                    </a14:imgEffect>
                  </a14:imgLayer>
                </a14:imgProps>
              </a:ext>
              <a:ext uri="{28A0092B-C50C-407E-A947-70E740481C1C}">
                <a14:useLocalDpi xmlns:a14="http://schemas.microsoft.com/office/drawing/2010/main" val="0"/>
              </a:ext>
            </a:extLst>
          </a:blip>
          <a:stretch>
            <a:fillRect/>
          </a:stretch>
        </p:blipFill>
        <p:spPr>
          <a:xfrm>
            <a:off x="6290780" y="1241053"/>
            <a:ext cx="5193220" cy="5160345"/>
          </a:xfrm>
          <a:prstGeom prst="rect">
            <a:avLst/>
          </a:prstGeom>
          <a:ln>
            <a:noFill/>
          </a:ln>
        </p:spPr>
      </p:pic>
      <p:sp>
        <p:nvSpPr>
          <p:cNvPr id="2" name="Slide Number Placeholder 1">
            <a:extLst>
              <a:ext uri="{FF2B5EF4-FFF2-40B4-BE49-F238E27FC236}">
                <a16:creationId xmlns:a16="http://schemas.microsoft.com/office/drawing/2014/main" id="{A7152FB5-16F8-10EB-D34D-C7D99E4423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287746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C233A-F07D-9936-5DC9-42B93B977E90}"/>
              </a:ext>
            </a:extLst>
          </p:cNvPr>
          <p:cNvSpPr>
            <a:spLocks noGrp="1"/>
          </p:cNvSpPr>
          <p:nvPr>
            <p:ph type="title"/>
          </p:nvPr>
        </p:nvSpPr>
        <p:spPr/>
        <p:txBody>
          <a:bodyPr/>
          <a:lstStyle/>
          <a:p>
            <a:r>
              <a:rPr lang="en-AU" dirty="0"/>
              <a:t>Trees to timber</a:t>
            </a:r>
          </a:p>
        </p:txBody>
      </p:sp>
      <p:sp>
        <p:nvSpPr>
          <p:cNvPr id="6" name="Freeform 5">
            <a:extLst>
              <a:ext uri="{FF2B5EF4-FFF2-40B4-BE49-F238E27FC236}">
                <a16:creationId xmlns:a16="http://schemas.microsoft.com/office/drawing/2014/main" id="{740B53DA-6812-AC29-FAB3-3411AE0AE08F}"/>
              </a:ext>
            </a:extLst>
          </p:cNvPr>
          <p:cNvSpPr/>
          <p:nvPr/>
        </p:nvSpPr>
        <p:spPr>
          <a:xfrm>
            <a:off x="360000" y="1831515"/>
            <a:ext cx="871107" cy="1244438"/>
          </a:xfrm>
          <a:custGeom>
            <a:avLst/>
            <a:gdLst>
              <a:gd name="connsiteX0" fmla="*/ 0 w 1244437"/>
              <a:gd name="connsiteY0" fmla="*/ 0 h 871106"/>
              <a:gd name="connsiteX1" fmla="*/ 808884 w 1244437"/>
              <a:gd name="connsiteY1" fmla="*/ 0 h 871106"/>
              <a:gd name="connsiteX2" fmla="*/ 1244437 w 1244437"/>
              <a:gd name="connsiteY2" fmla="*/ 435553 h 871106"/>
              <a:gd name="connsiteX3" fmla="*/ 808884 w 1244437"/>
              <a:gd name="connsiteY3" fmla="*/ 871106 h 871106"/>
              <a:gd name="connsiteX4" fmla="*/ 0 w 1244437"/>
              <a:gd name="connsiteY4" fmla="*/ 871106 h 871106"/>
              <a:gd name="connsiteX5" fmla="*/ 435553 w 1244437"/>
              <a:gd name="connsiteY5" fmla="*/ 435553 h 871106"/>
              <a:gd name="connsiteX6" fmla="*/ 0 w 1244437"/>
              <a:gd name="connsiteY6" fmla="*/ 0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437" h="871106">
                <a:moveTo>
                  <a:pt x="1244436" y="0"/>
                </a:moveTo>
                <a:lnTo>
                  <a:pt x="1244436" y="566219"/>
                </a:lnTo>
                <a:lnTo>
                  <a:pt x="622219" y="871106"/>
                </a:lnTo>
                <a:lnTo>
                  <a:pt x="1" y="566219"/>
                </a:lnTo>
                <a:lnTo>
                  <a:pt x="1" y="0"/>
                </a:lnTo>
                <a:lnTo>
                  <a:pt x="622219" y="304887"/>
                </a:lnTo>
                <a:lnTo>
                  <a:pt x="124443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1" tIns="448253" rIns="12700" bIns="448254" numCol="1" spcCol="1270" anchor="ctr" anchorCtr="0">
            <a:noAutofit/>
          </a:bodyPr>
          <a:lstStyle/>
          <a:p>
            <a:pPr marL="0" lvl="0" indent="0" algn="ctr" defTabSz="889000">
              <a:lnSpc>
                <a:spcPct val="90000"/>
              </a:lnSpc>
              <a:spcBef>
                <a:spcPct val="0"/>
              </a:spcBef>
              <a:spcAft>
                <a:spcPct val="35000"/>
              </a:spcAft>
              <a:buNone/>
            </a:pPr>
            <a:r>
              <a:rPr lang="en-AU" sz="2000" b="1" kern="1200" dirty="0">
                <a:latin typeface="Arial" panose="020B0604020202020204" pitchFamily="34" charset="0"/>
                <a:cs typeface="Arial" panose="020B0604020202020204" pitchFamily="34" charset="0"/>
              </a:rPr>
              <a:t>1</a:t>
            </a:r>
          </a:p>
        </p:txBody>
      </p:sp>
      <p:sp>
        <p:nvSpPr>
          <p:cNvPr id="10" name="Freeform 9">
            <a:extLst>
              <a:ext uri="{FF2B5EF4-FFF2-40B4-BE49-F238E27FC236}">
                <a16:creationId xmlns:a16="http://schemas.microsoft.com/office/drawing/2014/main" id="{E02EA33B-9030-B810-BB0F-99F1B83D6D06}"/>
              </a:ext>
            </a:extLst>
          </p:cNvPr>
          <p:cNvSpPr/>
          <p:nvPr/>
        </p:nvSpPr>
        <p:spPr>
          <a:xfrm>
            <a:off x="1231105" y="1831515"/>
            <a:ext cx="4306666" cy="808885"/>
          </a:xfrm>
          <a:custGeom>
            <a:avLst/>
            <a:gdLst>
              <a:gd name="connsiteX0" fmla="*/ 134817 w 808884"/>
              <a:gd name="connsiteY0" fmla="*/ 0 h 5140665"/>
              <a:gd name="connsiteX1" fmla="*/ 674067 w 808884"/>
              <a:gd name="connsiteY1" fmla="*/ 0 h 5140665"/>
              <a:gd name="connsiteX2" fmla="*/ 808884 w 808884"/>
              <a:gd name="connsiteY2" fmla="*/ 134817 h 5140665"/>
              <a:gd name="connsiteX3" fmla="*/ 808884 w 808884"/>
              <a:gd name="connsiteY3" fmla="*/ 5140665 h 5140665"/>
              <a:gd name="connsiteX4" fmla="*/ 808884 w 808884"/>
              <a:gd name="connsiteY4" fmla="*/ 5140665 h 5140665"/>
              <a:gd name="connsiteX5" fmla="*/ 0 w 808884"/>
              <a:gd name="connsiteY5" fmla="*/ 5140665 h 5140665"/>
              <a:gd name="connsiteX6" fmla="*/ 0 w 808884"/>
              <a:gd name="connsiteY6" fmla="*/ 5140665 h 5140665"/>
              <a:gd name="connsiteX7" fmla="*/ 0 w 808884"/>
              <a:gd name="connsiteY7" fmla="*/ 134817 h 5140665"/>
              <a:gd name="connsiteX8" fmla="*/ 134817 w 808884"/>
              <a:gd name="connsiteY8" fmla="*/ 0 h 51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884" h="5140665">
                <a:moveTo>
                  <a:pt x="808884" y="856799"/>
                </a:moveTo>
                <a:lnTo>
                  <a:pt x="808884" y="4283866"/>
                </a:lnTo>
                <a:cubicBezTo>
                  <a:pt x="808884" y="4757059"/>
                  <a:pt x="799386" y="5140662"/>
                  <a:pt x="787670" y="5140662"/>
                </a:cubicBezTo>
                <a:lnTo>
                  <a:pt x="0" y="5140662"/>
                </a:lnTo>
                <a:lnTo>
                  <a:pt x="0" y="5140662"/>
                </a:lnTo>
                <a:lnTo>
                  <a:pt x="0" y="3"/>
                </a:lnTo>
                <a:lnTo>
                  <a:pt x="0" y="3"/>
                </a:lnTo>
                <a:lnTo>
                  <a:pt x="787670" y="3"/>
                </a:lnTo>
                <a:cubicBezTo>
                  <a:pt x="799386" y="3"/>
                  <a:pt x="808884" y="383606"/>
                  <a:pt x="808884" y="85679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2186" rIns="52186" bIns="52187" numCol="1" spcCol="1270" anchor="ctr" anchorCtr="0">
            <a:noAutofit/>
          </a:bodyPr>
          <a:lstStyle/>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t>tree felled</a:t>
            </a:r>
          </a:p>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t>cut to lengths required by the mills</a:t>
            </a:r>
          </a:p>
        </p:txBody>
      </p:sp>
      <p:sp>
        <p:nvSpPr>
          <p:cNvPr id="11" name="Freeform 10">
            <a:extLst>
              <a:ext uri="{FF2B5EF4-FFF2-40B4-BE49-F238E27FC236}">
                <a16:creationId xmlns:a16="http://schemas.microsoft.com/office/drawing/2014/main" id="{E290F9A8-26DE-D4D8-B0BC-C652467A5421}"/>
              </a:ext>
            </a:extLst>
          </p:cNvPr>
          <p:cNvSpPr/>
          <p:nvPr/>
        </p:nvSpPr>
        <p:spPr>
          <a:xfrm>
            <a:off x="360000" y="2929215"/>
            <a:ext cx="871107" cy="1244438"/>
          </a:xfrm>
          <a:custGeom>
            <a:avLst/>
            <a:gdLst>
              <a:gd name="connsiteX0" fmla="*/ 0 w 1244437"/>
              <a:gd name="connsiteY0" fmla="*/ 0 h 871106"/>
              <a:gd name="connsiteX1" fmla="*/ 808884 w 1244437"/>
              <a:gd name="connsiteY1" fmla="*/ 0 h 871106"/>
              <a:gd name="connsiteX2" fmla="*/ 1244437 w 1244437"/>
              <a:gd name="connsiteY2" fmla="*/ 435553 h 871106"/>
              <a:gd name="connsiteX3" fmla="*/ 808884 w 1244437"/>
              <a:gd name="connsiteY3" fmla="*/ 871106 h 871106"/>
              <a:gd name="connsiteX4" fmla="*/ 0 w 1244437"/>
              <a:gd name="connsiteY4" fmla="*/ 871106 h 871106"/>
              <a:gd name="connsiteX5" fmla="*/ 435553 w 1244437"/>
              <a:gd name="connsiteY5" fmla="*/ 435553 h 871106"/>
              <a:gd name="connsiteX6" fmla="*/ 0 w 1244437"/>
              <a:gd name="connsiteY6" fmla="*/ 0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437" h="871106">
                <a:moveTo>
                  <a:pt x="1244436" y="0"/>
                </a:moveTo>
                <a:lnTo>
                  <a:pt x="1244436" y="566219"/>
                </a:lnTo>
                <a:lnTo>
                  <a:pt x="622219" y="871106"/>
                </a:lnTo>
                <a:lnTo>
                  <a:pt x="1" y="566219"/>
                </a:lnTo>
                <a:lnTo>
                  <a:pt x="1" y="0"/>
                </a:lnTo>
                <a:lnTo>
                  <a:pt x="622219" y="304887"/>
                </a:lnTo>
                <a:lnTo>
                  <a:pt x="124443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1" tIns="448253" rIns="12700" bIns="448254" numCol="1" spcCol="1270" anchor="ctr" anchorCtr="0">
            <a:noAutofit/>
          </a:bodyPr>
          <a:lstStyle/>
          <a:p>
            <a:pPr marL="0" lvl="0" indent="0" algn="ctr" defTabSz="889000">
              <a:lnSpc>
                <a:spcPct val="90000"/>
              </a:lnSpc>
              <a:spcBef>
                <a:spcPct val="0"/>
              </a:spcBef>
              <a:spcAft>
                <a:spcPct val="35000"/>
              </a:spcAft>
              <a:buNone/>
            </a:pPr>
            <a:r>
              <a:rPr lang="en-AU" sz="2000" b="1" kern="1200">
                <a:latin typeface="Arial" panose="020B0604020202020204" pitchFamily="34" charset="0"/>
                <a:cs typeface="Arial" panose="020B0604020202020204" pitchFamily="34" charset="0"/>
              </a:rPr>
              <a:t>2</a:t>
            </a:r>
          </a:p>
        </p:txBody>
      </p:sp>
      <p:sp>
        <p:nvSpPr>
          <p:cNvPr id="12" name="Freeform 11">
            <a:extLst>
              <a:ext uri="{FF2B5EF4-FFF2-40B4-BE49-F238E27FC236}">
                <a16:creationId xmlns:a16="http://schemas.microsoft.com/office/drawing/2014/main" id="{7E2A7B60-56B1-92FC-D24D-D306A7FF5FEE}"/>
              </a:ext>
            </a:extLst>
          </p:cNvPr>
          <p:cNvSpPr/>
          <p:nvPr/>
        </p:nvSpPr>
        <p:spPr>
          <a:xfrm>
            <a:off x="1231105" y="2929216"/>
            <a:ext cx="4306666" cy="808885"/>
          </a:xfrm>
          <a:custGeom>
            <a:avLst/>
            <a:gdLst>
              <a:gd name="connsiteX0" fmla="*/ 134817 w 808884"/>
              <a:gd name="connsiteY0" fmla="*/ 0 h 5140665"/>
              <a:gd name="connsiteX1" fmla="*/ 674067 w 808884"/>
              <a:gd name="connsiteY1" fmla="*/ 0 h 5140665"/>
              <a:gd name="connsiteX2" fmla="*/ 808884 w 808884"/>
              <a:gd name="connsiteY2" fmla="*/ 134817 h 5140665"/>
              <a:gd name="connsiteX3" fmla="*/ 808884 w 808884"/>
              <a:gd name="connsiteY3" fmla="*/ 5140665 h 5140665"/>
              <a:gd name="connsiteX4" fmla="*/ 808884 w 808884"/>
              <a:gd name="connsiteY4" fmla="*/ 5140665 h 5140665"/>
              <a:gd name="connsiteX5" fmla="*/ 0 w 808884"/>
              <a:gd name="connsiteY5" fmla="*/ 5140665 h 5140665"/>
              <a:gd name="connsiteX6" fmla="*/ 0 w 808884"/>
              <a:gd name="connsiteY6" fmla="*/ 5140665 h 5140665"/>
              <a:gd name="connsiteX7" fmla="*/ 0 w 808884"/>
              <a:gd name="connsiteY7" fmla="*/ 134817 h 5140665"/>
              <a:gd name="connsiteX8" fmla="*/ 134817 w 808884"/>
              <a:gd name="connsiteY8" fmla="*/ 0 h 51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884" h="5140665">
                <a:moveTo>
                  <a:pt x="808884" y="856799"/>
                </a:moveTo>
                <a:lnTo>
                  <a:pt x="808884" y="4283866"/>
                </a:lnTo>
                <a:cubicBezTo>
                  <a:pt x="808884" y="4757059"/>
                  <a:pt x="799386" y="5140662"/>
                  <a:pt x="787670" y="5140662"/>
                </a:cubicBezTo>
                <a:lnTo>
                  <a:pt x="0" y="5140662"/>
                </a:lnTo>
                <a:lnTo>
                  <a:pt x="0" y="5140662"/>
                </a:lnTo>
                <a:lnTo>
                  <a:pt x="0" y="3"/>
                </a:lnTo>
                <a:lnTo>
                  <a:pt x="0" y="3"/>
                </a:lnTo>
                <a:lnTo>
                  <a:pt x="787670" y="3"/>
                </a:lnTo>
                <a:cubicBezTo>
                  <a:pt x="799386" y="3"/>
                  <a:pt x="808884" y="383606"/>
                  <a:pt x="808884" y="85679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2186" rIns="52186" bIns="52187" numCol="1" spcCol="1270" anchor="ctr" anchorCtr="0">
            <a:noAutofit/>
          </a:bodyPr>
          <a:lstStyle/>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lengths debarked</a:t>
            </a:r>
          </a:p>
        </p:txBody>
      </p:sp>
      <p:sp>
        <p:nvSpPr>
          <p:cNvPr id="13" name="Freeform 12">
            <a:extLst>
              <a:ext uri="{FF2B5EF4-FFF2-40B4-BE49-F238E27FC236}">
                <a16:creationId xmlns:a16="http://schemas.microsoft.com/office/drawing/2014/main" id="{38C862B6-B63B-6078-891E-A5DC5354FEF7}"/>
              </a:ext>
            </a:extLst>
          </p:cNvPr>
          <p:cNvSpPr/>
          <p:nvPr/>
        </p:nvSpPr>
        <p:spPr>
          <a:xfrm>
            <a:off x="360000" y="4026916"/>
            <a:ext cx="871107" cy="1244438"/>
          </a:xfrm>
          <a:custGeom>
            <a:avLst/>
            <a:gdLst>
              <a:gd name="connsiteX0" fmla="*/ 0 w 1244437"/>
              <a:gd name="connsiteY0" fmla="*/ 0 h 871106"/>
              <a:gd name="connsiteX1" fmla="*/ 808884 w 1244437"/>
              <a:gd name="connsiteY1" fmla="*/ 0 h 871106"/>
              <a:gd name="connsiteX2" fmla="*/ 1244437 w 1244437"/>
              <a:gd name="connsiteY2" fmla="*/ 435553 h 871106"/>
              <a:gd name="connsiteX3" fmla="*/ 808884 w 1244437"/>
              <a:gd name="connsiteY3" fmla="*/ 871106 h 871106"/>
              <a:gd name="connsiteX4" fmla="*/ 0 w 1244437"/>
              <a:gd name="connsiteY4" fmla="*/ 871106 h 871106"/>
              <a:gd name="connsiteX5" fmla="*/ 435553 w 1244437"/>
              <a:gd name="connsiteY5" fmla="*/ 435553 h 871106"/>
              <a:gd name="connsiteX6" fmla="*/ 0 w 1244437"/>
              <a:gd name="connsiteY6" fmla="*/ 0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437" h="871106">
                <a:moveTo>
                  <a:pt x="1244436" y="0"/>
                </a:moveTo>
                <a:lnTo>
                  <a:pt x="1244436" y="566219"/>
                </a:lnTo>
                <a:lnTo>
                  <a:pt x="622219" y="871106"/>
                </a:lnTo>
                <a:lnTo>
                  <a:pt x="1" y="566219"/>
                </a:lnTo>
                <a:lnTo>
                  <a:pt x="1" y="0"/>
                </a:lnTo>
                <a:lnTo>
                  <a:pt x="622219" y="304887"/>
                </a:lnTo>
                <a:lnTo>
                  <a:pt x="124443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1" tIns="448253" rIns="12700" bIns="448254" numCol="1" spcCol="1270" anchor="ctr" anchorCtr="0">
            <a:noAutofit/>
          </a:bodyPr>
          <a:lstStyle/>
          <a:p>
            <a:pPr marL="0" lvl="0" indent="0" algn="ctr" defTabSz="889000">
              <a:lnSpc>
                <a:spcPct val="90000"/>
              </a:lnSpc>
              <a:spcBef>
                <a:spcPct val="0"/>
              </a:spcBef>
              <a:spcAft>
                <a:spcPct val="35000"/>
              </a:spcAft>
              <a:buNone/>
            </a:pPr>
            <a:r>
              <a:rPr lang="en-AU" sz="2000" b="1" kern="1200">
                <a:latin typeface="Arial" panose="020B0604020202020204" pitchFamily="34" charset="0"/>
                <a:cs typeface="Arial" panose="020B0604020202020204" pitchFamily="34" charset="0"/>
              </a:rPr>
              <a:t>3</a:t>
            </a:r>
          </a:p>
        </p:txBody>
      </p:sp>
      <p:sp>
        <p:nvSpPr>
          <p:cNvPr id="14" name="Freeform 13">
            <a:extLst>
              <a:ext uri="{FF2B5EF4-FFF2-40B4-BE49-F238E27FC236}">
                <a16:creationId xmlns:a16="http://schemas.microsoft.com/office/drawing/2014/main" id="{57EDA5C4-5540-7838-E7AA-3FCB8CAFC50F}"/>
              </a:ext>
            </a:extLst>
          </p:cNvPr>
          <p:cNvSpPr/>
          <p:nvPr/>
        </p:nvSpPr>
        <p:spPr>
          <a:xfrm>
            <a:off x="1231105" y="4026915"/>
            <a:ext cx="4306666" cy="808885"/>
          </a:xfrm>
          <a:custGeom>
            <a:avLst/>
            <a:gdLst>
              <a:gd name="connsiteX0" fmla="*/ 134817 w 808884"/>
              <a:gd name="connsiteY0" fmla="*/ 0 h 5140665"/>
              <a:gd name="connsiteX1" fmla="*/ 674067 w 808884"/>
              <a:gd name="connsiteY1" fmla="*/ 0 h 5140665"/>
              <a:gd name="connsiteX2" fmla="*/ 808884 w 808884"/>
              <a:gd name="connsiteY2" fmla="*/ 134817 h 5140665"/>
              <a:gd name="connsiteX3" fmla="*/ 808884 w 808884"/>
              <a:gd name="connsiteY3" fmla="*/ 5140665 h 5140665"/>
              <a:gd name="connsiteX4" fmla="*/ 808884 w 808884"/>
              <a:gd name="connsiteY4" fmla="*/ 5140665 h 5140665"/>
              <a:gd name="connsiteX5" fmla="*/ 0 w 808884"/>
              <a:gd name="connsiteY5" fmla="*/ 5140665 h 5140665"/>
              <a:gd name="connsiteX6" fmla="*/ 0 w 808884"/>
              <a:gd name="connsiteY6" fmla="*/ 5140665 h 5140665"/>
              <a:gd name="connsiteX7" fmla="*/ 0 w 808884"/>
              <a:gd name="connsiteY7" fmla="*/ 134817 h 5140665"/>
              <a:gd name="connsiteX8" fmla="*/ 134817 w 808884"/>
              <a:gd name="connsiteY8" fmla="*/ 0 h 51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884" h="5140665">
                <a:moveTo>
                  <a:pt x="808884" y="856799"/>
                </a:moveTo>
                <a:lnTo>
                  <a:pt x="808884" y="4283866"/>
                </a:lnTo>
                <a:cubicBezTo>
                  <a:pt x="808884" y="4757059"/>
                  <a:pt x="799386" y="5140662"/>
                  <a:pt x="787670" y="5140662"/>
                </a:cubicBezTo>
                <a:lnTo>
                  <a:pt x="0" y="5140662"/>
                </a:lnTo>
                <a:lnTo>
                  <a:pt x="0" y="5140662"/>
                </a:lnTo>
                <a:lnTo>
                  <a:pt x="0" y="3"/>
                </a:lnTo>
                <a:lnTo>
                  <a:pt x="0" y="3"/>
                </a:lnTo>
                <a:lnTo>
                  <a:pt x="787670" y="3"/>
                </a:lnTo>
                <a:cubicBezTo>
                  <a:pt x="799386" y="3"/>
                  <a:pt x="808884" y="383606"/>
                  <a:pt x="808884" y="85679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2186" rIns="52186" bIns="52187" numCol="1" spcCol="1270" anchor="ctr" anchorCtr="0">
            <a:noAutofit/>
          </a:bodyPr>
          <a:lstStyle/>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cut round logs into square</a:t>
            </a:r>
          </a:p>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cut into dimensional (sized) timber</a:t>
            </a:r>
          </a:p>
        </p:txBody>
      </p:sp>
      <p:sp>
        <p:nvSpPr>
          <p:cNvPr id="15" name="Freeform 14">
            <a:extLst>
              <a:ext uri="{FF2B5EF4-FFF2-40B4-BE49-F238E27FC236}">
                <a16:creationId xmlns:a16="http://schemas.microsoft.com/office/drawing/2014/main" id="{D8D28E5F-1F09-ECD6-B9C6-46D4D19D4525}"/>
              </a:ext>
            </a:extLst>
          </p:cNvPr>
          <p:cNvSpPr/>
          <p:nvPr/>
        </p:nvSpPr>
        <p:spPr>
          <a:xfrm>
            <a:off x="360000" y="5124616"/>
            <a:ext cx="871107" cy="1244438"/>
          </a:xfrm>
          <a:custGeom>
            <a:avLst/>
            <a:gdLst>
              <a:gd name="connsiteX0" fmla="*/ 0 w 1244437"/>
              <a:gd name="connsiteY0" fmla="*/ 0 h 871106"/>
              <a:gd name="connsiteX1" fmla="*/ 808884 w 1244437"/>
              <a:gd name="connsiteY1" fmla="*/ 0 h 871106"/>
              <a:gd name="connsiteX2" fmla="*/ 1244437 w 1244437"/>
              <a:gd name="connsiteY2" fmla="*/ 435553 h 871106"/>
              <a:gd name="connsiteX3" fmla="*/ 808884 w 1244437"/>
              <a:gd name="connsiteY3" fmla="*/ 871106 h 871106"/>
              <a:gd name="connsiteX4" fmla="*/ 0 w 1244437"/>
              <a:gd name="connsiteY4" fmla="*/ 871106 h 871106"/>
              <a:gd name="connsiteX5" fmla="*/ 435553 w 1244437"/>
              <a:gd name="connsiteY5" fmla="*/ 435553 h 871106"/>
              <a:gd name="connsiteX6" fmla="*/ 0 w 1244437"/>
              <a:gd name="connsiteY6" fmla="*/ 0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437" h="871106">
                <a:moveTo>
                  <a:pt x="1244436" y="0"/>
                </a:moveTo>
                <a:lnTo>
                  <a:pt x="1244436" y="566219"/>
                </a:lnTo>
                <a:lnTo>
                  <a:pt x="622219" y="871106"/>
                </a:lnTo>
                <a:lnTo>
                  <a:pt x="1" y="566219"/>
                </a:lnTo>
                <a:lnTo>
                  <a:pt x="1" y="0"/>
                </a:lnTo>
                <a:lnTo>
                  <a:pt x="622219" y="304887"/>
                </a:lnTo>
                <a:lnTo>
                  <a:pt x="124443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1" tIns="448253" rIns="12700" bIns="448254" numCol="1" spcCol="1270" anchor="ctr" anchorCtr="0">
            <a:noAutofit/>
          </a:bodyPr>
          <a:lstStyle/>
          <a:p>
            <a:pPr marL="0" lvl="0" indent="0" algn="ctr" defTabSz="889000">
              <a:lnSpc>
                <a:spcPct val="90000"/>
              </a:lnSpc>
              <a:spcBef>
                <a:spcPct val="0"/>
              </a:spcBef>
              <a:spcAft>
                <a:spcPct val="35000"/>
              </a:spcAft>
              <a:buNone/>
            </a:pPr>
            <a:r>
              <a:rPr lang="en-AU" sz="2000" b="1" kern="1200">
                <a:latin typeface="Arial" panose="020B0604020202020204" pitchFamily="34" charset="0"/>
                <a:cs typeface="Arial" panose="020B0604020202020204" pitchFamily="34" charset="0"/>
              </a:rPr>
              <a:t>4</a:t>
            </a:r>
          </a:p>
        </p:txBody>
      </p:sp>
      <p:sp>
        <p:nvSpPr>
          <p:cNvPr id="16" name="Freeform 15">
            <a:extLst>
              <a:ext uri="{FF2B5EF4-FFF2-40B4-BE49-F238E27FC236}">
                <a16:creationId xmlns:a16="http://schemas.microsoft.com/office/drawing/2014/main" id="{1E20245B-A0EE-D62D-9679-A74128FCF379}"/>
              </a:ext>
            </a:extLst>
          </p:cNvPr>
          <p:cNvSpPr/>
          <p:nvPr/>
        </p:nvSpPr>
        <p:spPr>
          <a:xfrm>
            <a:off x="1231105" y="5124616"/>
            <a:ext cx="4306666" cy="808885"/>
          </a:xfrm>
          <a:custGeom>
            <a:avLst/>
            <a:gdLst>
              <a:gd name="connsiteX0" fmla="*/ 134817 w 808884"/>
              <a:gd name="connsiteY0" fmla="*/ 0 h 5140665"/>
              <a:gd name="connsiteX1" fmla="*/ 674067 w 808884"/>
              <a:gd name="connsiteY1" fmla="*/ 0 h 5140665"/>
              <a:gd name="connsiteX2" fmla="*/ 808884 w 808884"/>
              <a:gd name="connsiteY2" fmla="*/ 134817 h 5140665"/>
              <a:gd name="connsiteX3" fmla="*/ 808884 w 808884"/>
              <a:gd name="connsiteY3" fmla="*/ 5140665 h 5140665"/>
              <a:gd name="connsiteX4" fmla="*/ 808884 w 808884"/>
              <a:gd name="connsiteY4" fmla="*/ 5140665 h 5140665"/>
              <a:gd name="connsiteX5" fmla="*/ 0 w 808884"/>
              <a:gd name="connsiteY5" fmla="*/ 5140665 h 5140665"/>
              <a:gd name="connsiteX6" fmla="*/ 0 w 808884"/>
              <a:gd name="connsiteY6" fmla="*/ 5140665 h 5140665"/>
              <a:gd name="connsiteX7" fmla="*/ 0 w 808884"/>
              <a:gd name="connsiteY7" fmla="*/ 134817 h 5140665"/>
              <a:gd name="connsiteX8" fmla="*/ 134817 w 808884"/>
              <a:gd name="connsiteY8" fmla="*/ 0 h 51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884" h="5140665">
                <a:moveTo>
                  <a:pt x="808884" y="856799"/>
                </a:moveTo>
                <a:lnTo>
                  <a:pt x="808884" y="4283866"/>
                </a:lnTo>
                <a:cubicBezTo>
                  <a:pt x="808884" y="4757059"/>
                  <a:pt x="799386" y="5140662"/>
                  <a:pt x="787670" y="5140662"/>
                </a:cubicBezTo>
                <a:lnTo>
                  <a:pt x="0" y="5140662"/>
                </a:lnTo>
                <a:lnTo>
                  <a:pt x="0" y="5140662"/>
                </a:lnTo>
                <a:lnTo>
                  <a:pt x="0" y="3"/>
                </a:lnTo>
                <a:lnTo>
                  <a:pt x="0" y="3"/>
                </a:lnTo>
                <a:lnTo>
                  <a:pt x="787670" y="3"/>
                </a:lnTo>
                <a:cubicBezTo>
                  <a:pt x="799386" y="3"/>
                  <a:pt x="808884" y="383606"/>
                  <a:pt x="808884" y="85679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2186" rIns="52186" bIns="52187" numCol="1" spcCol="1270" anchor="ctr" anchorCtr="0">
            <a:noAutofit/>
          </a:bodyPr>
          <a:lstStyle/>
          <a:p>
            <a:pPr marL="285750" lvl="1" indent="-285750" algn="l" defTabSz="889000">
              <a:lnSpc>
                <a:spcPct val="110000"/>
              </a:lnSpc>
              <a:spcBef>
                <a:spcPct val="0"/>
              </a:spcBef>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s</a:t>
            </a:r>
            <a:r>
              <a:rPr lang="en-AU" sz="1800" kern="1200" dirty="0">
                <a:latin typeface="Arial" panose="020B0604020202020204" pitchFamily="34" charset="0"/>
                <a:cs typeface="Arial" panose="020B0604020202020204" pitchFamily="34" charset="0"/>
              </a:rPr>
              <a:t>easoned in a kiln</a:t>
            </a:r>
          </a:p>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planed to finished dimensions</a:t>
            </a:r>
          </a:p>
        </p:txBody>
      </p:sp>
      <p:sp>
        <p:nvSpPr>
          <p:cNvPr id="8" name="Freeform 2">
            <a:extLst>
              <a:ext uri="{FF2B5EF4-FFF2-40B4-BE49-F238E27FC236}">
                <a16:creationId xmlns:a16="http://schemas.microsoft.com/office/drawing/2014/main" id="{45A002D3-F268-D876-D661-526D9FFEE244}"/>
              </a:ext>
              <a:ext uri="{C183D7F6-B498-43B3-948B-1728B52AA6E4}">
                <adec:decorative xmlns:adec="http://schemas.microsoft.com/office/drawing/2017/decorative" val="1"/>
              </a:ext>
            </a:extLst>
          </p:cNvPr>
          <p:cNvSpPr/>
          <p:nvPr/>
        </p:nvSpPr>
        <p:spPr>
          <a:xfrm>
            <a:off x="6263110" y="845555"/>
            <a:ext cx="3926346" cy="2823660"/>
          </a:xfrm>
          <a:custGeom>
            <a:avLst/>
            <a:gdLst/>
            <a:ahLst/>
            <a:cxnLst/>
            <a:rect l="l" t="t" r="r" b="b"/>
            <a:pathLst>
              <a:path w="5426828" h="3902743">
                <a:moveTo>
                  <a:pt x="0" y="0"/>
                </a:moveTo>
                <a:lnTo>
                  <a:pt x="5426828" y="0"/>
                </a:lnTo>
                <a:lnTo>
                  <a:pt x="5426828" y="3902743"/>
                </a:lnTo>
                <a:lnTo>
                  <a:pt x="0" y="3902743"/>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3">
            <a:extLst>
              <a:ext uri="{FF2B5EF4-FFF2-40B4-BE49-F238E27FC236}">
                <a16:creationId xmlns:a16="http://schemas.microsoft.com/office/drawing/2014/main" id="{F922BB9C-A631-6672-2D78-B8A22AAD3899}"/>
              </a:ext>
              <a:ext uri="{C183D7F6-B498-43B3-948B-1728B52AA6E4}">
                <adec:decorative xmlns:adec="http://schemas.microsoft.com/office/drawing/2017/decorative" val="1"/>
              </a:ext>
            </a:extLst>
          </p:cNvPr>
          <p:cNvSpPr/>
          <p:nvPr/>
        </p:nvSpPr>
        <p:spPr>
          <a:xfrm>
            <a:off x="6263110" y="3755843"/>
            <a:ext cx="3926346" cy="2615928"/>
          </a:xfrm>
          <a:custGeom>
            <a:avLst/>
            <a:gdLst/>
            <a:ahLst/>
            <a:cxnLst/>
            <a:rect l="l" t="t" r="r" b="b"/>
            <a:pathLst>
              <a:path w="5426828" h="3615624">
                <a:moveTo>
                  <a:pt x="0" y="0"/>
                </a:moveTo>
                <a:lnTo>
                  <a:pt x="5426828" y="0"/>
                </a:lnTo>
                <a:lnTo>
                  <a:pt x="5426828" y="3615624"/>
                </a:lnTo>
                <a:lnTo>
                  <a:pt x="0" y="3615624"/>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BAE59A63-C0C7-B46B-534C-07C1830D74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294299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1A15A-92CE-4871-8F16-1C780D49DF18}"/>
              </a:ext>
            </a:extLst>
          </p:cNvPr>
          <p:cNvSpPr>
            <a:spLocks noGrp="1"/>
          </p:cNvSpPr>
          <p:nvPr>
            <p:ph type="title"/>
          </p:nvPr>
        </p:nvSpPr>
        <p:spPr/>
        <p:txBody>
          <a:bodyPr/>
          <a:lstStyle/>
          <a:p>
            <a:r>
              <a:rPr lang="en-AU" dirty="0"/>
              <a:t>Timber terminology</a:t>
            </a:r>
          </a:p>
        </p:txBody>
      </p:sp>
      <p:sp>
        <p:nvSpPr>
          <p:cNvPr id="4" name="Text Placeholder 3">
            <a:extLst>
              <a:ext uri="{FF2B5EF4-FFF2-40B4-BE49-F238E27FC236}">
                <a16:creationId xmlns:a16="http://schemas.microsoft.com/office/drawing/2014/main" id="{5BD4C8BE-4CAF-912A-CCA6-9EA8FEAE21E4}"/>
              </a:ext>
            </a:extLst>
          </p:cNvPr>
          <p:cNvSpPr>
            <a:spLocks noGrp="1"/>
          </p:cNvSpPr>
          <p:nvPr>
            <p:ph type="body" sz="quarter" idx="18"/>
          </p:nvPr>
        </p:nvSpPr>
        <p:spPr>
          <a:xfrm>
            <a:off x="359999" y="982520"/>
            <a:ext cx="4290343" cy="310015"/>
          </a:xfrm>
        </p:spPr>
        <p:txBody>
          <a:bodyPr/>
          <a:lstStyle/>
          <a:p>
            <a:r>
              <a:rPr lang="en-AU" dirty="0"/>
              <a:t>Label the piece of timber </a:t>
            </a:r>
          </a:p>
        </p:txBody>
      </p:sp>
      <p:sp>
        <p:nvSpPr>
          <p:cNvPr id="7" name="Freeform 2">
            <a:extLst>
              <a:ext uri="{FF2B5EF4-FFF2-40B4-BE49-F238E27FC236}">
                <a16:creationId xmlns:a16="http://schemas.microsoft.com/office/drawing/2014/main" id="{2581495B-C090-2413-55B8-72F21A23CE02}"/>
              </a:ext>
              <a:ext uri="{C183D7F6-B498-43B3-948B-1728B52AA6E4}">
                <adec:decorative xmlns:adec="http://schemas.microsoft.com/office/drawing/2017/decorative" val="1"/>
              </a:ext>
            </a:extLst>
          </p:cNvPr>
          <p:cNvSpPr/>
          <p:nvPr/>
        </p:nvSpPr>
        <p:spPr>
          <a:xfrm>
            <a:off x="999204" y="982520"/>
            <a:ext cx="9791700" cy="3867950"/>
          </a:xfrm>
          <a:custGeom>
            <a:avLst/>
            <a:gdLst/>
            <a:ahLst/>
            <a:cxnLst/>
            <a:rect l="l" t="t" r="r" b="b"/>
            <a:pathLst>
              <a:path w="16819024" h="6664538">
                <a:moveTo>
                  <a:pt x="0" y="0"/>
                </a:moveTo>
                <a:lnTo>
                  <a:pt x="16819024" y="0"/>
                </a:lnTo>
                <a:lnTo>
                  <a:pt x="16819024" y="6664538"/>
                </a:lnTo>
                <a:lnTo>
                  <a:pt x="0" y="6664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graphicFrame>
        <p:nvGraphicFramePr>
          <p:cNvPr id="8" name="Table 7">
            <a:extLst>
              <a:ext uri="{FF2B5EF4-FFF2-40B4-BE49-F238E27FC236}">
                <a16:creationId xmlns:a16="http://schemas.microsoft.com/office/drawing/2014/main" id="{3AD94257-0765-93F2-0AF3-0BE3AB3F7319}"/>
              </a:ext>
            </a:extLst>
          </p:cNvPr>
          <p:cNvGraphicFramePr>
            <a:graphicFrameLocks noGrp="1"/>
          </p:cNvGraphicFramePr>
          <p:nvPr>
            <p:extLst>
              <p:ext uri="{D42A27DB-BD31-4B8C-83A1-F6EECF244321}">
                <p14:modId xmlns:p14="http://schemas.microsoft.com/office/powerpoint/2010/main" val="1640477163"/>
              </p:ext>
            </p:extLst>
          </p:nvPr>
        </p:nvGraphicFramePr>
        <p:xfrm>
          <a:off x="359998" y="5645633"/>
          <a:ext cx="10970152" cy="983200"/>
        </p:xfrm>
        <a:graphic>
          <a:graphicData uri="http://schemas.openxmlformats.org/drawingml/2006/table">
            <a:tbl>
              <a:tblPr firstRow="1" firstCol="1" bandRow="1">
                <a:tableStyleId>{2D5ABB26-0587-4C30-8999-92F81FD0307C}</a:tableStyleId>
              </a:tblPr>
              <a:tblGrid>
                <a:gridCol w="2741826">
                  <a:extLst>
                    <a:ext uri="{9D8B030D-6E8A-4147-A177-3AD203B41FA5}">
                      <a16:colId xmlns:a16="http://schemas.microsoft.com/office/drawing/2014/main" val="2219838676"/>
                    </a:ext>
                  </a:extLst>
                </a:gridCol>
                <a:gridCol w="2741826">
                  <a:extLst>
                    <a:ext uri="{9D8B030D-6E8A-4147-A177-3AD203B41FA5}">
                      <a16:colId xmlns:a16="http://schemas.microsoft.com/office/drawing/2014/main" val="4125555171"/>
                    </a:ext>
                  </a:extLst>
                </a:gridCol>
                <a:gridCol w="2743250">
                  <a:extLst>
                    <a:ext uri="{9D8B030D-6E8A-4147-A177-3AD203B41FA5}">
                      <a16:colId xmlns:a16="http://schemas.microsoft.com/office/drawing/2014/main" val="475162552"/>
                    </a:ext>
                  </a:extLst>
                </a:gridCol>
                <a:gridCol w="2743250">
                  <a:extLst>
                    <a:ext uri="{9D8B030D-6E8A-4147-A177-3AD203B41FA5}">
                      <a16:colId xmlns:a16="http://schemas.microsoft.com/office/drawing/2014/main" val="3649656183"/>
                    </a:ext>
                  </a:extLst>
                </a:gridCol>
              </a:tblGrid>
              <a:tr h="491600">
                <a:tc>
                  <a:txBody>
                    <a:bodyPr/>
                    <a:lstStyle/>
                    <a:p>
                      <a:pPr algn="ctr">
                        <a:lnSpc>
                          <a:spcPct val="150000"/>
                        </a:lnSpc>
                        <a:spcBef>
                          <a:spcPts val="1200"/>
                        </a:spcBef>
                        <a:spcAft>
                          <a:spcPts val="600"/>
                        </a:spcAft>
                      </a:pPr>
                      <a:r>
                        <a:rPr lang="en-AU" sz="1800" dirty="0">
                          <a:effectLst/>
                        </a:rPr>
                        <a:t>Face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r>
                        <a:rPr lang="en-AU" sz="1800" dirty="0">
                          <a:effectLst/>
                        </a:rPr>
                        <a:t>Across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r>
                        <a:rPr lang="en-AU" sz="1800" dirty="0">
                          <a:effectLst/>
                        </a:rPr>
                        <a:t>With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r>
                        <a:rPr lang="en-AU" sz="1800" dirty="0">
                          <a:effectLst/>
                        </a:rPr>
                        <a:t>End</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42764611"/>
                  </a:ext>
                </a:extLst>
              </a:tr>
              <a:tr h="491600">
                <a:tc>
                  <a:txBody>
                    <a:bodyPr/>
                    <a:lstStyle/>
                    <a:p>
                      <a:pPr algn="ctr">
                        <a:lnSpc>
                          <a:spcPct val="150000"/>
                        </a:lnSpc>
                        <a:spcBef>
                          <a:spcPts val="1200"/>
                        </a:spcBef>
                        <a:spcAft>
                          <a:spcPts val="600"/>
                        </a:spcAft>
                      </a:pPr>
                      <a:r>
                        <a:rPr lang="en-AU" sz="1800" dirty="0">
                          <a:effectLst/>
                        </a:rPr>
                        <a:t>Thickness</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r>
                        <a:rPr lang="en-AU" sz="1800" dirty="0">
                          <a:effectLst/>
                        </a:rPr>
                        <a:t>Width</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377" rtl="0" eaLnBrk="1" fontAlgn="auto" latinLnBrk="0" hangingPunct="1">
                        <a:lnSpc>
                          <a:spcPct val="150000"/>
                        </a:lnSpc>
                        <a:spcBef>
                          <a:spcPts val="1200"/>
                        </a:spcBef>
                        <a:spcAft>
                          <a:spcPts val="600"/>
                        </a:spcAft>
                        <a:buClrTx/>
                        <a:buSzTx/>
                        <a:buFontTx/>
                        <a:buNone/>
                        <a:tabLst/>
                        <a:defRPr/>
                      </a:pPr>
                      <a:r>
                        <a:rPr lang="en-AU" sz="1800" dirty="0">
                          <a:effectLst/>
                        </a:rPr>
                        <a:t>Length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0413014"/>
                  </a:ext>
                </a:extLst>
              </a:tr>
            </a:tbl>
          </a:graphicData>
        </a:graphic>
      </p:graphicFrame>
      <p:sp>
        <p:nvSpPr>
          <p:cNvPr id="2" name="Slide Number Placeholder 1">
            <a:extLst>
              <a:ext uri="{FF2B5EF4-FFF2-40B4-BE49-F238E27FC236}">
                <a16:creationId xmlns:a16="http://schemas.microsoft.com/office/drawing/2014/main" id="{EB358ABE-94DE-311F-F48D-3044A79286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134443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DE3D-A63E-DD3A-4A39-EDD2BFE8D7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1DA84E-1B07-EC1C-7887-09B6B72C702D}"/>
              </a:ext>
            </a:extLst>
          </p:cNvPr>
          <p:cNvSpPr>
            <a:spLocks noGrp="1"/>
          </p:cNvSpPr>
          <p:nvPr>
            <p:ph type="title"/>
          </p:nvPr>
        </p:nvSpPr>
        <p:spPr/>
        <p:txBody>
          <a:bodyPr/>
          <a:lstStyle/>
          <a:p>
            <a:r>
              <a:rPr lang="en-AU" dirty="0"/>
              <a:t>Timber terminology</a:t>
            </a:r>
          </a:p>
        </p:txBody>
      </p:sp>
      <p:sp>
        <p:nvSpPr>
          <p:cNvPr id="4" name="Text Placeholder 3">
            <a:extLst>
              <a:ext uri="{FF2B5EF4-FFF2-40B4-BE49-F238E27FC236}">
                <a16:creationId xmlns:a16="http://schemas.microsoft.com/office/drawing/2014/main" id="{68A11918-5A5D-19F6-3CD5-127569E8AE81}"/>
              </a:ext>
            </a:extLst>
          </p:cNvPr>
          <p:cNvSpPr>
            <a:spLocks noGrp="1"/>
          </p:cNvSpPr>
          <p:nvPr>
            <p:ph type="body" sz="quarter" idx="18"/>
          </p:nvPr>
        </p:nvSpPr>
        <p:spPr>
          <a:xfrm>
            <a:off x="359999" y="982520"/>
            <a:ext cx="4290343" cy="310015"/>
          </a:xfrm>
        </p:spPr>
        <p:txBody>
          <a:bodyPr/>
          <a:lstStyle/>
          <a:p>
            <a:r>
              <a:rPr lang="en-AU" dirty="0"/>
              <a:t>Label the piece of timber - answers</a:t>
            </a:r>
          </a:p>
        </p:txBody>
      </p:sp>
      <p:sp>
        <p:nvSpPr>
          <p:cNvPr id="7" name="Freeform 2">
            <a:extLst>
              <a:ext uri="{FF2B5EF4-FFF2-40B4-BE49-F238E27FC236}">
                <a16:creationId xmlns:a16="http://schemas.microsoft.com/office/drawing/2014/main" id="{3C6598E6-0D03-FF29-B181-77810A8FF7DD}"/>
              </a:ext>
              <a:ext uri="{C183D7F6-B498-43B3-948B-1728B52AA6E4}">
                <adec:decorative xmlns:adec="http://schemas.microsoft.com/office/drawing/2017/decorative" val="1"/>
              </a:ext>
            </a:extLst>
          </p:cNvPr>
          <p:cNvSpPr/>
          <p:nvPr/>
        </p:nvSpPr>
        <p:spPr>
          <a:xfrm>
            <a:off x="999204" y="982520"/>
            <a:ext cx="9791700" cy="3867950"/>
          </a:xfrm>
          <a:custGeom>
            <a:avLst/>
            <a:gdLst/>
            <a:ahLst/>
            <a:cxnLst/>
            <a:rect l="l" t="t" r="r" b="b"/>
            <a:pathLst>
              <a:path w="16819024" h="6664538">
                <a:moveTo>
                  <a:pt x="0" y="0"/>
                </a:moveTo>
                <a:lnTo>
                  <a:pt x="16819024" y="0"/>
                </a:lnTo>
                <a:lnTo>
                  <a:pt x="16819024" y="6664538"/>
                </a:lnTo>
                <a:lnTo>
                  <a:pt x="0" y="6664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6" name="TextBox 5">
            <a:extLst>
              <a:ext uri="{FF2B5EF4-FFF2-40B4-BE49-F238E27FC236}">
                <a16:creationId xmlns:a16="http://schemas.microsoft.com/office/drawing/2014/main" id="{B5172F58-82E0-33EA-1564-70923622B58B}"/>
              </a:ext>
            </a:extLst>
          </p:cNvPr>
          <p:cNvSpPr txBox="1"/>
          <p:nvPr/>
        </p:nvSpPr>
        <p:spPr>
          <a:xfrm rot="20527095">
            <a:off x="4682584" y="2278351"/>
            <a:ext cx="1012723" cy="369332"/>
          </a:xfrm>
          <a:prstGeom prst="rect">
            <a:avLst/>
          </a:prstGeom>
          <a:noFill/>
        </p:spPr>
        <p:txBody>
          <a:bodyPr wrap="square">
            <a:spAutoFit/>
          </a:bodyPr>
          <a:lstStyle/>
          <a:p>
            <a:r>
              <a:rPr lang="en-AU" sz="1800" dirty="0">
                <a:effectLst/>
              </a:rPr>
              <a:t>Face</a:t>
            </a:r>
            <a:endParaRPr lang="en-AU" sz="1800" dirty="0"/>
          </a:p>
        </p:txBody>
      </p:sp>
      <p:sp>
        <p:nvSpPr>
          <p:cNvPr id="10" name="TextBox 9">
            <a:extLst>
              <a:ext uri="{FF2B5EF4-FFF2-40B4-BE49-F238E27FC236}">
                <a16:creationId xmlns:a16="http://schemas.microsoft.com/office/drawing/2014/main" id="{3757B58B-B543-97C8-B7FB-6DCEEB73925C}"/>
              </a:ext>
            </a:extLst>
          </p:cNvPr>
          <p:cNvSpPr txBox="1"/>
          <p:nvPr/>
        </p:nvSpPr>
        <p:spPr>
          <a:xfrm rot="20468235">
            <a:off x="7187380" y="1564043"/>
            <a:ext cx="2281084" cy="456472"/>
          </a:xfrm>
          <a:prstGeom prst="rect">
            <a:avLst/>
          </a:prstGeom>
          <a:noFill/>
        </p:spPr>
        <p:txBody>
          <a:bodyPr wrap="square">
            <a:spAutoFit/>
          </a:bodyPr>
          <a:lstStyle/>
          <a:p>
            <a:pPr>
              <a:lnSpc>
                <a:spcPct val="150000"/>
              </a:lnSpc>
              <a:spcBef>
                <a:spcPts val="1200"/>
              </a:spcBef>
              <a:spcAft>
                <a:spcPts val="600"/>
              </a:spcAft>
            </a:pPr>
            <a:r>
              <a:rPr lang="en-AU" sz="1800" dirty="0">
                <a:effectLst/>
              </a:rPr>
              <a:t>With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164D340-C505-8DEC-840C-DF69C74577AE}"/>
              </a:ext>
            </a:extLst>
          </p:cNvPr>
          <p:cNvSpPr txBox="1"/>
          <p:nvPr/>
        </p:nvSpPr>
        <p:spPr>
          <a:xfrm rot="947385">
            <a:off x="1601489" y="3474613"/>
            <a:ext cx="2448232" cy="456472"/>
          </a:xfrm>
          <a:prstGeom prst="rect">
            <a:avLst/>
          </a:prstGeom>
          <a:noFill/>
        </p:spPr>
        <p:txBody>
          <a:bodyPr wrap="square">
            <a:spAutoFit/>
          </a:bodyPr>
          <a:lstStyle/>
          <a:p>
            <a:pPr>
              <a:lnSpc>
                <a:spcPct val="150000"/>
              </a:lnSpc>
              <a:spcBef>
                <a:spcPts val="1200"/>
              </a:spcBef>
              <a:spcAft>
                <a:spcPts val="600"/>
              </a:spcAft>
            </a:pPr>
            <a:r>
              <a:rPr lang="en-AU" sz="1800" dirty="0">
                <a:effectLst/>
              </a:rPr>
              <a:t>Across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E3EF96B-27EA-E4F5-B0C5-E7BCA93627BB}"/>
              </a:ext>
            </a:extLst>
          </p:cNvPr>
          <p:cNvSpPr txBox="1"/>
          <p:nvPr/>
        </p:nvSpPr>
        <p:spPr>
          <a:xfrm rot="1058448">
            <a:off x="1533091" y="4405733"/>
            <a:ext cx="1061884" cy="456472"/>
          </a:xfrm>
          <a:prstGeom prst="rect">
            <a:avLst/>
          </a:prstGeom>
          <a:noFill/>
        </p:spPr>
        <p:txBody>
          <a:bodyPr wrap="square">
            <a:spAutoFit/>
          </a:bodyPr>
          <a:lstStyle/>
          <a:p>
            <a:pPr>
              <a:lnSpc>
                <a:spcPct val="150000"/>
              </a:lnSpc>
              <a:spcBef>
                <a:spcPts val="1200"/>
              </a:spcBef>
              <a:spcAft>
                <a:spcPts val="600"/>
              </a:spcAft>
            </a:pPr>
            <a:r>
              <a:rPr lang="en-AU" sz="1800" dirty="0">
                <a:effectLst/>
              </a:rPr>
              <a:t>Width</a:t>
            </a: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B683CE-D0B0-7C86-9BE9-EC5199D68036}"/>
              </a:ext>
            </a:extLst>
          </p:cNvPr>
          <p:cNvSpPr txBox="1"/>
          <p:nvPr/>
        </p:nvSpPr>
        <p:spPr>
          <a:xfrm rot="20382174">
            <a:off x="6689580" y="3393016"/>
            <a:ext cx="1189703" cy="369332"/>
          </a:xfrm>
          <a:prstGeom prst="rect">
            <a:avLst/>
          </a:prstGeom>
          <a:noFill/>
        </p:spPr>
        <p:txBody>
          <a:bodyPr wrap="square">
            <a:spAutoFit/>
          </a:bodyPr>
          <a:lstStyle/>
          <a:p>
            <a:r>
              <a:rPr lang="en-AU" sz="1800" dirty="0">
                <a:effectLst/>
              </a:rPr>
              <a:t>Length</a:t>
            </a:r>
            <a:endParaRPr lang="en-AU" sz="1800" dirty="0"/>
          </a:p>
        </p:txBody>
      </p:sp>
      <p:sp>
        <p:nvSpPr>
          <p:cNvPr id="18" name="TextBox 17">
            <a:extLst>
              <a:ext uri="{FF2B5EF4-FFF2-40B4-BE49-F238E27FC236}">
                <a16:creationId xmlns:a16="http://schemas.microsoft.com/office/drawing/2014/main" id="{3CFCD884-B875-E353-A882-D4A3DE22E8D7}"/>
              </a:ext>
            </a:extLst>
          </p:cNvPr>
          <p:cNvSpPr txBox="1"/>
          <p:nvPr/>
        </p:nvSpPr>
        <p:spPr>
          <a:xfrm>
            <a:off x="3418880" y="4203673"/>
            <a:ext cx="1632155" cy="369332"/>
          </a:xfrm>
          <a:prstGeom prst="rect">
            <a:avLst/>
          </a:prstGeom>
          <a:noFill/>
        </p:spPr>
        <p:txBody>
          <a:bodyPr wrap="square">
            <a:spAutoFit/>
          </a:bodyPr>
          <a:lstStyle/>
          <a:p>
            <a:r>
              <a:rPr lang="en-AU" sz="1800" dirty="0">
                <a:effectLst/>
              </a:rPr>
              <a:t>Thickness</a:t>
            </a:r>
            <a:endParaRPr lang="en-AU" sz="1800" dirty="0"/>
          </a:p>
        </p:txBody>
      </p:sp>
      <p:sp>
        <p:nvSpPr>
          <p:cNvPr id="20" name="TextBox 19">
            <a:extLst>
              <a:ext uri="{FF2B5EF4-FFF2-40B4-BE49-F238E27FC236}">
                <a16:creationId xmlns:a16="http://schemas.microsoft.com/office/drawing/2014/main" id="{DE293CAA-E464-37F4-A578-38F4D3ED165D}"/>
              </a:ext>
            </a:extLst>
          </p:cNvPr>
          <p:cNvSpPr txBox="1"/>
          <p:nvPr/>
        </p:nvSpPr>
        <p:spPr>
          <a:xfrm rot="665349">
            <a:off x="9651759" y="837246"/>
            <a:ext cx="936898" cy="369332"/>
          </a:xfrm>
          <a:prstGeom prst="rect">
            <a:avLst/>
          </a:prstGeom>
          <a:noFill/>
        </p:spPr>
        <p:txBody>
          <a:bodyPr wrap="square">
            <a:spAutoFit/>
          </a:bodyPr>
          <a:lstStyle/>
          <a:p>
            <a:r>
              <a:rPr lang="en-AU" sz="1800" dirty="0">
                <a:effectLst/>
              </a:rPr>
              <a:t>End</a:t>
            </a:r>
            <a:endParaRPr lang="en-AU" sz="1800" dirty="0"/>
          </a:p>
        </p:txBody>
      </p:sp>
      <p:graphicFrame>
        <p:nvGraphicFramePr>
          <p:cNvPr id="8" name="Table 7">
            <a:extLst>
              <a:ext uri="{FF2B5EF4-FFF2-40B4-BE49-F238E27FC236}">
                <a16:creationId xmlns:a16="http://schemas.microsoft.com/office/drawing/2014/main" id="{097E1260-A7F1-900D-3D08-6BDAC851B519}"/>
              </a:ext>
            </a:extLst>
          </p:cNvPr>
          <p:cNvGraphicFramePr>
            <a:graphicFrameLocks noGrp="1"/>
          </p:cNvGraphicFramePr>
          <p:nvPr/>
        </p:nvGraphicFramePr>
        <p:xfrm>
          <a:off x="359998" y="5645633"/>
          <a:ext cx="10970152" cy="983200"/>
        </p:xfrm>
        <a:graphic>
          <a:graphicData uri="http://schemas.openxmlformats.org/drawingml/2006/table">
            <a:tbl>
              <a:tblPr firstRow="1" firstCol="1" bandRow="1">
                <a:tableStyleId>{2D5ABB26-0587-4C30-8999-92F81FD0307C}</a:tableStyleId>
              </a:tblPr>
              <a:tblGrid>
                <a:gridCol w="2741826">
                  <a:extLst>
                    <a:ext uri="{9D8B030D-6E8A-4147-A177-3AD203B41FA5}">
                      <a16:colId xmlns:a16="http://schemas.microsoft.com/office/drawing/2014/main" val="2219838676"/>
                    </a:ext>
                  </a:extLst>
                </a:gridCol>
                <a:gridCol w="2741826">
                  <a:extLst>
                    <a:ext uri="{9D8B030D-6E8A-4147-A177-3AD203B41FA5}">
                      <a16:colId xmlns:a16="http://schemas.microsoft.com/office/drawing/2014/main" val="4125555171"/>
                    </a:ext>
                  </a:extLst>
                </a:gridCol>
                <a:gridCol w="2743250">
                  <a:extLst>
                    <a:ext uri="{9D8B030D-6E8A-4147-A177-3AD203B41FA5}">
                      <a16:colId xmlns:a16="http://schemas.microsoft.com/office/drawing/2014/main" val="475162552"/>
                    </a:ext>
                  </a:extLst>
                </a:gridCol>
                <a:gridCol w="2743250">
                  <a:extLst>
                    <a:ext uri="{9D8B030D-6E8A-4147-A177-3AD203B41FA5}">
                      <a16:colId xmlns:a16="http://schemas.microsoft.com/office/drawing/2014/main" val="3649656183"/>
                    </a:ext>
                  </a:extLst>
                </a:gridCol>
              </a:tblGrid>
              <a:tr h="491600">
                <a:tc>
                  <a:txBody>
                    <a:bodyPr/>
                    <a:lstStyle/>
                    <a:p>
                      <a:pPr algn="ctr">
                        <a:lnSpc>
                          <a:spcPct val="150000"/>
                        </a:lnSpc>
                        <a:spcBef>
                          <a:spcPts val="1200"/>
                        </a:spcBef>
                        <a:spcAft>
                          <a:spcPts val="600"/>
                        </a:spcAft>
                      </a:pPr>
                      <a:r>
                        <a:rPr lang="en-AU" sz="1800" dirty="0">
                          <a:effectLst/>
                        </a:rPr>
                        <a:t>Face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r>
                        <a:rPr lang="en-AU" sz="1800" dirty="0">
                          <a:effectLst/>
                        </a:rPr>
                        <a:t>Across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r>
                        <a:rPr lang="en-AU" sz="1800" dirty="0">
                          <a:effectLst/>
                        </a:rPr>
                        <a:t>With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r>
                        <a:rPr lang="en-AU" sz="1800" dirty="0">
                          <a:effectLst/>
                        </a:rPr>
                        <a:t>End</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42764611"/>
                  </a:ext>
                </a:extLst>
              </a:tr>
              <a:tr h="491600">
                <a:tc>
                  <a:txBody>
                    <a:bodyPr/>
                    <a:lstStyle/>
                    <a:p>
                      <a:pPr algn="ctr">
                        <a:lnSpc>
                          <a:spcPct val="150000"/>
                        </a:lnSpc>
                        <a:spcBef>
                          <a:spcPts val="1200"/>
                        </a:spcBef>
                        <a:spcAft>
                          <a:spcPts val="600"/>
                        </a:spcAft>
                      </a:pPr>
                      <a:r>
                        <a:rPr lang="en-AU" sz="1800" dirty="0">
                          <a:effectLst/>
                        </a:rPr>
                        <a:t>Thickness</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r>
                        <a:rPr lang="en-AU" sz="1800" dirty="0">
                          <a:effectLst/>
                        </a:rPr>
                        <a:t>Width</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ctr" defTabSz="914377" rtl="0" eaLnBrk="1" fontAlgn="auto" latinLnBrk="0" hangingPunct="1">
                        <a:lnSpc>
                          <a:spcPct val="150000"/>
                        </a:lnSpc>
                        <a:spcBef>
                          <a:spcPts val="1200"/>
                        </a:spcBef>
                        <a:spcAft>
                          <a:spcPts val="600"/>
                        </a:spcAft>
                        <a:buClrTx/>
                        <a:buSzTx/>
                        <a:buFontTx/>
                        <a:buNone/>
                        <a:tabLst/>
                        <a:defRPr/>
                      </a:pPr>
                      <a:r>
                        <a:rPr lang="en-AU" sz="1800" dirty="0">
                          <a:effectLst/>
                        </a:rPr>
                        <a:t>Length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0413014"/>
                  </a:ext>
                </a:extLst>
              </a:tr>
            </a:tbl>
          </a:graphicData>
        </a:graphic>
      </p:graphicFrame>
      <p:sp>
        <p:nvSpPr>
          <p:cNvPr id="2" name="Slide Number Placeholder 1">
            <a:extLst>
              <a:ext uri="{FF2B5EF4-FFF2-40B4-BE49-F238E27FC236}">
                <a16:creationId xmlns:a16="http://schemas.microsoft.com/office/drawing/2014/main" id="{1E13DE4B-EDA4-5D8D-6E65-3BB864F97E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154755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P spid="12" grpId="0"/>
      <p:bldP spid="14" grpId="0"/>
      <p:bldP spid="16"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21A3F-FB7C-BC1B-5525-D6C0904492F3}"/>
              </a:ext>
            </a:extLst>
          </p:cNvPr>
          <p:cNvSpPr>
            <a:spLocks noGrp="1"/>
          </p:cNvSpPr>
          <p:nvPr>
            <p:ph type="title"/>
          </p:nvPr>
        </p:nvSpPr>
        <p:spPr/>
        <p:txBody>
          <a:bodyPr/>
          <a:lstStyle/>
          <a:p>
            <a:r>
              <a:rPr lang="en-AU" dirty="0"/>
              <a:t>Phone stand project</a:t>
            </a:r>
          </a:p>
        </p:txBody>
      </p:sp>
      <p:sp>
        <p:nvSpPr>
          <p:cNvPr id="4" name="Text Placeholder 3">
            <a:extLst>
              <a:ext uri="{FF2B5EF4-FFF2-40B4-BE49-F238E27FC236}">
                <a16:creationId xmlns:a16="http://schemas.microsoft.com/office/drawing/2014/main" id="{8E05D924-E476-536F-619F-4862E2E88716}"/>
              </a:ext>
            </a:extLst>
          </p:cNvPr>
          <p:cNvSpPr>
            <a:spLocks noGrp="1"/>
          </p:cNvSpPr>
          <p:nvPr>
            <p:ph type="body" sz="quarter" idx="18"/>
          </p:nvPr>
        </p:nvSpPr>
        <p:spPr/>
        <p:txBody>
          <a:bodyPr/>
          <a:lstStyle/>
          <a:p>
            <a:r>
              <a:rPr lang="en-AU" dirty="0"/>
              <a:t>Design brief</a:t>
            </a:r>
          </a:p>
        </p:txBody>
      </p:sp>
      <p:sp>
        <p:nvSpPr>
          <p:cNvPr id="5" name="Text Placeholder 4">
            <a:extLst>
              <a:ext uri="{FF2B5EF4-FFF2-40B4-BE49-F238E27FC236}">
                <a16:creationId xmlns:a16="http://schemas.microsoft.com/office/drawing/2014/main" id="{B903C530-8CC1-5D7F-4B5B-C51A5036FD86}"/>
              </a:ext>
            </a:extLst>
          </p:cNvPr>
          <p:cNvSpPr>
            <a:spLocks noGrp="1"/>
          </p:cNvSpPr>
          <p:nvPr>
            <p:ph type="body" sz="quarter" idx="17"/>
          </p:nvPr>
        </p:nvSpPr>
        <p:spPr>
          <a:xfrm>
            <a:off x="272594" y="1533173"/>
            <a:ext cx="6331256" cy="4595893"/>
          </a:xfrm>
        </p:spPr>
        <p:txBody>
          <a:bodyPr/>
          <a:lstStyle/>
          <a:p>
            <a:r>
              <a:rPr lang="en-AU" sz="1800" dirty="0"/>
              <a:t>The mobile phone has become an essential in our lives to communicate, research, entertain and record and share our lives. You will:</a:t>
            </a:r>
          </a:p>
          <a:p>
            <a:pPr marL="285750" indent="-285750">
              <a:buFont typeface="Arial" panose="020B0604020202020204" pitchFamily="34" charset="0"/>
              <a:buChar char="•"/>
            </a:pPr>
            <a:r>
              <a:rPr lang="en-AU" sz="1800" dirty="0"/>
              <a:t>design a phone stand to sit on a desk or table, so that your mobile phone can be easily viewed while it is being charged.</a:t>
            </a:r>
          </a:p>
          <a:p>
            <a:pPr marL="285750" indent="-285750">
              <a:buFont typeface="Arial" panose="020B0604020202020204" pitchFamily="34" charset="0"/>
              <a:buChar char="•"/>
            </a:pPr>
            <a:r>
              <a:rPr lang="en-AU" sz="1800" dirty="0"/>
              <a:t>have an opportunity to personalise your project with graphics to reflect your abilities and interests.</a:t>
            </a:r>
          </a:p>
        </p:txBody>
      </p:sp>
      <p:sp>
        <p:nvSpPr>
          <p:cNvPr id="2" name="Slide Number Placeholder 1">
            <a:extLst>
              <a:ext uri="{FF2B5EF4-FFF2-40B4-BE49-F238E27FC236}">
                <a16:creationId xmlns:a16="http://schemas.microsoft.com/office/drawing/2014/main" id="{305B1153-3765-8A7C-733D-65320B5A7636}"/>
              </a:ext>
            </a:extLst>
          </p:cNvPr>
          <p:cNvSpPr>
            <a:spLocks noGrp="1"/>
          </p:cNvSpPr>
          <p:nvPr>
            <p:ph type="sldNum" sz="quarter" idx="12"/>
          </p:nvPr>
        </p:nvSpPr>
        <p:spPr/>
        <p:txBody>
          <a:bodyPr/>
          <a:lstStyle/>
          <a:p>
            <a:fld id="{10A01DC5-1685-4615-8240-15192985C6A2}" type="slidenum">
              <a:rPr lang="en-AU" smtClean="0"/>
              <a:t>3</a:t>
            </a:fld>
            <a:endParaRPr lang="en-AU"/>
          </a:p>
        </p:txBody>
      </p:sp>
      <p:pic>
        <p:nvPicPr>
          <p:cNvPr id="7" name="Picture 6">
            <a:extLst>
              <a:ext uri="{FF2B5EF4-FFF2-40B4-BE49-F238E27FC236}">
                <a16:creationId xmlns:a16="http://schemas.microsoft.com/office/drawing/2014/main" id="{6D1DED0A-AF6B-D7C3-06F7-37F88C13D8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642510" y="1338299"/>
            <a:ext cx="5474822" cy="4106712"/>
          </a:xfrm>
          <a:prstGeom prst="rect">
            <a:avLst/>
          </a:prstGeom>
          <a:noFill/>
          <a:ln>
            <a:noFill/>
          </a:ln>
        </p:spPr>
      </p:pic>
    </p:spTree>
    <p:extLst>
      <p:ext uri="{BB962C8B-B14F-4D97-AF65-F5344CB8AC3E}">
        <p14:creationId xmlns:p14="http://schemas.microsoft.com/office/powerpoint/2010/main" val="46415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AF2E2-CFCA-C137-57B1-1847F20749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E63197-5E7F-0A70-BD77-5F832AAD6AD2}"/>
              </a:ext>
            </a:extLst>
          </p:cNvPr>
          <p:cNvSpPr>
            <a:spLocks noGrp="1"/>
          </p:cNvSpPr>
          <p:nvPr>
            <p:ph type="title"/>
          </p:nvPr>
        </p:nvSpPr>
        <p:spPr/>
        <p:txBody>
          <a:bodyPr/>
          <a:lstStyle/>
          <a:p>
            <a:r>
              <a:rPr lang="en-AU" dirty="0">
                <a:latin typeface="+mj-lt"/>
              </a:rPr>
              <a:t>Learning intentions and success criteria 6</a:t>
            </a:r>
          </a:p>
        </p:txBody>
      </p:sp>
      <p:sp>
        <p:nvSpPr>
          <p:cNvPr id="8" name="TextBox 7">
            <a:extLst>
              <a:ext uri="{FF2B5EF4-FFF2-40B4-BE49-F238E27FC236}">
                <a16:creationId xmlns:a16="http://schemas.microsoft.com/office/drawing/2014/main" id="{46A280AA-6685-A8F9-F58F-C31B41ECDE39}"/>
              </a:ext>
            </a:extLst>
          </p:cNvPr>
          <p:cNvSpPr txBox="1"/>
          <p:nvPr/>
        </p:nvSpPr>
        <p:spPr>
          <a:xfrm>
            <a:off x="348000" y="1909282"/>
            <a:ext cx="11483999" cy="2918684"/>
          </a:xfrm>
          <a:prstGeom prst="rect">
            <a:avLst/>
          </a:prstGeom>
          <a:noFill/>
        </p:spPr>
        <p:txBody>
          <a:bodyPr wrap="square" lIns="0" tIns="0">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understanding the different types of timber (hardwood, softwood and engineered).</a:t>
            </a:r>
          </a:p>
          <a:p>
            <a:pPr marL="342900" indent="-342900">
              <a:lnSpc>
                <a:spcPct val="150000"/>
              </a:lnSpc>
              <a:spcAft>
                <a:spcPts val="600"/>
              </a:spcAft>
              <a:buFont typeface="Arial" panose="020B0604020202020204" pitchFamily="34" charset="0"/>
              <a:buChar char="•"/>
            </a:pPr>
            <a:r>
              <a:rPr lang="en-AU" sz="1800" dirty="0"/>
              <a:t>learning about the properties, characteristics and uses of each timber type.</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identify and describe the different types of timber and their significance in woodworking and construction.</a:t>
            </a:r>
          </a:p>
          <a:p>
            <a:pPr marL="342900" indent="-342900">
              <a:lnSpc>
                <a:spcPct val="150000"/>
              </a:lnSpc>
              <a:spcAft>
                <a:spcPts val="600"/>
              </a:spcAft>
              <a:buFont typeface="Arial" panose="020B0604020202020204" pitchFamily="34" charset="0"/>
              <a:buChar char="•"/>
            </a:pPr>
            <a:r>
              <a:rPr lang="en-AU" sz="1800" dirty="0"/>
              <a:t>present key characteristics and uses of a specific type of timber to our peers effectively.</a:t>
            </a:r>
          </a:p>
        </p:txBody>
      </p:sp>
      <p:sp>
        <p:nvSpPr>
          <p:cNvPr id="2" name="Slide Number Placeholder 1">
            <a:extLst>
              <a:ext uri="{FF2B5EF4-FFF2-40B4-BE49-F238E27FC236}">
                <a16:creationId xmlns:a16="http://schemas.microsoft.com/office/drawing/2014/main" id="{53D82B11-21E3-84D7-DB81-BF5CFB6988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3057631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A4C2B-9BD8-C05E-DB69-1352DE31A758}"/>
              </a:ext>
            </a:extLst>
          </p:cNvPr>
          <p:cNvSpPr>
            <a:spLocks noGrp="1"/>
          </p:cNvSpPr>
          <p:nvPr>
            <p:ph type="title"/>
          </p:nvPr>
        </p:nvSpPr>
        <p:spPr/>
        <p:txBody>
          <a:bodyPr/>
          <a:lstStyle/>
          <a:p>
            <a:r>
              <a:rPr lang="en-AU" dirty="0"/>
              <a:t>Types of timbers</a:t>
            </a:r>
          </a:p>
        </p:txBody>
      </p:sp>
      <p:sp>
        <p:nvSpPr>
          <p:cNvPr id="4" name="Text Placeholder 3">
            <a:extLst>
              <a:ext uri="{FF2B5EF4-FFF2-40B4-BE49-F238E27FC236}">
                <a16:creationId xmlns:a16="http://schemas.microsoft.com/office/drawing/2014/main" id="{8C56A0CB-2E8D-1E87-0297-0F9A8758525E}"/>
              </a:ext>
            </a:extLst>
          </p:cNvPr>
          <p:cNvSpPr>
            <a:spLocks noGrp="1"/>
          </p:cNvSpPr>
          <p:nvPr>
            <p:ph type="body" sz="quarter" idx="18"/>
          </p:nvPr>
        </p:nvSpPr>
        <p:spPr/>
        <p:txBody>
          <a:bodyPr/>
          <a:lstStyle/>
          <a:p>
            <a:r>
              <a:rPr lang="en-AU" dirty="0"/>
              <a:t>Hardwood and softwood</a:t>
            </a:r>
          </a:p>
        </p:txBody>
      </p:sp>
      <p:sp>
        <p:nvSpPr>
          <p:cNvPr id="5" name="Text Placeholder 4">
            <a:extLst>
              <a:ext uri="{FF2B5EF4-FFF2-40B4-BE49-F238E27FC236}">
                <a16:creationId xmlns:a16="http://schemas.microsoft.com/office/drawing/2014/main" id="{85328B0C-9BE6-D1E4-2ED8-B333F45D3B7D}"/>
              </a:ext>
            </a:extLst>
          </p:cNvPr>
          <p:cNvSpPr>
            <a:spLocks noGrp="1"/>
          </p:cNvSpPr>
          <p:nvPr>
            <p:ph type="body" sz="quarter" idx="17"/>
          </p:nvPr>
        </p:nvSpPr>
        <p:spPr>
          <a:xfrm>
            <a:off x="360000" y="1567087"/>
            <a:ext cx="11484000" cy="451376"/>
          </a:xfrm>
        </p:spPr>
        <p:txBody>
          <a:bodyPr/>
          <a:lstStyle/>
          <a:p>
            <a:r>
              <a:rPr lang="en-AU" sz="1800" dirty="0"/>
              <a:t>Softwoods and hardwoods are used by designers, producers and manufacturers for specific purposes.</a:t>
            </a:r>
          </a:p>
        </p:txBody>
      </p:sp>
      <p:graphicFrame>
        <p:nvGraphicFramePr>
          <p:cNvPr id="6" name="Table 5">
            <a:extLst>
              <a:ext uri="{FF2B5EF4-FFF2-40B4-BE49-F238E27FC236}">
                <a16:creationId xmlns:a16="http://schemas.microsoft.com/office/drawing/2014/main" id="{12E3714C-5268-5881-5D0D-7697E5DBF422}"/>
              </a:ext>
            </a:extLst>
          </p:cNvPr>
          <p:cNvGraphicFramePr>
            <a:graphicFrameLocks noGrp="1"/>
          </p:cNvGraphicFramePr>
          <p:nvPr/>
        </p:nvGraphicFramePr>
        <p:xfrm>
          <a:off x="359999" y="2047092"/>
          <a:ext cx="10452100" cy="3782099"/>
        </p:xfrm>
        <a:graphic>
          <a:graphicData uri="http://schemas.openxmlformats.org/drawingml/2006/table">
            <a:tbl>
              <a:tblPr firstRow="1" firstCol="1" bandRow="1">
                <a:tableStyleId>{9DCAF9ED-07DC-4A11-8D7F-57B35C25682E}</a:tableStyleId>
              </a:tblPr>
              <a:tblGrid>
                <a:gridCol w="2336800">
                  <a:extLst>
                    <a:ext uri="{9D8B030D-6E8A-4147-A177-3AD203B41FA5}">
                      <a16:colId xmlns:a16="http://schemas.microsoft.com/office/drawing/2014/main" val="4017026626"/>
                    </a:ext>
                  </a:extLst>
                </a:gridCol>
                <a:gridCol w="3911600">
                  <a:extLst>
                    <a:ext uri="{9D8B030D-6E8A-4147-A177-3AD203B41FA5}">
                      <a16:colId xmlns:a16="http://schemas.microsoft.com/office/drawing/2014/main" val="4187568221"/>
                    </a:ext>
                  </a:extLst>
                </a:gridCol>
                <a:gridCol w="4203700">
                  <a:extLst>
                    <a:ext uri="{9D8B030D-6E8A-4147-A177-3AD203B41FA5}">
                      <a16:colId xmlns:a16="http://schemas.microsoft.com/office/drawing/2014/main" val="1942140975"/>
                    </a:ext>
                  </a:extLst>
                </a:gridCol>
              </a:tblGrid>
              <a:tr h="314391">
                <a:tc>
                  <a:txBody>
                    <a:bodyPr/>
                    <a:lstStyle/>
                    <a:p>
                      <a:pPr>
                        <a:lnSpc>
                          <a:spcPct val="120000"/>
                        </a:lnSpc>
                        <a:spcBef>
                          <a:spcPts val="0"/>
                        </a:spcBef>
                        <a:spcAft>
                          <a:spcPts val="600"/>
                        </a:spcAft>
                      </a:pPr>
                      <a:r>
                        <a:rPr lang="en-AU" dirty="0"/>
                        <a:t>Feature</a:t>
                      </a:r>
                    </a:p>
                  </a:txBody>
                  <a:tcPr marL="68580" marR="68580" marT="0" marB="0" anchor="ctr">
                    <a:solidFill>
                      <a:schemeClr val="accent1"/>
                    </a:solidFill>
                  </a:tcPr>
                </a:tc>
                <a:tc>
                  <a:txBody>
                    <a:bodyPr/>
                    <a:lstStyle/>
                    <a:p>
                      <a:pPr>
                        <a:lnSpc>
                          <a:spcPct val="120000"/>
                        </a:lnSpc>
                        <a:spcBef>
                          <a:spcPts val="0"/>
                        </a:spcBef>
                        <a:spcAft>
                          <a:spcPts val="600"/>
                        </a:spcAft>
                      </a:pPr>
                      <a:r>
                        <a:rPr lang="en-AU" dirty="0"/>
                        <a:t>Hardwoods</a:t>
                      </a:r>
                    </a:p>
                  </a:txBody>
                  <a:tcPr marL="68580" marR="68580" marT="0" marB="0" anchor="ctr">
                    <a:solidFill>
                      <a:schemeClr val="accent1"/>
                    </a:solidFill>
                  </a:tcPr>
                </a:tc>
                <a:tc>
                  <a:txBody>
                    <a:bodyPr/>
                    <a:lstStyle/>
                    <a:p>
                      <a:pPr>
                        <a:lnSpc>
                          <a:spcPct val="120000"/>
                        </a:lnSpc>
                        <a:spcBef>
                          <a:spcPts val="0"/>
                        </a:spcBef>
                        <a:spcAft>
                          <a:spcPts val="600"/>
                        </a:spcAft>
                      </a:pPr>
                      <a:r>
                        <a:rPr lang="en-AU" dirty="0"/>
                        <a:t>Softwoods</a:t>
                      </a:r>
                    </a:p>
                  </a:txBody>
                  <a:tcPr marL="68580" marR="68580" marT="0" marB="0" anchor="ctr">
                    <a:solidFill>
                      <a:schemeClr val="accent1"/>
                    </a:solidFill>
                  </a:tcPr>
                </a:tc>
                <a:extLst>
                  <a:ext uri="{0D108BD9-81ED-4DB2-BD59-A6C34878D82A}">
                    <a16:rowId xmlns:a16="http://schemas.microsoft.com/office/drawing/2014/main" val="2918949966"/>
                  </a:ext>
                </a:extLst>
              </a:tr>
              <a:tr h="673062">
                <a:tc>
                  <a:txBody>
                    <a:bodyPr/>
                    <a:lstStyle/>
                    <a:p>
                      <a:pPr>
                        <a:lnSpc>
                          <a:spcPct val="120000"/>
                        </a:lnSpc>
                        <a:spcBef>
                          <a:spcPts val="0"/>
                        </a:spcBef>
                        <a:spcAft>
                          <a:spcPts val="600"/>
                        </a:spcAft>
                      </a:pPr>
                      <a:r>
                        <a:rPr lang="en-AU" dirty="0"/>
                        <a:t>Physical Properties</a:t>
                      </a:r>
                    </a:p>
                  </a:txBody>
                  <a:tcPr marL="68580" marR="68580" marT="0" marB="0" anchor="ctr">
                    <a:solidFill>
                      <a:schemeClr val="accent4"/>
                    </a:solidFill>
                  </a:tcPr>
                </a:tc>
                <a:tc>
                  <a:txBody>
                    <a:bodyPr/>
                    <a:lstStyle/>
                    <a:p>
                      <a:pPr>
                        <a:lnSpc>
                          <a:spcPct val="120000"/>
                        </a:lnSpc>
                        <a:spcBef>
                          <a:spcPts val="0"/>
                        </a:spcBef>
                        <a:spcAft>
                          <a:spcPts val="600"/>
                        </a:spcAft>
                      </a:pPr>
                      <a:r>
                        <a:rPr lang="en-AU" dirty="0"/>
                        <a:t>Denser, stronger, more durable</a:t>
                      </a:r>
                    </a:p>
                  </a:txBody>
                  <a:tcPr marL="68580" marR="68580" marT="0" marB="0" anchor="ctr">
                    <a:solidFill>
                      <a:schemeClr val="accent4"/>
                    </a:solidFill>
                  </a:tcPr>
                </a:tc>
                <a:tc>
                  <a:txBody>
                    <a:bodyPr/>
                    <a:lstStyle/>
                    <a:p>
                      <a:pPr>
                        <a:lnSpc>
                          <a:spcPct val="120000"/>
                        </a:lnSpc>
                        <a:spcBef>
                          <a:spcPts val="0"/>
                        </a:spcBef>
                        <a:spcAft>
                          <a:spcPts val="600"/>
                        </a:spcAft>
                      </a:pPr>
                      <a:r>
                        <a:rPr lang="en-AU" dirty="0"/>
                        <a:t>Less dense, better workability</a:t>
                      </a:r>
                    </a:p>
                  </a:txBody>
                  <a:tcPr marL="68580" marR="68580" marT="0" marB="0" anchor="ctr">
                    <a:solidFill>
                      <a:schemeClr val="accent4"/>
                    </a:solidFill>
                  </a:tcPr>
                </a:tc>
                <a:extLst>
                  <a:ext uri="{0D108BD9-81ED-4DB2-BD59-A6C34878D82A}">
                    <a16:rowId xmlns:a16="http://schemas.microsoft.com/office/drawing/2014/main" val="21502318"/>
                  </a:ext>
                </a:extLst>
              </a:tr>
              <a:tr h="822961">
                <a:tc>
                  <a:txBody>
                    <a:bodyPr/>
                    <a:lstStyle/>
                    <a:p>
                      <a:pPr>
                        <a:lnSpc>
                          <a:spcPct val="120000"/>
                        </a:lnSpc>
                        <a:spcBef>
                          <a:spcPts val="0"/>
                        </a:spcBef>
                        <a:spcAft>
                          <a:spcPts val="600"/>
                        </a:spcAft>
                      </a:pPr>
                      <a:r>
                        <a:rPr lang="en-AU"/>
                        <a:t>Fibre Structure</a:t>
                      </a:r>
                    </a:p>
                  </a:txBody>
                  <a:tcPr marL="68580" marR="68580" marT="0" marB="0" anchor="ctr"/>
                </a:tc>
                <a:tc>
                  <a:txBody>
                    <a:bodyPr/>
                    <a:lstStyle/>
                    <a:p>
                      <a:pPr>
                        <a:lnSpc>
                          <a:spcPct val="120000"/>
                        </a:lnSpc>
                        <a:spcBef>
                          <a:spcPts val="0"/>
                        </a:spcBef>
                        <a:spcAft>
                          <a:spcPts val="600"/>
                        </a:spcAft>
                      </a:pPr>
                      <a:r>
                        <a:rPr lang="en-AU" dirty="0"/>
                        <a:t>Higher density of longer, thicker-walled fibres</a:t>
                      </a:r>
                    </a:p>
                  </a:txBody>
                  <a:tcPr marL="68580" marR="68580" marT="0" marB="0" anchor="ctr"/>
                </a:tc>
                <a:tc>
                  <a:txBody>
                    <a:bodyPr/>
                    <a:lstStyle/>
                    <a:p>
                      <a:pPr>
                        <a:lnSpc>
                          <a:spcPct val="120000"/>
                        </a:lnSpc>
                        <a:spcBef>
                          <a:spcPts val="0"/>
                        </a:spcBef>
                        <a:spcAft>
                          <a:spcPts val="600"/>
                        </a:spcAft>
                      </a:pPr>
                      <a:r>
                        <a:rPr lang="en-AU" dirty="0"/>
                        <a:t>Fewer, shorter, less dense fibres</a:t>
                      </a:r>
                    </a:p>
                  </a:txBody>
                  <a:tcPr marL="68580" marR="68580" marT="0" marB="0" anchor="ctr"/>
                </a:tc>
                <a:extLst>
                  <a:ext uri="{0D108BD9-81ED-4DB2-BD59-A6C34878D82A}">
                    <a16:rowId xmlns:a16="http://schemas.microsoft.com/office/drawing/2014/main" val="2648678130"/>
                  </a:ext>
                </a:extLst>
              </a:tr>
              <a:tr h="638247">
                <a:tc>
                  <a:txBody>
                    <a:bodyPr/>
                    <a:lstStyle/>
                    <a:p>
                      <a:pPr>
                        <a:lnSpc>
                          <a:spcPct val="120000"/>
                        </a:lnSpc>
                        <a:spcBef>
                          <a:spcPts val="0"/>
                        </a:spcBef>
                        <a:spcAft>
                          <a:spcPts val="600"/>
                        </a:spcAft>
                      </a:pPr>
                      <a:r>
                        <a:rPr lang="en-AU"/>
                        <a:t>Growth Rings</a:t>
                      </a:r>
                    </a:p>
                  </a:txBody>
                  <a:tcPr marL="68580" marR="68580" marT="0" marB="0" anchor="ctr">
                    <a:solidFill>
                      <a:schemeClr val="accent4"/>
                    </a:solidFill>
                  </a:tcPr>
                </a:tc>
                <a:tc>
                  <a:txBody>
                    <a:bodyPr/>
                    <a:lstStyle/>
                    <a:p>
                      <a:pPr>
                        <a:lnSpc>
                          <a:spcPct val="120000"/>
                        </a:lnSpc>
                        <a:spcBef>
                          <a:spcPts val="0"/>
                        </a:spcBef>
                        <a:spcAft>
                          <a:spcPts val="600"/>
                        </a:spcAft>
                      </a:pPr>
                      <a:r>
                        <a:rPr lang="en-AU" dirty="0"/>
                        <a:t>More irregular and varied in size</a:t>
                      </a:r>
                    </a:p>
                  </a:txBody>
                  <a:tcPr marL="68580" marR="68580" marT="0" marB="0" anchor="ctr">
                    <a:solidFill>
                      <a:schemeClr val="accent4"/>
                    </a:solidFill>
                  </a:tcPr>
                </a:tc>
                <a:tc>
                  <a:txBody>
                    <a:bodyPr/>
                    <a:lstStyle/>
                    <a:p>
                      <a:pPr>
                        <a:lnSpc>
                          <a:spcPct val="120000"/>
                        </a:lnSpc>
                        <a:spcBef>
                          <a:spcPts val="0"/>
                        </a:spcBef>
                        <a:spcAft>
                          <a:spcPts val="600"/>
                        </a:spcAft>
                      </a:pPr>
                      <a:r>
                        <a:rPr lang="en-AU" dirty="0"/>
                        <a:t>More uniform and distinct</a:t>
                      </a:r>
                    </a:p>
                  </a:txBody>
                  <a:tcPr marL="68580" marR="68580" marT="0" marB="0" anchor="ctr">
                    <a:solidFill>
                      <a:schemeClr val="accent4"/>
                    </a:solidFill>
                  </a:tcPr>
                </a:tc>
                <a:extLst>
                  <a:ext uri="{0D108BD9-81ED-4DB2-BD59-A6C34878D82A}">
                    <a16:rowId xmlns:a16="http://schemas.microsoft.com/office/drawing/2014/main" val="3101307723"/>
                  </a:ext>
                </a:extLst>
              </a:tr>
              <a:tr h="1333438">
                <a:tc>
                  <a:txBody>
                    <a:bodyPr/>
                    <a:lstStyle/>
                    <a:p>
                      <a:pPr>
                        <a:lnSpc>
                          <a:spcPct val="120000"/>
                        </a:lnSpc>
                        <a:spcBef>
                          <a:spcPts val="0"/>
                        </a:spcBef>
                        <a:spcAft>
                          <a:spcPts val="600"/>
                        </a:spcAft>
                      </a:pPr>
                      <a:r>
                        <a:rPr lang="en-AU" dirty="0"/>
                        <a:t>Types</a:t>
                      </a:r>
                    </a:p>
                  </a:txBody>
                  <a:tcPr marL="68580" marR="68580" marT="0" marB="0" anchor="ctr"/>
                </a:tc>
                <a:tc>
                  <a:txBody>
                    <a:bodyPr/>
                    <a:lstStyle/>
                    <a:p>
                      <a:pPr>
                        <a:lnSpc>
                          <a:spcPct val="120000"/>
                        </a:lnSpc>
                        <a:spcBef>
                          <a:spcPts val="0"/>
                        </a:spcBef>
                        <a:spcAft>
                          <a:spcPts val="600"/>
                        </a:spcAft>
                      </a:pPr>
                      <a:r>
                        <a:rPr lang="en-AU" dirty="0"/>
                        <a:t> </a:t>
                      </a:r>
                    </a:p>
                  </a:txBody>
                  <a:tcPr marL="68580" marR="68580" marT="0" marB="0" anchor="ctr"/>
                </a:tc>
                <a:tc>
                  <a:txBody>
                    <a:bodyPr/>
                    <a:lstStyle/>
                    <a:p>
                      <a:pPr>
                        <a:lnSpc>
                          <a:spcPct val="120000"/>
                        </a:lnSpc>
                        <a:spcBef>
                          <a:spcPts val="0"/>
                        </a:spcBef>
                        <a:spcAft>
                          <a:spcPts val="600"/>
                        </a:spcAft>
                      </a:pPr>
                      <a:r>
                        <a:rPr lang="en-AU" dirty="0"/>
                        <a:t> </a:t>
                      </a:r>
                    </a:p>
                  </a:txBody>
                  <a:tcPr marL="68580" marR="68580" marT="0" marB="0" anchor="ctr"/>
                </a:tc>
                <a:extLst>
                  <a:ext uri="{0D108BD9-81ED-4DB2-BD59-A6C34878D82A}">
                    <a16:rowId xmlns:a16="http://schemas.microsoft.com/office/drawing/2014/main" val="3667264811"/>
                  </a:ext>
                </a:extLst>
              </a:tr>
            </a:tbl>
          </a:graphicData>
        </a:graphic>
      </p:graphicFrame>
      <p:grpSp>
        <p:nvGrpSpPr>
          <p:cNvPr id="7" name="Group 2">
            <a:extLst>
              <a:ext uri="{FF2B5EF4-FFF2-40B4-BE49-F238E27FC236}">
                <a16:creationId xmlns:a16="http://schemas.microsoft.com/office/drawing/2014/main" id="{3A1356CA-8C11-D112-EB62-355CFE4A75E5}"/>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8" name="Freeform 3">
              <a:extLst>
                <a:ext uri="{FF2B5EF4-FFF2-40B4-BE49-F238E27FC236}">
                  <a16:creationId xmlns:a16="http://schemas.microsoft.com/office/drawing/2014/main" id="{FDA1603A-E8A8-6711-63A6-A96D68160FFC}"/>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4">
              <a:extLst>
                <a:ext uri="{FF2B5EF4-FFF2-40B4-BE49-F238E27FC236}">
                  <a16:creationId xmlns:a16="http://schemas.microsoft.com/office/drawing/2014/main" id="{02195198-C754-F22A-5480-B5B8D7BBBD29}"/>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5">
              <a:extLst>
                <a:ext uri="{FF2B5EF4-FFF2-40B4-BE49-F238E27FC236}">
                  <a16:creationId xmlns:a16="http://schemas.microsoft.com/office/drawing/2014/main" id="{38E0EBAC-3958-1C22-FE17-E74617755D04}"/>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EFFA4F34-9568-A674-F45F-0B89847252C4}"/>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2" name="Freeform 7">
              <a:extLst>
                <a:ext uri="{FF2B5EF4-FFF2-40B4-BE49-F238E27FC236}">
                  <a16:creationId xmlns:a16="http://schemas.microsoft.com/office/drawing/2014/main" id="{1DCAC7BB-46BC-3797-5BC1-260924EFAD37}"/>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68A7FE1B-BC30-5F63-4088-5AB68B4AA1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31</a:t>
            </a:fld>
            <a:endParaRPr lang="en-AU" dirty="0">
              <a:solidFill>
                <a:schemeClr val="bg1"/>
              </a:solidFill>
            </a:endParaRPr>
          </a:p>
        </p:txBody>
      </p:sp>
    </p:spTree>
    <p:extLst>
      <p:ext uri="{BB962C8B-B14F-4D97-AF65-F5344CB8AC3E}">
        <p14:creationId xmlns:p14="http://schemas.microsoft.com/office/powerpoint/2010/main" val="253814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7B3FAE-13EE-2C69-859F-19926A1DE54D}"/>
              </a:ext>
            </a:extLst>
          </p:cNvPr>
          <p:cNvSpPr>
            <a:spLocks noGrp="1"/>
          </p:cNvSpPr>
          <p:nvPr>
            <p:ph type="title"/>
          </p:nvPr>
        </p:nvSpPr>
        <p:spPr/>
        <p:txBody>
          <a:bodyPr/>
          <a:lstStyle/>
          <a:p>
            <a:r>
              <a:rPr lang="en-AU" dirty="0"/>
              <a:t>Properties of Radiata Pine</a:t>
            </a:r>
          </a:p>
        </p:txBody>
      </p:sp>
      <p:graphicFrame>
        <p:nvGraphicFramePr>
          <p:cNvPr id="8" name="Table 7">
            <a:extLst>
              <a:ext uri="{FF2B5EF4-FFF2-40B4-BE49-F238E27FC236}">
                <a16:creationId xmlns:a16="http://schemas.microsoft.com/office/drawing/2014/main" id="{AD98E5F9-F885-8B89-2AA0-76AEB136F64A}"/>
              </a:ext>
            </a:extLst>
          </p:cNvPr>
          <p:cNvGraphicFramePr>
            <a:graphicFrameLocks noGrp="1"/>
          </p:cNvGraphicFramePr>
          <p:nvPr>
            <p:extLst>
              <p:ext uri="{D42A27DB-BD31-4B8C-83A1-F6EECF244321}">
                <p14:modId xmlns:p14="http://schemas.microsoft.com/office/powerpoint/2010/main" val="4231469671"/>
              </p:ext>
            </p:extLst>
          </p:nvPr>
        </p:nvGraphicFramePr>
        <p:xfrm>
          <a:off x="360024" y="1534278"/>
          <a:ext cx="11483974" cy="4864608"/>
        </p:xfrm>
        <a:graphic>
          <a:graphicData uri="http://schemas.openxmlformats.org/drawingml/2006/table">
            <a:tbl>
              <a:tblPr firstRow="1" firstCol="1" bandRow="1">
                <a:tableStyleId>{69012ECD-51FC-41F1-AA8D-1B2483CD663E}</a:tableStyleId>
              </a:tblPr>
              <a:tblGrid>
                <a:gridCol w="2865776">
                  <a:extLst>
                    <a:ext uri="{9D8B030D-6E8A-4147-A177-3AD203B41FA5}">
                      <a16:colId xmlns:a16="http://schemas.microsoft.com/office/drawing/2014/main" val="2839094864"/>
                    </a:ext>
                  </a:extLst>
                </a:gridCol>
                <a:gridCol w="8618198">
                  <a:extLst>
                    <a:ext uri="{9D8B030D-6E8A-4147-A177-3AD203B41FA5}">
                      <a16:colId xmlns:a16="http://schemas.microsoft.com/office/drawing/2014/main" val="99784508"/>
                    </a:ext>
                  </a:extLst>
                </a:gridCol>
              </a:tblGrid>
              <a:tr h="295148">
                <a:tc>
                  <a:txBody>
                    <a:bodyPr/>
                    <a:lstStyle/>
                    <a:p>
                      <a:pPr>
                        <a:lnSpc>
                          <a:spcPct val="120000"/>
                        </a:lnSpc>
                        <a:spcAft>
                          <a:spcPts val="600"/>
                        </a:spcAft>
                      </a:pPr>
                      <a:r>
                        <a:rPr lang="en-AU" dirty="0"/>
                        <a:t>Botanical Name</a:t>
                      </a:r>
                    </a:p>
                  </a:txBody>
                  <a:tcPr marL="152400" marR="152400" marT="47625" marB="47625" anchor="ctr"/>
                </a:tc>
                <a:tc>
                  <a:txBody>
                    <a:bodyPr/>
                    <a:lstStyle/>
                    <a:p>
                      <a:pPr>
                        <a:lnSpc>
                          <a:spcPct val="120000"/>
                        </a:lnSpc>
                        <a:spcAft>
                          <a:spcPts val="600"/>
                        </a:spcAft>
                      </a:pPr>
                      <a:r>
                        <a:rPr lang="en-AU" dirty="0"/>
                        <a:t>Pinus radiata</a:t>
                      </a:r>
                    </a:p>
                  </a:txBody>
                  <a:tcPr marL="152400" marR="152400" marT="47625" marB="47625" anchor="ctr"/>
                </a:tc>
                <a:extLst>
                  <a:ext uri="{0D108BD9-81ED-4DB2-BD59-A6C34878D82A}">
                    <a16:rowId xmlns:a16="http://schemas.microsoft.com/office/drawing/2014/main" val="3799867379"/>
                  </a:ext>
                </a:extLst>
              </a:tr>
              <a:tr h="295148">
                <a:tc>
                  <a:txBody>
                    <a:bodyPr/>
                    <a:lstStyle/>
                    <a:p>
                      <a:pPr>
                        <a:lnSpc>
                          <a:spcPct val="120000"/>
                        </a:lnSpc>
                        <a:spcAft>
                          <a:spcPts val="600"/>
                        </a:spcAft>
                      </a:pPr>
                      <a:r>
                        <a:rPr lang="en-AU"/>
                        <a:t>Other Common Names</a:t>
                      </a:r>
                    </a:p>
                  </a:txBody>
                  <a:tcPr marL="152400" marR="152400" marT="47625" marB="47625" anchor="ctr"/>
                </a:tc>
                <a:tc>
                  <a:txBody>
                    <a:bodyPr/>
                    <a:lstStyle/>
                    <a:p>
                      <a:pPr>
                        <a:lnSpc>
                          <a:spcPct val="120000"/>
                        </a:lnSpc>
                        <a:spcAft>
                          <a:spcPts val="600"/>
                        </a:spcAft>
                      </a:pPr>
                      <a:r>
                        <a:rPr lang="en-AU" dirty="0"/>
                        <a:t>Monterey Pine, Insignis Pine</a:t>
                      </a:r>
                    </a:p>
                  </a:txBody>
                  <a:tcPr marL="152400" marR="152400" marT="47625" marB="47625" anchor="ctr"/>
                </a:tc>
                <a:extLst>
                  <a:ext uri="{0D108BD9-81ED-4DB2-BD59-A6C34878D82A}">
                    <a16:rowId xmlns:a16="http://schemas.microsoft.com/office/drawing/2014/main" val="1616485289"/>
                  </a:ext>
                </a:extLst>
              </a:tr>
              <a:tr h="505460">
                <a:tc>
                  <a:txBody>
                    <a:bodyPr/>
                    <a:lstStyle/>
                    <a:p>
                      <a:pPr>
                        <a:lnSpc>
                          <a:spcPct val="120000"/>
                        </a:lnSpc>
                        <a:spcAft>
                          <a:spcPts val="600"/>
                        </a:spcAft>
                      </a:pPr>
                      <a:r>
                        <a:rPr lang="en-AU"/>
                        <a:t>Tree Description</a:t>
                      </a:r>
                    </a:p>
                  </a:txBody>
                  <a:tcPr marL="152400" marR="152400" marT="47625" marB="47625" anchor="ctr"/>
                </a:tc>
                <a:tc>
                  <a:txBody>
                    <a:bodyPr/>
                    <a:lstStyle/>
                    <a:p>
                      <a:pPr>
                        <a:lnSpc>
                          <a:spcPct val="120000"/>
                        </a:lnSpc>
                        <a:spcAft>
                          <a:spcPts val="600"/>
                        </a:spcAft>
                      </a:pPr>
                      <a:r>
                        <a:rPr lang="en-AU" dirty="0"/>
                        <a:t>Evergreen tree, 30-50 meters tall, straight trunk, conical crown, rough dark grey to brown bark.</a:t>
                      </a:r>
                    </a:p>
                  </a:txBody>
                  <a:tcPr marL="152400" marR="152400" marT="47625" marB="47625" anchor="ctr"/>
                </a:tc>
                <a:extLst>
                  <a:ext uri="{0D108BD9-81ED-4DB2-BD59-A6C34878D82A}">
                    <a16:rowId xmlns:a16="http://schemas.microsoft.com/office/drawing/2014/main" val="1035891702"/>
                  </a:ext>
                </a:extLst>
              </a:tr>
              <a:tr h="295148">
                <a:tc>
                  <a:txBody>
                    <a:bodyPr/>
                    <a:lstStyle/>
                    <a:p>
                      <a:pPr>
                        <a:lnSpc>
                          <a:spcPct val="120000"/>
                        </a:lnSpc>
                        <a:spcAft>
                          <a:spcPts val="600"/>
                        </a:spcAft>
                      </a:pPr>
                      <a:r>
                        <a:rPr lang="en-AU" dirty="0"/>
                        <a:t>Timber Colour</a:t>
                      </a:r>
                    </a:p>
                  </a:txBody>
                  <a:tcPr marL="152400" marR="152400" marT="47625" marB="47625" anchor="ctr"/>
                </a:tc>
                <a:tc>
                  <a:txBody>
                    <a:bodyPr/>
                    <a:lstStyle/>
                    <a:p>
                      <a:pPr>
                        <a:lnSpc>
                          <a:spcPct val="120000"/>
                        </a:lnSpc>
                        <a:spcAft>
                          <a:spcPts val="600"/>
                        </a:spcAft>
                      </a:pPr>
                      <a:r>
                        <a:rPr lang="en-AU" dirty="0"/>
                        <a:t>Pale yellow to light brown heartwood; lighter sapwood.</a:t>
                      </a:r>
                    </a:p>
                  </a:txBody>
                  <a:tcPr marL="152400" marR="152400" marT="47625" marB="47625" anchor="ctr"/>
                </a:tc>
                <a:extLst>
                  <a:ext uri="{0D108BD9-81ED-4DB2-BD59-A6C34878D82A}">
                    <a16:rowId xmlns:a16="http://schemas.microsoft.com/office/drawing/2014/main" val="3415233524"/>
                  </a:ext>
                </a:extLst>
              </a:tr>
              <a:tr h="295148">
                <a:tc>
                  <a:txBody>
                    <a:bodyPr/>
                    <a:lstStyle/>
                    <a:p>
                      <a:pPr>
                        <a:lnSpc>
                          <a:spcPct val="120000"/>
                        </a:lnSpc>
                        <a:spcAft>
                          <a:spcPts val="600"/>
                        </a:spcAft>
                      </a:pPr>
                      <a:r>
                        <a:rPr lang="en-AU"/>
                        <a:t>Grain and Texture</a:t>
                      </a:r>
                    </a:p>
                  </a:txBody>
                  <a:tcPr marL="152400" marR="152400" marT="47625" marB="47625" anchor="ctr"/>
                </a:tc>
                <a:tc>
                  <a:txBody>
                    <a:bodyPr/>
                    <a:lstStyle/>
                    <a:p>
                      <a:pPr>
                        <a:lnSpc>
                          <a:spcPct val="120000"/>
                        </a:lnSpc>
                        <a:spcAft>
                          <a:spcPts val="600"/>
                        </a:spcAft>
                      </a:pPr>
                      <a:r>
                        <a:rPr lang="en-AU" dirty="0"/>
                        <a:t>Straight and even grain, medium to coarse texture; easy to work with.</a:t>
                      </a:r>
                    </a:p>
                  </a:txBody>
                  <a:tcPr marL="152400" marR="152400" marT="47625" marB="47625" anchor="ctr"/>
                </a:tc>
                <a:extLst>
                  <a:ext uri="{0D108BD9-81ED-4DB2-BD59-A6C34878D82A}">
                    <a16:rowId xmlns:a16="http://schemas.microsoft.com/office/drawing/2014/main" val="2534141565"/>
                  </a:ext>
                </a:extLst>
              </a:tr>
              <a:tr h="505460">
                <a:tc>
                  <a:txBody>
                    <a:bodyPr/>
                    <a:lstStyle/>
                    <a:p>
                      <a:pPr>
                        <a:lnSpc>
                          <a:spcPct val="120000"/>
                        </a:lnSpc>
                        <a:spcAft>
                          <a:spcPts val="600"/>
                        </a:spcAft>
                      </a:pPr>
                      <a:r>
                        <a:rPr lang="en-AU" dirty="0"/>
                        <a:t>Density</a:t>
                      </a:r>
                    </a:p>
                  </a:txBody>
                  <a:tcPr marL="152400" marR="152400" marT="47625" marB="47625" anchor="ctr"/>
                </a:tc>
                <a:tc>
                  <a:txBody>
                    <a:bodyPr/>
                    <a:lstStyle/>
                    <a:p>
                      <a:pPr>
                        <a:lnSpc>
                          <a:spcPct val="120000"/>
                        </a:lnSpc>
                        <a:spcAft>
                          <a:spcPts val="600"/>
                        </a:spcAft>
                      </a:pPr>
                      <a:r>
                        <a:rPr lang="en-AU" dirty="0"/>
                        <a:t>Ranges from 500 to 600 kg/m³, depending on moisture content and growth conditions.</a:t>
                      </a:r>
                    </a:p>
                  </a:txBody>
                  <a:tcPr marL="152400" marR="152400" marT="47625" marB="47625" anchor="ctr"/>
                </a:tc>
                <a:extLst>
                  <a:ext uri="{0D108BD9-81ED-4DB2-BD59-A6C34878D82A}">
                    <a16:rowId xmlns:a16="http://schemas.microsoft.com/office/drawing/2014/main" val="196785071"/>
                  </a:ext>
                </a:extLst>
              </a:tr>
              <a:tr h="505460">
                <a:tc>
                  <a:txBody>
                    <a:bodyPr/>
                    <a:lstStyle/>
                    <a:p>
                      <a:pPr>
                        <a:lnSpc>
                          <a:spcPct val="120000"/>
                        </a:lnSpc>
                        <a:spcAft>
                          <a:spcPts val="600"/>
                        </a:spcAft>
                      </a:pPr>
                      <a:r>
                        <a:rPr lang="en-AU"/>
                        <a:t>Durability</a:t>
                      </a:r>
                    </a:p>
                  </a:txBody>
                  <a:tcPr marL="152400" marR="152400" marT="47625" marB="47625" anchor="ctr"/>
                </a:tc>
                <a:tc>
                  <a:txBody>
                    <a:bodyPr/>
                    <a:lstStyle/>
                    <a:p>
                      <a:pPr>
                        <a:lnSpc>
                          <a:spcPct val="120000"/>
                        </a:lnSpc>
                        <a:spcAft>
                          <a:spcPts val="600"/>
                        </a:spcAft>
                      </a:pPr>
                      <a:r>
                        <a:rPr lang="en-AU" dirty="0"/>
                        <a:t>Moderately durable; natural resistance to decay and insects but best treated for outdoor use.</a:t>
                      </a:r>
                    </a:p>
                  </a:txBody>
                  <a:tcPr marL="152400" marR="152400" marT="47625" marB="47625" anchor="ctr"/>
                </a:tc>
                <a:extLst>
                  <a:ext uri="{0D108BD9-81ED-4DB2-BD59-A6C34878D82A}">
                    <a16:rowId xmlns:a16="http://schemas.microsoft.com/office/drawing/2014/main" val="602847892"/>
                  </a:ext>
                </a:extLst>
              </a:tr>
              <a:tr h="295148">
                <a:tc>
                  <a:txBody>
                    <a:bodyPr/>
                    <a:lstStyle/>
                    <a:p>
                      <a:pPr>
                        <a:lnSpc>
                          <a:spcPct val="120000"/>
                        </a:lnSpc>
                        <a:spcAft>
                          <a:spcPts val="600"/>
                        </a:spcAft>
                      </a:pPr>
                      <a:r>
                        <a:rPr lang="en-AU"/>
                        <a:t>Sustainability</a:t>
                      </a:r>
                    </a:p>
                  </a:txBody>
                  <a:tcPr marL="152400" marR="152400" marT="47625" marB="47625" anchor="ctr"/>
                </a:tc>
                <a:tc>
                  <a:txBody>
                    <a:bodyPr/>
                    <a:lstStyle/>
                    <a:p>
                      <a:pPr>
                        <a:lnSpc>
                          <a:spcPct val="120000"/>
                        </a:lnSpc>
                        <a:spcAft>
                          <a:spcPts val="600"/>
                        </a:spcAft>
                      </a:pPr>
                      <a:r>
                        <a:rPr lang="en-AU" dirty="0"/>
                        <a:t>Grown in plantations; sustainable choice with responsible forestry practices.</a:t>
                      </a:r>
                    </a:p>
                  </a:txBody>
                  <a:tcPr marL="152400" marR="152400" marT="47625" marB="47625" anchor="ctr"/>
                </a:tc>
                <a:extLst>
                  <a:ext uri="{0D108BD9-81ED-4DB2-BD59-A6C34878D82A}">
                    <a16:rowId xmlns:a16="http://schemas.microsoft.com/office/drawing/2014/main" val="18009780"/>
                  </a:ext>
                </a:extLst>
              </a:tr>
              <a:tr h="505460">
                <a:tc>
                  <a:txBody>
                    <a:bodyPr/>
                    <a:lstStyle/>
                    <a:p>
                      <a:pPr>
                        <a:lnSpc>
                          <a:spcPct val="120000"/>
                        </a:lnSpc>
                        <a:spcAft>
                          <a:spcPts val="600"/>
                        </a:spcAft>
                      </a:pPr>
                      <a:r>
                        <a:rPr lang="en-AU" dirty="0"/>
                        <a:t>Uses</a:t>
                      </a:r>
                    </a:p>
                  </a:txBody>
                  <a:tcPr marL="152400" marR="152400" marT="47625" marB="47625" anchor="ctr"/>
                </a:tc>
                <a:tc>
                  <a:txBody>
                    <a:bodyPr/>
                    <a:lstStyle/>
                    <a:p>
                      <a:pPr>
                        <a:lnSpc>
                          <a:spcPct val="120000"/>
                        </a:lnSpc>
                        <a:spcAft>
                          <a:spcPts val="600"/>
                        </a:spcAft>
                      </a:pPr>
                      <a:r>
                        <a:rPr lang="en-AU" dirty="0"/>
                        <a:t>Construction (framing, beams, flooring), furniture, plywood, fencing, decking, packaging.</a:t>
                      </a:r>
                    </a:p>
                  </a:txBody>
                  <a:tcPr marL="152400" marR="152400" marT="47625" marB="47625" anchor="ctr"/>
                </a:tc>
                <a:extLst>
                  <a:ext uri="{0D108BD9-81ED-4DB2-BD59-A6C34878D82A}">
                    <a16:rowId xmlns:a16="http://schemas.microsoft.com/office/drawing/2014/main" val="3985531329"/>
                  </a:ext>
                </a:extLst>
              </a:tr>
            </a:tbl>
          </a:graphicData>
        </a:graphic>
      </p:graphicFrame>
      <p:sp>
        <p:nvSpPr>
          <p:cNvPr id="2" name="Slide Number Placeholder 1">
            <a:extLst>
              <a:ext uri="{FF2B5EF4-FFF2-40B4-BE49-F238E27FC236}">
                <a16:creationId xmlns:a16="http://schemas.microsoft.com/office/drawing/2014/main" id="{67405EAC-3552-AF63-96EE-82D79C4393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2707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E02DF-5B97-E329-6B63-C6A4AE2C8B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5F346C-B9FB-922A-852A-EC88070B02CC}"/>
              </a:ext>
            </a:extLst>
          </p:cNvPr>
          <p:cNvSpPr>
            <a:spLocks noGrp="1"/>
          </p:cNvSpPr>
          <p:nvPr>
            <p:ph type="title"/>
          </p:nvPr>
        </p:nvSpPr>
        <p:spPr/>
        <p:txBody>
          <a:bodyPr/>
          <a:lstStyle/>
          <a:p>
            <a:r>
              <a:rPr lang="en-AU" dirty="0"/>
              <a:t>Radiata Pine and Tasmanian Oak</a:t>
            </a:r>
          </a:p>
        </p:txBody>
      </p:sp>
      <p:sp>
        <p:nvSpPr>
          <p:cNvPr id="2" name="Slide Number Placeholder 1">
            <a:extLst>
              <a:ext uri="{FF2B5EF4-FFF2-40B4-BE49-F238E27FC236}">
                <a16:creationId xmlns:a16="http://schemas.microsoft.com/office/drawing/2014/main" id="{7D47A55C-DF76-A4E2-8E7A-367234D9B0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
        <p:nvSpPr>
          <p:cNvPr id="4" name="TextBox 3">
            <a:extLst>
              <a:ext uri="{FF2B5EF4-FFF2-40B4-BE49-F238E27FC236}">
                <a16:creationId xmlns:a16="http://schemas.microsoft.com/office/drawing/2014/main" id="{BA1C2456-76FA-828F-4E5A-0B777EFE1837}"/>
              </a:ext>
            </a:extLst>
          </p:cNvPr>
          <p:cNvSpPr txBox="1"/>
          <p:nvPr/>
        </p:nvSpPr>
        <p:spPr>
          <a:xfrm>
            <a:off x="1402717" y="6313750"/>
            <a:ext cx="10081283" cy="382250"/>
          </a:xfrm>
          <a:prstGeom prst="rect">
            <a:avLst/>
          </a:prstGeom>
          <a:noFill/>
        </p:spPr>
        <p:txBody>
          <a:bodyPr wrap="square" lIns="0" tIns="0" rIns="0" bIns="0" rtlCol="0">
            <a:noAutofit/>
          </a:bodyPr>
          <a:lstStyle/>
          <a:p>
            <a:r>
              <a:rPr lang="en-AU" sz="1400" b="0" i="0" dirty="0">
                <a:solidFill>
                  <a:srgbClr val="101418"/>
                </a:solidFill>
                <a:effectLst/>
              </a:rPr>
              <a:t>File:</a:t>
            </a:r>
            <a:r>
              <a:rPr lang="en-AU" sz="1400" b="0" i="0" dirty="0">
                <a:solidFill>
                  <a:srgbClr val="101418"/>
                </a:solidFill>
                <a:effectLst/>
                <a:hlinkClick r:id="rId2"/>
              </a:rPr>
              <a:t>CSIRO </a:t>
            </a:r>
            <a:r>
              <a:rPr lang="en-AU" sz="1400" b="0" i="0" dirty="0" err="1">
                <a:solidFill>
                  <a:srgbClr val="101418"/>
                </a:solidFill>
                <a:effectLst/>
                <a:hlinkClick r:id="rId2"/>
              </a:rPr>
              <a:t>ScienceImage</a:t>
            </a:r>
            <a:r>
              <a:rPr lang="en-AU" sz="1400" b="0" i="0" dirty="0">
                <a:solidFill>
                  <a:srgbClr val="101418"/>
                </a:solidFill>
                <a:effectLst/>
                <a:hlinkClick r:id="rId2"/>
              </a:rPr>
              <a:t> 10752 Radiata pine trees focus of the Juvenile Wood Initiative.jpg</a:t>
            </a:r>
            <a:endParaRPr lang="en-AU" sz="1400" b="0" i="0" dirty="0">
              <a:solidFill>
                <a:srgbClr val="101418"/>
              </a:solidFill>
              <a:effectLst/>
            </a:endParaRPr>
          </a:p>
          <a:p>
            <a:pPr algn="l"/>
            <a:endParaRPr lang="en-AU" sz="1800" dirty="0"/>
          </a:p>
        </p:txBody>
      </p:sp>
      <p:sp>
        <p:nvSpPr>
          <p:cNvPr id="5" name="TextBox 4">
            <a:extLst>
              <a:ext uri="{FF2B5EF4-FFF2-40B4-BE49-F238E27FC236}">
                <a16:creationId xmlns:a16="http://schemas.microsoft.com/office/drawing/2014/main" id="{3F794E01-CA60-7BB1-9FEB-1E340EAE7A40}"/>
              </a:ext>
            </a:extLst>
          </p:cNvPr>
          <p:cNvSpPr txBox="1"/>
          <p:nvPr/>
        </p:nvSpPr>
        <p:spPr>
          <a:xfrm>
            <a:off x="6029669" y="4869599"/>
            <a:ext cx="6024805" cy="382250"/>
          </a:xfrm>
          <a:prstGeom prst="rect">
            <a:avLst/>
          </a:prstGeom>
          <a:noFill/>
        </p:spPr>
        <p:txBody>
          <a:bodyPr wrap="square" lIns="0" tIns="0" rIns="0" bIns="0" rtlCol="0">
            <a:noAutofit/>
          </a:bodyPr>
          <a:lstStyle/>
          <a:p>
            <a:pPr algn="l"/>
            <a:r>
              <a:rPr lang="en-AU" sz="1400" dirty="0">
                <a:hlinkClick r:id="rId3"/>
              </a:rPr>
              <a:t>https://www.flickr.com/photos/rexness/4782570338</a:t>
            </a:r>
            <a:endParaRPr lang="en-AU" sz="1400" dirty="0"/>
          </a:p>
        </p:txBody>
      </p:sp>
      <p:pic>
        <p:nvPicPr>
          <p:cNvPr id="7" name="Picture 6" descr="A group of trees in a forest&#10;&#10;AI-generated content may be incorrect.">
            <a:extLst>
              <a:ext uri="{FF2B5EF4-FFF2-40B4-BE49-F238E27FC236}">
                <a16:creationId xmlns:a16="http://schemas.microsoft.com/office/drawing/2014/main" id="{9C83A3D4-FC91-6444-A943-BE3FE201B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543" y="1010925"/>
            <a:ext cx="3227094" cy="4860000"/>
          </a:xfrm>
          <a:prstGeom prst="rect">
            <a:avLst/>
          </a:prstGeom>
        </p:spPr>
      </p:pic>
      <p:pic>
        <p:nvPicPr>
          <p:cNvPr id="10" name="Picture 9" descr="A tall trees in a forest&#10;&#10;AI-generated content may be incorrect.">
            <a:extLst>
              <a:ext uri="{FF2B5EF4-FFF2-40B4-BE49-F238E27FC236}">
                <a16:creationId xmlns:a16="http://schemas.microsoft.com/office/drawing/2014/main" id="{2F0D0735-B57C-C520-D6E9-57072A27E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669" y="1022405"/>
            <a:ext cx="4860000" cy="3241013"/>
          </a:xfrm>
          <a:prstGeom prst="rect">
            <a:avLst/>
          </a:prstGeom>
        </p:spPr>
      </p:pic>
      <p:sp>
        <p:nvSpPr>
          <p:cNvPr id="11" name="TextBox 10">
            <a:extLst>
              <a:ext uri="{FF2B5EF4-FFF2-40B4-BE49-F238E27FC236}">
                <a16:creationId xmlns:a16="http://schemas.microsoft.com/office/drawing/2014/main" id="{20388837-187C-8773-0964-2ACE03823334}"/>
              </a:ext>
            </a:extLst>
          </p:cNvPr>
          <p:cNvSpPr txBox="1"/>
          <p:nvPr/>
        </p:nvSpPr>
        <p:spPr>
          <a:xfrm>
            <a:off x="1419543" y="5979244"/>
            <a:ext cx="3777521" cy="382250"/>
          </a:xfrm>
          <a:prstGeom prst="rect">
            <a:avLst/>
          </a:prstGeom>
          <a:noFill/>
        </p:spPr>
        <p:txBody>
          <a:bodyPr wrap="square" lIns="0" tIns="0" rIns="0" bIns="0" rtlCol="0">
            <a:noAutofit/>
          </a:bodyPr>
          <a:lstStyle/>
          <a:p>
            <a:pPr algn="l"/>
            <a:r>
              <a:rPr lang="en-AU" sz="1800" dirty="0"/>
              <a:t>Radiata Pine Plantation</a:t>
            </a:r>
          </a:p>
        </p:txBody>
      </p:sp>
      <p:sp>
        <p:nvSpPr>
          <p:cNvPr id="12" name="TextBox 11">
            <a:extLst>
              <a:ext uri="{FF2B5EF4-FFF2-40B4-BE49-F238E27FC236}">
                <a16:creationId xmlns:a16="http://schemas.microsoft.com/office/drawing/2014/main" id="{7433B3BC-3D28-A1CA-9D42-502F5E43B4CA}"/>
              </a:ext>
            </a:extLst>
          </p:cNvPr>
          <p:cNvSpPr txBox="1"/>
          <p:nvPr/>
        </p:nvSpPr>
        <p:spPr>
          <a:xfrm>
            <a:off x="6029670" y="4452078"/>
            <a:ext cx="4568550" cy="382250"/>
          </a:xfrm>
          <a:prstGeom prst="rect">
            <a:avLst/>
          </a:prstGeom>
          <a:noFill/>
        </p:spPr>
        <p:txBody>
          <a:bodyPr wrap="square" lIns="0" tIns="0" rIns="0" bIns="0" rtlCol="0">
            <a:noAutofit/>
          </a:bodyPr>
          <a:lstStyle/>
          <a:p>
            <a:pPr algn="l"/>
            <a:r>
              <a:rPr lang="en-AU" sz="1800" dirty="0"/>
              <a:t>Tasmanian Oak Forest</a:t>
            </a:r>
          </a:p>
        </p:txBody>
      </p:sp>
    </p:spTree>
    <p:extLst>
      <p:ext uri="{BB962C8B-B14F-4D97-AF65-F5344CB8AC3E}">
        <p14:creationId xmlns:p14="http://schemas.microsoft.com/office/powerpoint/2010/main" val="382737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40C7DE-1C0B-247B-2AFA-326552928C4B}"/>
              </a:ext>
            </a:extLst>
          </p:cNvPr>
          <p:cNvSpPr>
            <a:spLocks noGrp="1"/>
          </p:cNvSpPr>
          <p:nvPr>
            <p:ph type="title"/>
          </p:nvPr>
        </p:nvSpPr>
        <p:spPr/>
        <p:txBody>
          <a:bodyPr/>
          <a:lstStyle/>
          <a:p>
            <a:r>
              <a:rPr lang="en-AU" dirty="0"/>
              <a:t>Properties of Tasmanian Oak</a:t>
            </a:r>
          </a:p>
        </p:txBody>
      </p:sp>
      <p:graphicFrame>
        <p:nvGraphicFramePr>
          <p:cNvPr id="6" name="Table 5">
            <a:extLst>
              <a:ext uri="{FF2B5EF4-FFF2-40B4-BE49-F238E27FC236}">
                <a16:creationId xmlns:a16="http://schemas.microsoft.com/office/drawing/2014/main" id="{D3C6681E-FA34-EB75-248F-EC601042EF88}"/>
              </a:ext>
            </a:extLst>
          </p:cNvPr>
          <p:cNvGraphicFramePr>
            <a:graphicFrameLocks noGrp="1"/>
          </p:cNvGraphicFramePr>
          <p:nvPr/>
        </p:nvGraphicFramePr>
        <p:xfrm>
          <a:off x="360024" y="1038269"/>
          <a:ext cx="11483974" cy="5366398"/>
        </p:xfrm>
        <a:graphic>
          <a:graphicData uri="http://schemas.openxmlformats.org/drawingml/2006/table">
            <a:tbl>
              <a:tblPr firstRow="1" firstCol="1" bandRow="1">
                <a:tableStyleId>{69012ECD-51FC-41F1-AA8D-1B2483CD663E}</a:tableStyleId>
              </a:tblPr>
              <a:tblGrid>
                <a:gridCol w="3030537">
                  <a:extLst>
                    <a:ext uri="{9D8B030D-6E8A-4147-A177-3AD203B41FA5}">
                      <a16:colId xmlns:a16="http://schemas.microsoft.com/office/drawing/2014/main" val="3722833750"/>
                    </a:ext>
                  </a:extLst>
                </a:gridCol>
                <a:gridCol w="8453437">
                  <a:extLst>
                    <a:ext uri="{9D8B030D-6E8A-4147-A177-3AD203B41FA5}">
                      <a16:colId xmlns:a16="http://schemas.microsoft.com/office/drawing/2014/main" val="2091006283"/>
                    </a:ext>
                  </a:extLst>
                </a:gridCol>
              </a:tblGrid>
              <a:tr h="566814">
                <a:tc>
                  <a:txBody>
                    <a:bodyPr/>
                    <a:lstStyle/>
                    <a:p>
                      <a:pPr>
                        <a:lnSpc>
                          <a:spcPct val="120000"/>
                        </a:lnSpc>
                        <a:spcAft>
                          <a:spcPts val="600"/>
                        </a:spcAft>
                      </a:pPr>
                      <a:r>
                        <a:rPr lang="en-AU"/>
                        <a:t>Botanical Name</a:t>
                      </a:r>
                    </a:p>
                  </a:txBody>
                  <a:tcPr marL="152400" marR="152400" marT="47625" marB="47625" anchor="ctr"/>
                </a:tc>
                <a:tc>
                  <a:txBody>
                    <a:bodyPr/>
                    <a:lstStyle/>
                    <a:p>
                      <a:pPr>
                        <a:lnSpc>
                          <a:spcPct val="120000"/>
                        </a:lnSpc>
                        <a:spcAft>
                          <a:spcPts val="600"/>
                        </a:spcAft>
                      </a:pPr>
                      <a:r>
                        <a:rPr lang="en-AU" dirty="0"/>
                        <a:t>Eucalyptus delegatensis</a:t>
                      </a:r>
                    </a:p>
                  </a:txBody>
                  <a:tcPr marL="152400" marR="152400" marT="47625" marB="47625" anchor="ctr"/>
                </a:tc>
                <a:extLst>
                  <a:ext uri="{0D108BD9-81ED-4DB2-BD59-A6C34878D82A}">
                    <a16:rowId xmlns:a16="http://schemas.microsoft.com/office/drawing/2014/main" val="520215142"/>
                  </a:ext>
                </a:extLst>
              </a:tr>
              <a:tr h="295148">
                <a:tc>
                  <a:txBody>
                    <a:bodyPr/>
                    <a:lstStyle/>
                    <a:p>
                      <a:pPr>
                        <a:lnSpc>
                          <a:spcPct val="120000"/>
                        </a:lnSpc>
                        <a:spcAft>
                          <a:spcPts val="600"/>
                        </a:spcAft>
                      </a:pPr>
                      <a:r>
                        <a:rPr lang="en-AU"/>
                        <a:t>Other Common Names</a:t>
                      </a:r>
                    </a:p>
                  </a:txBody>
                  <a:tcPr marL="152400" marR="152400" marT="47625" marB="47625" anchor="ctr"/>
                </a:tc>
                <a:tc>
                  <a:txBody>
                    <a:bodyPr/>
                    <a:lstStyle/>
                    <a:p>
                      <a:pPr>
                        <a:lnSpc>
                          <a:spcPct val="120000"/>
                        </a:lnSpc>
                        <a:spcAft>
                          <a:spcPts val="600"/>
                        </a:spcAft>
                      </a:pPr>
                      <a:r>
                        <a:rPr lang="en-AU" dirty="0"/>
                        <a:t>Tasmanian Ash, Victorian Ash, Mountain Ash</a:t>
                      </a:r>
                    </a:p>
                  </a:txBody>
                  <a:tcPr marL="152400" marR="152400" marT="47625" marB="47625" anchor="ctr"/>
                </a:tc>
                <a:extLst>
                  <a:ext uri="{0D108BD9-81ED-4DB2-BD59-A6C34878D82A}">
                    <a16:rowId xmlns:a16="http://schemas.microsoft.com/office/drawing/2014/main" val="3150467313"/>
                  </a:ext>
                </a:extLst>
              </a:tr>
              <a:tr h="505460">
                <a:tc>
                  <a:txBody>
                    <a:bodyPr/>
                    <a:lstStyle/>
                    <a:p>
                      <a:pPr>
                        <a:lnSpc>
                          <a:spcPct val="120000"/>
                        </a:lnSpc>
                        <a:spcAft>
                          <a:spcPts val="600"/>
                        </a:spcAft>
                      </a:pPr>
                      <a:r>
                        <a:rPr lang="en-AU" dirty="0"/>
                        <a:t>Tree Description</a:t>
                      </a:r>
                    </a:p>
                  </a:txBody>
                  <a:tcPr marL="152400" marR="152400" marT="47625" marB="47625" anchor="ctr"/>
                </a:tc>
                <a:tc>
                  <a:txBody>
                    <a:bodyPr/>
                    <a:lstStyle/>
                    <a:p>
                      <a:pPr>
                        <a:lnSpc>
                          <a:spcPct val="120000"/>
                        </a:lnSpc>
                        <a:spcAft>
                          <a:spcPts val="600"/>
                        </a:spcAft>
                      </a:pPr>
                      <a:r>
                        <a:rPr lang="en-AU" dirty="0"/>
                        <a:t>Tall evergreen tree, can grow up to 60 meters; straight trunk with a smooth, greyish bark.</a:t>
                      </a:r>
                    </a:p>
                  </a:txBody>
                  <a:tcPr marL="152400" marR="152400" marT="47625" marB="47625" anchor="ctr"/>
                </a:tc>
                <a:extLst>
                  <a:ext uri="{0D108BD9-81ED-4DB2-BD59-A6C34878D82A}">
                    <a16:rowId xmlns:a16="http://schemas.microsoft.com/office/drawing/2014/main" val="1259247754"/>
                  </a:ext>
                </a:extLst>
              </a:tr>
              <a:tr h="295148">
                <a:tc>
                  <a:txBody>
                    <a:bodyPr/>
                    <a:lstStyle/>
                    <a:p>
                      <a:pPr>
                        <a:lnSpc>
                          <a:spcPct val="120000"/>
                        </a:lnSpc>
                        <a:spcAft>
                          <a:spcPts val="600"/>
                        </a:spcAft>
                      </a:pPr>
                      <a:r>
                        <a:rPr lang="en-AU"/>
                        <a:t>Timber Colour</a:t>
                      </a:r>
                    </a:p>
                  </a:txBody>
                  <a:tcPr marL="152400" marR="152400" marT="47625" marB="47625" anchor="ctr"/>
                </a:tc>
                <a:tc>
                  <a:txBody>
                    <a:bodyPr/>
                    <a:lstStyle/>
                    <a:p>
                      <a:pPr>
                        <a:lnSpc>
                          <a:spcPct val="120000"/>
                        </a:lnSpc>
                        <a:spcAft>
                          <a:spcPts val="600"/>
                        </a:spcAft>
                      </a:pPr>
                      <a:r>
                        <a:rPr lang="en-AU" dirty="0"/>
                        <a:t>Light to medium brown with pinkish or yellow hues; colour may darken with age.</a:t>
                      </a:r>
                    </a:p>
                  </a:txBody>
                  <a:tcPr marL="152400" marR="152400" marT="47625" marB="47625" anchor="ctr"/>
                </a:tc>
                <a:extLst>
                  <a:ext uri="{0D108BD9-81ED-4DB2-BD59-A6C34878D82A}">
                    <a16:rowId xmlns:a16="http://schemas.microsoft.com/office/drawing/2014/main" val="3165261872"/>
                  </a:ext>
                </a:extLst>
              </a:tr>
              <a:tr h="295148">
                <a:tc>
                  <a:txBody>
                    <a:bodyPr/>
                    <a:lstStyle/>
                    <a:p>
                      <a:pPr>
                        <a:lnSpc>
                          <a:spcPct val="120000"/>
                        </a:lnSpc>
                        <a:spcAft>
                          <a:spcPts val="600"/>
                        </a:spcAft>
                      </a:pPr>
                      <a:r>
                        <a:rPr lang="en-AU" dirty="0"/>
                        <a:t>Grain and Texture</a:t>
                      </a:r>
                    </a:p>
                  </a:txBody>
                  <a:tcPr marL="152400" marR="152400" marT="47625" marB="47625" anchor="ctr"/>
                </a:tc>
                <a:tc>
                  <a:txBody>
                    <a:bodyPr/>
                    <a:lstStyle/>
                    <a:p>
                      <a:pPr>
                        <a:lnSpc>
                          <a:spcPct val="120000"/>
                        </a:lnSpc>
                        <a:spcAft>
                          <a:spcPts val="600"/>
                        </a:spcAft>
                      </a:pPr>
                      <a:r>
                        <a:rPr lang="en-AU" dirty="0"/>
                        <a:t>Fine to medium grain with a straight texture; generally has a smooth finish.</a:t>
                      </a:r>
                    </a:p>
                  </a:txBody>
                  <a:tcPr marL="152400" marR="152400" marT="47625" marB="47625" anchor="ctr"/>
                </a:tc>
                <a:extLst>
                  <a:ext uri="{0D108BD9-81ED-4DB2-BD59-A6C34878D82A}">
                    <a16:rowId xmlns:a16="http://schemas.microsoft.com/office/drawing/2014/main" val="1106409835"/>
                  </a:ext>
                </a:extLst>
              </a:tr>
              <a:tr h="505460">
                <a:tc>
                  <a:txBody>
                    <a:bodyPr/>
                    <a:lstStyle/>
                    <a:p>
                      <a:pPr>
                        <a:lnSpc>
                          <a:spcPct val="120000"/>
                        </a:lnSpc>
                        <a:spcAft>
                          <a:spcPts val="600"/>
                        </a:spcAft>
                      </a:pPr>
                      <a:r>
                        <a:rPr lang="en-AU"/>
                        <a:t>Density</a:t>
                      </a:r>
                    </a:p>
                  </a:txBody>
                  <a:tcPr marL="152400" marR="152400" marT="47625" marB="47625" anchor="ctr"/>
                </a:tc>
                <a:tc>
                  <a:txBody>
                    <a:bodyPr/>
                    <a:lstStyle/>
                    <a:p>
                      <a:pPr>
                        <a:lnSpc>
                          <a:spcPct val="120000"/>
                        </a:lnSpc>
                        <a:spcAft>
                          <a:spcPts val="600"/>
                        </a:spcAft>
                      </a:pPr>
                      <a:r>
                        <a:rPr lang="en-AU" dirty="0"/>
                        <a:t>Density ranges from 600 to 800 kg/m³, depending on the specific species and moisture content.</a:t>
                      </a:r>
                    </a:p>
                  </a:txBody>
                  <a:tcPr marL="152400" marR="152400" marT="47625" marB="47625" anchor="ctr"/>
                </a:tc>
                <a:extLst>
                  <a:ext uri="{0D108BD9-81ED-4DB2-BD59-A6C34878D82A}">
                    <a16:rowId xmlns:a16="http://schemas.microsoft.com/office/drawing/2014/main" val="29665943"/>
                  </a:ext>
                </a:extLst>
              </a:tr>
              <a:tr h="505460">
                <a:tc>
                  <a:txBody>
                    <a:bodyPr/>
                    <a:lstStyle/>
                    <a:p>
                      <a:pPr>
                        <a:lnSpc>
                          <a:spcPct val="120000"/>
                        </a:lnSpc>
                        <a:spcAft>
                          <a:spcPts val="600"/>
                        </a:spcAft>
                      </a:pPr>
                      <a:r>
                        <a:rPr lang="en-AU" dirty="0"/>
                        <a:t>Durability</a:t>
                      </a:r>
                    </a:p>
                  </a:txBody>
                  <a:tcPr marL="152400" marR="152400" marT="47625" marB="47625" anchor="ctr"/>
                </a:tc>
                <a:tc>
                  <a:txBody>
                    <a:bodyPr/>
                    <a:lstStyle/>
                    <a:p>
                      <a:pPr>
                        <a:lnSpc>
                          <a:spcPct val="120000"/>
                        </a:lnSpc>
                        <a:spcAft>
                          <a:spcPts val="600"/>
                        </a:spcAft>
                      </a:pPr>
                      <a:r>
                        <a:rPr lang="en-AU" dirty="0"/>
                        <a:t>Moderately durable; has good resistance to wear but can be susceptible to insect attack.</a:t>
                      </a:r>
                    </a:p>
                  </a:txBody>
                  <a:tcPr marL="152400" marR="152400" marT="47625" marB="47625" anchor="ctr"/>
                </a:tc>
                <a:extLst>
                  <a:ext uri="{0D108BD9-81ED-4DB2-BD59-A6C34878D82A}">
                    <a16:rowId xmlns:a16="http://schemas.microsoft.com/office/drawing/2014/main" val="1293661830"/>
                  </a:ext>
                </a:extLst>
              </a:tr>
              <a:tr h="505460">
                <a:tc>
                  <a:txBody>
                    <a:bodyPr/>
                    <a:lstStyle/>
                    <a:p>
                      <a:pPr>
                        <a:lnSpc>
                          <a:spcPct val="120000"/>
                        </a:lnSpc>
                        <a:spcAft>
                          <a:spcPts val="600"/>
                        </a:spcAft>
                      </a:pPr>
                      <a:r>
                        <a:rPr lang="en-AU"/>
                        <a:t>Sustainability</a:t>
                      </a:r>
                    </a:p>
                  </a:txBody>
                  <a:tcPr marL="152400" marR="152400" marT="47625" marB="47625" anchor="ctr"/>
                </a:tc>
                <a:tc>
                  <a:txBody>
                    <a:bodyPr/>
                    <a:lstStyle/>
                    <a:p>
                      <a:pPr>
                        <a:lnSpc>
                          <a:spcPct val="120000"/>
                        </a:lnSpc>
                        <a:spcAft>
                          <a:spcPts val="600"/>
                        </a:spcAft>
                      </a:pPr>
                      <a:r>
                        <a:rPr lang="en-AU" dirty="0"/>
                        <a:t>Often sourced from sustainably managed forests in Tasmania and Victoria; considered eco-friendly.</a:t>
                      </a:r>
                    </a:p>
                  </a:txBody>
                  <a:tcPr marL="152400" marR="152400" marT="47625" marB="47625" anchor="ctr"/>
                </a:tc>
                <a:extLst>
                  <a:ext uri="{0D108BD9-81ED-4DB2-BD59-A6C34878D82A}">
                    <a16:rowId xmlns:a16="http://schemas.microsoft.com/office/drawing/2014/main" val="1421820313"/>
                  </a:ext>
                </a:extLst>
              </a:tr>
              <a:tr h="505460">
                <a:tc>
                  <a:txBody>
                    <a:bodyPr/>
                    <a:lstStyle/>
                    <a:p>
                      <a:pPr>
                        <a:lnSpc>
                          <a:spcPct val="120000"/>
                        </a:lnSpc>
                        <a:spcAft>
                          <a:spcPts val="600"/>
                        </a:spcAft>
                      </a:pPr>
                      <a:r>
                        <a:rPr lang="en-AU"/>
                        <a:t>Uses</a:t>
                      </a:r>
                    </a:p>
                  </a:txBody>
                  <a:tcPr marL="152400" marR="152400" marT="47625" marB="47625" anchor="ctr"/>
                </a:tc>
                <a:tc>
                  <a:txBody>
                    <a:bodyPr/>
                    <a:lstStyle/>
                    <a:p>
                      <a:pPr>
                        <a:lnSpc>
                          <a:spcPct val="120000"/>
                        </a:lnSpc>
                        <a:spcAft>
                          <a:spcPts val="600"/>
                        </a:spcAft>
                      </a:pPr>
                      <a:r>
                        <a:rPr lang="en-AU" dirty="0"/>
                        <a:t>Furniture, flooring, cabinetry, joinery, and decorative items; widely used in construction.</a:t>
                      </a:r>
                    </a:p>
                  </a:txBody>
                  <a:tcPr marL="152400" marR="152400" marT="47625" marB="47625" anchor="ctr"/>
                </a:tc>
                <a:extLst>
                  <a:ext uri="{0D108BD9-81ED-4DB2-BD59-A6C34878D82A}">
                    <a16:rowId xmlns:a16="http://schemas.microsoft.com/office/drawing/2014/main" val="1935661815"/>
                  </a:ext>
                </a:extLst>
              </a:tr>
            </a:tbl>
          </a:graphicData>
        </a:graphic>
      </p:graphicFrame>
      <p:sp>
        <p:nvSpPr>
          <p:cNvPr id="2" name="Slide Number Placeholder 1">
            <a:extLst>
              <a:ext uri="{FF2B5EF4-FFF2-40B4-BE49-F238E27FC236}">
                <a16:creationId xmlns:a16="http://schemas.microsoft.com/office/drawing/2014/main" id="{6453F5EA-CCB9-1172-BAAC-ED904D9938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372353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72493-8697-2D72-4B30-F6A564B3821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931684-92EC-44E9-D4C9-8B9E97B5D429}"/>
              </a:ext>
            </a:extLst>
          </p:cNvPr>
          <p:cNvSpPr>
            <a:spLocks noGrp="1"/>
          </p:cNvSpPr>
          <p:nvPr>
            <p:ph type="title"/>
          </p:nvPr>
        </p:nvSpPr>
        <p:spPr/>
        <p:txBody>
          <a:bodyPr/>
          <a:lstStyle/>
          <a:p>
            <a:r>
              <a:rPr lang="en-AU" dirty="0">
                <a:latin typeface="+mj-lt"/>
              </a:rPr>
              <a:t>Learning intentions and success criteria 7</a:t>
            </a:r>
          </a:p>
        </p:txBody>
      </p:sp>
      <p:sp>
        <p:nvSpPr>
          <p:cNvPr id="8" name="TextBox 7">
            <a:extLst>
              <a:ext uri="{FF2B5EF4-FFF2-40B4-BE49-F238E27FC236}">
                <a16:creationId xmlns:a16="http://schemas.microsoft.com/office/drawing/2014/main" id="{CAB85D83-F349-012F-528C-5E9F048C3147}"/>
              </a:ext>
            </a:extLst>
          </p:cNvPr>
          <p:cNvSpPr txBox="1"/>
          <p:nvPr/>
        </p:nvSpPr>
        <p:spPr>
          <a:xfrm>
            <a:off x="348000" y="1909282"/>
            <a:ext cx="11483999" cy="2380139"/>
          </a:xfrm>
          <a:prstGeom prst="rect">
            <a:avLst/>
          </a:prstGeom>
          <a:noFill/>
        </p:spPr>
        <p:txBody>
          <a:bodyPr wrap="square" lIns="0" tIns="0">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applying safe processes and practices to create timber joints.</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follow safe processes and practices when learning in the workshop</a:t>
            </a:r>
          </a:p>
          <a:p>
            <a:pPr marL="342900" indent="-342900">
              <a:lnSpc>
                <a:spcPct val="150000"/>
              </a:lnSpc>
              <a:spcAft>
                <a:spcPts val="600"/>
              </a:spcAft>
              <a:buFont typeface="Arial" panose="020B0604020202020204" pitchFamily="34" charset="0"/>
              <a:buChar char="•"/>
            </a:pPr>
            <a:r>
              <a:rPr lang="en-AU" sz="1800" dirty="0"/>
              <a:t>use tools and processes to create timber joints.</a:t>
            </a:r>
          </a:p>
        </p:txBody>
      </p:sp>
      <p:sp>
        <p:nvSpPr>
          <p:cNvPr id="2" name="Slide Number Placeholder 1">
            <a:extLst>
              <a:ext uri="{FF2B5EF4-FFF2-40B4-BE49-F238E27FC236}">
                <a16:creationId xmlns:a16="http://schemas.microsoft.com/office/drawing/2014/main" id="{182BB44F-3280-D465-40F3-72855373F5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1368110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D2509-3747-25C3-C631-49D1EDD81CC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14CC8B3-FEA2-62EF-3726-41E570C9EB9F}"/>
              </a:ext>
            </a:extLst>
          </p:cNvPr>
          <p:cNvSpPr>
            <a:spLocks noGrp="1"/>
          </p:cNvSpPr>
          <p:nvPr>
            <p:ph type="title"/>
          </p:nvPr>
        </p:nvSpPr>
        <p:spPr>
          <a:xfrm>
            <a:off x="359999" y="360000"/>
            <a:ext cx="11483999" cy="545601"/>
          </a:xfrm>
        </p:spPr>
        <p:txBody>
          <a:bodyPr/>
          <a:lstStyle/>
          <a:p>
            <a:r>
              <a:rPr lang="en-AU" dirty="0">
                <a:latin typeface="+mj-lt"/>
              </a:rPr>
              <a:t>Cutting rebate joints</a:t>
            </a:r>
          </a:p>
        </p:txBody>
      </p:sp>
      <p:sp>
        <p:nvSpPr>
          <p:cNvPr id="13" name="Text Placeholder 12">
            <a:extLst>
              <a:ext uri="{FF2B5EF4-FFF2-40B4-BE49-F238E27FC236}">
                <a16:creationId xmlns:a16="http://schemas.microsoft.com/office/drawing/2014/main" id="{A507AFAD-849C-3B2B-DB6B-BAB8D8150BC5}"/>
              </a:ext>
            </a:extLst>
          </p:cNvPr>
          <p:cNvSpPr>
            <a:spLocks noGrp="1"/>
          </p:cNvSpPr>
          <p:nvPr>
            <p:ph type="body" sz="quarter" idx="18"/>
          </p:nvPr>
        </p:nvSpPr>
        <p:spPr>
          <a:xfrm>
            <a:off x="360000" y="982520"/>
            <a:ext cx="11483998" cy="356423"/>
          </a:xfrm>
        </p:spPr>
        <p:txBody>
          <a:bodyPr/>
          <a:lstStyle/>
          <a:p>
            <a:r>
              <a:rPr lang="en-AU" dirty="0">
                <a:latin typeface="+mj-lt"/>
              </a:rPr>
              <a:t>Apply a sequence of steps when marking out and cutting rebate joints</a:t>
            </a:r>
          </a:p>
        </p:txBody>
      </p:sp>
      <p:sp>
        <p:nvSpPr>
          <p:cNvPr id="3" name="Slide Number Placeholder 2">
            <a:extLst>
              <a:ext uri="{FF2B5EF4-FFF2-40B4-BE49-F238E27FC236}">
                <a16:creationId xmlns:a16="http://schemas.microsoft.com/office/drawing/2014/main" id="{593CC98D-6887-53AA-CC12-3EAF19D422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graphicFrame>
        <p:nvGraphicFramePr>
          <p:cNvPr id="15" name="Diagram 14">
            <a:extLst>
              <a:ext uri="{FF2B5EF4-FFF2-40B4-BE49-F238E27FC236}">
                <a16:creationId xmlns:a16="http://schemas.microsoft.com/office/drawing/2014/main" id="{DAC13C15-7393-2B32-144E-F5B3DC05EBCC}"/>
              </a:ext>
            </a:extLst>
          </p:cNvPr>
          <p:cNvGraphicFramePr/>
          <p:nvPr>
            <p:extLst>
              <p:ext uri="{D42A27DB-BD31-4B8C-83A1-F6EECF244321}">
                <p14:modId xmlns:p14="http://schemas.microsoft.com/office/powerpoint/2010/main" val="489637026"/>
              </p:ext>
            </p:extLst>
          </p:nvPr>
        </p:nvGraphicFramePr>
        <p:xfrm>
          <a:off x="359999" y="1537640"/>
          <a:ext cx="3600000" cy="27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2F043FF6-19BD-35F1-3816-657DCC2BBB01}"/>
              </a:ext>
            </a:extLst>
          </p:cNvPr>
          <p:cNvGraphicFramePr/>
          <p:nvPr>
            <p:extLst>
              <p:ext uri="{D42A27DB-BD31-4B8C-83A1-F6EECF244321}">
                <p14:modId xmlns:p14="http://schemas.microsoft.com/office/powerpoint/2010/main" val="72158575"/>
              </p:ext>
            </p:extLst>
          </p:nvPr>
        </p:nvGraphicFramePr>
        <p:xfrm>
          <a:off x="4296000" y="1537640"/>
          <a:ext cx="3600000" cy="27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a:extLst>
              <a:ext uri="{FF2B5EF4-FFF2-40B4-BE49-F238E27FC236}">
                <a16:creationId xmlns:a16="http://schemas.microsoft.com/office/drawing/2014/main" id="{05EEA4A5-A7AA-D257-B1C3-AF10602D4372}"/>
              </a:ext>
            </a:extLst>
          </p:cNvPr>
          <p:cNvGraphicFramePr/>
          <p:nvPr>
            <p:extLst>
              <p:ext uri="{D42A27DB-BD31-4B8C-83A1-F6EECF244321}">
                <p14:modId xmlns:p14="http://schemas.microsoft.com/office/powerpoint/2010/main" val="2708373282"/>
              </p:ext>
            </p:extLst>
          </p:nvPr>
        </p:nvGraphicFramePr>
        <p:xfrm>
          <a:off x="8232001" y="1537640"/>
          <a:ext cx="3600000" cy="2700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1" name="Arrow: Right 20">
            <a:extLst>
              <a:ext uri="{FF2B5EF4-FFF2-40B4-BE49-F238E27FC236}">
                <a16:creationId xmlns:a16="http://schemas.microsoft.com/office/drawing/2014/main" id="{6F914A45-FF93-9917-55EA-BBF132783AF2}"/>
              </a:ext>
            </a:extLst>
          </p:cNvPr>
          <p:cNvSpPr/>
          <p:nvPr/>
        </p:nvSpPr>
        <p:spPr>
          <a:xfrm>
            <a:off x="3806796" y="218977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Right 21">
            <a:extLst>
              <a:ext uri="{FF2B5EF4-FFF2-40B4-BE49-F238E27FC236}">
                <a16:creationId xmlns:a16="http://schemas.microsoft.com/office/drawing/2014/main" id="{1FF385EC-DE53-BE62-E729-B4795E546670}"/>
              </a:ext>
            </a:extLst>
          </p:cNvPr>
          <p:cNvSpPr/>
          <p:nvPr/>
        </p:nvSpPr>
        <p:spPr>
          <a:xfrm>
            <a:off x="7253593" y="218977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2860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E6EF7-4A6E-3DBF-4817-85DD91DA694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107F39A-3692-C2A0-32E3-69314EF7A4D9}"/>
              </a:ext>
            </a:extLst>
          </p:cNvPr>
          <p:cNvSpPr>
            <a:spLocks noGrp="1"/>
          </p:cNvSpPr>
          <p:nvPr>
            <p:ph type="title"/>
          </p:nvPr>
        </p:nvSpPr>
        <p:spPr>
          <a:xfrm>
            <a:off x="359999" y="360000"/>
            <a:ext cx="11483999" cy="545601"/>
          </a:xfrm>
        </p:spPr>
        <p:txBody>
          <a:bodyPr/>
          <a:lstStyle/>
          <a:p>
            <a:r>
              <a:rPr lang="en-AU" dirty="0">
                <a:latin typeface="+mj-lt"/>
              </a:rPr>
              <a:t>Cutting rebate joints</a:t>
            </a:r>
          </a:p>
        </p:txBody>
      </p:sp>
      <p:sp>
        <p:nvSpPr>
          <p:cNvPr id="13" name="Text Placeholder 12">
            <a:extLst>
              <a:ext uri="{FF2B5EF4-FFF2-40B4-BE49-F238E27FC236}">
                <a16:creationId xmlns:a16="http://schemas.microsoft.com/office/drawing/2014/main" id="{E3A2CAD2-F959-A1FA-3F54-895B413A8D7C}"/>
              </a:ext>
            </a:extLst>
          </p:cNvPr>
          <p:cNvSpPr>
            <a:spLocks noGrp="1"/>
          </p:cNvSpPr>
          <p:nvPr>
            <p:ph type="body" sz="quarter" idx="18"/>
          </p:nvPr>
        </p:nvSpPr>
        <p:spPr>
          <a:xfrm>
            <a:off x="360000" y="982520"/>
            <a:ext cx="11483998" cy="356423"/>
          </a:xfrm>
        </p:spPr>
        <p:txBody>
          <a:bodyPr/>
          <a:lstStyle/>
          <a:p>
            <a:r>
              <a:rPr lang="en-AU" dirty="0">
                <a:latin typeface="+mj-lt"/>
              </a:rPr>
              <a:t>Apply a sequence of steps when cutting rebate joints</a:t>
            </a:r>
          </a:p>
        </p:txBody>
      </p:sp>
      <p:sp>
        <p:nvSpPr>
          <p:cNvPr id="3" name="Slide Number Placeholder 2">
            <a:extLst>
              <a:ext uri="{FF2B5EF4-FFF2-40B4-BE49-F238E27FC236}">
                <a16:creationId xmlns:a16="http://schemas.microsoft.com/office/drawing/2014/main" id="{52D3EA94-A41B-7D1E-A8B5-0961E22979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graphicFrame>
        <p:nvGraphicFramePr>
          <p:cNvPr id="20" name="Diagram 19">
            <a:extLst>
              <a:ext uri="{FF2B5EF4-FFF2-40B4-BE49-F238E27FC236}">
                <a16:creationId xmlns:a16="http://schemas.microsoft.com/office/drawing/2014/main" id="{FCCD9495-CE70-220F-29D3-F3325A5A4DF0}"/>
              </a:ext>
            </a:extLst>
          </p:cNvPr>
          <p:cNvGraphicFramePr/>
          <p:nvPr>
            <p:extLst>
              <p:ext uri="{D42A27DB-BD31-4B8C-83A1-F6EECF244321}">
                <p14:modId xmlns:p14="http://schemas.microsoft.com/office/powerpoint/2010/main" val="3586025804"/>
              </p:ext>
            </p:extLst>
          </p:nvPr>
        </p:nvGraphicFramePr>
        <p:xfrm>
          <a:off x="4168698" y="1396330"/>
          <a:ext cx="3600000" cy="2645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a:extLst>
              <a:ext uri="{FF2B5EF4-FFF2-40B4-BE49-F238E27FC236}">
                <a16:creationId xmlns:a16="http://schemas.microsoft.com/office/drawing/2014/main" id="{48D02E19-648A-223E-ED2E-D91344EC910C}"/>
              </a:ext>
            </a:extLst>
          </p:cNvPr>
          <p:cNvGraphicFramePr/>
          <p:nvPr>
            <p:extLst>
              <p:ext uri="{D42A27DB-BD31-4B8C-83A1-F6EECF244321}">
                <p14:modId xmlns:p14="http://schemas.microsoft.com/office/powerpoint/2010/main" val="2102621309"/>
              </p:ext>
            </p:extLst>
          </p:nvPr>
        </p:nvGraphicFramePr>
        <p:xfrm>
          <a:off x="359999" y="1417594"/>
          <a:ext cx="3504298" cy="26456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3" name="Diagram 32">
            <a:extLst>
              <a:ext uri="{FF2B5EF4-FFF2-40B4-BE49-F238E27FC236}">
                <a16:creationId xmlns:a16="http://schemas.microsoft.com/office/drawing/2014/main" id="{C07ACBC4-04D3-8FB0-B36C-A63419C74C03}"/>
              </a:ext>
            </a:extLst>
          </p:cNvPr>
          <p:cNvGraphicFramePr/>
          <p:nvPr>
            <p:extLst>
              <p:ext uri="{D42A27DB-BD31-4B8C-83A1-F6EECF244321}">
                <p14:modId xmlns:p14="http://schemas.microsoft.com/office/powerpoint/2010/main" val="736143960"/>
              </p:ext>
            </p:extLst>
          </p:nvPr>
        </p:nvGraphicFramePr>
        <p:xfrm>
          <a:off x="2112148" y="4099402"/>
          <a:ext cx="3600000" cy="2700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38" name="Diagram 37">
            <a:extLst>
              <a:ext uri="{FF2B5EF4-FFF2-40B4-BE49-F238E27FC236}">
                <a16:creationId xmlns:a16="http://schemas.microsoft.com/office/drawing/2014/main" id="{43E97074-FFA8-2118-2310-698128212D4C}"/>
              </a:ext>
            </a:extLst>
          </p:cNvPr>
          <p:cNvGraphicFramePr/>
          <p:nvPr>
            <p:extLst>
              <p:ext uri="{D42A27DB-BD31-4B8C-83A1-F6EECF244321}">
                <p14:modId xmlns:p14="http://schemas.microsoft.com/office/powerpoint/2010/main" val="1479185978"/>
              </p:ext>
            </p:extLst>
          </p:nvPr>
        </p:nvGraphicFramePr>
        <p:xfrm>
          <a:off x="6273099" y="3940835"/>
          <a:ext cx="3600000" cy="285856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43" name="Diagram 42">
            <a:extLst>
              <a:ext uri="{FF2B5EF4-FFF2-40B4-BE49-F238E27FC236}">
                <a16:creationId xmlns:a16="http://schemas.microsoft.com/office/drawing/2014/main" id="{18A3B5CD-A5E6-A13B-7F22-F86FD84AABA6}"/>
              </a:ext>
            </a:extLst>
          </p:cNvPr>
          <p:cNvGraphicFramePr/>
          <p:nvPr>
            <p:extLst>
              <p:ext uri="{D42A27DB-BD31-4B8C-83A1-F6EECF244321}">
                <p14:modId xmlns:p14="http://schemas.microsoft.com/office/powerpoint/2010/main" val="451669285"/>
              </p:ext>
            </p:extLst>
          </p:nvPr>
        </p:nvGraphicFramePr>
        <p:xfrm>
          <a:off x="8073100" y="1377402"/>
          <a:ext cx="3770898" cy="264568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44" name="Arrow: Right 43">
            <a:extLst>
              <a:ext uri="{FF2B5EF4-FFF2-40B4-BE49-F238E27FC236}">
                <a16:creationId xmlns:a16="http://schemas.microsoft.com/office/drawing/2014/main" id="{4997D962-0EEB-46C9-AA9E-F5E630663CEC}"/>
              </a:ext>
            </a:extLst>
          </p:cNvPr>
          <p:cNvSpPr/>
          <p:nvPr/>
        </p:nvSpPr>
        <p:spPr>
          <a:xfrm>
            <a:off x="7431695" y="196423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Arrow: Right 45">
            <a:extLst>
              <a:ext uri="{FF2B5EF4-FFF2-40B4-BE49-F238E27FC236}">
                <a16:creationId xmlns:a16="http://schemas.microsoft.com/office/drawing/2014/main" id="{5B8D88C9-4D6E-0773-338A-ABF99EB488C9}"/>
              </a:ext>
            </a:extLst>
          </p:cNvPr>
          <p:cNvSpPr/>
          <p:nvPr/>
        </p:nvSpPr>
        <p:spPr>
          <a:xfrm>
            <a:off x="3550853" y="199068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Arrow: Right 46">
            <a:extLst>
              <a:ext uri="{FF2B5EF4-FFF2-40B4-BE49-F238E27FC236}">
                <a16:creationId xmlns:a16="http://schemas.microsoft.com/office/drawing/2014/main" id="{CBC72505-CDFE-7F85-6D09-8E78C221C0B5}"/>
              </a:ext>
            </a:extLst>
          </p:cNvPr>
          <p:cNvSpPr/>
          <p:nvPr/>
        </p:nvSpPr>
        <p:spPr>
          <a:xfrm>
            <a:off x="5503420" y="476133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Arrow: Right 47">
            <a:extLst>
              <a:ext uri="{FF2B5EF4-FFF2-40B4-BE49-F238E27FC236}">
                <a16:creationId xmlns:a16="http://schemas.microsoft.com/office/drawing/2014/main" id="{0966D9F2-A1F0-16EE-1905-22B7E459674B}"/>
              </a:ext>
            </a:extLst>
          </p:cNvPr>
          <p:cNvSpPr/>
          <p:nvPr/>
        </p:nvSpPr>
        <p:spPr>
          <a:xfrm>
            <a:off x="1496627" y="471192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8295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8974-BA88-4257-6CD7-335E2374744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ECE5A6D-2FE5-011A-73AD-E0698C162CC6}"/>
              </a:ext>
            </a:extLst>
          </p:cNvPr>
          <p:cNvSpPr>
            <a:spLocks noGrp="1"/>
          </p:cNvSpPr>
          <p:nvPr>
            <p:ph type="title"/>
          </p:nvPr>
        </p:nvSpPr>
        <p:spPr>
          <a:xfrm>
            <a:off x="359999" y="360000"/>
            <a:ext cx="11483999" cy="545601"/>
          </a:xfrm>
        </p:spPr>
        <p:txBody>
          <a:bodyPr/>
          <a:lstStyle/>
          <a:p>
            <a:r>
              <a:rPr lang="en-AU" dirty="0">
                <a:latin typeface="+mj-lt"/>
              </a:rPr>
              <a:t>Making holes and slots</a:t>
            </a:r>
          </a:p>
        </p:txBody>
      </p:sp>
      <p:sp>
        <p:nvSpPr>
          <p:cNvPr id="13" name="Text Placeholder 12">
            <a:extLst>
              <a:ext uri="{FF2B5EF4-FFF2-40B4-BE49-F238E27FC236}">
                <a16:creationId xmlns:a16="http://schemas.microsoft.com/office/drawing/2014/main" id="{203F76B8-F5F6-A91A-06D8-87C4FF55CF83}"/>
              </a:ext>
            </a:extLst>
          </p:cNvPr>
          <p:cNvSpPr>
            <a:spLocks noGrp="1"/>
          </p:cNvSpPr>
          <p:nvPr>
            <p:ph type="body" sz="quarter" idx="18"/>
          </p:nvPr>
        </p:nvSpPr>
        <p:spPr>
          <a:xfrm>
            <a:off x="360000" y="982520"/>
            <a:ext cx="11483998" cy="356423"/>
          </a:xfrm>
        </p:spPr>
        <p:txBody>
          <a:bodyPr/>
          <a:lstStyle/>
          <a:p>
            <a:r>
              <a:rPr lang="en-AU" dirty="0">
                <a:latin typeface="+mj-lt"/>
              </a:rPr>
              <a:t>Apply a sequence of steps to holes and create square angled slots</a:t>
            </a:r>
          </a:p>
        </p:txBody>
      </p:sp>
      <p:sp>
        <p:nvSpPr>
          <p:cNvPr id="3" name="Slide Number Placeholder 2">
            <a:extLst>
              <a:ext uri="{FF2B5EF4-FFF2-40B4-BE49-F238E27FC236}">
                <a16:creationId xmlns:a16="http://schemas.microsoft.com/office/drawing/2014/main" id="{BE8F2EFC-9899-A7F4-6AD7-8EF47DB3CA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graphicFrame>
        <p:nvGraphicFramePr>
          <p:cNvPr id="15" name="Diagram 14">
            <a:extLst>
              <a:ext uri="{FF2B5EF4-FFF2-40B4-BE49-F238E27FC236}">
                <a16:creationId xmlns:a16="http://schemas.microsoft.com/office/drawing/2014/main" id="{EE1D29B1-EAAD-221E-0250-B8B321A4B630}"/>
              </a:ext>
            </a:extLst>
          </p:cNvPr>
          <p:cNvGraphicFramePr/>
          <p:nvPr>
            <p:extLst>
              <p:ext uri="{D42A27DB-BD31-4B8C-83A1-F6EECF244321}">
                <p14:modId xmlns:p14="http://schemas.microsoft.com/office/powerpoint/2010/main" val="406151953"/>
              </p:ext>
            </p:extLst>
          </p:nvPr>
        </p:nvGraphicFramePr>
        <p:xfrm>
          <a:off x="6021386" y="4160255"/>
          <a:ext cx="3600000" cy="25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18DA3809-8F1D-5D2C-07E6-82CFEEAE9D14}"/>
              </a:ext>
            </a:extLst>
          </p:cNvPr>
          <p:cNvGraphicFramePr/>
          <p:nvPr>
            <p:extLst>
              <p:ext uri="{D42A27DB-BD31-4B8C-83A1-F6EECF244321}">
                <p14:modId xmlns:p14="http://schemas.microsoft.com/office/powerpoint/2010/main" val="897977822"/>
              </p:ext>
            </p:extLst>
          </p:nvPr>
        </p:nvGraphicFramePr>
        <p:xfrm>
          <a:off x="2252278" y="4160255"/>
          <a:ext cx="3600000" cy="259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981B887D-5503-584B-ABA8-E7190DF94AA5}"/>
              </a:ext>
            </a:extLst>
          </p:cNvPr>
          <p:cNvGraphicFramePr/>
          <p:nvPr>
            <p:extLst>
              <p:ext uri="{D42A27DB-BD31-4B8C-83A1-F6EECF244321}">
                <p14:modId xmlns:p14="http://schemas.microsoft.com/office/powerpoint/2010/main" val="1877492905"/>
              </p:ext>
            </p:extLst>
          </p:nvPr>
        </p:nvGraphicFramePr>
        <p:xfrm>
          <a:off x="359999" y="1502460"/>
          <a:ext cx="3599411" cy="2592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a:extLst>
              <a:ext uri="{FF2B5EF4-FFF2-40B4-BE49-F238E27FC236}">
                <a16:creationId xmlns:a16="http://schemas.microsoft.com/office/drawing/2014/main" id="{5D5BBD31-E0B2-E0C3-0B9F-102377E8914C}"/>
              </a:ext>
            </a:extLst>
          </p:cNvPr>
          <p:cNvGraphicFramePr/>
          <p:nvPr>
            <p:extLst>
              <p:ext uri="{D42A27DB-BD31-4B8C-83A1-F6EECF244321}">
                <p14:modId xmlns:p14="http://schemas.microsoft.com/office/powerpoint/2010/main" val="4175860196"/>
              </p:ext>
            </p:extLst>
          </p:nvPr>
        </p:nvGraphicFramePr>
        <p:xfrm>
          <a:off x="4145146" y="1502460"/>
          <a:ext cx="3600000" cy="2592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9" name="Arrow: Right 18">
            <a:extLst>
              <a:ext uri="{FF2B5EF4-FFF2-40B4-BE49-F238E27FC236}">
                <a16:creationId xmlns:a16="http://schemas.microsoft.com/office/drawing/2014/main" id="{C01A1276-12E2-CA35-2317-CEA2071624C5}"/>
              </a:ext>
            </a:extLst>
          </p:cNvPr>
          <p:cNvSpPr/>
          <p:nvPr/>
        </p:nvSpPr>
        <p:spPr>
          <a:xfrm>
            <a:off x="3563074" y="208460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D23BD8DF-8FDB-3F47-9BD7-C0B7F48E14FE}"/>
              </a:ext>
            </a:extLst>
          </p:cNvPr>
          <p:cNvSpPr/>
          <p:nvPr/>
        </p:nvSpPr>
        <p:spPr>
          <a:xfrm>
            <a:off x="7332182" y="208460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Right 21">
            <a:extLst>
              <a:ext uri="{FF2B5EF4-FFF2-40B4-BE49-F238E27FC236}">
                <a16:creationId xmlns:a16="http://schemas.microsoft.com/office/drawing/2014/main" id="{7D6F9639-D795-7306-BDD1-F94C8076D7A7}"/>
              </a:ext>
            </a:extLst>
          </p:cNvPr>
          <p:cNvSpPr/>
          <p:nvPr/>
        </p:nvSpPr>
        <p:spPr>
          <a:xfrm>
            <a:off x="5447628" y="487090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9" name="Diagram 28">
            <a:extLst>
              <a:ext uri="{FF2B5EF4-FFF2-40B4-BE49-F238E27FC236}">
                <a16:creationId xmlns:a16="http://schemas.microsoft.com/office/drawing/2014/main" id="{8DDA0F98-ACB2-363D-3D2C-E4434438098B}"/>
              </a:ext>
            </a:extLst>
          </p:cNvPr>
          <p:cNvGraphicFramePr/>
          <p:nvPr>
            <p:extLst>
              <p:ext uri="{D42A27DB-BD31-4B8C-83A1-F6EECF244321}">
                <p14:modId xmlns:p14="http://schemas.microsoft.com/office/powerpoint/2010/main" val="3577608956"/>
              </p:ext>
            </p:extLst>
          </p:nvPr>
        </p:nvGraphicFramePr>
        <p:xfrm>
          <a:off x="8008371" y="1401745"/>
          <a:ext cx="3600000" cy="270163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30" name="Arrow: Right 29">
            <a:extLst>
              <a:ext uri="{FF2B5EF4-FFF2-40B4-BE49-F238E27FC236}">
                <a16:creationId xmlns:a16="http://schemas.microsoft.com/office/drawing/2014/main" id="{8E600540-29C3-5DB8-ECA3-4A13D3D3987C}"/>
              </a:ext>
            </a:extLst>
          </p:cNvPr>
          <p:cNvSpPr/>
          <p:nvPr/>
        </p:nvSpPr>
        <p:spPr>
          <a:xfrm>
            <a:off x="1666486" y="487090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1251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DBEBB-CF06-CA0B-9D49-7CCD3071F0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743827-AEF9-9E32-C467-35218AC1BC46}"/>
              </a:ext>
            </a:extLst>
          </p:cNvPr>
          <p:cNvSpPr>
            <a:spLocks noGrp="1"/>
          </p:cNvSpPr>
          <p:nvPr>
            <p:ph type="title"/>
          </p:nvPr>
        </p:nvSpPr>
        <p:spPr/>
        <p:txBody>
          <a:bodyPr/>
          <a:lstStyle/>
          <a:p>
            <a:r>
              <a:rPr lang="en-AU" dirty="0">
                <a:latin typeface="+mj-lt"/>
              </a:rPr>
              <a:t>Learning intentions and success criteria 8</a:t>
            </a:r>
          </a:p>
        </p:txBody>
      </p:sp>
      <p:sp>
        <p:nvSpPr>
          <p:cNvPr id="3" name="TextBox 2">
            <a:extLst>
              <a:ext uri="{FF2B5EF4-FFF2-40B4-BE49-F238E27FC236}">
                <a16:creationId xmlns:a16="http://schemas.microsoft.com/office/drawing/2014/main" id="{32869D53-0343-20CD-74F6-949C58399A76}"/>
              </a:ext>
            </a:extLst>
          </p:cNvPr>
          <p:cNvSpPr txBox="1"/>
          <p:nvPr/>
        </p:nvSpPr>
        <p:spPr>
          <a:xfrm>
            <a:off x="541000" y="1908502"/>
            <a:ext cx="11303000" cy="18415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 </a:t>
            </a:r>
            <a:r>
              <a:rPr lang="en-AU" sz="1800" dirty="0">
                <a:effectLst/>
                <a:latin typeface="Arial" panose="020B0604020202020204" pitchFamily="34" charset="0"/>
                <a:ea typeface="Calibri" panose="020F0502020204030204" pitchFamily="34" charset="0"/>
              </a:rPr>
              <a:t>learning about the importance of production planning.</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develop a correct sequence of production steps.</a:t>
            </a:r>
          </a:p>
        </p:txBody>
      </p:sp>
      <p:sp>
        <p:nvSpPr>
          <p:cNvPr id="2" name="Slide Number Placeholder 1">
            <a:extLst>
              <a:ext uri="{FF2B5EF4-FFF2-40B4-BE49-F238E27FC236}">
                <a16:creationId xmlns:a16="http://schemas.microsoft.com/office/drawing/2014/main" id="{D820285D-4C2D-E5A5-4E94-DF17A12AD4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1621835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AFC75B-3798-13C1-F96D-7877C4F9E2F7}"/>
              </a:ext>
            </a:extLst>
          </p:cNvPr>
          <p:cNvSpPr>
            <a:spLocks noGrp="1"/>
          </p:cNvSpPr>
          <p:nvPr>
            <p:ph type="title"/>
          </p:nvPr>
        </p:nvSpPr>
        <p:spPr>
          <a:xfrm>
            <a:off x="360000" y="360000"/>
            <a:ext cx="11484000" cy="545601"/>
          </a:xfrm>
        </p:spPr>
        <p:txBody>
          <a:bodyPr anchor="t">
            <a:normAutofit/>
          </a:bodyPr>
          <a:lstStyle/>
          <a:p>
            <a:r>
              <a:rPr lang="en-AU" dirty="0"/>
              <a:t>Difference between wood and timber</a:t>
            </a:r>
          </a:p>
        </p:txBody>
      </p:sp>
      <p:sp>
        <p:nvSpPr>
          <p:cNvPr id="5" name="Text Placeholder 4">
            <a:extLst>
              <a:ext uri="{FF2B5EF4-FFF2-40B4-BE49-F238E27FC236}">
                <a16:creationId xmlns:a16="http://schemas.microsoft.com/office/drawing/2014/main" id="{55950450-F7FE-BC5D-0572-5BF21CD3B96E}"/>
              </a:ext>
            </a:extLst>
          </p:cNvPr>
          <p:cNvSpPr>
            <a:spLocks noGrp="1"/>
          </p:cNvSpPr>
          <p:nvPr>
            <p:ph sz="quarter" idx="19"/>
          </p:nvPr>
        </p:nvSpPr>
        <p:spPr>
          <a:xfrm>
            <a:off x="360364" y="1562471"/>
            <a:ext cx="4101468" cy="4814518"/>
          </a:xfrm>
        </p:spPr>
        <p:txBody>
          <a:bodyPr>
            <a:normAutofit/>
          </a:bodyPr>
          <a:lstStyle/>
          <a:p>
            <a:r>
              <a:rPr lang="en-AU" sz="1800" b="1" dirty="0">
                <a:effectLst/>
              </a:rPr>
              <a:t>Wood</a:t>
            </a:r>
            <a:r>
              <a:rPr lang="en-AU" sz="1800" dirty="0">
                <a:effectLst/>
              </a:rPr>
              <a:t> is still in the form of a tree or branches and logs. It becomes </a:t>
            </a:r>
            <a:r>
              <a:rPr lang="en-AU" sz="1800" b="1" dirty="0">
                <a:effectLst/>
              </a:rPr>
              <a:t>timber</a:t>
            </a:r>
            <a:r>
              <a:rPr lang="en-AU" sz="1800" dirty="0">
                <a:effectLst/>
              </a:rPr>
              <a:t> after it has been converted to useable lengths and shapes, and after it has been seasoned. </a:t>
            </a:r>
            <a:r>
              <a:rPr lang="en-AU" sz="1800" b="1" dirty="0">
                <a:effectLst/>
              </a:rPr>
              <a:t>Seasoning</a:t>
            </a:r>
            <a:r>
              <a:rPr lang="en-AU" sz="1800" dirty="0">
                <a:effectLst/>
              </a:rPr>
              <a:t> is the process of removing much of the moisture from timber. </a:t>
            </a:r>
          </a:p>
          <a:p>
            <a:r>
              <a:rPr lang="en-AU" sz="1800" dirty="0">
                <a:effectLst/>
              </a:rPr>
              <a:t>Watch </a:t>
            </a:r>
            <a:r>
              <a:rPr lang="en-AU" sz="1800" u="sng" dirty="0">
                <a:effectLst/>
                <a:hlinkClick r:id="rId3"/>
              </a:rPr>
              <a:t>From Trees to Lumber: Watch how boards are made from pine trees (8:12)</a:t>
            </a:r>
            <a:endParaRPr lang="en-AU" sz="1800" dirty="0">
              <a:effectLst/>
            </a:endParaRPr>
          </a:p>
        </p:txBody>
      </p:sp>
      <p:pic>
        <p:nvPicPr>
          <p:cNvPr id="4" name="Online Media 3" descr="From Trees to Lumber: Watch how boards are made from pine trees">
            <a:hlinkClick r:id="" action="ppaction://media"/>
            <a:extLst>
              <a:ext uri="{FF2B5EF4-FFF2-40B4-BE49-F238E27FC236}">
                <a16:creationId xmlns:a16="http://schemas.microsoft.com/office/drawing/2014/main" id="{D758A9BB-6756-0154-9BEE-2539766D4D37}"/>
              </a:ext>
            </a:extLst>
          </p:cNvPr>
          <p:cNvPicPr>
            <a:picLocks noRot="1" noChangeAspect="1"/>
          </p:cNvPicPr>
          <p:nvPr>
            <a:videoFile r:link="rId1"/>
          </p:nvPr>
        </p:nvPicPr>
        <p:blipFill>
          <a:blip r:embed="rId4"/>
          <a:stretch>
            <a:fillRect/>
          </a:stretch>
        </p:blipFill>
        <p:spPr>
          <a:xfrm>
            <a:off x="4758435" y="1697899"/>
            <a:ext cx="7056292" cy="3986805"/>
          </a:xfrm>
          <a:prstGeom prst="rect">
            <a:avLst/>
          </a:prstGeom>
        </p:spPr>
      </p:pic>
      <p:sp>
        <p:nvSpPr>
          <p:cNvPr id="2" name="Slide Number Placeholder 1">
            <a:extLst>
              <a:ext uri="{FF2B5EF4-FFF2-40B4-BE49-F238E27FC236}">
                <a16:creationId xmlns:a16="http://schemas.microsoft.com/office/drawing/2014/main" id="{BE21BEE0-874A-89AB-E86E-BBB350919E9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a:t>
            </a:fld>
            <a:endParaRPr lang="en-AU"/>
          </a:p>
        </p:txBody>
      </p:sp>
    </p:spTree>
    <p:extLst>
      <p:ext uri="{BB962C8B-B14F-4D97-AF65-F5344CB8AC3E}">
        <p14:creationId xmlns:p14="http://schemas.microsoft.com/office/powerpoint/2010/main" val="102500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7536C-1B73-3F96-C3C3-9896F35B43E1}"/>
              </a:ext>
            </a:extLst>
          </p:cNvPr>
          <p:cNvSpPr>
            <a:spLocks noGrp="1"/>
          </p:cNvSpPr>
          <p:nvPr>
            <p:ph type="title"/>
          </p:nvPr>
        </p:nvSpPr>
        <p:spPr/>
        <p:txBody>
          <a:bodyPr/>
          <a:lstStyle/>
          <a:p>
            <a:r>
              <a:rPr lang="en-AU" dirty="0"/>
              <a:t>Production planning – BBQ caddy key phases</a:t>
            </a:r>
          </a:p>
        </p:txBody>
      </p:sp>
      <p:sp>
        <p:nvSpPr>
          <p:cNvPr id="7" name="Text Placeholder 6">
            <a:extLst>
              <a:ext uri="{FF2B5EF4-FFF2-40B4-BE49-F238E27FC236}">
                <a16:creationId xmlns:a16="http://schemas.microsoft.com/office/drawing/2014/main" id="{D418E22C-54EA-881C-0DBB-8E293152C65E}"/>
              </a:ext>
            </a:extLst>
          </p:cNvPr>
          <p:cNvSpPr>
            <a:spLocks noGrp="1"/>
          </p:cNvSpPr>
          <p:nvPr>
            <p:ph type="body" sz="quarter" idx="18"/>
          </p:nvPr>
        </p:nvSpPr>
        <p:spPr/>
        <p:txBody>
          <a:bodyPr/>
          <a:lstStyle/>
          <a:p>
            <a:r>
              <a:rPr lang="en-AU" dirty="0"/>
              <a:t>What tasks do we need to do and how long will they take?</a:t>
            </a:r>
          </a:p>
        </p:txBody>
      </p:sp>
      <p:sp>
        <p:nvSpPr>
          <p:cNvPr id="4" name="Text Placeholder 3">
            <a:extLst>
              <a:ext uri="{FF2B5EF4-FFF2-40B4-BE49-F238E27FC236}">
                <a16:creationId xmlns:a16="http://schemas.microsoft.com/office/drawing/2014/main" id="{D5D160A1-EE78-7F73-CFCA-DA27A0A16012}"/>
              </a:ext>
            </a:extLst>
          </p:cNvPr>
          <p:cNvSpPr>
            <a:spLocks noGrp="1"/>
          </p:cNvSpPr>
          <p:nvPr>
            <p:ph sz="quarter" idx="19"/>
          </p:nvPr>
        </p:nvSpPr>
        <p:spPr>
          <a:xfrm>
            <a:off x="360363" y="1742471"/>
            <a:ext cx="11483635" cy="3087999"/>
          </a:xfrm>
        </p:spPr>
        <p:txBody>
          <a:bodyPr numCol="2" spcCol="360000"/>
          <a:lstStyle/>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Mark out and cut sides and ends </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Sand sides and ends to length</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Mark out and cut rebate joints</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Mark out, drill holes and cut slots for lid</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Glue and nail sides and ends</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rPr>
              <a:t>Sand box edges flush</a:t>
            </a:r>
          </a:p>
          <a:p>
            <a:pPr marL="342900" lvl="0" indent="-342900">
              <a:lnSpc>
                <a:spcPct val="150000"/>
              </a:lnSpc>
              <a:spcAft>
                <a:spcPts val="800"/>
              </a:spcAft>
              <a:buFont typeface="+mj-lt"/>
              <a:buAutoNum type="arabicPeriod"/>
            </a:pPr>
            <a:endParaRPr lang="en-AU" sz="1800" dirty="0">
              <a:effectLst/>
              <a:latin typeface="+mn-lt"/>
              <a:ea typeface="Calibri" panose="020F0502020204030204" pitchFamily="34" charset="0"/>
            </a:endParaRPr>
          </a:p>
          <a:p>
            <a:pPr marL="342900" indent="-342900">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Glue and nail base to box </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Plane and sand base flush with box</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Mark out, cut and sand parts for lid</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Glue and nail lid together</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Sand all parts ready for finishing</a:t>
            </a:r>
          </a:p>
          <a:p>
            <a:pPr marL="342900" lvl="0" indent="-342900">
              <a:lnSpc>
                <a:spcPct val="150000"/>
              </a:lnSpc>
              <a:spcAft>
                <a:spcPts val="800"/>
              </a:spcAft>
              <a:buFont typeface="+mj-lt"/>
              <a:buAutoNum type="arabicPeriod"/>
            </a:pPr>
            <a:r>
              <a:rPr lang="en-AU" sz="1800" dirty="0">
                <a:effectLst/>
                <a:latin typeface="+mn-lt"/>
                <a:ea typeface="Calibri" panose="020F0502020204030204" pitchFamily="34" charset="0"/>
                <a:cs typeface="Times New Roman" panose="02020603050405020304" pitchFamily="18" charset="0"/>
              </a:rPr>
              <a:t>Apply a suitable finish</a:t>
            </a:r>
            <a:endParaRPr lang="en-AU" sz="1800" dirty="0">
              <a:latin typeface="+mn-lt"/>
            </a:endParaRPr>
          </a:p>
          <a:p>
            <a:pPr marL="342900" lvl="0" indent="-342900">
              <a:lnSpc>
                <a:spcPct val="150000"/>
              </a:lnSpc>
              <a:spcAft>
                <a:spcPts val="600"/>
              </a:spcAft>
              <a:buFont typeface="+mj-lt"/>
              <a:buAutoNum type="arabicPeriod"/>
            </a:pPr>
            <a:endParaRPr lang="en-AU" sz="1800" dirty="0">
              <a:effectLst/>
              <a:latin typeface="Arial" panose="020B0604020202020204" pitchFamily="34" charset="0"/>
              <a:ea typeface="Calibri" panose="020F0502020204030204" pitchFamily="34" charset="0"/>
            </a:endParaRPr>
          </a:p>
        </p:txBody>
      </p:sp>
      <p:sp>
        <p:nvSpPr>
          <p:cNvPr id="9" name="Freeform 8">
            <a:extLst>
              <a:ext uri="{FF2B5EF4-FFF2-40B4-BE49-F238E27FC236}">
                <a16:creationId xmlns:a16="http://schemas.microsoft.com/office/drawing/2014/main" id="{A2D0ECE8-5A41-3AF4-32BA-5B18EB86EFA5}"/>
              </a:ext>
              <a:ext uri="{C183D7F6-B498-43B3-948B-1728B52AA6E4}">
                <adec:decorative xmlns:adec="http://schemas.microsoft.com/office/drawing/2017/decorative" val="1"/>
              </a:ext>
            </a:extLst>
          </p:cNvPr>
          <p:cNvSpPr/>
          <p:nvPr/>
        </p:nvSpPr>
        <p:spPr>
          <a:xfrm>
            <a:off x="2141107" y="5217404"/>
            <a:ext cx="7315200" cy="752669"/>
          </a:xfrm>
          <a:custGeom>
            <a:avLst/>
            <a:gdLst/>
            <a:ahLst/>
            <a:cxnLst/>
            <a:rect l="l" t="t" r="r" b="b"/>
            <a:pathLst>
              <a:path w="7315200" h="752669">
                <a:moveTo>
                  <a:pt x="0" y="0"/>
                </a:moveTo>
                <a:lnTo>
                  <a:pt x="7315200" y="0"/>
                </a:lnTo>
                <a:lnTo>
                  <a:pt x="7315200" y="752669"/>
                </a:lnTo>
                <a:lnTo>
                  <a:pt x="0" y="752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5B94E8A8-B2F5-C188-E1EB-3A26CA0361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26640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8D80D-A225-F272-28DA-85D8F307E927}"/>
              </a:ext>
            </a:extLst>
          </p:cNvPr>
          <p:cNvSpPr>
            <a:spLocks noGrp="1"/>
          </p:cNvSpPr>
          <p:nvPr>
            <p:ph type="title"/>
          </p:nvPr>
        </p:nvSpPr>
        <p:spPr/>
        <p:txBody>
          <a:bodyPr/>
          <a:lstStyle/>
          <a:p>
            <a:r>
              <a:rPr lang="en-AU" dirty="0"/>
              <a:t>Phone Stand key phases time estimates</a:t>
            </a:r>
          </a:p>
        </p:txBody>
      </p:sp>
      <p:graphicFrame>
        <p:nvGraphicFramePr>
          <p:cNvPr id="6" name="Table 5">
            <a:extLst>
              <a:ext uri="{FF2B5EF4-FFF2-40B4-BE49-F238E27FC236}">
                <a16:creationId xmlns:a16="http://schemas.microsoft.com/office/drawing/2014/main" id="{29048638-C176-EDD4-2632-85A3A89F85BB}"/>
              </a:ext>
            </a:extLst>
          </p:cNvPr>
          <p:cNvGraphicFramePr>
            <a:graphicFrameLocks noGrp="1"/>
          </p:cNvGraphicFramePr>
          <p:nvPr/>
        </p:nvGraphicFramePr>
        <p:xfrm>
          <a:off x="360000" y="1126870"/>
          <a:ext cx="11483999" cy="5167861"/>
        </p:xfrm>
        <a:graphic>
          <a:graphicData uri="http://schemas.openxmlformats.org/drawingml/2006/table">
            <a:tbl>
              <a:tblPr firstRow="1" firstCol="1" bandRow="1">
                <a:tableStyleId>{69012ECD-51FC-41F1-AA8D-1B2483CD663E}</a:tableStyleId>
              </a:tblPr>
              <a:tblGrid>
                <a:gridCol w="8020327">
                  <a:extLst>
                    <a:ext uri="{9D8B030D-6E8A-4147-A177-3AD203B41FA5}">
                      <a16:colId xmlns:a16="http://schemas.microsoft.com/office/drawing/2014/main" val="2061710064"/>
                    </a:ext>
                  </a:extLst>
                </a:gridCol>
                <a:gridCol w="3463672">
                  <a:extLst>
                    <a:ext uri="{9D8B030D-6E8A-4147-A177-3AD203B41FA5}">
                      <a16:colId xmlns:a16="http://schemas.microsoft.com/office/drawing/2014/main" val="1000793418"/>
                    </a:ext>
                  </a:extLst>
                </a:gridCol>
              </a:tblGrid>
              <a:tr h="389008">
                <a:tc>
                  <a:txBody>
                    <a:bodyPr/>
                    <a:lstStyle/>
                    <a:p>
                      <a:pPr>
                        <a:lnSpc>
                          <a:spcPct val="150000"/>
                        </a:lnSpc>
                        <a:spcBef>
                          <a:spcPts val="0"/>
                        </a:spcBef>
                        <a:spcAft>
                          <a:spcPts val="600"/>
                        </a:spcAft>
                      </a:pPr>
                      <a:r>
                        <a:rPr lang="en-AU" sz="1800" b="0" dirty="0"/>
                        <a:t>Step</a:t>
                      </a:r>
                    </a:p>
                  </a:txBody>
                  <a:tcPr marL="68580" marR="68580" marT="0" marB="0" anchor="ctr"/>
                </a:tc>
                <a:tc>
                  <a:txBody>
                    <a:bodyPr/>
                    <a:lstStyle/>
                    <a:p>
                      <a:pPr>
                        <a:lnSpc>
                          <a:spcPct val="150000"/>
                        </a:lnSpc>
                        <a:spcBef>
                          <a:spcPts val="0"/>
                        </a:spcBef>
                        <a:spcAft>
                          <a:spcPts val="600"/>
                        </a:spcAft>
                      </a:pPr>
                      <a:r>
                        <a:rPr lang="en-AU" sz="1800" b="0" dirty="0"/>
                        <a:t>Estimated Time (in lessons)</a:t>
                      </a:r>
                    </a:p>
                  </a:txBody>
                  <a:tcPr marL="68580" marR="68580" marT="0" marB="0" anchor="ctr"/>
                </a:tc>
                <a:extLst>
                  <a:ext uri="{0D108BD9-81ED-4DB2-BD59-A6C34878D82A}">
                    <a16:rowId xmlns:a16="http://schemas.microsoft.com/office/drawing/2014/main" val="2919347732"/>
                  </a:ext>
                </a:extLst>
              </a:tr>
              <a:tr h="410757">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dirty="0">
                          <a:effectLst/>
                          <a:latin typeface="+mn-lt"/>
                          <a:ea typeface="Calibri" panose="020F0502020204030204" pitchFamily="34" charset="0"/>
                        </a:rPr>
                        <a:t>Mark out and cut sides and ends </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1916624987"/>
                  </a:ext>
                </a:extLst>
              </a:tr>
              <a:tr h="410757">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Sand sides and ends to length</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333469924"/>
                  </a:ext>
                </a:extLst>
              </a:tr>
              <a:tr h="410757">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Mark out and cut rebate joints</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1380711351"/>
                  </a:ext>
                </a:extLst>
              </a:tr>
              <a:tr h="410757">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Mark out, drill holes and cut slots for lid</a:t>
                      </a:r>
                    </a:p>
                  </a:txBody>
                  <a:tcPr marL="68580" marR="68580" marT="0" marB="0"/>
                </a:tc>
                <a:tc>
                  <a:txBody>
                    <a:bodyPr/>
                    <a:lstStyle/>
                    <a:p>
                      <a:pPr>
                        <a:lnSpc>
                          <a:spcPct val="150000"/>
                        </a:lnSpc>
                        <a:spcBef>
                          <a:spcPts val="0"/>
                        </a:spcBef>
                        <a:spcAft>
                          <a:spcPts val="600"/>
                        </a:spcAft>
                      </a:pPr>
                      <a:r>
                        <a:rPr lang="en-AU" sz="1800" b="0" dirty="0"/>
                        <a:t> </a:t>
                      </a:r>
                    </a:p>
                  </a:txBody>
                  <a:tcPr marL="68580" marR="68580" marT="0" marB="0"/>
                </a:tc>
                <a:extLst>
                  <a:ext uri="{0D108BD9-81ED-4DB2-BD59-A6C34878D82A}">
                    <a16:rowId xmlns:a16="http://schemas.microsoft.com/office/drawing/2014/main" val="1020683215"/>
                  </a:ext>
                </a:extLst>
              </a:tr>
              <a:tr h="410757">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Glue and nail sides and ends</a:t>
                      </a:r>
                    </a:p>
                  </a:txBody>
                  <a:tcPr marL="68580" marR="68580" marT="0" marB="0"/>
                </a:tc>
                <a:tc>
                  <a:txBody>
                    <a:bodyPr/>
                    <a:lstStyle/>
                    <a:p>
                      <a:pPr>
                        <a:lnSpc>
                          <a:spcPct val="150000"/>
                        </a:lnSpc>
                        <a:spcBef>
                          <a:spcPts val="0"/>
                        </a:spcBef>
                        <a:spcAft>
                          <a:spcPts val="600"/>
                        </a:spcAft>
                      </a:pPr>
                      <a:r>
                        <a:rPr lang="en-AU" sz="1800" b="0" dirty="0"/>
                        <a:t> </a:t>
                      </a:r>
                    </a:p>
                  </a:txBody>
                  <a:tcPr marL="68580" marR="68580" marT="0" marB="0"/>
                </a:tc>
                <a:extLst>
                  <a:ext uri="{0D108BD9-81ED-4DB2-BD59-A6C34878D82A}">
                    <a16:rowId xmlns:a16="http://schemas.microsoft.com/office/drawing/2014/main" val="1584322612"/>
                  </a:ext>
                </a:extLst>
              </a:tr>
              <a:tr h="410757">
                <a:tc>
                  <a:txBody>
                    <a:bodyPr/>
                    <a:lstStyle/>
                    <a:p>
                      <a:pPr>
                        <a:lnSpc>
                          <a:spcPct val="150000"/>
                        </a:lnSpc>
                        <a:spcBef>
                          <a:spcPts val="0"/>
                        </a:spcBef>
                        <a:spcAft>
                          <a:spcPts val="600"/>
                        </a:spcAft>
                      </a:pPr>
                      <a:r>
                        <a:rPr lang="en-AU" sz="1800" b="0" kern="1200" dirty="0">
                          <a:solidFill>
                            <a:schemeClr val="tx1"/>
                          </a:solidFill>
                          <a:effectLst/>
                          <a:latin typeface="+mn-lt"/>
                          <a:ea typeface="+mn-ea"/>
                          <a:cs typeface="+mn-cs"/>
                        </a:rPr>
                        <a:t>Sand box edges flush</a:t>
                      </a:r>
                      <a:endParaRPr lang="en-AU" sz="1800" b="0" dirty="0">
                        <a:latin typeface="+mn-lt"/>
                      </a:endParaRP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2504779774"/>
                  </a:ext>
                </a:extLst>
              </a:tr>
              <a:tr h="410757">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Glue and nail base to box </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2841388632"/>
                  </a:ext>
                </a:extLst>
              </a:tr>
              <a:tr h="410757">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Plane and sand base flush with box</a:t>
                      </a:r>
                    </a:p>
                  </a:txBody>
                  <a:tcPr marL="68580" marR="68580" marT="0" marB="0"/>
                </a:tc>
                <a:tc>
                  <a:txBody>
                    <a:bodyPr/>
                    <a:lstStyle/>
                    <a:p>
                      <a:pPr>
                        <a:lnSpc>
                          <a:spcPct val="150000"/>
                        </a:lnSpc>
                        <a:spcBef>
                          <a:spcPts val="0"/>
                        </a:spcBef>
                        <a:spcAft>
                          <a:spcPts val="600"/>
                        </a:spcAft>
                      </a:pPr>
                      <a:r>
                        <a:rPr lang="en-AU" sz="1800" b="0" dirty="0"/>
                        <a:t> </a:t>
                      </a:r>
                    </a:p>
                  </a:txBody>
                  <a:tcPr marL="68580" marR="68580" marT="0" marB="0"/>
                </a:tc>
                <a:extLst>
                  <a:ext uri="{0D108BD9-81ED-4DB2-BD59-A6C34878D82A}">
                    <a16:rowId xmlns:a16="http://schemas.microsoft.com/office/drawing/2014/main" val="76073614"/>
                  </a:ext>
                </a:extLst>
              </a:tr>
              <a:tr h="410757">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Mark out, cut and sand parts for lid</a:t>
                      </a:r>
                    </a:p>
                  </a:txBody>
                  <a:tcPr marL="68580" marR="68580" marT="0" marB="0"/>
                </a:tc>
                <a:tc>
                  <a:txBody>
                    <a:bodyPr/>
                    <a:lstStyle/>
                    <a:p>
                      <a:pPr>
                        <a:lnSpc>
                          <a:spcPct val="150000"/>
                        </a:lnSpc>
                        <a:spcBef>
                          <a:spcPts val="0"/>
                        </a:spcBef>
                        <a:spcAft>
                          <a:spcPts val="600"/>
                        </a:spcAft>
                      </a:pPr>
                      <a:r>
                        <a:rPr lang="en-AU" sz="1800" b="0" dirty="0"/>
                        <a:t> </a:t>
                      </a:r>
                    </a:p>
                  </a:txBody>
                  <a:tcPr marL="68580" marR="68580" marT="0" marB="0"/>
                </a:tc>
                <a:extLst>
                  <a:ext uri="{0D108BD9-81ED-4DB2-BD59-A6C34878D82A}">
                    <a16:rowId xmlns:a16="http://schemas.microsoft.com/office/drawing/2014/main" val="1235144824"/>
                  </a:ext>
                </a:extLst>
              </a:tr>
              <a:tr h="136919">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Glue and nail lid together</a:t>
                      </a:r>
                    </a:p>
                  </a:txBody>
                  <a:tcPr marL="68580" marR="68580" marT="0" marB="0"/>
                </a:tc>
                <a:tc>
                  <a:txBody>
                    <a:bodyPr/>
                    <a:lstStyle/>
                    <a:p>
                      <a:pPr>
                        <a:lnSpc>
                          <a:spcPct val="150000"/>
                        </a:lnSpc>
                        <a:spcBef>
                          <a:spcPts val="0"/>
                        </a:spcBef>
                        <a:spcAft>
                          <a:spcPts val="600"/>
                        </a:spcAft>
                      </a:pPr>
                      <a:r>
                        <a:rPr lang="en-AU" sz="1800" b="0" dirty="0"/>
                        <a:t> </a:t>
                      </a:r>
                    </a:p>
                  </a:txBody>
                  <a:tcPr marL="68580" marR="68580" marT="0" marB="0"/>
                </a:tc>
                <a:extLst>
                  <a:ext uri="{0D108BD9-81ED-4DB2-BD59-A6C34878D82A}">
                    <a16:rowId xmlns:a16="http://schemas.microsoft.com/office/drawing/2014/main" val="699565634"/>
                  </a:ext>
                </a:extLst>
              </a:tr>
              <a:tr h="223761">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Sand all parts ready for finishing</a:t>
                      </a:r>
                    </a:p>
                  </a:txBody>
                  <a:tcPr marL="68580" marR="68580" marT="0" marB="0"/>
                </a:tc>
                <a:tc>
                  <a:txBody>
                    <a:bodyPr/>
                    <a:lstStyle/>
                    <a:p>
                      <a:pPr>
                        <a:lnSpc>
                          <a:spcPct val="150000"/>
                        </a:lnSpc>
                        <a:spcBef>
                          <a:spcPts val="0"/>
                        </a:spcBef>
                        <a:spcAft>
                          <a:spcPts val="600"/>
                        </a:spcAft>
                      </a:pPr>
                      <a:endParaRPr lang="en-AU" sz="1800" b="0" dirty="0"/>
                    </a:p>
                  </a:txBody>
                  <a:tcPr marL="68580" marR="68580" marT="0" marB="0"/>
                </a:tc>
                <a:extLst>
                  <a:ext uri="{0D108BD9-81ED-4DB2-BD59-A6C34878D82A}">
                    <a16:rowId xmlns:a16="http://schemas.microsoft.com/office/drawing/2014/main" val="2209012278"/>
                  </a:ext>
                </a:extLst>
              </a:tr>
              <a:tr h="136919">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b="0" kern="1200" dirty="0">
                          <a:solidFill>
                            <a:schemeClr val="tx1"/>
                          </a:solidFill>
                          <a:effectLst/>
                          <a:latin typeface="+mn-lt"/>
                          <a:ea typeface="+mn-ea"/>
                          <a:cs typeface="+mn-cs"/>
                        </a:rPr>
                        <a:t>Apply a suitable finish</a:t>
                      </a:r>
                    </a:p>
                  </a:txBody>
                  <a:tcPr marL="68580" marR="68580" marT="0" marB="0"/>
                </a:tc>
                <a:tc>
                  <a:txBody>
                    <a:bodyPr/>
                    <a:lstStyle/>
                    <a:p>
                      <a:pPr>
                        <a:lnSpc>
                          <a:spcPct val="150000"/>
                        </a:lnSpc>
                        <a:spcBef>
                          <a:spcPts val="0"/>
                        </a:spcBef>
                        <a:spcAft>
                          <a:spcPts val="600"/>
                        </a:spcAft>
                      </a:pPr>
                      <a:endParaRPr lang="en-AU" sz="1800" b="0" dirty="0"/>
                    </a:p>
                  </a:txBody>
                  <a:tcPr marL="68580" marR="68580" marT="0" marB="0"/>
                </a:tc>
                <a:extLst>
                  <a:ext uri="{0D108BD9-81ED-4DB2-BD59-A6C34878D82A}">
                    <a16:rowId xmlns:a16="http://schemas.microsoft.com/office/drawing/2014/main" val="1960367169"/>
                  </a:ext>
                </a:extLst>
              </a:tr>
            </a:tbl>
          </a:graphicData>
        </a:graphic>
      </p:graphicFrame>
      <p:sp>
        <p:nvSpPr>
          <p:cNvPr id="2" name="Slide Number Placeholder 1">
            <a:extLst>
              <a:ext uri="{FF2B5EF4-FFF2-40B4-BE49-F238E27FC236}">
                <a16:creationId xmlns:a16="http://schemas.microsoft.com/office/drawing/2014/main" id="{3B400D1F-E07F-982A-D1FD-FF5AB824184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274898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1E019-4F52-CE4E-43CA-DF05869E12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C22182-490B-30BB-3451-6A2E51C1FD91}"/>
              </a:ext>
            </a:extLst>
          </p:cNvPr>
          <p:cNvSpPr>
            <a:spLocks noGrp="1"/>
          </p:cNvSpPr>
          <p:nvPr>
            <p:ph type="title"/>
          </p:nvPr>
        </p:nvSpPr>
        <p:spPr/>
        <p:txBody>
          <a:bodyPr/>
          <a:lstStyle/>
          <a:p>
            <a:r>
              <a:rPr lang="en-AU" dirty="0">
                <a:latin typeface="+mj-lt"/>
              </a:rPr>
              <a:t>Learning intentions and success criteria 9</a:t>
            </a:r>
          </a:p>
        </p:txBody>
      </p:sp>
      <p:sp>
        <p:nvSpPr>
          <p:cNvPr id="3" name="TextBox 2">
            <a:extLst>
              <a:ext uri="{FF2B5EF4-FFF2-40B4-BE49-F238E27FC236}">
                <a16:creationId xmlns:a16="http://schemas.microsoft.com/office/drawing/2014/main" id="{FE3680BF-2302-393C-218D-419AC20AF6F9}"/>
              </a:ext>
            </a:extLst>
          </p:cNvPr>
          <p:cNvSpPr txBox="1"/>
          <p:nvPr/>
        </p:nvSpPr>
        <p:spPr>
          <a:xfrm>
            <a:off x="444500" y="1917277"/>
            <a:ext cx="11303000" cy="37342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learning about differences between sustainable and traditional timber sourcing practices and their environmental impact.</a:t>
            </a:r>
          </a:p>
          <a:p>
            <a:pPr marL="342900" indent="-342900">
              <a:lnSpc>
                <a:spcPct val="150000"/>
              </a:lnSpc>
              <a:spcAft>
                <a:spcPts val="600"/>
              </a:spcAft>
              <a:buFont typeface="Arial" panose="020B0604020202020204" pitchFamily="34" charset="0"/>
              <a:buChar char="•"/>
            </a:pPr>
            <a:r>
              <a:rPr lang="en-AU" sz="1800" dirty="0"/>
              <a:t>exploring how sustainable design can benefit both the user and the environment.</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explain ethical and legal responsibilities involved in sourcing timber and other materials.</a:t>
            </a:r>
          </a:p>
          <a:p>
            <a:pPr marL="342900" indent="-342900">
              <a:lnSpc>
                <a:spcPct val="150000"/>
              </a:lnSpc>
              <a:spcAft>
                <a:spcPts val="600"/>
              </a:spcAft>
              <a:buFont typeface="Arial" panose="020B0604020202020204" pitchFamily="34" charset="0"/>
              <a:buChar char="•"/>
            </a:pPr>
            <a:r>
              <a:rPr lang="en-AU" sz="1800" dirty="0"/>
              <a:t>compare sustainable sourcing practices and resource management practices.</a:t>
            </a:r>
          </a:p>
          <a:p>
            <a:pPr marL="342900" indent="-342900">
              <a:lnSpc>
                <a:spcPct val="150000"/>
              </a:lnSpc>
              <a:spcAft>
                <a:spcPts val="600"/>
              </a:spcAft>
              <a:buFont typeface="Arial" panose="020B0604020202020204" pitchFamily="34" charset="0"/>
              <a:buChar char="•"/>
            </a:pPr>
            <a:r>
              <a:rPr lang="en-AU" sz="1800" dirty="0"/>
              <a:t>minimise waste during design and production.</a:t>
            </a:r>
          </a:p>
        </p:txBody>
      </p:sp>
      <p:sp>
        <p:nvSpPr>
          <p:cNvPr id="2" name="Slide Number Placeholder 1">
            <a:extLst>
              <a:ext uri="{FF2B5EF4-FFF2-40B4-BE49-F238E27FC236}">
                <a16:creationId xmlns:a16="http://schemas.microsoft.com/office/drawing/2014/main" id="{8407C271-3D26-40FB-009E-0C33F6A93B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3753511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638A6-EAAD-ED23-B235-3195C1C1E80F}"/>
              </a:ext>
            </a:extLst>
          </p:cNvPr>
          <p:cNvSpPr>
            <a:spLocks noGrp="1"/>
          </p:cNvSpPr>
          <p:nvPr>
            <p:ph type="title"/>
          </p:nvPr>
        </p:nvSpPr>
        <p:spPr/>
        <p:txBody>
          <a:bodyPr/>
          <a:lstStyle/>
          <a:p>
            <a:r>
              <a:rPr lang="en-AU" dirty="0"/>
              <a:t>Sustainability</a:t>
            </a:r>
          </a:p>
        </p:txBody>
      </p:sp>
      <p:sp>
        <p:nvSpPr>
          <p:cNvPr id="4" name="Text Placeholder 3">
            <a:extLst>
              <a:ext uri="{FF2B5EF4-FFF2-40B4-BE49-F238E27FC236}">
                <a16:creationId xmlns:a16="http://schemas.microsoft.com/office/drawing/2014/main" id="{5EBF8ADD-9FD6-620B-2B7E-0D04A65F1572}"/>
              </a:ext>
            </a:extLst>
          </p:cNvPr>
          <p:cNvSpPr>
            <a:spLocks noGrp="1"/>
          </p:cNvSpPr>
          <p:nvPr>
            <p:ph type="body" sz="quarter" idx="18"/>
          </p:nvPr>
        </p:nvSpPr>
        <p:spPr/>
        <p:txBody>
          <a:bodyPr/>
          <a:lstStyle/>
          <a:p>
            <a:r>
              <a:rPr lang="en-AU" dirty="0"/>
              <a:t>What is it?</a:t>
            </a:r>
          </a:p>
        </p:txBody>
      </p:sp>
      <p:sp>
        <p:nvSpPr>
          <p:cNvPr id="5" name="Text Placeholder 4">
            <a:extLst>
              <a:ext uri="{FF2B5EF4-FFF2-40B4-BE49-F238E27FC236}">
                <a16:creationId xmlns:a16="http://schemas.microsoft.com/office/drawing/2014/main" id="{C6FE6A93-3BC1-F1ED-4BB8-374FF0B533E8}"/>
              </a:ext>
            </a:extLst>
          </p:cNvPr>
          <p:cNvSpPr>
            <a:spLocks noGrp="1"/>
          </p:cNvSpPr>
          <p:nvPr>
            <p:ph type="body" sz="quarter" idx="17"/>
          </p:nvPr>
        </p:nvSpPr>
        <p:spPr>
          <a:xfrm>
            <a:off x="1429579" y="1500350"/>
            <a:ext cx="9332843" cy="4807835"/>
          </a:xfrm>
        </p:spPr>
        <p:txBody>
          <a:bodyPr/>
          <a:lstStyle/>
          <a:p>
            <a:pPr>
              <a:spcAft>
                <a:spcPts val="600"/>
              </a:spcAft>
            </a:pPr>
            <a:r>
              <a:rPr lang="en-AU" sz="1800" dirty="0"/>
              <a:t>Sustainability is the practice of meeting present needs while ensuring that future generations can also meet theirs. It is a way of using resources that meets our needs today without harming the ability of future generations to meet their own needs. It’s about balancing how we use resources like timber, water, and energy, so that they will still be available for people in the future.</a:t>
            </a:r>
          </a:p>
        </p:txBody>
      </p:sp>
      <p:sp>
        <p:nvSpPr>
          <p:cNvPr id="2" name="Slide Number Placeholder 1">
            <a:extLst>
              <a:ext uri="{FF2B5EF4-FFF2-40B4-BE49-F238E27FC236}">
                <a16:creationId xmlns:a16="http://schemas.microsoft.com/office/drawing/2014/main" id="{8EE61DF0-6BEA-8D73-8C87-751490533D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358420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4C204FD3-4436-485E-4522-CBA3ABC781BF}"/>
              </a:ext>
            </a:extLst>
          </p:cNvPr>
          <p:cNvSpPr>
            <a:spLocks noGrp="1"/>
          </p:cNvSpPr>
          <p:nvPr>
            <p:ph type="title"/>
          </p:nvPr>
        </p:nvSpPr>
        <p:spPr/>
        <p:txBody>
          <a:bodyPr/>
          <a:lstStyle/>
          <a:p>
            <a:r>
              <a:rPr lang="en-AU" dirty="0"/>
              <a:t>Sustainable wood from sustainable forests</a:t>
            </a:r>
            <a:endParaRPr lang="en-US" dirty="0"/>
          </a:p>
        </p:txBody>
      </p:sp>
      <p:sp>
        <p:nvSpPr>
          <p:cNvPr id="4" name="Text Placeholder 3">
            <a:extLst>
              <a:ext uri="{FF2B5EF4-FFF2-40B4-BE49-F238E27FC236}">
                <a16:creationId xmlns:a16="http://schemas.microsoft.com/office/drawing/2014/main" id="{1F0666D6-8C99-58B5-56A1-F55F614D637D}"/>
              </a:ext>
            </a:extLst>
          </p:cNvPr>
          <p:cNvSpPr>
            <a:spLocks noGrp="1"/>
          </p:cNvSpPr>
          <p:nvPr>
            <p:ph type="body" sz="quarter" idx="18"/>
          </p:nvPr>
        </p:nvSpPr>
        <p:spPr/>
        <p:txBody>
          <a:bodyPr/>
          <a:lstStyle/>
          <a:p>
            <a:r>
              <a:rPr lang="en-AU" sz="2000" dirty="0">
                <a:effectLst/>
                <a:latin typeface="Arial" panose="020B0604020202020204" pitchFamily="34" charset="0"/>
                <a:ea typeface="Calibri" panose="020F0502020204030204" pitchFamily="34" charset="0"/>
              </a:rPr>
              <a:t>Watch </a:t>
            </a:r>
            <a:r>
              <a:rPr lang="en-AU" sz="2000" u="sng" dirty="0">
                <a:solidFill>
                  <a:srgbClr val="2F5496"/>
                </a:solidFill>
                <a:effectLst/>
                <a:latin typeface="Arial" panose="020B0604020202020204" pitchFamily="34" charset="0"/>
                <a:ea typeface="Calibri" panose="020F0502020204030204" pitchFamily="34" charset="0"/>
                <a:hlinkClick r:id="rId3"/>
              </a:rPr>
              <a:t>Sustainable Wood from Sustainable Forests (15:35).</a:t>
            </a:r>
            <a:endParaRPr lang="en-US" dirty="0"/>
          </a:p>
        </p:txBody>
      </p:sp>
      <p:pic>
        <p:nvPicPr>
          <p:cNvPr id="3" name="Online Media 2" descr="Sustainable Wood from Sustainable Forests">
            <a:hlinkClick r:id="" action="ppaction://media"/>
            <a:extLst>
              <a:ext uri="{FF2B5EF4-FFF2-40B4-BE49-F238E27FC236}">
                <a16:creationId xmlns:a16="http://schemas.microsoft.com/office/drawing/2014/main" id="{F755C9DF-242B-04A9-98F4-63E9859F2959}"/>
              </a:ext>
            </a:extLst>
          </p:cNvPr>
          <p:cNvPicPr>
            <a:picLocks noRot="1" noChangeAspect="1"/>
          </p:cNvPicPr>
          <p:nvPr>
            <a:videoFile r:link="rId1"/>
          </p:nvPr>
        </p:nvPicPr>
        <p:blipFill>
          <a:blip r:embed="rId4"/>
          <a:stretch>
            <a:fillRect/>
          </a:stretch>
        </p:blipFill>
        <p:spPr>
          <a:xfrm>
            <a:off x="359998" y="1520825"/>
            <a:ext cx="9004719" cy="5087666"/>
          </a:xfrm>
          <a:prstGeom prst="rect">
            <a:avLst/>
          </a:prstGeom>
        </p:spPr>
      </p:pic>
      <p:sp>
        <p:nvSpPr>
          <p:cNvPr id="2" name="Slide Number Placeholder 1">
            <a:extLst>
              <a:ext uri="{FF2B5EF4-FFF2-40B4-BE49-F238E27FC236}">
                <a16:creationId xmlns:a16="http://schemas.microsoft.com/office/drawing/2014/main" id="{0FB3A87C-7051-C25B-6B94-30B5569EE5B2}"/>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44</a:t>
            </a:fld>
            <a:endParaRPr lang="en-AU"/>
          </a:p>
        </p:txBody>
      </p:sp>
    </p:spTree>
    <p:extLst>
      <p:ext uri="{BB962C8B-B14F-4D97-AF65-F5344CB8AC3E}">
        <p14:creationId xmlns:p14="http://schemas.microsoft.com/office/powerpoint/2010/main" val="134441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C8E7D0-EC89-BB63-D3C1-5A4A2F7347A4}"/>
              </a:ext>
            </a:extLst>
          </p:cNvPr>
          <p:cNvSpPr>
            <a:spLocks noGrp="1"/>
          </p:cNvSpPr>
          <p:nvPr>
            <p:ph type="title"/>
          </p:nvPr>
        </p:nvSpPr>
        <p:spPr/>
        <p:txBody>
          <a:bodyPr vert="horz" lIns="0" tIns="0" rIns="0" bIns="0" rtlCol="0" anchor="b">
            <a:noAutofit/>
          </a:bodyPr>
          <a:lstStyle/>
          <a:p>
            <a:r>
              <a:rPr lang="en-AU" dirty="0"/>
              <a:t>Sustainable</a:t>
            </a:r>
            <a:r>
              <a:rPr lang="en-AU" baseline="0" dirty="0"/>
              <a:t> terms</a:t>
            </a:r>
            <a:endParaRPr lang="en-AU" dirty="0"/>
          </a:p>
        </p:txBody>
      </p:sp>
      <p:graphicFrame>
        <p:nvGraphicFramePr>
          <p:cNvPr id="7" name="Table 6">
            <a:extLst>
              <a:ext uri="{FF2B5EF4-FFF2-40B4-BE49-F238E27FC236}">
                <a16:creationId xmlns:a16="http://schemas.microsoft.com/office/drawing/2014/main" id="{8B46DC0D-101C-F547-B79F-18EE14038E7F}"/>
              </a:ext>
            </a:extLst>
          </p:cNvPr>
          <p:cNvGraphicFramePr>
            <a:graphicFrameLocks noGrp="1"/>
          </p:cNvGraphicFramePr>
          <p:nvPr/>
        </p:nvGraphicFramePr>
        <p:xfrm>
          <a:off x="402896" y="988788"/>
          <a:ext cx="11452773" cy="5515568"/>
        </p:xfrm>
        <a:graphic>
          <a:graphicData uri="http://schemas.openxmlformats.org/drawingml/2006/table">
            <a:tbl>
              <a:tblPr firstRow="1" firstCol="1" bandRow="1">
                <a:tableStyleId>{5A111915-BE36-4E01-A7E5-04B1672EAD32}</a:tableStyleId>
              </a:tblPr>
              <a:tblGrid>
                <a:gridCol w="1929226">
                  <a:extLst>
                    <a:ext uri="{9D8B030D-6E8A-4147-A177-3AD203B41FA5}">
                      <a16:colId xmlns:a16="http://schemas.microsoft.com/office/drawing/2014/main" val="2224320798"/>
                    </a:ext>
                  </a:extLst>
                </a:gridCol>
                <a:gridCol w="9523547">
                  <a:extLst>
                    <a:ext uri="{9D8B030D-6E8A-4147-A177-3AD203B41FA5}">
                      <a16:colId xmlns:a16="http://schemas.microsoft.com/office/drawing/2014/main" val="3043687676"/>
                    </a:ext>
                  </a:extLst>
                </a:gridCol>
              </a:tblGrid>
              <a:tr h="0">
                <a:tc>
                  <a:txBody>
                    <a:bodyPr/>
                    <a:lstStyle/>
                    <a:p>
                      <a:pPr>
                        <a:lnSpc>
                          <a:spcPct val="110000"/>
                        </a:lnSpc>
                        <a:spcAft>
                          <a:spcPts val="0"/>
                        </a:spcAft>
                      </a:pPr>
                      <a:r>
                        <a:rPr lang="en-AU" sz="1600" dirty="0"/>
                        <a:t>Term</a:t>
                      </a:r>
                    </a:p>
                  </a:txBody>
                  <a:tcPr marL="69548" marR="69548" marT="8234" marB="8234" anchor="ctr"/>
                </a:tc>
                <a:tc>
                  <a:txBody>
                    <a:bodyPr/>
                    <a:lstStyle/>
                    <a:p>
                      <a:pPr>
                        <a:lnSpc>
                          <a:spcPct val="110000"/>
                        </a:lnSpc>
                        <a:spcAft>
                          <a:spcPts val="0"/>
                        </a:spcAft>
                      </a:pPr>
                      <a:r>
                        <a:rPr lang="en-AU" sz="1600"/>
                        <a:t>Description</a:t>
                      </a:r>
                    </a:p>
                  </a:txBody>
                  <a:tcPr marL="69548" marR="69548" marT="8234" marB="8234" anchor="ctr"/>
                </a:tc>
                <a:extLst>
                  <a:ext uri="{0D108BD9-81ED-4DB2-BD59-A6C34878D82A}">
                    <a16:rowId xmlns:a16="http://schemas.microsoft.com/office/drawing/2014/main" val="2246358456"/>
                  </a:ext>
                </a:extLst>
              </a:tr>
              <a:tr h="875284">
                <a:tc>
                  <a:txBody>
                    <a:bodyPr/>
                    <a:lstStyle/>
                    <a:p>
                      <a:pPr>
                        <a:lnSpc>
                          <a:spcPct val="110000"/>
                        </a:lnSpc>
                        <a:spcAft>
                          <a:spcPts val="0"/>
                        </a:spcAft>
                      </a:pPr>
                      <a:r>
                        <a:rPr lang="en-AU" sz="1600" dirty="0"/>
                        <a:t>Resource</a:t>
                      </a:r>
                    </a:p>
                  </a:txBody>
                  <a:tcPr anchor="ctr"/>
                </a:tc>
                <a:tc>
                  <a:txBody>
                    <a:bodyPr/>
                    <a:lstStyle/>
                    <a:p>
                      <a:pPr>
                        <a:lnSpc>
                          <a:spcPct val="110000"/>
                        </a:lnSpc>
                        <a:spcAft>
                          <a:spcPts val="0"/>
                        </a:spcAft>
                      </a:pPr>
                      <a:r>
                        <a:rPr lang="en-AU" sz="1600" dirty="0"/>
                        <a:t>A resource is any material, substance, or asset that can be used to produce goods and services, fulfil needs, or provide benefits. Resources can be natural or human-made.</a:t>
                      </a:r>
                    </a:p>
                  </a:txBody>
                  <a:tcPr anchor="ctr"/>
                </a:tc>
                <a:extLst>
                  <a:ext uri="{0D108BD9-81ED-4DB2-BD59-A6C34878D82A}">
                    <a16:rowId xmlns:a16="http://schemas.microsoft.com/office/drawing/2014/main" val="2916537439"/>
                  </a:ext>
                </a:extLst>
              </a:tr>
              <a:tr h="875284">
                <a:tc>
                  <a:txBody>
                    <a:bodyPr/>
                    <a:lstStyle/>
                    <a:p>
                      <a:pPr>
                        <a:lnSpc>
                          <a:spcPct val="110000"/>
                        </a:lnSpc>
                        <a:spcAft>
                          <a:spcPts val="0"/>
                        </a:spcAft>
                      </a:pPr>
                      <a:r>
                        <a:rPr lang="en-AU" sz="1600" dirty="0"/>
                        <a:t>Natural Resource</a:t>
                      </a:r>
                    </a:p>
                  </a:txBody>
                  <a:tcPr anchor="ctr"/>
                </a:tc>
                <a:tc>
                  <a:txBody>
                    <a:bodyPr/>
                    <a:lstStyle/>
                    <a:p>
                      <a:pPr>
                        <a:lnSpc>
                          <a:spcPct val="110000"/>
                        </a:lnSpc>
                        <a:spcAft>
                          <a:spcPts val="0"/>
                        </a:spcAft>
                      </a:pPr>
                      <a:r>
                        <a:rPr lang="en-AU" sz="1600" dirty="0"/>
                        <a:t>A natural resource is a material or substance that occurs in nature and can be used for economic gain. This includes resources like water, minerals, forests, and fossil fuels.</a:t>
                      </a:r>
                    </a:p>
                  </a:txBody>
                  <a:tcPr anchor="ctr"/>
                </a:tc>
                <a:extLst>
                  <a:ext uri="{0D108BD9-81ED-4DB2-BD59-A6C34878D82A}">
                    <a16:rowId xmlns:a16="http://schemas.microsoft.com/office/drawing/2014/main" val="220235172"/>
                  </a:ext>
                </a:extLst>
              </a:tr>
              <a:tr h="875284">
                <a:tc>
                  <a:txBody>
                    <a:bodyPr/>
                    <a:lstStyle/>
                    <a:p>
                      <a:pPr>
                        <a:lnSpc>
                          <a:spcPct val="110000"/>
                        </a:lnSpc>
                        <a:spcAft>
                          <a:spcPts val="0"/>
                        </a:spcAft>
                      </a:pPr>
                      <a:r>
                        <a:rPr lang="en-AU" sz="1600"/>
                        <a:t>Renewable Natural Resource</a:t>
                      </a:r>
                    </a:p>
                  </a:txBody>
                  <a:tcPr anchor="ctr"/>
                </a:tc>
                <a:tc>
                  <a:txBody>
                    <a:bodyPr/>
                    <a:lstStyle/>
                    <a:p>
                      <a:pPr>
                        <a:lnSpc>
                          <a:spcPct val="110000"/>
                        </a:lnSpc>
                        <a:spcAft>
                          <a:spcPts val="0"/>
                        </a:spcAft>
                      </a:pPr>
                      <a:r>
                        <a:rPr lang="en-AU" sz="1600" dirty="0"/>
                        <a:t>A renewable natural resource is a resource that can be replenished naturally over time. Examples include sunlight, wind, water, and forests, which can regenerate through natural processes.</a:t>
                      </a:r>
                    </a:p>
                  </a:txBody>
                  <a:tcPr anchor="ctr"/>
                </a:tc>
                <a:extLst>
                  <a:ext uri="{0D108BD9-81ED-4DB2-BD59-A6C34878D82A}">
                    <a16:rowId xmlns:a16="http://schemas.microsoft.com/office/drawing/2014/main" val="1594048311"/>
                  </a:ext>
                </a:extLst>
              </a:tr>
              <a:tr h="875284">
                <a:tc>
                  <a:txBody>
                    <a:bodyPr/>
                    <a:lstStyle/>
                    <a:p>
                      <a:pPr>
                        <a:lnSpc>
                          <a:spcPct val="110000"/>
                        </a:lnSpc>
                        <a:spcAft>
                          <a:spcPts val="0"/>
                        </a:spcAft>
                      </a:pPr>
                      <a:r>
                        <a:rPr lang="en-AU" sz="1600"/>
                        <a:t>Non-renewable Resource</a:t>
                      </a:r>
                    </a:p>
                  </a:txBody>
                  <a:tcPr anchor="ctr"/>
                </a:tc>
                <a:tc>
                  <a:txBody>
                    <a:bodyPr/>
                    <a:lstStyle/>
                    <a:p>
                      <a:pPr>
                        <a:lnSpc>
                          <a:spcPct val="110000"/>
                        </a:lnSpc>
                        <a:spcAft>
                          <a:spcPts val="0"/>
                        </a:spcAft>
                      </a:pPr>
                      <a:r>
                        <a:rPr lang="en-AU" sz="1600" dirty="0"/>
                        <a:t>A non-renewable resource is a resource that exists in finite amounts and cannot be replaced once it is depleted. Examples include fossil fuels (coal, oil, natural gas) and certain minerals.</a:t>
                      </a:r>
                    </a:p>
                  </a:txBody>
                  <a:tcPr anchor="ctr"/>
                </a:tc>
                <a:extLst>
                  <a:ext uri="{0D108BD9-81ED-4DB2-BD59-A6C34878D82A}">
                    <a16:rowId xmlns:a16="http://schemas.microsoft.com/office/drawing/2014/main" val="3686791634"/>
                  </a:ext>
                </a:extLst>
              </a:tr>
              <a:tr h="875284">
                <a:tc>
                  <a:txBody>
                    <a:bodyPr/>
                    <a:lstStyle/>
                    <a:p>
                      <a:pPr>
                        <a:lnSpc>
                          <a:spcPct val="110000"/>
                        </a:lnSpc>
                        <a:spcAft>
                          <a:spcPts val="0"/>
                        </a:spcAft>
                      </a:pPr>
                      <a:r>
                        <a:rPr lang="en-AU" sz="1600"/>
                        <a:t>Resource Management</a:t>
                      </a:r>
                    </a:p>
                  </a:txBody>
                  <a:tcPr anchor="ctr"/>
                </a:tc>
                <a:tc>
                  <a:txBody>
                    <a:bodyPr/>
                    <a:lstStyle/>
                    <a:p>
                      <a:pPr>
                        <a:lnSpc>
                          <a:spcPct val="110000"/>
                        </a:lnSpc>
                        <a:spcAft>
                          <a:spcPts val="0"/>
                        </a:spcAft>
                      </a:pPr>
                      <a:r>
                        <a:rPr lang="en-AU" sz="1600" dirty="0"/>
                        <a:t>Resource management refers to the planning, monitoring, and control of natural resources to ensure their sustainable use and conservation. This includes practices aimed at balancing ecological health and human needs.</a:t>
                      </a:r>
                    </a:p>
                  </a:txBody>
                  <a:tcPr anchor="ctr"/>
                </a:tc>
                <a:extLst>
                  <a:ext uri="{0D108BD9-81ED-4DB2-BD59-A6C34878D82A}">
                    <a16:rowId xmlns:a16="http://schemas.microsoft.com/office/drawing/2014/main" val="3591087091"/>
                  </a:ext>
                </a:extLst>
              </a:tr>
              <a:tr h="875284">
                <a:tc>
                  <a:txBody>
                    <a:bodyPr/>
                    <a:lstStyle/>
                    <a:p>
                      <a:pPr>
                        <a:lnSpc>
                          <a:spcPct val="110000"/>
                        </a:lnSpc>
                        <a:spcAft>
                          <a:spcPts val="0"/>
                        </a:spcAft>
                      </a:pPr>
                      <a:r>
                        <a:rPr lang="en-AU" sz="1600" dirty="0"/>
                        <a:t>Harvesting</a:t>
                      </a:r>
                    </a:p>
                  </a:txBody>
                  <a:tcPr anchor="ctr"/>
                </a:tc>
                <a:tc>
                  <a:txBody>
                    <a:bodyPr/>
                    <a:lstStyle/>
                    <a:p>
                      <a:pPr>
                        <a:lnSpc>
                          <a:spcPct val="110000"/>
                        </a:lnSpc>
                        <a:spcAft>
                          <a:spcPts val="0"/>
                        </a:spcAft>
                      </a:pPr>
                      <a:r>
                        <a:rPr lang="en-AU" sz="1600" dirty="0"/>
                        <a:t>Harvesting is the process of collecting or gathering resources, particularly renewable resources like timber, crops, or fish. It involves the methods and practices used to obtain these resources responsibly.</a:t>
                      </a:r>
                    </a:p>
                  </a:txBody>
                  <a:tcPr anchor="ctr"/>
                </a:tc>
                <a:extLst>
                  <a:ext uri="{0D108BD9-81ED-4DB2-BD59-A6C34878D82A}">
                    <a16:rowId xmlns:a16="http://schemas.microsoft.com/office/drawing/2014/main" val="670622011"/>
                  </a:ext>
                </a:extLst>
              </a:tr>
            </a:tbl>
          </a:graphicData>
        </a:graphic>
      </p:graphicFrame>
      <p:sp>
        <p:nvSpPr>
          <p:cNvPr id="2" name="Slide Number Placeholder 1">
            <a:extLst>
              <a:ext uri="{FF2B5EF4-FFF2-40B4-BE49-F238E27FC236}">
                <a16:creationId xmlns:a16="http://schemas.microsoft.com/office/drawing/2014/main" id="{B875969B-6798-3CB9-9A5C-7693E525B5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16144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4075-FD5A-7BC3-CED8-AF1D162A88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E30179-51C5-85C4-4767-9DF5BA891B71}"/>
              </a:ext>
            </a:extLst>
          </p:cNvPr>
          <p:cNvSpPr>
            <a:spLocks noGrp="1"/>
          </p:cNvSpPr>
          <p:nvPr>
            <p:ph type="title"/>
          </p:nvPr>
        </p:nvSpPr>
        <p:spPr/>
        <p:txBody>
          <a:bodyPr/>
          <a:lstStyle/>
          <a:p>
            <a:r>
              <a:rPr lang="en-AU" dirty="0">
                <a:latin typeface="+mj-lt"/>
              </a:rPr>
              <a:t>Learning intentions and success criteria 10</a:t>
            </a:r>
          </a:p>
        </p:txBody>
      </p:sp>
      <p:sp>
        <p:nvSpPr>
          <p:cNvPr id="3" name="TextBox 2">
            <a:extLst>
              <a:ext uri="{FF2B5EF4-FFF2-40B4-BE49-F238E27FC236}">
                <a16:creationId xmlns:a16="http://schemas.microsoft.com/office/drawing/2014/main" id="{021A1048-3D31-AED3-72BD-F72020B2625B}"/>
              </a:ext>
            </a:extLst>
          </p:cNvPr>
          <p:cNvSpPr txBox="1"/>
          <p:nvPr/>
        </p:nvSpPr>
        <p:spPr>
          <a:xfrm>
            <a:off x="444500" y="1917277"/>
            <a:ext cx="11303000" cy="28264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applying techniques to successfully complete and assemble multiple parts of a project. </a:t>
            </a:r>
          </a:p>
          <a:p>
            <a:pPr>
              <a:lnSpc>
                <a:spcPct val="150000"/>
              </a:lnSpc>
              <a:spcAft>
                <a:spcPts val="600"/>
              </a:spcAft>
            </a:pPr>
            <a:r>
              <a:rPr lang="en-AU" sz="1800" b="1" dirty="0">
                <a:solidFill>
                  <a:schemeClr val="accent1"/>
                </a:solidFill>
              </a:rPr>
              <a:t>We can:</a:t>
            </a:r>
            <a:endParaRPr lang="en-AU" sz="1800" dirty="0"/>
          </a:p>
          <a:p>
            <a:pPr marL="342900" indent="-342900">
              <a:lnSpc>
                <a:spcPct val="150000"/>
              </a:lnSpc>
              <a:spcAft>
                <a:spcPts val="6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mark out, cut and drill to add</a:t>
            </a:r>
            <a:r>
              <a:rPr lang="en-AU" sz="1800" dirty="0">
                <a:effectLst/>
                <a:latin typeface="Arial" panose="020B0604020202020204" pitchFamily="34" charset="0"/>
                <a:ea typeface="Calibri" panose="020F0502020204030204" pitchFamily="34" charset="0"/>
              </a:rPr>
              <a:t> features to the project</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follow a set procedure to assemble a quality project</a:t>
            </a:r>
          </a:p>
          <a:p>
            <a:pPr marL="342900" indent="-342900">
              <a:lnSpc>
                <a:spcPct val="150000"/>
              </a:lnSpc>
              <a:buFont typeface="Arial" panose="020B0604020202020204" pitchFamily="34" charset="0"/>
              <a:buChar char="•"/>
            </a:pPr>
            <a:r>
              <a:rPr lang="en-AU" sz="1800" dirty="0"/>
              <a:t>use fasteners to aid the assembly process.</a:t>
            </a:r>
          </a:p>
        </p:txBody>
      </p:sp>
      <p:sp>
        <p:nvSpPr>
          <p:cNvPr id="2" name="Slide Number Placeholder 1">
            <a:extLst>
              <a:ext uri="{FF2B5EF4-FFF2-40B4-BE49-F238E27FC236}">
                <a16:creationId xmlns:a16="http://schemas.microsoft.com/office/drawing/2014/main" id="{10528E5F-592F-BEA8-069D-DFA04EF23CE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2461481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C91F29-6922-903F-A784-64AE25321E50}"/>
              </a:ext>
            </a:extLst>
          </p:cNvPr>
          <p:cNvSpPr>
            <a:spLocks noGrp="1"/>
          </p:cNvSpPr>
          <p:nvPr>
            <p:ph type="title"/>
          </p:nvPr>
        </p:nvSpPr>
        <p:spPr/>
        <p:txBody>
          <a:bodyPr/>
          <a:lstStyle/>
          <a:p>
            <a:r>
              <a:rPr lang="en-AU" dirty="0"/>
              <a:t>Joining timber</a:t>
            </a:r>
          </a:p>
        </p:txBody>
      </p:sp>
      <p:sp>
        <p:nvSpPr>
          <p:cNvPr id="5" name="Text Placeholder 4">
            <a:extLst>
              <a:ext uri="{FF2B5EF4-FFF2-40B4-BE49-F238E27FC236}">
                <a16:creationId xmlns:a16="http://schemas.microsoft.com/office/drawing/2014/main" id="{FC097C41-1672-0855-CD8C-5F7602F8AA88}"/>
              </a:ext>
            </a:extLst>
          </p:cNvPr>
          <p:cNvSpPr>
            <a:spLocks noGrp="1"/>
          </p:cNvSpPr>
          <p:nvPr>
            <p:ph type="body" sz="quarter" idx="17"/>
          </p:nvPr>
        </p:nvSpPr>
        <p:spPr>
          <a:xfrm>
            <a:off x="360000" y="1567086"/>
            <a:ext cx="11484000" cy="1337479"/>
          </a:xfrm>
        </p:spPr>
        <p:txBody>
          <a:bodyPr/>
          <a:lstStyle/>
          <a:p>
            <a:pPr>
              <a:spcAft>
                <a:spcPts val="600"/>
              </a:spcAft>
            </a:pPr>
            <a:r>
              <a:rPr lang="en-AU" sz="1800" dirty="0">
                <a:effectLst/>
                <a:latin typeface="Arial" panose="020B0604020202020204" pitchFamily="34" charset="0"/>
                <a:ea typeface="Calibri" panose="020F0502020204030204" pitchFamily="34" charset="0"/>
              </a:rPr>
              <a:t>When we make </a:t>
            </a:r>
            <a:r>
              <a:rPr lang="en-AU" sz="1800" dirty="0">
                <a:ea typeface="Calibri" panose="020F0502020204030204" pitchFamily="34" charset="0"/>
              </a:rPr>
              <a:t>projects</a:t>
            </a:r>
            <a:r>
              <a:rPr lang="en-AU" sz="1800" dirty="0">
                <a:effectLst/>
                <a:latin typeface="Arial" panose="020B0604020202020204" pitchFamily="34" charset="0"/>
                <a:ea typeface="Calibri" panose="020F0502020204030204" pitchFamily="34" charset="0"/>
              </a:rPr>
              <a:t>, some joining methods alone won’t hold materials together securely. If we join two pieces without extra support, they could easily fall apart. To fix this, we use fasteners to keep them attached. Fasteners can be mechanical, like nails or screws, or chemical, like glue.</a:t>
            </a:r>
          </a:p>
          <a:p>
            <a:pPr>
              <a:spcAft>
                <a:spcPts val="600"/>
              </a:spcAft>
            </a:pPr>
            <a:endParaRPr lang="en-AU" dirty="0"/>
          </a:p>
        </p:txBody>
      </p:sp>
      <p:sp>
        <p:nvSpPr>
          <p:cNvPr id="6" name="Freeform 4">
            <a:extLst>
              <a:ext uri="{FF2B5EF4-FFF2-40B4-BE49-F238E27FC236}">
                <a16:creationId xmlns:a16="http://schemas.microsoft.com/office/drawing/2014/main" id="{0791F1DA-753D-D596-B7A0-466FF164D8A8}"/>
              </a:ext>
              <a:ext uri="{C183D7F6-B498-43B3-948B-1728B52AA6E4}">
                <adec:decorative xmlns:adec="http://schemas.microsoft.com/office/drawing/2017/decorative" val="1"/>
              </a:ext>
            </a:extLst>
          </p:cNvPr>
          <p:cNvSpPr/>
          <p:nvPr/>
        </p:nvSpPr>
        <p:spPr>
          <a:xfrm>
            <a:off x="401869" y="3327215"/>
            <a:ext cx="2006333" cy="1963699"/>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Freeform 5">
            <a:extLst>
              <a:ext uri="{FF2B5EF4-FFF2-40B4-BE49-F238E27FC236}">
                <a16:creationId xmlns:a16="http://schemas.microsoft.com/office/drawing/2014/main" id="{646E9805-C2E5-5FF3-CB6E-551D720F3D9D}"/>
              </a:ext>
              <a:ext uri="{C183D7F6-B498-43B3-948B-1728B52AA6E4}">
                <adec:decorative xmlns:adec="http://schemas.microsoft.com/office/drawing/2017/decorative" val="1"/>
              </a:ext>
            </a:extLst>
          </p:cNvPr>
          <p:cNvSpPr/>
          <p:nvPr/>
        </p:nvSpPr>
        <p:spPr>
          <a:xfrm>
            <a:off x="1422254" y="4309064"/>
            <a:ext cx="2903807" cy="19637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9" name="Freeform 7">
            <a:extLst>
              <a:ext uri="{FF2B5EF4-FFF2-40B4-BE49-F238E27FC236}">
                <a16:creationId xmlns:a16="http://schemas.microsoft.com/office/drawing/2014/main" id="{244F52A0-510A-627F-F807-2C9E7BEFB0D8}"/>
              </a:ext>
              <a:ext uri="{C183D7F6-B498-43B3-948B-1728B52AA6E4}">
                <adec:decorative xmlns:adec="http://schemas.microsoft.com/office/drawing/2017/decorative" val="1"/>
              </a:ext>
            </a:extLst>
          </p:cNvPr>
          <p:cNvSpPr/>
          <p:nvPr/>
        </p:nvSpPr>
        <p:spPr>
          <a:xfrm>
            <a:off x="9475111" y="3374269"/>
            <a:ext cx="1406340" cy="2672026"/>
          </a:xfrm>
          <a:custGeom>
            <a:avLst/>
            <a:gdLst/>
            <a:ahLst/>
            <a:cxnLst/>
            <a:rect l="l" t="t" r="r" b="b"/>
            <a:pathLst>
              <a:path w="2268284" h="4114800">
                <a:moveTo>
                  <a:pt x="0" y="0"/>
                </a:moveTo>
                <a:lnTo>
                  <a:pt x="2268284" y="0"/>
                </a:lnTo>
                <a:lnTo>
                  <a:pt x="22682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0" name="Freeform 8">
            <a:extLst>
              <a:ext uri="{FF2B5EF4-FFF2-40B4-BE49-F238E27FC236}">
                <a16:creationId xmlns:a16="http://schemas.microsoft.com/office/drawing/2014/main" id="{31630769-39F8-FCCF-4071-BB52EE8D92C2}"/>
              </a:ext>
              <a:ext uri="{C183D7F6-B498-43B3-948B-1728B52AA6E4}">
                <adec:decorative xmlns:adec="http://schemas.microsoft.com/office/drawing/2017/decorative" val="1"/>
              </a:ext>
            </a:extLst>
          </p:cNvPr>
          <p:cNvSpPr/>
          <p:nvPr/>
        </p:nvSpPr>
        <p:spPr>
          <a:xfrm>
            <a:off x="5743023" y="4621807"/>
            <a:ext cx="2122918" cy="1963700"/>
          </a:xfrm>
          <a:custGeom>
            <a:avLst/>
            <a:gdLst/>
            <a:ahLst/>
            <a:cxnLst/>
            <a:rect l="l" t="t" r="r" b="b"/>
            <a:pathLst>
              <a:path w="4448432" h="4114800">
                <a:moveTo>
                  <a:pt x="0" y="0"/>
                </a:moveTo>
                <a:lnTo>
                  <a:pt x="4448432" y="0"/>
                </a:lnTo>
                <a:lnTo>
                  <a:pt x="444843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B9790F15-2BA3-4EE9-ED9D-E4C114D6D1C9}"/>
              </a:ext>
              <a:ext uri="{C183D7F6-B498-43B3-948B-1728B52AA6E4}">
                <adec:decorative xmlns:adec="http://schemas.microsoft.com/office/drawing/2017/decorative" val="1"/>
              </a:ext>
            </a:extLst>
          </p:cNvPr>
          <p:cNvSpPr/>
          <p:nvPr/>
        </p:nvSpPr>
        <p:spPr>
          <a:xfrm>
            <a:off x="4857750" y="3186015"/>
            <a:ext cx="3200399" cy="1123049"/>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176ECAEA-6C8B-2E92-3E15-9D7199EF16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40538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1C93E7-EDFD-B386-2726-DA80DDAA4C7B}"/>
              </a:ext>
            </a:extLst>
          </p:cNvPr>
          <p:cNvSpPr>
            <a:spLocks noGrp="1"/>
          </p:cNvSpPr>
          <p:nvPr>
            <p:ph type="title"/>
          </p:nvPr>
        </p:nvSpPr>
        <p:spPr>
          <a:xfrm>
            <a:off x="360000" y="360000"/>
            <a:ext cx="11484000" cy="545601"/>
          </a:xfrm>
        </p:spPr>
        <p:txBody>
          <a:bodyPr anchor="t">
            <a:normAutofit/>
          </a:bodyPr>
          <a:lstStyle/>
          <a:p>
            <a:r>
              <a:rPr lang="en-AU" dirty="0"/>
              <a:t>Types of screws</a:t>
            </a:r>
          </a:p>
        </p:txBody>
      </p:sp>
      <p:sp>
        <p:nvSpPr>
          <p:cNvPr id="13" name="Content Placeholder 4">
            <a:extLst>
              <a:ext uri="{FF2B5EF4-FFF2-40B4-BE49-F238E27FC236}">
                <a16:creationId xmlns:a16="http://schemas.microsoft.com/office/drawing/2014/main" id="{D727EE75-DF89-6331-1993-AFD9A464E4D7}"/>
              </a:ext>
            </a:extLst>
          </p:cNvPr>
          <p:cNvSpPr>
            <a:spLocks noGrp="1"/>
          </p:cNvSpPr>
          <p:nvPr>
            <p:ph sz="quarter" idx="19"/>
          </p:nvPr>
        </p:nvSpPr>
        <p:spPr>
          <a:xfrm>
            <a:off x="360363" y="1562471"/>
            <a:ext cx="5935662" cy="4814518"/>
          </a:xfrm>
        </p:spPr>
        <p:txBody>
          <a:bodyPr/>
          <a:lstStyle/>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Wood screw </a:t>
            </a:r>
            <a:r>
              <a:rPr lang="en-AU" sz="1800" dirty="0">
                <a:effectLst/>
                <a:latin typeface="Arial" panose="020B0604020202020204" pitchFamily="34" charset="0"/>
                <a:ea typeface="Calibri" panose="020F0502020204030204" pitchFamily="34" charset="0"/>
              </a:rPr>
              <a:t>–</a:t>
            </a:r>
            <a:r>
              <a:rPr lang="en-AU" sz="1800" b="1"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usually has coarse threads to provide a very strong grip in the timber. A pilot hole is necessary, often used on door hinges.</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Particleboard screw </a:t>
            </a:r>
            <a:r>
              <a:rPr lang="en-AU" sz="1800" dirty="0">
                <a:effectLst/>
                <a:latin typeface="Arial" panose="020B0604020202020204" pitchFamily="34" charset="0"/>
                <a:ea typeface="Calibri" panose="020F0502020204030204" pitchFamily="34" charset="0"/>
              </a:rPr>
              <a:t>–</a:t>
            </a:r>
            <a:r>
              <a:rPr lang="en-AU" sz="1800" b="1"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usually has coarse threads and a pointed tip so it can be driven into the timber without a pilot hole, often used to assemble kitchen cabinets.</a:t>
            </a:r>
          </a:p>
        </p:txBody>
      </p:sp>
      <p:pic>
        <p:nvPicPr>
          <p:cNvPr id="6" name="Picture 5" descr="A drawing of a screw, identifying the head, shank, pitch, thread.">
            <a:extLst>
              <a:ext uri="{FF2B5EF4-FFF2-40B4-BE49-F238E27FC236}">
                <a16:creationId xmlns:a16="http://schemas.microsoft.com/office/drawing/2014/main" id="{058661DF-A542-99AF-1DAE-3F92BA4B2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962" y="1562471"/>
            <a:ext cx="5507038" cy="2436864"/>
          </a:xfrm>
          <a:prstGeom prst="rect">
            <a:avLst/>
          </a:prstGeom>
          <a:noFill/>
        </p:spPr>
      </p:pic>
      <p:sp>
        <p:nvSpPr>
          <p:cNvPr id="2" name="Slide Number Placeholder 1">
            <a:extLst>
              <a:ext uri="{FF2B5EF4-FFF2-40B4-BE49-F238E27FC236}">
                <a16:creationId xmlns:a16="http://schemas.microsoft.com/office/drawing/2014/main" id="{F4F2CD92-17EF-BEA2-81EE-2F07C1E52C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48</a:t>
            </a:fld>
            <a:endParaRPr lang="en-AU"/>
          </a:p>
        </p:txBody>
      </p:sp>
    </p:spTree>
    <p:extLst>
      <p:ext uri="{BB962C8B-B14F-4D97-AF65-F5344CB8AC3E}">
        <p14:creationId xmlns:p14="http://schemas.microsoft.com/office/powerpoint/2010/main" val="251552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39884A-5FE9-1A74-0862-CEE90316CD99}"/>
              </a:ext>
            </a:extLst>
          </p:cNvPr>
          <p:cNvSpPr>
            <a:spLocks noGrp="1"/>
          </p:cNvSpPr>
          <p:nvPr>
            <p:ph type="title"/>
          </p:nvPr>
        </p:nvSpPr>
        <p:spPr>
          <a:xfrm>
            <a:off x="360000" y="360000"/>
            <a:ext cx="5469300" cy="545601"/>
          </a:xfrm>
        </p:spPr>
        <p:txBody>
          <a:bodyPr/>
          <a:lstStyle/>
          <a:p>
            <a:r>
              <a:rPr lang="en-AU" dirty="0"/>
              <a:t>Screw head shapes</a:t>
            </a:r>
          </a:p>
        </p:txBody>
      </p:sp>
      <p:sp>
        <p:nvSpPr>
          <p:cNvPr id="5" name="Text Placeholder 4">
            <a:extLst>
              <a:ext uri="{FF2B5EF4-FFF2-40B4-BE49-F238E27FC236}">
                <a16:creationId xmlns:a16="http://schemas.microsoft.com/office/drawing/2014/main" id="{33ECB335-C7AE-546E-8DC8-369767008C04}"/>
              </a:ext>
            </a:extLst>
          </p:cNvPr>
          <p:cNvSpPr>
            <a:spLocks noGrp="1"/>
          </p:cNvSpPr>
          <p:nvPr>
            <p:ph type="body" sz="quarter" idx="17"/>
          </p:nvPr>
        </p:nvSpPr>
        <p:spPr>
          <a:xfrm>
            <a:off x="360000" y="1567087"/>
            <a:ext cx="1939058" cy="2037962"/>
          </a:xfrm>
        </p:spPr>
        <p:txBody>
          <a:bodyPr/>
          <a:lstStyle/>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Flat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Round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Pan head</a:t>
            </a:r>
          </a:p>
          <a:p>
            <a:endParaRPr lang="en-AU" dirty="0"/>
          </a:p>
        </p:txBody>
      </p:sp>
      <p:pic>
        <p:nvPicPr>
          <p:cNvPr id="6146" name="Picture 2">
            <a:extLst>
              <a:ext uri="{FF2B5EF4-FFF2-40B4-BE49-F238E27FC236}">
                <a16:creationId xmlns:a16="http://schemas.microsoft.com/office/drawing/2014/main" id="{48E8CE3D-84EF-3DD8-5BF9-65091B74532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13" y="1617567"/>
            <a:ext cx="8382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id="{5376F473-A8CE-7FD3-9633-2FFAB720CB5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2188562"/>
            <a:ext cx="8477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3B6121CE-1CF6-37C7-5D99-8B434F33E5B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2860130"/>
            <a:ext cx="8382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A25F54D3-A780-E316-63A0-1D1B76639A81}"/>
              </a:ext>
            </a:extLst>
          </p:cNvPr>
          <p:cNvSpPr txBox="1">
            <a:spLocks/>
          </p:cNvSpPr>
          <p:nvPr/>
        </p:nvSpPr>
        <p:spPr>
          <a:xfrm>
            <a:off x="6374700" y="360000"/>
            <a:ext cx="5469300" cy="545601"/>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dirty="0"/>
              <a:t>Screw head types</a:t>
            </a:r>
          </a:p>
        </p:txBody>
      </p:sp>
      <p:sp>
        <p:nvSpPr>
          <p:cNvPr id="8" name="Text Placeholder 4">
            <a:extLst>
              <a:ext uri="{FF2B5EF4-FFF2-40B4-BE49-F238E27FC236}">
                <a16:creationId xmlns:a16="http://schemas.microsoft.com/office/drawing/2014/main" id="{9520D5CB-724D-F208-3CCD-DCE09A3087C7}"/>
              </a:ext>
              <a:ext uri="{C183D7F6-B498-43B3-948B-1728B52AA6E4}">
                <adec:decorative xmlns:adec="http://schemas.microsoft.com/office/drawing/2017/decorative" val="1"/>
              </a:ext>
            </a:extLst>
          </p:cNvPr>
          <p:cNvSpPr txBox="1">
            <a:spLocks/>
          </p:cNvSpPr>
          <p:nvPr/>
        </p:nvSpPr>
        <p:spPr>
          <a:xfrm>
            <a:off x="6374700" y="1567087"/>
            <a:ext cx="2356867" cy="269424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Phillips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Square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Allen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Slotted/Flat head</a:t>
            </a:r>
          </a:p>
          <a:p>
            <a:endParaRPr lang="en-AU" dirty="0"/>
          </a:p>
        </p:txBody>
      </p:sp>
      <p:pic>
        <p:nvPicPr>
          <p:cNvPr id="6150" name="Picture 1">
            <a:extLst>
              <a:ext uri="{FF2B5EF4-FFF2-40B4-BE49-F238E27FC236}">
                <a16:creationId xmlns:a16="http://schemas.microsoft.com/office/drawing/2014/main" id="{5989A23F-12D8-C94A-3178-229775E219E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251"/>
          <a:stretch>
            <a:fillRect/>
          </a:stretch>
        </p:blipFill>
        <p:spPr bwMode="auto">
          <a:xfrm>
            <a:off x="8540750" y="1450263"/>
            <a:ext cx="952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10">
            <a:extLst>
              <a:ext uri="{FF2B5EF4-FFF2-40B4-BE49-F238E27FC236}">
                <a16:creationId xmlns:a16="http://schemas.microsoft.com/office/drawing/2014/main" id="{2B788E70-32D1-16C3-3DA9-87D9BFAC7C0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087"/>
          <a:stretch>
            <a:fillRect/>
          </a:stretch>
        </p:blipFill>
        <p:spPr bwMode="auto">
          <a:xfrm>
            <a:off x="8540750" y="2127760"/>
            <a:ext cx="952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11">
            <a:extLst>
              <a:ext uri="{FF2B5EF4-FFF2-40B4-BE49-F238E27FC236}">
                <a16:creationId xmlns:a16="http://schemas.microsoft.com/office/drawing/2014/main" id="{AA5655FD-4692-F977-6AD3-B84B17E67AC4}"/>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207"/>
          <a:stretch>
            <a:fillRect/>
          </a:stretch>
        </p:blipFill>
        <p:spPr bwMode="auto">
          <a:xfrm>
            <a:off x="8587740" y="2769717"/>
            <a:ext cx="9906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a:extLst>
              <a:ext uri="{FF2B5EF4-FFF2-40B4-BE49-F238E27FC236}">
                <a16:creationId xmlns:a16="http://schemas.microsoft.com/office/drawing/2014/main" id="{3C2D2600-3D7A-67AC-549C-AD43656B63D4}"/>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8479" r="-2"/>
          <a:stretch>
            <a:fillRect/>
          </a:stretch>
        </p:blipFill>
        <p:spPr bwMode="auto">
          <a:xfrm>
            <a:off x="8587740" y="3468008"/>
            <a:ext cx="990600" cy="6000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281905A-0ABB-45C5-6375-B21662DC090B}"/>
              </a:ext>
              <a:ext uri="{C183D7F6-B498-43B3-948B-1728B52AA6E4}">
                <adec:decorative xmlns:adec="http://schemas.microsoft.com/office/drawing/2017/decorative" val="1"/>
              </a:ext>
            </a:extLst>
          </p:cNvPr>
          <p:cNvGrpSpPr>
            <a:grpSpLocks noGrp="1" noUngrp="1" noRot="1" noMove="1" noResize="1"/>
          </p:cNvGrpSpPr>
          <p:nvPr/>
        </p:nvGrpSpPr>
        <p:grpSpPr>
          <a:xfrm>
            <a:off x="161926" y="6307654"/>
            <a:ext cx="11473561" cy="476128"/>
            <a:chOff x="161926" y="6307654"/>
            <a:chExt cx="11473561" cy="476128"/>
          </a:xfrm>
        </p:grpSpPr>
        <p:sp>
          <p:nvSpPr>
            <p:cNvPr id="10" name="Freeform 6">
              <a:extLst>
                <a:ext uri="{FF2B5EF4-FFF2-40B4-BE49-F238E27FC236}">
                  <a16:creationId xmlns:a16="http://schemas.microsoft.com/office/drawing/2014/main" id="{A6F81F44-9D2F-7F24-853D-EC7220B2F0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61926" y="630804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3DD7D54F-32BC-F7FE-0836-08E1677713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612203"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2" name="Freeform 6">
              <a:extLst>
                <a:ext uri="{FF2B5EF4-FFF2-40B4-BE49-F238E27FC236}">
                  <a16:creationId xmlns:a16="http://schemas.microsoft.com/office/drawing/2014/main" id="{B284F367-E8ED-EC55-404A-F0FFD78F366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60741" y="630804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3" name="Freeform 6">
              <a:extLst>
                <a:ext uri="{FF2B5EF4-FFF2-40B4-BE49-F238E27FC236}">
                  <a16:creationId xmlns:a16="http://schemas.microsoft.com/office/drawing/2014/main" id="{0D8D86E8-0981-7465-3FD0-2F3742F4A9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4243" y="630804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4" name="Freeform 6">
              <a:extLst>
                <a:ext uri="{FF2B5EF4-FFF2-40B4-BE49-F238E27FC236}">
                  <a16:creationId xmlns:a16="http://schemas.microsoft.com/office/drawing/2014/main" id="{565F2A0B-8E18-14F9-64AA-BE7092D59D9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922107"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5" name="Freeform 6">
              <a:extLst>
                <a:ext uri="{FF2B5EF4-FFF2-40B4-BE49-F238E27FC236}">
                  <a16:creationId xmlns:a16="http://schemas.microsoft.com/office/drawing/2014/main" id="{2845971A-F18E-1404-2C50-F89A80933A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375836"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6" name="Freeform 6">
              <a:extLst>
                <a:ext uri="{FF2B5EF4-FFF2-40B4-BE49-F238E27FC236}">
                  <a16:creationId xmlns:a16="http://schemas.microsoft.com/office/drawing/2014/main" id="{BFACE9DD-9873-6C9D-000E-67AF3A17B2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829565"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E7700ECA-03F8-D0FC-AD24-C046CAECE3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279756"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AE8C92B3-5B8F-8589-F204-57EFD53EEC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3391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one</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233397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a:t>
            </a:r>
            <a:r>
              <a:rPr lang="en-AU" sz="1800" b="1" dirty="0">
                <a:solidFill>
                  <a:schemeClr val="accent1"/>
                </a:solidFill>
                <a:latin typeface="+mj-lt"/>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dirty="0"/>
              <a:t>learning to understand and apply safe processes and practices in the workshop.</a:t>
            </a: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600"/>
              </a:spcAft>
              <a:buFont typeface="Arial" panose="020B0604020202020204" pitchFamily="34" charset="0"/>
              <a:buChar char="•"/>
              <a:tabLst>
                <a:tab pos="408305" algn="l"/>
              </a:tabLst>
            </a:pPr>
            <a:r>
              <a:rPr lang="en-AU" sz="1800" dirty="0"/>
              <a:t>follow safe processes and practices when learning in the workshop</a:t>
            </a:r>
          </a:p>
          <a:p>
            <a:pPr marL="285750" lvl="0" indent="-285750">
              <a:lnSpc>
                <a:spcPct val="150000"/>
              </a:lnSpc>
              <a:spcAft>
                <a:spcPts val="600"/>
              </a:spcAft>
              <a:buFont typeface="Arial" panose="020B0604020202020204" pitchFamily="34" charset="0"/>
              <a:buChar char="•"/>
              <a:tabLst>
                <a:tab pos="408305" algn="l"/>
              </a:tabLst>
            </a:pPr>
            <a:r>
              <a:rPr lang="en-AU" sz="1800" dirty="0"/>
              <a:t>identify PPE required to use workshop equipment.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81698-B587-E070-AFC7-27427B68ABA4}"/>
              </a:ext>
            </a:extLst>
          </p:cNvPr>
          <p:cNvSpPr>
            <a:spLocks noGrp="1"/>
          </p:cNvSpPr>
          <p:nvPr>
            <p:ph type="title"/>
          </p:nvPr>
        </p:nvSpPr>
        <p:spPr>
          <a:xfrm>
            <a:off x="360000" y="360000"/>
            <a:ext cx="11484000" cy="545601"/>
          </a:xfrm>
        </p:spPr>
        <p:txBody>
          <a:bodyPr anchor="t">
            <a:normAutofit/>
          </a:bodyPr>
          <a:lstStyle/>
          <a:p>
            <a:r>
              <a:rPr lang="en-AU" dirty="0"/>
              <a:t>Types of nails</a:t>
            </a:r>
          </a:p>
        </p:txBody>
      </p:sp>
      <p:sp>
        <p:nvSpPr>
          <p:cNvPr id="13" name="Content Placeholder 4">
            <a:extLst>
              <a:ext uri="{FF2B5EF4-FFF2-40B4-BE49-F238E27FC236}">
                <a16:creationId xmlns:a16="http://schemas.microsoft.com/office/drawing/2014/main" id="{F1AEA587-3E9B-15F7-56C0-EEBA6083D896}"/>
              </a:ext>
            </a:extLst>
          </p:cNvPr>
          <p:cNvSpPr>
            <a:spLocks noGrp="1"/>
          </p:cNvSpPr>
          <p:nvPr>
            <p:ph sz="quarter" idx="19"/>
          </p:nvPr>
        </p:nvSpPr>
        <p:spPr>
          <a:xfrm>
            <a:off x="360363" y="1562471"/>
            <a:ext cx="5735637" cy="4814518"/>
          </a:xfrm>
        </p:spPr>
        <p:txBody>
          <a:bodyPr/>
          <a:lstStyle/>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Panel pin </a:t>
            </a:r>
            <a:r>
              <a:rPr lang="en-AU" sz="1800" dirty="0">
                <a:effectLst/>
                <a:latin typeface="Arial" panose="020B0604020202020204" pitchFamily="34" charset="0"/>
                <a:ea typeface="Calibri" panose="020F0502020204030204" pitchFamily="34" charset="0"/>
              </a:rPr>
              <a:t>– a smaller, light duty nail used for cabinetwork where the head can be punched below the surface and concealed with putty.</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Bullet head </a:t>
            </a:r>
            <a:r>
              <a:rPr lang="en-AU" sz="1800" dirty="0">
                <a:effectLst/>
                <a:latin typeface="Arial" panose="020B0604020202020204" pitchFamily="34" charset="0"/>
                <a:ea typeface="Calibri" panose="020F0502020204030204" pitchFamily="34" charset="0"/>
              </a:rPr>
              <a:t>– general purpose construction nail, smaller head allows it to be punched below the surface.</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Flat head </a:t>
            </a:r>
            <a:r>
              <a:rPr lang="en-AU" sz="1800" dirty="0">
                <a:effectLst/>
                <a:latin typeface="Arial" panose="020B0604020202020204" pitchFamily="34" charset="0"/>
                <a:ea typeface="Calibri" panose="020F0502020204030204" pitchFamily="34" charset="0"/>
              </a:rPr>
              <a:t>– has a large, flat head to resist being pulled through the timber.</a:t>
            </a:r>
          </a:p>
        </p:txBody>
      </p:sp>
      <p:pic>
        <p:nvPicPr>
          <p:cNvPr id="6" name="Picture 5" descr="A drawing of a nail, identifying the point, shank and head.">
            <a:extLst>
              <a:ext uri="{FF2B5EF4-FFF2-40B4-BE49-F238E27FC236}">
                <a16:creationId xmlns:a16="http://schemas.microsoft.com/office/drawing/2014/main" id="{E7AB13F2-B9D4-CED2-7DDF-1344FC49D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599" y="1476724"/>
            <a:ext cx="5507038" cy="2904962"/>
          </a:xfrm>
          <a:prstGeom prst="rect">
            <a:avLst/>
          </a:prstGeom>
          <a:noFill/>
        </p:spPr>
      </p:pic>
      <p:sp>
        <p:nvSpPr>
          <p:cNvPr id="2" name="Slide Number Placeholder 1">
            <a:extLst>
              <a:ext uri="{FF2B5EF4-FFF2-40B4-BE49-F238E27FC236}">
                <a16:creationId xmlns:a16="http://schemas.microsoft.com/office/drawing/2014/main" id="{724751AD-39B1-1CD0-8896-A29877B52F7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50</a:t>
            </a:fld>
            <a:endParaRPr lang="en-AU"/>
          </a:p>
        </p:txBody>
      </p:sp>
    </p:spTree>
    <p:extLst>
      <p:ext uri="{BB962C8B-B14F-4D97-AF65-F5344CB8AC3E}">
        <p14:creationId xmlns:p14="http://schemas.microsoft.com/office/powerpoint/2010/main" val="225341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3D013-DD3F-64FC-8A0B-984303CD5EA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2779CCA-48A3-13E7-AFCE-D28D49A19600}"/>
              </a:ext>
            </a:extLst>
          </p:cNvPr>
          <p:cNvSpPr>
            <a:spLocks noGrp="1"/>
          </p:cNvSpPr>
          <p:nvPr>
            <p:ph type="title"/>
          </p:nvPr>
        </p:nvSpPr>
        <p:spPr>
          <a:xfrm>
            <a:off x="359999" y="360000"/>
            <a:ext cx="11483999" cy="545601"/>
          </a:xfrm>
        </p:spPr>
        <p:txBody>
          <a:bodyPr/>
          <a:lstStyle/>
          <a:p>
            <a:r>
              <a:rPr lang="en-AU" dirty="0">
                <a:latin typeface="+mj-lt"/>
              </a:rPr>
              <a:t>Assembling the box</a:t>
            </a:r>
          </a:p>
        </p:txBody>
      </p:sp>
      <p:sp>
        <p:nvSpPr>
          <p:cNvPr id="13" name="Text Placeholder 12">
            <a:extLst>
              <a:ext uri="{FF2B5EF4-FFF2-40B4-BE49-F238E27FC236}">
                <a16:creationId xmlns:a16="http://schemas.microsoft.com/office/drawing/2014/main" id="{041BBDB1-A127-2EBB-5BFC-FE3CF0AC9A4C}"/>
              </a:ext>
            </a:extLst>
          </p:cNvPr>
          <p:cNvSpPr>
            <a:spLocks noGrp="1"/>
          </p:cNvSpPr>
          <p:nvPr>
            <p:ph type="body" sz="quarter" idx="18"/>
          </p:nvPr>
        </p:nvSpPr>
        <p:spPr>
          <a:xfrm>
            <a:off x="360000" y="982520"/>
            <a:ext cx="11483998" cy="356423"/>
          </a:xfrm>
        </p:spPr>
        <p:txBody>
          <a:bodyPr/>
          <a:lstStyle/>
          <a:p>
            <a:r>
              <a:rPr lang="en-AU" dirty="0">
                <a:latin typeface="+mj-lt"/>
              </a:rPr>
              <a:t>Apply a sequence of steps to assemble the box component</a:t>
            </a:r>
          </a:p>
        </p:txBody>
      </p:sp>
      <p:sp>
        <p:nvSpPr>
          <p:cNvPr id="3" name="Slide Number Placeholder 2">
            <a:extLst>
              <a:ext uri="{FF2B5EF4-FFF2-40B4-BE49-F238E27FC236}">
                <a16:creationId xmlns:a16="http://schemas.microsoft.com/office/drawing/2014/main" id="{D65B0812-B691-C48B-3BB5-D581A283F3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graphicFrame>
        <p:nvGraphicFramePr>
          <p:cNvPr id="29" name="Diagram 28">
            <a:extLst>
              <a:ext uri="{FF2B5EF4-FFF2-40B4-BE49-F238E27FC236}">
                <a16:creationId xmlns:a16="http://schemas.microsoft.com/office/drawing/2014/main" id="{8230C59C-7B11-3174-B7CE-B09796A38AA6}"/>
              </a:ext>
            </a:extLst>
          </p:cNvPr>
          <p:cNvGraphicFramePr/>
          <p:nvPr>
            <p:extLst>
              <p:ext uri="{D42A27DB-BD31-4B8C-83A1-F6EECF244321}">
                <p14:modId xmlns:p14="http://schemas.microsoft.com/office/powerpoint/2010/main" val="3361084969"/>
              </p:ext>
            </p:extLst>
          </p:nvPr>
        </p:nvGraphicFramePr>
        <p:xfrm>
          <a:off x="7782213" y="4199128"/>
          <a:ext cx="3600000" cy="25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Diagram 25">
            <a:extLst>
              <a:ext uri="{FF2B5EF4-FFF2-40B4-BE49-F238E27FC236}">
                <a16:creationId xmlns:a16="http://schemas.microsoft.com/office/drawing/2014/main" id="{A334BD17-B178-BD2D-3260-7F02ECAA0FD4}"/>
              </a:ext>
            </a:extLst>
          </p:cNvPr>
          <p:cNvGraphicFramePr/>
          <p:nvPr>
            <p:extLst>
              <p:ext uri="{D42A27DB-BD31-4B8C-83A1-F6EECF244321}">
                <p14:modId xmlns:p14="http://schemas.microsoft.com/office/powerpoint/2010/main" val="400881283"/>
              </p:ext>
            </p:extLst>
          </p:nvPr>
        </p:nvGraphicFramePr>
        <p:xfrm>
          <a:off x="358491" y="1454728"/>
          <a:ext cx="3600000" cy="259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7" name="Diagram 26">
            <a:extLst>
              <a:ext uri="{FF2B5EF4-FFF2-40B4-BE49-F238E27FC236}">
                <a16:creationId xmlns:a16="http://schemas.microsoft.com/office/drawing/2014/main" id="{7D8BB8E2-5428-2966-B4B1-2050E2276661}"/>
              </a:ext>
            </a:extLst>
          </p:cNvPr>
          <p:cNvGraphicFramePr/>
          <p:nvPr>
            <p:extLst>
              <p:ext uri="{D42A27DB-BD31-4B8C-83A1-F6EECF244321}">
                <p14:modId xmlns:p14="http://schemas.microsoft.com/office/powerpoint/2010/main" val="3006618626"/>
              </p:ext>
            </p:extLst>
          </p:nvPr>
        </p:nvGraphicFramePr>
        <p:xfrm>
          <a:off x="4061207" y="1454728"/>
          <a:ext cx="3600000" cy="2592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8" name="Diagram 27">
            <a:extLst>
              <a:ext uri="{FF2B5EF4-FFF2-40B4-BE49-F238E27FC236}">
                <a16:creationId xmlns:a16="http://schemas.microsoft.com/office/drawing/2014/main" id="{D8C56073-140A-4DCD-DFE3-22849DCABDD2}"/>
              </a:ext>
            </a:extLst>
          </p:cNvPr>
          <p:cNvGraphicFramePr/>
          <p:nvPr>
            <p:extLst>
              <p:ext uri="{D42A27DB-BD31-4B8C-83A1-F6EECF244321}">
                <p14:modId xmlns:p14="http://schemas.microsoft.com/office/powerpoint/2010/main" val="3515083223"/>
              </p:ext>
            </p:extLst>
          </p:nvPr>
        </p:nvGraphicFramePr>
        <p:xfrm>
          <a:off x="4061207" y="4199128"/>
          <a:ext cx="3600000" cy="2592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0" name="Arrow: Right 29">
            <a:extLst>
              <a:ext uri="{FF2B5EF4-FFF2-40B4-BE49-F238E27FC236}">
                <a16:creationId xmlns:a16="http://schemas.microsoft.com/office/drawing/2014/main" id="{EF170E39-D87D-0ADB-B8AA-FD557453916B}"/>
              </a:ext>
            </a:extLst>
          </p:cNvPr>
          <p:cNvSpPr/>
          <p:nvPr/>
        </p:nvSpPr>
        <p:spPr>
          <a:xfrm>
            <a:off x="7293009" y="209337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Right 30">
            <a:extLst>
              <a:ext uri="{FF2B5EF4-FFF2-40B4-BE49-F238E27FC236}">
                <a16:creationId xmlns:a16="http://schemas.microsoft.com/office/drawing/2014/main" id="{A29D5CFE-D5AF-B8CE-8F97-D5E5A5DA232A}"/>
              </a:ext>
            </a:extLst>
          </p:cNvPr>
          <p:cNvSpPr/>
          <p:nvPr/>
        </p:nvSpPr>
        <p:spPr>
          <a:xfrm>
            <a:off x="3552186" y="209337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Arrow: Right 32">
            <a:extLst>
              <a:ext uri="{FF2B5EF4-FFF2-40B4-BE49-F238E27FC236}">
                <a16:creationId xmlns:a16="http://schemas.microsoft.com/office/drawing/2014/main" id="{E708ED21-1CE6-D25F-C4DF-319AADE4A0E6}"/>
              </a:ext>
            </a:extLst>
          </p:cNvPr>
          <p:cNvSpPr/>
          <p:nvPr/>
        </p:nvSpPr>
        <p:spPr>
          <a:xfrm>
            <a:off x="7232506" y="4824416"/>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2836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1B5AF-4A62-6CB9-5074-ABAEFABBF32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F40390A-8213-C752-E8F9-070939BC728D}"/>
              </a:ext>
            </a:extLst>
          </p:cNvPr>
          <p:cNvSpPr>
            <a:spLocks noGrp="1"/>
          </p:cNvSpPr>
          <p:nvPr>
            <p:ph type="title"/>
          </p:nvPr>
        </p:nvSpPr>
        <p:spPr>
          <a:xfrm>
            <a:off x="359999" y="360000"/>
            <a:ext cx="11483999" cy="545601"/>
          </a:xfrm>
        </p:spPr>
        <p:txBody>
          <a:bodyPr/>
          <a:lstStyle/>
          <a:p>
            <a:r>
              <a:rPr lang="en-AU" dirty="0">
                <a:latin typeface="+mj-lt"/>
              </a:rPr>
              <a:t>Sanding the box</a:t>
            </a:r>
          </a:p>
        </p:txBody>
      </p:sp>
      <p:sp>
        <p:nvSpPr>
          <p:cNvPr id="13" name="Text Placeholder 12">
            <a:extLst>
              <a:ext uri="{FF2B5EF4-FFF2-40B4-BE49-F238E27FC236}">
                <a16:creationId xmlns:a16="http://schemas.microsoft.com/office/drawing/2014/main" id="{0763C795-F539-EA0D-1EAF-410365BE275C}"/>
              </a:ext>
            </a:extLst>
          </p:cNvPr>
          <p:cNvSpPr>
            <a:spLocks noGrp="1"/>
          </p:cNvSpPr>
          <p:nvPr>
            <p:ph type="body" sz="quarter" idx="18"/>
          </p:nvPr>
        </p:nvSpPr>
        <p:spPr>
          <a:xfrm>
            <a:off x="360000" y="982520"/>
            <a:ext cx="11483998" cy="356423"/>
          </a:xfrm>
        </p:spPr>
        <p:txBody>
          <a:bodyPr/>
          <a:lstStyle/>
          <a:p>
            <a:r>
              <a:rPr lang="en-AU" dirty="0">
                <a:latin typeface="+mj-lt"/>
              </a:rPr>
              <a:t>Apply a sequence of steps to sand edges and joints flush</a:t>
            </a:r>
          </a:p>
        </p:txBody>
      </p:sp>
      <p:sp>
        <p:nvSpPr>
          <p:cNvPr id="3" name="Slide Number Placeholder 2">
            <a:extLst>
              <a:ext uri="{FF2B5EF4-FFF2-40B4-BE49-F238E27FC236}">
                <a16:creationId xmlns:a16="http://schemas.microsoft.com/office/drawing/2014/main" id="{DFEC9D51-1D7F-F020-62B6-2293272496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52</a:t>
            </a:fld>
            <a:endParaRPr lang="en-AU"/>
          </a:p>
        </p:txBody>
      </p:sp>
      <p:graphicFrame>
        <p:nvGraphicFramePr>
          <p:cNvPr id="22" name="Diagram 21">
            <a:extLst>
              <a:ext uri="{FF2B5EF4-FFF2-40B4-BE49-F238E27FC236}">
                <a16:creationId xmlns:a16="http://schemas.microsoft.com/office/drawing/2014/main" id="{97E220FB-AB94-35FD-BC31-E2B5ECD10D80}"/>
              </a:ext>
            </a:extLst>
          </p:cNvPr>
          <p:cNvGraphicFramePr/>
          <p:nvPr>
            <p:extLst>
              <p:ext uri="{D42A27DB-BD31-4B8C-83A1-F6EECF244321}">
                <p14:modId xmlns:p14="http://schemas.microsoft.com/office/powerpoint/2010/main" val="1989866615"/>
              </p:ext>
            </p:extLst>
          </p:nvPr>
        </p:nvGraphicFramePr>
        <p:xfrm>
          <a:off x="8075356" y="1531090"/>
          <a:ext cx="3600000" cy="27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 20">
            <a:extLst>
              <a:ext uri="{FF2B5EF4-FFF2-40B4-BE49-F238E27FC236}">
                <a16:creationId xmlns:a16="http://schemas.microsoft.com/office/drawing/2014/main" id="{FE865396-4F60-0F93-820A-7A619CAF9A60}"/>
              </a:ext>
            </a:extLst>
          </p:cNvPr>
          <p:cNvGraphicFramePr/>
          <p:nvPr>
            <p:extLst>
              <p:ext uri="{D42A27DB-BD31-4B8C-83A1-F6EECF244321}">
                <p14:modId xmlns:p14="http://schemas.microsoft.com/office/powerpoint/2010/main" val="3313372097"/>
              </p:ext>
            </p:extLst>
          </p:nvPr>
        </p:nvGraphicFramePr>
        <p:xfrm>
          <a:off x="4296000" y="1531090"/>
          <a:ext cx="3600000" cy="27099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Diagram 19">
            <a:extLst>
              <a:ext uri="{FF2B5EF4-FFF2-40B4-BE49-F238E27FC236}">
                <a16:creationId xmlns:a16="http://schemas.microsoft.com/office/drawing/2014/main" id="{87AB05B0-7DA4-8612-E30E-67AE07BE1AC7}"/>
              </a:ext>
            </a:extLst>
          </p:cNvPr>
          <p:cNvGraphicFramePr/>
          <p:nvPr>
            <p:extLst>
              <p:ext uri="{D42A27DB-BD31-4B8C-83A1-F6EECF244321}">
                <p14:modId xmlns:p14="http://schemas.microsoft.com/office/powerpoint/2010/main" val="1286629061"/>
              </p:ext>
            </p:extLst>
          </p:nvPr>
        </p:nvGraphicFramePr>
        <p:xfrm>
          <a:off x="422274" y="1531090"/>
          <a:ext cx="3600000" cy="27099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3" name="Arrow: Right 22">
            <a:extLst>
              <a:ext uri="{FF2B5EF4-FFF2-40B4-BE49-F238E27FC236}">
                <a16:creationId xmlns:a16="http://schemas.microsoft.com/office/drawing/2014/main" id="{B4CFCFA5-7884-5362-27C9-413016D761C4}"/>
              </a:ext>
            </a:extLst>
          </p:cNvPr>
          <p:cNvSpPr/>
          <p:nvPr/>
        </p:nvSpPr>
        <p:spPr>
          <a:xfrm>
            <a:off x="7496474" y="220654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Arrow: Right 23">
            <a:extLst>
              <a:ext uri="{FF2B5EF4-FFF2-40B4-BE49-F238E27FC236}">
                <a16:creationId xmlns:a16="http://schemas.microsoft.com/office/drawing/2014/main" id="{6674C4A7-CFAA-9C70-1547-77038F8B82C3}"/>
              </a:ext>
            </a:extLst>
          </p:cNvPr>
          <p:cNvSpPr/>
          <p:nvPr/>
        </p:nvSpPr>
        <p:spPr>
          <a:xfrm>
            <a:off x="3669933" y="220654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8882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B3A67-B3EA-8E91-AE5B-2617194AFB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61C5BA2-6953-FAD3-EE70-A52F8F17C5ED}"/>
              </a:ext>
            </a:extLst>
          </p:cNvPr>
          <p:cNvSpPr>
            <a:spLocks noGrp="1"/>
          </p:cNvSpPr>
          <p:nvPr>
            <p:ph type="title"/>
          </p:nvPr>
        </p:nvSpPr>
        <p:spPr/>
        <p:txBody>
          <a:bodyPr/>
          <a:lstStyle/>
          <a:p>
            <a:r>
              <a:rPr lang="en-AU" dirty="0">
                <a:latin typeface="+mj-lt"/>
              </a:rPr>
              <a:t>Learning intentions and success criteria 11</a:t>
            </a:r>
          </a:p>
        </p:txBody>
      </p:sp>
      <p:sp>
        <p:nvSpPr>
          <p:cNvPr id="3" name="TextBox 2">
            <a:extLst>
              <a:ext uri="{FF2B5EF4-FFF2-40B4-BE49-F238E27FC236}">
                <a16:creationId xmlns:a16="http://schemas.microsoft.com/office/drawing/2014/main" id="{343CC399-D0A3-1921-FCB5-16BD3DE13214}"/>
              </a:ext>
            </a:extLst>
          </p:cNvPr>
          <p:cNvSpPr txBox="1"/>
          <p:nvPr/>
        </p:nvSpPr>
        <p:spPr>
          <a:xfrm>
            <a:off x="444500" y="1917277"/>
            <a:ext cx="11303000" cy="20261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rPr>
              <a:t>We are:</a:t>
            </a:r>
          </a:p>
          <a:p>
            <a:pPr marL="342900" indent="-34290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completing the box component by attaching the base and making a lid.</a:t>
            </a:r>
          </a:p>
          <a:p>
            <a:pPr>
              <a:lnSpc>
                <a:spcPct val="150000"/>
              </a:lnSpc>
            </a:pPr>
            <a:r>
              <a:rPr lang="en-AU" sz="1800" b="1" dirty="0">
                <a:solidFill>
                  <a:schemeClr val="accent1"/>
                </a:solidFill>
              </a:rPr>
              <a:t>We can:</a:t>
            </a:r>
          </a:p>
          <a:p>
            <a:pPr marL="342900" indent="-34290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shape and attach the plywood base</a:t>
            </a:r>
          </a:p>
          <a:p>
            <a:pPr marL="342900" indent="-34290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make a lid to fit onto the top of the box.</a:t>
            </a:r>
          </a:p>
        </p:txBody>
      </p:sp>
      <p:sp>
        <p:nvSpPr>
          <p:cNvPr id="2" name="Slide Number Placeholder 1">
            <a:extLst>
              <a:ext uri="{FF2B5EF4-FFF2-40B4-BE49-F238E27FC236}">
                <a16:creationId xmlns:a16="http://schemas.microsoft.com/office/drawing/2014/main" id="{2DE43CEF-323D-A941-BF9B-7512370FE4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4280538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3385E-ABE7-67D3-9501-7383392A191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DAC6C45-F494-3C1D-A094-24CCFA838950}"/>
              </a:ext>
            </a:extLst>
          </p:cNvPr>
          <p:cNvSpPr>
            <a:spLocks noGrp="1"/>
          </p:cNvSpPr>
          <p:nvPr>
            <p:ph type="title"/>
          </p:nvPr>
        </p:nvSpPr>
        <p:spPr>
          <a:xfrm>
            <a:off x="359999" y="360000"/>
            <a:ext cx="11483999" cy="545601"/>
          </a:xfrm>
        </p:spPr>
        <p:txBody>
          <a:bodyPr/>
          <a:lstStyle/>
          <a:p>
            <a:r>
              <a:rPr lang="en-AU" dirty="0">
                <a:latin typeface="+mj-lt"/>
              </a:rPr>
              <a:t>Attaching the base and making a lid</a:t>
            </a:r>
          </a:p>
        </p:txBody>
      </p:sp>
      <p:sp>
        <p:nvSpPr>
          <p:cNvPr id="13" name="Text Placeholder 12">
            <a:extLst>
              <a:ext uri="{FF2B5EF4-FFF2-40B4-BE49-F238E27FC236}">
                <a16:creationId xmlns:a16="http://schemas.microsoft.com/office/drawing/2014/main" id="{D095AFA5-C5B1-6CC6-FF03-9DBDBB595706}"/>
              </a:ext>
            </a:extLst>
          </p:cNvPr>
          <p:cNvSpPr>
            <a:spLocks noGrp="1"/>
          </p:cNvSpPr>
          <p:nvPr>
            <p:ph type="body" sz="quarter" idx="18"/>
          </p:nvPr>
        </p:nvSpPr>
        <p:spPr>
          <a:xfrm>
            <a:off x="360000" y="982520"/>
            <a:ext cx="11483998" cy="356423"/>
          </a:xfrm>
        </p:spPr>
        <p:txBody>
          <a:bodyPr/>
          <a:lstStyle/>
          <a:p>
            <a:r>
              <a:rPr lang="en-AU" dirty="0">
                <a:latin typeface="+mj-lt"/>
              </a:rPr>
              <a:t>Apply a sequence of steps to attach the base and make a lid</a:t>
            </a:r>
          </a:p>
        </p:txBody>
      </p:sp>
      <p:sp>
        <p:nvSpPr>
          <p:cNvPr id="3" name="Slide Number Placeholder 2">
            <a:extLst>
              <a:ext uri="{FF2B5EF4-FFF2-40B4-BE49-F238E27FC236}">
                <a16:creationId xmlns:a16="http://schemas.microsoft.com/office/drawing/2014/main" id="{D57FBFAD-EC9F-F8FD-E65C-E5080C8CC68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graphicFrame>
        <p:nvGraphicFramePr>
          <p:cNvPr id="15" name="Diagram 14">
            <a:extLst>
              <a:ext uri="{FF2B5EF4-FFF2-40B4-BE49-F238E27FC236}">
                <a16:creationId xmlns:a16="http://schemas.microsoft.com/office/drawing/2014/main" id="{06931BFA-00AF-2BB3-BA36-4B00E9ED2061}"/>
              </a:ext>
            </a:extLst>
          </p:cNvPr>
          <p:cNvGraphicFramePr/>
          <p:nvPr>
            <p:extLst>
              <p:ext uri="{D42A27DB-BD31-4B8C-83A1-F6EECF244321}">
                <p14:modId xmlns:p14="http://schemas.microsoft.com/office/powerpoint/2010/main" val="1054734783"/>
              </p:ext>
            </p:extLst>
          </p:nvPr>
        </p:nvGraphicFramePr>
        <p:xfrm>
          <a:off x="7884000" y="1629000"/>
          <a:ext cx="3600000" cy="27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9CB7BBE7-4B59-5CE3-922E-156F8BAC0637}"/>
              </a:ext>
            </a:extLst>
          </p:cNvPr>
          <p:cNvGraphicFramePr/>
          <p:nvPr>
            <p:extLst>
              <p:ext uri="{D42A27DB-BD31-4B8C-83A1-F6EECF244321}">
                <p14:modId xmlns:p14="http://schemas.microsoft.com/office/powerpoint/2010/main" val="3281716912"/>
              </p:ext>
            </p:extLst>
          </p:nvPr>
        </p:nvGraphicFramePr>
        <p:xfrm>
          <a:off x="359999" y="1629000"/>
          <a:ext cx="3600000" cy="27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Diagram 13">
            <a:extLst>
              <a:ext uri="{FF2B5EF4-FFF2-40B4-BE49-F238E27FC236}">
                <a16:creationId xmlns:a16="http://schemas.microsoft.com/office/drawing/2014/main" id="{136C849B-8076-B48F-CE38-0AEBCF7B0473}"/>
              </a:ext>
            </a:extLst>
          </p:cNvPr>
          <p:cNvGraphicFramePr/>
          <p:nvPr>
            <p:extLst>
              <p:ext uri="{D42A27DB-BD31-4B8C-83A1-F6EECF244321}">
                <p14:modId xmlns:p14="http://schemas.microsoft.com/office/powerpoint/2010/main" val="3874183296"/>
              </p:ext>
            </p:extLst>
          </p:nvPr>
        </p:nvGraphicFramePr>
        <p:xfrm>
          <a:off x="4121999" y="1629000"/>
          <a:ext cx="3600000" cy="269886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Arrow: Right 15">
            <a:extLst>
              <a:ext uri="{FF2B5EF4-FFF2-40B4-BE49-F238E27FC236}">
                <a16:creationId xmlns:a16="http://schemas.microsoft.com/office/drawing/2014/main" id="{C0CC70A6-3273-4FEE-BE07-D0774B4AD93A}"/>
              </a:ext>
            </a:extLst>
          </p:cNvPr>
          <p:cNvSpPr/>
          <p:nvPr/>
        </p:nvSpPr>
        <p:spPr>
          <a:xfrm>
            <a:off x="7313796" y="228675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Right 16">
            <a:extLst>
              <a:ext uri="{FF2B5EF4-FFF2-40B4-BE49-F238E27FC236}">
                <a16:creationId xmlns:a16="http://schemas.microsoft.com/office/drawing/2014/main" id="{A1C5D908-88A8-1721-402F-55A26C88CE5B}"/>
              </a:ext>
            </a:extLst>
          </p:cNvPr>
          <p:cNvSpPr/>
          <p:nvPr/>
        </p:nvSpPr>
        <p:spPr>
          <a:xfrm>
            <a:off x="3551795" y="228675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5603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A3883-7E70-53F3-A71B-11298814E20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D279C2-574B-B1DD-D5BF-E557ACCCD177}"/>
              </a:ext>
            </a:extLst>
          </p:cNvPr>
          <p:cNvSpPr>
            <a:spLocks noGrp="1"/>
          </p:cNvSpPr>
          <p:nvPr>
            <p:ph type="title"/>
          </p:nvPr>
        </p:nvSpPr>
        <p:spPr/>
        <p:txBody>
          <a:bodyPr/>
          <a:lstStyle/>
          <a:p>
            <a:r>
              <a:rPr lang="en-AU" dirty="0">
                <a:latin typeface="+mj-lt"/>
              </a:rPr>
              <a:t>Learning intentions and success criteria 12</a:t>
            </a:r>
          </a:p>
        </p:txBody>
      </p:sp>
      <p:sp>
        <p:nvSpPr>
          <p:cNvPr id="3" name="TextBox 2">
            <a:extLst>
              <a:ext uri="{FF2B5EF4-FFF2-40B4-BE49-F238E27FC236}">
                <a16:creationId xmlns:a16="http://schemas.microsoft.com/office/drawing/2014/main" id="{9C3A94B2-3413-E6D8-88E4-2DD43A406E87}"/>
              </a:ext>
            </a:extLst>
          </p:cNvPr>
          <p:cNvSpPr txBox="1"/>
          <p:nvPr/>
        </p:nvSpPr>
        <p:spPr>
          <a:xfrm>
            <a:off x="444500" y="1917277"/>
            <a:ext cx="11303000" cy="36881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rPr>
              <a:t>We are:</a:t>
            </a:r>
          </a:p>
          <a:p>
            <a:pPr marL="342900" indent="-342900">
              <a:lnSpc>
                <a:spcPct val="150000"/>
              </a:lnSpc>
              <a:buFont typeface="Arial" panose="020B0604020202020204" pitchFamily="34" charset="0"/>
              <a:buChar char="•"/>
            </a:pPr>
            <a:r>
              <a:rPr lang="en-AU" sz="1800" dirty="0"/>
              <a:t>learning about the history and culture of products and systems developed by Aboriginal and Torres Strait Islander Peoples</a:t>
            </a:r>
          </a:p>
          <a:p>
            <a:pPr marL="342900" indent="-342900">
              <a:lnSpc>
                <a:spcPct val="150000"/>
              </a:lnSpc>
              <a:buFont typeface="Arial" panose="020B0604020202020204" pitchFamily="34" charset="0"/>
              <a:buChar char="•"/>
            </a:pPr>
            <a:r>
              <a:rPr lang="en-AU" sz="1800" dirty="0"/>
              <a:t>developing an awareness of the ethical and legal considerations in design and production.</a:t>
            </a:r>
          </a:p>
          <a:p>
            <a:pPr>
              <a:lnSpc>
                <a:spcPct val="150000"/>
              </a:lnSpc>
            </a:pPr>
            <a:r>
              <a:rPr lang="en-AU" sz="1800" b="1" dirty="0">
                <a:solidFill>
                  <a:schemeClr val="accent1"/>
                </a:solidFill>
              </a:rPr>
              <a:t>We can:</a:t>
            </a:r>
          </a:p>
          <a:p>
            <a:pPr marL="342900" indent="-342900">
              <a:lnSpc>
                <a:spcPct val="150000"/>
              </a:lnSpc>
              <a:buFont typeface="Arial" panose="020B0604020202020204" pitchFamily="34" charset="0"/>
              <a:buChar char="•"/>
            </a:pPr>
            <a:r>
              <a:rPr lang="en-AU" sz="1800" dirty="0"/>
              <a:t>describe the historical engineering and function of timber products and design by Aboriginal and Torres Strait Islander Peoples</a:t>
            </a:r>
          </a:p>
          <a:p>
            <a:pPr marL="342900" indent="-342900">
              <a:lnSpc>
                <a:spcPct val="150000"/>
              </a:lnSpc>
              <a:buFont typeface="Arial" panose="020B0604020202020204" pitchFamily="34" charset="0"/>
              <a:buChar char="•"/>
            </a:pPr>
            <a:r>
              <a:rPr lang="en-AU" sz="1800" dirty="0"/>
              <a:t>appreciate Aboriginal and Torres Strait Islander Peoples art and identify the difference between inspiration and copyright (ICIP). </a:t>
            </a:r>
          </a:p>
        </p:txBody>
      </p:sp>
      <p:sp>
        <p:nvSpPr>
          <p:cNvPr id="2" name="Slide Number Placeholder 1">
            <a:extLst>
              <a:ext uri="{FF2B5EF4-FFF2-40B4-BE49-F238E27FC236}">
                <a16:creationId xmlns:a16="http://schemas.microsoft.com/office/drawing/2014/main" id="{5409D057-4EDB-C82B-598C-8176BEC6B4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7427859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56B861-3A6A-FA41-29E9-CD612C47C0AF}"/>
              </a:ext>
            </a:extLst>
          </p:cNvPr>
          <p:cNvSpPr>
            <a:spLocks noGrp="1"/>
          </p:cNvSpPr>
          <p:nvPr>
            <p:ph type="title"/>
          </p:nvPr>
        </p:nvSpPr>
        <p:spPr/>
        <p:txBody>
          <a:bodyPr/>
          <a:lstStyle/>
          <a:p>
            <a:r>
              <a:rPr lang="en-AU" dirty="0"/>
              <a:t>Aboriginal and Torres Strait Islander Peoples materials, products and systems</a:t>
            </a:r>
          </a:p>
        </p:txBody>
      </p:sp>
      <p:sp>
        <p:nvSpPr>
          <p:cNvPr id="5" name="Text Placeholder 4">
            <a:extLst>
              <a:ext uri="{FF2B5EF4-FFF2-40B4-BE49-F238E27FC236}">
                <a16:creationId xmlns:a16="http://schemas.microsoft.com/office/drawing/2014/main" id="{93F25196-0CA4-3274-BC0C-613357359FCA}"/>
              </a:ext>
            </a:extLst>
          </p:cNvPr>
          <p:cNvSpPr>
            <a:spLocks noGrp="1"/>
          </p:cNvSpPr>
          <p:nvPr>
            <p:ph type="body" sz="quarter" idx="17"/>
          </p:nvPr>
        </p:nvSpPr>
        <p:spPr/>
        <p:txBody>
          <a:bodyPr/>
          <a:lstStyle/>
          <a:p>
            <a:pPr>
              <a:lnSpc>
                <a:spcPct val="150000"/>
              </a:lnSpc>
              <a:spcAft>
                <a:spcPts val="600"/>
              </a:spcAft>
            </a:pPr>
            <a:r>
              <a:rPr lang="en-AU" sz="1800" dirty="0"/>
              <a:t>Aboriginal people used a variety of tools, utensils and weapons as they hunted, fished and gathered foods. Some technology was simple with the item </a:t>
            </a:r>
            <a:r>
              <a:rPr lang="en-AU" sz="1800"/>
              <a:t>being made and </a:t>
            </a:r>
            <a:r>
              <a:rPr lang="en-AU" sz="1800" dirty="0"/>
              <a:t>used for </a:t>
            </a:r>
            <a:r>
              <a:rPr lang="en-AU" sz="1800"/>
              <a:t>its purpose. </a:t>
            </a:r>
            <a:r>
              <a:rPr lang="en-AU" sz="1800" dirty="0"/>
              <a:t>Others needed more complex methods of making them like heat and pressure to set sap and fibres to determine the shape, flexibility and durability of the item.</a:t>
            </a:r>
          </a:p>
          <a:p>
            <a:pPr>
              <a:spcAft>
                <a:spcPts val="600"/>
              </a:spcAft>
            </a:pPr>
            <a:r>
              <a:rPr lang="en-AU" sz="1800" dirty="0">
                <a:effectLst/>
                <a:latin typeface="Arial" panose="020B0604020202020204" pitchFamily="34" charset="0"/>
                <a:ea typeface="Calibri" panose="020F0502020204030204" pitchFamily="34" charset="0"/>
              </a:rPr>
              <a:t>Australia contains many different climates and environments. The general pattern of Aboriginal life was similar, small groups moved with the seasons over their territory. The tools, utensils and weapons made by Aboriginal people were adapted to the environment in which they were used. They were developed over many generations and made from readily available materials.</a:t>
            </a:r>
          </a:p>
        </p:txBody>
      </p:sp>
      <p:sp>
        <p:nvSpPr>
          <p:cNvPr id="2" name="Slide Number Placeholder 1">
            <a:extLst>
              <a:ext uri="{FF2B5EF4-FFF2-40B4-BE49-F238E27FC236}">
                <a16:creationId xmlns:a16="http://schemas.microsoft.com/office/drawing/2014/main" id="{0319E125-857A-847D-CE0D-2A672FF279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318160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A4F62-9B02-DE0D-11D2-42AC1AE841AD}"/>
              </a:ext>
            </a:extLst>
          </p:cNvPr>
          <p:cNvSpPr>
            <a:spLocks noGrp="1"/>
          </p:cNvSpPr>
          <p:nvPr>
            <p:ph type="title"/>
          </p:nvPr>
        </p:nvSpPr>
        <p:spPr/>
        <p:txBody>
          <a:bodyPr/>
          <a:lstStyle/>
          <a:p>
            <a:r>
              <a:rPr lang="en-AU" dirty="0"/>
              <a:t>Aboriginal and Torres Strait Islander – tools and equipment</a:t>
            </a:r>
          </a:p>
        </p:txBody>
      </p:sp>
      <p:sp>
        <p:nvSpPr>
          <p:cNvPr id="5" name="Text Placeholder 4">
            <a:extLst>
              <a:ext uri="{FF2B5EF4-FFF2-40B4-BE49-F238E27FC236}">
                <a16:creationId xmlns:a16="http://schemas.microsoft.com/office/drawing/2014/main" id="{AFA44160-081F-6389-E639-B37E5CF00A45}"/>
              </a:ext>
            </a:extLst>
          </p:cNvPr>
          <p:cNvSpPr>
            <a:spLocks noGrp="1"/>
          </p:cNvSpPr>
          <p:nvPr>
            <p:ph type="body" sz="quarter" idx="17"/>
          </p:nvPr>
        </p:nvSpPr>
        <p:spPr/>
        <p:txBody>
          <a:bodyPr/>
          <a:lstStyle/>
          <a:p>
            <a:pPr>
              <a:spcAft>
                <a:spcPts val="600"/>
              </a:spcAft>
            </a:pPr>
            <a:r>
              <a:rPr lang="en-AU" sz="1800" dirty="0"/>
              <a:t>Aboriginal and Torres Strait Islander people invented many tools, pieces of equipment and technology to use in everyday life. This technology was made using natural resources in highly creative ways. </a:t>
            </a:r>
          </a:p>
          <a:p>
            <a:pPr marL="285750" lvl="0" indent="-285750">
              <a:lnSpc>
                <a:spcPct val="150000"/>
              </a:lnSpc>
              <a:spcAft>
                <a:spcPts val="600"/>
              </a:spcAft>
              <a:buFont typeface="Arial" panose="020B0604020202020204" pitchFamily="34" charset="0"/>
              <a:buChar char="•"/>
              <a:tabLst>
                <a:tab pos="228600" algn="l"/>
              </a:tabLst>
            </a:pPr>
            <a:r>
              <a:rPr lang="en-AU" sz="1800" u="sng" dirty="0">
                <a:solidFill>
                  <a:srgbClr val="001C4A"/>
                </a:solidFill>
                <a:effectLst/>
                <a:latin typeface="Arial" panose="020B0604020202020204" pitchFamily="34" charset="0"/>
                <a:ea typeface="Calibri" panose="020F0502020204030204" pitchFamily="34" charset="0"/>
                <a:hlinkClick r:id="rId2"/>
              </a:rPr>
              <a:t>Aboriginal Plant use and Technology</a:t>
            </a:r>
            <a:endParaRPr lang="en-AU" sz="1800" dirty="0">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tabLst>
                <a:tab pos="228600" algn="l"/>
              </a:tabLst>
            </a:pPr>
            <a:r>
              <a:rPr lang="en-AU" sz="1800" u="sng" dirty="0">
                <a:solidFill>
                  <a:srgbClr val="001C4A"/>
                </a:solidFill>
                <a:effectLst/>
                <a:latin typeface="Arial" panose="020B0604020202020204" pitchFamily="34" charset="0"/>
                <a:ea typeface="Calibri" panose="020F0502020204030204" pitchFamily="34" charset="0"/>
                <a:hlinkClick r:id="rId3"/>
              </a:rPr>
              <a:t>Tools &amp; Technology – Deadly Story</a:t>
            </a:r>
            <a:endParaRPr lang="en-AU" sz="1800" u="sng" dirty="0">
              <a:solidFill>
                <a:srgbClr val="001C4A"/>
              </a:solidFill>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tabLst>
                <a:tab pos="228600" algn="l"/>
              </a:tabLst>
            </a:pPr>
            <a:r>
              <a:rPr lang="en-AU" sz="1800" u="sng" dirty="0">
                <a:solidFill>
                  <a:srgbClr val="001C4A"/>
                </a:solidFill>
                <a:effectLst/>
                <a:latin typeface="Arial" panose="020B0604020202020204" pitchFamily="34" charset="0"/>
                <a:ea typeface="Calibri" panose="020F0502020204030204" pitchFamily="34" charset="0"/>
                <a:hlinkClick r:id="rId4"/>
              </a:rPr>
              <a:t>Yandi (coolamon) fact sheet (PDF)</a:t>
            </a:r>
            <a:endParaRPr lang="en-AU" sz="1800" dirty="0">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tabLst>
                <a:tab pos="228600" algn="l"/>
              </a:tabLst>
            </a:pPr>
            <a:r>
              <a:rPr lang="en-AU" sz="1800" u="sng" dirty="0">
                <a:solidFill>
                  <a:srgbClr val="001C4A"/>
                </a:solidFill>
                <a:effectLst/>
                <a:latin typeface="Arial" panose="020B0604020202020204" pitchFamily="34" charset="0"/>
                <a:ea typeface="Calibri" panose="020F0502020204030204" pitchFamily="34" charset="0"/>
                <a:hlinkClick r:id="rId5"/>
              </a:rPr>
              <a:t>13 Indigenous innovations that are truly amazing</a:t>
            </a:r>
            <a:endParaRPr lang="en-AU" sz="1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3E2E3C86-A9CB-43EF-1D28-A9A3538B2C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318530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893ABB-0260-423B-700E-ECEAFDD1C6AE}"/>
              </a:ext>
            </a:extLst>
          </p:cNvPr>
          <p:cNvSpPr>
            <a:spLocks noGrp="1"/>
          </p:cNvSpPr>
          <p:nvPr>
            <p:ph type="title"/>
          </p:nvPr>
        </p:nvSpPr>
        <p:spPr/>
        <p:txBody>
          <a:bodyPr/>
          <a:lstStyle/>
          <a:p>
            <a:r>
              <a:rPr lang="en-AU" dirty="0"/>
              <a:t>Aboriginal and Torres Strait Islander – art and symbols</a:t>
            </a:r>
          </a:p>
        </p:txBody>
      </p:sp>
      <p:sp>
        <p:nvSpPr>
          <p:cNvPr id="5" name="Text Placeholder 4">
            <a:extLst>
              <a:ext uri="{FF2B5EF4-FFF2-40B4-BE49-F238E27FC236}">
                <a16:creationId xmlns:a16="http://schemas.microsoft.com/office/drawing/2014/main" id="{9AACD06F-92CD-9A73-F341-A9F2DED148D5}"/>
              </a:ext>
            </a:extLst>
          </p:cNvPr>
          <p:cNvSpPr>
            <a:spLocks noGrp="1"/>
          </p:cNvSpPr>
          <p:nvPr>
            <p:ph type="body" sz="quarter" idx="17"/>
          </p:nvPr>
        </p:nvSpPr>
        <p:spPr/>
        <p:txBody>
          <a:bodyPr/>
          <a:lstStyle/>
          <a:p>
            <a:pPr>
              <a:spcAft>
                <a:spcPts val="600"/>
              </a:spcAft>
            </a:pPr>
            <a:r>
              <a:rPr lang="en-AU" sz="1800" dirty="0"/>
              <a:t>Aboriginal art is vibrant, diverse, and carries important cultural meaning. Throughout time, it has been used as a mode through which knowledge and stories are passed down through the generations. When you look at Aboriginal art, you will see that symbols are often used, and their meanings and ways of depicting them vary greatly across nations. Examples of symbols engraved or painted on rock art sites show a record of use of these marks for tens of thousands of years. </a:t>
            </a:r>
          </a:p>
          <a:p>
            <a:pPr>
              <a:spcAft>
                <a:spcPts val="600"/>
              </a:spcAft>
            </a:pPr>
            <a:r>
              <a:rPr lang="en-AU" sz="1800" dirty="0"/>
              <a:t>Read: </a:t>
            </a:r>
            <a:r>
              <a:rPr lang="en-AU" sz="1800" dirty="0">
                <a:hlinkClick r:id="rId2"/>
              </a:rPr>
              <a:t>Understanding symbols in Aboriginal art – Red Kangaroo </a:t>
            </a:r>
            <a:endParaRPr lang="en-AU" sz="1800" dirty="0"/>
          </a:p>
          <a:p>
            <a:pPr>
              <a:spcAft>
                <a:spcPts val="600"/>
              </a:spcAft>
            </a:pPr>
            <a:r>
              <a:rPr lang="en-AU" sz="1800" dirty="0"/>
              <a:t>Research: Where is local place of yarning for Aboriginal people in your local area?</a:t>
            </a:r>
          </a:p>
        </p:txBody>
      </p:sp>
      <p:sp>
        <p:nvSpPr>
          <p:cNvPr id="2" name="Slide Number Placeholder 1">
            <a:extLst>
              <a:ext uri="{FF2B5EF4-FFF2-40B4-BE49-F238E27FC236}">
                <a16:creationId xmlns:a16="http://schemas.microsoft.com/office/drawing/2014/main" id="{95CDD70C-786F-D7D4-DE3F-BB5C64E2BD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122500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048ACE-E721-29B2-B9EF-85072BF3B0AC}"/>
              </a:ext>
            </a:extLst>
          </p:cNvPr>
          <p:cNvSpPr>
            <a:spLocks noGrp="1"/>
          </p:cNvSpPr>
          <p:nvPr>
            <p:ph type="title"/>
          </p:nvPr>
        </p:nvSpPr>
        <p:spPr>
          <a:xfrm>
            <a:off x="359998" y="360000"/>
            <a:ext cx="11659282" cy="522000"/>
          </a:xfrm>
        </p:spPr>
        <p:txBody>
          <a:bodyPr anchor="t">
            <a:noAutofit/>
          </a:bodyPr>
          <a:lstStyle/>
          <a:p>
            <a:r>
              <a:rPr lang="en-AU" dirty="0"/>
              <a:t>Protecting Indigenous Cultural Intellectual Property</a:t>
            </a:r>
          </a:p>
        </p:txBody>
      </p:sp>
      <p:sp>
        <p:nvSpPr>
          <p:cNvPr id="4" name="Text Placeholder 3">
            <a:extLst>
              <a:ext uri="{FF2B5EF4-FFF2-40B4-BE49-F238E27FC236}">
                <a16:creationId xmlns:a16="http://schemas.microsoft.com/office/drawing/2014/main" id="{677AE25E-0AC5-1E53-22B8-65D518D91CCB}"/>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dirty="0">
                <a:effectLst/>
              </a:rPr>
              <a:t>watch </a:t>
            </a:r>
            <a:r>
              <a:rPr lang="en-AU" u="sng" dirty="0">
                <a:effectLst/>
                <a:hlinkClick r:id="rId3"/>
              </a:rPr>
              <a:t>Protecting Indigenous Cultural and Intellectual Property rights (ICIP) (2:02)</a:t>
            </a:r>
            <a:endParaRPr lang="en-AU" dirty="0"/>
          </a:p>
        </p:txBody>
      </p:sp>
      <p:pic>
        <p:nvPicPr>
          <p:cNvPr id="5" name="Online Media 4" descr="Protecting Indigenous Cultural and Intellectual Property rights (ICIP)">
            <a:hlinkClick r:id="" action="ppaction://media"/>
            <a:extLst>
              <a:ext uri="{FF2B5EF4-FFF2-40B4-BE49-F238E27FC236}">
                <a16:creationId xmlns:a16="http://schemas.microsoft.com/office/drawing/2014/main" id="{CC0D8E5D-7F69-8A66-CF5E-04168E8EB861}"/>
              </a:ext>
            </a:extLst>
          </p:cNvPr>
          <p:cNvPicPr>
            <a:picLocks noRot="1" noChangeAspect="1"/>
          </p:cNvPicPr>
          <p:nvPr>
            <a:videoFile r:link="rId1"/>
          </p:nvPr>
        </p:nvPicPr>
        <p:blipFill>
          <a:blip r:embed="rId4"/>
          <a:stretch>
            <a:fillRect/>
          </a:stretch>
        </p:blipFill>
        <p:spPr>
          <a:xfrm>
            <a:off x="359998" y="1827530"/>
            <a:ext cx="8489362" cy="4796490"/>
          </a:xfrm>
          <a:prstGeom prst="rect">
            <a:avLst/>
          </a:prstGeom>
        </p:spPr>
      </p:pic>
      <p:sp>
        <p:nvSpPr>
          <p:cNvPr id="2" name="Slide Number Placeholder 1">
            <a:extLst>
              <a:ext uri="{FF2B5EF4-FFF2-40B4-BE49-F238E27FC236}">
                <a16:creationId xmlns:a16="http://schemas.microsoft.com/office/drawing/2014/main" id="{6F28B08A-D60D-F5A1-407C-6D5D4C09A97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59</a:t>
            </a:fld>
            <a:endParaRPr lang="en-AU"/>
          </a:p>
        </p:txBody>
      </p:sp>
    </p:spTree>
    <p:extLst>
      <p:ext uri="{BB962C8B-B14F-4D97-AF65-F5344CB8AC3E}">
        <p14:creationId xmlns:p14="http://schemas.microsoft.com/office/powerpoint/2010/main" val="222443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18EC2D42-44DB-4B21-B15E-D8C980721861}"/>
              </a:ext>
            </a:extLst>
          </p:cNvPr>
          <p:cNvSpPr>
            <a:spLocks noGrp="1"/>
          </p:cNvSpPr>
          <p:nvPr>
            <p:ph type="title"/>
          </p:nvPr>
        </p:nvSpPr>
        <p:spPr>
          <a:xfrm>
            <a:off x="359998" y="360000"/>
            <a:ext cx="10260002" cy="522000"/>
          </a:xfrm>
        </p:spPr>
        <p:txBody>
          <a:bodyPr/>
          <a:lstStyle/>
          <a:p>
            <a:r>
              <a:rPr lang="en-US" dirty="0"/>
              <a:t>Workshop safety</a:t>
            </a:r>
          </a:p>
        </p:txBody>
      </p:sp>
      <p:sp>
        <p:nvSpPr>
          <p:cNvPr id="6" name="Rectangle 1">
            <a:extLst>
              <a:ext uri="{FF2B5EF4-FFF2-40B4-BE49-F238E27FC236}">
                <a16:creationId xmlns:a16="http://schemas.microsoft.com/office/drawing/2014/main" id="{EF58BDE3-1617-788C-48EE-BCA8ABFD1161}"/>
              </a:ext>
            </a:extLst>
          </p:cNvPr>
          <p:cNvSpPr>
            <a:spLocks noGrp="1" noChangeArrowheads="1"/>
          </p:cNvSpPr>
          <p:nvPr>
            <p:ph type="body" sz="quarter" idx="18"/>
          </p:nvPr>
        </p:nvSpPr>
        <p:spPr bwMode="auto">
          <a:xfrm>
            <a:off x="360000" y="1016704"/>
            <a:ext cx="10080000" cy="31001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91440" bIns="45720" numCol="1" anchor="b" anchorCtr="0" compatLnSpc="1">
            <a:prstTxWarp prst="textNoShape">
              <a:avLst/>
            </a:prstTxWarp>
            <a:noAutofit/>
          </a:bodyPr>
          <a:lstStyle/>
          <a:p>
            <a:pPr marL="0" marR="0" lvl="0" indent="0" defTabSz="914400" rtl="0" eaLnBrk="0" fontAlgn="base" latinLnBrk="0" hangingPunct="0">
              <a:lnSpc>
                <a:spcPct val="140000"/>
              </a:lnSpc>
              <a:spcBef>
                <a:spcPct val="0"/>
              </a:spcBef>
              <a:spcAft>
                <a:spcPts val="600"/>
              </a:spcAft>
              <a:buClrTx/>
              <a:buSzTx/>
              <a:buFontTx/>
              <a:buNone/>
              <a:tabLst/>
            </a:pPr>
            <a:r>
              <a:rPr lang="en-US" altLang="en-US" dirty="0">
                <a:hlinkClick r:id="rId3"/>
              </a:rPr>
              <a:t>Timber Technology - Workshop Walkthrough.mp4</a:t>
            </a:r>
            <a:endParaRPr lang="en-US" altLang="en-US" dirty="0"/>
          </a:p>
        </p:txBody>
      </p:sp>
      <p:pic>
        <p:nvPicPr>
          <p:cNvPr id="8" name="Picture 7">
            <a:hlinkClick r:id="rId3"/>
            <a:extLst>
              <a:ext uri="{FF2B5EF4-FFF2-40B4-BE49-F238E27FC236}">
                <a16:creationId xmlns:a16="http://schemas.microsoft.com/office/drawing/2014/main" id="{9CE5440F-2958-F64C-6FB9-002A5BA0CF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998" y="2010774"/>
            <a:ext cx="11483999" cy="4210718"/>
          </a:xfrm>
          <a:prstGeom prst="rect">
            <a:avLst/>
          </a:prstGeom>
          <a:noFill/>
        </p:spPr>
      </p:pic>
      <p:pic>
        <p:nvPicPr>
          <p:cNvPr id="9" name="Picture 2" descr="Play button icon">
            <a:hlinkClick r:id="rId3"/>
            <a:extLst>
              <a:ext uri="{FF2B5EF4-FFF2-40B4-BE49-F238E27FC236}">
                <a16:creationId xmlns:a16="http://schemas.microsoft.com/office/drawing/2014/main" id="{FEBBFB7A-9697-F13F-7CD6-2133987B09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4993401" y="3547265"/>
            <a:ext cx="2205198" cy="1274116"/>
          </a:xfrm>
          <a:prstGeom prst="rect">
            <a:avLst/>
          </a:prstGeom>
          <a:noFill/>
        </p:spPr>
      </p:pic>
      <p:sp>
        <p:nvSpPr>
          <p:cNvPr id="2" name="Slide Number Placeholder 1">
            <a:extLst>
              <a:ext uri="{FF2B5EF4-FFF2-40B4-BE49-F238E27FC236}">
                <a16:creationId xmlns:a16="http://schemas.microsoft.com/office/drawing/2014/main" id="{259F70D5-DCA8-7A4D-B3C0-4A55515D701B}"/>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Tree>
    <p:extLst>
      <p:ext uri="{BB962C8B-B14F-4D97-AF65-F5344CB8AC3E}">
        <p14:creationId xmlns:p14="http://schemas.microsoft.com/office/powerpoint/2010/main" val="29445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F6113C-160B-9239-7539-0055B5FDCF3C}"/>
              </a:ext>
            </a:extLst>
          </p:cNvPr>
          <p:cNvSpPr>
            <a:spLocks noGrp="1"/>
          </p:cNvSpPr>
          <p:nvPr>
            <p:ph type="title"/>
          </p:nvPr>
        </p:nvSpPr>
        <p:spPr/>
        <p:txBody>
          <a:bodyPr/>
          <a:lstStyle/>
          <a:p>
            <a:r>
              <a:rPr lang="en-AU" dirty="0"/>
              <a:t>Indigenous Cultural Intellectual Property (ICIP)</a:t>
            </a:r>
          </a:p>
        </p:txBody>
      </p:sp>
      <p:sp>
        <p:nvSpPr>
          <p:cNvPr id="5" name="Text Placeholder 4">
            <a:extLst>
              <a:ext uri="{FF2B5EF4-FFF2-40B4-BE49-F238E27FC236}">
                <a16:creationId xmlns:a16="http://schemas.microsoft.com/office/drawing/2014/main" id="{AD82367D-3255-DA11-DBA4-814D0C99086C}"/>
              </a:ext>
            </a:extLst>
          </p:cNvPr>
          <p:cNvSpPr>
            <a:spLocks noGrp="1"/>
          </p:cNvSpPr>
          <p:nvPr>
            <p:ph type="body" sz="quarter" idx="17"/>
          </p:nvPr>
        </p:nvSpPr>
        <p:spPr/>
        <p:txBody>
          <a:bodyPr/>
          <a:lstStyle/>
          <a:p>
            <a:pPr>
              <a:spcAft>
                <a:spcPts val="600"/>
              </a:spcAft>
            </a:pPr>
            <a:r>
              <a:rPr lang="en-AU" sz="1800" dirty="0"/>
              <a:t>It is essential to respect ICIP rights, ensuring that traditional knowledge and cultural expressions are protected and that Aboriginal communities maintain control over their cultural heritage.</a:t>
            </a:r>
          </a:p>
          <a:p>
            <a:pPr>
              <a:spcAft>
                <a:spcPts val="600"/>
              </a:spcAft>
            </a:pPr>
            <a:endParaRPr lang="en-AU" sz="1800" dirty="0"/>
          </a:p>
          <a:p>
            <a:pPr>
              <a:spcAft>
                <a:spcPts val="600"/>
              </a:spcAft>
            </a:pPr>
            <a:r>
              <a:rPr lang="en-AU" sz="1800" dirty="0"/>
              <a:t>Read </a:t>
            </a:r>
            <a:r>
              <a:rPr lang="en-AU" sz="1800" dirty="0">
                <a:hlinkClick r:id="rId2"/>
              </a:rPr>
              <a:t>First Nations artists and souvenir sellers back crackdown on fake Indigenous art </a:t>
            </a:r>
            <a:r>
              <a:rPr lang="en-AU" sz="1800" dirty="0"/>
              <a:t>and identify important issues and actions raised in the article.</a:t>
            </a:r>
          </a:p>
          <a:p>
            <a:pPr marL="285750" indent="-285750">
              <a:spcAft>
                <a:spcPts val="600"/>
              </a:spcAft>
              <a:buFont typeface="Arial" panose="020B0604020202020204" pitchFamily="34" charset="0"/>
              <a:buChar char="•"/>
            </a:pPr>
            <a:r>
              <a:rPr lang="en-AU" sz="1800" dirty="0"/>
              <a:t>What are the issues with non-Aboriginal people selling Aboriginal Art? </a:t>
            </a:r>
          </a:p>
          <a:p>
            <a:pPr marL="285750" indent="-285750">
              <a:spcAft>
                <a:spcPts val="600"/>
              </a:spcAft>
              <a:buFont typeface="Arial" panose="020B0604020202020204" pitchFamily="34" charset="0"/>
              <a:buChar char="•"/>
            </a:pPr>
            <a:r>
              <a:rPr lang="en-AU" sz="1800" dirty="0"/>
              <a:t>Are there laws protecting ICIP?</a:t>
            </a:r>
          </a:p>
          <a:p>
            <a:pPr marL="285750" indent="-285750">
              <a:spcAft>
                <a:spcPts val="600"/>
              </a:spcAft>
              <a:buFont typeface="Arial" panose="020B0604020202020204" pitchFamily="34" charset="0"/>
              <a:buChar char="•"/>
            </a:pPr>
            <a:r>
              <a:rPr lang="en-AU" sz="1800" dirty="0"/>
              <a:t>Would it be appropriate for you to decorate your bedroom sign with Aboriginal symbols? Why/Why not?</a:t>
            </a:r>
          </a:p>
        </p:txBody>
      </p:sp>
      <p:sp>
        <p:nvSpPr>
          <p:cNvPr id="2" name="Slide Number Placeholder 1">
            <a:extLst>
              <a:ext uri="{FF2B5EF4-FFF2-40B4-BE49-F238E27FC236}">
                <a16:creationId xmlns:a16="http://schemas.microsoft.com/office/drawing/2014/main" id="{CFA55E74-032F-3275-3B75-06ED48E55E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35465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BA1BC-2BF6-1D79-5DA5-E6E4734186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9AE75DB-E696-1EF0-7AB4-D89E169A4CD6}"/>
              </a:ext>
            </a:extLst>
          </p:cNvPr>
          <p:cNvSpPr>
            <a:spLocks noGrp="1"/>
          </p:cNvSpPr>
          <p:nvPr>
            <p:ph type="title"/>
          </p:nvPr>
        </p:nvSpPr>
        <p:spPr/>
        <p:txBody>
          <a:bodyPr/>
          <a:lstStyle/>
          <a:p>
            <a:r>
              <a:rPr lang="en-AU" dirty="0">
                <a:latin typeface="+mj-lt"/>
              </a:rPr>
              <a:t>Learning intentions and success criteria 13</a:t>
            </a:r>
          </a:p>
        </p:txBody>
      </p:sp>
      <p:sp>
        <p:nvSpPr>
          <p:cNvPr id="3" name="TextBox 2">
            <a:extLst>
              <a:ext uri="{FF2B5EF4-FFF2-40B4-BE49-F238E27FC236}">
                <a16:creationId xmlns:a16="http://schemas.microsoft.com/office/drawing/2014/main" id="{9D5D52FF-9813-B9B6-DCDB-83FEEAF24757}"/>
              </a:ext>
            </a:extLst>
          </p:cNvPr>
          <p:cNvSpPr txBox="1"/>
          <p:nvPr/>
        </p:nvSpPr>
        <p:spPr>
          <a:xfrm>
            <a:off x="444500" y="1917277"/>
            <a:ext cx="11303000" cy="28264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learning surface decoration skills and techniques appropriate to the resources of the school.</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apply functional and aesthetic requirements to my project</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apply techniques to enhance the appearance of the project.</a:t>
            </a:r>
          </a:p>
          <a:p>
            <a:pPr marL="342900" indent="-342900">
              <a:lnSpc>
                <a:spcPct val="150000"/>
              </a:lnSpc>
              <a:spcAft>
                <a:spcPts val="600"/>
              </a:spcAft>
              <a:buFont typeface="Arial" panose="020B0604020202020204" pitchFamily="34" charset="0"/>
              <a:buChar char="•"/>
            </a:pPr>
            <a:endParaRPr lang="en-AU" sz="1800" dirty="0"/>
          </a:p>
        </p:txBody>
      </p:sp>
      <p:sp>
        <p:nvSpPr>
          <p:cNvPr id="2" name="Slide Number Placeholder 1">
            <a:extLst>
              <a:ext uri="{FF2B5EF4-FFF2-40B4-BE49-F238E27FC236}">
                <a16:creationId xmlns:a16="http://schemas.microsoft.com/office/drawing/2014/main" id="{CFF2A0B5-4017-6A30-9BDF-DE9EE3CABD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pic>
        <p:nvPicPr>
          <p:cNvPr id="6" name="Picture 5">
            <a:extLst>
              <a:ext uri="{FF2B5EF4-FFF2-40B4-BE49-F238E27FC236}">
                <a16:creationId xmlns:a16="http://schemas.microsoft.com/office/drawing/2014/main" id="{DCA4BB1F-88BB-4DF5-454C-07A75B76CF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167759" y="3493720"/>
            <a:ext cx="3659521" cy="2745039"/>
          </a:xfrm>
          <a:prstGeom prst="rect">
            <a:avLst/>
          </a:prstGeom>
          <a:noFill/>
          <a:ln>
            <a:noFill/>
          </a:ln>
        </p:spPr>
      </p:pic>
    </p:spTree>
    <p:extLst>
      <p:ext uri="{BB962C8B-B14F-4D97-AF65-F5344CB8AC3E}">
        <p14:creationId xmlns:p14="http://schemas.microsoft.com/office/powerpoint/2010/main" val="2223006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43FCE-D7EB-894D-A377-ED4E9B649B3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E210DAA-9350-B6B9-D7E3-DD22C9BDF9E2}"/>
              </a:ext>
            </a:extLst>
          </p:cNvPr>
          <p:cNvSpPr>
            <a:spLocks noGrp="1"/>
          </p:cNvSpPr>
          <p:nvPr>
            <p:ph type="title"/>
          </p:nvPr>
        </p:nvSpPr>
        <p:spPr>
          <a:xfrm>
            <a:off x="359999" y="360000"/>
            <a:ext cx="11483999" cy="545601"/>
          </a:xfrm>
        </p:spPr>
        <p:txBody>
          <a:bodyPr/>
          <a:lstStyle/>
          <a:p>
            <a:r>
              <a:rPr lang="en-AU" dirty="0">
                <a:latin typeface="+mj-lt"/>
              </a:rPr>
              <a:t>Surface decoration</a:t>
            </a:r>
          </a:p>
        </p:txBody>
      </p:sp>
      <p:sp>
        <p:nvSpPr>
          <p:cNvPr id="13" name="Text Placeholder 12">
            <a:extLst>
              <a:ext uri="{FF2B5EF4-FFF2-40B4-BE49-F238E27FC236}">
                <a16:creationId xmlns:a16="http://schemas.microsoft.com/office/drawing/2014/main" id="{F2A8F46B-6C4C-35B1-D94C-651901EFDF3B}"/>
              </a:ext>
            </a:extLst>
          </p:cNvPr>
          <p:cNvSpPr>
            <a:spLocks noGrp="1"/>
          </p:cNvSpPr>
          <p:nvPr>
            <p:ph type="body" sz="quarter" idx="18"/>
          </p:nvPr>
        </p:nvSpPr>
        <p:spPr>
          <a:xfrm>
            <a:off x="360000" y="982520"/>
            <a:ext cx="11483998" cy="356423"/>
          </a:xfrm>
        </p:spPr>
        <p:txBody>
          <a:bodyPr/>
          <a:lstStyle/>
          <a:p>
            <a:r>
              <a:rPr lang="en-AU" dirty="0">
                <a:latin typeface="+mj-lt"/>
              </a:rPr>
              <a:t>Using a pokerwork tool to decorate parts of your phone stand</a:t>
            </a:r>
          </a:p>
        </p:txBody>
      </p:sp>
      <p:sp>
        <p:nvSpPr>
          <p:cNvPr id="3" name="Slide Number Placeholder 2">
            <a:extLst>
              <a:ext uri="{FF2B5EF4-FFF2-40B4-BE49-F238E27FC236}">
                <a16:creationId xmlns:a16="http://schemas.microsoft.com/office/drawing/2014/main" id="{9CBE5CAD-AC20-C267-A491-84B43BA79E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62</a:t>
            </a:fld>
            <a:endParaRPr lang="en-AU"/>
          </a:p>
        </p:txBody>
      </p:sp>
      <p:sp>
        <p:nvSpPr>
          <p:cNvPr id="2" name="Arrow: Right 1">
            <a:extLst>
              <a:ext uri="{FF2B5EF4-FFF2-40B4-BE49-F238E27FC236}">
                <a16:creationId xmlns:a16="http://schemas.microsoft.com/office/drawing/2014/main" id="{920EE00E-F972-1B84-B97C-F0FD27B7BB32}"/>
              </a:ext>
            </a:extLst>
          </p:cNvPr>
          <p:cNvSpPr/>
          <p:nvPr/>
        </p:nvSpPr>
        <p:spPr>
          <a:xfrm>
            <a:off x="9877183" y="49788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7" name="Diagram 16">
            <a:extLst>
              <a:ext uri="{FF2B5EF4-FFF2-40B4-BE49-F238E27FC236}">
                <a16:creationId xmlns:a16="http://schemas.microsoft.com/office/drawing/2014/main" id="{D1C57107-E3BC-7B41-4D27-9E7C1B2AB017}"/>
              </a:ext>
            </a:extLst>
          </p:cNvPr>
          <p:cNvGraphicFramePr/>
          <p:nvPr>
            <p:extLst>
              <p:ext uri="{D42A27DB-BD31-4B8C-83A1-F6EECF244321}">
                <p14:modId xmlns:p14="http://schemas.microsoft.com/office/powerpoint/2010/main" val="2366764561"/>
              </p:ext>
            </p:extLst>
          </p:nvPr>
        </p:nvGraphicFramePr>
        <p:xfrm>
          <a:off x="359999" y="1504789"/>
          <a:ext cx="3599478" cy="27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a:extLst>
              <a:ext uri="{FF2B5EF4-FFF2-40B4-BE49-F238E27FC236}">
                <a16:creationId xmlns:a16="http://schemas.microsoft.com/office/drawing/2014/main" id="{092B7CA1-16B8-041F-72FF-1A771603E7FC}"/>
              </a:ext>
            </a:extLst>
          </p:cNvPr>
          <p:cNvGraphicFramePr/>
          <p:nvPr>
            <p:extLst>
              <p:ext uri="{D42A27DB-BD31-4B8C-83A1-F6EECF244321}">
                <p14:modId xmlns:p14="http://schemas.microsoft.com/office/powerpoint/2010/main" val="210023184"/>
              </p:ext>
            </p:extLst>
          </p:nvPr>
        </p:nvGraphicFramePr>
        <p:xfrm>
          <a:off x="4268312" y="1504789"/>
          <a:ext cx="3599478" cy="27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2" name="Diagram 21">
            <a:extLst>
              <a:ext uri="{FF2B5EF4-FFF2-40B4-BE49-F238E27FC236}">
                <a16:creationId xmlns:a16="http://schemas.microsoft.com/office/drawing/2014/main" id="{37E0B107-35B0-89EC-E7A2-132E88E34123}"/>
              </a:ext>
            </a:extLst>
          </p:cNvPr>
          <p:cNvGraphicFramePr/>
          <p:nvPr>
            <p:extLst>
              <p:ext uri="{D42A27DB-BD31-4B8C-83A1-F6EECF244321}">
                <p14:modId xmlns:p14="http://schemas.microsoft.com/office/powerpoint/2010/main" val="1518236368"/>
              </p:ext>
            </p:extLst>
          </p:nvPr>
        </p:nvGraphicFramePr>
        <p:xfrm>
          <a:off x="8176626" y="1504789"/>
          <a:ext cx="3443279" cy="2700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4" name="Arrow: Right 23">
            <a:extLst>
              <a:ext uri="{FF2B5EF4-FFF2-40B4-BE49-F238E27FC236}">
                <a16:creationId xmlns:a16="http://schemas.microsoft.com/office/drawing/2014/main" id="{584B085E-9331-3E3F-B574-A1065F4F7CF0}"/>
              </a:ext>
            </a:extLst>
          </p:cNvPr>
          <p:cNvSpPr/>
          <p:nvPr/>
        </p:nvSpPr>
        <p:spPr>
          <a:xfrm>
            <a:off x="3624690" y="212327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Arrow: Right 24">
            <a:extLst>
              <a:ext uri="{FF2B5EF4-FFF2-40B4-BE49-F238E27FC236}">
                <a16:creationId xmlns:a16="http://schemas.microsoft.com/office/drawing/2014/main" id="{AE05C7CC-6771-0521-83A2-14FB9026CCD5}"/>
              </a:ext>
            </a:extLst>
          </p:cNvPr>
          <p:cNvSpPr/>
          <p:nvPr/>
        </p:nvSpPr>
        <p:spPr>
          <a:xfrm>
            <a:off x="7502693" y="212327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0199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38FA-832F-D2EA-431A-4341D28E292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0B7ACDB-DBF0-741D-6182-B30FD81FB81C}"/>
              </a:ext>
            </a:extLst>
          </p:cNvPr>
          <p:cNvSpPr>
            <a:spLocks noGrp="1"/>
          </p:cNvSpPr>
          <p:nvPr>
            <p:ph type="title"/>
          </p:nvPr>
        </p:nvSpPr>
        <p:spPr>
          <a:xfrm>
            <a:off x="359999" y="360000"/>
            <a:ext cx="11483999" cy="545601"/>
          </a:xfrm>
        </p:spPr>
        <p:txBody>
          <a:bodyPr/>
          <a:lstStyle/>
          <a:p>
            <a:r>
              <a:rPr lang="en-AU" dirty="0">
                <a:latin typeface="+mj-lt"/>
              </a:rPr>
              <a:t>Surface decoration</a:t>
            </a:r>
          </a:p>
        </p:txBody>
      </p:sp>
      <p:sp>
        <p:nvSpPr>
          <p:cNvPr id="13" name="Text Placeholder 12">
            <a:extLst>
              <a:ext uri="{FF2B5EF4-FFF2-40B4-BE49-F238E27FC236}">
                <a16:creationId xmlns:a16="http://schemas.microsoft.com/office/drawing/2014/main" id="{9832CA53-0597-D0CF-D55C-47DBFDCC16F0}"/>
              </a:ext>
            </a:extLst>
          </p:cNvPr>
          <p:cNvSpPr>
            <a:spLocks noGrp="1"/>
          </p:cNvSpPr>
          <p:nvPr>
            <p:ph type="body" sz="quarter" idx="18"/>
          </p:nvPr>
        </p:nvSpPr>
        <p:spPr>
          <a:xfrm>
            <a:off x="360000" y="982520"/>
            <a:ext cx="11483998" cy="356423"/>
          </a:xfrm>
        </p:spPr>
        <p:txBody>
          <a:bodyPr/>
          <a:lstStyle/>
          <a:p>
            <a:r>
              <a:rPr lang="en-AU" dirty="0">
                <a:latin typeface="+mj-lt"/>
              </a:rPr>
              <a:t>Using a laser cutter to decorate parts of your phone stand</a:t>
            </a:r>
          </a:p>
        </p:txBody>
      </p:sp>
      <p:sp>
        <p:nvSpPr>
          <p:cNvPr id="3" name="Slide Number Placeholder 2">
            <a:extLst>
              <a:ext uri="{FF2B5EF4-FFF2-40B4-BE49-F238E27FC236}">
                <a16:creationId xmlns:a16="http://schemas.microsoft.com/office/drawing/2014/main" id="{2EE5527E-8EFF-AC4C-E9D0-D132593EAD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63</a:t>
            </a:fld>
            <a:endParaRPr lang="en-AU"/>
          </a:p>
        </p:txBody>
      </p:sp>
      <p:graphicFrame>
        <p:nvGraphicFramePr>
          <p:cNvPr id="14" name="Diagram 13">
            <a:extLst>
              <a:ext uri="{FF2B5EF4-FFF2-40B4-BE49-F238E27FC236}">
                <a16:creationId xmlns:a16="http://schemas.microsoft.com/office/drawing/2014/main" id="{568B2EED-0C9C-046F-14CF-6C80E877C3FD}"/>
              </a:ext>
            </a:extLst>
          </p:cNvPr>
          <p:cNvGraphicFramePr/>
          <p:nvPr/>
        </p:nvGraphicFramePr>
        <p:xfrm>
          <a:off x="6826233" y="1723869"/>
          <a:ext cx="3599478" cy="27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72EFEBF0-03E4-4BB5-20B7-57984578A54E}"/>
              </a:ext>
            </a:extLst>
          </p:cNvPr>
          <p:cNvGraphicFramePr/>
          <p:nvPr/>
        </p:nvGraphicFramePr>
        <p:xfrm>
          <a:off x="1700836" y="1723869"/>
          <a:ext cx="3664933" cy="27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9" name="Arrow: Right 28">
            <a:extLst>
              <a:ext uri="{FF2B5EF4-FFF2-40B4-BE49-F238E27FC236}">
                <a16:creationId xmlns:a16="http://schemas.microsoft.com/office/drawing/2014/main" id="{5219003C-ADBA-FA06-9CCB-F4BEE380BDD0}"/>
              </a:ext>
            </a:extLst>
          </p:cNvPr>
          <p:cNvSpPr/>
          <p:nvPr/>
        </p:nvSpPr>
        <p:spPr>
          <a:xfrm>
            <a:off x="5606797" y="232909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3896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82CF-8E10-19D0-13DC-23649AF3D2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087E20-B845-97A6-BD28-7E541B495328}"/>
              </a:ext>
            </a:extLst>
          </p:cNvPr>
          <p:cNvSpPr>
            <a:spLocks noGrp="1"/>
          </p:cNvSpPr>
          <p:nvPr>
            <p:ph type="title"/>
          </p:nvPr>
        </p:nvSpPr>
        <p:spPr/>
        <p:txBody>
          <a:bodyPr/>
          <a:lstStyle/>
          <a:p>
            <a:r>
              <a:rPr lang="en-AU" dirty="0">
                <a:latin typeface="+mj-lt"/>
              </a:rPr>
              <a:t>Learning intentions and success criteria 14</a:t>
            </a:r>
          </a:p>
        </p:txBody>
      </p:sp>
      <p:sp>
        <p:nvSpPr>
          <p:cNvPr id="3" name="TextBox 2">
            <a:extLst>
              <a:ext uri="{FF2B5EF4-FFF2-40B4-BE49-F238E27FC236}">
                <a16:creationId xmlns:a16="http://schemas.microsoft.com/office/drawing/2014/main" id="{0E2DED5E-6139-FDB6-E369-F0FE9EC93599}"/>
              </a:ext>
            </a:extLst>
          </p:cNvPr>
          <p:cNvSpPr txBox="1"/>
          <p:nvPr/>
        </p:nvSpPr>
        <p:spPr>
          <a:xfrm>
            <a:off x="444500" y="1917277"/>
            <a:ext cx="11303000" cy="28264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learning about types of finishes and how they are applied to timber.</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identify and select appropriate finishing techniques for my project.</a:t>
            </a:r>
          </a:p>
          <a:p>
            <a:pPr marL="342900" indent="-342900">
              <a:lnSpc>
                <a:spcPct val="150000"/>
              </a:lnSpc>
              <a:spcAft>
                <a:spcPts val="600"/>
              </a:spcAft>
              <a:buFont typeface="Arial" panose="020B0604020202020204" pitchFamily="34" charset="0"/>
              <a:buChar char="•"/>
            </a:pPr>
            <a:endParaRPr lang="en-AU" sz="1800" dirty="0">
              <a:effectLst/>
              <a:latin typeface="Arial" panose="020B0604020202020204" pitchFamily="34" charset="0"/>
              <a:ea typeface="Calibri" panose="020F0502020204030204" pitchFamily="34" charset="0"/>
            </a:endParaRPr>
          </a:p>
          <a:p>
            <a:pPr marL="342900" indent="-342900">
              <a:lnSpc>
                <a:spcPct val="150000"/>
              </a:lnSpc>
              <a:spcAft>
                <a:spcPts val="600"/>
              </a:spcAft>
              <a:buFont typeface="Arial" panose="020B0604020202020204" pitchFamily="34" charset="0"/>
              <a:buChar char="•"/>
            </a:pPr>
            <a:endParaRPr lang="en-AU" sz="1800" dirty="0"/>
          </a:p>
        </p:txBody>
      </p:sp>
      <p:sp>
        <p:nvSpPr>
          <p:cNvPr id="2" name="Slide Number Placeholder 1">
            <a:extLst>
              <a:ext uri="{FF2B5EF4-FFF2-40B4-BE49-F238E27FC236}">
                <a16:creationId xmlns:a16="http://schemas.microsoft.com/office/drawing/2014/main" id="{306F5038-CB7A-FE2E-3195-C356494734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1326075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D4C24D-49B0-4999-EBD6-4B66F8BC8FD7}"/>
              </a:ext>
            </a:extLst>
          </p:cNvPr>
          <p:cNvSpPr>
            <a:spLocks noGrp="1"/>
          </p:cNvSpPr>
          <p:nvPr>
            <p:ph type="title"/>
          </p:nvPr>
        </p:nvSpPr>
        <p:spPr/>
        <p:txBody>
          <a:bodyPr/>
          <a:lstStyle/>
          <a:p>
            <a:r>
              <a:rPr lang="en-AU" dirty="0"/>
              <a:t>Surface finishes</a:t>
            </a:r>
          </a:p>
        </p:txBody>
      </p:sp>
      <p:sp>
        <p:nvSpPr>
          <p:cNvPr id="12" name="Text Placeholder 11">
            <a:extLst>
              <a:ext uri="{FF2B5EF4-FFF2-40B4-BE49-F238E27FC236}">
                <a16:creationId xmlns:a16="http://schemas.microsoft.com/office/drawing/2014/main" id="{3BF692BA-7434-3A17-6AB1-13519030784F}"/>
              </a:ext>
            </a:extLst>
          </p:cNvPr>
          <p:cNvSpPr>
            <a:spLocks noGrp="1"/>
          </p:cNvSpPr>
          <p:nvPr>
            <p:ph type="body" sz="quarter" idx="17"/>
          </p:nvPr>
        </p:nvSpPr>
        <p:spPr>
          <a:xfrm>
            <a:off x="360000" y="1567087"/>
            <a:ext cx="11484000" cy="4167380"/>
          </a:xfrm>
        </p:spPr>
        <p:txBody>
          <a:bodyPr/>
          <a:lstStyle/>
          <a:p>
            <a:r>
              <a:rPr lang="en-AU" sz="1800" dirty="0"/>
              <a:t>Finishing timber is essential for enhancing its durability, protecting it from environmental factors, improving its aesthetic appeal, and ensuring ease of maintenance. These benefits contribute to the longevity and performance of timber products in various applications.</a:t>
            </a:r>
          </a:p>
        </p:txBody>
      </p:sp>
      <p:grpSp>
        <p:nvGrpSpPr>
          <p:cNvPr id="6" name="Group 2">
            <a:extLst>
              <a:ext uri="{FF2B5EF4-FFF2-40B4-BE49-F238E27FC236}">
                <a16:creationId xmlns:a16="http://schemas.microsoft.com/office/drawing/2014/main" id="{1EB0E7C6-CC63-F18F-A790-290727852FEE}"/>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7" name="Freeform 3">
              <a:extLst>
                <a:ext uri="{FF2B5EF4-FFF2-40B4-BE49-F238E27FC236}">
                  <a16:creationId xmlns:a16="http://schemas.microsoft.com/office/drawing/2014/main" id="{5028D133-70A2-088D-A084-E07097C68A08}"/>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dirty="0"/>
            </a:p>
          </p:txBody>
        </p:sp>
        <p:sp>
          <p:nvSpPr>
            <p:cNvPr id="8" name="Freeform 4">
              <a:extLst>
                <a:ext uri="{FF2B5EF4-FFF2-40B4-BE49-F238E27FC236}">
                  <a16:creationId xmlns:a16="http://schemas.microsoft.com/office/drawing/2014/main" id="{C0D16288-C4A5-0250-C6E6-6CBFF4A35BEB}"/>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B46F9DB8-8914-95AE-31DD-7EFF61052447}"/>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1F74A951-23A9-E8A8-ABEA-7E7EF22990AF}"/>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A0C64029-F78B-F3D7-1B67-9ABA159322A7}"/>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5B8377CE-CD30-F502-546C-F65847AB6F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65</a:t>
            </a:fld>
            <a:endParaRPr lang="en-AU" dirty="0">
              <a:solidFill>
                <a:schemeClr val="bg1"/>
              </a:solidFill>
            </a:endParaRPr>
          </a:p>
        </p:txBody>
      </p:sp>
    </p:spTree>
    <p:extLst>
      <p:ext uri="{BB962C8B-B14F-4D97-AF65-F5344CB8AC3E}">
        <p14:creationId xmlns:p14="http://schemas.microsoft.com/office/powerpoint/2010/main" val="188813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8D98EA-EC56-0948-F265-B685751F9CC2}"/>
              </a:ext>
            </a:extLst>
          </p:cNvPr>
          <p:cNvSpPr>
            <a:spLocks noGrp="1"/>
          </p:cNvSpPr>
          <p:nvPr>
            <p:ph type="title"/>
          </p:nvPr>
        </p:nvSpPr>
        <p:spPr/>
        <p:txBody>
          <a:bodyPr/>
          <a:lstStyle/>
          <a:p>
            <a:r>
              <a:rPr lang="en-AU" dirty="0"/>
              <a:t>Types of finishes</a:t>
            </a:r>
          </a:p>
        </p:txBody>
      </p:sp>
      <p:sp>
        <p:nvSpPr>
          <p:cNvPr id="5" name="Text Placeholder 4">
            <a:extLst>
              <a:ext uri="{FF2B5EF4-FFF2-40B4-BE49-F238E27FC236}">
                <a16:creationId xmlns:a16="http://schemas.microsoft.com/office/drawing/2014/main" id="{61A4BA3A-4B63-32B8-695C-A71EDB07D23C}"/>
              </a:ext>
            </a:extLst>
          </p:cNvPr>
          <p:cNvSpPr>
            <a:spLocks noGrp="1"/>
          </p:cNvSpPr>
          <p:nvPr>
            <p:ph type="body" sz="quarter" idx="17"/>
          </p:nvPr>
        </p:nvSpPr>
        <p:spPr>
          <a:xfrm>
            <a:off x="197695" y="957642"/>
            <a:ext cx="5653174" cy="5255431"/>
          </a:xfrm>
        </p:spPr>
        <p:txBody>
          <a:bodyPr/>
          <a:lstStyle/>
          <a:p>
            <a:pPr>
              <a:spcAft>
                <a:spcPts val="600"/>
              </a:spcAft>
            </a:pPr>
            <a:r>
              <a:rPr lang="en-AU" sz="1800" dirty="0"/>
              <a:t>There are a range of finishes that can be applied to timber, including:</a:t>
            </a:r>
          </a:p>
          <a:p>
            <a:pPr marL="285750" indent="-285750">
              <a:spcAft>
                <a:spcPts val="600"/>
              </a:spcAft>
              <a:buFont typeface="Arial" panose="020B0604020202020204" pitchFamily="34" charset="0"/>
              <a:buChar char="•"/>
            </a:pPr>
            <a:r>
              <a:rPr lang="en-AU" sz="1800" dirty="0"/>
              <a:t>Oil</a:t>
            </a:r>
          </a:p>
          <a:p>
            <a:pPr marL="285750" indent="-285750">
              <a:spcAft>
                <a:spcPts val="600"/>
              </a:spcAft>
              <a:buFont typeface="Arial" panose="020B0604020202020204" pitchFamily="34" charset="0"/>
              <a:buChar char="•"/>
            </a:pPr>
            <a:r>
              <a:rPr lang="en-AU" sz="1800" dirty="0"/>
              <a:t>Wax</a:t>
            </a:r>
          </a:p>
          <a:p>
            <a:pPr marL="285750" indent="-285750">
              <a:spcAft>
                <a:spcPts val="600"/>
              </a:spcAft>
              <a:buFont typeface="Arial" panose="020B0604020202020204" pitchFamily="34" charset="0"/>
              <a:buChar char="•"/>
            </a:pPr>
            <a:r>
              <a:rPr lang="en-AU" sz="1800" dirty="0"/>
              <a:t>Varnish</a:t>
            </a:r>
          </a:p>
          <a:p>
            <a:pPr marL="285750" indent="-285750">
              <a:spcAft>
                <a:spcPts val="600"/>
              </a:spcAft>
              <a:buFont typeface="Arial" panose="020B0604020202020204" pitchFamily="34" charset="0"/>
              <a:buChar char="•"/>
            </a:pPr>
            <a:r>
              <a:rPr lang="en-AU" sz="1800" dirty="0"/>
              <a:t>Lacquer</a:t>
            </a:r>
          </a:p>
          <a:p>
            <a:pPr marL="285750" indent="-285750">
              <a:spcAft>
                <a:spcPts val="600"/>
              </a:spcAft>
              <a:buFont typeface="Arial" panose="020B0604020202020204" pitchFamily="34" charset="0"/>
              <a:buChar char="•"/>
            </a:pPr>
            <a:r>
              <a:rPr lang="en-AU" sz="1800" dirty="0"/>
              <a:t>Stain</a:t>
            </a:r>
          </a:p>
          <a:p>
            <a:pPr marL="285750" indent="-285750">
              <a:spcAft>
                <a:spcPts val="600"/>
              </a:spcAft>
              <a:buFont typeface="Arial" panose="020B0604020202020204" pitchFamily="34" charset="0"/>
              <a:buChar char="•"/>
            </a:pPr>
            <a:r>
              <a:rPr lang="en-AU" sz="1800" dirty="0"/>
              <a:t>Paint</a:t>
            </a:r>
          </a:p>
          <a:p>
            <a:pPr marL="285750" indent="-285750">
              <a:spcAft>
                <a:spcPts val="600"/>
              </a:spcAft>
              <a:buFont typeface="Arial" panose="020B0604020202020204" pitchFamily="34" charset="0"/>
              <a:buChar char="•"/>
            </a:pPr>
            <a:r>
              <a:rPr lang="en-AU" sz="1800" dirty="0"/>
              <a:t>water-based finish.</a:t>
            </a:r>
          </a:p>
          <a:p>
            <a:pPr>
              <a:spcAft>
                <a:spcPts val="600"/>
              </a:spcAft>
            </a:pPr>
            <a:r>
              <a:rPr lang="en-AU" sz="1800" dirty="0"/>
              <a:t>Each has its own practical use and application method.</a:t>
            </a:r>
          </a:p>
        </p:txBody>
      </p:sp>
      <p:sp>
        <p:nvSpPr>
          <p:cNvPr id="11" name="Freeform 2">
            <a:extLst>
              <a:ext uri="{FF2B5EF4-FFF2-40B4-BE49-F238E27FC236}">
                <a16:creationId xmlns:a16="http://schemas.microsoft.com/office/drawing/2014/main" id="{848CBB96-288A-B1BF-0787-04CA260AF2FB}"/>
              </a:ext>
              <a:ext uri="{C183D7F6-B498-43B3-948B-1728B52AA6E4}">
                <adec:decorative xmlns:adec="http://schemas.microsoft.com/office/drawing/2017/decorative" val="1"/>
              </a:ext>
            </a:extLst>
          </p:cNvPr>
          <p:cNvSpPr/>
          <p:nvPr/>
        </p:nvSpPr>
        <p:spPr>
          <a:xfrm>
            <a:off x="8157119" y="1022519"/>
            <a:ext cx="1661653" cy="1932154"/>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2" name="TextBox 11">
            <a:extLst>
              <a:ext uri="{FF2B5EF4-FFF2-40B4-BE49-F238E27FC236}">
                <a16:creationId xmlns:a16="http://schemas.microsoft.com/office/drawing/2014/main" id="{65B52D75-2925-A38D-BD6C-A42AFFE77078}"/>
              </a:ext>
            </a:extLst>
          </p:cNvPr>
          <p:cNvSpPr txBox="1"/>
          <p:nvPr/>
        </p:nvSpPr>
        <p:spPr>
          <a:xfrm>
            <a:off x="6341133" y="3213731"/>
            <a:ext cx="5293627" cy="1637776"/>
          </a:xfrm>
          <a:prstGeom prst="rect">
            <a:avLst/>
          </a:prstGeom>
          <a:noFill/>
        </p:spPr>
        <p:txBody>
          <a:bodyPr wrap="square" lIns="0" tIns="0" rIns="0" bIns="0" rtlCol="0">
            <a:noAutofit/>
          </a:bodyPr>
          <a:lstStyle/>
          <a:p>
            <a:pPr>
              <a:lnSpc>
                <a:spcPct val="150000"/>
              </a:lnSpc>
              <a:spcBef>
                <a:spcPts val="1200"/>
              </a:spcBef>
              <a:spcAft>
                <a:spcPts val="600"/>
              </a:spcAft>
            </a:pPr>
            <a:r>
              <a:rPr lang="en-AU" sz="1800" dirty="0"/>
              <a:t>Consider how and where your Phone Stand will be used. What finishes would be suitable for your project? Give a brief explanation for your choice.</a:t>
            </a:r>
          </a:p>
        </p:txBody>
      </p:sp>
      <p:sp>
        <p:nvSpPr>
          <p:cNvPr id="2" name="Slide Number Placeholder 1">
            <a:extLst>
              <a:ext uri="{FF2B5EF4-FFF2-40B4-BE49-F238E27FC236}">
                <a16:creationId xmlns:a16="http://schemas.microsoft.com/office/drawing/2014/main" id="{36666808-4089-911C-FA75-5BB5FAE3DB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232015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89C23-2850-04CC-320A-3AC4E07AFDC1}"/>
              </a:ext>
            </a:extLst>
          </p:cNvPr>
          <p:cNvSpPr>
            <a:spLocks noGrp="1"/>
          </p:cNvSpPr>
          <p:nvPr>
            <p:ph type="title"/>
          </p:nvPr>
        </p:nvSpPr>
        <p:spPr/>
        <p:txBody>
          <a:bodyPr/>
          <a:lstStyle/>
          <a:p>
            <a:r>
              <a:rPr lang="en-AU" dirty="0"/>
              <a:t>Preparing for surface finishing</a:t>
            </a:r>
          </a:p>
        </p:txBody>
      </p:sp>
      <p:sp>
        <p:nvSpPr>
          <p:cNvPr id="5" name="Text Placeholder 4">
            <a:extLst>
              <a:ext uri="{FF2B5EF4-FFF2-40B4-BE49-F238E27FC236}">
                <a16:creationId xmlns:a16="http://schemas.microsoft.com/office/drawing/2014/main" id="{BAA079FF-DC32-1211-6DE7-9177B526DF9A}"/>
              </a:ext>
            </a:extLst>
          </p:cNvPr>
          <p:cNvSpPr>
            <a:spLocks noGrp="1"/>
          </p:cNvSpPr>
          <p:nvPr>
            <p:ph type="body" sz="quarter" idx="17"/>
          </p:nvPr>
        </p:nvSpPr>
        <p:spPr>
          <a:xfrm>
            <a:off x="353603" y="2196020"/>
            <a:ext cx="10871217" cy="2244383"/>
          </a:xfrm>
        </p:spPr>
        <p:txBody>
          <a:bodyPr/>
          <a:lstStyle/>
          <a:p>
            <a:pPr>
              <a:spcAft>
                <a:spcPts val="600"/>
              </a:spcAft>
            </a:pPr>
            <a:r>
              <a:rPr lang="en-AU" sz="1800" dirty="0"/>
              <a:t>The quality of finish on wood depends a lot on how smooth and clean the wood surface is before you apply it. Clear finishes, like varnish or lacquer, can make any scratches or marks on the wood more noticeable. This is why it’s important to prepare the wood surface properly before putting on the finish. Taking the time to make the surface nice and smooth will help ensure that the final look is great.</a:t>
            </a:r>
          </a:p>
          <a:p>
            <a:pPr>
              <a:spcAft>
                <a:spcPts val="600"/>
              </a:spcAft>
            </a:pPr>
            <a:r>
              <a:rPr lang="en-AU" sz="1800" dirty="0"/>
              <a:t>The following procedure should be used.</a:t>
            </a:r>
          </a:p>
        </p:txBody>
      </p:sp>
      <p:sp>
        <p:nvSpPr>
          <p:cNvPr id="9" name="Freeform 8">
            <a:extLst>
              <a:ext uri="{FF2B5EF4-FFF2-40B4-BE49-F238E27FC236}">
                <a16:creationId xmlns:a16="http://schemas.microsoft.com/office/drawing/2014/main" id="{041A48F8-609F-ACDE-9CAD-BECEC9E0EE37}"/>
              </a:ext>
            </a:extLst>
          </p:cNvPr>
          <p:cNvSpPr/>
          <p:nvPr/>
        </p:nvSpPr>
        <p:spPr>
          <a:xfrm>
            <a:off x="353603"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90488" lvl="0" defTabSz="889000">
              <a:lnSpc>
                <a:spcPct val="90000"/>
              </a:lnSpc>
              <a:spcBef>
                <a:spcPct val="0"/>
              </a:spcBef>
              <a:spcAft>
                <a:spcPct val="35000"/>
              </a:spcAft>
              <a:buNone/>
            </a:pPr>
            <a:r>
              <a:rPr lang="en-AU" sz="1800" kern="1200" dirty="0"/>
              <a:t>Cleaning up</a:t>
            </a:r>
          </a:p>
        </p:txBody>
      </p:sp>
      <p:sp>
        <p:nvSpPr>
          <p:cNvPr id="10" name="Freeform 9">
            <a:extLst>
              <a:ext uri="{FF2B5EF4-FFF2-40B4-BE49-F238E27FC236}">
                <a16:creationId xmlns:a16="http://schemas.microsoft.com/office/drawing/2014/main" id="{81C74B71-F421-5A38-99C4-AF829A57217E}"/>
              </a:ext>
              <a:ext uri="{C183D7F6-B498-43B3-948B-1728B52AA6E4}">
                <adec:decorative xmlns:adec="http://schemas.microsoft.com/office/drawing/2017/decorative" val="1"/>
              </a:ext>
            </a:extLst>
          </p:cNvPr>
          <p:cNvSpPr/>
          <p:nvPr/>
        </p:nvSpPr>
        <p:spPr>
          <a:xfrm>
            <a:off x="2264382" y="4967705"/>
            <a:ext cx="368259" cy="430793"/>
          </a:xfrm>
          <a:custGeom>
            <a:avLst/>
            <a:gdLst>
              <a:gd name="connsiteX0" fmla="*/ 0 w 368259"/>
              <a:gd name="connsiteY0" fmla="*/ 86159 h 430793"/>
              <a:gd name="connsiteX1" fmla="*/ 184130 w 368259"/>
              <a:gd name="connsiteY1" fmla="*/ 86159 h 430793"/>
              <a:gd name="connsiteX2" fmla="*/ 184130 w 368259"/>
              <a:gd name="connsiteY2" fmla="*/ 0 h 430793"/>
              <a:gd name="connsiteX3" fmla="*/ 368259 w 368259"/>
              <a:gd name="connsiteY3" fmla="*/ 215397 h 430793"/>
              <a:gd name="connsiteX4" fmla="*/ 184130 w 368259"/>
              <a:gd name="connsiteY4" fmla="*/ 430793 h 430793"/>
              <a:gd name="connsiteX5" fmla="*/ 184130 w 368259"/>
              <a:gd name="connsiteY5" fmla="*/ 344634 h 430793"/>
              <a:gd name="connsiteX6" fmla="*/ 0 w 368259"/>
              <a:gd name="connsiteY6" fmla="*/ 344634 h 430793"/>
              <a:gd name="connsiteX7" fmla="*/ 0 w 368259"/>
              <a:gd name="connsiteY7" fmla="*/ 8615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9" h="430793">
                <a:moveTo>
                  <a:pt x="0" y="86159"/>
                </a:moveTo>
                <a:lnTo>
                  <a:pt x="184130" y="86159"/>
                </a:lnTo>
                <a:lnTo>
                  <a:pt x="184130" y="0"/>
                </a:lnTo>
                <a:lnTo>
                  <a:pt x="368259" y="215397"/>
                </a:lnTo>
                <a:lnTo>
                  <a:pt x="184130" y="430793"/>
                </a:lnTo>
                <a:lnTo>
                  <a:pt x="184130" y="344634"/>
                </a:lnTo>
                <a:lnTo>
                  <a:pt x="0" y="344634"/>
                </a:lnTo>
                <a:lnTo>
                  <a:pt x="0" y="861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159" rIns="110478" bIns="86159"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11" name="Freeform 10">
            <a:extLst>
              <a:ext uri="{FF2B5EF4-FFF2-40B4-BE49-F238E27FC236}">
                <a16:creationId xmlns:a16="http://schemas.microsoft.com/office/drawing/2014/main" id="{D6FA4759-34B8-A2F1-F35C-78BFCE6830AA}"/>
              </a:ext>
            </a:extLst>
          </p:cNvPr>
          <p:cNvSpPr/>
          <p:nvPr/>
        </p:nvSpPr>
        <p:spPr>
          <a:xfrm>
            <a:off x="2785504"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141288" lvl="0" defTabSz="889000">
              <a:lnSpc>
                <a:spcPct val="90000"/>
              </a:lnSpc>
              <a:spcBef>
                <a:spcPct val="0"/>
              </a:spcBef>
              <a:spcAft>
                <a:spcPct val="35000"/>
              </a:spcAft>
              <a:buNone/>
            </a:pPr>
            <a:r>
              <a:rPr lang="en-AU" sz="1800" kern="1200" dirty="0"/>
              <a:t>Removal of dents</a:t>
            </a:r>
          </a:p>
        </p:txBody>
      </p:sp>
      <p:sp>
        <p:nvSpPr>
          <p:cNvPr id="12" name="Freeform 11">
            <a:extLst>
              <a:ext uri="{FF2B5EF4-FFF2-40B4-BE49-F238E27FC236}">
                <a16:creationId xmlns:a16="http://schemas.microsoft.com/office/drawing/2014/main" id="{0684FBBD-3326-333B-1A52-FC62059C1EA6}"/>
              </a:ext>
              <a:ext uri="{C183D7F6-B498-43B3-948B-1728B52AA6E4}">
                <adec:decorative xmlns:adec="http://schemas.microsoft.com/office/drawing/2017/decorative" val="1"/>
              </a:ext>
            </a:extLst>
          </p:cNvPr>
          <p:cNvSpPr/>
          <p:nvPr/>
        </p:nvSpPr>
        <p:spPr>
          <a:xfrm>
            <a:off x="4696284" y="4967705"/>
            <a:ext cx="368259" cy="430793"/>
          </a:xfrm>
          <a:custGeom>
            <a:avLst/>
            <a:gdLst>
              <a:gd name="connsiteX0" fmla="*/ 0 w 368259"/>
              <a:gd name="connsiteY0" fmla="*/ 86159 h 430793"/>
              <a:gd name="connsiteX1" fmla="*/ 184130 w 368259"/>
              <a:gd name="connsiteY1" fmla="*/ 86159 h 430793"/>
              <a:gd name="connsiteX2" fmla="*/ 184130 w 368259"/>
              <a:gd name="connsiteY2" fmla="*/ 0 h 430793"/>
              <a:gd name="connsiteX3" fmla="*/ 368259 w 368259"/>
              <a:gd name="connsiteY3" fmla="*/ 215397 h 430793"/>
              <a:gd name="connsiteX4" fmla="*/ 184130 w 368259"/>
              <a:gd name="connsiteY4" fmla="*/ 430793 h 430793"/>
              <a:gd name="connsiteX5" fmla="*/ 184130 w 368259"/>
              <a:gd name="connsiteY5" fmla="*/ 344634 h 430793"/>
              <a:gd name="connsiteX6" fmla="*/ 0 w 368259"/>
              <a:gd name="connsiteY6" fmla="*/ 344634 h 430793"/>
              <a:gd name="connsiteX7" fmla="*/ 0 w 368259"/>
              <a:gd name="connsiteY7" fmla="*/ 8615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9" h="430793">
                <a:moveTo>
                  <a:pt x="0" y="86159"/>
                </a:moveTo>
                <a:lnTo>
                  <a:pt x="184130" y="86159"/>
                </a:lnTo>
                <a:lnTo>
                  <a:pt x="184130" y="0"/>
                </a:lnTo>
                <a:lnTo>
                  <a:pt x="368259" y="215397"/>
                </a:lnTo>
                <a:lnTo>
                  <a:pt x="184130" y="430793"/>
                </a:lnTo>
                <a:lnTo>
                  <a:pt x="184130" y="344634"/>
                </a:lnTo>
                <a:lnTo>
                  <a:pt x="0" y="344634"/>
                </a:lnTo>
                <a:lnTo>
                  <a:pt x="0" y="861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159" rIns="110478" bIns="86159"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13" name="Freeform 12">
            <a:extLst>
              <a:ext uri="{FF2B5EF4-FFF2-40B4-BE49-F238E27FC236}">
                <a16:creationId xmlns:a16="http://schemas.microsoft.com/office/drawing/2014/main" id="{366166CA-58FF-BF9D-EF57-1143E461958E}"/>
              </a:ext>
            </a:extLst>
          </p:cNvPr>
          <p:cNvSpPr/>
          <p:nvPr/>
        </p:nvSpPr>
        <p:spPr>
          <a:xfrm>
            <a:off x="5217405"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0" lvl="0" indent="0" defTabSz="889000">
              <a:lnSpc>
                <a:spcPct val="90000"/>
              </a:lnSpc>
              <a:spcBef>
                <a:spcPct val="0"/>
              </a:spcBef>
              <a:spcAft>
                <a:spcPct val="35000"/>
              </a:spcAft>
              <a:buNone/>
            </a:pPr>
            <a:r>
              <a:rPr lang="en-AU" sz="1800" kern="1200" dirty="0">
                <a:effectLst/>
              </a:rPr>
              <a:t>Initial use of abrasive paper</a:t>
            </a:r>
            <a:endParaRPr lang="en-AU" sz="1800" kern="1200" dirty="0"/>
          </a:p>
        </p:txBody>
      </p:sp>
      <p:sp>
        <p:nvSpPr>
          <p:cNvPr id="14" name="Freeform 13">
            <a:extLst>
              <a:ext uri="{FF2B5EF4-FFF2-40B4-BE49-F238E27FC236}">
                <a16:creationId xmlns:a16="http://schemas.microsoft.com/office/drawing/2014/main" id="{A82E11A7-55D0-5E0B-95C3-FCD76493FC0C}"/>
              </a:ext>
              <a:ext uri="{C183D7F6-B498-43B3-948B-1728B52AA6E4}">
                <adec:decorative xmlns:adec="http://schemas.microsoft.com/office/drawing/2017/decorative" val="1"/>
              </a:ext>
            </a:extLst>
          </p:cNvPr>
          <p:cNvSpPr/>
          <p:nvPr/>
        </p:nvSpPr>
        <p:spPr>
          <a:xfrm>
            <a:off x="7128185" y="4967705"/>
            <a:ext cx="368259" cy="430793"/>
          </a:xfrm>
          <a:custGeom>
            <a:avLst/>
            <a:gdLst>
              <a:gd name="connsiteX0" fmla="*/ 0 w 368259"/>
              <a:gd name="connsiteY0" fmla="*/ 86159 h 430793"/>
              <a:gd name="connsiteX1" fmla="*/ 184130 w 368259"/>
              <a:gd name="connsiteY1" fmla="*/ 86159 h 430793"/>
              <a:gd name="connsiteX2" fmla="*/ 184130 w 368259"/>
              <a:gd name="connsiteY2" fmla="*/ 0 h 430793"/>
              <a:gd name="connsiteX3" fmla="*/ 368259 w 368259"/>
              <a:gd name="connsiteY3" fmla="*/ 215397 h 430793"/>
              <a:gd name="connsiteX4" fmla="*/ 184130 w 368259"/>
              <a:gd name="connsiteY4" fmla="*/ 430793 h 430793"/>
              <a:gd name="connsiteX5" fmla="*/ 184130 w 368259"/>
              <a:gd name="connsiteY5" fmla="*/ 344634 h 430793"/>
              <a:gd name="connsiteX6" fmla="*/ 0 w 368259"/>
              <a:gd name="connsiteY6" fmla="*/ 344634 h 430793"/>
              <a:gd name="connsiteX7" fmla="*/ 0 w 368259"/>
              <a:gd name="connsiteY7" fmla="*/ 8615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9" h="430793">
                <a:moveTo>
                  <a:pt x="0" y="86159"/>
                </a:moveTo>
                <a:lnTo>
                  <a:pt x="184130" y="86159"/>
                </a:lnTo>
                <a:lnTo>
                  <a:pt x="184130" y="0"/>
                </a:lnTo>
                <a:lnTo>
                  <a:pt x="368259" y="215397"/>
                </a:lnTo>
                <a:lnTo>
                  <a:pt x="184130" y="430793"/>
                </a:lnTo>
                <a:lnTo>
                  <a:pt x="184130" y="344634"/>
                </a:lnTo>
                <a:lnTo>
                  <a:pt x="0" y="344634"/>
                </a:lnTo>
                <a:lnTo>
                  <a:pt x="0" y="861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159" rIns="110478" bIns="86159"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15" name="Freeform 14">
            <a:extLst>
              <a:ext uri="{FF2B5EF4-FFF2-40B4-BE49-F238E27FC236}">
                <a16:creationId xmlns:a16="http://schemas.microsoft.com/office/drawing/2014/main" id="{BB936363-2198-8512-1332-7DC4CCFF4D4A}"/>
              </a:ext>
            </a:extLst>
          </p:cNvPr>
          <p:cNvSpPr/>
          <p:nvPr/>
        </p:nvSpPr>
        <p:spPr>
          <a:xfrm>
            <a:off x="7649307"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0" lvl="0" indent="0" defTabSz="889000">
              <a:lnSpc>
                <a:spcPct val="90000"/>
              </a:lnSpc>
              <a:spcBef>
                <a:spcPct val="0"/>
              </a:spcBef>
              <a:spcAft>
                <a:spcPct val="35000"/>
              </a:spcAft>
              <a:buNone/>
            </a:pPr>
            <a:r>
              <a:rPr lang="en-AU" sz="1800" kern="1200">
                <a:effectLst/>
              </a:rPr>
              <a:t>Final use of abrasive paper</a:t>
            </a:r>
            <a:endParaRPr lang="en-AU" sz="1800" kern="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Freeform 15">
            <a:extLst>
              <a:ext uri="{FF2B5EF4-FFF2-40B4-BE49-F238E27FC236}">
                <a16:creationId xmlns:a16="http://schemas.microsoft.com/office/drawing/2014/main" id="{40D81A52-388C-11F5-B8F0-55DF6FB307D2}"/>
              </a:ext>
              <a:ext uri="{C183D7F6-B498-43B3-948B-1728B52AA6E4}">
                <adec:decorative xmlns:adec="http://schemas.microsoft.com/office/drawing/2017/decorative" val="1"/>
              </a:ext>
            </a:extLst>
          </p:cNvPr>
          <p:cNvSpPr/>
          <p:nvPr/>
        </p:nvSpPr>
        <p:spPr>
          <a:xfrm>
            <a:off x="9560086" y="4967705"/>
            <a:ext cx="368259" cy="430793"/>
          </a:xfrm>
          <a:custGeom>
            <a:avLst/>
            <a:gdLst>
              <a:gd name="connsiteX0" fmla="*/ 0 w 368259"/>
              <a:gd name="connsiteY0" fmla="*/ 86159 h 430793"/>
              <a:gd name="connsiteX1" fmla="*/ 184130 w 368259"/>
              <a:gd name="connsiteY1" fmla="*/ 86159 h 430793"/>
              <a:gd name="connsiteX2" fmla="*/ 184130 w 368259"/>
              <a:gd name="connsiteY2" fmla="*/ 0 h 430793"/>
              <a:gd name="connsiteX3" fmla="*/ 368259 w 368259"/>
              <a:gd name="connsiteY3" fmla="*/ 215397 h 430793"/>
              <a:gd name="connsiteX4" fmla="*/ 184130 w 368259"/>
              <a:gd name="connsiteY4" fmla="*/ 430793 h 430793"/>
              <a:gd name="connsiteX5" fmla="*/ 184130 w 368259"/>
              <a:gd name="connsiteY5" fmla="*/ 344634 h 430793"/>
              <a:gd name="connsiteX6" fmla="*/ 0 w 368259"/>
              <a:gd name="connsiteY6" fmla="*/ 344634 h 430793"/>
              <a:gd name="connsiteX7" fmla="*/ 0 w 368259"/>
              <a:gd name="connsiteY7" fmla="*/ 8615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9" h="430793">
                <a:moveTo>
                  <a:pt x="0" y="86159"/>
                </a:moveTo>
                <a:lnTo>
                  <a:pt x="184130" y="86159"/>
                </a:lnTo>
                <a:lnTo>
                  <a:pt x="184130" y="0"/>
                </a:lnTo>
                <a:lnTo>
                  <a:pt x="368259" y="215397"/>
                </a:lnTo>
                <a:lnTo>
                  <a:pt x="184130" y="430793"/>
                </a:lnTo>
                <a:lnTo>
                  <a:pt x="184130" y="344634"/>
                </a:lnTo>
                <a:lnTo>
                  <a:pt x="0" y="344634"/>
                </a:lnTo>
                <a:lnTo>
                  <a:pt x="0" y="861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159" rIns="110478" bIns="86159"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17" name="Freeform 16">
            <a:extLst>
              <a:ext uri="{FF2B5EF4-FFF2-40B4-BE49-F238E27FC236}">
                <a16:creationId xmlns:a16="http://schemas.microsoft.com/office/drawing/2014/main" id="{17FF02BF-F969-3A87-5DD6-8D19D1E6F99B}"/>
              </a:ext>
            </a:extLst>
          </p:cNvPr>
          <p:cNvSpPr/>
          <p:nvPr/>
        </p:nvSpPr>
        <p:spPr>
          <a:xfrm>
            <a:off x="10081208"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50800" lvl="0" defTabSz="889000">
              <a:lnSpc>
                <a:spcPct val="90000"/>
              </a:lnSpc>
              <a:spcBef>
                <a:spcPct val="0"/>
              </a:spcBef>
              <a:spcAft>
                <a:spcPct val="35000"/>
              </a:spcAft>
              <a:buNone/>
            </a:pPr>
            <a:r>
              <a:rPr lang="en-AU" sz="1800" kern="1200" dirty="0">
                <a:effectLst/>
              </a:rPr>
              <a:t>Application of finish</a:t>
            </a:r>
            <a:endParaRPr lang="en-AU" sz="1800" kern="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48DBCC3-826C-FE66-B6B7-13D651CC89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35317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F1A3C-6878-D284-0B5E-AEB160AB3FE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ADA7F04-E5B9-8E42-DF7B-804A85F1F7D2}"/>
              </a:ext>
            </a:extLst>
          </p:cNvPr>
          <p:cNvSpPr>
            <a:spLocks noGrp="1"/>
          </p:cNvSpPr>
          <p:nvPr>
            <p:ph type="title"/>
          </p:nvPr>
        </p:nvSpPr>
        <p:spPr>
          <a:xfrm>
            <a:off x="359999" y="360000"/>
            <a:ext cx="11483999" cy="545601"/>
          </a:xfrm>
        </p:spPr>
        <p:txBody>
          <a:bodyPr/>
          <a:lstStyle/>
          <a:p>
            <a:r>
              <a:rPr lang="en-AU" dirty="0">
                <a:latin typeface="+mj-lt"/>
              </a:rPr>
              <a:t>Preparation for finishing</a:t>
            </a:r>
          </a:p>
        </p:txBody>
      </p:sp>
      <p:sp>
        <p:nvSpPr>
          <p:cNvPr id="13" name="Text Placeholder 12">
            <a:extLst>
              <a:ext uri="{FF2B5EF4-FFF2-40B4-BE49-F238E27FC236}">
                <a16:creationId xmlns:a16="http://schemas.microsoft.com/office/drawing/2014/main" id="{3326B259-6E02-5751-4C50-FE8674238875}"/>
              </a:ext>
            </a:extLst>
          </p:cNvPr>
          <p:cNvSpPr>
            <a:spLocks noGrp="1"/>
          </p:cNvSpPr>
          <p:nvPr>
            <p:ph type="body" sz="quarter" idx="18"/>
          </p:nvPr>
        </p:nvSpPr>
        <p:spPr>
          <a:xfrm>
            <a:off x="360000" y="982520"/>
            <a:ext cx="11483998" cy="356423"/>
          </a:xfrm>
        </p:spPr>
        <p:txBody>
          <a:bodyPr/>
          <a:lstStyle/>
          <a:p>
            <a:r>
              <a:rPr lang="en-AU" dirty="0">
                <a:latin typeface="+mj-lt"/>
              </a:rPr>
              <a:t>Applying a finish to protect your phone stand</a:t>
            </a:r>
          </a:p>
        </p:txBody>
      </p:sp>
      <p:sp>
        <p:nvSpPr>
          <p:cNvPr id="3" name="Slide Number Placeholder 2">
            <a:extLst>
              <a:ext uri="{FF2B5EF4-FFF2-40B4-BE49-F238E27FC236}">
                <a16:creationId xmlns:a16="http://schemas.microsoft.com/office/drawing/2014/main" id="{FAE1D46A-6CF5-4256-1FFA-B469AF8E2F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68</a:t>
            </a:fld>
            <a:endParaRPr lang="en-AU"/>
          </a:p>
        </p:txBody>
      </p:sp>
      <p:graphicFrame>
        <p:nvGraphicFramePr>
          <p:cNvPr id="18" name="Diagram 17">
            <a:extLst>
              <a:ext uri="{FF2B5EF4-FFF2-40B4-BE49-F238E27FC236}">
                <a16:creationId xmlns:a16="http://schemas.microsoft.com/office/drawing/2014/main" id="{D0E6A924-EF36-20C8-1BD5-911F192D6DEC}"/>
              </a:ext>
            </a:extLst>
          </p:cNvPr>
          <p:cNvGraphicFramePr/>
          <p:nvPr>
            <p:extLst>
              <p:ext uri="{D42A27DB-BD31-4B8C-83A1-F6EECF244321}">
                <p14:modId xmlns:p14="http://schemas.microsoft.com/office/powerpoint/2010/main" val="2895799852"/>
              </p:ext>
            </p:extLst>
          </p:nvPr>
        </p:nvGraphicFramePr>
        <p:xfrm>
          <a:off x="354054" y="1456281"/>
          <a:ext cx="3600000" cy="27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D60ADF0E-22ED-7578-296A-83068C0DC784}"/>
              </a:ext>
            </a:extLst>
          </p:cNvPr>
          <p:cNvGraphicFramePr/>
          <p:nvPr>
            <p:extLst>
              <p:ext uri="{D42A27DB-BD31-4B8C-83A1-F6EECF244321}">
                <p14:modId xmlns:p14="http://schemas.microsoft.com/office/powerpoint/2010/main" val="3560220724"/>
              </p:ext>
            </p:extLst>
          </p:nvPr>
        </p:nvGraphicFramePr>
        <p:xfrm>
          <a:off x="8066973" y="1456281"/>
          <a:ext cx="3600000" cy="270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Arrow: Right 16">
            <a:extLst>
              <a:ext uri="{FF2B5EF4-FFF2-40B4-BE49-F238E27FC236}">
                <a16:creationId xmlns:a16="http://schemas.microsoft.com/office/drawing/2014/main" id="{F37900FB-AEBE-B1FA-C5E2-4A1AFCB61B44}"/>
              </a:ext>
            </a:extLst>
          </p:cNvPr>
          <p:cNvSpPr/>
          <p:nvPr/>
        </p:nvSpPr>
        <p:spPr>
          <a:xfrm>
            <a:off x="7577769" y="209707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26" name="Diagram 25">
            <a:extLst>
              <a:ext uri="{FF2B5EF4-FFF2-40B4-BE49-F238E27FC236}">
                <a16:creationId xmlns:a16="http://schemas.microsoft.com/office/drawing/2014/main" id="{CEA54866-CFF8-ED13-7520-A1248091B869}"/>
              </a:ext>
            </a:extLst>
          </p:cNvPr>
          <p:cNvGraphicFramePr/>
          <p:nvPr>
            <p:extLst>
              <p:ext uri="{D42A27DB-BD31-4B8C-83A1-F6EECF244321}">
                <p14:modId xmlns:p14="http://schemas.microsoft.com/office/powerpoint/2010/main" val="3589184815"/>
              </p:ext>
            </p:extLst>
          </p:nvPr>
        </p:nvGraphicFramePr>
        <p:xfrm>
          <a:off x="4222371" y="1456281"/>
          <a:ext cx="3600000" cy="269886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7" name="Arrow: Right 26">
            <a:extLst>
              <a:ext uri="{FF2B5EF4-FFF2-40B4-BE49-F238E27FC236}">
                <a16:creationId xmlns:a16="http://schemas.microsoft.com/office/drawing/2014/main" id="{5BA7EE00-6D7A-8838-BCC2-29286F473BB3}"/>
              </a:ext>
            </a:extLst>
          </p:cNvPr>
          <p:cNvSpPr/>
          <p:nvPr/>
        </p:nvSpPr>
        <p:spPr>
          <a:xfrm>
            <a:off x="3635823" y="2084605"/>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1174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9BDE7-08C2-E52D-0693-F2D24993B00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E676BD7-B27A-7195-EFEB-6E3651101764}"/>
              </a:ext>
            </a:extLst>
          </p:cNvPr>
          <p:cNvSpPr>
            <a:spLocks noGrp="1"/>
          </p:cNvSpPr>
          <p:nvPr>
            <p:ph type="title"/>
          </p:nvPr>
        </p:nvSpPr>
        <p:spPr>
          <a:xfrm>
            <a:off x="359999" y="360000"/>
            <a:ext cx="11483999" cy="545601"/>
          </a:xfrm>
        </p:spPr>
        <p:txBody>
          <a:bodyPr/>
          <a:lstStyle/>
          <a:p>
            <a:r>
              <a:rPr lang="en-AU" dirty="0">
                <a:latin typeface="+mj-lt"/>
              </a:rPr>
              <a:t>Applying the finish</a:t>
            </a:r>
          </a:p>
        </p:txBody>
      </p:sp>
      <p:sp>
        <p:nvSpPr>
          <p:cNvPr id="13" name="Text Placeholder 12">
            <a:extLst>
              <a:ext uri="{FF2B5EF4-FFF2-40B4-BE49-F238E27FC236}">
                <a16:creationId xmlns:a16="http://schemas.microsoft.com/office/drawing/2014/main" id="{3C63F73C-790C-CF31-771D-3A7D13BDADD5}"/>
              </a:ext>
            </a:extLst>
          </p:cNvPr>
          <p:cNvSpPr>
            <a:spLocks noGrp="1"/>
          </p:cNvSpPr>
          <p:nvPr>
            <p:ph type="body" sz="quarter" idx="18"/>
          </p:nvPr>
        </p:nvSpPr>
        <p:spPr>
          <a:xfrm>
            <a:off x="360000" y="982520"/>
            <a:ext cx="11483998" cy="356423"/>
          </a:xfrm>
        </p:spPr>
        <p:txBody>
          <a:bodyPr/>
          <a:lstStyle/>
          <a:p>
            <a:r>
              <a:rPr lang="en-AU" dirty="0">
                <a:latin typeface="+mj-lt"/>
              </a:rPr>
              <a:t>Applying a finish to protect your phone stand</a:t>
            </a:r>
          </a:p>
        </p:txBody>
      </p:sp>
      <p:sp>
        <p:nvSpPr>
          <p:cNvPr id="3" name="Slide Number Placeholder 2">
            <a:extLst>
              <a:ext uri="{FF2B5EF4-FFF2-40B4-BE49-F238E27FC236}">
                <a16:creationId xmlns:a16="http://schemas.microsoft.com/office/drawing/2014/main" id="{AEF1D4C8-31F3-4C31-F0F3-82E5B4F57F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69</a:t>
            </a:fld>
            <a:endParaRPr lang="en-AU"/>
          </a:p>
        </p:txBody>
      </p:sp>
      <p:sp>
        <p:nvSpPr>
          <p:cNvPr id="17" name="Arrow: Right 16">
            <a:extLst>
              <a:ext uri="{FF2B5EF4-FFF2-40B4-BE49-F238E27FC236}">
                <a16:creationId xmlns:a16="http://schemas.microsoft.com/office/drawing/2014/main" id="{43DE3760-F246-EE69-F9E7-7FE100682973}"/>
              </a:ext>
            </a:extLst>
          </p:cNvPr>
          <p:cNvSpPr/>
          <p:nvPr/>
        </p:nvSpPr>
        <p:spPr>
          <a:xfrm>
            <a:off x="5576981" y="3103556"/>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8" name="Diagram 7">
            <a:extLst>
              <a:ext uri="{FF2B5EF4-FFF2-40B4-BE49-F238E27FC236}">
                <a16:creationId xmlns:a16="http://schemas.microsoft.com/office/drawing/2014/main" id="{2C5DA502-84B1-9E3C-96F3-EDA958D21462}"/>
              </a:ext>
            </a:extLst>
          </p:cNvPr>
          <p:cNvGraphicFramePr/>
          <p:nvPr>
            <p:extLst>
              <p:ext uri="{D42A27DB-BD31-4B8C-83A1-F6EECF244321}">
                <p14:modId xmlns:p14="http://schemas.microsoft.com/office/powerpoint/2010/main" val="1373798225"/>
              </p:ext>
            </p:extLst>
          </p:nvPr>
        </p:nvGraphicFramePr>
        <p:xfrm>
          <a:off x="1463349" y="1559377"/>
          <a:ext cx="3600000" cy="416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EE60F15C-AF88-7B5C-6889-2A44536240E3}"/>
              </a:ext>
            </a:extLst>
          </p:cNvPr>
          <p:cNvGraphicFramePr/>
          <p:nvPr/>
        </p:nvGraphicFramePr>
        <p:xfrm>
          <a:off x="7069021" y="1508288"/>
          <a:ext cx="3600000" cy="41598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4446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5509E-6ACF-E86D-4949-4F63A3BD6A9F}"/>
              </a:ext>
            </a:extLst>
          </p:cNvPr>
          <p:cNvSpPr>
            <a:spLocks noGrp="1"/>
          </p:cNvSpPr>
          <p:nvPr>
            <p:ph type="title"/>
          </p:nvPr>
        </p:nvSpPr>
        <p:spPr/>
        <p:txBody>
          <a:bodyPr/>
          <a:lstStyle/>
          <a:p>
            <a:r>
              <a:rPr lang="en-AU" dirty="0"/>
              <a:t>Safety signage</a:t>
            </a:r>
          </a:p>
        </p:txBody>
      </p:sp>
      <p:pic>
        <p:nvPicPr>
          <p:cNvPr id="11" name="Picture 10" descr="5 safety signs&#10;1. safety glasses must be worn&#10;2. hearing protection must be worn&#10;3.  no loose clothing&#10;4. long hair must be tied back&#10;5. enclosed leather footwear must be worn.">
            <a:extLst>
              <a:ext uri="{FF2B5EF4-FFF2-40B4-BE49-F238E27FC236}">
                <a16:creationId xmlns:a16="http://schemas.microsoft.com/office/drawing/2014/main" id="{E83DF475-5C50-BA88-BE4F-177825435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920669"/>
            <a:ext cx="11393636" cy="2819124"/>
          </a:xfrm>
          <a:prstGeom prst="rect">
            <a:avLst/>
          </a:prstGeom>
        </p:spPr>
      </p:pic>
      <p:sp>
        <p:nvSpPr>
          <p:cNvPr id="2" name="Slide Number Placeholder 1">
            <a:extLst>
              <a:ext uri="{FF2B5EF4-FFF2-40B4-BE49-F238E27FC236}">
                <a16:creationId xmlns:a16="http://schemas.microsoft.com/office/drawing/2014/main" id="{878CDF6C-528F-D175-C551-04C1A288B9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179302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EB5BF-9564-9CF7-D80B-0F5DF6F2F7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851AB8-0172-B16B-EFEC-17C0E8674DE2}"/>
              </a:ext>
            </a:extLst>
          </p:cNvPr>
          <p:cNvSpPr>
            <a:spLocks noGrp="1"/>
          </p:cNvSpPr>
          <p:nvPr>
            <p:ph type="title"/>
          </p:nvPr>
        </p:nvSpPr>
        <p:spPr/>
        <p:txBody>
          <a:bodyPr/>
          <a:lstStyle/>
          <a:p>
            <a:r>
              <a:rPr lang="en-AU" dirty="0">
                <a:latin typeface="+mj-lt"/>
              </a:rPr>
              <a:t>Learning intentions and success criteria 15</a:t>
            </a:r>
          </a:p>
        </p:txBody>
      </p:sp>
      <p:sp>
        <p:nvSpPr>
          <p:cNvPr id="3" name="TextBox 2">
            <a:extLst>
              <a:ext uri="{FF2B5EF4-FFF2-40B4-BE49-F238E27FC236}">
                <a16:creationId xmlns:a16="http://schemas.microsoft.com/office/drawing/2014/main" id="{5A4AA799-6E7A-8F36-8283-ABFA4AA75588}"/>
              </a:ext>
            </a:extLst>
          </p:cNvPr>
          <p:cNvSpPr txBox="1"/>
          <p:nvPr/>
        </p:nvSpPr>
        <p:spPr>
          <a:xfrm>
            <a:off x="444500" y="1917277"/>
            <a:ext cx="11303000" cy="28263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investigating evaluation to self-assess our work and our peers. </a:t>
            </a:r>
          </a:p>
          <a:p>
            <a:pPr marL="342900" indent="-342900">
              <a:lnSpc>
                <a:spcPct val="150000"/>
              </a:lnSpc>
              <a:spcAft>
                <a:spcPts val="600"/>
              </a:spcAft>
              <a:buFont typeface="Arial" panose="020B0604020202020204" pitchFamily="34" charset="0"/>
              <a:buChar char="•"/>
            </a:pPr>
            <a:r>
              <a:rPr lang="en-AU" sz="1800" dirty="0"/>
              <a:t>learning to use the criteria for success to gauge the success of our project. </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evaluate the success of our project and my peers against the criteria for success.</a:t>
            </a:r>
          </a:p>
          <a:p>
            <a:pPr marL="342900" indent="-342900">
              <a:lnSpc>
                <a:spcPct val="150000"/>
              </a:lnSpc>
              <a:spcAft>
                <a:spcPts val="600"/>
              </a:spcAft>
              <a:buFont typeface="Arial" panose="020B0604020202020204" pitchFamily="34" charset="0"/>
              <a:buChar char="•"/>
            </a:pPr>
            <a:r>
              <a:rPr lang="en-AU" sz="1800" dirty="0"/>
              <a:t>select and apply appropriate finishing techniques to my project.</a:t>
            </a:r>
          </a:p>
        </p:txBody>
      </p:sp>
      <p:sp>
        <p:nvSpPr>
          <p:cNvPr id="2" name="Slide Number Placeholder 1">
            <a:extLst>
              <a:ext uri="{FF2B5EF4-FFF2-40B4-BE49-F238E27FC236}">
                <a16:creationId xmlns:a16="http://schemas.microsoft.com/office/drawing/2014/main" id="{0624549F-0E25-9B67-A189-222C2C01CB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716567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spcAft>
                <a:spcPts val="600"/>
              </a:spcAft>
            </a:pPr>
            <a:r>
              <a:rPr lang="en-AU" dirty="0">
                <a:latin typeface="+mn-lt"/>
                <a:hlinkClick r:id="rId6"/>
              </a:rPr>
              <a:t>Technology 7–8 </a:t>
            </a:r>
            <a:r>
              <a:rPr lang="en-AU" dirty="0">
                <a:latin typeface="+mn-lt"/>
              </a:rPr>
              <a:t>© Syllabus NSW Education Standards Authority (NESA) for and on behalf of the Crown in right of the State of New South Wales, [Year of publication].</a:t>
            </a:r>
          </a:p>
          <a:p>
            <a:pPr>
              <a:lnSpc>
                <a:spcPct val="150000"/>
              </a:lnSpc>
              <a:spcAft>
                <a:spcPts val="600"/>
              </a:spcAft>
            </a:pPr>
            <a:r>
              <a:rPr lang="en-AU" dirty="0" err="1">
                <a:effectLst/>
                <a:latin typeface="Arial" panose="020B0604020202020204" pitchFamily="34" charset="0"/>
                <a:ea typeface="Calibri" panose="020F0502020204030204" pitchFamily="34" charset="0"/>
              </a:rPr>
              <a:t>Archae-aus</a:t>
            </a:r>
            <a:r>
              <a:rPr lang="en-AU" dirty="0">
                <a:effectLst/>
                <a:latin typeface="Arial" panose="020B0604020202020204" pitchFamily="34" charset="0"/>
                <a:ea typeface="Calibri" panose="020F0502020204030204" pitchFamily="34" charset="0"/>
              </a:rPr>
              <a:t>, 2024, </a:t>
            </a:r>
            <a:r>
              <a:rPr lang="en-AU" u="sng" dirty="0">
                <a:solidFill>
                  <a:srgbClr val="001C4A"/>
                </a:solidFill>
                <a:effectLst/>
                <a:latin typeface="Arial" panose="020B0604020202020204" pitchFamily="34" charset="0"/>
                <a:ea typeface="Calibri" panose="020F0502020204030204" pitchFamily="34" charset="0"/>
                <a:hlinkClick r:id="rId7"/>
              </a:rPr>
              <a:t>Yandi (coolamon) fact sheet (PDF)</a:t>
            </a:r>
            <a:r>
              <a:rPr lang="en-AU" dirty="0">
                <a:effectLst/>
                <a:latin typeface="Arial" panose="020B0604020202020204" pitchFamily="34" charset="0"/>
                <a:ea typeface="Calibri" panose="020F0502020204030204" pitchFamily="34" charset="0"/>
              </a:rPr>
              <a:t>,  </a:t>
            </a:r>
            <a:r>
              <a:rPr lang="en-AU" u="sng" dirty="0" err="1">
                <a:solidFill>
                  <a:srgbClr val="001C4A"/>
                </a:solidFill>
                <a:effectLst/>
                <a:latin typeface="Arial" panose="020B0604020202020204" pitchFamily="34" charset="0"/>
                <a:ea typeface="Calibri" panose="020F0502020204030204" pitchFamily="34" charset="0"/>
                <a:hlinkClick r:id="rId8"/>
              </a:rPr>
              <a:t>Archae-aus</a:t>
            </a:r>
            <a:r>
              <a:rPr lang="en-AU" dirty="0">
                <a:effectLst/>
                <a:latin typeface="Arial" panose="020B0604020202020204" pitchFamily="34" charset="0"/>
                <a:ea typeface="Calibri" panose="020F0502020204030204" pitchFamily="34" charset="0"/>
              </a:rPr>
              <a:t>, accessed 19 November 2024.</a:t>
            </a:r>
          </a:p>
          <a:p>
            <a:pPr>
              <a:lnSpc>
                <a:spcPct val="150000"/>
              </a:lnSpc>
              <a:spcAft>
                <a:spcPts val="600"/>
              </a:spcAft>
            </a:pPr>
            <a:r>
              <a:rPr lang="en-AU" dirty="0">
                <a:effectLst/>
                <a:latin typeface="Arial" panose="020B0604020202020204" pitchFamily="34" charset="0"/>
                <a:ea typeface="Calibri" panose="020F0502020204030204" pitchFamily="34" charset="0"/>
              </a:rPr>
              <a:t>Australian National Botanic Gardens, 2020, </a:t>
            </a:r>
            <a:r>
              <a:rPr lang="en-AU" u="sng" dirty="0">
                <a:solidFill>
                  <a:srgbClr val="001C4A"/>
                </a:solidFill>
                <a:effectLst/>
                <a:latin typeface="Arial" panose="020B0604020202020204" pitchFamily="34" charset="0"/>
                <a:ea typeface="Calibri" panose="020F0502020204030204" pitchFamily="34" charset="0"/>
                <a:hlinkClick r:id="rId9"/>
              </a:rPr>
              <a:t>Aboriginal Plant use and Technology (PDF)</a:t>
            </a:r>
            <a:r>
              <a:rPr lang="en-AU" dirty="0">
                <a:effectLst/>
                <a:latin typeface="Arial" panose="020B0604020202020204" pitchFamily="34" charset="0"/>
                <a:ea typeface="Calibri" panose="020F0502020204030204" pitchFamily="34" charset="0"/>
              </a:rPr>
              <a:t>, Australian National Botanic Gardens, accessed 19 November 2024. </a:t>
            </a:r>
          </a:p>
          <a:p>
            <a:pPr>
              <a:lnSpc>
                <a:spcPct val="150000"/>
              </a:lnSpc>
              <a:spcAft>
                <a:spcPts val="600"/>
              </a:spcAft>
            </a:pPr>
            <a:r>
              <a:rPr lang="en-AU" sz="1200" dirty="0">
                <a:effectLst/>
                <a:latin typeface="Arial" panose="020B0604020202020204" pitchFamily="34" charset="0"/>
                <a:ea typeface="Calibri" panose="020F0502020204030204" pitchFamily="34" charset="0"/>
              </a:rPr>
              <a:t>Deadly Story, 2023, </a:t>
            </a:r>
            <a:r>
              <a:rPr lang="en-AU" sz="1200" u="sng" dirty="0">
                <a:solidFill>
                  <a:srgbClr val="001C4A"/>
                </a:solidFill>
                <a:effectLst/>
                <a:latin typeface="Arial" panose="020B0604020202020204" pitchFamily="34" charset="0"/>
                <a:ea typeface="Calibri" panose="020F0502020204030204" pitchFamily="34" charset="0"/>
                <a:hlinkClick r:id="rId10"/>
              </a:rPr>
              <a:t>Tools &amp; Technology</a:t>
            </a:r>
            <a:r>
              <a:rPr lang="en-AU" sz="1200" dirty="0">
                <a:effectLst/>
                <a:latin typeface="Arial" panose="020B0604020202020204" pitchFamily="34" charset="0"/>
                <a:ea typeface="Calibri" panose="020F0502020204030204" pitchFamily="34" charset="0"/>
              </a:rPr>
              <a:t>, Deadly Story,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Dion </a:t>
            </a:r>
            <a:r>
              <a:rPr lang="en-AU" sz="1200" dirty="0" err="1">
                <a:effectLst/>
                <a:latin typeface="Arial" panose="020B0604020202020204" pitchFamily="34" charset="0"/>
                <a:ea typeface="Calibri" panose="020F0502020204030204" pitchFamily="34" charset="0"/>
              </a:rPr>
              <a:t>Devow</a:t>
            </a:r>
            <a:r>
              <a:rPr lang="en-AU" sz="1200" dirty="0">
                <a:effectLst/>
                <a:latin typeface="Arial" panose="020B0604020202020204" pitchFamily="34" charset="0"/>
                <a:ea typeface="Calibri" panose="020F0502020204030204" pitchFamily="34" charset="0"/>
              </a:rPr>
              <a:t>, D, 2017, </a:t>
            </a:r>
            <a:r>
              <a:rPr lang="en-AU" sz="1200" u="sng" dirty="0">
                <a:solidFill>
                  <a:srgbClr val="001C4A"/>
                </a:solidFill>
                <a:effectLst/>
                <a:latin typeface="Arial" panose="020B0604020202020204" pitchFamily="34" charset="0"/>
                <a:ea typeface="Calibri" panose="020F0502020204030204" pitchFamily="34" charset="0"/>
                <a:hlinkClick r:id="rId11"/>
              </a:rPr>
              <a:t>13 Indigenous innovations that are truly amazing</a:t>
            </a:r>
            <a:r>
              <a:rPr lang="en-AU" sz="1200" dirty="0">
                <a:effectLst/>
                <a:latin typeface="Arial" panose="020B0604020202020204" pitchFamily="34" charset="0"/>
                <a:ea typeface="Calibri" panose="020F0502020204030204" pitchFamily="34" charset="0"/>
              </a:rPr>
              <a:t>, </a:t>
            </a:r>
            <a:r>
              <a:rPr lang="en-AU" sz="1200" dirty="0" err="1">
                <a:effectLst/>
                <a:latin typeface="Arial" panose="020B0604020202020204" pitchFamily="34" charset="0"/>
                <a:ea typeface="Calibri" panose="020F0502020204030204" pitchFamily="34" charset="0"/>
              </a:rPr>
              <a:t>Téa&amp;Belle</a:t>
            </a:r>
            <a:r>
              <a:rPr lang="en-AU" sz="1200" dirty="0">
                <a:effectLst/>
                <a:latin typeface="Arial" panose="020B0604020202020204" pitchFamily="34" charset="0"/>
                <a:ea typeface="Calibri" panose="020F0502020204030204" pitchFamily="34" charset="0"/>
              </a:rPr>
              <a:t> Collective, accessed 19 November 2024.</a:t>
            </a:r>
          </a:p>
          <a:p>
            <a:pPr>
              <a:spcAft>
                <a:spcPts val="600"/>
              </a:spcAft>
            </a:pPr>
            <a:r>
              <a:rPr lang="en-AU" dirty="0">
                <a:ea typeface="Calibri" panose="020F0502020204030204" pitchFamily="34" charset="0"/>
              </a:rPr>
              <a:t>NSW Department of Education, 2024, </a:t>
            </a:r>
            <a:r>
              <a:rPr lang="en-AU" u="sng" dirty="0">
                <a:solidFill>
                  <a:srgbClr val="001C4A"/>
                </a:solidFill>
                <a:ea typeface="Calibri" panose="020F0502020204030204" pitchFamily="34" charset="0"/>
                <a:hlinkClick r:id="rId12"/>
              </a:rPr>
              <a:t>understand local community protocols and engage with the community respectfully and authentically</a:t>
            </a:r>
            <a:r>
              <a:rPr lang="en-AU" dirty="0">
                <a:ea typeface="Calibri" panose="020F0502020204030204" pitchFamily="34" charset="0"/>
              </a:rPr>
              <a:t>, Getting to know local Aboriginal and/or Torres Strait Islander Histories and Cultures, accessed 19 November 2024.</a:t>
            </a:r>
          </a:p>
          <a:p>
            <a:pPr>
              <a:spcAft>
                <a:spcPts val="600"/>
              </a:spcAft>
            </a:pPr>
            <a:r>
              <a:rPr lang="en-AU" dirty="0">
                <a:ea typeface="Calibri" panose="020F0502020204030204" pitchFamily="34" charset="0"/>
              </a:rPr>
              <a:t>Rayonier Inc. (1 October 2021) </a:t>
            </a:r>
            <a:r>
              <a:rPr lang="en-AU" u="sng" dirty="0">
                <a:solidFill>
                  <a:srgbClr val="001C4A"/>
                </a:solidFill>
                <a:ea typeface="Calibri" panose="020F0502020204030204" pitchFamily="34" charset="0"/>
                <a:hlinkClick r:id="rId13"/>
              </a:rPr>
              <a:t>From Trees to Lumber: Watch how boards are made from pine trees </a:t>
            </a:r>
            <a:r>
              <a:rPr lang="en-AU" dirty="0">
                <a:ea typeface="Calibri" panose="020F0502020204030204" pitchFamily="34" charset="0"/>
              </a:rPr>
              <a:t>(8:12) Rayonier Inc., YouTube, accessed 19 November 2024.</a:t>
            </a:r>
          </a:p>
          <a:p>
            <a:pPr>
              <a:spcAft>
                <a:spcPts val="600"/>
              </a:spcAft>
            </a:pPr>
            <a:r>
              <a:rPr lang="en-AU">
                <a:ea typeface="Calibri" panose="020F0502020204030204" pitchFamily="34" charset="0"/>
              </a:rPr>
              <a:t>Red Kangaroo, 2024, </a:t>
            </a:r>
            <a:r>
              <a:rPr lang="en-AU" u="sng">
                <a:solidFill>
                  <a:srgbClr val="001C4A"/>
                </a:solidFill>
                <a:ea typeface="Calibri" panose="020F0502020204030204" pitchFamily="34" charset="0"/>
                <a:hlinkClick r:id="rId14"/>
              </a:rPr>
              <a:t>Understanding symbols in Aboriginal art</a:t>
            </a:r>
            <a:r>
              <a:rPr lang="en-AU">
                <a:ea typeface="Calibri" panose="020F0502020204030204" pitchFamily="34" charset="0"/>
              </a:rPr>
              <a:t>, Red Kangaroo, accessed 19 November 2024.</a:t>
            </a:r>
            <a:endParaRPr lang="en-AU" dirty="0">
              <a:ea typeface="Calibri" panose="020F0502020204030204" pitchFamily="34" charset="0"/>
            </a:endParaRPr>
          </a:p>
          <a:p>
            <a:pPr>
              <a:lnSpc>
                <a:spcPct val="150000"/>
              </a:lnSpc>
              <a:spcAft>
                <a:spcPts val="600"/>
              </a:spcAft>
            </a:pPr>
            <a:endParaRPr lang="en-AU" sz="12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6D9B9-76E7-370E-C7D9-4BE5881C30FC}"/>
              </a:ext>
            </a:extLst>
          </p:cNvPr>
          <p:cNvSpPr>
            <a:spLocks noGrp="1"/>
          </p:cNvSpPr>
          <p:nvPr>
            <p:ph type="title"/>
          </p:nvPr>
        </p:nvSpPr>
        <p:spPr/>
        <p:txBody>
          <a:bodyPr/>
          <a:lstStyle/>
          <a:p>
            <a:r>
              <a:rPr lang="en-AU" dirty="0"/>
              <a:t>References 2</a:t>
            </a:r>
          </a:p>
        </p:txBody>
      </p:sp>
      <p:sp>
        <p:nvSpPr>
          <p:cNvPr id="2" name="Picture Placeholder 1">
            <a:extLst>
              <a:ext uri="{FF2B5EF4-FFF2-40B4-BE49-F238E27FC236}">
                <a16:creationId xmlns:a16="http://schemas.microsoft.com/office/drawing/2014/main" id="{6F04CFC4-7B93-D490-77FD-DBFC0D4CD825}"/>
              </a:ext>
            </a:extLst>
          </p:cNvPr>
          <p:cNvSpPr>
            <a:spLocks noGrp="1"/>
          </p:cNvSpPr>
          <p:nvPr>
            <p:ph type="pic" sz="quarter" idx="13"/>
          </p:nvPr>
        </p:nvSpPr>
        <p:spPr/>
        <p:txBody>
          <a:bodyPr/>
          <a:lstStyle/>
          <a:p>
            <a:pPr>
              <a:lnSpc>
                <a:spcPct val="150000"/>
              </a:lnSpc>
              <a:spcAft>
                <a:spcPts val="600"/>
              </a:spcAft>
            </a:pPr>
            <a:r>
              <a:rPr lang="en-AU" sz="1200" dirty="0">
                <a:effectLst/>
                <a:latin typeface="Arial" panose="020B0604020202020204" pitchFamily="34" charset="0"/>
                <a:ea typeface="Calibri" panose="020F0502020204030204" pitchFamily="34" charset="0"/>
              </a:rPr>
              <a:t>Responsible Wood, 2023, </a:t>
            </a:r>
            <a:r>
              <a:rPr lang="en-AU" sz="1200" u="sng" dirty="0">
                <a:solidFill>
                  <a:srgbClr val="001C4A"/>
                </a:solidFill>
                <a:effectLst/>
                <a:latin typeface="Arial" panose="020B0604020202020204" pitchFamily="34" charset="0"/>
                <a:ea typeface="Calibri" panose="020F0502020204030204" pitchFamily="34" charset="0"/>
                <a:hlinkClick r:id="rId2"/>
              </a:rPr>
              <a:t>responsiblewood.org.au</a:t>
            </a:r>
            <a:r>
              <a:rPr lang="en-AU" sz="1200" dirty="0">
                <a:effectLst/>
                <a:latin typeface="Arial" panose="020B0604020202020204" pitchFamily="34" charset="0"/>
                <a:ea typeface="Calibri" panose="020F0502020204030204" pitchFamily="34" charset="0"/>
              </a:rPr>
              <a:t>,  Responsible Wood,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Responsible Wood, 2023, </a:t>
            </a:r>
            <a:r>
              <a:rPr lang="en-AU" sz="1200" u="sng" dirty="0">
                <a:solidFill>
                  <a:srgbClr val="001C4A"/>
                </a:solidFill>
                <a:effectLst/>
                <a:latin typeface="Arial" panose="020B0604020202020204" pitchFamily="34" charset="0"/>
                <a:ea typeface="Calibri" panose="020F0502020204030204" pitchFamily="34" charset="0"/>
                <a:hlinkClick r:id="rId3"/>
              </a:rPr>
              <a:t>Value Of Australian Sustainable Timber</a:t>
            </a:r>
            <a:r>
              <a:rPr lang="en-AU" sz="1200" dirty="0">
                <a:effectLst/>
                <a:latin typeface="Arial" panose="020B0604020202020204" pitchFamily="34" charset="0"/>
                <a:ea typeface="Calibri" panose="020F0502020204030204" pitchFamily="34" charset="0"/>
              </a:rPr>
              <a:t>, Responsible Wood,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Richardson H, Testa C, Lee J, 2023, </a:t>
            </a:r>
            <a:r>
              <a:rPr lang="en-AU" sz="1200" u="sng" dirty="0">
                <a:solidFill>
                  <a:srgbClr val="001C4A"/>
                </a:solidFill>
                <a:effectLst/>
                <a:latin typeface="Arial" panose="020B0604020202020204" pitchFamily="34" charset="0"/>
                <a:ea typeface="Calibri" panose="020F0502020204030204" pitchFamily="34" charset="0"/>
                <a:hlinkClick r:id="rId4"/>
              </a:rPr>
              <a:t>First Nations artists and souvenir sellers back crackdown on fake Indigenous art</a:t>
            </a:r>
            <a:r>
              <a:rPr lang="en-AU" sz="1200" dirty="0">
                <a:effectLst/>
                <a:latin typeface="Arial" panose="020B0604020202020204" pitchFamily="34" charset="0"/>
                <a:ea typeface="Calibri" panose="020F0502020204030204" pitchFamily="34" charset="0"/>
              </a:rPr>
              <a:t>, ABC News, accessed 19 November 2024.</a:t>
            </a:r>
          </a:p>
          <a:p>
            <a:pPr>
              <a:spcAft>
                <a:spcPts val="600"/>
              </a:spcAft>
            </a:pPr>
            <a:r>
              <a:rPr lang="en-AU" sz="1200" dirty="0" err="1">
                <a:ea typeface="Calibri" panose="020F0502020204030204" pitchFamily="34" charset="0"/>
              </a:rPr>
              <a:t>WorkBC's</a:t>
            </a:r>
            <a:r>
              <a:rPr lang="en-AU" sz="1200" dirty="0">
                <a:ea typeface="Calibri" panose="020F0502020204030204" pitchFamily="34" charset="0"/>
              </a:rPr>
              <a:t> Career Trek (11 June 2020) </a:t>
            </a:r>
            <a:r>
              <a:rPr lang="en-AU" sz="1200" u="sng" dirty="0">
                <a:solidFill>
                  <a:srgbClr val="001C4A"/>
                </a:solidFill>
                <a:ea typeface="Calibri" panose="020F0502020204030204" pitchFamily="34" charset="0"/>
                <a:hlinkClick r:id="rId5"/>
              </a:rPr>
              <a:t>Designer, Furniture Maker (Episode 87) (4:47)  </a:t>
            </a:r>
            <a:r>
              <a:rPr lang="en-AU" sz="1200" dirty="0" err="1">
                <a:ea typeface="Calibri" panose="020F0502020204030204" pitchFamily="34" charset="0"/>
              </a:rPr>
              <a:t>WorkBC's</a:t>
            </a:r>
            <a:r>
              <a:rPr lang="en-AU" sz="1200" dirty="0">
                <a:ea typeface="Calibri" panose="020F0502020204030204" pitchFamily="34" charset="0"/>
              </a:rPr>
              <a:t> Career Trek, YouTube, accessed 19 November 2024.</a:t>
            </a:r>
            <a:endParaRPr lang="en-AU" sz="1200" dirty="0"/>
          </a:p>
          <a:p>
            <a:pPr>
              <a:lnSpc>
                <a:spcPct val="150000"/>
              </a:lnSpc>
              <a:spcAft>
                <a:spcPts val="600"/>
              </a:spcAft>
            </a:pPr>
            <a:endParaRPr lang="en-AU" sz="12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FA6F89F3-DA01-F043-687C-7E25F6C5E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2975009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6" name="Text Placeholder 6">
            <a:extLst>
              <a:ext uri="{FF2B5EF4-FFF2-40B4-BE49-F238E27FC236}">
                <a16:creationId xmlns:a16="http://schemas.microsoft.com/office/drawing/2014/main" id="{B795C681-3165-48E9-6795-65D29FD87D4C}"/>
              </a:ext>
            </a:extLst>
          </p:cNvPr>
          <p:cNvSpPr>
            <a:spLocks noGrp="1"/>
          </p:cNvSpPr>
          <p:nvPr>
            <p:ph type="body" sz="quarter" idx="18"/>
          </p:nvPr>
        </p:nvSpPr>
        <p:spPr>
          <a:xfrm>
            <a:off x="360000" y="981264"/>
            <a:ext cx="10080000" cy="310015"/>
          </a:xfrm>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2025</a:t>
            </a:r>
            <a:endParaRPr lang="en-AU" dirty="0"/>
          </a:p>
        </p:txBody>
      </p:sp>
      <p:sp>
        <p:nvSpPr>
          <p:cNvPr id="9" name="TextBox 8">
            <a:extLst>
              <a:ext uri="{FF2B5EF4-FFF2-40B4-BE49-F238E27FC236}">
                <a16:creationId xmlns:a16="http://schemas.microsoft.com/office/drawing/2014/main" id="{EFCD5734-71B5-AFF1-098D-A59DFE9E825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i="1" dirty="0" err="1">
                <a:solidFill>
                  <a:schemeClr val="bg1"/>
                </a:solidFill>
              </a:rPr>
              <a:t>Cth</a:t>
            </a:r>
            <a:r>
              <a:rPr lang="en-AU" sz="1200" i="1" dirty="0">
                <a:solidFill>
                  <a:schemeClr val="bg1"/>
                </a:solidFill>
              </a:rPr>
              <a:t>). </a:t>
            </a:r>
            <a:r>
              <a:rPr lang="en-AU" sz="1200" dirty="0">
                <a:solidFill>
                  <a:schemeClr val="bg1"/>
                </a:solidFill>
              </a:rPr>
              <a:t>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1F3AF-6459-48E3-C698-8D664A8E4CBC}"/>
              </a:ext>
            </a:extLst>
          </p:cNvPr>
          <p:cNvSpPr>
            <a:spLocks noGrp="1"/>
          </p:cNvSpPr>
          <p:nvPr>
            <p:ph type="title"/>
          </p:nvPr>
        </p:nvSpPr>
        <p:spPr/>
        <p:txBody>
          <a:bodyPr/>
          <a:lstStyle/>
          <a:p>
            <a:r>
              <a:rPr lang="en-AU" dirty="0"/>
              <a:t>Class expectations</a:t>
            </a:r>
          </a:p>
        </p:txBody>
      </p:sp>
      <p:sp>
        <p:nvSpPr>
          <p:cNvPr id="4" name="Text Placeholder 3">
            <a:extLst>
              <a:ext uri="{FF2B5EF4-FFF2-40B4-BE49-F238E27FC236}">
                <a16:creationId xmlns:a16="http://schemas.microsoft.com/office/drawing/2014/main" id="{B4B6C42C-A2D7-8F84-8C77-5E76DA90F20E}"/>
              </a:ext>
            </a:extLst>
          </p:cNvPr>
          <p:cNvSpPr>
            <a:spLocks noGrp="1"/>
          </p:cNvSpPr>
          <p:nvPr>
            <p:ph type="body" sz="quarter" idx="18"/>
          </p:nvPr>
        </p:nvSpPr>
        <p:spPr/>
        <p:txBody>
          <a:bodyPr/>
          <a:lstStyle/>
          <a:p>
            <a:r>
              <a:rPr lang="en-AU" dirty="0"/>
              <a:t>Co-construct class expectations for safe lessons in technology 7-8 – timber</a:t>
            </a:r>
          </a:p>
        </p:txBody>
      </p:sp>
      <p:sp>
        <p:nvSpPr>
          <p:cNvPr id="12" name="Text Placeholder 4">
            <a:extLst>
              <a:ext uri="{FF2B5EF4-FFF2-40B4-BE49-F238E27FC236}">
                <a16:creationId xmlns:a16="http://schemas.microsoft.com/office/drawing/2014/main" id="{280EC6FC-554D-768B-B013-AF68C4678D99}"/>
              </a:ext>
            </a:extLst>
          </p:cNvPr>
          <p:cNvSpPr>
            <a:spLocks noGrp="1"/>
          </p:cNvSpPr>
          <p:nvPr>
            <p:ph type="body" sz="quarter" idx="17"/>
          </p:nvPr>
        </p:nvSpPr>
        <p:spPr>
          <a:xfrm>
            <a:off x="360000" y="1567087"/>
            <a:ext cx="11484000" cy="4167380"/>
          </a:xfrm>
        </p:spPr>
        <p:txBody>
          <a:bodyPr/>
          <a:lstStyle/>
          <a:p>
            <a:pPr>
              <a:spcAft>
                <a:spcPts val="600"/>
              </a:spcAft>
            </a:pPr>
            <a:endParaRPr lang="en-AU" sz="1800" dirty="0"/>
          </a:p>
        </p:txBody>
      </p:sp>
      <p:grpSp>
        <p:nvGrpSpPr>
          <p:cNvPr id="6" name="Group 2">
            <a:extLst>
              <a:ext uri="{FF2B5EF4-FFF2-40B4-BE49-F238E27FC236}">
                <a16:creationId xmlns:a16="http://schemas.microsoft.com/office/drawing/2014/main" id="{FA7763D8-AC92-6D50-E3B2-F4CA5FA14DD2}"/>
              </a:ext>
              <a:ext uri="{C183D7F6-B498-43B3-948B-1728B52AA6E4}">
                <adec:decorative xmlns:adec="http://schemas.microsoft.com/office/drawing/2017/decorative" val="1"/>
              </a:ext>
            </a:extLst>
          </p:cNvPr>
          <p:cNvGrpSpPr/>
          <p:nvPr/>
        </p:nvGrpSpPr>
        <p:grpSpPr>
          <a:xfrm>
            <a:off x="0" y="6121400"/>
            <a:ext cx="12192000" cy="736600"/>
            <a:chOff x="0" y="0"/>
            <a:chExt cx="25048715" cy="1667970"/>
          </a:xfrm>
        </p:grpSpPr>
        <p:sp>
          <p:nvSpPr>
            <p:cNvPr id="7" name="Freeform 3">
              <a:extLst>
                <a:ext uri="{FF2B5EF4-FFF2-40B4-BE49-F238E27FC236}">
                  <a16:creationId xmlns:a16="http://schemas.microsoft.com/office/drawing/2014/main" id="{E2AF7A57-1CEF-05E0-EB88-48DAC1F95C9D}"/>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8" name="Freeform 4">
              <a:extLst>
                <a:ext uri="{FF2B5EF4-FFF2-40B4-BE49-F238E27FC236}">
                  <a16:creationId xmlns:a16="http://schemas.microsoft.com/office/drawing/2014/main" id="{712A10B1-7DAE-E516-AB81-BB6732ACFE99}"/>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F0ACEE6B-0BDC-490B-09F7-829B2732D5A9}"/>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CDC4F6D0-77E7-FEE0-A7A6-5AEAE1D27623}"/>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95F5E88D-A551-2118-9700-3C1C1CB69ED2}"/>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653F6528-5B7C-22E7-4AC3-3EFDEC4B94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8</a:t>
            </a:fld>
            <a:endParaRPr lang="en-AU" dirty="0">
              <a:solidFill>
                <a:schemeClr val="bg1"/>
              </a:solidFill>
            </a:endParaRPr>
          </a:p>
        </p:txBody>
      </p:sp>
    </p:spTree>
    <p:extLst>
      <p:ext uri="{BB962C8B-B14F-4D97-AF65-F5344CB8AC3E}">
        <p14:creationId xmlns:p14="http://schemas.microsoft.com/office/powerpoint/2010/main" val="273223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CC8E54-FFF0-B492-F16D-A960CAAD0276}"/>
              </a:ext>
            </a:extLst>
          </p:cNvPr>
          <p:cNvSpPr>
            <a:spLocks noGrp="1"/>
          </p:cNvSpPr>
          <p:nvPr>
            <p:ph type="title"/>
          </p:nvPr>
        </p:nvSpPr>
        <p:spPr/>
        <p:txBody>
          <a:bodyPr/>
          <a:lstStyle/>
          <a:p>
            <a:r>
              <a:rPr lang="en-AU" dirty="0"/>
              <a:t>Class procedures</a:t>
            </a:r>
          </a:p>
        </p:txBody>
      </p:sp>
      <p:sp>
        <p:nvSpPr>
          <p:cNvPr id="4" name="Text Placeholder 3">
            <a:extLst>
              <a:ext uri="{FF2B5EF4-FFF2-40B4-BE49-F238E27FC236}">
                <a16:creationId xmlns:a16="http://schemas.microsoft.com/office/drawing/2014/main" id="{C6B56382-0C07-6E44-9051-A65037E7DAD0}"/>
              </a:ext>
            </a:extLst>
          </p:cNvPr>
          <p:cNvSpPr>
            <a:spLocks noGrp="1"/>
          </p:cNvSpPr>
          <p:nvPr>
            <p:ph type="body" sz="quarter" idx="18"/>
          </p:nvPr>
        </p:nvSpPr>
        <p:spPr/>
        <p:txBody>
          <a:bodyPr/>
          <a:lstStyle/>
          <a:p>
            <a:r>
              <a:rPr lang="en-AU" dirty="0"/>
              <a:t>Co-construct procedures for safe lessons in technology 7-8 – timber</a:t>
            </a:r>
          </a:p>
        </p:txBody>
      </p:sp>
      <p:sp>
        <p:nvSpPr>
          <p:cNvPr id="12" name="Text Placeholder 4">
            <a:extLst>
              <a:ext uri="{FF2B5EF4-FFF2-40B4-BE49-F238E27FC236}">
                <a16:creationId xmlns:a16="http://schemas.microsoft.com/office/drawing/2014/main" id="{4B02E6B0-0464-7942-7982-3A27DE9BE285}"/>
              </a:ext>
            </a:extLst>
          </p:cNvPr>
          <p:cNvSpPr>
            <a:spLocks noGrp="1"/>
          </p:cNvSpPr>
          <p:nvPr>
            <p:ph type="body" sz="quarter" idx="17"/>
          </p:nvPr>
        </p:nvSpPr>
        <p:spPr>
          <a:xfrm>
            <a:off x="360000" y="1567087"/>
            <a:ext cx="11484000" cy="4167380"/>
          </a:xfrm>
        </p:spPr>
        <p:txBody>
          <a:bodyPr/>
          <a:lstStyle/>
          <a:p>
            <a:pPr>
              <a:spcAft>
                <a:spcPts val="600"/>
              </a:spcAft>
            </a:pPr>
            <a:endParaRPr lang="en-AU" sz="1800" dirty="0"/>
          </a:p>
        </p:txBody>
      </p:sp>
      <p:grpSp>
        <p:nvGrpSpPr>
          <p:cNvPr id="6" name="Group 2">
            <a:extLst>
              <a:ext uri="{FF2B5EF4-FFF2-40B4-BE49-F238E27FC236}">
                <a16:creationId xmlns:a16="http://schemas.microsoft.com/office/drawing/2014/main" id="{7C44C95A-6DBE-B695-5D74-AA4E592C69D4}"/>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7" name="Freeform 3">
              <a:extLst>
                <a:ext uri="{FF2B5EF4-FFF2-40B4-BE49-F238E27FC236}">
                  <a16:creationId xmlns:a16="http://schemas.microsoft.com/office/drawing/2014/main" id="{B7CBE2CA-09A8-CBF9-2817-53ACED9AEE6A}"/>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solidFill>
                  <a:schemeClr val="bg1"/>
                </a:solidFill>
              </a:endParaRPr>
            </a:p>
          </p:txBody>
        </p:sp>
        <p:sp>
          <p:nvSpPr>
            <p:cNvPr id="8" name="Freeform 4">
              <a:extLst>
                <a:ext uri="{FF2B5EF4-FFF2-40B4-BE49-F238E27FC236}">
                  <a16:creationId xmlns:a16="http://schemas.microsoft.com/office/drawing/2014/main" id="{15936054-66CD-7C60-2873-38CF01CB62D7}"/>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F876FDDD-3B07-3970-864C-28049E5EECE9}"/>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E5928A4E-2E98-F895-0D09-BAAC73510EF4}"/>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F276C66C-737E-21EB-DA44-FF055F53A418}"/>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29CFDC84-2197-8952-6A4A-EE64DF66F1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9</a:t>
            </a:fld>
            <a:endParaRPr lang="en-AU" dirty="0">
              <a:solidFill>
                <a:schemeClr val="bg1"/>
              </a:solidFill>
            </a:endParaRPr>
          </a:p>
        </p:txBody>
      </p:sp>
    </p:spTree>
    <p:extLst>
      <p:ext uri="{BB962C8B-B14F-4D97-AF65-F5344CB8AC3E}">
        <p14:creationId xmlns:p14="http://schemas.microsoft.com/office/powerpoint/2010/main" val="147199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F4486E2B-970B-44C2-95B1-D2145C98A365}" vid="{0E84D85C-CB23-43AD-A877-EC34B6CFF8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student-facing-secondary-template-v1.5 1</Template>
  <TotalTime>0</TotalTime>
  <Words>6139</Words>
  <Application>Microsoft Office PowerPoint</Application>
  <PresentationFormat>Widescreen</PresentationFormat>
  <Paragraphs>735</Paragraphs>
  <Slides>73</Slides>
  <Notes>35</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Calibri</vt:lpstr>
      <vt:lpstr>Arial</vt:lpstr>
      <vt:lpstr>Times New Roman</vt:lpstr>
      <vt:lpstr>Symbol</vt:lpstr>
      <vt:lpstr>Public Sans</vt:lpstr>
      <vt:lpstr>NSWG Corporate</vt:lpstr>
      <vt:lpstr>Instructions for use</vt:lpstr>
      <vt:lpstr>Boxing Clever</vt:lpstr>
      <vt:lpstr>Phone stand project</vt:lpstr>
      <vt:lpstr>Difference between wood and timber</vt:lpstr>
      <vt:lpstr>Learning intentions and success criteria one</vt:lpstr>
      <vt:lpstr>Workshop safety</vt:lpstr>
      <vt:lpstr>Safety signage</vt:lpstr>
      <vt:lpstr>Class expectations</vt:lpstr>
      <vt:lpstr>Class procedures</vt:lpstr>
      <vt:lpstr>Learning intentions and success criteria 2</vt:lpstr>
      <vt:lpstr>The design and production process </vt:lpstr>
      <vt:lpstr>Factors affecting design</vt:lpstr>
      <vt:lpstr>Sample answers - Factors affecting design</vt:lpstr>
      <vt:lpstr>Design spotlight</vt:lpstr>
      <vt:lpstr>Designer, Furniture maker – questions</vt:lpstr>
      <vt:lpstr>Learning intentions and success criteria 3</vt:lpstr>
      <vt:lpstr>Measurement – FEWTEL</vt:lpstr>
      <vt:lpstr>Marking out and cutting</vt:lpstr>
      <vt:lpstr>Learning intentions and success criteria 4</vt:lpstr>
      <vt:lpstr>Workshop drawings</vt:lpstr>
      <vt:lpstr>Phone stand workshop drawing - lid</vt:lpstr>
      <vt:lpstr>Production planning – cutting list</vt:lpstr>
      <vt:lpstr>Learning intentions and success criteria 5</vt:lpstr>
      <vt:lpstr>Made from timber</vt:lpstr>
      <vt:lpstr>What are the properties of timber?</vt:lpstr>
      <vt:lpstr>Parts of a tree</vt:lpstr>
      <vt:lpstr>Trees to timber</vt:lpstr>
      <vt:lpstr>Timber terminology</vt:lpstr>
      <vt:lpstr>Timber terminology</vt:lpstr>
      <vt:lpstr>Learning intentions and success criteria 6</vt:lpstr>
      <vt:lpstr>Types of timbers</vt:lpstr>
      <vt:lpstr>Properties of Radiata Pine</vt:lpstr>
      <vt:lpstr>Radiata Pine and Tasmanian Oak</vt:lpstr>
      <vt:lpstr>Properties of Tasmanian Oak</vt:lpstr>
      <vt:lpstr>Learning intentions and success criteria 7</vt:lpstr>
      <vt:lpstr>Cutting rebate joints</vt:lpstr>
      <vt:lpstr>Cutting rebate joints</vt:lpstr>
      <vt:lpstr>Making holes and slots</vt:lpstr>
      <vt:lpstr>Learning intentions and success criteria 8</vt:lpstr>
      <vt:lpstr>Production planning – BBQ caddy key phases</vt:lpstr>
      <vt:lpstr>Phone Stand key phases time estimates</vt:lpstr>
      <vt:lpstr>Learning intentions and success criteria 9</vt:lpstr>
      <vt:lpstr>Sustainability</vt:lpstr>
      <vt:lpstr>Sustainable wood from sustainable forests</vt:lpstr>
      <vt:lpstr>Sustainable terms</vt:lpstr>
      <vt:lpstr>Learning intentions and success criteria 10</vt:lpstr>
      <vt:lpstr>Joining timber</vt:lpstr>
      <vt:lpstr>Types of screws</vt:lpstr>
      <vt:lpstr>Screw head shapes</vt:lpstr>
      <vt:lpstr>Types of nails</vt:lpstr>
      <vt:lpstr>Assembling the box</vt:lpstr>
      <vt:lpstr>Sanding the box</vt:lpstr>
      <vt:lpstr>Learning intentions and success criteria 11</vt:lpstr>
      <vt:lpstr>Attaching the base and making a lid</vt:lpstr>
      <vt:lpstr>Learning intentions and success criteria 12</vt:lpstr>
      <vt:lpstr>Aboriginal and Torres Strait Islander Peoples materials, products and systems</vt:lpstr>
      <vt:lpstr>Aboriginal and Torres Strait Islander – tools and equipment</vt:lpstr>
      <vt:lpstr>Aboriginal and Torres Strait Islander – art and symbols</vt:lpstr>
      <vt:lpstr>Protecting Indigenous Cultural Intellectual Property</vt:lpstr>
      <vt:lpstr>Indigenous Cultural Intellectual Property (ICIP)</vt:lpstr>
      <vt:lpstr>Learning intentions and success criteria 13</vt:lpstr>
      <vt:lpstr>Surface decoration</vt:lpstr>
      <vt:lpstr>Surface decoration</vt:lpstr>
      <vt:lpstr>Learning intentions and success criteria 14</vt:lpstr>
      <vt:lpstr>Surface finishes</vt:lpstr>
      <vt:lpstr>Types of finishes</vt:lpstr>
      <vt:lpstr>Preparing for surface finishing</vt:lpstr>
      <vt:lpstr>Preparation for finishing</vt:lpstr>
      <vt:lpstr>Applying the finish</vt:lpstr>
      <vt:lpstr>Learning intentions and success criteria 15</vt:lpstr>
      <vt:lpstr>References</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 and production processes – timber</dc:title>
  <dc:creator>NSW Department of Education</dc:creator>
  <cp:lastModifiedBy/>
  <cp:revision>1</cp:revision>
  <dcterms:created xsi:type="dcterms:W3CDTF">2025-09-17T03:48:56Z</dcterms:created>
  <dcterms:modified xsi:type="dcterms:W3CDTF">2025-09-17T03:50:05Z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2025-09-17T03:49:16Z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8104c940-774c-49be-ae46-717e6dddb640</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