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60" r:id="rId4"/>
    <p:sldMasterId id="2147483768" r:id="rId5"/>
  </p:sldMasterIdLst>
  <p:notesMasterIdLst>
    <p:notesMasterId r:id="rId143"/>
  </p:notesMasterIdLst>
  <p:handoutMasterIdLst>
    <p:handoutMasterId r:id="rId144"/>
  </p:handoutMasterIdLst>
  <p:sldIdLst>
    <p:sldId id="26381" r:id="rId6"/>
    <p:sldId id="266" r:id="rId7"/>
    <p:sldId id="271" r:id="rId8"/>
    <p:sldId id="26383" r:id="rId9"/>
    <p:sldId id="26425" r:id="rId10"/>
    <p:sldId id="26498" r:id="rId11"/>
    <p:sldId id="26426" r:id="rId12"/>
    <p:sldId id="26427" r:id="rId13"/>
    <p:sldId id="26428" r:id="rId14"/>
    <p:sldId id="26412" r:id="rId15"/>
    <p:sldId id="26429" r:id="rId16"/>
    <p:sldId id="26430" r:id="rId17"/>
    <p:sldId id="26431" r:id="rId18"/>
    <p:sldId id="26413" r:id="rId19"/>
    <p:sldId id="26432" r:id="rId20"/>
    <p:sldId id="26433" r:id="rId21"/>
    <p:sldId id="26515" r:id="rId22"/>
    <p:sldId id="26516" r:id="rId23"/>
    <p:sldId id="26517" r:id="rId24"/>
    <p:sldId id="26518" r:id="rId25"/>
    <p:sldId id="26394" r:id="rId26"/>
    <p:sldId id="26395" r:id="rId27"/>
    <p:sldId id="26483" r:id="rId28"/>
    <p:sldId id="26505" r:id="rId29"/>
    <p:sldId id="26368" r:id="rId30"/>
    <p:sldId id="26369" r:id="rId31"/>
    <p:sldId id="26484" r:id="rId32"/>
    <p:sldId id="26529" r:id="rId33"/>
    <p:sldId id="26485" r:id="rId34"/>
    <p:sldId id="26486" r:id="rId35"/>
    <p:sldId id="26513" r:id="rId36"/>
    <p:sldId id="26514" r:id="rId37"/>
    <p:sldId id="26487" r:id="rId38"/>
    <p:sldId id="26488" r:id="rId39"/>
    <p:sldId id="26506" r:id="rId40"/>
    <p:sldId id="26507" r:id="rId41"/>
    <p:sldId id="26508" r:id="rId42"/>
    <p:sldId id="26489" r:id="rId43"/>
    <p:sldId id="26490" r:id="rId44"/>
    <p:sldId id="26509" r:id="rId45"/>
    <p:sldId id="26510" r:id="rId46"/>
    <p:sldId id="26511" r:id="rId47"/>
    <p:sldId id="26519" r:id="rId48"/>
    <p:sldId id="26521" r:id="rId49"/>
    <p:sldId id="26520" r:id="rId50"/>
    <p:sldId id="26522" r:id="rId51"/>
    <p:sldId id="26370" r:id="rId52"/>
    <p:sldId id="26396" r:id="rId53"/>
    <p:sldId id="26512" r:id="rId54"/>
    <p:sldId id="26414" r:id="rId55"/>
    <p:sldId id="26434" r:id="rId56"/>
    <p:sldId id="26435" r:id="rId57"/>
    <p:sldId id="26436" r:id="rId58"/>
    <p:sldId id="26491" r:id="rId59"/>
    <p:sldId id="26404" r:id="rId60"/>
    <p:sldId id="26437" r:id="rId61"/>
    <p:sldId id="26438" r:id="rId62"/>
    <p:sldId id="26439" r:id="rId63"/>
    <p:sldId id="26418" r:id="rId64"/>
    <p:sldId id="26441" r:id="rId65"/>
    <p:sldId id="26420" r:id="rId66"/>
    <p:sldId id="26421" r:id="rId67"/>
    <p:sldId id="26492" r:id="rId68"/>
    <p:sldId id="26415" r:id="rId69"/>
    <p:sldId id="26442" r:id="rId70"/>
    <p:sldId id="26443" r:id="rId71"/>
    <p:sldId id="26444" r:id="rId72"/>
    <p:sldId id="26446" r:id="rId73"/>
    <p:sldId id="26445" r:id="rId74"/>
    <p:sldId id="26416" r:id="rId75"/>
    <p:sldId id="437" r:id="rId76"/>
    <p:sldId id="469" r:id="rId77"/>
    <p:sldId id="26447" r:id="rId78"/>
    <p:sldId id="26523" r:id="rId79"/>
    <p:sldId id="26397" r:id="rId80"/>
    <p:sldId id="26493" r:id="rId81"/>
    <p:sldId id="26405" r:id="rId82"/>
    <p:sldId id="26448" r:id="rId83"/>
    <p:sldId id="26449" r:id="rId84"/>
    <p:sldId id="26450" r:id="rId85"/>
    <p:sldId id="415" r:id="rId86"/>
    <p:sldId id="26452" r:id="rId87"/>
    <p:sldId id="26453" r:id="rId88"/>
    <p:sldId id="26495" r:id="rId89"/>
    <p:sldId id="26406" r:id="rId90"/>
    <p:sldId id="358" r:id="rId91"/>
    <p:sldId id="26454" r:id="rId92"/>
    <p:sldId id="26455" r:id="rId93"/>
    <p:sldId id="26456" r:id="rId94"/>
    <p:sldId id="26524" r:id="rId95"/>
    <p:sldId id="26398" r:id="rId96"/>
    <p:sldId id="26496" r:id="rId97"/>
    <p:sldId id="26407" r:id="rId98"/>
    <p:sldId id="26464" r:id="rId99"/>
    <p:sldId id="26465" r:id="rId100"/>
    <p:sldId id="26466" r:id="rId101"/>
    <p:sldId id="26467" r:id="rId102"/>
    <p:sldId id="26457" r:id="rId103"/>
    <p:sldId id="26458" r:id="rId104"/>
    <p:sldId id="26525" r:id="rId105"/>
    <p:sldId id="26399" r:id="rId106"/>
    <p:sldId id="26468" r:id="rId107"/>
    <p:sldId id="26459" r:id="rId108"/>
    <p:sldId id="26469" r:id="rId109"/>
    <p:sldId id="26470" r:id="rId110"/>
    <p:sldId id="26471" r:id="rId111"/>
    <p:sldId id="26472" r:id="rId112"/>
    <p:sldId id="26499" r:id="rId113"/>
    <p:sldId id="26473" r:id="rId114"/>
    <p:sldId id="26474" r:id="rId115"/>
    <p:sldId id="26475" r:id="rId116"/>
    <p:sldId id="26460" r:id="rId117"/>
    <p:sldId id="26526" r:id="rId118"/>
    <p:sldId id="26400" r:id="rId119"/>
    <p:sldId id="26477" r:id="rId120"/>
    <p:sldId id="26408" r:id="rId121"/>
    <p:sldId id="26478" r:id="rId122"/>
    <p:sldId id="26502" r:id="rId123"/>
    <p:sldId id="26503" r:id="rId124"/>
    <p:sldId id="26461" r:id="rId125"/>
    <p:sldId id="26527" r:id="rId126"/>
    <p:sldId id="26401" r:id="rId127"/>
    <p:sldId id="26480" r:id="rId128"/>
    <p:sldId id="26409" r:id="rId129"/>
    <p:sldId id="26462" r:id="rId130"/>
    <p:sldId id="26500" r:id="rId131"/>
    <p:sldId id="26402" r:id="rId132"/>
    <p:sldId id="26410" r:id="rId133"/>
    <p:sldId id="26528" r:id="rId134"/>
    <p:sldId id="26403" r:id="rId135"/>
    <p:sldId id="26482" r:id="rId136"/>
    <p:sldId id="26411" r:id="rId137"/>
    <p:sldId id="360" r:id="rId138"/>
    <p:sldId id="26531" r:id="rId139"/>
    <p:sldId id="26532" r:id="rId140"/>
    <p:sldId id="26533" r:id="rId141"/>
    <p:sldId id="361" r:id="rId142"/>
  </p:sldIdLst>
  <p:sldSz cx="12192000" cy="6858000"/>
  <p:notesSz cx="6807200" cy="9939338"/>
  <p:embeddedFontLst>
    <p:embeddedFont>
      <p:font typeface="Public Sans" pitchFamily="2" charset="0"/>
      <p:regular r:id="rId145"/>
      <p:bold r:id="rId146"/>
      <p:italic r:id="rId147"/>
      <p:boldItalic r:id="rId14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Content slides" id="{D5A8010D-981F-43AA-A0D6-182EC53CAA84}">
          <p14:sldIdLst>
            <p14:sldId id="266"/>
            <p14:sldId id="271"/>
            <p14:sldId id="26383"/>
            <p14:sldId id="26425"/>
            <p14:sldId id="26498"/>
            <p14:sldId id="26426"/>
            <p14:sldId id="26427"/>
            <p14:sldId id="26428"/>
            <p14:sldId id="26412"/>
            <p14:sldId id="26429"/>
            <p14:sldId id="26430"/>
            <p14:sldId id="26431"/>
            <p14:sldId id="26413"/>
            <p14:sldId id="26432"/>
            <p14:sldId id="26433"/>
            <p14:sldId id="26515"/>
            <p14:sldId id="26516"/>
            <p14:sldId id="26517"/>
            <p14:sldId id="26518"/>
            <p14:sldId id="26394"/>
            <p14:sldId id="26395"/>
            <p14:sldId id="26483"/>
            <p14:sldId id="26505"/>
            <p14:sldId id="26368"/>
            <p14:sldId id="26369"/>
            <p14:sldId id="26484"/>
            <p14:sldId id="26529"/>
            <p14:sldId id="26485"/>
            <p14:sldId id="26486"/>
            <p14:sldId id="26513"/>
            <p14:sldId id="26514"/>
            <p14:sldId id="26487"/>
            <p14:sldId id="26488"/>
            <p14:sldId id="26506"/>
            <p14:sldId id="26507"/>
            <p14:sldId id="26508"/>
            <p14:sldId id="26489"/>
            <p14:sldId id="26490"/>
            <p14:sldId id="26509"/>
            <p14:sldId id="26510"/>
            <p14:sldId id="26511"/>
            <p14:sldId id="26519"/>
            <p14:sldId id="26521"/>
            <p14:sldId id="26520"/>
            <p14:sldId id="26522"/>
            <p14:sldId id="26370"/>
            <p14:sldId id="26396"/>
            <p14:sldId id="26512"/>
            <p14:sldId id="26414"/>
            <p14:sldId id="26434"/>
            <p14:sldId id="26435"/>
            <p14:sldId id="26436"/>
            <p14:sldId id="26491"/>
            <p14:sldId id="26404"/>
            <p14:sldId id="26437"/>
            <p14:sldId id="26438"/>
            <p14:sldId id="26439"/>
            <p14:sldId id="26418"/>
            <p14:sldId id="26441"/>
            <p14:sldId id="26420"/>
            <p14:sldId id="26421"/>
            <p14:sldId id="26492"/>
            <p14:sldId id="26415"/>
            <p14:sldId id="26442"/>
            <p14:sldId id="26443"/>
            <p14:sldId id="26444"/>
            <p14:sldId id="26446"/>
            <p14:sldId id="26445"/>
            <p14:sldId id="26416"/>
            <p14:sldId id="437"/>
            <p14:sldId id="469"/>
            <p14:sldId id="26447"/>
            <p14:sldId id="26523"/>
            <p14:sldId id="26397"/>
            <p14:sldId id="26493"/>
            <p14:sldId id="26405"/>
            <p14:sldId id="26448"/>
            <p14:sldId id="26449"/>
            <p14:sldId id="26450"/>
            <p14:sldId id="415"/>
            <p14:sldId id="26452"/>
            <p14:sldId id="26453"/>
            <p14:sldId id="26495"/>
            <p14:sldId id="26406"/>
            <p14:sldId id="358"/>
            <p14:sldId id="26454"/>
            <p14:sldId id="26455"/>
            <p14:sldId id="26456"/>
            <p14:sldId id="26524"/>
            <p14:sldId id="26398"/>
            <p14:sldId id="26496"/>
            <p14:sldId id="26407"/>
            <p14:sldId id="26464"/>
            <p14:sldId id="26465"/>
            <p14:sldId id="26466"/>
            <p14:sldId id="26467"/>
            <p14:sldId id="26457"/>
            <p14:sldId id="26458"/>
            <p14:sldId id="26525"/>
            <p14:sldId id="26399"/>
            <p14:sldId id="26468"/>
            <p14:sldId id="26459"/>
            <p14:sldId id="26469"/>
            <p14:sldId id="26470"/>
            <p14:sldId id="26471"/>
            <p14:sldId id="26472"/>
            <p14:sldId id="26499"/>
            <p14:sldId id="26473"/>
            <p14:sldId id="26474"/>
            <p14:sldId id="26475"/>
            <p14:sldId id="26460"/>
            <p14:sldId id="26526"/>
            <p14:sldId id="26400"/>
            <p14:sldId id="26477"/>
            <p14:sldId id="26408"/>
            <p14:sldId id="26478"/>
            <p14:sldId id="26502"/>
            <p14:sldId id="26503"/>
            <p14:sldId id="26461"/>
            <p14:sldId id="26527"/>
            <p14:sldId id="26401"/>
            <p14:sldId id="26480"/>
            <p14:sldId id="26409"/>
            <p14:sldId id="26462"/>
            <p14:sldId id="26500"/>
            <p14:sldId id="26402"/>
            <p14:sldId id="26410"/>
            <p14:sldId id="26528"/>
            <p14:sldId id="26403"/>
            <p14:sldId id="26482"/>
            <p14:sldId id="26411"/>
          </p14:sldIdLst>
        </p14:section>
        <p14:section name="References &amp; copyright" id="{DBC31484-F5F8-4CB1-8DB4-A562A9780899}">
          <p14:sldIdLst>
            <p14:sldId id="360"/>
            <p14:sldId id="26531"/>
            <p14:sldId id="26532"/>
            <p14:sldId id="26533"/>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1FFC33D-2D45-5E34-EC2C-732041C61E23}" name="Alex Stewart" initials="AS" userId="S::Alexander.Stewart2@det.nsw.edu.au::e1719bb3-9ca2-45dd-b4e5-5382c78f578c" providerId="AD"/>
  <p188:author id="{7BBCD1FC-1016-E1C2-F3E8-ACF8874647F4}" name="Laura Profilio" initials="LP" userId="S::Laura.Powers1@det.nsw.edu.au::c2c314c7-3c05-46cc-8f66-c1f5e91014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8BED5-66A3-4542-9067-0D7A59700579}" v="145" dt="2025-05-15T04:54:48.104"/>
    <p1510:client id="{92351DBB-6359-C34E-B54E-7731F436981E}" v="723" dt="2025-05-14T06:10:15.714"/>
    <p1510:client id="{F09B1221-2961-D240-B77F-67ABE7C921AE}" v="105" dt="2025-05-15T00:12:27.03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p:restoredTop sz="94558"/>
  </p:normalViewPr>
  <p:slideViewPr>
    <p:cSldViewPr snapToGrid="0">
      <p:cViewPr varScale="1">
        <p:scale>
          <a:sx n="96" d="100"/>
          <a:sy n="96" d="100"/>
        </p:scale>
        <p:origin x="84" y="60"/>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font" Target="fonts/font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notesMaster" Target="notesMasters/notesMaster1.xml"/><Relationship Id="rId148"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microsoft.com/office/2018/10/relationships/authors" Targe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handoutMaster" Target="handoutMasters/handoutMaster1.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accent1"/>
                </a:solidFill>
              </a:rPr>
              <a:t>Eggs produced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Eggs produced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06-4E68-B814-6EF4ADCB7C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06-4E68-B814-6EF4ADCB7C0B}"/>
              </c:ext>
            </c:extLst>
          </c:dPt>
          <c:dPt>
            <c:idx val="2"/>
            <c:bubble3D val="0"/>
            <c:spPr>
              <a:noFill/>
              <a:ln w="19050">
                <a:solidFill>
                  <a:schemeClr val="accent1"/>
                </a:solidFill>
              </a:ln>
              <a:effectLst/>
            </c:spPr>
            <c:extLst>
              <c:ext xmlns:c16="http://schemas.microsoft.com/office/drawing/2014/chart" uri="{C3380CC4-5D6E-409C-BE32-E72D297353CC}">
                <c16:uniqueId val="{00000005-2C06-4E68-B814-6EF4ADCB7C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06-4E68-B814-6EF4ADCB7C0B}"/>
              </c:ext>
            </c:extLst>
          </c:dPt>
          <c:cat>
            <c:strRef>
              <c:f>Sheet1!$A$2:$A$5</c:f>
              <c:strCache>
                <c:ptCount val="3"/>
                <c:pt idx="0">
                  <c:v>NSW</c:v>
                </c:pt>
                <c:pt idx="1">
                  <c:v>QLD</c:v>
                </c:pt>
                <c:pt idx="2">
                  <c:v>VIC</c:v>
                </c:pt>
              </c:strCache>
            </c:strRef>
          </c:cat>
          <c:val>
            <c:numRef>
              <c:f>Sheet1!$B$2:$B$5</c:f>
              <c:numCache>
                <c:formatCode>General</c:formatCode>
                <c:ptCount val="4"/>
                <c:pt idx="0">
                  <c:v>34.200000000000003</c:v>
                </c:pt>
                <c:pt idx="1">
                  <c:v>31.25</c:v>
                </c:pt>
                <c:pt idx="2">
                  <c:v>19.47</c:v>
                </c:pt>
              </c:numCache>
            </c:numRef>
          </c:val>
          <c:extLst>
            <c:ext xmlns:c16="http://schemas.microsoft.com/office/drawing/2014/chart" uri="{C3380CC4-5D6E-409C-BE32-E72D297353CC}">
              <c16:uniqueId val="{00000008-2C06-4E68-B814-6EF4ADCB7C0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3"/>
        <c:delete val="1"/>
      </c:legendEntry>
      <c:layout>
        <c:manualLayout>
          <c:xMode val="edge"/>
          <c:yMode val="edge"/>
          <c:x val="0.24609335794290016"/>
          <c:y val="0.90728419144589878"/>
          <c:w val="0.54375749815752383"/>
          <c:h val="6.696475440569928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AU" sz="1800" dirty="0">
                <a:solidFill>
                  <a:schemeClr val="accent1"/>
                </a:solidFill>
              </a:rPr>
              <a:t>Egg</a:t>
            </a:r>
            <a:r>
              <a:rPr lang="en-AU" sz="1800" baseline="0" dirty="0">
                <a:solidFill>
                  <a:schemeClr val="accent1"/>
                </a:solidFill>
              </a:rPr>
              <a:t> production 2016–2023</a:t>
            </a:r>
            <a:endParaRPr lang="en-AU" sz="1800" dirty="0">
              <a:solidFill>
                <a:schemeClr val="accent1"/>
              </a:solidFill>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barChart>
        <c:barDir val="col"/>
        <c:grouping val="clustered"/>
        <c:varyColors val="0"/>
        <c:ser>
          <c:idx val="0"/>
          <c:order val="0"/>
          <c:tx>
            <c:strRef>
              <c:f>Sheet1!$B$1</c:f>
              <c:strCache>
                <c:ptCount val="1"/>
                <c:pt idx="0">
                  <c:v>Year</c:v>
                </c:pt>
              </c:strCache>
            </c:strRef>
          </c:tx>
          <c:spPr>
            <a:solidFill>
              <a:schemeClr val="accent1"/>
            </a:solidFill>
            <a:ln>
              <a:noFill/>
            </a:ln>
            <a:effectLst/>
          </c:spPr>
          <c:invertIfNegative val="0"/>
          <c:cat>
            <c:strRef>
              <c:f>Sheet1!$A$2:$A$8</c:f>
              <c:strCache>
                <c:ptCount val="7"/>
                <c:pt idx="0">
                  <c:v>2016-2017</c:v>
                </c:pt>
                <c:pt idx="1">
                  <c:v>2017-2018</c:v>
                </c:pt>
                <c:pt idx="2">
                  <c:v>2018-2019</c:v>
                </c:pt>
                <c:pt idx="3">
                  <c:v>2019-2020</c:v>
                </c:pt>
                <c:pt idx="4">
                  <c:v>2020-2021</c:v>
                </c:pt>
                <c:pt idx="5">
                  <c:v>2021-2022</c:v>
                </c:pt>
                <c:pt idx="6">
                  <c:v>2022-2023</c:v>
                </c:pt>
              </c:strCache>
            </c:strRef>
          </c:cat>
          <c:val>
            <c:numRef>
              <c:f>Sheet1!$B$2:$B$8</c:f>
              <c:numCache>
                <c:formatCode>General</c:formatCode>
                <c:ptCount val="7"/>
                <c:pt idx="0">
                  <c:v>5.51</c:v>
                </c:pt>
                <c:pt idx="1">
                  <c:v>6.18</c:v>
                </c:pt>
                <c:pt idx="2">
                  <c:v>3.5</c:v>
                </c:pt>
                <c:pt idx="3">
                  <c:v>4.5</c:v>
                </c:pt>
              </c:numCache>
            </c:numRef>
          </c:val>
          <c:extLst>
            <c:ext xmlns:c16="http://schemas.microsoft.com/office/drawing/2014/chart" uri="{C3380CC4-5D6E-409C-BE32-E72D297353CC}">
              <c16:uniqueId val="{00000000-6BCE-476F-8AD9-F8C00CF22167}"/>
            </c:ext>
          </c:extLst>
        </c:ser>
        <c:dLbls>
          <c:showLegendKey val="0"/>
          <c:showVal val="0"/>
          <c:showCatName val="0"/>
          <c:showSerName val="0"/>
          <c:showPercent val="0"/>
          <c:showBubbleSize val="0"/>
        </c:dLbls>
        <c:gapWidth val="150"/>
        <c:axId val="686845248"/>
        <c:axId val="686848128"/>
      </c:barChart>
      <c:catAx>
        <c:axId val="686845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crossAx val="686848128"/>
        <c:crosses val="autoZero"/>
        <c:auto val="1"/>
        <c:lblAlgn val="ctr"/>
        <c:lblOffset val="100"/>
        <c:noMultiLvlLbl val="0"/>
      </c:catAx>
      <c:valAx>
        <c:axId val="686848128"/>
        <c:scaling>
          <c:orientation val="minMax"/>
          <c:max val="6.7"/>
          <c:min val="5.5"/>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AU" sz="1200" dirty="0">
                    <a:solidFill>
                      <a:schemeClr val="accent1"/>
                    </a:solidFill>
                  </a:rPr>
                  <a:t>Eggs</a:t>
                </a:r>
                <a:r>
                  <a:rPr lang="en-AU" sz="1200" baseline="0" dirty="0">
                    <a:solidFill>
                      <a:schemeClr val="accent1"/>
                    </a:solidFill>
                  </a:rPr>
                  <a:t> produced - billion eggs</a:t>
                </a:r>
                <a:endParaRPr lang="en-AU" sz="1200" dirty="0">
                  <a:solidFill>
                    <a:schemeClr val="accent1"/>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1"/>
                </a:solidFill>
                <a:latin typeface="+mn-lt"/>
                <a:ea typeface="+mn-ea"/>
                <a:cs typeface="+mn-cs"/>
              </a:defRPr>
            </a:pPr>
            <a:endParaRPr lang="en-US"/>
          </a:p>
        </c:txPr>
        <c:crossAx val="686845248"/>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600" dirty="0">
                <a:solidFill>
                  <a:schemeClr val="accent1"/>
                </a:solidFill>
              </a:rPr>
              <a:t>Percentage</a:t>
            </a:r>
            <a:r>
              <a:rPr lang="en-AU" sz="1600" baseline="0" dirty="0">
                <a:solidFill>
                  <a:schemeClr val="accent1"/>
                </a:solidFill>
              </a:rPr>
              <a:t> of eggs sold in supermarkets</a:t>
            </a:r>
            <a:endParaRPr lang="en-AU" sz="1600" dirty="0">
              <a:solidFill>
                <a:schemeClr val="accent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B7-4D67-B8ED-5157F584CC3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B7-4D67-B8ED-5157F584CC3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B7-4D67-B8ED-5157F584CC3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B7-4D67-B8ED-5157F584CC3C}"/>
              </c:ext>
            </c:extLst>
          </c:dPt>
          <c:cat>
            <c:strRef>
              <c:f>Sheet1!$A$2:$A$5</c:f>
              <c:strCache>
                <c:ptCount val="3"/>
                <c:pt idx="0">
                  <c:v>40 percent</c:v>
                </c:pt>
                <c:pt idx="1">
                  <c:v>10 percent</c:v>
                </c:pt>
                <c:pt idx="2">
                  <c:v>50 percent</c:v>
                </c:pt>
              </c:strCache>
            </c:strRef>
          </c:cat>
          <c:val>
            <c:numRef>
              <c:f>Sheet1!$B$2:$B$5</c:f>
              <c:numCache>
                <c:formatCode>General</c:formatCode>
                <c:ptCount val="4"/>
                <c:pt idx="0">
                  <c:v>40</c:v>
                </c:pt>
                <c:pt idx="1">
                  <c:v>10</c:v>
                </c:pt>
                <c:pt idx="2">
                  <c:v>50</c:v>
                </c:pt>
              </c:numCache>
            </c:numRef>
          </c:val>
          <c:extLst>
            <c:ext xmlns:c16="http://schemas.microsoft.com/office/drawing/2014/chart" uri="{C3380CC4-5D6E-409C-BE32-E72D297353CC}">
              <c16:uniqueId val="{00000008-9BB7-4D67-B8ED-5157F584CC3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A93A8-76AD-4763-A266-77AD6FA17602}" type="doc">
      <dgm:prSet loTypeId="urn:microsoft.com/office/officeart/2005/8/layout/radial1" loCatId="relationship" qsTypeId="urn:microsoft.com/office/officeart/2005/8/quickstyle/simple1" qsCatId="simple" csTypeId="urn:microsoft.com/office/officeart/2005/8/colors/accent1_1" csCatId="accent1" phldr="1"/>
      <dgm:spPr/>
      <dgm:t>
        <a:bodyPr/>
        <a:lstStyle/>
        <a:p>
          <a:endParaRPr lang="en-AU"/>
        </a:p>
      </dgm:t>
    </dgm:pt>
    <dgm:pt modelId="{7067D735-78B4-43C9-8660-C0CDCE03BE2C}">
      <dgm:prSet phldrT="[Text]" custT="1"/>
      <dgm:spPr>
        <a:solidFill>
          <a:schemeClr val="accent4"/>
        </a:solidFill>
      </dgm:spPr>
      <dgm:t>
        <a:bodyPr/>
        <a:lstStyle/>
        <a:p>
          <a:pPr>
            <a:lnSpc>
              <a:spcPct val="150000"/>
            </a:lnSpc>
          </a:pPr>
          <a:r>
            <a:rPr lang="en-AU" sz="1400" dirty="0">
              <a:latin typeface="Arial" panose="020B0604020202020204" pitchFamily="34" charset="0"/>
              <a:cs typeface="Arial" panose="020B0604020202020204" pitchFamily="34" charset="0"/>
            </a:rPr>
            <a:t>Groups who can’t eat eggs</a:t>
          </a:r>
        </a:p>
      </dgm:t>
    </dgm:pt>
    <dgm:pt modelId="{0B3FC6E2-BE89-4916-BF1A-278123C0DCE2}" type="parTrans" cxnId="{1CB96F3E-9892-4816-B5A9-76E5EAA8CF13}">
      <dgm:prSet/>
      <dgm:spPr/>
      <dgm:t>
        <a:bodyPr/>
        <a:lstStyle/>
        <a:p>
          <a:endParaRPr lang="en-AU"/>
        </a:p>
      </dgm:t>
    </dgm:pt>
    <dgm:pt modelId="{072B10E2-F140-468A-9782-B94B8C8CD7B0}" type="sibTrans" cxnId="{1CB96F3E-9892-4816-B5A9-76E5EAA8CF13}">
      <dgm:prSet/>
      <dgm:spPr/>
      <dgm:t>
        <a:bodyPr/>
        <a:lstStyle/>
        <a:p>
          <a:endParaRPr lang="en-AU"/>
        </a:p>
      </dgm:t>
    </dgm:pt>
    <dgm:pt modelId="{3A3E232B-47B9-4FAA-866D-996CECCA8FB1}">
      <dgm:prSet phldrT="[Text]" custT="1"/>
      <dgm:spPr/>
      <dgm:t>
        <a:bodyPr/>
        <a:lstStyle/>
        <a:p>
          <a:r>
            <a:rPr lang="en-AU" sz="1400" dirty="0">
              <a:latin typeface="Arial" panose="020B0604020202020204" pitchFamily="34" charset="0"/>
              <a:cs typeface="Arial" panose="020B0604020202020204" pitchFamily="34" charset="0"/>
            </a:rPr>
            <a:t>Some cultures</a:t>
          </a:r>
        </a:p>
      </dgm:t>
    </dgm:pt>
    <dgm:pt modelId="{6AAE3827-15D7-47DA-8BE7-F75319F3E8B5}" type="parTrans" cxnId="{EE7F5F5D-0B90-4A0D-A78D-EAD0288B6C0D}">
      <dgm:prSet/>
      <dgm:spPr/>
      <dgm:t>
        <a:bodyPr/>
        <a:lstStyle/>
        <a:p>
          <a:endParaRPr lang="en-AU"/>
        </a:p>
      </dgm:t>
    </dgm:pt>
    <dgm:pt modelId="{FD8B0D75-23F0-4128-A4E3-2C5C151F6F48}" type="sibTrans" cxnId="{EE7F5F5D-0B90-4A0D-A78D-EAD0288B6C0D}">
      <dgm:prSet/>
      <dgm:spPr/>
      <dgm:t>
        <a:bodyPr/>
        <a:lstStyle/>
        <a:p>
          <a:endParaRPr lang="en-AU"/>
        </a:p>
      </dgm:t>
    </dgm:pt>
    <dgm:pt modelId="{59D88C51-4485-4F24-938D-6C8EE74823BD}">
      <dgm:prSet phldrT="[Text]" custT="1"/>
      <dgm:spPr/>
      <dgm:t>
        <a:bodyPr/>
        <a:lstStyle/>
        <a:p>
          <a:pPr>
            <a:lnSpc>
              <a:spcPct val="150000"/>
            </a:lnSpc>
          </a:pPr>
          <a:r>
            <a:rPr lang="en-AU" sz="1400">
              <a:latin typeface="Arial" panose="020B0604020202020204" pitchFamily="34" charset="0"/>
              <a:cs typeface="Arial" panose="020B0604020202020204" pitchFamily="34" charset="0"/>
            </a:rPr>
            <a:t>Lifestyle choices e.g. vegans</a:t>
          </a:r>
        </a:p>
      </dgm:t>
    </dgm:pt>
    <dgm:pt modelId="{9A302029-3FB1-4E64-A167-70453F170FE2}" type="parTrans" cxnId="{DD1811EA-4445-4C7E-B352-CB09461519B6}">
      <dgm:prSet/>
      <dgm:spPr/>
      <dgm:t>
        <a:bodyPr/>
        <a:lstStyle/>
        <a:p>
          <a:endParaRPr lang="en-AU"/>
        </a:p>
      </dgm:t>
    </dgm:pt>
    <dgm:pt modelId="{9E1EE002-95C2-4599-81E3-4355BD375DE3}" type="sibTrans" cxnId="{DD1811EA-4445-4C7E-B352-CB09461519B6}">
      <dgm:prSet/>
      <dgm:spPr/>
      <dgm:t>
        <a:bodyPr/>
        <a:lstStyle/>
        <a:p>
          <a:endParaRPr lang="en-AU"/>
        </a:p>
      </dgm:t>
    </dgm:pt>
    <dgm:pt modelId="{F67ED897-714A-405B-A5A2-E32F2243CC6E}">
      <dgm:prSet phldrT="[Text]" custT="1"/>
      <dgm:spPr/>
      <dgm:t>
        <a:bodyPr/>
        <a:lstStyle/>
        <a:p>
          <a:r>
            <a:rPr lang="en-AU" sz="1400">
              <a:latin typeface="Arial" panose="020B0604020202020204" pitchFamily="34" charset="0"/>
              <a:cs typeface="Arial" panose="020B0604020202020204" pitchFamily="34" charset="0"/>
            </a:rPr>
            <a:t>Medical reasons</a:t>
          </a:r>
        </a:p>
      </dgm:t>
    </dgm:pt>
    <dgm:pt modelId="{A7EE63B4-4BAE-4E87-92D2-9FF106A29593}" type="parTrans" cxnId="{9FC4A79E-70DA-4D05-B1ED-43C179407231}">
      <dgm:prSet/>
      <dgm:spPr/>
      <dgm:t>
        <a:bodyPr/>
        <a:lstStyle/>
        <a:p>
          <a:endParaRPr lang="en-AU"/>
        </a:p>
      </dgm:t>
    </dgm:pt>
    <dgm:pt modelId="{125B6C06-9B13-4ED2-AEB4-BFC944CA1B49}" type="sibTrans" cxnId="{9FC4A79E-70DA-4D05-B1ED-43C179407231}">
      <dgm:prSet/>
      <dgm:spPr/>
      <dgm:t>
        <a:bodyPr/>
        <a:lstStyle/>
        <a:p>
          <a:endParaRPr lang="en-AU"/>
        </a:p>
      </dgm:t>
    </dgm:pt>
    <dgm:pt modelId="{91804C80-F0D0-4610-BA31-5E97D07F389D}">
      <dgm:prSet custT="1"/>
      <dgm:spPr/>
      <dgm:t>
        <a:bodyPr/>
        <a:lstStyle/>
        <a:p>
          <a:pPr>
            <a:lnSpc>
              <a:spcPct val="150000"/>
            </a:lnSpc>
          </a:pPr>
          <a:r>
            <a:rPr lang="en-AU" sz="1400">
              <a:latin typeface="Arial" panose="020B0604020202020204" pitchFamily="34" charset="0"/>
              <a:cs typeface="Arial" panose="020B0604020202020204" pitchFamily="34" charset="0"/>
            </a:rPr>
            <a:t>Religious reasons e.g. Hinduism</a:t>
          </a:r>
        </a:p>
      </dgm:t>
    </dgm:pt>
    <dgm:pt modelId="{835A17CB-4ECF-4214-BF4C-55464BE862D1}" type="parTrans" cxnId="{B4023BCA-8B40-4212-B0C2-9334DFEF7229}">
      <dgm:prSet/>
      <dgm:spPr/>
      <dgm:t>
        <a:bodyPr/>
        <a:lstStyle/>
        <a:p>
          <a:endParaRPr lang="en-AU"/>
        </a:p>
      </dgm:t>
    </dgm:pt>
    <dgm:pt modelId="{79836969-F96A-4168-BF55-145E8760BCEC}" type="sibTrans" cxnId="{B4023BCA-8B40-4212-B0C2-9334DFEF7229}">
      <dgm:prSet/>
      <dgm:spPr/>
      <dgm:t>
        <a:bodyPr/>
        <a:lstStyle/>
        <a:p>
          <a:endParaRPr lang="en-AU"/>
        </a:p>
      </dgm:t>
    </dgm:pt>
    <dgm:pt modelId="{388768E2-BEF3-4B0F-9BDE-9A31460EA0C6}">
      <dgm:prSet custT="1"/>
      <dgm:spPr/>
      <dgm:t>
        <a:bodyPr/>
        <a:lstStyle/>
        <a:p>
          <a:pPr>
            <a:lnSpc>
              <a:spcPct val="150000"/>
            </a:lnSpc>
          </a:pPr>
          <a:r>
            <a:rPr lang="en-AU" sz="1400" dirty="0">
              <a:latin typeface="Arial" panose="020B0604020202020204" pitchFamily="34" charset="0"/>
              <a:cs typeface="Arial" panose="020B0604020202020204" pitchFamily="34" charset="0"/>
            </a:rPr>
            <a:t>Different lifecycle stages</a:t>
          </a:r>
        </a:p>
      </dgm:t>
    </dgm:pt>
    <dgm:pt modelId="{55BBB4A1-64BA-4551-BA03-3C8CE9BEABDD}" type="parTrans" cxnId="{FB8DE863-CF78-45D6-9674-4556E4EE011E}">
      <dgm:prSet/>
      <dgm:spPr/>
      <dgm:t>
        <a:bodyPr/>
        <a:lstStyle/>
        <a:p>
          <a:endParaRPr lang="en-AU"/>
        </a:p>
      </dgm:t>
    </dgm:pt>
    <dgm:pt modelId="{34F3EFA7-881F-4FDE-8183-B7245243D598}" type="sibTrans" cxnId="{FB8DE863-CF78-45D6-9674-4556E4EE011E}">
      <dgm:prSet/>
      <dgm:spPr/>
      <dgm:t>
        <a:bodyPr/>
        <a:lstStyle/>
        <a:p>
          <a:endParaRPr lang="en-AU"/>
        </a:p>
      </dgm:t>
    </dgm:pt>
    <dgm:pt modelId="{4D6035B4-87D4-4A34-9877-8AA75035C3C1}" type="pres">
      <dgm:prSet presAssocID="{CE0A93A8-76AD-4763-A266-77AD6FA17602}" presName="cycle" presStyleCnt="0">
        <dgm:presLayoutVars>
          <dgm:chMax val="1"/>
          <dgm:dir/>
          <dgm:animLvl val="ctr"/>
          <dgm:resizeHandles val="exact"/>
        </dgm:presLayoutVars>
      </dgm:prSet>
      <dgm:spPr/>
    </dgm:pt>
    <dgm:pt modelId="{EBC27409-0812-4DF8-8D41-25695425CCD7}" type="pres">
      <dgm:prSet presAssocID="{7067D735-78B4-43C9-8660-C0CDCE03BE2C}" presName="centerShape" presStyleLbl="node0" presStyleIdx="0" presStyleCnt="1"/>
      <dgm:spPr/>
    </dgm:pt>
    <dgm:pt modelId="{B490ACFF-7897-415B-81C3-9478AD643DDE}" type="pres">
      <dgm:prSet presAssocID="{6AAE3827-15D7-47DA-8BE7-F75319F3E8B5}" presName="Name9" presStyleLbl="parChTrans1D2" presStyleIdx="0" presStyleCnt="5"/>
      <dgm:spPr/>
    </dgm:pt>
    <dgm:pt modelId="{9D7C47E9-593F-4F60-A5C9-C6841B74C200}" type="pres">
      <dgm:prSet presAssocID="{6AAE3827-15D7-47DA-8BE7-F75319F3E8B5}" presName="connTx" presStyleLbl="parChTrans1D2" presStyleIdx="0" presStyleCnt="5"/>
      <dgm:spPr/>
    </dgm:pt>
    <dgm:pt modelId="{16269D55-0CB8-4F36-9F0F-5B2798D0DBD6}" type="pres">
      <dgm:prSet presAssocID="{3A3E232B-47B9-4FAA-866D-996CECCA8FB1}" presName="node" presStyleLbl="node1" presStyleIdx="0" presStyleCnt="5">
        <dgm:presLayoutVars>
          <dgm:bulletEnabled val="1"/>
        </dgm:presLayoutVars>
      </dgm:prSet>
      <dgm:spPr/>
    </dgm:pt>
    <dgm:pt modelId="{CC9EE540-0221-4BAE-ABC6-3C583217E8F4}" type="pres">
      <dgm:prSet presAssocID="{9A302029-3FB1-4E64-A167-70453F170FE2}" presName="Name9" presStyleLbl="parChTrans1D2" presStyleIdx="1" presStyleCnt="5"/>
      <dgm:spPr/>
    </dgm:pt>
    <dgm:pt modelId="{681DF6CB-C4DA-47D8-B659-29755861B553}" type="pres">
      <dgm:prSet presAssocID="{9A302029-3FB1-4E64-A167-70453F170FE2}" presName="connTx" presStyleLbl="parChTrans1D2" presStyleIdx="1" presStyleCnt="5"/>
      <dgm:spPr/>
    </dgm:pt>
    <dgm:pt modelId="{B0643AB4-B908-45D9-9D99-DDA1D62CC280}" type="pres">
      <dgm:prSet presAssocID="{59D88C51-4485-4F24-938D-6C8EE74823BD}" presName="node" presStyleLbl="node1" presStyleIdx="1" presStyleCnt="5">
        <dgm:presLayoutVars>
          <dgm:bulletEnabled val="1"/>
        </dgm:presLayoutVars>
      </dgm:prSet>
      <dgm:spPr/>
    </dgm:pt>
    <dgm:pt modelId="{3CB9F238-54FA-447C-840D-1C01A9FF6234}" type="pres">
      <dgm:prSet presAssocID="{A7EE63B4-4BAE-4E87-92D2-9FF106A29593}" presName="Name9" presStyleLbl="parChTrans1D2" presStyleIdx="2" presStyleCnt="5"/>
      <dgm:spPr/>
    </dgm:pt>
    <dgm:pt modelId="{11C117C5-FF3A-4E06-BC81-120B524FBE5B}" type="pres">
      <dgm:prSet presAssocID="{A7EE63B4-4BAE-4E87-92D2-9FF106A29593}" presName="connTx" presStyleLbl="parChTrans1D2" presStyleIdx="2" presStyleCnt="5"/>
      <dgm:spPr/>
    </dgm:pt>
    <dgm:pt modelId="{B8DF6A29-378E-41C1-BB72-015A42D8CC5D}" type="pres">
      <dgm:prSet presAssocID="{F67ED897-714A-405B-A5A2-E32F2243CC6E}" presName="node" presStyleLbl="node1" presStyleIdx="2" presStyleCnt="5">
        <dgm:presLayoutVars>
          <dgm:bulletEnabled val="1"/>
        </dgm:presLayoutVars>
      </dgm:prSet>
      <dgm:spPr/>
    </dgm:pt>
    <dgm:pt modelId="{C92CBF2F-F270-41E5-AEF7-2DC644462CFF}" type="pres">
      <dgm:prSet presAssocID="{835A17CB-4ECF-4214-BF4C-55464BE862D1}" presName="Name9" presStyleLbl="parChTrans1D2" presStyleIdx="3" presStyleCnt="5"/>
      <dgm:spPr/>
    </dgm:pt>
    <dgm:pt modelId="{6110A5E7-FB6F-45C0-B644-BC28DCE87B89}" type="pres">
      <dgm:prSet presAssocID="{835A17CB-4ECF-4214-BF4C-55464BE862D1}" presName="connTx" presStyleLbl="parChTrans1D2" presStyleIdx="3" presStyleCnt="5"/>
      <dgm:spPr/>
    </dgm:pt>
    <dgm:pt modelId="{6B76E936-8304-4EB7-A43B-F52E32364C2B}" type="pres">
      <dgm:prSet presAssocID="{91804C80-F0D0-4610-BA31-5E97D07F389D}" presName="node" presStyleLbl="node1" presStyleIdx="3" presStyleCnt="5">
        <dgm:presLayoutVars>
          <dgm:bulletEnabled val="1"/>
        </dgm:presLayoutVars>
      </dgm:prSet>
      <dgm:spPr/>
    </dgm:pt>
    <dgm:pt modelId="{D0291C4B-79CA-4511-8591-84C41D8BCFED}" type="pres">
      <dgm:prSet presAssocID="{55BBB4A1-64BA-4551-BA03-3C8CE9BEABDD}" presName="Name9" presStyleLbl="parChTrans1D2" presStyleIdx="4" presStyleCnt="5"/>
      <dgm:spPr/>
    </dgm:pt>
    <dgm:pt modelId="{DE8C9156-6099-4E5D-BA28-20368C51FB6A}" type="pres">
      <dgm:prSet presAssocID="{55BBB4A1-64BA-4551-BA03-3C8CE9BEABDD}" presName="connTx" presStyleLbl="parChTrans1D2" presStyleIdx="4" presStyleCnt="5"/>
      <dgm:spPr/>
    </dgm:pt>
    <dgm:pt modelId="{35C1EC72-88A9-4DC1-A415-126F6BD25A2A}" type="pres">
      <dgm:prSet presAssocID="{388768E2-BEF3-4B0F-9BDE-9A31460EA0C6}" presName="node" presStyleLbl="node1" presStyleIdx="4" presStyleCnt="5">
        <dgm:presLayoutVars>
          <dgm:bulletEnabled val="1"/>
        </dgm:presLayoutVars>
      </dgm:prSet>
      <dgm:spPr/>
    </dgm:pt>
  </dgm:ptLst>
  <dgm:cxnLst>
    <dgm:cxn modelId="{1A798609-380E-4111-B77F-104D52F460DB}" type="presOf" srcId="{9A302029-3FB1-4E64-A167-70453F170FE2}" destId="{CC9EE540-0221-4BAE-ABC6-3C583217E8F4}" srcOrd="0" destOrd="0" presId="urn:microsoft.com/office/officeart/2005/8/layout/radial1"/>
    <dgm:cxn modelId="{7CC7A60F-C150-4469-A77C-5AFC056C3266}" type="presOf" srcId="{A7EE63B4-4BAE-4E87-92D2-9FF106A29593}" destId="{11C117C5-FF3A-4E06-BC81-120B524FBE5B}" srcOrd="1" destOrd="0" presId="urn:microsoft.com/office/officeart/2005/8/layout/radial1"/>
    <dgm:cxn modelId="{1D61DC18-83F4-49D7-92CA-564A9BFBDD8D}" type="presOf" srcId="{91804C80-F0D0-4610-BA31-5E97D07F389D}" destId="{6B76E936-8304-4EB7-A43B-F52E32364C2B}" srcOrd="0" destOrd="0" presId="urn:microsoft.com/office/officeart/2005/8/layout/radial1"/>
    <dgm:cxn modelId="{F4104A3A-CDCC-4790-8CCC-E65B7C7B7065}" type="presOf" srcId="{55BBB4A1-64BA-4551-BA03-3C8CE9BEABDD}" destId="{D0291C4B-79CA-4511-8591-84C41D8BCFED}" srcOrd="0" destOrd="0" presId="urn:microsoft.com/office/officeart/2005/8/layout/radial1"/>
    <dgm:cxn modelId="{1CB96F3E-9892-4816-B5A9-76E5EAA8CF13}" srcId="{CE0A93A8-76AD-4763-A266-77AD6FA17602}" destId="{7067D735-78B4-43C9-8660-C0CDCE03BE2C}" srcOrd="0" destOrd="0" parTransId="{0B3FC6E2-BE89-4916-BF1A-278123C0DCE2}" sibTransId="{072B10E2-F140-468A-9782-B94B8C8CD7B0}"/>
    <dgm:cxn modelId="{EE7F5F5D-0B90-4A0D-A78D-EAD0288B6C0D}" srcId="{7067D735-78B4-43C9-8660-C0CDCE03BE2C}" destId="{3A3E232B-47B9-4FAA-866D-996CECCA8FB1}" srcOrd="0" destOrd="0" parTransId="{6AAE3827-15D7-47DA-8BE7-F75319F3E8B5}" sibTransId="{FD8B0D75-23F0-4128-A4E3-2C5C151F6F48}"/>
    <dgm:cxn modelId="{7CD04A60-107C-4576-AE69-48594AFCB93D}" type="presOf" srcId="{6AAE3827-15D7-47DA-8BE7-F75319F3E8B5}" destId="{9D7C47E9-593F-4F60-A5C9-C6841B74C200}" srcOrd="1" destOrd="0" presId="urn:microsoft.com/office/officeart/2005/8/layout/radial1"/>
    <dgm:cxn modelId="{FB8DE863-CF78-45D6-9674-4556E4EE011E}" srcId="{7067D735-78B4-43C9-8660-C0CDCE03BE2C}" destId="{388768E2-BEF3-4B0F-9BDE-9A31460EA0C6}" srcOrd="4" destOrd="0" parTransId="{55BBB4A1-64BA-4551-BA03-3C8CE9BEABDD}" sibTransId="{34F3EFA7-881F-4FDE-8183-B7245243D598}"/>
    <dgm:cxn modelId="{19A6934A-FBA6-4A8C-B359-251AB862891B}" type="presOf" srcId="{9A302029-3FB1-4E64-A167-70453F170FE2}" destId="{681DF6CB-C4DA-47D8-B659-29755861B553}" srcOrd="1" destOrd="0" presId="urn:microsoft.com/office/officeart/2005/8/layout/radial1"/>
    <dgm:cxn modelId="{AAF7B953-7A54-4686-B40B-0BBA20378039}" type="presOf" srcId="{59D88C51-4485-4F24-938D-6C8EE74823BD}" destId="{B0643AB4-B908-45D9-9D99-DDA1D62CC280}" srcOrd="0" destOrd="0" presId="urn:microsoft.com/office/officeart/2005/8/layout/radial1"/>
    <dgm:cxn modelId="{3BDBE673-8ABC-4704-A779-C9654F301F80}" type="presOf" srcId="{A7EE63B4-4BAE-4E87-92D2-9FF106A29593}" destId="{3CB9F238-54FA-447C-840D-1C01A9FF6234}" srcOrd="0" destOrd="0" presId="urn:microsoft.com/office/officeart/2005/8/layout/radial1"/>
    <dgm:cxn modelId="{B19EFE76-57D9-4E01-8E14-272133A5958A}" type="presOf" srcId="{55BBB4A1-64BA-4551-BA03-3C8CE9BEABDD}" destId="{DE8C9156-6099-4E5D-BA28-20368C51FB6A}" srcOrd="1" destOrd="0" presId="urn:microsoft.com/office/officeart/2005/8/layout/radial1"/>
    <dgm:cxn modelId="{AC2DD896-BF83-4612-B6D6-267D6AD91EFA}" type="presOf" srcId="{3A3E232B-47B9-4FAA-866D-996CECCA8FB1}" destId="{16269D55-0CB8-4F36-9F0F-5B2798D0DBD6}" srcOrd="0" destOrd="0" presId="urn:microsoft.com/office/officeart/2005/8/layout/radial1"/>
    <dgm:cxn modelId="{9FC4A79E-70DA-4D05-B1ED-43C179407231}" srcId="{7067D735-78B4-43C9-8660-C0CDCE03BE2C}" destId="{F67ED897-714A-405B-A5A2-E32F2243CC6E}" srcOrd="2" destOrd="0" parTransId="{A7EE63B4-4BAE-4E87-92D2-9FF106A29593}" sibTransId="{125B6C06-9B13-4ED2-AEB4-BFC944CA1B49}"/>
    <dgm:cxn modelId="{80A6DEB2-3B44-41C4-BE95-6EACA958CA42}" type="presOf" srcId="{835A17CB-4ECF-4214-BF4C-55464BE862D1}" destId="{6110A5E7-FB6F-45C0-B644-BC28DCE87B89}" srcOrd="1" destOrd="0" presId="urn:microsoft.com/office/officeart/2005/8/layout/radial1"/>
    <dgm:cxn modelId="{285C3BBE-4A6F-42BE-9AE7-0E4BDA2A0415}" type="presOf" srcId="{6AAE3827-15D7-47DA-8BE7-F75319F3E8B5}" destId="{B490ACFF-7897-415B-81C3-9478AD643DDE}" srcOrd="0" destOrd="0" presId="urn:microsoft.com/office/officeart/2005/8/layout/radial1"/>
    <dgm:cxn modelId="{2B314BBE-410E-459E-A863-399F2DCA6D09}" type="presOf" srcId="{CE0A93A8-76AD-4763-A266-77AD6FA17602}" destId="{4D6035B4-87D4-4A34-9877-8AA75035C3C1}" srcOrd="0" destOrd="0" presId="urn:microsoft.com/office/officeart/2005/8/layout/radial1"/>
    <dgm:cxn modelId="{8C8467D7-ED64-4F42-85B0-A4D0C8C09664}" type="presOf" srcId="{7067D735-78B4-43C9-8660-C0CDCE03BE2C}" destId="{EBC27409-0812-4DF8-8D41-25695425CCD7}" srcOrd="0" destOrd="0" presId="urn:microsoft.com/office/officeart/2005/8/layout/radial1"/>
    <dgm:cxn modelId="{700603E8-34D7-46F9-B0E5-E12AD941E344}" type="presOf" srcId="{835A17CB-4ECF-4214-BF4C-55464BE862D1}" destId="{C92CBF2F-F270-41E5-AEF7-2DC644462CFF}" srcOrd="0" destOrd="0" presId="urn:microsoft.com/office/officeart/2005/8/layout/radial1"/>
    <dgm:cxn modelId="{AF5963E8-3F71-46EE-9EC0-278E924D19CC}" type="presOf" srcId="{388768E2-BEF3-4B0F-9BDE-9A31460EA0C6}" destId="{35C1EC72-88A9-4DC1-A415-126F6BD25A2A}" srcOrd="0" destOrd="0" presId="urn:microsoft.com/office/officeart/2005/8/layout/radial1"/>
    <dgm:cxn modelId="{DD1811EA-4445-4C7E-B352-CB09461519B6}" srcId="{7067D735-78B4-43C9-8660-C0CDCE03BE2C}" destId="{59D88C51-4485-4F24-938D-6C8EE74823BD}" srcOrd="1" destOrd="0" parTransId="{9A302029-3FB1-4E64-A167-70453F170FE2}" sibTransId="{9E1EE002-95C2-4599-81E3-4355BD375DE3}"/>
    <dgm:cxn modelId="{B4023BCA-8B40-4212-B0C2-9334DFEF7229}" srcId="{7067D735-78B4-43C9-8660-C0CDCE03BE2C}" destId="{91804C80-F0D0-4610-BA31-5E97D07F389D}" srcOrd="3" destOrd="0" parTransId="{835A17CB-4ECF-4214-BF4C-55464BE862D1}" sibTransId="{79836969-F96A-4168-BF55-145E8760BCEC}"/>
    <dgm:cxn modelId="{DD73A6EF-F7A2-4979-82A6-F3520385D3C8}" type="presOf" srcId="{F67ED897-714A-405B-A5A2-E32F2243CC6E}" destId="{B8DF6A29-378E-41C1-BB72-015A42D8CC5D}" srcOrd="0" destOrd="0" presId="urn:microsoft.com/office/officeart/2005/8/layout/radial1"/>
    <dgm:cxn modelId="{D200CCE6-F919-4BD6-A33B-78A090E0106F}" type="presParOf" srcId="{4D6035B4-87D4-4A34-9877-8AA75035C3C1}" destId="{EBC27409-0812-4DF8-8D41-25695425CCD7}" srcOrd="0" destOrd="0" presId="urn:microsoft.com/office/officeart/2005/8/layout/radial1"/>
    <dgm:cxn modelId="{37E5C35E-7F83-4025-A7B3-FF84B36DF9BC}" type="presParOf" srcId="{4D6035B4-87D4-4A34-9877-8AA75035C3C1}" destId="{B490ACFF-7897-415B-81C3-9478AD643DDE}" srcOrd="1" destOrd="0" presId="urn:microsoft.com/office/officeart/2005/8/layout/radial1"/>
    <dgm:cxn modelId="{C4C2331C-6B38-4A1D-8005-ED6CAAC17114}" type="presParOf" srcId="{B490ACFF-7897-415B-81C3-9478AD643DDE}" destId="{9D7C47E9-593F-4F60-A5C9-C6841B74C200}" srcOrd="0" destOrd="0" presId="urn:microsoft.com/office/officeart/2005/8/layout/radial1"/>
    <dgm:cxn modelId="{37CED361-36AF-4670-BD97-A2D2DC65BB5E}" type="presParOf" srcId="{4D6035B4-87D4-4A34-9877-8AA75035C3C1}" destId="{16269D55-0CB8-4F36-9F0F-5B2798D0DBD6}" srcOrd="2" destOrd="0" presId="urn:microsoft.com/office/officeart/2005/8/layout/radial1"/>
    <dgm:cxn modelId="{4248C599-82A4-4E71-B866-3933C1514445}" type="presParOf" srcId="{4D6035B4-87D4-4A34-9877-8AA75035C3C1}" destId="{CC9EE540-0221-4BAE-ABC6-3C583217E8F4}" srcOrd="3" destOrd="0" presId="urn:microsoft.com/office/officeart/2005/8/layout/radial1"/>
    <dgm:cxn modelId="{9DEDC3B5-FE48-4777-AF96-422AFDB8F2F6}" type="presParOf" srcId="{CC9EE540-0221-4BAE-ABC6-3C583217E8F4}" destId="{681DF6CB-C4DA-47D8-B659-29755861B553}" srcOrd="0" destOrd="0" presId="urn:microsoft.com/office/officeart/2005/8/layout/radial1"/>
    <dgm:cxn modelId="{D39BDA54-295F-4898-9426-23E3A6C96697}" type="presParOf" srcId="{4D6035B4-87D4-4A34-9877-8AA75035C3C1}" destId="{B0643AB4-B908-45D9-9D99-DDA1D62CC280}" srcOrd="4" destOrd="0" presId="urn:microsoft.com/office/officeart/2005/8/layout/radial1"/>
    <dgm:cxn modelId="{938FAE84-37F0-4D79-86D3-5046B7C37CDF}" type="presParOf" srcId="{4D6035B4-87D4-4A34-9877-8AA75035C3C1}" destId="{3CB9F238-54FA-447C-840D-1C01A9FF6234}" srcOrd="5" destOrd="0" presId="urn:microsoft.com/office/officeart/2005/8/layout/radial1"/>
    <dgm:cxn modelId="{4916DDBA-6770-4966-91E7-A2C42615DCBF}" type="presParOf" srcId="{3CB9F238-54FA-447C-840D-1C01A9FF6234}" destId="{11C117C5-FF3A-4E06-BC81-120B524FBE5B}" srcOrd="0" destOrd="0" presId="urn:microsoft.com/office/officeart/2005/8/layout/radial1"/>
    <dgm:cxn modelId="{9BDFDE7A-E7BA-44C4-B0CA-2921E73608EA}" type="presParOf" srcId="{4D6035B4-87D4-4A34-9877-8AA75035C3C1}" destId="{B8DF6A29-378E-41C1-BB72-015A42D8CC5D}" srcOrd="6" destOrd="0" presId="urn:microsoft.com/office/officeart/2005/8/layout/radial1"/>
    <dgm:cxn modelId="{9E3FD1DA-32AE-4562-BDC6-966A51D9B164}" type="presParOf" srcId="{4D6035B4-87D4-4A34-9877-8AA75035C3C1}" destId="{C92CBF2F-F270-41E5-AEF7-2DC644462CFF}" srcOrd="7" destOrd="0" presId="urn:microsoft.com/office/officeart/2005/8/layout/radial1"/>
    <dgm:cxn modelId="{52C4CE96-5D7B-4A57-B8DF-56C44A5FB024}" type="presParOf" srcId="{C92CBF2F-F270-41E5-AEF7-2DC644462CFF}" destId="{6110A5E7-FB6F-45C0-B644-BC28DCE87B89}" srcOrd="0" destOrd="0" presId="urn:microsoft.com/office/officeart/2005/8/layout/radial1"/>
    <dgm:cxn modelId="{982923CB-64A4-4CCB-9BF7-9DC76CB66813}" type="presParOf" srcId="{4D6035B4-87D4-4A34-9877-8AA75035C3C1}" destId="{6B76E936-8304-4EB7-A43B-F52E32364C2B}" srcOrd="8" destOrd="0" presId="urn:microsoft.com/office/officeart/2005/8/layout/radial1"/>
    <dgm:cxn modelId="{33A06723-3515-4551-9825-BE2A6E51CED4}" type="presParOf" srcId="{4D6035B4-87D4-4A34-9877-8AA75035C3C1}" destId="{D0291C4B-79CA-4511-8591-84C41D8BCFED}" srcOrd="9" destOrd="0" presId="urn:microsoft.com/office/officeart/2005/8/layout/radial1"/>
    <dgm:cxn modelId="{9A097094-990F-47EE-A472-764383597ABE}" type="presParOf" srcId="{D0291C4B-79CA-4511-8591-84C41D8BCFED}" destId="{DE8C9156-6099-4E5D-BA28-20368C51FB6A}" srcOrd="0" destOrd="0" presId="urn:microsoft.com/office/officeart/2005/8/layout/radial1"/>
    <dgm:cxn modelId="{C4168EF6-9925-498A-AD2F-C93CF761606E}" type="presParOf" srcId="{4D6035B4-87D4-4A34-9877-8AA75035C3C1}" destId="{35C1EC72-88A9-4DC1-A415-126F6BD25A2A}"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A93A8-76AD-4763-A266-77AD6FA17602}" type="doc">
      <dgm:prSet loTypeId="urn:microsoft.com/office/officeart/2005/8/layout/radial1" loCatId="relationship" qsTypeId="urn:microsoft.com/office/officeart/2005/8/quickstyle/simple1" qsCatId="simple" csTypeId="urn:microsoft.com/office/officeart/2005/8/colors/accent1_1" csCatId="accent1" phldr="1"/>
      <dgm:spPr/>
      <dgm:t>
        <a:bodyPr/>
        <a:lstStyle/>
        <a:p>
          <a:endParaRPr lang="en-AU"/>
        </a:p>
      </dgm:t>
    </dgm:pt>
    <dgm:pt modelId="{7067D735-78B4-43C9-8660-C0CDCE03BE2C}">
      <dgm:prSet phldrT="[Text]" custT="1"/>
      <dgm:spPr>
        <a:solidFill>
          <a:schemeClr val="accent6"/>
        </a:solidFill>
      </dgm:spPr>
      <dgm:t>
        <a:bodyPr/>
        <a:lstStyle/>
        <a:p>
          <a:r>
            <a:rPr lang="en-AU" sz="1600" dirty="0">
              <a:latin typeface="Arial" panose="020B0604020202020204" pitchFamily="34" charset="0"/>
              <a:cs typeface="Arial" panose="020B0604020202020204" pitchFamily="34" charset="0"/>
            </a:rPr>
            <a:t>Egg Recipes</a:t>
          </a:r>
        </a:p>
      </dgm:t>
    </dgm:pt>
    <dgm:pt modelId="{0B3FC6E2-BE89-4916-BF1A-278123C0DCE2}" type="parTrans" cxnId="{1CB96F3E-9892-4816-B5A9-76E5EAA8CF13}">
      <dgm:prSet/>
      <dgm:spPr/>
      <dgm:t>
        <a:bodyPr/>
        <a:lstStyle/>
        <a:p>
          <a:endParaRPr lang="en-AU"/>
        </a:p>
      </dgm:t>
    </dgm:pt>
    <dgm:pt modelId="{072B10E2-F140-468A-9782-B94B8C8CD7B0}" type="sibTrans" cxnId="{1CB96F3E-9892-4816-B5A9-76E5EAA8CF13}">
      <dgm:prSet/>
      <dgm:spPr/>
      <dgm:t>
        <a:bodyPr/>
        <a:lstStyle/>
        <a:p>
          <a:endParaRPr lang="en-AU"/>
        </a:p>
      </dgm:t>
    </dgm:pt>
    <dgm:pt modelId="{3A3E232B-47B9-4FAA-866D-996CECCA8FB1}">
      <dgm:prSet phldrT="[Text]" custT="1"/>
      <dgm:spPr/>
      <dgm:t>
        <a:bodyPr/>
        <a:lstStyle/>
        <a:p>
          <a:endParaRPr lang="en-AU" sz="1200">
            <a:latin typeface="Arial" panose="020B0604020202020204" pitchFamily="34" charset="0"/>
            <a:cs typeface="Arial" panose="020B0604020202020204" pitchFamily="34" charset="0"/>
          </a:endParaRPr>
        </a:p>
      </dgm:t>
    </dgm:pt>
    <dgm:pt modelId="{6AAE3827-15D7-47DA-8BE7-F75319F3E8B5}" type="parTrans" cxnId="{EE7F5F5D-0B90-4A0D-A78D-EAD0288B6C0D}">
      <dgm:prSet/>
      <dgm:spPr/>
      <dgm:t>
        <a:bodyPr/>
        <a:lstStyle/>
        <a:p>
          <a:endParaRPr lang="en-AU"/>
        </a:p>
      </dgm:t>
    </dgm:pt>
    <dgm:pt modelId="{FD8B0D75-23F0-4128-A4E3-2C5C151F6F48}" type="sibTrans" cxnId="{EE7F5F5D-0B90-4A0D-A78D-EAD0288B6C0D}">
      <dgm:prSet/>
      <dgm:spPr/>
      <dgm:t>
        <a:bodyPr/>
        <a:lstStyle/>
        <a:p>
          <a:endParaRPr lang="en-AU"/>
        </a:p>
      </dgm:t>
    </dgm:pt>
    <dgm:pt modelId="{3A57BF56-14F7-4CA0-80DD-76672220C880}">
      <dgm:prSet phldrT="[Text]" custT="1"/>
      <dgm:spPr/>
      <dgm:t>
        <a:bodyPr/>
        <a:lstStyle/>
        <a:p>
          <a:endParaRPr lang="en-AU" sz="1200">
            <a:latin typeface="Arial" panose="020B0604020202020204" pitchFamily="34" charset="0"/>
            <a:cs typeface="Arial" panose="020B0604020202020204" pitchFamily="34" charset="0"/>
          </a:endParaRPr>
        </a:p>
      </dgm:t>
    </dgm:pt>
    <dgm:pt modelId="{4367F388-59E7-4629-9FFD-E4BD6B93421F}" type="parTrans" cxnId="{E36287C4-6C94-4263-AAC2-FC6D44E1D629}">
      <dgm:prSet/>
      <dgm:spPr/>
      <dgm:t>
        <a:bodyPr/>
        <a:lstStyle/>
        <a:p>
          <a:endParaRPr lang="en-AU"/>
        </a:p>
      </dgm:t>
    </dgm:pt>
    <dgm:pt modelId="{E9EDA4DB-DE53-4A5E-B5CB-7E1342983473}" type="sibTrans" cxnId="{E36287C4-6C94-4263-AAC2-FC6D44E1D629}">
      <dgm:prSet/>
      <dgm:spPr/>
      <dgm:t>
        <a:bodyPr/>
        <a:lstStyle/>
        <a:p>
          <a:endParaRPr lang="en-AU"/>
        </a:p>
      </dgm:t>
    </dgm:pt>
    <dgm:pt modelId="{59D88C51-4485-4F24-938D-6C8EE74823BD}">
      <dgm:prSet phldrT="[Text]" custT="1"/>
      <dgm:spPr/>
      <dgm:t>
        <a:bodyPr/>
        <a:lstStyle/>
        <a:p>
          <a:endParaRPr lang="en-AU" sz="1200">
            <a:latin typeface="Arial" panose="020B0604020202020204" pitchFamily="34" charset="0"/>
            <a:cs typeface="Arial" panose="020B0604020202020204" pitchFamily="34" charset="0"/>
          </a:endParaRPr>
        </a:p>
      </dgm:t>
    </dgm:pt>
    <dgm:pt modelId="{9A302029-3FB1-4E64-A167-70453F170FE2}" type="parTrans" cxnId="{DD1811EA-4445-4C7E-B352-CB09461519B6}">
      <dgm:prSet/>
      <dgm:spPr/>
      <dgm:t>
        <a:bodyPr/>
        <a:lstStyle/>
        <a:p>
          <a:endParaRPr lang="en-AU"/>
        </a:p>
      </dgm:t>
    </dgm:pt>
    <dgm:pt modelId="{9E1EE002-95C2-4599-81E3-4355BD375DE3}" type="sibTrans" cxnId="{DD1811EA-4445-4C7E-B352-CB09461519B6}">
      <dgm:prSet/>
      <dgm:spPr/>
      <dgm:t>
        <a:bodyPr/>
        <a:lstStyle/>
        <a:p>
          <a:endParaRPr lang="en-AU"/>
        </a:p>
      </dgm:t>
    </dgm:pt>
    <dgm:pt modelId="{F67ED897-714A-405B-A5A2-E32F2243CC6E}">
      <dgm:prSet phldrT="[Text]" custT="1"/>
      <dgm:spPr/>
      <dgm:t>
        <a:bodyPr/>
        <a:lstStyle/>
        <a:p>
          <a:endParaRPr lang="en-AU" sz="1200">
            <a:latin typeface="Arial" panose="020B0604020202020204" pitchFamily="34" charset="0"/>
            <a:cs typeface="Arial" panose="020B0604020202020204" pitchFamily="34" charset="0"/>
          </a:endParaRPr>
        </a:p>
      </dgm:t>
    </dgm:pt>
    <dgm:pt modelId="{A7EE63B4-4BAE-4E87-92D2-9FF106A29593}" type="parTrans" cxnId="{9FC4A79E-70DA-4D05-B1ED-43C179407231}">
      <dgm:prSet/>
      <dgm:spPr/>
      <dgm:t>
        <a:bodyPr/>
        <a:lstStyle/>
        <a:p>
          <a:endParaRPr lang="en-AU"/>
        </a:p>
      </dgm:t>
    </dgm:pt>
    <dgm:pt modelId="{125B6C06-9B13-4ED2-AEB4-BFC944CA1B49}" type="sibTrans" cxnId="{9FC4A79E-70DA-4D05-B1ED-43C179407231}">
      <dgm:prSet/>
      <dgm:spPr/>
      <dgm:t>
        <a:bodyPr/>
        <a:lstStyle/>
        <a:p>
          <a:endParaRPr lang="en-AU"/>
        </a:p>
      </dgm:t>
    </dgm:pt>
    <dgm:pt modelId="{91804C80-F0D0-4610-BA31-5E97D07F389D}">
      <dgm:prSet custT="1"/>
      <dgm:spPr/>
      <dgm:t>
        <a:bodyPr/>
        <a:lstStyle/>
        <a:p>
          <a:endParaRPr lang="en-AU" sz="1200">
            <a:latin typeface="Arial" panose="020B0604020202020204" pitchFamily="34" charset="0"/>
            <a:cs typeface="Arial" panose="020B0604020202020204" pitchFamily="34" charset="0"/>
          </a:endParaRPr>
        </a:p>
      </dgm:t>
    </dgm:pt>
    <dgm:pt modelId="{835A17CB-4ECF-4214-BF4C-55464BE862D1}" type="parTrans" cxnId="{B4023BCA-8B40-4212-B0C2-9334DFEF7229}">
      <dgm:prSet/>
      <dgm:spPr/>
      <dgm:t>
        <a:bodyPr/>
        <a:lstStyle/>
        <a:p>
          <a:endParaRPr lang="en-AU"/>
        </a:p>
      </dgm:t>
    </dgm:pt>
    <dgm:pt modelId="{79836969-F96A-4168-BF55-145E8760BCEC}" type="sibTrans" cxnId="{B4023BCA-8B40-4212-B0C2-9334DFEF7229}">
      <dgm:prSet/>
      <dgm:spPr/>
      <dgm:t>
        <a:bodyPr/>
        <a:lstStyle/>
        <a:p>
          <a:endParaRPr lang="en-AU"/>
        </a:p>
      </dgm:t>
    </dgm:pt>
    <dgm:pt modelId="{388768E2-BEF3-4B0F-9BDE-9A31460EA0C6}">
      <dgm:prSet custT="1"/>
      <dgm:spPr/>
      <dgm:t>
        <a:bodyPr/>
        <a:lstStyle/>
        <a:p>
          <a:endParaRPr lang="en-AU" sz="1200">
            <a:latin typeface="Arial" panose="020B0604020202020204" pitchFamily="34" charset="0"/>
            <a:cs typeface="Arial" panose="020B0604020202020204" pitchFamily="34" charset="0"/>
          </a:endParaRPr>
        </a:p>
      </dgm:t>
    </dgm:pt>
    <dgm:pt modelId="{55BBB4A1-64BA-4551-BA03-3C8CE9BEABDD}" type="parTrans" cxnId="{FB8DE863-CF78-45D6-9674-4556E4EE011E}">
      <dgm:prSet/>
      <dgm:spPr/>
      <dgm:t>
        <a:bodyPr/>
        <a:lstStyle/>
        <a:p>
          <a:endParaRPr lang="en-AU"/>
        </a:p>
      </dgm:t>
    </dgm:pt>
    <dgm:pt modelId="{34F3EFA7-881F-4FDE-8183-B7245243D598}" type="sibTrans" cxnId="{FB8DE863-CF78-45D6-9674-4556E4EE011E}">
      <dgm:prSet/>
      <dgm:spPr/>
      <dgm:t>
        <a:bodyPr/>
        <a:lstStyle/>
        <a:p>
          <a:endParaRPr lang="en-AU"/>
        </a:p>
      </dgm:t>
    </dgm:pt>
    <dgm:pt modelId="{4D6035B4-87D4-4A34-9877-8AA75035C3C1}" type="pres">
      <dgm:prSet presAssocID="{CE0A93A8-76AD-4763-A266-77AD6FA17602}" presName="cycle" presStyleCnt="0">
        <dgm:presLayoutVars>
          <dgm:chMax val="1"/>
          <dgm:dir/>
          <dgm:animLvl val="ctr"/>
          <dgm:resizeHandles val="exact"/>
        </dgm:presLayoutVars>
      </dgm:prSet>
      <dgm:spPr/>
    </dgm:pt>
    <dgm:pt modelId="{EBC27409-0812-4DF8-8D41-25695425CCD7}" type="pres">
      <dgm:prSet presAssocID="{7067D735-78B4-43C9-8660-C0CDCE03BE2C}" presName="centerShape" presStyleLbl="node0" presStyleIdx="0" presStyleCnt="1"/>
      <dgm:spPr/>
    </dgm:pt>
    <dgm:pt modelId="{B490ACFF-7897-415B-81C3-9478AD643DDE}" type="pres">
      <dgm:prSet presAssocID="{6AAE3827-15D7-47DA-8BE7-F75319F3E8B5}" presName="Name9" presStyleLbl="parChTrans1D2" presStyleIdx="0" presStyleCnt="6"/>
      <dgm:spPr/>
    </dgm:pt>
    <dgm:pt modelId="{9D7C47E9-593F-4F60-A5C9-C6841B74C200}" type="pres">
      <dgm:prSet presAssocID="{6AAE3827-15D7-47DA-8BE7-F75319F3E8B5}" presName="connTx" presStyleLbl="parChTrans1D2" presStyleIdx="0" presStyleCnt="6"/>
      <dgm:spPr/>
    </dgm:pt>
    <dgm:pt modelId="{16269D55-0CB8-4F36-9F0F-5B2798D0DBD6}" type="pres">
      <dgm:prSet presAssocID="{3A3E232B-47B9-4FAA-866D-996CECCA8FB1}" presName="node" presStyleLbl="node1" presStyleIdx="0" presStyleCnt="6">
        <dgm:presLayoutVars>
          <dgm:bulletEnabled val="1"/>
        </dgm:presLayoutVars>
      </dgm:prSet>
      <dgm:spPr/>
    </dgm:pt>
    <dgm:pt modelId="{E5F28894-9237-44A6-9312-6CA013DF5C40}" type="pres">
      <dgm:prSet presAssocID="{4367F388-59E7-4629-9FFD-E4BD6B93421F}" presName="Name9" presStyleLbl="parChTrans1D2" presStyleIdx="1" presStyleCnt="6"/>
      <dgm:spPr/>
    </dgm:pt>
    <dgm:pt modelId="{B1FC44CA-2B12-4220-8938-DE4A196EDB04}" type="pres">
      <dgm:prSet presAssocID="{4367F388-59E7-4629-9FFD-E4BD6B93421F}" presName="connTx" presStyleLbl="parChTrans1D2" presStyleIdx="1" presStyleCnt="6"/>
      <dgm:spPr/>
    </dgm:pt>
    <dgm:pt modelId="{835E5195-FB09-4A1F-867C-A6097A59A145}" type="pres">
      <dgm:prSet presAssocID="{3A57BF56-14F7-4CA0-80DD-76672220C880}" presName="node" presStyleLbl="node1" presStyleIdx="1" presStyleCnt="6">
        <dgm:presLayoutVars>
          <dgm:bulletEnabled val="1"/>
        </dgm:presLayoutVars>
      </dgm:prSet>
      <dgm:spPr/>
    </dgm:pt>
    <dgm:pt modelId="{CC9EE540-0221-4BAE-ABC6-3C583217E8F4}" type="pres">
      <dgm:prSet presAssocID="{9A302029-3FB1-4E64-A167-70453F170FE2}" presName="Name9" presStyleLbl="parChTrans1D2" presStyleIdx="2" presStyleCnt="6"/>
      <dgm:spPr/>
    </dgm:pt>
    <dgm:pt modelId="{681DF6CB-C4DA-47D8-B659-29755861B553}" type="pres">
      <dgm:prSet presAssocID="{9A302029-3FB1-4E64-A167-70453F170FE2}" presName="connTx" presStyleLbl="parChTrans1D2" presStyleIdx="2" presStyleCnt="6"/>
      <dgm:spPr/>
    </dgm:pt>
    <dgm:pt modelId="{B0643AB4-B908-45D9-9D99-DDA1D62CC280}" type="pres">
      <dgm:prSet presAssocID="{59D88C51-4485-4F24-938D-6C8EE74823BD}" presName="node" presStyleLbl="node1" presStyleIdx="2" presStyleCnt="6">
        <dgm:presLayoutVars>
          <dgm:bulletEnabled val="1"/>
        </dgm:presLayoutVars>
      </dgm:prSet>
      <dgm:spPr/>
    </dgm:pt>
    <dgm:pt modelId="{3CB9F238-54FA-447C-840D-1C01A9FF6234}" type="pres">
      <dgm:prSet presAssocID="{A7EE63B4-4BAE-4E87-92D2-9FF106A29593}" presName="Name9" presStyleLbl="parChTrans1D2" presStyleIdx="3" presStyleCnt="6"/>
      <dgm:spPr/>
    </dgm:pt>
    <dgm:pt modelId="{11C117C5-FF3A-4E06-BC81-120B524FBE5B}" type="pres">
      <dgm:prSet presAssocID="{A7EE63B4-4BAE-4E87-92D2-9FF106A29593}" presName="connTx" presStyleLbl="parChTrans1D2" presStyleIdx="3" presStyleCnt="6"/>
      <dgm:spPr/>
    </dgm:pt>
    <dgm:pt modelId="{B8DF6A29-378E-41C1-BB72-015A42D8CC5D}" type="pres">
      <dgm:prSet presAssocID="{F67ED897-714A-405B-A5A2-E32F2243CC6E}" presName="node" presStyleLbl="node1" presStyleIdx="3" presStyleCnt="6">
        <dgm:presLayoutVars>
          <dgm:bulletEnabled val="1"/>
        </dgm:presLayoutVars>
      </dgm:prSet>
      <dgm:spPr/>
    </dgm:pt>
    <dgm:pt modelId="{C92CBF2F-F270-41E5-AEF7-2DC644462CFF}" type="pres">
      <dgm:prSet presAssocID="{835A17CB-4ECF-4214-BF4C-55464BE862D1}" presName="Name9" presStyleLbl="parChTrans1D2" presStyleIdx="4" presStyleCnt="6"/>
      <dgm:spPr/>
    </dgm:pt>
    <dgm:pt modelId="{6110A5E7-FB6F-45C0-B644-BC28DCE87B89}" type="pres">
      <dgm:prSet presAssocID="{835A17CB-4ECF-4214-BF4C-55464BE862D1}" presName="connTx" presStyleLbl="parChTrans1D2" presStyleIdx="4" presStyleCnt="6"/>
      <dgm:spPr/>
    </dgm:pt>
    <dgm:pt modelId="{6B76E936-8304-4EB7-A43B-F52E32364C2B}" type="pres">
      <dgm:prSet presAssocID="{91804C80-F0D0-4610-BA31-5E97D07F389D}" presName="node" presStyleLbl="node1" presStyleIdx="4" presStyleCnt="6">
        <dgm:presLayoutVars>
          <dgm:bulletEnabled val="1"/>
        </dgm:presLayoutVars>
      </dgm:prSet>
      <dgm:spPr/>
    </dgm:pt>
    <dgm:pt modelId="{D0291C4B-79CA-4511-8591-84C41D8BCFED}" type="pres">
      <dgm:prSet presAssocID="{55BBB4A1-64BA-4551-BA03-3C8CE9BEABDD}" presName="Name9" presStyleLbl="parChTrans1D2" presStyleIdx="5" presStyleCnt="6"/>
      <dgm:spPr/>
    </dgm:pt>
    <dgm:pt modelId="{DE8C9156-6099-4E5D-BA28-20368C51FB6A}" type="pres">
      <dgm:prSet presAssocID="{55BBB4A1-64BA-4551-BA03-3C8CE9BEABDD}" presName="connTx" presStyleLbl="parChTrans1D2" presStyleIdx="5" presStyleCnt="6"/>
      <dgm:spPr/>
    </dgm:pt>
    <dgm:pt modelId="{35C1EC72-88A9-4DC1-A415-126F6BD25A2A}" type="pres">
      <dgm:prSet presAssocID="{388768E2-BEF3-4B0F-9BDE-9A31460EA0C6}" presName="node" presStyleLbl="node1" presStyleIdx="5" presStyleCnt="6">
        <dgm:presLayoutVars>
          <dgm:bulletEnabled val="1"/>
        </dgm:presLayoutVars>
      </dgm:prSet>
      <dgm:spPr/>
    </dgm:pt>
  </dgm:ptLst>
  <dgm:cxnLst>
    <dgm:cxn modelId="{1A798609-380E-4111-B77F-104D52F460DB}" type="presOf" srcId="{9A302029-3FB1-4E64-A167-70453F170FE2}" destId="{CC9EE540-0221-4BAE-ABC6-3C583217E8F4}" srcOrd="0" destOrd="0" presId="urn:microsoft.com/office/officeart/2005/8/layout/radial1"/>
    <dgm:cxn modelId="{7CC7A60F-C150-4469-A77C-5AFC056C3266}" type="presOf" srcId="{A7EE63B4-4BAE-4E87-92D2-9FF106A29593}" destId="{11C117C5-FF3A-4E06-BC81-120B524FBE5B}" srcOrd="1" destOrd="0" presId="urn:microsoft.com/office/officeart/2005/8/layout/radial1"/>
    <dgm:cxn modelId="{1D61DC18-83F4-49D7-92CA-564A9BFBDD8D}" type="presOf" srcId="{91804C80-F0D0-4610-BA31-5E97D07F389D}" destId="{6B76E936-8304-4EB7-A43B-F52E32364C2B}" srcOrd="0" destOrd="0" presId="urn:microsoft.com/office/officeart/2005/8/layout/radial1"/>
    <dgm:cxn modelId="{F4104A3A-CDCC-4790-8CCC-E65B7C7B7065}" type="presOf" srcId="{55BBB4A1-64BA-4551-BA03-3C8CE9BEABDD}" destId="{D0291C4B-79CA-4511-8591-84C41D8BCFED}" srcOrd="0" destOrd="0" presId="urn:microsoft.com/office/officeart/2005/8/layout/radial1"/>
    <dgm:cxn modelId="{1CB96F3E-9892-4816-B5A9-76E5EAA8CF13}" srcId="{CE0A93A8-76AD-4763-A266-77AD6FA17602}" destId="{7067D735-78B4-43C9-8660-C0CDCE03BE2C}" srcOrd="0" destOrd="0" parTransId="{0B3FC6E2-BE89-4916-BF1A-278123C0DCE2}" sibTransId="{072B10E2-F140-468A-9782-B94B8C8CD7B0}"/>
    <dgm:cxn modelId="{EE7F5F5D-0B90-4A0D-A78D-EAD0288B6C0D}" srcId="{7067D735-78B4-43C9-8660-C0CDCE03BE2C}" destId="{3A3E232B-47B9-4FAA-866D-996CECCA8FB1}" srcOrd="0" destOrd="0" parTransId="{6AAE3827-15D7-47DA-8BE7-F75319F3E8B5}" sibTransId="{FD8B0D75-23F0-4128-A4E3-2C5C151F6F48}"/>
    <dgm:cxn modelId="{7CD04A60-107C-4576-AE69-48594AFCB93D}" type="presOf" srcId="{6AAE3827-15D7-47DA-8BE7-F75319F3E8B5}" destId="{9D7C47E9-593F-4F60-A5C9-C6841B74C200}" srcOrd="1" destOrd="0" presId="urn:microsoft.com/office/officeart/2005/8/layout/radial1"/>
    <dgm:cxn modelId="{FB8DE863-CF78-45D6-9674-4556E4EE011E}" srcId="{7067D735-78B4-43C9-8660-C0CDCE03BE2C}" destId="{388768E2-BEF3-4B0F-9BDE-9A31460EA0C6}" srcOrd="5" destOrd="0" parTransId="{55BBB4A1-64BA-4551-BA03-3C8CE9BEABDD}" sibTransId="{34F3EFA7-881F-4FDE-8183-B7245243D598}"/>
    <dgm:cxn modelId="{BA3A6269-0AF6-4AE4-8538-EF00ECB85359}" type="presOf" srcId="{4367F388-59E7-4629-9FFD-E4BD6B93421F}" destId="{E5F28894-9237-44A6-9312-6CA013DF5C40}" srcOrd="0" destOrd="0" presId="urn:microsoft.com/office/officeart/2005/8/layout/radial1"/>
    <dgm:cxn modelId="{19A6934A-FBA6-4A8C-B359-251AB862891B}" type="presOf" srcId="{9A302029-3FB1-4E64-A167-70453F170FE2}" destId="{681DF6CB-C4DA-47D8-B659-29755861B553}" srcOrd="1" destOrd="0" presId="urn:microsoft.com/office/officeart/2005/8/layout/radial1"/>
    <dgm:cxn modelId="{11201F4C-9510-4FC7-8413-3776AF68A11B}" type="presOf" srcId="{4367F388-59E7-4629-9FFD-E4BD6B93421F}" destId="{B1FC44CA-2B12-4220-8938-DE4A196EDB04}" srcOrd="1" destOrd="0" presId="urn:microsoft.com/office/officeart/2005/8/layout/radial1"/>
    <dgm:cxn modelId="{AAF7B953-7A54-4686-B40B-0BBA20378039}" type="presOf" srcId="{59D88C51-4485-4F24-938D-6C8EE74823BD}" destId="{B0643AB4-B908-45D9-9D99-DDA1D62CC280}" srcOrd="0" destOrd="0" presId="urn:microsoft.com/office/officeart/2005/8/layout/radial1"/>
    <dgm:cxn modelId="{3BDBE673-8ABC-4704-A779-C9654F301F80}" type="presOf" srcId="{A7EE63B4-4BAE-4E87-92D2-9FF106A29593}" destId="{3CB9F238-54FA-447C-840D-1C01A9FF6234}" srcOrd="0" destOrd="0" presId="urn:microsoft.com/office/officeart/2005/8/layout/radial1"/>
    <dgm:cxn modelId="{B19EFE76-57D9-4E01-8E14-272133A5958A}" type="presOf" srcId="{55BBB4A1-64BA-4551-BA03-3C8CE9BEABDD}" destId="{DE8C9156-6099-4E5D-BA28-20368C51FB6A}" srcOrd="1" destOrd="0" presId="urn:microsoft.com/office/officeart/2005/8/layout/radial1"/>
    <dgm:cxn modelId="{AC2DD896-BF83-4612-B6D6-267D6AD91EFA}" type="presOf" srcId="{3A3E232B-47B9-4FAA-866D-996CECCA8FB1}" destId="{16269D55-0CB8-4F36-9F0F-5B2798D0DBD6}" srcOrd="0" destOrd="0" presId="urn:microsoft.com/office/officeart/2005/8/layout/radial1"/>
    <dgm:cxn modelId="{9FC4A79E-70DA-4D05-B1ED-43C179407231}" srcId="{7067D735-78B4-43C9-8660-C0CDCE03BE2C}" destId="{F67ED897-714A-405B-A5A2-E32F2243CC6E}" srcOrd="3" destOrd="0" parTransId="{A7EE63B4-4BAE-4E87-92D2-9FF106A29593}" sibTransId="{125B6C06-9B13-4ED2-AEB4-BFC944CA1B49}"/>
    <dgm:cxn modelId="{19B573AD-00A9-49B7-9603-B8E33667AF57}" type="presOf" srcId="{3A57BF56-14F7-4CA0-80DD-76672220C880}" destId="{835E5195-FB09-4A1F-867C-A6097A59A145}" srcOrd="0" destOrd="0" presId="urn:microsoft.com/office/officeart/2005/8/layout/radial1"/>
    <dgm:cxn modelId="{80A6DEB2-3B44-41C4-BE95-6EACA958CA42}" type="presOf" srcId="{835A17CB-4ECF-4214-BF4C-55464BE862D1}" destId="{6110A5E7-FB6F-45C0-B644-BC28DCE87B89}" srcOrd="1" destOrd="0" presId="urn:microsoft.com/office/officeart/2005/8/layout/radial1"/>
    <dgm:cxn modelId="{285C3BBE-4A6F-42BE-9AE7-0E4BDA2A0415}" type="presOf" srcId="{6AAE3827-15D7-47DA-8BE7-F75319F3E8B5}" destId="{B490ACFF-7897-415B-81C3-9478AD643DDE}" srcOrd="0" destOrd="0" presId="urn:microsoft.com/office/officeart/2005/8/layout/radial1"/>
    <dgm:cxn modelId="{2B314BBE-410E-459E-A863-399F2DCA6D09}" type="presOf" srcId="{CE0A93A8-76AD-4763-A266-77AD6FA17602}" destId="{4D6035B4-87D4-4A34-9877-8AA75035C3C1}" srcOrd="0" destOrd="0" presId="urn:microsoft.com/office/officeart/2005/8/layout/radial1"/>
    <dgm:cxn modelId="{8C8467D7-ED64-4F42-85B0-A4D0C8C09664}" type="presOf" srcId="{7067D735-78B4-43C9-8660-C0CDCE03BE2C}" destId="{EBC27409-0812-4DF8-8D41-25695425CCD7}" srcOrd="0" destOrd="0" presId="urn:microsoft.com/office/officeart/2005/8/layout/radial1"/>
    <dgm:cxn modelId="{E36287C4-6C94-4263-AAC2-FC6D44E1D629}" srcId="{7067D735-78B4-43C9-8660-C0CDCE03BE2C}" destId="{3A57BF56-14F7-4CA0-80DD-76672220C880}" srcOrd="1" destOrd="0" parTransId="{4367F388-59E7-4629-9FFD-E4BD6B93421F}" sibTransId="{E9EDA4DB-DE53-4A5E-B5CB-7E1342983473}"/>
    <dgm:cxn modelId="{700603E8-34D7-46F9-B0E5-E12AD941E344}" type="presOf" srcId="{835A17CB-4ECF-4214-BF4C-55464BE862D1}" destId="{C92CBF2F-F270-41E5-AEF7-2DC644462CFF}" srcOrd="0" destOrd="0" presId="urn:microsoft.com/office/officeart/2005/8/layout/radial1"/>
    <dgm:cxn modelId="{AF5963E8-3F71-46EE-9EC0-278E924D19CC}" type="presOf" srcId="{388768E2-BEF3-4B0F-9BDE-9A31460EA0C6}" destId="{35C1EC72-88A9-4DC1-A415-126F6BD25A2A}" srcOrd="0" destOrd="0" presId="urn:microsoft.com/office/officeart/2005/8/layout/radial1"/>
    <dgm:cxn modelId="{DD1811EA-4445-4C7E-B352-CB09461519B6}" srcId="{7067D735-78B4-43C9-8660-C0CDCE03BE2C}" destId="{59D88C51-4485-4F24-938D-6C8EE74823BD}" srcOrd="2" destOrd="0" parTransId="{9A302029-3FB1-4E64-A167-70453F170FE2}" sibTransId="{9E1EE002-95C2-4599-81E3-4355BD375DE3}"/>
    <dgm:cxn modelId="{B4023BCA-8B40-4212-B0C2-9334DFEF7229}" srcId="{7067D735-78B4-43C9-8660-C0CDCE03BE2C}" destId="{91804C80-F0D0-4610-BA31-5E97D07F389D}" srcOrd="4" destOrd="0" parTransId="{835A17CB-4ECF-4214-BF4C-55464BE862D1}" sibTransId="{79836969-F96A-4168-BF55-145E8760BCEC}"/>
    <dgm:cxn modelId="{DD73A6EF-F7A2-4979-82A6-F3520385D3C8}" type="presOf" srcId="{F67ED897-714A-405B-A5A2-E32F2243CC6E}" destId="{B8DF6A29-378E-41C1-BB72-015A42D8CC5D}" srcOrd="0" destOrd="0" presId="urn:microsoft.com/office/officeart/2005/8/layout/radial1"/>
    <dgm:cxn modelId="{D200CCE6-F919-4BD6-A33B-78A090E0106F}" type="presParOf" srcId="{4D6035B4-87D4-4A34-9877-8AA75035C3C1}" destId="{EBC27409-0812-4DF8-8D41-25695425CCD7}" srcOrd="0" destOrd="0" presId="urn:microsoft.com/office/officeart/2005/8/layout/radial1"/>
    <dgm:cxn modelId="{37E5C35E-7F83-4025-A7B3-FF84B36DF9BC}" type="presParOf" srcId="{4D6035B4-87D4-4A34-9877-8AA75035C3C1}" destId="{B490ACFF-7897-415B-81C3-9478AD643DDE}" srcOrd="1" destOrd="0" presId="urn:microsoft.com/office/officeart/2005/8/layout/radial1"/>
    <dgm:cxn modelId="{C4C2331C-6B38-4A1D-8005-ED6CAAC17114}" type="presParOf" srcId="{B490ACFF-7897-415B-81C3-9478AD643DDE}" destId="{9D7C47E9-593F-4F60-A5C9-C6841B74C200}" srcOrd="0" destOrd="0" presId="urn:microsoft.com/office/officeart/2005/8/layout/radial1"/>
    <dgm:cxn modelId="{37CED361-36AF-4670-BD97-A2D2DC65BB5E}" type="presParOf" srcId="{4D6035B4-87D4-4A34-9877-8AA75035C3C1}" destId="{16269D55-0CB8-4F36-9F0F-5B2798D0DBD6}" srcOrd="2" destOrd="0" presId="urn:microsoft.com/office/officeart/2005/8/layout/radial1"/>
    <dgm:cxn modelId="{D0A39A90-EBEF-417E-8A8C-2005F4111065}" type="presParOf" srcId="{4D6035B4-87D4-4A34-9877-8AA75035C3C1}" destId="{E5F28894-9237-44A6-9312-6CA013DF5C40}" srcOrd="3" destOrd="0" presId="urn:microsoft.com/office/officeart/2005/8/layout/radial1"/>
    <dgm:cxn modelId="{CEB19F8F-39FB-4551-A50B-78B16D647B7A}" type="presParOf" srcId="{E5F28894-9237-44A6-9312-6CA013DF5C40}" destId="{B1FC44CA-2B12-4220-8938-DE4A196EDB04}" srcOrd="0" destOrd="0" presId="urn:microsoft.com/office/officeart/2005/8/layout/radial1"/>
    <dgm:cxn modelId="{A1E1BFFB-4ADE-4CBD-9991-37C225CB01E8}" type="presParOf" srcId="{4D6035B4-87D4-4A34-9877-8AA75035C3C1}" destId="{835E5195-FB09-4A1F-867C-A6097A59A145}" srcOrd="4" destOrd="0" presId="urn:microsoft.com/office/officeart/2005/8/layout/radial1"/>
    <dgm:cxn modelId="{4248C599-82A4-4E71-B866-3933C1514445}" type="presParOf" srcId="{4D6035B4-87D4-4A34-9877-8AA75035C3C1}" destId="{CC9EE540-0221-4BAE-ABC6-3C583217E8F4}" srcOrd="5" destOrd="0" presId="urn:microsoft.com/office/officeart/2005/8/layout/radial1"/>
    <dgm:cxn modelId="{9DEDC3B5-FE48-4777-AF96-422AFDB8F2F6}" type="presParOf" srcId="{CC9EE540-0221-4BAE-ABC6-3C583217E8F4}" destId="{681DF6CB-C4DA-47D8-B659-29755861B553}" srcOrd="0" destOrd="0" presId="urn:microsoft.com/office/officeart/2005/8/layout/radial1"/>
    <dgm:cxn modelId="{D39BDA54-295F-4898-9426-23E3A6C96697}" type="presParOf" srcId="{4D6035B4-87D4-4A34-9877-8AA75035C3C1}" destId="{B0643AB4-B908-45D9-9D99-DDA1D62CC280}" srcOrd="6" destOrd="0" presId="urn:microsoft.com/office/officeart/2005/8/layout/radial1"/>
    <dgm:cxn modelId="{938FAE84-37F0-4D79-86D3-5046B7C37CDF}" type="presParOf" srcId="{4D6035B4-87D4-4A34-9877-8AA75035C3C1}" destId="{3CB9F238-54FA-447C-840D-1C01A9FF6234}" srcOrd="7" destOrd="0" presId="urn:microsoft.com/office/officeart/2005/8/layout/radial1"/>
    <dgm:cxn modelId="{4916DDBA-6770-4966-91E7-A2C42615DCBF}" type="presParOf" srcId="{3CB9F238-54FA-447C-840D-1C01A9FF6234}" destId="{11C117C5-FF3A-4E06-BC81-120B524FBE5B}" srcOrd="0" destOrd="0" presId="urn:microsoft.com/office/officeart/2005/8/layout/radial1"/>
    <dgm:cxn modelId="{9BDFDE7A-E7BA-44C4-B0CA-2921E73608EA}" type="presParOf" srcId="{4D6035B4-87D4-4A34-9877-8AA75035C3C1}" destId="{B8DF6A29-378E-41C1-BB72-015A42D8CC5D}" srcOrd="8" destOrd="0" presId="urn:microsoft.com/office/officeart/2005/8/layout/radial1"/>
    <dgm:cxn modelId="{9E3FD1DA-32AE-4562-BDC6-966A51D9B164}" type="presParOf" srcId="{4D6035B4-87D4-4A34-9877-8AA75035C3C1}" destId="{C92CBF2F-F270-41E5-AEF7-2DC644462CFF}" srcOrd="9" destOrd="0" presId="urn:microsoft.com/office/officeart/2005/8/layout/radial1"/>
    <dgm:cxn modelId="{52C4CE96-5D7B-4A57-B8DF-56C44A5FB024}" type="presParOf" srcId="{C92CBF2F-F270-41E5-AEF7-2DC644462CFF}" destId="{6110A5E7-FB6F-45C0-B644-BC28DCE87B89}" srcOrd="0" destOrd="0" presId="urn:microsoft.com/office/officeart/2005/8/layout/radial1"/>
    <dgm:cxn modelId="{982923CB-64A4-4CCB-9BF7-9DC76CB66813}" type="presParOf" srcId="{4D6035B4-87D4-4A34-9877-8AA75035C3C1}" destId="{6B76E936-8304-4EB7-A43B-F52E32364C2B}" srcOrd="10" destOrd="0" presId="urn:microsoft.com/office/officeart/2005/8/layout/radial1"/>
    <dgm:cxn modelId="{33A06723-3515-4551-9825-BE2A6E51CED4}" type="presParOf" srcId="{4D6035B4-87D4-4A34-9877-8AA75035C3C1}" destId="{D0291C4B-79CA-4511-8591-84C41D8BCFED}" srcOrd="11" destOrd="0" presId="urn:microsoft.com/office/officeart/2005/8/layout/radial1"/>
    <dgm:cxn modelId="{9A097094-990F-47EE-A472-764383597ABE}" type="presParOf" srcId="{D0291C4B-79CA-4511-8591-84C41D8BCFED}" destId="{DE8C9156-6099-4E5D-BA28-20368C51FB6A}" srcOrd="0" destOrd="0" presId="urn:microsoft.com/office/officeart/2005/8/layout/radial1"/>
    <dgm:cxn modelId="{C4168EF6-9925-498A-AD2F-C93CF761606E}" type="presParOf" srcId="{4D6035B4-87D4-4A34-9877-8AA75035C3C1}" destId="{35C1EC72-88A9-4DC1-A415-126F6BD25A2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A93A8-76AD-4763-A266-77AD6FA17602}" type="doc">
      <dgm:prSet loTypeId="urn:microsoft.com/office/officeart/2005/8/layout/radial1" loCatId="relationship" qsTypeId="urn:microsoft.com/office/officeart/2005/8/quickstyle/simple1" qsCatId="simple" csTypeId="urn:microsoft.com/office/officeart/2005/8/colors/accent1_1" csCatId="accent1" phldr="1"/>
      <dgm:spPr/>
      <dgm:t>
        <a:bodyPr/>
        <a:lstStyle/>
        <a:p>
          <a:endParaRPr lang="en-AU"/>
        </a:p>
      </dgm:t>
    </dgm:pt>
    <dgm:pt modelId="{7067D735-78B4-43C9-8660-C0CDCE03BE2C}">
      <dgm:prSet phldrT="[Text]" custT="1"/>
      <dgm:spPr>
        <a:solidFill>
          <a:schemeClr val="accent6"/>
        </a:solidFill>
      </dgm:spPr>
      <dgm:t>
        <a:bodyPr/>
        <a:lstStyle/>
        <a:p>
          <a:r>
            <a:rPr lang="en-AU" sz="1600" dirty="0">
              <a:latin typeface="Arial" panose="020B0604020202020204" pitchFamily="34" charset="0"/>
              <a:cs typeface="Arial" panose="020B0604020202020204" pitchFamily="34" charset="0"/>
            </a:rPr>
            <a:t>Egg Recipes</a:t>
          </a:r>
        </a:p>
      </dgm:t>
    </dgm:pt>
    <dgm:pt modelId="{0B3FC6E2-BE89-4916-BF1A-278123C0DCE2}" type="parTrans" cxnId="{1CB96F3E-9892-4816-B5A9-76E5EAA8CF13}">
      <dgm:prSet/>
      <dgm:spPr/>
      <dgm:t>
        <a:bodyPr/>
        <a:lstStyle/>
        <a:p>
          <a:endParaRPr lang="en-AU"/>
        </a:p>
      </dgm:t>
    </dgm:pt>
    <dgm:pt modelId="{072B10E2-F140-468A-9782-B94B8C8CD7B0}" type="sibTrans" cxnId="{1CB96F3E-9892-4816-B5A9-76E5EAA8CF13}">
      <dgm:prSet/>
      <dgm:spPr/>
      <dgm:t>
        <a:bodyPr/>
        <a:lstStyle/>
        <a:p>
          <a:endParaRPr lang="en-AU"/>
        </a:p>
      </dgm:t>
    </dgm:pt>
    <dgm:pt modelId="{3A3E232B-47B9-4FAA-866D-996CECCA8FB1}">
      <dgm:prSet phldrT="[Text]" custT="1"/>
      <dgm:spPr/>
      <dgm:t>
        <a:bodyPr/>
        <a:lstStyle/>
        <a:p>
          <a:endParaRPr lang="en-AU" sz="1200">
            <a:latin typeface="Arial" panose="020B0604020202020204" pitchFamily="34" charset="0"/>
            <a:cs typeface="Arial" panose="020B0604020202020204" pitchFamily="34" charset="0"/>
          </a:endParaRPr>
        </a:p>
      </dgm:t>
    </dgm:pt>
    <dgm:pt modelId="{6AAE3827-15D7-47DA-8BE7-F75319F3E8B5}" type="parTrans" cxnId="{EE7F5F5D-0B90-4A0D-A78D-EAD0288B6C0D}">
      <dgm:prSet/>
      <dgm:spPr/>
      <dgm:t>
        <a:bodyPr/>
        <a:lstStyle/>
        <a:p>
          <a:endParaRPr lang="en-AU"/>
        </a:p>
      </dgm:t>
    </dgm:pt>
    <dgm:pt modelId="{FD8B0D75-23F0-4128-A4E3-2C5C151F6F48}" type="sibTrans" cxnId="{EE7F5F5D-0B90-4A0D-A78D-EAD0288B6C0D}">
      <dgm:prSet/>
      <dgm:spPr/>
      <dgm:t>
        <a:bodyPr/>
        <a:lstStyle/>
        <a:p>
          <a:endParaRPr lang="en-AU"/>
        </a:p>
      </dgm:t>
    </dgm:pt>
    <dgm:pt modelId="{3A57BF56-14F7-4CA0-80DD-76672220C880}">
      <dgm:prSet phldrT="[Text]" custT="1"/>
      <dgm:spPr/>
      <dgm:t>
        <a:bodyPr/>
        <a:lstStyle/>
        <a:p>
          <a:endParaRPr lang="en-AU" sz="1200">
            <a:latin typeface="Arial" panose="020B0604020202020204" pitchFamily="34" charset="0"/>
            <a:cs typeface="Arial" panose="020B0604020202020204" pitchFamily="34" charset="0"/>
          </a:endParaRPr>
        </a:p>
      </dgm:t>
    </dgm:pt>
    <dgm:pt modelId="{4367F388-59E7-4629-9FFD-E4BD6B93421F}" type="parTrans" cxnId="{E36287C4-6C94-4263-AAC2-FC6D44E1D629}">
      <dgm:prSet/>
      <dgm:spPr/>
      <dgm:t>
        <a:bodyPr/>
        <a:lstStyle/>
        <a:p>
          <a:endParaRPr lang="en-AU"/>
        </a:p>
      </dgm:t>
    </dgm:pt>
    <dgm:pt modelId="{E9EDA4DB-DE53-4A5E-B5CB-7E1342983473}" type="sibTrans" cxnId="{E36287C4-6C94-4263-AAC2-FC6D44E1D629}">
      <dgm:prSet/>
      <dgm:spPr/>
      <dgm:t>
        <a:bodyPr/>
        <a:lstStyle/>
        <a:p>
          <a:endParaRPr lang="en-AU"/>
        </a:p>
      </dgm:t>
    </dgm:pt>
    <dgm:pt modelId="{59D88C51-4485-4F24-938D-6C8EE74823BD}">
      <dgm:prSet phldrT="[Text]" custT="1"/>
      <dgm:spPr/>
      <dgm:t>
        <a:bodyPr/>
        <a:lstStyle/>
        <a:p>
          <a:endParaRPr lang="en-AU" sz="1200">
            <a:latin typeface="Arial" panose="020B0604020202020204" pitchFamily="34" charset="0"/>
            <a:cs typeface="Arial" panose="020B0604020202020204" pitchFamily="34" charset="0"/>
          </a:endParaRPr>
        </a:p>
      </dgm:t>
    </dgm:pt>
    <dgm:pt modelId="{9A302029-3FB1-4E64-A167-70453F170FE2}" type="parTrans" cxnId="{DD1811EA-4445-4C7E-B352-CB09461519B6}">
      <dgm:prSet/>
      <dgm:spPr/>
      <dgm:t>
        <a:bodyPr/>
        <a:lstStyle/>
        <a:p>
          <a:endParaRPr lang="en-AU"/>
        </a:p>
      </dgm:t>
    </dgm:pt>
    <dgm:pt modelId="{9E1EE002-95C2-4599-81E3-4355BD375DE3}" type="sibTrans" cxnId="{DD1811EA-4445-4C7E-B352-CB09461519B6}">
      <dgm:prSet/>
      <dgm:spPr/>
      <dgm:t>
        <a:bodyPr/>
        <a:lstStyle/>
        <a:p>
          <a:endParaRPr lang="en-AU"/>
        </a:p>
      </dgm:t>
    </dgm:pt>
    <dgm:pt modelId="{F67ED897-714A-405B-A5A2-E32F2243CC6E}">
      <dgm:prSet phldrT="[Text]" custT="1"/>
      <dgm:spPr/>
      <dgm:t>
        <a:bodyPr/>
        <a:lstStyle/>
        <a:p>
          <a:endParaRPr lang="en-AU" sz="1200">
            <a:latin typeface="Arial" panose="020B0604020202020204" pitchFamily="34" charset="0"/>
            <a:cs typeface="Arial" panose="020B0604020202020204" pitchFamily="34" charset="0"/>
          </a:endParaRPr>
        </a:p>
      </dgm:t>
    </dgm:pt>
    <dgm:pt modelId="{A7EE63B4-4BAE-4E87-92D2-9FF106A29593}" type="parTrans" cxnId="{9FC4A79E-70DA-4D05-B1ED-43C179407231}">
      <dgm:prSet/>
      <dgm:spPr/>
      <dgm:t>
        <a:bodyPr/>
        <a:lstStyle/>
        <a:p>
          <a:endParaRPr lang="en-AU"/>
        </a:p>
      </dgm:t>
    </dgm:pt>
    <dgm:pt modelId="{125B6C06-9B13-4ED2-AEB4-BFC944CA1B49}" type="sibTrans" cxnId="{9FC4A79E-70DA-4D05-B1ED-43C179407231}">
      <dgm:prSet/>
      <dgm:spPr/>
      <dgm:t>
        <a:bodyPr/>
        <a:lstStyle/>
        <a:p>
          <a:endParaRPr lang="en-AU"/>
        </a:p>
      </dgm:t>
    </dgm:pt>
    <dgm:pt modelId="{91804C80-F0D0-4610-BA31-5E97D07F389D}">
      <dgm:prSet custT="1"/>
      <dgm:spPr/>
      <dgm:t>
        <a:bodyPr/>
        <a:lstStyle/>
        <a:p>
          <a:endParaRPr lang="en-AU" sz="1200">
            <a:latin typeface="Arial" panose="020B0604020202020204" pitchFamily="34" charset="0"/>
            <a:cs typeface="Arial" panose="020B0604020202020204" pitchFamily="34" charset="0"/>
          </a:endParaRPr>
        </a:p>
      </dgm:t>
    </dgm:pt>
    <dgm:pt modelId="{835A17CB-4ECF-4214-BF4C-55464BE862D1}" type="parTrans" cxnId="{B4023BCA-8B40-4212-B0C2-9334DFEF7229}">
      <dgm:prSet/>
      <dgm:spPr/>
      <dgm:t>
        <a:bodyPr/>
        <a:lstStyle/>
        <a:p>
          <a:endParaRPr lang="en-AU"/>
        </a:p>
      </dgm:t>
    </dgm:pt>
    <dgm:pt modelId="{79836969-F96A-4168-BF55-145E8760BCEC}" type="sibTrans" cxnId="{B4023BCA-8B40-4212-B0C2-9334DFEF7229}">
      <dgm:prSet/>
      <dgm:spPr/>
      <dgm:t>
        <a:bodyPr/>
        <a:lstStyle/>
        <a:p>
          <a:endParaRPr lang="en-AU"/>
        </a:p>
      </dgm:t>
    </dgm:pt>
    <dgm:pt modelId="{388768E2-BEF3-4B0F-9BDE-9A31460EA0C6}">
      <dgm:prSet custT="1"/>
      <dgm:spPr/>
      <dgm:t>
        <a:bodyPr/>
        <a:lstStyle/>
        <a:p>
          <a:endParaRPr lang="en-AU" sz="1200">
            <a:latin typeface="Arial" panose="020B0604020202020204" pitchFamily="34" charset="0"/>
            <a:cs typeface="Arial" panose="020B0604020202020204" pitchFamily="34" charset="0"/>
          </a:endParaRPr>
        </a:p>
      </dgm:t>
    </dgm:pt>
    <dgm:pt modelId="{55BBB4A1-64BA-4551-BA03-3C8CE9BEABDD}" type="parTrans" cxnId="{FB8DE863-CF78-45D6-9674-4556E4EE011E}">
      <dgm:prSet/>
      <dgm:spPr/>
      <dgm:t>
        <a:bodyPr/>
        <a:lstStyle/>
        <a:p>
          <a:endParaRPr lang="en-AU"/>
        </a:p>
      </dgm:t>
    </dgm:pt>
    <dgm:pt modelId="{34F3EFA7-881F-4FDE-8183-B7245243D598}" type="sibTrans" cxnId="{FB8DE863-CF78-45D6-9674-4556E4EE011E}">
      <dgm:prSet/>
      <dgm:spPr/>
      <dgm:t>
        <a:bodyPr/>
        <a:lstStyle/>
        <a:p>
          <a:endParaRPr lang="en-AU"/>
        </a:p>
      </dgm:t>
    </dgm:pt>
    <dgm:pt modelId="{4D6035B4-87D4-4A34-9877-8AA75035C3C1}" type="pres">
      <dgm:prSet presAssocID="{CE0A93A8-76AD-4763-A266-77AD6FA17602}" presName="cycle" presStyleCnt="0">
        <dgm:presLayoutVars>
          <dgm:chMax val="1"/>
          <dgm:dir/>
          <dgm:animLvl val="ctr"/>
          <dgm:resizeHandles val="exact"/>
        </dgm:presLayoutVars>
      </dgm:prSet>
      <dgm:spPr/>
    </dgm:pt>
    <dgm:pt modelId="{EBC27409-0812-4DF8-8D41-25695425CCD7}" type="pres">
      <dgm:prSet presAssocID="{7067D735-78B4-43C9-8660-C0CDCE03BE2C}" presName="centerShape" presStyleLbl="node0" presStyleIdx="0" presStyleCnt="1" custLinFactNeighborY="281"/>
      <dgm:spPr/>
    </dgm:pt>
    <dgm:pt modelId="{B490ACFF-7897-415B-81C3-9478AD643DDE}" type="pres">
      <dgm:prSet presAssocID="{6AAE3827-15D7-47DA-8BE7-F75319F3E8B5}" presName="Name9" presStyleLbl="parChTrans1D2" presStyleIdx="0" presStyleCnt="6"/>
      <dgm:spPr/>
    </dgm:pt>
    <dgm:pt modelId="{9D7C47E9-593F-4F60-A5C9-C6841B74C200}" type="pres">
      <dgm:prSet presAssocID="{6AAE3827-15D7-47DA-8BE7-F75319F3E8B5}" presName="connTx" presStyleLbl="parChTrans1D2" presStyleIdx="0" presStyleCnt="6"/>
      <dgm:spPr/>
    </dgm:pt>
    <dgm:pt modelId="{16269D55-0CB8-4F36-9F0F-5B2798D0DBD6}" type="pres">
      <dgm:prSet presAssocID="{3A3E232B-47B9-4FAA-866D-996CECCA8FB1}" presName="node" presStyleLbl="node1" presStyleIdx="0" presStyleCnt="6">
        <dgm:presLayoutVars>
          <dgm:bulletEnabled val="1"/>
        </dgm:presLayoutVars>
      </dgm:prSet>
      <dgm:spPr/>
    </dgm:pt>
    <dgm:pt modelId="{E5F28894-9237-44A6-9312-6CA013DF5C40}" type="pres">
      <dgm:prSet presAssocID="{4367F388-59E7-4629-9FFD-E4BD6B93421F}" presName="Name9" presStyleLbl="parChTrans1D2" presStyleIdx="1" presStyleCnt="6"/>
      <dgm:spPr/>
    </dgm:pt>
    <dgm:pt modelId="{B1FC44CA-2B12-4220-8938-DE4A196EDB04}" type="pres">
      <dgm:prSet presAssocID="{4367F388-59E7-4629-9FFD-E4BD6B93421F}" presName="connTx" presStyleLbl="parChTrans1D2" presStyleIdx="1" presStyleCnt="6"/>
      <dgm:spPr/>
    </dgm:pt>
    <dgm:pt modelId="{835E5195-FB09-4A1F-867C-A6097A59A145}" type="pres">
      <dgm:prSet presAssocID="{3A57BF56-14F7-4CA0-80DD-76672220C880}" presName="node" presStyleLbl="node1" presStyleIdx="1" presStyleCnt="6">
        <dgm:presLayoutVars>
          <dgm:bulletEnabled val="1"/>
        </dgm:presLayoutVars>
      </dgm:prSet>
      <dgm:spPr/>
    </dgm:pt>
    <dgm:pt modelId="{CC9EE540-0221-4BAE-ABC6-3C583217E8F4}" type="pres">
      <dgm:prSet presAssocID="{9A302029-3FB1-4E64-A167-70453F170FE2}" presName="Name9" presStyleLbl="parChTrans1D2" presStyleIdx="2" presStyleCnt="6"/>
      <dgm:spPr/>
    </dgm:pt>
    <dgm:pt modelId="{681DF6CB-C4DA-47D8-B659-29755861B553}" type="pres">
      <dgm:prSet presAssocID="{9A302029-3FB1-4E64-A167-70453F170FE2}" presName="connTx" presStyleLbl="parChTrans1D2" presStyleIdx="2" presStyleCnt="6"/>
      <dgm:spPr/>
    </dgm:pt>
    <dgm:pt modelId="{B0643AB4-B908-45D9-9D99-DDA1D62CC280}" type="pres">
      <dgm:prSet presAssocID="{59D88C51-4485-4F24-938D-6C8EE74823BD}" presName="node" presStyleLbl="node1" presStyleIdx="2" presStyleCnt="6">
        <dgm:presLayoutVars>
          <dgm:bulletEnabled val="1"/>
        </dgm:presLayoutVars>
      </dgm:prSet>
      <dgm:spPr/>
    </dgm:pt>
    <dgm:pt modelId="{3CB9F238-54FA-447C-840D-1C01A9FF6234}" type="pres">
      <dgm:prSet presAssocID="{A7EE63B4-4BAE-4E87-92D2-9FF106A29593}" presName="Name9" presStyleLbl="parChTrans1D2" presStyleIdx="3" presStyleCnt="6"/>
      <dgm:spPr/>
    </dgm:pt>
    <dgm:pt modelId="{11C117C5-FF3A-4E06-BC81-120B524FBE5B}" type="pres">
      <dgm:prSet presAssocID="{A7EE63B4-4BAE-4E87-92D2-9FF106A29593}" presName="connTx" presStyleLbl="parChTrans1D2" presStyleIdx="3" presStyleCnt="6"/>
      <dgm:spPr/>
    </dgm:pt>
    <dgm:pt modelId="{B8DF6A29-378E-41C1-BB72-015A42D8CC5D}" type="pres">
      <dgm:prSet presAssocID="{F67ED897-714A-405B-A5A2-E32F2243CC6E}" presName="node" presStyleLbl="node1" presStyleIdx="3" presStyleCnt="6">
        <dgm:presLayoutVars>
          <dgm:bulletEnabled val="1"/>
        </dgm:presLayoutVars>
      </dgm:prSet>
      <dgm:spPr/>
    </dgm:pt>
    <dgm:pt modelId="{C92CBF2F-F270-41E5-AEF7-2DC644462CFF}" type="pres">
      <dgm:prSet presAssocID="{835A17CB-4ECF-4214-BF4C-55464BE862D1}" presName="Name9" presStyleLbl="parChTrans1D2" presStyleIdx="4" presStyleCnt="6"/>
      <dgm:spPr/>
    </dgm:pt>
    <dgm:pt modelId="{6110A5E7-FB6F-45C0-B644-BC28DCE87B89}" type="pres">
      <dgm:prSet presAssocID="{835A17CB-4ECF-4214-BF4C-55464BE862D1}" presName="connTx" presStyleLbl="parChTrans1D2" presStyleIdx="4" presStyleCnt="6"/>
      <dgm:spPr/>
    </dgm:pt>
    <dgm:pt modelId="{6B76E936-8304-4EB7-A43B-F52E32364C2B}" type="pres">
      <dgm:prSet presAssocID="{91804C80-F0D0-4610-BA31-5E97D07F389D}" presName="node" presStyleLbl="node1" presStyleIdx="4" presStyleCnt="6">
        <dgm:presLayoutVars>
          <dgm:bulletEnabled val="1"/>
        </dgm:presLayoutVars>
      </dgm:prSet>
      <dgm:spPr/>
    </dgm:pt>
    <dgm:pt modelId="{D0291C4B-79CA-4511-8591-84C41D8BCFED}" type="pres">
      <dgm:prSet presAssocID="{55BBB4A1-64BA-4551-BA03-3C8CE9BEABDD}" presName="Name9" presStyleLbl="parChTrans1D2" presStyleIdx="5" presStyleCnt="6"/>
      <dgm:spPr/>
    </dgm:pt>
    <dgm:pt modelId="{DE8C9156-6099-4E5D-BA28-20368C51FB6A}" type="pres">
      <dgm:prSet presAssocID="{55BBB4A1-64BA-4551-BA03-3C8CE9BEABDD}" presName="connTx" presStyleLbl="parChTrans1D2" presStyleIdx="5" presStyleCnt="6"/>
      <dgm:spPr/>
    </dgm:pt>
    <dgm:pt modelId="{35C1EC72-88A9-4DC1-A415-126F6BD25A2A}" type="pres">
      <dgm:prSet presAssocID="{388768E2-BEF3-4B0F-9BDE-9A31460EA0C6}" presName="node" presStyleLbl="node1" presStyleIdx="5" presStyleCnt="6">
        <dgm:presLayoutVars>
          <dgm:bulletEnabled val="1"/>
        </dgm:presLayoutVars>
      </dgm:prSet>
      <dgm:spPr/>
    </dgm:pt>
  </dgm:ptLst>
  <dgm:cxnLst>
    <dgm:cxn modelId="{1A798609-380E-4111-B77F-104D52F460DB}" type="presOf" srcId="{9A302029-3FB1-4E64-A167-70453F170FE2}" destId="{CC9EE540-0221-4BAE-ABC6-3C583217E8F4}" srcOrd="0" destOrd="0" presId="urn:microsoft.com/office/officeart/2005/8/layout/radial1"/>
    <dgm:cxn modelId="{7CC7A60F-C150-4469-A77C-5AFC056C3266}" type="presOf" srcId="{A7EE63B4-4BAE-4E87-92D2-9FF106A29593}" destId="{11C117C5-FF3A-4E06-BC81-120B524FBE5B}" srcOrd="1" destOrd="0" presId="urn:microsoft.com/office/officeart/2005/8/layout/radial1"/>
    <dgm:cxn modelId="{1D61DC18-83F4-49D7-92CA-564A9BFBDD8D}" type="presOf" srcId="{91804C80-F0D0-4610-BA31-5E97D07F389D}" destId="{6B76E936-8304-4EB7-A43B-F52E32364C2B}" srcOrd="0" destOrd="0" presId="urn:microsoft.com/office/officeart/2005/8/layout/radial1"/>
    <dgm:cxn modelId="{F4104A3A-CDCC-4790-8CCC-E65B7C7B7065}" type="presOf" srcId="{55BBB4A1-64BA-4551-BA03-3C8CE9BEABDD}" destId="{D0291C4B-79CA-4511-8591-84C41D8BCFED}" srcOrd="0" destOrd="0" presId="urn:microsoft.com/office/officeart/2005/8/layout/radial1"/>
    <dgm:cxn modelId="{1CB96F3E-9892-4816-B5A9-76E5EAA8CF13}" srcId="{CE0A93A8-76AD-4763-A266-77AD6FA17602}" destId="{7067D735-78B4-43C9-8660-C0CDCE03BE2C}" srcOrd="0" destOrd="0" parTransId="{0B3FC6E2-BE89-4916-BF1A-278123C0DCE2}" sibTransId="{072B10E2-F140-468A-9782-B94B8C8CD7B0}"/>
    <dgm:cxn modelId="{EE7F5F5D-0B90-4A0D-A78D-EAD0288B6C0D}" srcId="{7067D735-78B4-43C9-8660-C0CDCE03BE2C}" destId="{3A3E232B-47B9-4FAA-866D-996CECCA8FB1}" srcOrd="0" destOrd="0" parTransId="{6AAE3827-15D7-47DA-8BE7-F75319F3E8B5}" sibTransId="{FD8B0D75-23F0-4128-A4E3-2C5C151F6F48}"/>
    <dgm:cxn modelId="{7CD04A60-107C-4576-AE69-48594AFCB93D}" type="presOf" srcId="{6AAE3827-15D7-47DA-8BE7-F75319F3E8B5}" destId="{9D7C47E9-593F-4F60-A5C9-C6841B74C200}" srcOrd="1" destOrd="0" presId="urn:microsoft.com/office/officeart/2005/8/layout/radial1"/>
    <dgm:cxn modelId="{FB8DE863-CF78-45D6-9674-4556E4EE011E}" srcId="{7067D735-78B4-43C9-8660-C0CDCE03BE2C}" destId="{388768E2-BEF3-4B0F-9BDE-9A31460EA0C6}" srcOrd="5" destOrd="0" parTransId="{55BBB4A1-64BA-4551-BA03-3C8CE9BEABDD}" sibTransId="{34F3EFA7-881F-4FDE-8183-B7245243D598}"/>
    <dgm:cxn modelId="{BA3A6269-0AF6-4AE4-8538-EF00ECB85359}" type="presOf" srcId="{4367F388-59E7-4629-9FFD-E4BD6B93421F}" destId="{E5F28894-9237-44A6-9312-6CA013DF5C40}" srcOrd="0" destOrd="0" presId="urn:microsoft.com/office/officeart/2005/8/layout/radial1"/>
    <dgm:cxn modelId="{19A6934A-FBA6-4A8C-B359-251AB862891B}" type="presOf" srcId="{9A302029-3FB1-4E64-A167-70453F170FE2}" destId="{681DF6CB-C4DA-47D8-B659-29755861B553}" srcOrd="1" destOrd="0" presId="urn:microsoft.com/office/officeart/2005/8/layout/radial1"/>
    <dgm:cxn modelId="{11201F4C-9510-4FC7-8413-3776AF68A11B}" type="presOf" srcId="{4367F388-59E7-4629-9FFD-E4BD6B93421F}" destId="{B1FC44CA-2B12-4220-8938-DE4A196EDB04}" srcOrd="1" destOrd="0" presId="urn:microsoft.com/office/officeart/2005/8/layout/radial1"/>
    <dgm:cxn modelId="{AAF7B953-7A54-4686-B40B-0BBA20378039}" type="presOf" srcId="{59D88C51-4485-4F24-938D-6C8EE74823BD}" destId="{B0643AB4-B908-45D9-9D99-DDA1D62CC280}" srcOrd="0" destOrd="0" presId="urn:microsoft.com/office/officeart/2005/8/layout/radial1"/>
    <dgm:cxn modelId="{3BDBE673-8ABC-4704-A779-C9654F301F80}" type="presOf" srcId="{A7EE63B4-4BAE-4E87-92D2-9FF106A29593}" destId="{3CB9F238-54FA-447C-840D-1C01A9FF6234}" srcOrd="0" destOrd="0" presId="urn:microsoft.com/office/officeart/2005/8/layout/radial1"/>
    <dgm:cxn modelId="{B19EFE76-57D9-4E01-8E14-272133A5958A}" type="presOf" srcId="{55BBB4A1-64BA-4551-BA03-3C8CE9BEABDD}" destId="{DE8C9156-6099-4E5D-BA28-20368C51FB6A}" srcOrd="1" destOrd="0" presId="urn:microsoft.com/office/officeart/2005/8/layout/radial1"/>
    <dgm:cxn modelId="{AC2DD896-BF83-4612-B6D6-267D6AD91EFA}" type="presOf" srcId="{3A3E232B-47B9-4FAA-866D-996CECCA8FB1}" destId="{16269D55-0CB8-4F36-9F0F-5B2798D0DBD6}" srcOrd="0" destOrd="0" presId="urn:microsoft.com/office/officeart/2005/8/layout/radial1"/>
    <dgm:cxn modelId="{9FC4A79E-70DA-4D05-B1ED-43C179407231}" srcId="{7067D735-78B4-43C9-8660-C0CDCE03BE2C}" destId="{F67ED897-714A-405B-A5A2-E32F2243CC6E}" srcOrd="3" destOrd="0" parTransId="{A7EE63B4-4BAE-4E87-92D2-9FF106A29593}" sibTransId="{125B6C06-9B13-4ED2-AEB4-BFC944CA1B49}"/>
    <dgm:cxn modelId="{19B573AD-00A9-49B7-9603-B8E33667AF57}" type="presOf" srcId="{3A57BF56-14F7-4CA0-80DD-76672220C880}" destId="{835E5195-FB09-4A1F-867C-A6097A59A145}" srcOrd="0" destOrd="0" presId="urn:microsoft.com/office/officeart/2005/8/layout/radial1"/>
    <dgm:cxn modelId="{80A6DEB2-3B44-41C4-BE95-6EACA958CA42}" type="presOf" srcId="{835A17CB-4ECF-4214-BF4C-55464BE862D1}" destId="{6110A5E7-FB6F-45C0-B644-BC28DCE87B89}" srcOrd="1" destOrd="0" presId="urn:microsoft.com/office/officeart/2005/8/layout/radial1"/>
    <dgm:cxn modelId="{285C3BBE-4A6F-42BE-9AE7-0E4BDA2A0415}" type="presOf" srcId="{6AAE3827-15D7-47DA-8BE7-F75319F3E8B5}" destId="{B490ACFF-7897-415B-81C3-9478AD643DDE}" srcOrd="0" destOrd="0" presId="urn:microsoft.com/office/officeart/2005/8/layout/radial1"/>
    <dgm:cxn modelId="{2B314BBE-410E-459E-A863-399F2DCA6D09}" type="presOf" srcId="{CE0A93A8-76AD-4763-A266-77AD6FA17602}" destId="{4D6035B4-87D4-4A34-9877-8AA75035C3C1}" srcOrd="0" destOrd="0" presId="urn:microsoft.com/office/officeart/2005/8/layout/radial1"/>
    <dgm:cxn modelId="{8C8467D7-ED64-4F42-85B0-A4D0C8C09664}" type="presOf" srcId="{7067D735-78B4-43C9-8660-C0CDCE03BE2C}" destId="{EBC27409-0812-4DF8-8D41-25695425CCD7}" srcOrd="0" destOrd="0" presId="urn:microsoft.com/office/officeart/2005/8/layout/radial1"/>
    <dgm:cxn modelId="{E36287C4-6C94-4263-AAC2-FC6D44E1D629}" srcId="{7067D735-78B4-43C9-8660-C0CDCE03BE2C}" destId="{3A57BF56-14F7-4CA0-80DD-76672220C880}" srcOrd="1" destOrd="0" parTransId="{4367F388-59E7-4629-9FFD-E4BD6B93421F}" sibTransId="{E9EDA4DB-DE53-4A5E-B5CB-7E1342983473}"/>
    <dgm:cxn modelId="{700603E8-34D7-46F9-B0E5-E12AD941E344}" type="presOf" srcId="{835A17CB-4ECF-4214-BF4C-55464BE862D1}" destId="{C92CBF2F-F270-41E5-AEF7-2DC644462CFF}" srcOrd="0" destOrd="0" presId="urn:microsoft.com/office/officeart/2005/8/layout/radial1"/>
    <dgm:cxn modelId="{AF5963E8-3F71-46EE-9EC0-278E924D19CC}" type="presOf" srcId="{388768E2-BEF3-4B0F-9BDE-9A31460EA0C6}" destId="{35C1EC72-88A9-4DC1-A415-126F6BD25A2A}" srcOrd="0" destOrd="0" presId="urn:microsoft.com/office/officeart/2005/8/layout/radial1"/>
    <dgm:cxn modelId="{DD1811EA-4445-4C7E-B352-CB09461519B6}" srcId="{7067D735-78B4-43C9-8660-C0CDCE03BE2C}" destId="{59D88C51-4485-4F24-938D-6C8EE74823BD}" srcOrd="2" destOrd="0" parTransId="{9A302029-3FB1-4E64-A167-70453F170FE2}" sibTransId="{9E1EE002-95C2-4599-81E3-4355BD375DE3}"/>
    <dgm:cxn modelId="{B4023BCA-8B40-4212-B0C2-9334DFEF7229}" srcId="{7067D735-78B4-43C9-8660-C0CDCE03BE2C}" destId="{91804C80-F0D0-4610-BA31-5E97D07F389D}" srcOrd="4" destOrd="0" parTransId="{835A17CB-4ECF-4214-BF4C-55464BE862D1}" sibTransId="{79836969-F96A-4168-BF55-145E8760BCEC}"/>
    <dgm:cxn modelId="{DD73A6EF-F7A2-4979-82A6-F3520385D3C8}" type="presOf" srcId="{F67ED897-714A-405B-A5A2-E32F2243CC6E}" destId="{B8DF6A29-378E-41C1-BB72-015A42D8CC5D}" srcOrd="0" destOrd="0" presId="urn:microsoft.com/office/officeart/2005/8/layout/radial1"/>
    <dgm:cxn modelId="{D200CCE6-F919-4BD6-A33B-78A090E0106F}" type="presParOf" srcId="{4D6035B4-87D4-4A34-9877-8AA75035C3C1}" destId="{EBC27409-0812-4DF8-8D41-25695425CCD7}" srcOrd="0" destOrd="0" presId="urn:microsoft.com/office/officeart/2005/8/layout/radial1"/>
    <dgm:cxn modelId="{37E5C35E-7F83-4025-A7B3-FF84B36DF9BC}" type="presParOf" srcId="{4D6035B4-87D4-4A34-9877-8AA75035C3C1}" destId="{B490ACFF-7897-415B-81C3-9478AD643DDE}" srcOrd="1" destOrd="0" presId="urn:microsoft.com/office/officeart/2005/8/layout/radial1"/>
    <dgm:cxn modelId="{C4C2331C-6B38-4A1D-8005-ED6CAAC17114}" type="presParOf" srcId="{B490ACFF-7897-415B-81C3-9478AD643DDE}" destId="{9D7C47E9-593F-4F60-A5C9-C6841B74C200}" srcOrd="0" destOrd="0" presId="urn:microsoft.com/office/officeart/2005/8/layout/radial1"/>
    <dgm:cxn modelId="{37CED361-36AF-4670-BD97-A2D2DC65BB5E}" type="presParOf" srcId="{4D6035B4-87D4-4A34-9877-8AA75035C3C1}" destId="{16269D55-0CB8-4F36-9F0F-5B2798D0DBD6}" srcOrd="2" destOrd="0" presId="urn:microsoft.com/office/officeart/2005/8/layout/radial1"/>
    <dgm:cxn modelId="{D0A39A90-EBEF-417E-8A8C-2005F4111065}" type="presParOf" srcId="{4D6035B4-87D4-4A34-9877-8AA75035C3C1}" destId="{E5F28894-9237-44A6-9312-6CA013DF5C40}" srcOrd="3" destOrd="0" presId="urn:microsoft.com/office/officeart/2005/8/layout/radial1"/>
    <dgm:cxn modelId="{CEB19F8F-39FB-4551-A50B-78B16D647B7A}" type="presParOf" srcId="{E5F28894-9237-44A6-9312-6CA013DF5C40}" destId="{B1FC44CA-2B12-4220-8938-DE4A196EDB04}" srcOrd="0" destOrd="0" presId="urn:microsoft.com/office/officeart/2005/8/layout/radial1"/>
    <dgm:cxn modelId="{A1E1BFFB-4ADE-4CBD-9991-37C225CB01E8}" type="presParOf" srcId="{4D6035B4-87D4-4A34-9877-8AA75035C3C1}" destId="{835E5195-FB09-4A1F-867C-A6097A59A145}" srcOrd="4" destOrd="0" presId="urn:microsoft.com/office/officeart/2005/8/layout/radial1"/>
    <dgm:cxn modelId="{4248C599-82A4-4E71-B866-3933C1514445}" type="presParOf" srcId="{4D6035B4-87D4-4A34-9877-8AA75035C3C1}" destId="{CC9EE540-0221-4BAE-ABC6-3C583217E8F4}" srcOrd="5" destOrd="0" presId="urn:microsoft.com/office/officeart/2005/8/layout/radial1"/>
    <dgm:cxn modelId="{9DEDC3B5-FE48-4777-AF96-422AFDB8F2F6}" type="presParOf" srcId="{CC9EE540-0221-4BAE-ABC6-3C583217E8F4}" destId="{681DF6CB-C4DA-47D8-B659-29755861B553}" srcOrd="0" destOrd="0" presId="urn:microsoft.com/office/officeart/2005/8/layout/radial1"/>
    <dgm:cxn modelId="{D39BDA54-295F-4898-9426-23E3A6C96697}" type="presParOf" srcId="{4D6035B4-87D4-4A34-9877-8AA75035C3C1}" destId="{B0643AB4-B908-45D9-9D99-DDA1D62CC280}" srcOrd="6" destOrd="0" presId="urn:microsoft.com/office/officeart/2005/8/layout/radial1"/>
    <dgm:cxn modelId="{938FAE84-37F0-4D79-86D3-5046B7C37CDF}" type="presParOf" srcId="{4D6035B4-87D4-4A34-9877-8AA75035C3C1}" destId="{3CB9F238-54FA-447C-840D-1C01A9FF6234}" srcOrd="7" destOrd="0" presId="urn:microsoft.com/office/officeart/2005/8/layout/radial1"/>
    <dgm:cxn modelId="{4916DDBA-6770-4966-91E7-A2C42615DCBF}" type="presParOf" srcId="{3CB9F238-54FA-447C-840D-1C01A9FF6234}" destId="{11C117C5-FF3A-4E06-BC81-120B524FBE5B}" srcOrd="0" destOrd="0" presId="urn:microsoft.com/office/officeart/2005/8/layout/radial1"/>
    <dgm:cxn modelId="{9BDFDE7A-E7BA-44C4-B0CA-2921E73608EA}" type="presParOf" srcId="{4D6035B4-87D4-4A34-9877-8AA75035C3C1}" destId="{B8DF6A29-378E-41C1-BB72-015A42D8CC5D}" srcOrd="8" destOrd="0" presId="urn:microsoft.com/office/officeart/2005/8/layout/radial1"/>
    <dgm:cxn modelId="{9E3FD1DA-32AE-4562-BDC6-966A51D9B164}" type="presParOf" srcId="{4D6035B4-87D4-4A34-9877-8AA75035C3C1}" destId="{C92CBF2F-F270-41E5-AEF7-2DC644462CFF}" srcOrd="9" destOrd="0" presId="urn:microsoft.com/office/officeart/2005/8/layout/radial1"/>
    <dgm:cxn modelId="{52C4CE96-5D7B-4A57-B8DF-56C44A5FB024}" type="presParOf" srcId="{C92CBF2F-F270-41E5-AEF7-2DC644462CFF}" destId="{6110A5E7-FB6F-45C0-B644-BC28DCE87B89}" srcOrd="0" destOrd="0" presId="urn:microsoft.com/office/officeart/2005/8/layout/radial1"/>
    <dgm:cxn modelId="{982923CB-64A4-4CCB-9BF7-9DC76CB66813}" type="presParOf" srcId="{4D6035B4-87D4-4A34-9877-8AA75035C3C1}" destId="{6B76E936-8304-4EB7-A43B-F52E32364C2B}" srcOrd="10" destOrd="0" presId="urn:microsoft.com/office/officeart/2005/8/layout/radial1"/>
    <dgm:cxn modelId="{33A06723-3515-4551-9825-BE2A6E51CED4}" type="presParOf" srcId="{4D6035B4-87D4-4A34-9877-8AA75035C3C1}" destId="{D0291C4B-79CA-4511-8591-84C41D8BCFED}" srcOrd="11" destOrd="0" presId="urn:microsoft.com/office/officeart/2005/8/layout/radial1"/>
    <dgm:cxn modelId="{9A097094-990F-47EE-A472-764383597ABE}" type="presParOf" srcId="{D0291C4B-79CA-4511-8591-84C41D8BCFED}" destId="{DE8C9156-6099-4E5D-BA28-20368C51FB6A}" srcOrd="0" destOrd="0" presId="urn:microsoft.com/office/officeart/2005/8/layout/radial1"/>
    <dgm:cxn modelId="{C4168EF6-9925-498A-AD2F-C93CF761606E}" type="presParOf" srcId="{4D6035B4-87D4-4A34-9877-8AA75035C3C1}" destId="{35C1EC72-88A9-4DC1-A415-126F6BD25A2A}" srcOrd="12"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35E933-AF24-4CD0-BBF1-8C4443D3DAA4}" type="doc">
      <dgm:prSet loTypeId="urn:microsoft.com/office/officeart/2005/8/layout/radial1" loCatId="cycle" qsTypeId="urn:microsoft.com/office/officeart/2005/8/quickstyle/simple1" qsCatId="simple" csTypeId="urn:microsoft.com/office/officeart/2005/8/colors/accent1_1" csCatId="accent1" phldr="1"/>
      <dgm:spPr/>
      <dgm:t>
        <a:bodyPr/>
        <a:lstStyle/>
        <a:p>
          <a:endParaRPr lang="en-AU"/>
        </a:p>
      </dgm:t>
    </dgm:pt>
    <dgm:pt modelId="{D79F6123-3334-4EDA-A1CE-7295992D2419}">
      <dgm:prSet phldrT="[Text]" custT="1"/>
      <dgm:spPr>
        <a:solidFill>
          <a:schemeClr val="bg2"/>
        </a:solidFill>
      </dgm:spPr>
      <dgm:t>
        <a:bodyPr/>
        <a:lstStyle/>
        <a:p>
          <a:r>
            <a:rPr lang="en-AU" sz="1400">
              <a:latin typeface="Arial" panose="020B0604020202020204" pitchFamily="34" charset="0"/>
              <a:cs typeface="Arial" panose="020B0604020202020204" pitchFamily="34" charset="0"/>
            </a:rPr>
            <a:t>Food labels</a:t>
          </a:r>
        </a:p>
      </dgm:t>
    </dgm:pt>
    <dgm:pt modelId="{FB73BA29-FCDF-4505-9291-C6D695CBFEA3}" type="parTrans" cxnId="{74516F92-FDB0-4C4F-B555-76CFF044CDB5}">
      <dgm:prSet/>
      <dgm:spPr/>
      <dgm:t>
        <a:bodyPr/>
        <a:lstStyle/>
        <a:p>
          <a:endParaRPr lang="en-AU"/>
        </a:p>
      </dgm:t>
    </dgm:pt>
    <dgm:pt modelId="{46303A84-2C55-431F-B1E8-ACA86891D7B1}" type="sibTrans" cxnId="{74516F92-FDB0-4C4F-B555-76CFF044CDB5}">
      <dgm:prSet/>
      <dgm:spPr/>
      <dgm:t>
        <a:bodyPr/>
        <a:lstStyle/>
        <a:p>
          <a:endParaRPr lang="en-AU"/>
        </a:p>
      </dgm:t>
    </dgm:pt>
    <dgm:pt modelId="{7311D0B3-CC30-41C3-8B32-044585D94871}">
      <dgm:prSet phldrT="[Text]" custT="1"/>
      <dgm:spPr/>
      <dgm:t>
        <a:bodyPr/>
        <a:lstStyle/>
        <a:p>
          <a:pPr algn="l"/>
          <a:r>
            <a:rPr lang="en-AU" sz="1100" b="1" dirty="0">
              <a:latin typeface="Arial" panose="020B0604020202020204" pitchFamily="34" charset="0"/>
              <a:cs typeface="Arial" panose="020B0604020202020204" pitchFamily="34" charset="0"/>
            </a:rPr>
            <a:t>Nutrition information panel</a:t>
          </a:r>
        </a:p>
        <a:p>
          <a:pPr algn="l"/>
          <a:r>
            <a:rPr lang="en-AU" sz="1100" b="0" dirty="0">
              <a:latin typeface="Arial" panose="020B0604020202020204" pitchFamily="34" charset="0"/>
              <a:cs typeface="Arial" panose="020B0604020202020204" pitchFamily="34" charset="0"/>
            </a:rPr>
            <a:t>Shows average amount of energy, protein, fat, saturated fat, carbohydrate, sugars and sodium in 100g</a:t>
          </a:r>
        </a:p>
      </dgm:t>
    </dgm:pt>
    <dgm:pt modelId="{616802E5-E1A1-4C32-B597-05D5F433DF57}" type="parTrans" cxnId="{D6ED8B78-17A2-4D4E-85C7-7027548C1641}">
      <dgm:prSet/>
      <dgm:spPr/>
      <dgm:t>
        <a:bodyPr/>
        <a:lstStyle/>
        <a:p>
          <a:endParaRPr lang="en-AU"/>
        </a:p>
      </dgm:t>
    </dgm:pt>
    <dgm:pt modelId="{5E1CD694-6459-4731-8F9D-6ACCFAFB9225}" type="sibTrans" cxnId="{D6ED8B78-17A2-4D4E-85C7-7027548C1641}">
      <dgm:prSet/>
      <dgm:spPr/>
      <dgm:t>
        <a:bodyPr/>
        <a:lstStyle/>
        <a:p>
          <a:endParaRPr lang="en-AU"/>
        </a:p>
      </dgm:t>
    </dgm:pt>
    <dgm:pt modelId="{899686B9-BC79-49C6-B22C-84D3E8B61455}">
      <dgm:prSet phldrT="[Text]" custT="1"/>
      <dgm:spPr/>
      <dgm:t>
        <a:bodyPr/>
        <a:lstStyle/>
        <a:p>
          <a:endParaRPr lang="en-AU" sz="1100">
            <a:latin typeface="Arial" panose="020B0604020202020204" pitchFamily="34" charset="0"/>
            <a:cs typeface="Arial" panose="020B0604020202020204" pitchFamily="34" charset="0"/>
          </a:endParaRPr>
        </a:p>
      </dgm:t>
    </dgm:pt>
    <dgm:pt modelId="{08EB24BA-319A-4BB5-89F8-E46270CFC718}" type="parTrans" cxnId="{D92CA9F8-BF28-45F9-951F-A921C391EE29}">
      <dgm:prSet/>
      <dgm:spPr/>
      <dgm:t>
        <a:bodyPr/>
        <a:lstStyle/>
        <a:p>
          <a:endParaRPr lang="en-AU"/>
        </a:p>
      </dgm:t>
    </dgm:pt>
    <dgm:pt modelId="{5F588F19-E247-444C-AA39-261B7427AD82}" type="sibTrans" cxnId="{D92CA9F8-BF28-45F9-951F-A921C391EE29}">
      <dgm:prSet/>
      <dgm:spPr/>
      <dgm:t>
        <a:bodyPr/>
        <a:lstStyle/>
        <a:p>
          <a:endParaRPr lang="en-AU"/>
        </a:p>
      </dgm:t>
    </dgm:pt>
    <dgm:pt modelId="{7165264F-0154-4B9D-BC72-0D990EB12FEF}">
      <dgm:prSet phldrT="[Text]" custT="1"/>
      <dgm:spPr/>
      <dgm:t>
        <a:bodyPr/>
        <a:lstStyle/>
        <a:p>
          <a:endParaRPr lang="en-AU" sz="1100">
            <a:latin typeface="Arial" panose="020B0604020202020204" pitchFamily="34" charset="0"/>
            <a:cs typeface="Arial" panose="020B0604020202020204" pitchFamily="34" charset="0"/>
          </a:endParaRPr>
        </a:p>
      </dgm:t>
    </dgm:pt>
    <dgm:pt modelId="{0E5D77F4-50D8-420C-94BB-3FB431E8801C}" type="parTrans" cxnId="{52AF9E3C-2E34-4422-B305-F28A7967F89B}">
      <dgm:prSet/>
      <dgm:spPr/>
      <dgm:t>
        <a:bodyPr/>
        <a:lstStyle/>
        <a:p>
          <a:endParaRPr lang="en-AU"/>
        </a:p>
      </dgm:t>
    </dgm:pt>
    <dgm:pt modelId="{B7F5DF5E-B757-49F7-8A39-F6DD947D89C0}" type="sibTrans" cxnId="{52AF9E3C-2E34-4422-B305-F28A7967F89B}">
      <dgm:prSet/>
      <dgm:spPr/>
      <dgm:t>
        <a:bodyPr/>
        <a:lstStyle/>
        <a:p>
          <a:endParaRPr lang="en-AU"/>
        </a:p>
      </dgm:t>
    </dgm:pt>
    <dgm:pt modelId="{B646E3C6-8FDE-4338-9C8A-A3F7312F1AA4}">
      <dgm:prSet phldrT="[Text]" custT="1"/>
      <dgm:spPr/>
      <dgm:t>
        <a:bodyPr/>
        <a:lstStyle/>
        <a:p>
          <a:endParaRPr lang="en-AU" sz="1100">
            <a:latin typeface="Arial" panose="020B0604020202020204" pitchFamily="34" charset="0"/>
            <a:cs typeface="Arial" panose="020B0604020202020204" pitchFamily="34" charset="0"/>
          </a:endParaRPr>
        </a:p>
      </dgm:t>
    </dgm:pt>
    <dgm:pt modelId="{BF259B39-EB27-4D53-9177-F40862BB2F5B}" type="parTrans" cxnId="{9510D6C0-E40F-4FD3-96EB-DA816F498900}">
      <dgm:prSet/>
      <dgm:spPr/>
      <dgm:t>
        <a:bodyPr/>
        <a:lstStyle/>
        <a:p>
          <a:endParaRPr lang="en-AU"/>
        </a:p>
      </dgm:t>
    </dgm:pt>
    <dgm:pt modelId="{6ABC8E6D-0BBC-4E81-BB11-D606AA6E11D1}" type="sibTrans" cxnId="{9510D6C0-E40F-4FD3-96EB-DA816F498900}">
      <dgm:prSet/>
      <dgm:spPr/>
      <dgm:t>
        <a:bodyPr/>
        <a:lstStyle/>
        <a:p>
          <a:endParaRPr lang="en-AU"/>
        </a:p>
      </dgm:t>
    </dgm:pt>
    <dgm:pt modelId="{1A800FCD-3BA4-424D-A08C-26E63AF2D22C}">
      <dgm:prSet phldrT="[Text]" custT="1"/>
      <dgm:spPr/>
      <dgm:t>
        <a:bodyPr/>
        <a:lstStyle/>
        <a:p>
          <a:endParaRPr lang="en-AU" sz="1100">
            <a:latin typeface="Arial" panose="020B0604020202020204" pitchFamily="34" charset="0"/>
            <a:cs typeface="Arial" panose="020B0604020202020204" pitchFamily="34" charset="0"/>
          </a:endParaRPr>
        </a:p>
      </dgm:t>
    </dgm:pt>
    <dgm:pt modelId="{9066E3D9-E448-44CA-AEE7-F037BC39DE86}" type="parTrans" cxnId="{760FF55D-AC53-4496-96FA-2C63598E81D7}">
      <dgm:prSet/>
      <dgm:spPr/>
      <dgm:t>
        <a:bodyPr/>
        <a:lstStyle/>
        <a:p>
          <a:endParaRPr lang="en-AU"/>
        </a:p>
      </dgm:t>
    </dgm:pt>
    <dgm:pt modelId="{1BE6E3C8-E435-45DE-87B4-4F7D7045E084}" type="sibTrans" cxnId="{760FF55D-AC53-4496-96FA-2C63598E81D7}">
      <dgm:prSet/>
      <dgm:spPr/>
      <dgm:t>
        <a:bodyPr/>
        <a:lstStyle/>
        <a:p>
          <a:endParaRPr lang="en-AU"/>
        </a:p>
      </dgm:t>
    </dgm:pt>
    <dgm:pt modelId="{FE52E517-60CE-4F00-931A-620AC983333D}" type="pres">
      <dgm:prSet presAssocID="{0535E933-AF24-4CD0-BBF1-8C4443D3DAA4}" presName="cycle" presStyleCnt="0">
        <dgm:presLayoutVars>
          <dgm:chMax val="1"/>
          <dgm:dir/>
          <dgm:animLvl val="ctr"/>
          <dgm:resizeHandles val="exact"/>
        </dgm:presLayoutVars>
      </dgm:prSet>
      <dgm:spPr/>
    </dgm:pt>
    <dgm:pt modelId="{5EEF107D-800C-4FE6-8E35-E8727C6F1678}" type="pres">
      <dgm:prSet presAssocID="{D79F6123-3334-4EDA-A1CE-7295992D2419}" presName="centerShape" presStyleLbl="node0" presStyleIdx="0" presStyleCnt="1"/>
      <dgm:spPr/>
    </dgm:pt>
    <dgm:pt modelId="{1E73BEDA-39CB-4D46-BC4C-FF1BB4503EA2}" type="pres">
      <dgm:prSet presAssocID="{616802E5-E1A1-4C32-B597-05D5F433DF57}" presName="Name9" presStyleLbl="parChTrans1D2" presStyleIdx="0" presStyleCnt="5"/>
      <dgm:spPr/>
    </dgm:pt>
    <dgm:pt modelId="{D59D0E4D-D498-4338-9370-96A52C60DEA0}" type="pres">
      <dgm:prSet presAssocID="{616802E5-E1A1-4C32-B597-05D5F433DF57}" presName="connTx" presStyleLbl="parChTrans1D2" presStyleIdx="0" presStyleCnt="5"/>
      <dgm:spPr/>
    </dgm:pt>
    <dgm:pt modelId="{CAAC9F9E-1784-4FF0-A0C7-C3D5601D66F1}" type="pres">
      <dgm:prSet presAssocID="{7311D0B3-CC30-41C3-8B32-044585D94871}" presName="node" presStyleLbl="node1" presStyleIdx="0" presStyleCnt="5">
        <dgm:presLayoutVars>
          <dgm:bulletEnabled val="1"/>
        </dgm:presLayoutVars>
      </dgm:prSet>
      <dgm:spPr/>
    </dgm:pt>
    <dgm:pt modelId="{9F8B3265-8ADD-4DB0-B7C3-3FBB560B4802}" type="pres">
      <dgm:prSet presAssocID="{0E5D77F4-50D8-420C-94BB-3FB431E8801C}" presName="Name9" presStyleLbl="parChTrans1D2" presStyleIdx="1" presStyleCnt="5"/>
      <dgm:spPr/>
    </dgm:pt>
    <dgm:pt modelId="{4A5B832D-171E-406F-B887-6F1EF7B44D76}" type="pres">
      <dgm:prSet presAssocID="{0E5D77F4-50D8-420C-94BB-3FB431E8801C}" presName="connTx" presStyleLbl="parChTrans1D2" presStyleIdx="1" presStyleCnt="5"/>
      <dgm:spPr/>
    </dgm:pt>
    <dgm:pt modelId="{AB74439B-7DB6-498B-9369-336B0D0C3273}" type="pres">
      <dgm:prSet presAssocID="{7165264F-0154-4B9D-BC72-0D990EB12FEF}" presName="node" presStyleLbl="node1" presStyleIdx="1" presStyleCnt="5">
        <dgm:presLayoutVars>
          <dgm:bulletEnabled val="1"/>
        </dgm:presLayoutVars>
      </dgm:prSet>
      <dgm:spPr/>
    </dgm:pt>
    <dgm:pt modelId="{2E427F23-4D48-46E5-B112-CE9145A375F1}" type="pres">
      <dgm:prSet presAssocID="{BF259B39-EB27-4D53-9177-F40862BB2F5B}" presName="Name9" presStyleLbl="parChTrans1D2" presStyleIdx="2" presStyleCnt="5"/>
      <dgm:spPr/>
    </dgm:pt>
    <dgm:pt modelId="{BAA8A71E-4C7B-4566-ABEF-A9037E521971}" type="pres">
      <dgm:prSet presAssocID="{BF259B39-EB27-4D53-9177-F40862BB2F5B}" presName="connTx" presStyleLbl="parChTrans1D2" presStyleIdx="2" presStyleCnt="5"/>
      <dgm:spPr/>
    </dgm:pt>
    <dgm:pt modelId="{E1EB5962-C2C3-46AA-B85C-9DD86D21FF65}" type="pres">
      <dgm:prSet presAssocID="{B646E3C6-8FDE-4338-9C8A-A3F7312F1AA4}" presName="node" presStyleLbl="node1" presStyleIdx="2" presStyleCnt="5">
        <dgm:presLayoutVars>
          <dgm:bulletEnabled val="1"/>
        </dgm:presLayoutVars>
      </dgm:prSet>
      <dgm:spPr/>
    </dgm:pt>
    <dgm:pt modelId="{B8532E52-E991-4B17-9AB4-2384937B982A}" type="pres">
      <dgm:prSet presAssocID="{9066E3D9-E448-44CA-AEE7-F037BC39DE86}" presName="Name9" presStyleLbl="parChTrans1D2" presStyleIdx="3" presStyleCnt="5"/>
      <dgm:spPr/>
    </dgm:pt>
    <dgm:pt modelId="{7FEC4584-09D0-4D8A-AA40-7A4657773875}" type="pres">
      <dgm:prSet presAssocID="{9066E3D9-E448-44CA-AEE7-F037BC39DE86}" presName="connTx" presStyleLbl="parChTrans1D2" presStyleIdx="3" presStyleCnt="5"/>
      <dgm:spPr/>
    </dgm:pt>
    <dgm:pt modelId="{34894408-1180-49A4-818C-2E07657C6C79}" type="pres">
      <dgm:prSet presAssocID="{1A800FCD-3BA4-424D-A08C-26E63AF2D22C}" presName="node" presStyleLbl="node1" presStyleIdx="3" presStyleCnt="5">
        <dgm:presLayoutVars>
          <dgm:bulletEnabled val="1"/>
        </dgm:presLayoutVars>
      </dgm:prSet>
      <dgm:spPr/>
    </dgm:pt>
    <dgm:pt modelId="{EBCB2C04-DCF5-4A9A-BA75-739660BDC633}" type="pres">
      <dgm:prSet presAssocID="{08EB24BA-319A-4BB5-89F8-E46270CFC718}" presName="Name9" presStyleLbl="parChTrans1D2" presStyleIdx="4" presStyleCnt="5"/>
      <dgm:spPr/>
    </dgm:pt>
    <dgm:pt modelId="{879F1D2E-246F-4C1D-995E-9FD31720A0AF}" type="pres">
      <dgm:prSet presAssocID="{08EB24BA-319A-4BB5-89F8-E46270CFC718}" presName="connTx" presStyleLbl="parChTrans1D2" presStyleIdx="4" presStyleCnt="5"/>
      <dgm:spPr/>
    </dgm:pt>
    <dgm:pt modelId="{249C77C4-9B4E-41AB-B892-9574B00CFBC1}" type="pres">
      <dgm:prSet presAssocID="{899686B9-BC79-49C6-B22C-84D3E8B61455}" presName="node" presStyleLbl="node1" presStyleIdx="4" presStyleCnt="5">
        <dgm:presLayoutVars>
          <dgm:bulletEnabled val="1"/>
        </dgm:presLayoutVars>
      </dgm:prSet>
      <dgm:spPr/>
    </dgm:pt>
  </dgm:ptLst>
  <dgm:cxnLst>
    <dgm:cxn modelId="{2B542705-BB0F-4915-BA69-A0B04B03128E}" type="presOf" srcId="{899686B9-BC79-49C6-B22C-84D3E8B61455}" destId="{249C77C4-9B4E-41AB-B892-9574B00CFBC1}" srcOrd="0" destOrd="0" presId="urn:microsoft.com/office/officeart/2005/8/layout/radial1"/>
    <dgm:cxn modelId="{685B9C25-42BB-43A2-9042-5E2C4F82740F}" type="presOf" srcId="{0E5D77F4-50D8-420C-94BB-3FB431E8801C}" destId="{4A5B832D-171E-406F-B887-6F1EF7B44D76}" srcOrd="1" destOrd="0" presId="urn:microsoft.com/office/officeart/2005/8/layout/radial1"/>
    <dgm:cxn modelId="{52AF9E3C-2E34-4422-B305-F28A7967F89B}" srcId="{D79F6123-3334-4EDA-A1CE-7295992D2419}" destId="{7165264F-0154-4B9D-BC72-0D990EB12FEF}" srcOrd="1" destOrd="0" parTransId="{0E5D77F4-50D8-420C-94BB-3FB431E8801C}" sibTransId="{B7F5DF5E-B757-49F7-8A39-F6DD947D89C0}"/>
    <dgm:cxn modelId="{82D19C3F-A2EF-41CC-A7D6-ED10480CAB92}" type="presOf" srcId="{1A800FCD-3BA4-424D-A08C-26E63AF2D22C}" destId="{34894408-1180-49A4-818C-2E07657C6C79}" srcOrd="0" destOrd="0" presId="urn:microsoft.com/office/officeart/2005/8/layout/radial1"/>
    <dgm:cxn modelId="{2ECCA55B-4EB6-47D8-ADFE-307F35E5F45C}" type="presOf" srcId="{7165264F-0154-4B9D-BC72-0D990EB12FEF}" destId="{AB74439B-7DB6-498B-9369-336B0D0C3273}" srcOrd="0" destOrd="0" presId="urn:microsoft.com/office/officeart/2005/8/layout/radial1"/>
    <dgm:cxn modelId="{760FF55D-AC53-4496-96FA-2C63598E81D7}" srcId="{D79F6123-3334-4EDA-A1CE-7295992D2419}" destId="{1A800FCD-3BA4-424D-A08C-26E63AF2D22C}" srcOrd="3" destOrd="0" parTransId="{9066E3D9-E448-44CA-AEE7-F037BC39DE86}" sibTransId="{1BE6E3C8-E435-45DE-87B4-4F7D7045E084}"/>
    <dgm:cxn modelId="{3D7D0260-B8EB-4150-B376-C987D1B7FC27}" type="presOf" srcId="{08EB24BA-319A-4BB5-89F8-E46270CFC718}" destId="{EBCB2C04-DCF5-4A9A-BA75-739660BDC633}" srcOrd="0" destOrd="0" presId="urn:microsoft.com/office/officeart/2005/8/layout/radial1"/>
    <dgm:cxn modelId="{B2F06864-BBBD-4F63-BC23-6EBDACBEB3E0}" type="presOf" srcId="{616802E5-E1A1-4C32-B597-05D5F433DF57}" destId="{1E73BEDA-39CB-4D46-BC4C-FF1BB4503EA2}" srcOrd="0" destOrd="0" presId="urn:microsoft.com/office/officeart/2005/8/layout/radial1"/>
    <dgm:cxn modelId="{D6ED8B78-17A2-4D4E-85C7-7027548C1641}" srcId="{D79F6123-3334-4EDA-A1CE-7295992D2419}" destId="{7311D0B3-CC30-41C3-8B32-044585D94871}" srcOrd="0" destOrd="0" parTransId="{616802E5-E1A1-4C32-B597-05D5F433DF57}" sibTransId="{5E1CD694-6459-4731-8F9D-6ACCFAFB9225}"/>
    <dgm:cxn modelId="{74516F92-FDB0-4C4F-B555-76CFF044CDB5}" srcId="{0535E933-AF24-4CD0-BBF1-8C4443D3DAA4}" destId="{D79F6123-3334-4EDA-A1CE-7295992D2419}" srcOrd="0" destOrd="0" parTransId="{FB73BA29-FCDF-4505-9291-C6D695CBFEA3}" sibTransId="{46303A84-2C55-431F-B1E8-ACA86891D7B1}"/>
    <dgm:cxn modelId="{2D1B2994-0212-45E5-AA32-AB40D55D2C2B}" type="presOf" srcId="{616802E5-E1A1-4C32-B597-05D5F433DF57}" destId="{D59D0E4D-D498-4338-9370-96A52C60DEA0}" srcOrd="1" destOrd="0" presId="urn:microsoft.com/office/officeart/2005/8/layout/radial1"/>
    <dgm:cxn modelId="{4FE702AE-2FFD-4627-8BBB-4B375CA10C05}" type="presOf" srcId="{9066E3D9-E448-44CA-AEE7-F037BC39DE86}" destId="{B8532E52-E991-4B17-9AB4-2384937B982A}" srcOrd="0" destOrd="0" presId="urn:microsoft.com/office/officeart/2005/8/layout/radial1"/>
    <dgm:cxn modelId="{9510D6C0-E40F-4FD3-96EB-DA816F498900}" srcId="{D79F6123-3334-4EDA-A1CE-7295992D2419}" destId="{B646E3C6-8FDE-4338-9C8A-A3F7312F1AA4}" srcOrd="2" destOrd="0" parTransId="{BF259B39-EB27-4D53-9177-F40862BB2F5B}" sibTransId="{6ABC8E6D-0BBC-4E81-BB11-D606AA6E11D1}"/>
    <dgm:cxn modelId="{EFEB35C5-7BA9-40AE-9ECA-13ECBAD18F2A}" type="presOf" srcId="{BF259B39-EB27-4D53-9177-F40862BB2F5B}" destId="{BAA8A71E-4C7B-4566-ABEF-A9037E521971}" srcOrd="1" destOrd="0" presId="urn:microsoft.com/office/officeart/2005/8/layout/radial1"/>
    <dgm:cxn modelId="{F0C863E9-CDCE-42D7-9407-533CFE69B210}" type="presOf" srcId="{7311D0B3-CC30-41C3-8B32-044585D94871}" destId="{CAAC9F9E-1784-4FF0-A0C7-C3D5601D66F1}" srcOrd="0" destOrd="0" presId="urn:microsoft.com/office/officeart/2005/8/layout/radial1"/>
    <dgm:cxn modelId="{B3DC71CF-0C06-4924-8D72-99533A5123D7}" type="presOf" srcId="{08EB24BA-319A-4BB5-89F8-E46270CFC718}" destId="{879F1D2E-246F-4C1D-995E-9FD31720A0AF}" srcOrd="1" destOrd="0" presId="urn:microsoft.com/office/officeart/2005/8/layout/radial1"/>
    <dgm:cxn modelId="{91F18CD0-5D6C-4243-8F5A-6003C4AC2891}" type="presOf" srcId="{0535E933-AF24-4CD0-BBF1-8C4443D3DAA4}" destId="{FE52E517-60CE-4F00-931A-620AC983333D}" srcOrd="0" destOrd="0" presId="urn:microsoft.com/office/officeart/2005/8/layout/radial1"/>
    <dgm:cxn modelId="{A758A6D4-7E22-4EEA-BB1E-CE61813CEF0E}" type="presOf" srcId="{0E5D77F4-50D8-420C-94BB-3FB431E8801C}" destId="{9F8B3265-8ADD-4DB0-B7C3-3FBB560B4802}" srcOrd="0" destOrd="0" presId="urn:microsoft.com/office/officeart/2005/8/layout/radial1"/>
    <dgm:cxn modelId="{D394B3F4-C5A4-46AE-8DCF-73C738A81DBE}" type="presOf" srcId="{B646E3C6-8FDE-4338-9C8A-A3F7312F1AA4}" destId="{E1EB5962-C2C3-46AA-B85C-9DD86D21FF65}" srcOrd="0" destOrd="0" presId="urn:microsoft.com/office/officeart/2005/8/layout/radial1"/>
    <dgm:cxn modelId="{D92CA9F8-BF28-45F9-951F-A921C391EE29}" srcId="{D79F6123-3334-4EDA-A1CE-7295992D2419}" destId="{899686B9-BC79-49C6-B22C-84D3E8B61455}" srcOrd="4" destOrd="0" parTransId="{08EB24BA-319A-4BB5-89F8-E46270CFC718}" sibTransId="{5F588F19-E247-444C-AA39-261B7427AD82}"/>
    <dgm:cxn modelId="{A9DFCEFD-C1AF-442D-9BFB-CCE040E344FC}" type="presOf" srcId="{D79F6123-3334-4EDA-A1CE-7295992D2419}" destId="{5EEF107D-800C-4FE6-8E35-E8727C6F1678}" srcOrd="0" destOrd="0" presId="urn:microsoft.com/office/officeart/2005/8/layout/radial1"/>
    <dgm:cxn modelId="{869D6DFF-EF01-4758-88F9-8C6FF459935B}" type="presOf" srcId="{BF259B39-EB27-4D53-9177-F40862BB2F5B}" destId="{2E427F23-4D48-46E5-B112-CE9145A375F1}" srcOrd="0" destOrd="0" presId="urn:microsoft.com/office/officeart/2005/8/layout/radial1"/>
    <dgm:cxn modelId="{BB3679FF-AEE0-49E9-B19E-2ADAD89D68BC}" type="presOf" srcId="{9066E3D9-E448-44CA-AEE7-F037BC39DE86}" destId="{7FEC4584-09D0-4D8A-AA40-7A4657773875}" srcOrd="1" destOrd="0" presId="urn:microsoft.com/office/officeart/2005/8/layout/radial1"/>
    <dgm:cxn modelId="{0EA61464-FE2A-4B28-B686-C1FFFB3A3CA7}" type="presParOf" srcId="{FE52E517-60CE-4F00-931A-620AC983333D}" destId="{5EEF107D-800C-4FE6-8E35-E8727C6F1678}" srcOrd="0" destOrd="0" presId="urn:microsoft.com/office/officeart/2005/8/layout/radial1"/>
    <dgm:cxn modelId="{8AD42B62-970B-4747-876B-50CE56F9724A}" type="presParOf" srcId="{FE52E517-60CE-4F00-931A-620AC983333D}" destId="{1E73BEDA-39CB-4D46-BC4C-FF1BB4503EA2}" srcOrd="1" destOrd="0" presId="urn:microsoft.com/office/officeart/2005/8/layout/radial1"/>
    <dgm:cxn modelId="{D30C90FB-0749-416F-B945-13276B51ACAE}" type="presParOf" srcId="{1E73BEDA-39CB-4D46-BC4C-FF1BB4503EA2}" destId="{D59D0E4D-D498-4338-9370-96A52C60DEA0}" srcOrd="0" destOrd="0" presId="urn:microsoft.com/office/officeart/2005/8/layout/radial1"/>
    <dgm:cxn modelId="{7393C5DB-ECD9-47C4-896C-69A3F3EEC8F0}" type="presParOf" srcId="{FE52E517-60CE-4F00-931A-620AC983333D}" destId="{CAAC9F9E-1784-4FF0-A0C7-C3D5601D66F1}" srcOrd="2" destOrd="0" presId="urn:microsoft.com/office/officeart/2005/8/layout/radial1"/>
    <dgm:cxn modelId="{807BE312-F2F4-4B76-9EE6-AA4D1492D559}" type="presParOf" srcId="{FE52E517-60CE-4F00-931A-620AC983333D}" destId="{9F8B3265-8ADD-4DB0-B7C3-3FBB560B4802}" srcOrd="3" destOrd="0" presId="urn:microsoft.com/office/officeart/2005/8/layout/radial1"/>
    <dgm:cxn modelId="{35308DF1-9A24-43FA-B05F-5046992DD4CA}" type="presParOf" srcId="{9F8B3265-8ADD-4DB0-B7C3-3FBB560B4802}" destId="{4A5B832D-171E-406F-B887-6F1EF7B44D76}" srcOrd="0" destOrd="0" presId="urn:microsoft.com/office/officeart/2005/8/layout/radial1"/>
    <dgm:cxn modelId="{1CD84C41-0B4B-45A8-8037-B3F50B8CCC41}" type="presParOf" srcId="{FE52E517-60CE-4F00-931A-620AC983333D}" destId="{AB74439B-7DB6-498B-9369-336B0D0C3273}" srcOrd="4" destOrd="0" presId="urn:microsoft.com/office/officeart/2005/8/layout/radial1"/>
    <dgm:cxn modelId="{FA1AD8CF-2BF4-408A-8DB7-4758F5358E0A}" type="presParOf" srcId="{FE52E517-60CE-4F00-931A-620AC983333D}" destId="{2E427F23-4D48-46E5-B112-CE9145A375F1}" srcOrd="5" destOrd="0" presId="urn:microsoft.com/office/officeart/2005/8/layout/radial1"/>
    <dgm:cxn modelId="{62CF61AF-4F90-446B-8193-D9601CCE6D58}" type="presParOf" srcId="{2E427F23-4D48-46E5-B112-CE9145A375F1}" destId="{BAA8A71E-4C7B-4566-ABEF-A9037E521971}" srcOrd="0" destOrd="0" presId="urn:microsoft.com/office/officeart/2005/8/layout/radial1"/>
    <dgm:cxn modelId="{E3C55889-4298-4097-A98F-C78440D0405D}" type="presParOf" srcId="{FE52E517-60CE-4F00-931A-620AC983333D}" destId="{E1EB5962-C2C3-46AA-B85C-9DD86D21FF65}" srcOrd="6" destOrd="0" presId="urn:microsoft.com/office/officeart/2005/8/layout/radial1"/>
    <dgm:cxn modelId="{E03D5C61-43DE-4373-BE0F-F808641029D4}" type="presParOf" srcId="{FE52E517-60CE-4F00-931A-620AC983333D}" destId="{B8532E52-E991-4B17-9AB4-2384937B982A}" srcOrd="7" destOrd="0" presId="urn:microsoft.com/office/officeart/2005/8/layout/radial1"/>
    <dgm:cxn modelId="{52F79C6F-C1A3-4D94-89B7-C795610113ED}" type="presParOf" srcId="{B8532E52-E991-4B17-9AB4-2384937B982A}" destId="{7FEC4584-09D0-4D8A-AA40-7A4657773875}" srcOrd="0" destOrd="0" presId="urn:microsoft.com/office/officeart/2005/8/layout/radial1"/>
    <dgm:cxn modelId="{61E4332E-498D-4A79-A4C6-63F10C0C34FC}" type="presParOf" srcId="{FE52E517-60CE-4F00-931A-620AC983333D}" destId="{34894408-1180-49A4-818C-2E07657C6C79}" srcOrd="8" destOrd="0" presId="urn:microsoft.com/office/officeart/2005/8/layout/radial1"/>
    <dgm:cxn modelId="{C900E44B-0E31-42FE-9231-F6561FFFEB75}" type="presParOf" srcId="{FE52E517-60CE-4F00-931A-620AC983333D}" destId="{EBCB2C04-DCF5-4A9A-BA75-739660BDC633}" srcOrd="9" destOrd="0" presId="urn:microsoft.com/office/officeart/2005/8/layout/radial1"/>
    <dgm:cxn modelId="{0D07AEF9-1D52-4EDD-A75E-B0C575889CDB}" type="presParOf" srcId="{EBCB2C04-DCF5-4A9A-BA75-739660BDC633}" destId="{879F1D2E-246F-4C1D-995E-9FD31720A0AF}" srcOrd="0" destOrd="0" presId="urn:microsoft.com/office/officeart/2005/8/layout/radial1"/>
    <dgm:cxn modelId="{4733D85C-E95E-4E36-B00C-6DC0A69B8DF9}" type="presParOf" srcId="{FE52E517-60CE-4F00-931A-620AC983333D}" destId="{249C77C4-9B4E-41AB-B892-9574B00CFBC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27409-0812-4DF8-8D41-25695425CCD7}">
      <dsp:nvSpPr>
        <dsp:cNvPr id="0" name=""/>
        <dsp:cNvSpPr/>
      </dsp:nvSpPr>
      <dsp:spPr>
        <a:xfrm>
          <a:off x="2609701" y="2305006"/>
          <a:ext cx="1753171" cy="1753171"/>
        </a:xfrm>
        <a:prstGeom prst="ellipse">
          <a:avLst/>
        </a:prstGeom>
        <a:solidFill>
          <a:schemeClr val="accent4"/>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en-AU" sz="1400" kern="1200" dirty="0">
              <a:latin typeface="Arial" panose="020B0604020202020204" pitchFamily="34" charset="0"/>
              <a:cs typeface="Arial" panose="020B0604020202020204" pitchFamily="34" charset="0"/>
            </a:rPr>
            <a:t>Groups who can’t eat eggs</a:t>
          </a:r>
        </a:p>
      </dsp:txBody>
      <dsp:txXfrm>
        <a:off x="2866447" y="2561752"/>
        <a:ext cx="1239679" cy="1239679"/>
      </dsp:txXfrm>
    </dsp:sp>
    <dsp:sp modelId="{B490ACFF-7897-415B-81C3-9478AD643DDE}">
      <dsp:nvSpPr>
        <dsp:cNvPr id="0" name=""/>
        <dsp:cNvSpPr/>
      </dsp:nvSpPr>
      <dsp:spPr>
        <a:xfrm rot="16200000">
          <a:off x="3221275" y="2017365"/>
          <a:ext cx="530022" cy="45258"/>
        </a:xfrm>
        <a:custGeom>
          <a:avLst/>
          <a:gdLst/>
          <a:ahLst/>
          <a:cxnLst/>
          <a:rect l="0" t="0" r="0" b="0"/>
          <a:pathLst>
            <a:path>
              <a:moveTo>
                <a:pt x="0" y="22629"/>
              </a:moveTo>
              <a:lnTo>
                <a:pt x="530022" y="22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473036" y="2026744"/>
        <a:ext cx="26501" cy="26501"/>
      </dsp:txXfrm>
    </dsp:sp>
    <dsp:sp modelId="{16269D55-0CB8-4F36-9F0F-5B2798D0DBD6}">
      <dsp:nvSpPr>
        <dsp:cNvPr id="0" name=""/>
        <dsp:cNvSpPr/>
      </dsp:nvSpPr>
      <dsp:spPr>
        <a:xfrm>
          <a:off x="2609701" y="21812"/>
          <a:ext cx="1753171" cy="175317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Arial" panose="020B0604020202020204" pitchFamily="34" charset="0"/>
              <a:cs typeface="Arial" panose="020B0604020202020204" pitchFamily="34" charset="0"/>
            </a:rPr>
            <a:t>Some cultures</a:t>
          </a:r>
        </a:p>
      </dsp:txBody>
      <dsp:txXfrm>
        <a:off x="2866447" y="278558"/>
        <a:ext cx="1239679" cy="1239679"/>
      </dsp:txXfrm>
    </dsp:sp>
    <dsp:sp modelId="{CC9EE540-0221-4BAE-ABC6-3C583217E8F4}">
      <dsp:nvSpPr>
        <dsp:cNvPr id="0" name=""/>
        <dsp:cNvSpPr/>
      </dsp:nvSpPr>
      <dsp:spPr>
        <a:xfrm rot="20520000">
          <a:off x="4306998" y="2806189"/>
          <a:ext cx="530022" cy="45258"/>
        </a:xfrm>
        <a:custGeom>
          <a:avLst/>
          <a:gdLst/>
          <a:ahLst/>
          <a:cxnLst/>
          <a:rect l="0" t="0" r="0" b="0"/>
          <a:pathLst>
            <a:path>
              <a:moveTo>
                <a:pt x="0" y="22629"/>
              </a:moveTo>
              <a:lnTo>
                <a:pt x="530022" y="22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558759" y="2815568"/>
        <a:ext cx="26501" cy="26501"/>
      </dsp:txXfrm>
    </dsp:sp>
    <dsp:sp modelId="{B0643AB4-B908-45D9-9D99-DDA1D62CC280}">
      <dsp:nvSpPr>
        <dsp:cNvPr id="0" name=""/>
        <dsp:cNvSpPr/>
      </dsp:nvSpPr>
      <dsp:spPr>
        <a:xfrm>
          <a:off x="4781147" y="1599460"/>
          <a:ext cx="1753171" cy="175317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en-AU" sz="1400" kern="1200">
              <a:latin typeface="Arial" panose="020B0604020202020204" pitchFamily="34" charset="0"/>
              <a:cs typeface="Arial" panose="020B0604020202020204" pitchFamily="34" charset="0"/>
            </a:rPr>
            <a:t>Lifestyle choices e.g. vegans</a:t>
          </a:r>
        </a:p>
      </dsp:txBody>
      <dsp:txXfrm>
        <a:off x="5037893" y="1856206"/>
        <a:ext cx="1239679" cy="1239679"/>
      </dsp:txXfrm>
    </dsp:sp>
    <dsp:sp modelId="{3CB9F238-54FA-447C-840D-1C01A9FF6234}">
      <dsp:nvSpPr>
        <dsp:cNvPr id="0" name=""/>
        <dsp:cNvSpPr/>
      </dsp:nvSpPr>
      <dsp:spPr>
        <a:xfrm rot="3240000">
          <a:off x="3892289" y="4082533"/>
          <a:ext cx="530022" cy="45258"/>
        </a:xfrm>
        <a:custGeom>
          <a:avLst/>
          <a:gdLst/>
          <a:ahLst/>
          <a:cxnLst/>
          <a:rect l="0" t="0" r="0" b="0"/>
          <a:pathLst>
            <a:path>
              <a:moveTo>
                <a:pt x="0" y="22629"/>
              </a:moveTo>
              <a:lnTo>
                <a:pt x="530022" y="22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144050" y="4091912"/>
        <a:ext cx="26501" cy="26501"/>
      </dsp:txXfrm>
    </dsp:sp>
    <dsp:sp modelId="{B8DF6A29-378E-41C1-BB72-015A42D8CC5D}">
      <dsp:nvSpPr>
        <dsp:cNvPr id="0" name=""/>
        <dsp:cNvSpPr/>
      </dsp:nvSpPr>
      <dsp:spPr>
        <a:xfrm>
          <a:off x="3951728" y="4152148"/>
          <a:ext cx="1753171" cy="175317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Medical reasons</a:t>
          </a:r>
        </a:p>
      </dsp:txBody>
      <dsp:txXfrm>
        <a:off x="4208474" y="4408894"/>
        <a:ext cx="1239679" cy="1239679"/>
      </dsp:txXfrm>
    </dsp:sp>
    <dsp:sp modelId="{C92CBF2F-F270-41E5-AEF7-2DC644462CFF}">
      <dsp:nvSpPr>
        <dsp:cNvPr id="0" name=""/>
        <dsp:cNvSpPr/>
      </dsp:nvSpPr>
      <dsp:spPr>
        <a:xfrm rot="7560000">
          <a:off x="2550261" y="4082533"/>
          <a:ext cx="530022" cy="45258"/>
        </a:xfrm>
        <a:custGeom>
          <a:avLst/>
          <a:gdLst/>
          <a:ahLst/>
          <a:cxnLst/>
          <a:rect l="0" t="0" r="0" b="0"/>
          <a:pathLst>
            <a:path>
              <a:moveTo>
                <a:pt x="0" y="22629"/>
              </a:moveTo>
              <a:lnTo>
                <a:pt x="530022" y="22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802022" y="4091912"/>
        <a:ext cx="26501" cy="26501"/>
      </dsp:txXfrm>
    </dsp:sp>
    <dsp:sp modelId="{6B76E936-8304-4EB7-A43B-F52E32364C2B}">
      <dsp:nvSpPr>
        <dsp:cNvPr id="0" name=""/>
        <dsp:cNvSpPr/>
      </dsp:nvSpPr>
      <dsp:spPr>
        <a:xfrm>
          <a:off x="1267673" y="4152148"/>
          <a:ext cx="1753171" cy="175317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en-AU" sz="1400" kern="1200">
              <a:latin typeface="Arial" panose="020B0604020202020204" pitchFamily="34" charset="0"/>
              <a:cs typeface="Arial" panose="020B0604020202020204" pitchFamily="34" charset="0"/>
            </a:rPr>
            <a:t>Religious reasons e.g. Hinduism</a:t>
          </a:r>
        </a:p>
      </dsp:txBody>
      <dsp:txXfrm>
        <a:off x="1524419" y="4408894"/>
        <a:ext cx="1239679" cy="1239679"/>
      </dsp:txXfrm>
    </dsp:sp>
    <dsp:sp modelId="{D0291C4B-79CA-4511-8591-84C41D8BCFED}">
      <dsp:nvSpPr>
        <dsp:cNvPr id="0" name=""/>
        <dsp:cNvSpPr/>
      </dsp:nvSpPr>
      <dsp:spPr>
        <a:xfrm rot="11880000">
          <a:off x="2135552" y="2806189"/>
          <a:ext cx="530022" cy="45258"/>
        </a:xfrm>
        <a:custGeom>
          <a:avLst/>
          <a:gdLst/>
          <a:ahLst/>
          <a:cxnLst/>
          <a:rect l="0" t="0" r="0" b="0"/>
          <a:pathLst>
            <a:path>
              <a:moveTo>
                <a:pt x="0" y="22629"/>
              </a:moveTo>
              <a:lnTo>
                <a:pt x="530022" y="22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387313" y="2815568"/>
        <a:ext cx="26501" cy="26501"/>
      </dsp:txXfrm>
    </dsp:sp>
    <dsp:sp modelId="{35C1EC72-88A9-4DC1-A415-126F6BD25A2A}">
      <dsp:nvSpPr>
        <dsp:cNvPr id="0" name=""/>
        <dsp:cNvSpPr/>
      </dsp:nvSpPr>
      <dsp:spPr>
        <a:xfrm>
          <a:off x="438255" y="1599460"/>
          <a:ext cx="1753171" cy="175317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150000"/>
            </a:lnSpc>
            <a:spcBef>
              <a:spcPct val="0"/>
            </a:spcBef>
            <a:spcAft>
              <a:spcPct val="35000"/>
            </a:spcAft>
            <a:buNone/>
          </a:pPr>
          <a:r>
            <a:rPr lang="en-AU" sz="1400" kern="1200" dirty="0">
              <a:latin typeface="Arial" panose="020B0604020202020204" pitchFamily="34" charset="0"/>
              <a:cs typeface="Arial" panose="020B0604020202020204" pitchFamily="34" charset="0"/>
            </a:rPr>
            <a:t>Different lifecycle stages</a:t>
          </a:r>
        </a:p>
      </dsp:txBody>
      <dsp:txXfrm>
        <a:off x="695001" y="1856206"/>
        <a:ext cx="1239679" cy="1239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27409-0812-4DF8-8D41-25695425CCD7}">
      <dsp:nvSpPr>
        <dsp:cNvPr id="0" name=""/>
        <dsp:cNvSpPr/>
      </dsp:nvSpPr>
      <dsp:spPr>
        <a:xfrm>
          <a:off x="2527506" y="1455944"/>
          <a:ext cx="1107661" cy="1107661"/>
        </a:xfrm>
        <a:prstGeom prst="ellipse">
          <a:avLst/>
        </a:prstGeom>
        <a:solidFill>
          <a:schemeClr val="accent6"/>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Egg Recipes</a:t>
          </a:r>
        </a:p>
      </dsp:txBody>
      <dsp:txXfrm>
        <a:off x="2689719" y="1618157"/>
        <a:ext cx="783235" cy="783235"/>
      </dsp:txXfrm>
    </dsp:sp>
    <dsp:sp modelId="{B490ACFF-7897-415B-81C3-9478AD643DDE}">
      <dsp:nvSpPr>
        <dsp:cNvPr id="0" name=""/>
        <dsp:cNvSpPr/>
      </dsp:nvSpPr>
      <dsp:spPr>
        <a:xfrm rot="16200000">
          <a:off x="2914408" y="127283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072991" y="1280668"/>
        <a:ext cx="16692" cy="16692"/>
      </dsp:txXfrm>
    </dsp:sp>
    <dsp:sp modelId="{16269D55-0CB8-4F36-9F0F-5B2798D0DBD6}">
      <dsp:nvSpPr>
        <dsp:cNvPr id="0" name=""/>
        <dsp:cNvSpPr/>
      </dsp:nvSpPr>
      <dsp:spPr>
        <a:xfrm>
          <a:off x="2527506" y="1442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2689719" y="176637"/>
        <a:ext cx="783235" cy="783235"/>
      </dsp:txXfrm>
    </dsp:sp>
    <dsp:sp modelId="{E5F28894-9237-44A6-9312-6CA013DF5C40}">
      <dsp:nvSpPr>
        <dsp:cNvPr id="0" name=""/>
        <dsp:cNvSpPr/>
      </dsp:nvSpPr>
      <dsp:spPr>
        <a:xfrm rot="19800000">
          <a:off x="3538604" y="163321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697187" y="1641048"/>
        <a:ext cx="16692" cy="16692"/>
      </dsp:txXfrm>
    </dsp:sp>
    <dsp:sp modelId="{835E5195-FB09-4A1F-867C-A6097A59A145}">
      <dsp:nvSpPr>
        <dsp:cNvPr id="0" name=""/>
        <dsp:cNvSpPr/>
      </dsp:nvSpPr>
      <dsp:spPr>
        <a:xfrm>
          <a:off x="3775899" y="73518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3938112" y="897397"/>
        <a:ext cx="783235" cy="783235"/>
      </dsp:txXfrm>
    </dsp:sp>
    <dsp:sp modelId="{CC9EE540-0221-4BAE-ABC6-3C583217E8F4}">
      <dsp:nvSpPr>
        <dsp:cNvPr id="0" name=""/>
        <dsp:cNvSpPr/>
      </dsp:nvSpPr>
      <dsp:spPr>
        <a:xfrm rot="1800000">
          <a:off x="3538604" y="235397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697187" y="2361808"/>
        <a:ext cx="16692" cy="16692"/>
      </dsp:txXfrm>
    </dsp:sp>
    <dsp:sp modelId="{B0643AB4-B908-45D9-9D99-DDA1D62CC280}">
      <dsp:nvSpPr>
        <dsp:cNvPr id="0" name=""/>
        <dsp:cNvSpPr/>
      </dsp:nvSpPr>
      <dsp:spPr>
        <a:xfrm>
          <a:off x="3775899" y="217670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3938112" y="2338917"/>
        <a:ext cx="783235" cy="783235"/>
      </dsp:txXfrm>
    </dsp:sp>
    <dsp:sp modelId="{3CB9F238-54FA-447C-840D-1C01A9FF6234}">
      <dsp:nvSpPr>
        <dsp:cNvPr id="0" name=""/>
        <dsp:cNvSpPr/>
      </dsp:nvSpPr>
      <dsp:spPr>
        <a:xfrm rot="5400000">
          <a:off x="2914408" y="271435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072991" y="2722188"/>
        <a:ext cx="16692" cy="16692"/>
      </dsp:txXfrm>
    </dsp:sp>
    <dsp:sp modelId="{B8DF6A29-378E-41C1-BB72-015A42D8CC5D}">
      <dsp:nvSpPr>
        <dsp:cNvPr id="0" name=""/>
        <dsp:cNvSpPr/>
      </dsp:nvSpPr>
      <dsp:spPr>
        <a:xfrm>
          <a:off x="2527506" y="289746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2689719" y="3059677"/>
        <a:ext cx="783235" cy="783235"/>
      </dsp:txXfrm>
    </dsp:sp>
    <dsp:sp modelId="{C92CBF2F-F270-41E5-AEF7-2DC644462CFF}">
      <dsp:nvSpPr>
        <dsp:cNvPr id="0" name=""/>
        <dsp:cNvSpPr/>
      </dsp:nvSpPr>
      <dsp:spPr>
        <a:xfrm rot="9000000">
          <a:off x="2290211" y="235397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48794" y="2361808"/>
        <a:ext cx="16692" cy="16692"/>
      </dsp:txXfrm>
    </dsp:sp>
    <dsp:sp modelId="{6B76E936-8304-4EB7-A43B-F52E32364C2B}">
      <dsp:nvSpPr>
        <dsp:cNvPr id="0" name=""/>
        <dsp:cNvSpPr/>
      </dsp:nvSpPr>
      <dsp:spPr>
        <a:xfrm>
          <a:off x="1279113" y="217670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1441326" y="2338917"/>
        <a:ext cx="783235" cy="783235"/>
      </dsp:txXfrm>
    </dsp:sp>
    <dsp:sp modelId="{D0291C4B-79CA-4511-8591-84C41D8BCFED}">
      <dsp:nvSpPr>
        <dsp:cNvPr id="0" name=""/>
        <dsp:cNvSpPr/>
      </dsp:nvSpPr>
      <dsp:spPr>
        <a:xfrm rot="12600000">
          <a:off x="2290211" y="1633218"/>
          <a:ext cx="333858" cy="32352"/>
        </a:xfrm>
        <a:custGeom>
          <a:avLst/>
          <a:gdLst/>
          <a:ahLst/>
          <a:cxnLst/>
          <a:rect l="0" t="0" r="0" b="0"/>
          <a:pathLst>
            <a:path>
              <a:moveTo>
                <a:pt x="0" y="16176"/>
              </a:moveTo>
              <a:lnTo>
                <a:pt x="333858"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48794" y="1641048"/>
        <a:ext cx="16692" cy="16692"/>
      </dsp:txXfrm>
    </dsp:sp>
    <dsp:sp modelId="{35C1EC72-88A9-4DC1-A415-126F6BD25A2A}">
      <dsp:nvSpPr>
        <dsp:cNvPr id="0" name=""/>
        <dsp:cNvSpPr/>
      </dsp:nvSpPr>
      <dsp:spPr>
        <a:xfrm>
          <a:off x="1279113" y="73518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1441326" y="897397"/>
        <a:ext cx="783235" cy="7832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27409-0812-4DF8-8D41-25695425CCD7}">
      <dsp:nvSpPr>
        <dsp:cNvPr id="0" name=""/>
        <dsp:cNvSpPr/>
      </dsp:nvSpPr>
      <dsp:spPr>
        <a:xfrm>
          <a:off x="2527506" y="1464045"/>
          <a:ext cx="1107661" cy="1107661"/>
        </a:xfrm>
        <a:prstGeom prst="ellipse">
          <a:avLst/>
        </a:prstGeom>
        <a:solidFill>
          <a:schemeClr val="accent6"/>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AU" sz="1600" kern="1200" dirty="0">
              <a:latin typeface="Arial" panose="020B0604020202020204" pitchFamily="34" charset="0"/>
              <a:cs typeface="Arial" panose="020B0604020202020204" pitchFamily="34" charset="0"/>
            </a:rPr>
            <a:t>Egg Recipes</a:t>
          </a:r>
        </a:p>
      </dsp:txBody>
      <dsp:txXfrm>
        <a:off x="2689719" y="1626258"/>
        <a:ext cx="783235" cy="783235"/>
      </dsp:txXfrm>
    </dsp:sp>
    <dsp:sp modelId="{B490ACFF-7897-415B-81C3-9478AD643DDE}">
      <dsp:nvSpPr>
        <dsp:cNvPr id="0" name=""/>
        <dsp:cNvSpPr/>
      </dsp:nvSpPr>
      <dsp:spPr>
        <a:xfrm rot="16200000">
          <a:off x="2910357" y="1276889"/>
          <a:ext cx="341960" cy="32352"/>
        </a:xfrm>
        <a:custGeom>
          <a:avLst/>
          <a:gdLst/>
          <a:ahLst/>
          <a:cxnLst/>
          <a:rect l="0" t="0" r="0" b="0"/>
          <a:pathLst>
            <a:path>
              <a:moveTo>
                <a:pt x="0" y="16176"/>
              </a:moveTo>
              <a:lnTo>
                <a:pt x="341960"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072788" y="1284516"/>
        <a:ext cx="17098" cy="17098"/>
      </dsp:txXfrm>
    </dsp:sp>
    <dsp:sp modelId="{16269D55-0CB8-4F36-9F0F-5B2798D0DBD6}">
      <dsp:nvSpPr>
        <dsp:cNvPr id="0" name=""/>
        <dsp:cNvSpPr/>
      </dsp:nvSpPr>
      <dsp:spPr>
        <a:xfrm>
          <a:off x="2527506" y="1442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2689719" y="176637"/>
        <a:ext cx="783235" cy="783235"/>
      </dsp:txXfrm>
    </dsp:sp>
    <dsp:sp modelId="{E5F28894-9237-44A6-9312-6CA013DF5C40}">
      <dsp:nvSpPr>
        <dsp:cNvPr id="0" name=""/>
        <dsp:cNvSpPr/>
      </dsp:nvSpPr>
      <dsp:spPr>
        <a:xfrm rot="19783315">
          <a:off x="3536570" y="1637269"/>
          <a:ext cx="337926" cy="32352"/>
        </a:xfrm>
        <a:custGeom>
          <a:avLst/>
          <a:gdLst/>
          <a:ahLst/>
          <a:cxnLst/>
          <a:rect l="0" t="0" r="0" b="0"/>
          <a:pathLst>
            <a:path>
              <a:moveTo>
                <a:pt x="0" y="16176"/>
              </a:moveTo>
              <a:lnTo>
                <a:pt x="337926"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697085" y="1644997"/>
        <a:ext cx="16896" cy="16896"/>
      </dsp:txXfrm>
    </dsp:sp>
    <dsp:sp modelId="{835E5195-FB09-4A1F-867C-A6097A59A145}">
      <dsp:nvSpPr>
        <dsp:cNvPr id="0" name=""/>
        <dsp:cNvSpPr/>
      </dsp:nvSpPr>
      <dsp:spPr>
        <a:xfrm>
          <a:off x="3775899" y="73518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3938112" y="897397"/>
        <a:ext cx="783235" cy="783235"/>
      </dsp:txXfrm>
    </dsp:sp>
    <dsp:sp modelId="{CC9EE540-0221-4BAE-ABC6-3C583217E8F4}">
      <dsp:nvSpPr>
        <dsp:cNvPr id="0" name=""/>
        <dsp:cNvSpPr/>
      </dsp:nvSpPr>
      <dsp:spPr>
        <a:xfrm rot="1783221">
          <a:off x="3540621" y="2358029"/>
          <a:ext cx="329825" cy="32352"/>
        </a:xfrm>
        <a:custGeom>
          <a:avLst/>
          <a:gdLst/>
          <a:ahLst/>
          <a:cxnLst/>
          <a:rect l="0" t="0" r="0" b="0"/>
          <a:pathLst>
            <a:path>
              <a:moveTo>
                <a:pt x="0" y="16176"/>
              </a:moveTo>
              <a:lnTo>
                <a:pt x="329825"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697288" y="2365960"/>
        <a:ext cx="16491" cy="16491"/>
      </dsp:txXfrm>
    </dsp:sp>
    <dsp:sp modelId="{B0643AB4-B908-45D9-9D99-DDA1D62CC280}">
      <dsp:nvSpPr>
        <dsp:cNvPr id="0" name=""/>
        <dsp:cNvSpPr/>
      </dsp:nvSpPr>
      <dsp:spPr>
        <a:xfrm>
          <a:off x="3775899" y="217670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3938112" y="2338917"/>
        <a:ext cx="783235" cy="783235"/>
      </dsp:txXfrm>
    </dsp:sp>
    <dsp:sp modelId="{3CB9F238-54FA-447C-840D-1C01A9FF6234}">
      <dsp:nvSpPr>
        <dsp:cNvPr id="0" name=""/>
        <dsp:cNvSpPr/>
      </dsp:nvSpPr>
      <dsp:spPr>
        <a:xfrm rot="5400000">
          <a:off x="2918458" y="2718409"/>
          <a:ext cx="325757" cy="32352"/>
        </a:xfrm>
        <a:custGeom>
          <a:avLst/>
          <a:gdLst/>
          <a:ahLst/>
          <a:cxnLst/>
          <a:rect l="0" t="0" r="0" b="0"/>
          <a:pathLst>
            <a:path>
              <a:moveTo>
                <a:pt x="0" y="16176"/>
              </a:moveTo>
              <a:lnTo>
                <a:pt x="325757"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073193" y="2726441"/>
        <a:ext cx="16287" cy="16287"/>
      </dsp:txXfrm>
    </dsp:sp>
    <dsp:sp modelId="{B8DF6A29-378E-41C1-BB72-015A42D8CC5D}">
      <dsp:nvSpPr>
        <dsp:cNvPr id="0" name=""/>
        <dsp:cNvSpPr/>
      </dsp:nvSpPr>
      <dsp:spPr>
        <a:xfrm>
          <a:off x="2527506" y="289746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2689719" y="3059677"/>
        <a:ext cx="783235" cy="783235"/>
      </dsp:txXfrm>
    </dsp:sp>
    <dsp:sp modelId="{C92CBF2F-F270-41E5-AEF7-2DC644462CFF}">
      <dsp:nvSpPr>
        <dsp:cNvPr id="0" name=""/>
        <dsp:cNvSpPr/>
      </dsp:nvSpPr>
      <dsp:spPr>
        <a:xfrm rot="9016779">
          <a:off x="2292228" y="2358029"/>
          <a:ext cx="329825" cy="32352"/>
        </a:xfrm>
        <a:custGeom>
          <a:avLst/>
          <a:gdLst/>
          <a:ahLst/>
          <a:cxnLst/>
          <a:rect l="0" t="0" r="0" b="0"/>
          <a:pathLst>
            <a:path>
              <a:moveTo>
                <a:pt x="0" y="16176"/>
              </a:moveTo>
              <a:lnTo>
                <a:pt x="329825"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48895" y="2365960"/>
        <a:ext cx="16491" cy="16491"/>
      </dsp:txXfrm>
    </dsp:sp>
    <dsp:sp modelId="{6B76E936-8304-4EB7-A43B-F52E32364C2B}">
      <dsp:nvSpPr>
        <dsp:cNvPr id="0" name=""/>
        <dsp:cNvSpPr/>
      </dsp:nvSpPr>
      <dsp:spPr>
        <a:xfrm>
          <a:off x="1279113" y="217670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1441326" y="2338917"/>
        <a:ext cx="783235" cy="783235"/>
      </dsp:txXfrm>
    </dsp:sp>
    <dsp:sp modelId="{D0291C4B-79CA-4511-8591-84C41D8BCFED}">
      <dsp:nvSpPr>
        <dsp:cNvPr id="0" name=""/>
        <dsp:cNvSpPr/>
      </dsp:nvSpPr>
      <dsp:spPr>
        <a:xfrm rot="12616685">
          <a:off x="2288177" y="1637269"/>
          <a:ext cx="337926" cy="32352"/>
        </a:xfrm>
        <a:custGeom>
          <a:avLst/>
          <a:gdLst/>
          <a:ahLst/>
          <a:cxnLst/>
          <a:rect l="0" t="0" r="0" b="0"/>
          <a:pathLst>
            <a:path>
              <a:moveTo>
                <a:pt x="0" y="16176"/>
              </a:moveTo>
              <a:lnTo>
                <a:pt x="337926" y="161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2448692" y="1644997"/>
        <a:ext cx="16896" cy="16896"/>
      </dsp:txXfrm>
    </dsp:sp>
    <dsp:sp modelId="{35C1EC72-88A9-4DC1-A415-126F6BD25A2A}">
      <dsp:nvSpPr>
        <dsp:cNvPr id="0" name=""/>
        <dsp:cNvSpPr/>
      </dsp:nvSpPr>
      <dsp:spPr>
        <a:xfrm>
          <a:off x="1279113" y="735184"/>
          <a:ext cx="1107661" cy="110766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AU" sz="1200" kern="1200">
            <a:latin typeface="Arial" panose="020B0604020202020204" pitchFamily="34" charset="0"/>
            <a:cs typeface="Arial" panose="020B0604020202020204" pitchFamily="34" charset="0"/>
          </a:endParaRPr>
        </a:p>
      </dsp:txBody>
      <dsp:txXfrm>
        <a:off x="1441326" y="897397"/>
        <a:ext cx="783235" cy="7832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F107D-800C-4FE6-8E35-E8727C6F1678}">
      <dsp:nvSpPr>
        <dsp:cNvPr id="0" name=""/>
        <dsp:cNvSpPr/>
      </dsp:nvSpPr>
      <dsp:spPr>
        <a:xfrm>
          <a:off x="3406170" y="2259383"/>
          <a:ext cx="1716901" cy="1716901"/>
        </a:xfrm>
        <a:prstGeom prst="ellipse">
          <a:avLst/>
        </a:prstGeom>
        <a:solidFill>
          <a:schemeClr val="bg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latin typeface="Arial" panose="020B0604020202020204" pitchFamily="34" charset="0"/>
              <a:cs typeface="Arial" panose="020B0604020202020204" pitchFamily="34" charset="0"/>
            </a:rPr>
            <a:t>Food labels</a:t>
          </a:r>
        </a:p>
      </dsp:txBody>
      <dsp:txXfrm>
        <a:off x="3657604" y="2510817"/>
        <a:ext cx="1214033" cy="1214033"/>
      </dsp:txXfrm>
    </dsp:sp>
    <dsp:sp modelId="{1E73BEDA-39CB-4D46-BC4C-FF1BB4503EA2}">
      <dsp:nvSpPr>
        <dsp:cNvPr id="0" name=""/>
        <dsp:cNvSpPr/>
      </dsp:nvSpPr>
      <dsp:spPr>
        <a:xfrm rot="16200000">
          <a:off x="4005689" y="1982334"/>
          <a:ext cx="517863" cy="36233"/>
        </a:xfrm>
        <a:custGeom>
          <a:avLst/>
          <a:gdLst/>
          <a:ahLst/>
          <a:cxnLst/>
          <a:rect l="0" t="0" r="0" b="0"/>
          <a:pathLst>
            <a:path>
              <a:moveTo>
                <a:pt x="0" y="18116"/>
              </a:moveTo>
              <a:lnTo>
                <a:pt x="517863" y="18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251674" y="1987504"/>
        <a:ext cx="25893" cy="25893"/>
      </dsp:txXfrm>
    </dsp:sp>
    <dsp:sp modelId="{CAAC9F9E-1784-4FF0-A0C7-C3D5601D66F1}">
      <dsp:nvSpPr>
        <dsp:cNvPr id="0" name=""/>
        <dsp:cNvSpPr/>
      </dsp:nvSpPr>
      <dsp:spPr>
        <a:xfrm>
          <a:off x="3406170" y="24618"/>
          <a:ext cx="1716901" cy="17169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l" defTabSz="488950">
            <a:lnSpc>
              <a:spcPct val="90000"/>
            </a:lnSpc>
            <a:spcBef>
              <a:spcPct val="0"/>
            </a:spcBef>
            <a:spcAft>
              <a:spcPct val="35000"/>
            </a:spcAft>
            <a:buNone/>
          </a:pPr>
          <a:r>
            <a:rPr lang="en-AU" sz="1100" b="1" kern="1200" dirty="0">
              <a:latin typeface="Arial" panose="020B0604020202020204" pitchFamily="34" charset="0"/>
              <a:cs typeface="Arial" panose="020B0604020202020204" pitchFamily="34" charset="0"/>
            </a:rPr>
            <a:t>Nutrition information panel</a:t>
          </a:r>
        </a:p>
        <a:p>
          <a:pPr marL="0" lvl="0" indent="0" algn="l" defTabSz="488950">
            <a:lnSpc>
              <a:spcPct val="90000"/>
            </a:lnSpc>
            <a:spcBef>
              <a:spcPct val="0"/>
            </a:spcBef>
            <a:spcAft>
              <a:spcPct val="35000"/>
            </a:spcAft>
            <a:buNone/>
          </a:pPr>
          <a:r>
            <a:rPr lang="en-AU" sz="1100" b="0" kern="1200" dirty="0">
              <a:latin typeface="Arial" panose="020B0604020202020204" pitchFamily="34" charset="0"/>
              <a:cs typeface="Arial" panose="020B0604020202020204" pitchFamily="34" charset="0"/>
            </a:rPr>
            <a:t>Shows average amount of energy, protein, fat, saturated fat, carbohydrate, sugars and sodium in 100g</a:t>
          </a:r>
        </a:p>
      </dsp:txBody>
      <dsp:txXfrm>
        <a:off x="3657604" y="276052"/>
        <a:ext cx="1214033" cy="1214033"/>
      </dsp:txXfrm>
    </dsp:sp>
    <dsp:sp modelId="{9F8B3265-8ADD-4DB0-B7C3-3FBB560B4802}">
      <dsp:nvSpPr>
        <dsp:cNvPr id="0" name=""/>
        <dsp:cNvSpPr/>
      </dsp:nvSpPr>
      <dsp:spPr>
        <a:xfrm rot="20520000">
          <a:off x="5068382" y="2754426"/>
          <a:ext cx="517863" cy="36233"/>
        </a:xfrm>
        <a:custGeom>
          <a:avLst/>
          <a:gdLst/>
          <a:ahLst/>
          <a:cxnLst/>
          <a:rect l="0" t="0" r="0" b="0"/>
          <a:pathLst>
            <a:path>
              <a:moveTo>
                <a:pt x="0" y="18116"/>
              </a:moveTo>
              <a:lnTo>
                <a:pt x="517863" y="18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314368" y="2759596"/>
        <a:ext cx="25893" cy="25893"/>
      </dsp:txXfrm>
    </dsp:sp>
    <dsp:sp modelId="{AB74439B-7DB6-498B-9369-336B0D0C3273}">
      <dsp:nvSpPr>
        <dsp:cNvPr id="0" name=""/>
        <dsp:cNvSpPr/>
      </dsp:nvSpPr>
      <dsp:spPr>
        <a:xfrm>
          <a:off x="5531558" y="1568802"/>
          <a:ext cx="1716901" cy="17169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AU" sz="1100" kern="1200">
            <a:latin typeface="Arial" panose="020B0604020202020204" pitchFamily="34" charset="0"/>
            <a:cs typeface="Arial" panose="020B0604020202020204" pitchFamily="34" charset="0"/>
          </a:endParaRPr>
        </a:p>
      </dsp:txBody>
      <dsp:txXfrm>
        <a:off x="5782992" y="1820236"/>
        <a:ext cx="1214033" cy="1214033"/>
      </dsp:txXfrm>
    </dsp:sp>
    <dsp:sp modelId="{2E427F23-4D48-46E5-B112-CE9145A375F1}">
      <dsp:nvSpPr>
        <dsp:cNvPr id="0" name=""/>
        <dsp:cNvSpPr/>
      </dsp:nvSpPr>
      <dsp:spPr>
        <a:xfrm rot="3240000">
          <a:off x="4662470" y="4003698"/>
          <a:ext cx="517863" cy="36233"/>
        </a:xfrm>
        <a:custGeom>
          <a:avLst/>
          <a:gdLst/>
          <a:ahLst/>
          <a:cxnLst/>
          <a:rect l="0" t="0" r="0" b="0"/>
          <a:pathLst>
            <a:path>
              <a:moveTo>
                <a:pt x="0" y="18116"/>
              </a:moveTo>
              <a:lnTo>
                <a:pt x="517863" y="18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4908455" y="4008868"/>
        <a:ext cx="25893" cy="25893"/>
      </dsp:txXfrm>
    </dsp:sp>
    <dsp:sp modelId="{E1EB5962-C2C3-46AA-B85C-9DD86D21FF65}">
      <dsp:nvSpPr>
        <dsp:cNvPr id="0" name=""/>
        <dsp:cNvSpPr/>
      </dsp:nvSpPr>
      <dsp:spPr>
        <a:xfrm>
          <a:off x="4719732" y="4067345"/>
          <a:ext cx="1716901" cy="17169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AU" sz="1100" kern="1200">
            <a:latin typeface="Arial" panose="020B0604020202020204" pitchFamily="34" charset="0"/>
            <a:cs typeface="Arial" panose="020B0604020202020204" pitchFamily="34" charset="0"/>
          </a:endParaRPr>
        </a:p>
      </dsp:txBody>
      <dsp:txXfrm>
        <a:off x="4971166" y="4318779"/>
        <a:ext cx="1214033" cy="1214033"/>
      </dsp:txXfrm>
    </dsp:sp>
    <dsp:sp modelId="{B8532E52-E991-4B17-9AB4-2384937B982A}">
      <dsp:nvSpPr>
        <dsp:cNvPr id="0" name=""/>
        <dsp:cNvSpPr/>
      </dsp:nvSpPr>
      <dsp:spPr>
        <a:xfrm rot="7560000">
          <a:off x="3348908" y="4003698"/>
          <a:ext cx="517863" cy="36233"/>
        </a:xfrm>
        <a:custGeom>
          <a:avLst/>
          <a:gdLst/>
          <a:ahLst/>
          <a:cxnLst/>
          <a:rect l="0" t="0" r="0" b="0"/>
          <a:pathLst>
            <a:path>
              <a:moveTo>
                <a:pt x="0" y="18116"/>
              </a:moveTo>
              <a:lnTo>
                <a:pt x="517863" y="18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3594893" y="4008868"/>
        <a:ext cx="25893" cy="25893"/>
      </dsp:txXfrm>
    </dsp:sp>
    <dsp:sp modelId="{34894408-1180-49A4-818C-2E07657C6C79}">
      <dsp:nvSpPr>
        <dsp:cNvPr id="0" name=""/>
        <dsp:cNvSpPr/>
      </dsp:nvSpPr>
      <dsp:spPr>
        <a:xfrm>
          <a:off x="2092608" y="4067345"/>
          <a:ext cx="1716901" cy="17169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AU" sz="1100" kern="1200">
            <a:latin typeface="Arial" panose="020B0604020202020204" pitchFamily="34" charset="0"/>
            <a:cs typeface="Arial" panose="020B0604020202020204" pitchFamily="34" charset="0"/>
          </a:endParaRPr>
        </a:p>
      </dsp:txBody>
      <dsp:txXfrm>
        <a:off x="2344042" y="4318779"/>
        <a:ext cx="1214033" cy="1214033"/>
      </dsp:txXfrm>
    </dsp:sp>
    <dsp:sp modelId="{EBCB2C04-DCF5-4A9A-BA75-739660BDC633}">
      <dsp:nvSpPr>
        <dsp:cNvPr id="0" name=""/>
        <dsp:cNvSpPr/>
      </dsp:nvSpPr>
      <dsp:spPr>
        <a:xfrm rot="11880000">
          <a:off x="2942995" y="2754426"/>
          <a:ext cx="517863" cy="36233"/>
        </a:xfrm>
        <a:custGeom>
          <a:avLst/>
          <a:gdLst/>
          <a:ahLst/>
          <a:cxnLst/>
          <a:rect l="0" t="0" r="0" b="0"/>
          <a:pathLst>
            <a:path>
              <a:moveTo>
                <a:pt x="0" y="18116"/>
              </a:moveTo>
              <a:lnTo>
                <a:pt x="517863" y="181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rot="10800000">
        <a:off x="3188980" y="2759596"/>
        <a:ext cx="25893" cy="25893"/>
      </dsp:txXfrm>
    </dsp:sp>
    <dsp:sp modelId="{249C77C4-9B4E-41AB-B892-9574B00CFBC1}">
      <dsp:nvSpPr>
        <dsp:cNvPr id="0" name=""/>
        <dsp:cNvSpPr/>
      </dsp:nvSpPr>
      <dsp:spPr>
        <a:xfrm>
          <a:off x="1280782" y="1568802"/>
          <a:ext cx="1716901" cy="1716901"/>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AU" sz="1100" kern="1200">
            <a:latin typeface="Arial" panose="020B0604020202020204" pitchFamily="34" charset="0"/>
            <a:cs typeface="Arial" panose="020B0604020202020204" pitchFamily="34" charset="0"/>
          </a:endParaRPr>
        </a:p>
      </dsp:txBody>
      <dsp:txXfrm>
        <a:off x="1532216" y="1820236"/>
        <a:ext cx="1214033" cy="121403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2/06/2025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2/06/2025</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6.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8.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29.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3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344579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E855-20E4-3C89-2B9C-F89505C16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8EFBC-0B5A-A35E-2F01-8AB79C443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C1F0B-FDA6-D1E6-BB7F-3C3B50243D9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552886E5-24A0-EFA7-DCF1-1CED4571ABF1}"/>
              </a:ext>
            </a:extLst>
          </p:cNvPr>
          <p:cNvSpPr>
            <a:spLocks noGrp="1"/>
          </p:cNvSpPr>
          <p:nvPr>
            <p:ph type="sldNum" sz="quarter" idx="5"/>
          </p:nvPr>
        </p:nvSpPr>
        <p:spPr/>
        <p:txBody>
          <a:bodyPr/>
          <a:lstStyle/>
          <a:p>
            <a:fld id="{D09C5488-DD16-4714-9519-7BE21BA11D4E}" type="slidenum">
              <a:rPr lang="en-AU" smtClean="0"/>
              <a:t>27</a:t>
            </a:fld>
            <a:endParaRPr lang="en-AU"/>
          </a:p>
        </p:txBody>
      </p:sp>
    </p:spTree>
    <p:extLst>
      <p:ext uri="{BB962C8B-B14F-4D97-AF65-F5344CB8AC3E}">
        <p14:creationId xmlns:p14="http://schemas.microsoft.com/office/powerpoint/2010/main" val="290265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468C-782D-F0E5-014B-207DCBA8C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89626-BC42-15F6-54D0-6CA86F666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EF0AB-66B5-1024-7681-1FD23A0192D5}"/>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2BD3B276-4C2E-66CF-33C5-C137009B58FB}"/>
              </a:ext>
            </a:extLst>
          </p:cNvPr>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400968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A751-FC6B-AE5C-E174-AD23DD2FC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DEB08-7642-F6E3-FC31-3D97D1790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D27BD-3B8E-E248-84F5-FC6ABFD83BD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549EFF0A-E14E-DAC8-6BCC-200094E2D13F}"/>
              </a:ext>
            </a:extLst>
          </p:cNvPr>
          <p:cNvSpPr>
            <a:spLocks noGrp="1"/>
          </p:cNvSpPr>
          <p:nvPr>
            <p:ph type="sldNum" sz="quarter" idx="5"/>
          </p:nvPr>
        </p:nvSpPr>
        <p:spPr/>
        <p:txBody>
          <a:bodyPr/>
          <a:lstStyle/>
          <a:p>
            <a:fld id="{D09C5488-DD16-4714-9519-7BE21BA11D4E}" type="slidenum">
              <a:rPr lang="en-AU" smtClean="0"/>
              <a:t>34</a:t>
            </a:fld>
            <a:endParaRPr lang="en-AU"/>
          </a:p>
        </p:txBody>
      </p:sp>
    </p:spTree>
    <p:extLst>
      <p:ext uri="{BB962C8B-B14F-4D97-AF65-F5344CB8AC3E}">
        <p14:creationId xmlns:p14="http://schemas.microsoft.com/office/powerpoint/2010/main" val="3544892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450150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2E58-3EFA-FD0A-CA73-CD6B19B2A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1C49E-4C11-2670-82E9-1E5D2BFD4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7B45E-458F-4352-A37F-F886D754AE47}"/>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9BAE2081-1A35-D810-B278-B84C6152BC93}"/>
              </a:ext>
            </a:extLst>
          </p:cNvPr>
          <p:cNvSpPr>
            <a:spLocks noGrp="1"/>
          </p:cNvSpPr>
          <p:nvPr>
            <p:ph type="sldNum" sz="quarter" idx="5"/>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2558569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3B3B-8B5B-4641-97AE-C0F17CF79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97D10-201D-6A23-EBD2-6345E6FE6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007B4-0DBA-7333-8332-ED07E1FF29E4}"/>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95462A7C-FED6-886C-F80E-D649038D7EFA}"/>
              </a:ext>
            </a:extLst>
          </p:cNvPr>
          <p:cNvSpPr>
            <a:spLocks noGrp="1"/>
          </p:cNvSpPr>
          <p:nvPr>
            <p:ph type="sldNum" sz="quarter" idx="5"/>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593156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DBA8A-5D38-EC77-05EC-563CC40DA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C0862-41C3-962E-8B90-E2ECACE69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527F4-13BF-B273-C262-DA2DAC9D42F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6B3AB28-7ED3-85CE-D535-C01E838E8F40}"/>
              </a:ext>
            </a:extLst>
          </p:cNvPr>
          <p:cNvSpPr>
            <a:spLocks noGrp="1"/>
          </p:cNvSpPr>
          <p:nvPr>
            <p:ph type="sldNum" sz="quarter" idx="5"/>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162196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378852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1206379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2757072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181312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52972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1752390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B12C-B69F-32A8-7FBB-136003166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C86E1-85FC-722D-F1BF-D7B2A7C79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C8CD7-7146-B769-CECC-9F556E4A68E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8FC25449-5AB8-F1A8-D9FD-D1CBEE2BC644}"/>
              </a:ext>
            </a:extLst>
          </p:cNvPr>
          <p:cNvSpPr>
            <a:spLocks noGrp="1"/>
          </p:cNvSpPr>
          <p:nvPr>
            <p:ph type="sldNum" sz="quarter" idx="5"/>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1630552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2693697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222459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1031854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64F9-8509-9BF2-A582-4A01F7A35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863B8-8DE1-D632-3CA3-301C10D69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DDB2C-C789-CA64-18A4-B28761758523}"/>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BE71834F-04CF-1988-4256-5CBF0D92DE36}"/>
              </a:ext>
            </a:extLst>
          </p:cNvPr>
          <p:cNvSpPr>
            <a:spLocks noGrp="1"/>
          </p:cNvSpPr>
          <p:nvPr>
            <p:ph type="sldNum" sz="quarter" idx="5"/>
          </p:nvPr>
        </p:nvSpPr>
        <p:spPr/>
        <p:txBody>
          <a:bodyPr/>
          <a:lstStyle/>
          <a:p>
            <a:fld id="{D09C5488-DD16-4714-9519-7BE21BA11D4E}" type="slidenum">
              <a:rPr lang="en-AU" smtClean="0"/>
              <a:t>88</a:t>
            </a:fld>
            <a:endParaRPr lang="en-AU"/>
          </a:p>
        </p:txBody>
      </p:sp>
    </p:spTree>
    <p:extLst>
      <p:ext uri="{BB962C8B-B14F-4D97-AF65-F5344CB8AC3E}">
        <p14:creationId xmlns:p14="http://schemas.microsoft.com/office/powerpoint/2010/main" val="1701010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84C82-0D5A-04F1-BF8B-D95D9D754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656AE-E794-9055-7CE3-B38C60F0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4B466-3D2A-3712-3312-0977356B4C3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186501EE-B375-DA50-006B-F4FD2B4E8D02}"/>
              </a:ext>
            </a:extLst>
          </p:cNvPr>
          <p:cNvSpPr>
            <a:spLocks noGrp="1"/>
          </p:cNvSpPr>
          <p:nvPr>
            <p:ph type="sldNum" sz="quarter" idx="5"/>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314085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2455267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93</a:t>
            </a:fld>
            <a:endParaRPr lang="en-AU"/>
          </a:p>
        </p:txBody>
      </p:sp>
    </p:spTree>
    <p:extLst>
      <p:ext uri="{BB962C8B-B14F-4D97-AF65-F5344CB8AC3E}">
        <p14:creationId xmlns:p14="http://schemas.microsoft.com/office/powerpoint/2010/main" val="302018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A8DA8-36D2-C014-59D1-396A730E6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8FA2C-AD31-2419-8021-E6DE347E3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54D09-982B-B25C-7441-6E403647968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B52C4093-6AF1-4309-4346-AE41C9DEB142}"/>
              </a:ext>
            </a:extLst>
          </p:cNvPr>
          <p:cNvSpPr>
            <a:spLocks noGrp="1"/>
          </p:cNvSpPr>
          <p:nvPr>
            <p:ph type="sldNum" sz="quarter" idx="5"/>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3172676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7E53D-4B01-1622-381F-DBF64B1C9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2A263-26AF-6961-F9AD-7D2ED7273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D1474-126B-0563-97DF-4F87C0FD7B69}"/>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5CFC41A-BFB4-DAC6-E1EA-3B9051DDA3CD}"/>
              </a:ext>
            </a:extLst>
          </p:cNvPr>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2737302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6666-7827-CDC9-627B-64583FB4E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6D79A-3CD4-0FA7-F10A-FFF5C8F3D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91CCE-7F4D-E213-C779-33C56EF7C30E}"/>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02A7174-97B2-C234-13C0-1AC65526DC7A}"/>
              </a:ext>
            </a:extLst>
          </p:cNvPr>
          <p:cNvSpPr>
            <a:spLocks noGrp="1"/>
          </p:cNvSpPr>
          <p:nvPr>
            <p:ph type="sldNum" sz="quarter" idx="5"/>
          </p:nvPr>
        </p:nvSpPr>
        <p:spPr/>
        <p:txBody>
          <a:bodyPr/>
          <a:lstStyle/>
          <a:p>
            <a:fld id="{D09C5488-DD16-4714-9519-7BE21BA11D4E}" type="slidenum">
              <a:rPr lang="en-AU" smtClean="0"/>
              <a:t>100</a:t>
            </a:fld>
            <a:endParaRPr lang="en-AU"/>
          </a:p>
        </p:txBody>
      </p:sp>
    </p:spTree>
    <p:extLst>
      <p:ext uri="{BB962C8B-B14F-4D97-AF65-F5344CB8AC3E}">
        <p14:creationId xmlns:p14="http://schemas.microsoft.com/office/powerpoint/2010/main" val="1435330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4093566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14863-74A8-9539-B0AD-4F2FF858E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0508C-7392-4EFE-C9CB-EF8848834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B5524-E56F-D881-277F-06B9BBA19E4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1B784F6-E393-80FE-7AC6-8A19C408D432}"/>
              </a:ext>
            </a:extLst>
          </p:cNvPr>
          <p:cNvSpPr>
            <a:spLocks noGrp="1"/>
          </p:cNvSpPr>
          <p:nvPr>
            <p:ph type="sldNum" sz="quarter" idx="5"/>
          </p:nvPr>
        </p:nvSpPr>
        <p:spPr/>
        <p:txBody>
          <a:bodyPr/>
          <a:lstStyle/>
          <a:p>
            <a:fld id="{D09C5488-DD16-4714-9519-7BE21BA11D4E}" type="slidenum">
              <a:rPr lang="en-AU" smtClean="0"/>
              <a:t>103</a:t>
            </a:fld>
            <a:endParaRPr lang="en-AU"/>
          </a:p>
        </p:txBody>
      </p:sp>
    </p:spTree>
    <p:extLst>
      <p:ext uri="{BB962C8B-B14F-4D97-AF65-F5344CB8AC3E}">
        <p14:creationId xmlns:p14="http://schemas.microsoft.com/office/powerpoint/2010/main" val="3695870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2623-2C76-577E-2BCB-CC45E53C8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34126-B365-ECB3-DD1F-70A4A32FD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E35A1-204E-C2C3-2DFE-72A901AE3167}"/>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1243451-8A2B-DF4F-986E-FABF25F52A2E}"/>
              </a:ext>
            </a:extLst>
          </p:cNvPr>
          <p:cNvSpPr>
            <a:spLocks noGrp="1"/>
          </p:cNvSpPr>
          <p:nvPr>
            <p:ph type="sldNum" sz="quarter" idx="5"/>
          </p:nvPr>
        </p:nvSpPr>
        <p:spPr/>
        <p:txBody>
          <a:bodyPr/>
          <a:lstStyle/>
          <a:p>
            <a:fld id="{D09C5488-DD16-4714-9519-7BE21BA11D4E}" type="slidenum">
              <a:rPr lang="en-AU" smtClean="0"/>
              <a:t>112</a:t>
            </a:fld>
            <a:endParaRPr lang="en-AU"/>
          </a:p>
        </p:txBody>
      </p:sp>
    </p:spTree>
    <p:extLst>
      <p:ext uri="{BB962C8B-B14F-4D97-AF65-F5344CB8AC3E}">
        <p14:creationId xmlns:p14="http://schemas.microsoft.com/office/powerpoint/2010/main" val="3630713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4FACD-1AFF-2321-9ACA-96942B6E2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58685-A1CB-D19C-B477-33DDA6030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38CFA-8B8F-FBA6-F200-2C2E213E0668}"/>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794872B6-7D3F-4AFB-1D85-B4C933B1C40A}"/>
              </a:ext>
            </a:extLst>
          </p:cNvPr>
          <p:cNvSpPr>
            <a:spLocks noGrp="1"/>
          </p:cNvSpPr>
          <p:nvPr>
            <p:ph type="sldNum" sz="quarter" idx="5"/>
          </p:nvPr>
        </p:nvSpPr>
        <p:spPr/>
        <p:txBody>
          <a:bodyPr/>
          <a:lstStyle/>
          <a:p>
            <a:fld id="{D09C5488-DD16-4714-9519-7BE21BA11D4E}" type="slidenum">
              <a:rPr lang="en-AU" smtClean="0"/>
              <a:t>113</a:t>
            </a:fld>
            <a:endParaRPr lang="en-AU"/>
          </a:p>
        </p:txBody>
      </p:sp>
    </p:spTree>
    <p:extLst>
      <p:ext uri="{BB962C8B-B14F-4D97-AF65-F5344CB8AC3E}">
        <p14:creationId xmlns:p14="http://schemas.microsoft.com/office/powerpoint/2010/main" val="2571514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779797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116</a:t>
            </a:fld>
            <a:endParaRPr lang="en-AU"/>
          </a:p>
        </p:txBody>
      </p:sp>
    </p:spTree>
    <p:extLst>
      <p:ext uri="{BB962C8B-B14F-4D97-AF65-F5344CB8AC3E}">
        <p14:creationId xmlns:p14="http://schemas.microsoft.com/office/powerpoint/2010/main" val="177441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B4235-3DDA-C860-02E0-6F26FE9B8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24F67-2825-8E9F-D624-916D7B34F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38534-EBC1-D6DB-41A8-E6BCBB4E45B2}"/>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947305A4-E49D-6C09-A263-5CBDF69C882D}"/>
              </a:ext>
            </a:extLst>
          </p:cNvPr>
          <p:cNvSpPr>
            <a:spLocks noGrp="1"/>
          </p:cNvSpPr>
          <p:nvPr>
            <p:ph type="sldNum" sz="quarter" idx="5"/>
          </p:nvPr>
        </p:nvSpPr>
        <p:spPr/>
        <p:txBody>
          <a:bodyPr/>
          <a:lstStyle/>
          <a:p>
            <a:fld id="{D09C5488-DD16-4714-9519-7BE21BA11D4E}" type="slidenum">
              <a:rPr lang="en-AU" smtClean="0"/>
              <a:t>120</a:t>
            </a:fld>
            <a:endParaRPr lang="en-AU"/>
          </a:p>
        </p:txBody>
      </p:sp>
    </p:spTree>
    <p:extLst>
      <p:ext uri="{BB962C8B-B14F-4D97-AF65-F5344CB8AC3E}">
        <p14:creationId xmlns:p14="http://schemas.microsoft.com/office/powerpoint/2010/main" val="1214056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36FC-F268-8EB5-7590-A40E11250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EA8A3-0D39-2D7E-A4ED-512F30082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986EC-0F94-8EBB-31D2-969FB72D15C0}"/>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C0FC7353-A41E-9937-949A-AFCC49B54276}"/>
              </a:ext>
            </a:extLst>
          </p:cNvPr>
          <p:cNvSpPr>
            <a:spLocks noGrp="1"/>
          </p:cNvSpPr>
          <p:nvPr>
            <p:ph type="sldNum" sz="quarter" idx="5"/>
          </p:nvPr>
        </p:nvSpPr>
        <p:spPr/>
        <p:txBody>
          <a:bodyPr/>
          <a:lstStyle/>
          <a:p>
            <a:fld id="{D09C5488-DD16-4714-9519-7BE21BA11D4E}" type="slidenum">
              <a:rPr lang="en-AU" smtClean="0"/>
              <a:t>121</a:t>
            </a:fld>
            <a:endParaRPr lang="en-AU"/>
          </a:p>
        </p:txBody>
      </p:sp>
    </p:spTree>
    <p:extLst>
      <p:ext uri="{BB962C8B-B14F-4D97-AF65-F5344CB8AC3E}">
        <p14:creationId xmlns:p14="http://schemas.microsoft.com/office/powerpoint/2010/main" val="1603627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3408811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124</a:t>
            </a:fld>
            <a:endParaRPr lang="en-AU"/>
          </a:p>
        </p:txBody>
      </p:sp>
    </p:spTree>
    <p:extLst>
      <p:ext uri="{BB962C8B-B14F-4D97-AF65-F5344CB8AC3E}">
        <p14:creationId xmlns:p14="http://schemas.microsoft.com/office/powerpoint/2010/main" val="1383652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3F7EA-C10F-E75E-1893-19D09A0A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6D93C-A385-B113-4E89-EF40FBC98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59BD42-A88C-79DC-E76D-E5E57F2CBFAB}"/>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AF78D4EF-4642-4D27-F026-3C670C5DD833}"/>
              </a:ext>
            </a:extLst>
          </p:cNvPr>
          <p:cNvSpPr>
            <a:spLocks noGrp="1"/>
          </p:cNvSpPr>
          <p:nvPr>
            <p:ph type="sldNum" sz="quarter" idx="5"/>
          </p:nvPr>
        </p:nvSpPr>
        <p:spPr/>
        <p:txBody>
          <a:bodyPr/>
          <a:lstStyle/>
          <a:p>
            <a:fld id="{D09C5488-DD16-4714-9519-7BE21BA11D4E}" type="slidenum">
              <a:rPr lang="en-AU" smtClean="0"/>
              <a:t>125</a:t>
            </a:fld>
            <a:endParaRPr lang="en-AU"/>
          </a:p>
        </p:txBody>
      </p:sp>
    </p:spTree>
    <p:extLst>
      <p:ext uri="{BB962C8B-B14F-4D97-AF65-F5344CB8AC3E}">
        <p14:creationId xmlns:p14="http://schemas.microsoft.com/office/powerpoint/2010/main" val="1200924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679874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128</a:t>
            </a:fld>
            <a:endParaRPr lang="en-AU"/>
          </a:p>
        </p:txBody>
      </p:sp>
    </p:spTree>
    <p:extLst>
      <p:ext uri="{BB962C8B-B14F-4D97-AF65-F5344CB8AC3E}">
        <p14:creationId xmlns:p14="http://schemas.microsoft.com/office/powerpoint/2010/main" val="1178449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3741-7631-EF75-97D7-03B9265EE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5658B-06D4-090F-DA92-01606D1DB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C8E9B-789D-7388-5E62-AE825E64C776}"/>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8C3BE193-F18F-0E7F-E639-43FD4EC77F78}"/>
              </a:ext>
            </a:extLst>
          </p:cNvPr>
          <p:cNvSpPr>
            <a:spLocks noGrp="1"/>
          </p:cNvSpPr>
          <p:nvPr>
            <p:ph type="sldNum" sz="quarter" idx="5"/>
          </p:nvPr>
        </p:nvSpPr>
        <p:spPr/>
        <p:txBody>
          <a:bodyPr/>
          <a:lstStyle/>
          <a:p>
            <a:fld id="{D09C5488-DD16-4714-9519-7BE21BA11D4E}" type="slidenum">
              <a:rPr lang="en-AU" smtClean="0"/>
              <a:t>129</a:t>
            </a:fld>
            <a:endParaRPr lang="en-AU"/>
          </a:p>
        </p:txBody>
      </p:sp>
    </p:spTree>
    <p:extLst>
      <p:ext uri="{BB962C8B-B14F-4D97-AF65-F5344CB8AC3E}">
        <p14:creationId xmlns:p14="http://schemas.microsoft.com/office/powerpoint/2010/main" val="3171793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412642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E625-CF79-BC96-4337-1358F1477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47D09-E639-8D6D-4C29-3861669C0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1672F-4C66-3077-E513-4920B0389A2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F9544F1-91CB-7FEA-EEB8-E27DFAC9CB97}"/>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586136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132</a:t>
            </a:fld>
            <a:endParaRPr lang="en-AU"/>
          </a:p>
        </p:txBody>
      </p:sp>
    </p:spTree>
    <p:extLst>
      <p:ext uri="{BB962C8B-B14F-4D97-AF65-F5344CB8AC3E}">
        <p14:creationId xmlns:p14="http://schemas.microsoft.com/office/powerpoint/2010/main" val="3202163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114047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236574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E0AE2-EB78-F1C7-57D1-C2F9EFC93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35D9F-E15A-2B9F-BF2A-E900C7145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A06E6-CC23-7DB3-E18F-BB9CE8AE85B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a:extLst>
              <a:ext uri="{FF2B5EF4-FFF2-40B4-BE49-F238E27FC236}">
                <a16:creationId xmlns:a16="http://schemas.microsoft.com/office/drawing/2014/main" id="{9C368CF6-F1AF-9C8F-94CF-89BC2D556DC1}"/>
              </a:ext>
            </a:extLst>
          </p:cNvPr>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342969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813824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453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6321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345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9280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10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921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90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4423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591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55526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04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11464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47" r:id="rId1"/>
    <p:sldLayoutId id="21474837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173439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footprintcalculator.org/home/en"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watch?v=CLFOK4U34wI" TargetMode="Externa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coles.com.au/content/dam/coles/about-coles/supporting-aussie-producers/farm-to-store/fruit-and-veg/pdfs/Australian%20Seasonal%20Fruit%20Chart.pdf"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dcceew.gov.au/sites/default/files/documents/national-food-waste-strategy.pdf"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www.agriculture.gov.au/sites/default/files/documents/roadmap-reducing-food-waste.pdf"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s://www.youtube.com/watch?v=KfYxFPDrzvY&amp;list=PLl3o2BIofNT9LkPtpF2QO4DVgolUBviuW&amp;index=2" TargetMode="External"/><Relationship Id="rId7" Type="http://schemas.openxmlformats.org/officeDocument/2006/relationships/hyperlink" Target="https://www.youtube.com/watch?v=iTgH5DEnCIM&amp;list=PLl3o2BIofNT9LkPtpF2QO4DVgolUBviuW&amp;index=3" TargetMode="External"/><Relationship Id="rId2" Type="http://schemas.openxmlformats.org/officeDocument/2006/relationships/hyperlink" Target="https://www.lovefoodhatewaste.nsw.gov.au/about-us" TargetMode="External"/><Relationship Id="rId1" Type="http://schemas.openxmlformats.org/officeDocument/2006/relationships/slideLayout" Target="../slideLayouts/slideLayout6.xml"/><Relationship Id="rId6" Type="http://schemas.microsoft.com/office/2007/relationships/hdphoto" Target="../media/hdphoto12.wdp"/><Relationship Id="rId11" Type="http://schemas.openxmlformats.org/officeDocument/2006/relationships/image" Target="../media/image127.png"/><Relationship Id="rId5" Type="http://schemas.openxmlformats.org/officeDocument/2006/relationships/image" Target="../media/image29.png"/><Relationship Id="rId10" Type="http://schemas.openxmlformats.org/officeDocument/2006/relationships/hyperlink" Target="https://www.youtube.com/watch?v=aS3aZ7BAZ38&amp;list=PLl3o2BIofNT9LkPtpF2QO4DVgolUBviuW&amp;index=4" TargetMode="External"/><Relationship Id="rId4" Type="http://schemas.openxmlformats.org/officeDocument/2006/relationships/image" Target="../media/image125.png"/><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foodauthority.nsw.gov.au/sites/default/files/_Documents/retailfactsheets/safe_preparation_of_raw_egg_products.pdf" TargetMode="Externa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app.education.nsw.gov.au/digital-learning-selector/LearningActivity/Card/625?clearCache=76197c3b-4b27-97e3-80f0-cfff758179f"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hiteboard.microsoft.com/"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s://www.youtube.com/watch?v=kVf28Qia9r0&amp;t=154s" TargetMode="Externa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29.png"/></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hyperlink" Target="https://www.foodauthority.nsw.gov.au/sites/default/files/_Documents/retailfactsheets/safe_preparation_of_raw_egg_products.pdf" TargetMode="Externa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sv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app.education.nsw.gov.au/digital-learning-selector/LearningActivity/Card/542?clearCache=f3323e3e-227a-9f59-555c-c8e550f2276" TargetMode="Externa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hyperlink" Target="https://app.education.nsw.gov.au/digital-learning-selector/LearningActivity/Card/549?clearCache=e29a9918-792b-cabf-a7b3-7a17364783a8" TargetMode="External"/><Relationship Id="rId2" Type="http://schemas.openxmlformats.org/officeDocument/2006/relationships/hyperlink" Target="https://app.education.nsw.gov.au/digital-learning-selector/LearningActivity/Card/555?clearCache=61fc9266-c0c8-7c1b-5d8f-91bec67e58ee" TargetMode="Externa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australianeggs.org.au/facts-and-tips/tell-if-eggs-are-bad#:~:text=Simply%20fill%20a%20bowl%20with,eggs%20should%20be%20thrown%20out."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2.jpeg"/><Relationship Id="rId1" Type="http://schemas.openxmlformats.org/officeDocument/2006/relationships/slideLayout" Target="../slideLayouts/slideLayout10.xml"/><Relationship Id="rId5" Type="http://schemas.openxmlformats.org/officeDocument/2006/relationships/image" Target="../media/image105.png"/><Relationship Id="rId4" Type="http://schemas.openxmlformats.org/officeDocument/2006/relationships/image" Target="../media/image10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8" Type="http://schemas.openxmlformats.org/officeDocument/2006/relationships/hyperlink" Target="https://www.foodauthority.nsw.gov.au/sites/default/files/_Documents/retailfactsheets/safe_preparation_of_raw_egg_products.pdf"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freewordcloudgenerator.com/"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s://curriculum.nsw.edu.au/learning-areas/tas/technology-7-8-2023/overview" TargetMode="External"/><Relationship Id="rId11" Type="http://schemas.openxmlformats.org/officeDocument/2006/relationships/hyperlink" Target="https://www.incredibleegg.org/wp-content/uploads/2023/07/AEB_20plus_FunctionalitySheet_2023.pdf" TargetMode="External"/><Relationship Id="rId5" Type="http://schemas.openxmlformats.org/officeDocument/2006/relationships/hyperlink" Target="https://curriculum.nsw.edu.au/" TargetMode="External"/><Relationship Id="rId10" Type="http://schemas.openxmlformats.org/officeDocument/2006/relationships/hyperlink" Target="https://youtu.be/8PDAx1EhNEo"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australianeggs.org.au/facts-and-tips/tell-if-eggs-are-bad#:~:text=Simply%20fill%20a%20bowl%20with,eggs%20should%20be%20thrown%20out."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s://www.australianeggs.org.au/assets/education/Supplimentary-5-6-card-game-Instructions.pdf" TargetMode="External"/><Relationship Id="rId3" Type="http://schemas.openxmlformats.org/officeDocument/2006/relationships/hyperlink" Target="https://app.education.nsw.gov.au/digital-learning-selector/LearningActivity/Card/546?clearCache=764f5b6f-5ab6-af4e-7e4a-595cd44fd495" TargetMode="External"/><Relationship Id="rId7" Type="http://schemas.openxmlformats.org/officeDocument/2006/relationships/hyperlink" Target="https://www.youtube.com/watch?v=0zLaiI20P90" TargetMode="External"/><Relationship Id="rId2" Type="http://schemas.openxmlformats.org/officeDocument/2006/relationships/hyperlink" Target="https://www.sbs.com.au/food/article/separation-of-church-and-eggs-the-surprising-history-of-yolks-and-whites-in-the-philippines/ynw98p9mg" TargetMode="External"/><Relationship Id="rId1" Type="http://schemas.openxmlformats.org/officeDocument/2006/relationships/slideLayout" Target="../slideLayouts/slideLayout12.xml"/><Relationship Id="rId6" Type="http://schemas.openxmlformats.org/officeDocument/2006/relationships/hyperlink" Target="https://www.youtube.com/watch?v=7MnGH7U1oMA&amp;t=15s" TargetMode="External"/><Relationship Id="rId5" Type="http://schemas.openxmlformats.org/officeDocument/2006/relationships/hyperlink" Target="https://www.australianeggs.org.au/education/primary/animal-welfare-what-it-is-all-about/interactive?page=1" TargetMode="External"/><Relationship Id="rId10" Type="http://schemas.openxmlformats.org/officeDocument/2006/relationships/hyperlink" Target="https://www.australianeggs.org.au/assets/education/Student-Worksheet-9-10-Lesson-1.pdf" TargetMode="External"/><Relationship Id="rId4" Type="http://schemas.openxmlformats.org/officeDocument/2006/relationships/hyperlink" Target="https://www.youtube.com/watch?v=gfD-aP_SrBA" TargetMode="External"/><Relationship Id="rId9" Type="http://schemas.openxmlformats.org/officeDocument/2006/relationships/hyperlink" Target="https://www.australianeggs.org.au/farming/egg-types-and-labels"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s://www.murumittigar.com.au/discovering-the-marvels-of-the-australian-paper-bark-tree/" TargetMode="External"/><Relationship Id="rId3" Type="http://schemas.openxmlformats.org/officeDocument/2006/relationships/hyperlink" Target="https://www.australianeggs.org.au/assets/education/Student-Worksheet-7-8-Lesson-5.pdf" TargetMode="External"/><Relationship Id="rId7" Type="http://schemas.openxmlformats.org/officeDocument/2006/relationships/hyperlink" Target="https://app.education.nsw.gov.au/digital-learning-selector/LearningActivity/Card/625?clearCache=76197c3b-4b27-97e3-80f0-cfff758179f" TargetMode="External"/><Relationship Id="rId2" Type="http://schemas.openxmlformats.org/officeDocument/2006/relationships/hyperlink" Target="https://pz.harvard.edu/sites/default/files/What%20Makes%20You%20Say%20That_2.pdf" TargetMode="External"/><Relationship Id="rId1" Type="http://schemas.openxmlformats.org/officeDocument/2006/relationships/slideLayout" Target="../slideLayouts/slideLayout12.xml"/><Relationship Id="rId6" Type="http://schemas.openxmlformats.org/officeDocument/2006/relationships/hyperlink" Target="https://www.innerwest.nsw.gov.au/about/news/media-releases/2024-media-releases/inner-west-expanding-food-recycling-to-schools-and-childcare-centres" TargetMode="External"/><Relationship Id="rId5" Type="http://schemas.openxmlformats.org/officeDocument/2006/relationships/hyperlink" Target="https://www.coles.com.au/content/dam/coles/about-coles/supporting-aussie-producers/farm-to-store/fruit-and-veg/pdfs/Australian%20Seasonal%20Fruit%20Chart.pdf" TargetMode="External"/><Relationship Id="rId10" Type="http://schemas.openxmlformats.org/officeDocument/2006/relationships/hyperlink" Target="https://www.designandpaper.com/20-egg-packaging-designs/" TargetMode="External"/><Relationship Id="rId4" Type="http://schemas.openxmlformats.org/officeDocument/2006/relationships/hyperlink" Target="https://en.wikipedia.org/wiki/Sustainability" TargetMode="External"/><Relationship Id="rId9" Type="http://schemas.openxmlformats.org/officeDocument/2006/relationships/hyperlink" Target="https://www.bbc.com/future/article/20130319-updating-the-humble-eggbox-design"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s://allergyfacts.org.au/allergy/egg/" TargetMode="External"/><Relationship Id="rId3" Type="http://schemas.openxmlformats.org/officeDocument/2006/relationships/hyperlink" Target="https://www.msn.com/en-au/lifestyle/foodanddrink/the-best-way-to-store-eggs-and-how-to-know-if-they-ve-gone-bad/ar-BB1o3WFD?ocid=entnewsntp&amp;pc=U531&amp;cvid=2b009d6e9e9343a1b691c7eef91a9e22&amp;ei=47" TargetMode="External"/><Relationship Id="rId7" Type="http://schemas.openxmlformats.org/officeDocument/2006/relationships/hyperlink" Target="https://www.sbs.com.au/food/article/16-household-substitutes-for-eggs-to-get-you-through-the-shortage/ut884axqf" TargetMode="External"/><Relationship Id="rId2" Type="http://schemas.openxmlformats.org/officeDocument/2006/relationships/hyperlink" Target="https://stellenboschacademy.wordpress.com/2013/07/14/eva-valicsek-egg-packaging-redesign/" TargetMode="External"/><Relationship Id="rId1" Type="http://schemas.openxmlformats.org/officeDocument/2006/relationships/slideLayout" Target="../slideLayouts/slideLayout12.xml"/><Relationship Id="rId6" Type="http://schemas.openxmlformats.org/officeDocument/2006/relationships/hyperlink" Target="https://app.education.nsw.gov.au/digital-learning-selector/LearningActivity/Card/555?clearCache=9b083091-2970-ecde-56b-1803b9b2395b" TargetMode="External"/><Relationship Id="rId5" Type="http://schemas.openxmlformats.org/officeDocument/2006/relationships/hyperlink" Target="https://youtu.be/hzlLDgxQwp8" TargetMode="External"/><Relationship Id="rId4" Type="http://schemas.openxmlformats.org/officeDocument/2006/relationships/hyperlink" Target="https://www.youbeauty.com/beauty/eggs-diy-beauty-recipes/"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AUBGRjnL_vQ" TargetMode="Externa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RUeVNCEDbCo" TargetMode="Externa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a0A-JbP9T0I" TargetMode="External"/><Relationship Id="rId1" Type="http://schemas.openxmlformats.org/officeDocument/2006/relationships/slideLayout" Target="../slideLayouts/slideLayout10.xml"/><Relationship Id="rId5" Type="http://schemas.microsoft.com/office/2007/relationships/hdphoto" Target="../media/hdphoto4.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Z51bWG17m-Q" TargetMode="External"/><Relationship Id="rId2" Type="http://schemas.openxmlformats.org/officeDocument/2006/relationships/hyperlink" Target="https://www.youtube.com/watch?v=Z51bWG17m-Q" TargetMode="External"/><Relationship Id="rId1" Type="http://schemas.openxmlformats.org/officeDocument/2006/relationships/slideLayout" Target="../slideLayouts/slideLayout10.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app.education.nsw.gov.au/digital-learning-selector/LearningActivity/Card/548?clearCache=353c8019-a8d-9047-233f-626ea3709cc8"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hyperlink" Target="16%20household%20substitutes%20for%20eggs%20to%20get%20you%20through%20the%20shortage%20SBS%20Food"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allergyfacts.org.au/allergy/egg/" TargetMode="External"/><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sbs.com.au/food/article/did-you-know-emu-eggs-are-a-nutritious-chef-approved-ingredient-with-a-deep-indigenous-connection/ptzih9fh2" TargetMode="External"/><Relationship Id="rId1" Type="http://schemas.openxmlformats.org/officeDocument/2006/relationships/slideLayout" Target="../slideLayouts/slideLayout6.xml"/><Relationship Id="rId5" Type="http://schemas.openxmlformats.org/officeDocument/2006/relationships/image" Target="../media/image51.sv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abc.net.au/news/2023-07-03/barkindji-storytelling-tradition-carving-painting-emu-eggs/102537792" TargetMode="External"/><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yJ44SxiemMs" TargetMode="External"/><Relationship Id="rId1" Type="http://schemas.openxmlformats.org/officeDocument/2006/relationships/slideLayout" Target="../slideLayouts/slideLayout10.xml"/><Relationship Id="rId5" Type="http://schemas.microsoft.com/office/2007/relationships/hdphoto" Target="../media/hdphoto6.wdp"/><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8PDAx1EhNEo" TargetMode="Externa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N4UOxLGnFfY&amp;t=3s" TargetMode="Externa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hyperlink" Target="https://www.incredibleegg.org/wp-content/uploads/2023/07/AEB_20plus_FunctionalitySheet_2023.pdf"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hyperlink" Target="https://www.freewordcloudgenerator.com/"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bs.com.au/food/article/separation-of-church-and-eggs-the-surprising-history-of-yolks-and-whites-in-the-philippines/ynw98p9mg"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0wUwqzFp0dA" TargetMode="Externa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hyperlink" Target="https://www.australianeggs.org.au/egg-industry" TargetMode="Externa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australianeggs.org.au/egg-industry"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vimeo.com/284865840" TargetMode="External"/><Relationship Id="rId7" Type="http://schemas.openxmlformats.org/officeDocument/2006/relationships/hyperlink" Target="https://vimeo.com/284865503" TargetMode="External"/><Relationship Id="rId12" Type="http://schemas.microsoft.com/office/2007/relationships/hdphoto" Target="../media/hdphoto8.wdp"/><Relationship Id="rId2" Type="http://schemas.openxmlformats.org/officeDocument/2006/relationships/hyperlink" Target="https://www.australianeggs.org.au/egg-industry" TargetMode="External"/><Relationship Id="rId1" Type="http://schemas.openxmlformats.org/officeDocument/2006/relationships/slideLayout" Target="../slideLayouts/slideLayout5.xml"/><Relationship Id="rId6" Type="http://schemas.openxmlformats.org/officeDocument/2006/relationships/image" Target="../media/image101.png"/><Relationship Id="rId11" Type="http://schemas.microsoft.com/office/2007/relationships/hdphoto" Target="../media/hdphoto10.wdp"/><Relationship Id="rId5" Type="http://schemas.openxmlformats.org/officeDocument/2006/relationships/hyperlink" Target="https://vimeo.com/284865095" TargetMode="External"/><Relationship Id="rId10" Type="http://schemas.microsoft.com/office/2007/relationships/hdphoto" Target="../media/hdphoto9.wdp"/><Relationship Id="rId4" Type="http://schemas.openxmlformats.org/officeDocument/2006/relationships/image" Target="../media/image100.png"/><Relationship Id="rId9"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australianeggs.org.au/egg-industry" TargetMode="Externa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8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www.abc.net.au/education/digibooks/future-farmers-australian-agriculture/101729002?vcOpensOnLoad=true&amp;vcPageId=102648286" TargetMode="Externa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australianeggs.org.au/education/primary/animal-welfare-what-it-is-all-about/interactive?page=1" TargetMode="Externa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www.youtube.com/watch?v=0zLaiI20P90" TargetMode="Externa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8" Type="http://schemas.openxmlformats.org/officeDocument/2006/relationships/hyperlink" Target="https://www.abc.net.au/education/digibooks/future-farmers-australian-agriculture/101729002?vcOpensOnLoad=true&amp;vcPageId=102648286" TargetMode="External"/><Relationship Id="rId3" Type="http://schemas.openxmlformats.org/officeDocument/2006/relationships/image" Target="../media/image117.png"/><Relationship Id="rId7" Type="http://schemas.microsoft.com/office/2007/relationships/hdphoto" Target="../media/hdphoto11.wdp"/><Relationship Id="rId2" Type="http://schemas.openxmlformats.org/officeDocument/2006/relationships/hyperlink" Target="https://vimeo.com/367947293" TargetMode="External"/><Relationship Id="rId1" Type="http://schemas.openxmlformats.org/officeDocument/2006/relationships/slideLayout" Target="../slideLayouts/slideLayout6.xml"/><Relationship Id="rId6" Type="http://schemas.openxmlformats.org/officeDocument/2006/relationships/image" Target="../media/image118.png"/><Relationship Id="rId5" Type="http://schemas.microsoft.com/office/2007/relationships/hdphoto" Target="../media/hdphoto10.wdp"/><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hyperlink" Target="https://www.foodstandards.gov.au/sites/default/files/2023-11/food%20label%20poster%20%281%29.pdf" TargetMode="Externa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www.youtube.com/watch?v=fYuxJdVfq0w&amp;t=6s" TargetMode="External"/><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29.png"/></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buFont typeface="Arial"/>
              <a:buChar char="•"/>
            </a:pPr>
            <a:r>
              <a:rPr lang="en-AU" sz="1800" dirty="0">
                <a:latin typeface="+mn-lt"/>
                <a:ea typeface="+mn-lt"/>
                <a:cs typeface="+mn-lt"/>
              </a:rPr>
              <a:t>This resource is not a teaching and learning program. It should be used in conjunction with </a:t>
            </a:r>
            <a:r>
              <a:rPr lang="en-AU" sz="1800" dirty="0">
                <a:effectLst/>
                <a:latin typeface="Arial" panose="020B0604020202020204" pitchFamily="34" charset="0"/>
                <a:ea typeface="Calibri" panose="020F0502020204030204" pitchFamily="34" charset="0"/>
              </a:rPr>
              <a:t>Technology 7–8 Year 7 – Food and agricultural practices – Scrambled</a:t>
            </a: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(2)</a:t>
            </a:r>
          </a:p>
        </p:txBody>
      </p:sp>
      <p:sp>
        <p:nvSpPr>
          <p:cNvPr id="4" name="Picture Placeholder 3">
            <a:extLst>
              <a:ext uri="{FF2B5EF4-FFF2-40B4-BE49-F238E27FC236}">
                <a16:creationId xmlns:a16="http://schemas.microsoft.com/office/drawing/2014/main" id="{04BCF4DA-53CC-A636-5913-36177B4D628A}"/>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How to handle eggs safely and hygienically.</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Understand the importance of handling eggs correctly. </a:t>
            </a:r>
          </a:p>
          <a:p>
            <a:pPr marL="342900" indent="-342900">
              <a:lnSpc>
                <a:spcPct val="150000"/>
              </a:lnSpc>
              <a:buFont typeface="Arial"/>
              <a:buChar char="•"/>
            </a:pPr>
            <a:r>
              <a:rPr lang="en-AU" sz="2000" dirty="0">
                <a:cs typeface="Arial" panose="020B0604020202020204" pitchFamily="34" charset="0"/>
              </a:rPr>
              <a:t>Follow hygienic steps when handling eggs.</a:t>
            </a:r>
          </a:p>
          <a:p>
            <a:pPr marL="342900" indent="-342900">
              <a:lnSpc>
                <a:spcPct val="150000"/>
              </a:lnSpc>
              <a:buFont typeface="Arial"/>
              <a:buChar char="•"/>
            </a:pPr>
            <a:r>
              <a:rPr lang="en-AU" sz="2000" dirty="0">
                <a:ea typeface="+mn-lt"/>
                <a:cs typeface="Arial" panose="020B0604020202020204" pitchFamily="34" charset="0"/>
              </a:rPr>
              <a:t>Store eggs correctly.</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21036699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DF85-A7F7-5E5E-27A7-65B5522BA8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F4F756-08DA-2B44-AB19-38C1CF10CC41}"/>
              </a:ext>
            </a:extLst>
          </p:cNvPr>
          <p:cNvSpPr>
            <a:spLocks noGrp="1"/>
          </p:cNvSpPr>
          <p:nvPr>
            <p:ph type="title"/>
          </p:nvPr>
        </p:nvSpPr>
        <p:spPr/>
        <p:txBody>
          <a:bodyPr/>
          <a:lstStyle/>
          <a:p>
            <a:r>
              <a:rPr lang="en-AU" dirty="0">
                <a:latin typeface="+mj-lt"/>
              </a:rPr>
              <a:t>Learning intentions and success criteria (24)</a:t>
            </a:r>
          </a:p>
        </p:txBody>
      </p:sp>
      <p:sp>
        <p:nvSpPr>
          <p:cNvPr id="4" name="Picture Placeholder 3">
            <a:extLst>
              <a:ext uri="{FF2B5EF4-FFF2-40B4-BE49-F238E27FC236}">
                <a16:creationId xmlns:a16="http://schemas.microsoft.com/office/drawing/2014/main" id="{3F6D5DE7-9C12-5498-9974-0E52A14BB522}"/>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Document additional techniques to create food items.</a:t>
            </a: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Use safe practices to avoid cross contamination of raw and cooked foods.</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B3A31B24-7C36-4C6E-E0B2-80CEB8F1E49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241891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11–12</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307401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F889-07B6-2DC8-5E49-09B53A8906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45BF28-D90A-88F4-9A78-9034689A4BF5}"/>
              </a:ext>
            </a:extLst>
          </p:cNvPr>
          <p:cNvSpPr>
            <a:spLocks noGrp="1"/>
          </p:cNvSpPr>
          <p:nvPr>
            <p:ph type="title"/>
          </p:nvPr>
        </p:nvSpPr>
        <p:spPr/>
        <p:txBody>
          <a:bodyPr/>
          <a:lstStyle/>
          <a:p>
            <a:r>
              <a:rPr lang="en-AU" dirty="0"/>
              <a:t>Do now scrambled activity (14)</a:t>
            </a:r>
          </a:p>
        </p:txBody>
      </p:sp>
      <p:sp>
        <p:nvSpPr>
          <p:cNvPr id="5" name="Text Placeholder 4">
            <a:extLst>
              <a:ext uri="{FF2B5EF4-FFF2-40B4-BE49-F238E27FC236}">
                <a16:creationId xmlns:a16="http://schemas.microsoft.com/office/drawing/2014/main" id="{7BD05E4F-D405-0584-65E2-680D360D7836}"/>
              </a:ext>
            </a:extLst>
          </p:cNvPr>
          <p:cNvSpPr>
            <a:spLocks noGrp="1"/>
          </p:cNvSpPr>
          <p:nvPr>
            <p:ph type="body" sz="quarter" idx="17"/>
          </p:nvPr>
        </p:nvSpPr>
        <p:spPr/>
        <p:txBody>
          <a:bodyPr/>
          <a:lstStyle/>
          <a:p>
            <a:r>
              <a:rPr lang="en-AU" dirty="0"/>
              <a:t>Complete the Egg Word Search and choose three words to define.</a:t>
            </a:r>
          </a:p>
        </p:txBody>
      </p:sp>
      <p:pic>
        <p:nvPicPr>
          <p:cNvPr id="7" name="Picture 6" descr="A cartoon of an egg with a whisk and egg shells">
            <a:extLst>
              <a:ext uri="{FF2B5EF4-FFF2-40B4-BE49-F238E27FC236}">
                <a16:creationId xmlns:a16="http://schemas.microsoft.com/office/drawing/2014/main" id="{D6E77069-DEAB-5529-A02B-AAA69B3CC9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9753" y="0"/>
            <a:ext cx="2022247" cy="1654935"/>
          </a:xfrm>
          <a:prstGeom prst="rect">
            <a:avLst/>
          </a:prstGeom>
        </p:spPr>
      </p:pic>
      <p:sp>
        <p:nvSpPr>
          <p:cNvPr id="2" name="Slide Number Placeholder 1">
            <a:extLst>
              <a:ext uri="{FF2B5EF4-FFF2-40B4-BE49-F238E27FC236}">
                <a16:creationId xmlns:a16="http://schemas.microsoft.com/office/drawing/2014/main" id="{860BBC77-C6B7-F68C-B9BD-F3A80E3E80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Tree>
    <p:extLst>
      <p:ext uri="{BB962C8B-B14F-4D97-AF65-F5344CB8AC3E}">
        <p14:creationId xmlns:p14="http://schemas.microsoft.com/office/powerpoint/2010/main" val="17309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B600B-C9A2-0961-AA44-7A69D43F52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1519F2-6784-1DF0-526B-E26B337C3E7F}"/>
              </a:ext>
            </a:extLst>
          </p:cNvPr>
          <p:cNvSpPr>
            <a:spLocks noGrp="1"/>
          </p:cNvSpPr>
          <p:nvPr>
            <p:ph type="title"/>
          </p:nvPr>
        </p:nvSpPr>
        <p:spPr/>
        <p:txBody>
          <a:bodyPr/>
          <a:lstStyle/>
          <a:p>
            <a:r>
              <a:rPr lang="en-AU" dirty="0">
                <a:latin typeface="+mj-lt"/>
              </a:rPr>
              <a:t>Learning intentions and success criteria (25)</a:t>
            </a:r>
          </a:p>
        </p:txBody>
      </p:sp>
      <p:sp>
        <p:nvSpPr>
          <p:cNvPr id="4" name="Picture Placeholder 3">
            <a:extLst>
              <a:ext uri="{FF2B5EF4-FFF2-40B4-BE49-F238E27FC236}">
                <a16:creationId xmlns:a16="http://schemas.microsoft.com/office/drawing/2014/main" id="{7E4C1975-8984-52D7-EDC6-50A17D911F18}"/>
              </a:ext>
            </a:extLst>
          </p:cNvPr>
          <p:cNvSpPr>
            <a:spLocks noGrp="1"/>
          </p:cNvSpPr>
          <p:nvPr>
            <p:ph type="pic" sz="quarter" idx="13"/>
          </p:nvPr>
        </p:nvSpPr>
        <p:spPr/>
        <p:txBody>
          <a:bodyPr/>
          <a:lstStyle/>
          <a:p>
            <a:pPr>
              <a:lnSpc>
                <a:spcPct val="150000"/>
              </a:lnSpc>
            </a:pPr>
            <a:r>
              <a:rPr lang="en-AU" sz="2000" b="1" dirty="0">
                <a:solidFill>
                  <a:schemeClr val="accent1"/>
                </a:solidFill>
                <a:cs typeface="Arial" panose="020B0604020202020204" pitchFamily="34" charset="0"/>
              </a:rPr>
              <a:t>We are learning about</a:t>
            </a:r>
            <a:r>
              <a:rPr lang="en-AU" sz="2000" b="1" dirty="0">
                <a:solidFill>
                  <a:schemeClr val="accent1"/>
                </a:solidFill>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The impact that Australia’s food industry has on sustainability.</a:t>
            </a:r>
            <a:endParaRPr lang="en-AU" sz="2000" b="1" dirty="0">
              <a:solidFill>
                <a:schemeClr val="accent1"/>
              </a:solidFill>
              <a:ea typeface="+mn-lt"/>
              <a:cs typeface="Arial" panose="020B0604020202020204" pitchFamily="34" charset="0"/>
            </a:endParaRPr>
          </a:p>
          <a:p>
            <a:pPr>
              <a:lnSpc>
                <a:spcPct val="150000"/>
              </a:lnSpc>
            </a:pPr>
            <a:r>
              <a:rPr lang="en-AU" sz="2000" b="1" dirty="0">
                <a:solidFill>
                  <a:schemeClr val="accent1"/>
                </a:solidFill>
                <a:cs typeface="Arial" panose="020B0604020202020204" pitchFamily="34" charset="0"/>
              </a:rPr>
              <a:t>We can:</a:t>
            </a:r>
            <a:endParaRPr lang="en-US" sz="2000" dirty="0">
              <a:solidFill>
                <a:schemeClr val="accent1"/>
              </a:solidFill>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what sustainability is.</a:t>
            </a:r>
          </a:p>
          <a:p>
            <a:pPr marL="342900" indent="-342900">
              <a:lnSpc>
                <a:spcPct val="150000"/>
              </a:lnSpc>
              <a:buFont typeface="Arial"/>
              <a:buChar char="•"/>
            </a:pPr>
            <a:r>
              <a:rPr lang="en-AU" sz="2000" dirty="0">
                <a:cs typeface="Arial" panose="020B0604020202020204" pitchFamily="34" charset="0"/>
              </a:rPr>
              <a:t>Describe the impact the food industry has on sustainability.</a:t>
            </a:r>
          </a:p>
          <a:p>
            <a:pPr marL="342900" indent="-342900">
              <a:lnSpc>
                <a:spcPct val="150000"/>
              </a:lnSpc>
              <a:buFont typeface="Arial"/>
              <a:buChar char="•"/>
            </a:pPr>
            <a:r>
              <a:rPr lang="en-AU" sz="2000" dirty="0">
                <a:cs typeface="Arial" panose="020B0604020202020204" pitchFamily="34" charset="0"/>
              </a:rPr>
              <a:t>Identify ways we can improve sustainability.</a:t>
            </a:r>
          </a:p>
        </p:txBody>
      </p:sp>
      <p:sp>
        <p:nvSpPr>
          <p:cNvPr id="2" name="Slide Number Placeholder 1">
            <a:extLst>
              <a:ext uri="{FF2B5EF4-FFF2-40B4-BE49-F238E27FC236}">
                <a16:creationId xmlns:a16="http://schemas.microsoft.com/office/drawing/2014/main" id="{616C2444-B2A3-2074-FC16-B375AFAB19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543790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20BC-245C-51DC-255D-00CBB1C624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D47438-5D8E-8016-A252-99A063933B0B}"/>
              </a:ext>
            </a:extLst>
          </p:cNvPr>
          <p:cNvSpPr>
            <a:spLocks noGrp="1"/>
          </p:cNvSpPr>
          <p:nvPr>
            <p:ph type="title"/>
          </p:nvPr>
        </p:nvSpPr>
        <p:spPr/>
        <p:txBody>
          <a:bodyPr anchor="t">
            <a:normAutofit/>
          </a:bodyPr>
          <a:lstStyle/>
          <a:p>
            <a:r>
              <a:rPr lang="en-AU" dirty="0"/>
              <a:t>What is your environmental footprint?</a:t>
            </a:r>
          </a:p>
        </p:txBody>
      </p:sp>
      <p:sp>
        <p:nvSpPr>
          <p:cNvPr id="5" name="Text Placeholder 4">
            <a:extLst>
              <a:ext uri="{FF2B5EF4-FFF2-40B4-BE49-F238E27FC236}">
                <a16:creationId xmlns:a16="http://schemas.microsoft.com/office/drawing/2014/main" id="{389730A1-65A0-4BF3-90D7-7EB3751F3454}"/>
              </a:ext>
            </a:extLst>
          </p:cNvPr>
          <p:cNvSpPr>
            <a:spLocks noGrp="1"/>
          </p:cNvSpPr>
          <p:nvPr>
            <p:ph type="body" sz="quarter" idx="18"/>
          </p:nvPr>
        </p:nvSpPr>
        <p:spPr/>
        <p:txBody>
          <a:bodyPr/>
          <a:lstStyle/>
          <a:p>
            <a:r>
              <a:rPr lang="en-AU" sz="2000" dirty="0">
                <a:hlinkClick r:id="rId2"/>
              </a:rPr>
              <a:t>Click on https://www.footprintcalculator.org/home/en</a:t>
            </a:r>
            <a:endParaRPr lang="en-AU" sz="2000" dirty="0"/>
          </a:p>
        </p:txBody>
      </p:sp>
      <p:pic>
        <p:nvPicPr>
          <p:cNvPr id="7" name="Picture 6" descr="A screenshot of a computer">
            <a:extLst>
              <a:ext uri="{FF2B5EF4-FFF2-40B4-BE49-F238E27FC236}">
                <a16:creationId xmlns:a16="http://schemas.microsoft.com/office/drawing/2014/main" id="{70EAA5AD-06BE-2D94-350C-40C9AABA34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9999" y="1718615"/>
            <a:ext cx="11484000" cy="4536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a:extLst>
              <a:ext uri="{FF2B5EF4-FFF2-40B4-BE49-F238E27FC236}">
                <a16:creationId xmlns:a16="http://schemas.microsoft.com/office/drawing/2014/main" id="{13E87BB5-B34A-AA9D-D245-1F860DA4DFAC}"/>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104</a:t>
            </a:fld>
            <a:endParaRPr lang="en-AU"/>
          </a:p>
        </p:txBody>
      </p:sp>
    </p:spTree>
    <p:extLst>
      <p:ext uri="{BB962C8B-B14F-4D97-AF65-F5344CB8AC3E}">
        <p14:creationId xmlns:p14="http://schemas.microsoft.com/office/powerpoint/2010/main" val="235718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6E82B-BF67-7DB0-6438-4B4DE07A3C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564628-8D1D-3E4B-1E48-BC263E2F47D6}"/>
              </a:ext>
            </a:extLst>
          </p:cNvPr>
          <p:cNvSpPr>
            <a:spLocks noGrp="1"/>
          </p:cNvSpPr>
          <p:nvPr>
            <p:ph type="title"/>
          </p:nvPr>
        </p:nvSpPr>
        <p:spPr/>
        <p:txBody>
          <a:bodyPr/>
          <a:lstStyle/>
          <a:p>
            <a:r>
              <a:rPr lang="en-US" dirty="0"/>
              <a:t>Home food audit</a:t>
            </a:r>
            <a:endParaRPr lang="en-AU" dirty="0"/>
          </a:p>
        </p:txBody>
      </p:sp>
      <p:sp>
        <p:nvSpPr>
          <p:cNvPr id="4" name="Text Placeholder 3">
            <a:extLst>
              <a:ext uri="{FF2B5EF4-FFF2-40B4-BE49-F238E27FC236}">
                <a16:creationId xmlns:a16="http://schemas.microsoft.com/office/drawing/2014/main" id="{B19756FF-3F5C-0731-0481-204505C037AD}"/>
              </a:ext>
            </a:extLst>
          </p:cNvPr>
          <p:cNvSpPr>
            <a:spLocks noGrp="1"/>
          </p:cNvSpPr>
          <p:nvPr>
            <p:ph type="body" sz="quarter" idx="18"/>
          </p:nvPr>
        </p:nvSpPr>
        <p:spPr/>
        <p:txBody>
          <a:bodyPr/>
          <a:lstStyle/>
          <a:p>
            <a:r>
              <a:rPr lang="en-AU" dirty="0"/>
              <a:t>Watch </a:t>
            </a:r>
            <a:r>
              <a:rPr lang="en-AU" dirty="0">
                <a:hlinkClick r:id="rId2"/>
              </a:rPr>
              <a:t>Life of A Strawberry</a:t>
            </a:r>
            <a:r>
              <a:rPr lang="en-AU" dirty="0"/>
              <a:t> </a:t>
            </a:r>
          </a:p>
        </p:txBody>
      </p:sp>
      <p:pic>
        <p:nvPicPr>
          <p:cNvPr id="9" name="Picture 8" descr="A field of grass with the sun in the background">
            <a:hlinkClick r:id="rId2"/>
            <a:extLst>
              <a:ext uri="{FF2B5EF4-FFF2-40B4-BE49-F238E27FC236}">
                <a16:creationId xmlns:a16="http://schemas.microsoft.com/office/drawing/2014/main" id="{FCA50694-05C0-A454-C8A7-EECB04163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8345" y="1954020"/>
            <a:ext cx="7310030" cy="3793813"/>
          </a:xfrm>
          <a:prstGeom prst="rect">
            <a:avLst/>
          </a:prstGeom>
          <a:ln w="38100">
            <a:solidFill>
              <a:schemeClr val="tx2"/>
            </a:solidFill>
          </a:ln>
        </p:spPr>
      </p:pic>
      <p:pic>
        <p:nvPicPr>
          <p:cNvPr id="10" name="Picture 2" descr="Play button icon">
            <a:extLst>
              <a:ext uri="{FF2B5EF4-FFF2-40B4-BE49-F238E27FC236}">
                <a16:creationId xmlns:a16="http://schemas.microsoft.com/office/drawing/2014/main" id="{5B8ED418-9FF1-4139-DBFB-75211DCF2D9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2711938" y="5040701"/>
            <a:ext cx="866121" cy="500426"/>
          </a:xfrm>
          <a:prstGeom prst="rect">
            <a:avLst/>
          </a:prstGeom>
          <a:noFill/>
        </p:spPr>
      </p:pic>
      <p:sp>
        <p:nvSpPr>
          <p:cNvPr id="2" name="Slide Number Placeholder 1">
            <a:extLst>
              <a:ext uri="{FF2B5EF4-FFF2-40B4-BE49-F238E27FC236}">
                <a16:creationId xmlns:a16="http://schemas.microsoft.com/office/drawing/2014/main" id="{75ED8629-643E-C0E2-FE1C-ABFC6E7EF1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Tree>
    <p:extLst>
      <p:ext uri="{BB962C8B-B14F-4D97-AF65-F5344CB8AC3E}">
        <p14:creationId xmlns:p14="http://schemas.microsoft.com/office/powerpoint/2010/main" val="164867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30896-96D6-E264-B3D9-D1EBA513C7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92E50F-04CC-18EE-B85A-39599AC8BAC7}"/>
              </a:ext>
            </a:extLst>
          </p:cNvPr>
          <p:cNvSpPr>
            <a:spLocks noGrp="1"/>
          </p:cNvSpPr>
          <p:nvPr>
            <p:ph type="title"/>
          </p:nvPr>
        </p:nvSpPr>
        <p:spPr/>
        <p:txBody>
          <a:bodyPr/>
          <a:lstStyle/>
          <a:p>
            <a:r>
              <a:rPr lang="en-AU" dirty="0"/>
              <a:t>Australian Seasonal Fruit Chart</a:t>
            </a:r>
          </a:p>
        </p:txBody>
      </p:sp>
      <p:sp>
        <p:nvSpPr>
          <p:cNvPr id="4" name="Text Placeholder 3">
            <a:extLst>
              <a:ext uri="{FF2B5EF4-FFF2-40B4-BE49-F238E27FC236}">
                <a16:creationId xmlns:a16="http://schemas.microsoft.com/office/drawing/2014/main" id="{DE28E9F6-CD51-516F-CA35-5DECBCC9966A}"/>
              </a:ext>
            </a:extLst>
          </p:cNvPr>
          <p:cNvSpPr>
            <a:spLocks noGrp="1"/>
          </p:cNvSpPr>
          <p:nvPr>
            <p:ph type="body" sz="quarter" idx="18"/>
          </p:nvPr>
        </p:nvSpPr>
        <p:spPr>
          <a:xfrm>
            <a:off x="360001" y="1006017"/>
            <a:ext cx="11483999" cy="770982"/>
          </a:xfrm>
        </p:spPr>
        <p:txBody>
          <a:bodyPr/>
          <a:lstStyle/>
          <a:p>
            <a:r>
              <a:rPr lang="en-AU" sz="1800" dirty="0">
                <a:hlinkClick r:id="rId2"/>
              </a:rPr>
              <a:t>https://www.coles.com.au/content/dam/coles/about-coles/supporting-aussie-producers/farm-to-store/fruit-and-veg/pdfs/Australian%20Seasonal%20Fruit%20Chart.pdf</a:t>
            </a:r>
            <a:endParaRPr lang="en-AU" sz="1800" dirty="0"/>
          </a:p>
        </p:txBody>
      </p:sp>
      <p:pic>
        <p:nvPicPr>
          <p:cNvPr id="7" name="Picture 6" descr="A screenshot of a computer">
            <a:extLst>
              <a:ext uri="{FF2B5EF4-FFF2-40B4-BE49-F238E27FC236}">
                <a16:creationId xmlns:a16="http://schemas.microsoft.com/office/drawing/2014/main" id="{58146FC2-ECBF-344B-9BC8-ECFEB26146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33753" y="1877416"/>
            <a:ext cx="8286750" cy="4818584"/>
          </a:xfrm>
          <a:prstGeom prst="rect">
            <a:avLst/>
          </a:prstGeom>
        </p:spPr>
      </p:pic>
      <p:sp>
        <p:nvSpPr>
          <p:cNvPr id="2" name="Slide Number Placeholder 1">
            <a:extLst>
              <a:ext uri="{FF2B5EF4-FFF2-40B4-BE49-F238E27FC236}">
                <a16:creationId xmlns:a16="http://schemas.microsoft.com/office/drawing/2014/main" id="{13E06A15-1EB7-EF57-40F9-A7DD56B210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5665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A948B-82A3-8B86-3C9B-0F42B24269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0028F0-8445-BFE5-E7AE-556274E97245}"/>
              </a:ext>
            </a:extLst>
          </p:cNvPr>
          <p:cNvSpPr>
            <a:spLocks noGrp="1"/>
          </p:cNvSpPr>
          <p:nvPr>
            <p:ph type="title"/>
          </p:nvPr>
        </p:nvSpPr>
        <p:spPr/>
        <p:txBody>
          <a:bodyPr anchor="t">
            <a:normAutofit/>
          </a:bodyPr>
          <a:lstStyle/>
          <a:p>
            <a:r>
              <a:rPr lang="en-AU" dirty="0"/>
              <a:t>What is being done – Nationally </a:t>
            </a:r>
            <a:r>
              <a:rPr lang="en-AU" dirty="0">
                <a:solidFill>
                  <a:schemeClr val="bg1"/>
                </a:solidFill>
              </a:rPr>
              <a:t>(1)</a:t>
            </a:r>
          </a:p>
        </p:txBody>
      </p:sp>
      <p:sp>
        <p:nvSpPr>
          <p:cNvPr id="4" name="Text Placeholder 3">
            <a:extLst>
              <a:ext uri="{FF2B5EF4-FFF2-40B4-BE49-F238E27FC236}">
                <a16:creationId xmlns:a16="http://schemas.microsoft.com/office/drawing/2014/main" id="{F1EE971B-57DB-6790-82DC-DAC8C20E8630}"/>
              </a:ext>
            </a:extLst>
          </p:cNvPr>
          <p:cNvSpPr>
            <a:spLocks noGrp="1"/>
          </p:cNvSpPr>
          <p:nvPr>
            <p:ph type="body" sz="quarter" idx="18"/>
          </p:nvPr>
        </p:nvSpPr>
        <p:spPr>
          <a:xfrm>
            <a:off x="360000" y="1485440"/>
            <a:ext cx="6424849" cy="310015"/>
          </a:xfrm>
        </p:spPr>
        <p:txBody>
          <a:bodyPr anchor="b">
            <a:noAutofit/>
          </a:bodyPr>
          <a:lstStyle/>
          <a:p>
            <a:pPr>
              <a:lnSpc>
                <a:spcPct val="140000"/>
              </a:lnSpc>
            </a:pPr>
            <a:r>
              <a:rPr lang="en-AU" dirty="0">
                <a:hlinkClick r:id="rId2"/>
              </a:rPr>
              <a:t>National Food Waste Strategy – Halving Australia's Food Waste by 2030</a:t>
            </a:r>
            <a:endParaRPr lang="en-AU" dirty="0"/>
          </a:p>
        </p:txBody>
      </p:sp>
      <p:pic>
        <p:nvPicPr>
          <p:cNvPr id="9" name="Picture 8" descr="A screen shot which has text that says NATIONAL FOOD WASTE STRATEGY.">
            <a:extLst>
              <a:ext uri="{FF2B5EF4-FFF2-40B4-BE49-F238E27FC236}">
                <a16:creationId xmlns:a16="http://schemas.microsoft.com/office/drawing/2014/main" id="{34F2DD53-1A75-0604-B509-6EDE8E0DC32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44833" y="360000"/>
            <a:ext cx="4332376" cy="601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a:extLst>
              <a:ext uri="{FF2B5EF4-FFF2-40B4-BE49-F238E27FC236}">
                <a16:creationId xmlns:a16="http://schemas.microsoft.com/office/drawing/2014/main" id="{1C2126AC-4B42-3E40-7C86-590ED2A245C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107</a:t>
            </a:fld>
            <a:endParaRPr lang="en-AU"/>
          </a:p>
        </p:txBody>
      </p:sp>
    </p:spTree>
    <p:extLst>
      <p:ext uri="{BB962C8B-B14F-4D97-AF65-F5344CB8AC3E}">
        <p14:creationId xmlns:p14="http://schemas.microsoft.com/office/powerpoint/2010/main" val="40295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7E502-E6E7-764F-D21C-21C2185BDE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958E7D-7DDE-2C59-E1CE-16AE41AFD7E0}"/>
              </a:ext>
            </a:extLst>
          </p:cNvPr>
          <p:cNvSpPr>
            <a:spLocks noGrp="1"/>
          </p:cNvSpPr>
          <p:nvPr>
            <p:ph type="title"/>
          </p:nvPr>
        </p:nvSpPr>
        <p:spPr/>
        <p:txBody>
          <a:bodyPr anchor="t">
            <a:normAutofit/>
          </a:bodyPr>
          <a:lstStyle/>
          <a:p>
            <a:r>
              <a:rPr lang="en-AU" dirty="0"/>
              <a:t>What is being done – Nationally </a:t>
            </a:r>
            <a:r>
              <a:rPr lang="en-AU" dirty="0">
                <a:solidFill>
                  <a:schemeClr val="bg1"/>
                </a:solidFill>
              </a:rPr>
              <a:t>(2)</a:t>
            </a:r>
          </a:p>
        </p:txBody>
      </p:sp>
      <p:sp>
        <p:nvSpPr>
          <p:cNvPr id="4" name="Text Placeholder 3">
            <a:extLst>
              <a:ext uri="{FF2B5EF4-FFF2-40B4-BE49-F238E27FC236}">
                <a16:creationId xmlns:a16="http://schemas.microsoft.com/office/drawing/2014/main" id="{3BEB5819-7472-EA15-D047-F149ABAF515B}"/>
              </a:ext>
            </a:extLst>
          </p:cNvPr>
          <p:cNvSpPr>
            <a:spLocks noGrp="1"/>
          </p:cNvSpPr>
          <p:nvPr>
            <p:ph type="body" sz="quarter" idx="18"/>
          </p:nvPr>
        </p:nvSpPr>
        <p:spPr>
          <a:xfrm>
            <a:off x="360001" y="1494584"/>
            <a:ext cx="5556168" cy="310015"/>
          </a:xfrm>
        </p:spPr>
        <p:txBody>
          <a:bodyPr anchor="b">
            <a:noAutofit/>
          </a:bodyPr>
          <a:lstStyle/>
          <a:p>
            <a:pPr>
              <a:lnSpc>
                <a:spcPct val="140000"/>
              </a:lnSpc>
            </a:pPr>
            <a:r>
              <a:rPr lang="en-AU" dirty="0">
                <a:hlinkClick r:id="rId2"/>
              </a:rPr>
              <a:t>A Roadmap for reducing Australia's food waste by half by 2030</a:t>
            </a:r>
            <a:endParaRPr lang="en-AU" dirty="0"/>
          </a:p>
        </p:txBody>
      </p:sp>
      <p:pic>
        <p:nvPicPr>
          <p:cNvPr id="6" name="Content Placeholder 5" descr="A green poster with graphics and charts. The text says ‘Situational snapshot. 7.3m tonnes per year.’ ">
            <a:extLst>
              <a:ext uri="{FF2B5EF4-FFF2-40B4-BE49-F238E27FC236}">
                <a16:creationId xmlns:a16="http://schemas.microsoft.com/office/drawing/2014/main" id="{B5822268-0026-CCCA-ED90-3AB521877CFF}"/>
              </a:ext>
            </a:extLst>
          </p:cNvPr>
          <p:cNvPicPr>
            <a:picLocks noGrp="1" noChangeAspect="1"/>
          </p:cNvPicPr>
          <p:nvPr>
            <p:ph sz="quarter" idx="19"/>
          </p:nvPr>
        </p:nvPicPr>
        <p:blipFill>
          <a:blip r:embed="rId3">
            <a:extLst>
              <a:ext uri="{28A0092B-C50C-407E-A947-70E740481C1C}">
                <a14:useLocalDpi xmlns:a14="http://schemas.microsoft.com/office/drawing/2010/main"/>
              </a:ext>
            </a:extLst>
          </a:blip>
          <a:stretch>
            <a:fillRect/>
          </a:stretch>
        </p:blipFill>
        <p:spPr>
          <a:xfrm>
            <a:off x="7131062" y="758253"/>
            <a:ext cx="4143767" cy="5847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a:extLst>
              <a:ext uri="{FF2B5EF4-FFF2-40B4-BE49-F238E27FC236}">
                <a16:creationId xmlns:a16="http://schemas.microsoft.com/office/drawing/2014/main" id="{7145BE2C-2250-C20B-73C3-82755533F06C}"/>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108</a:t>
            </a:fld>
            <a:endParaRPr lang="en-AU" dirty="0"/>
          </a:p>
        </p:txBody>
      </p:sp>
    </p:spTree>
    <p:extLst>
      <p:ext uri="{BB962C8B-B14F-4D97-AF65-F5344CB8AC3E}">
        <p14:creationId xmlns:p14="http://schemas.microsoft.com/office/powerpoint/2010/main" val="19437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188FA-B88A-108C-C6E4-76B096819A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EFE04A-0FE0-431E-3C4C-EC4B4D7A9FE2}"/>
              </a:ext>
            </a:extLst>
          </p:cNvPr>
          <p:cNvSpPr>
            <a:spLocks noGrp="1"/>
          </p:cNvSpPr>
          <p:nvPr>
            <p:ph type="title"/>
          </p:nvPr>
        </p:nvSpPr>
        <p:spPr/>
        <p:txBody>
          <a:bodyPr/>
          <a:lstStyle/>
          <a:p>
            <a:r>
              <a:rPr lang="en-AU" dirty="0"/>
              <a:t>What is being done – NSW</a:t>
            </a:r>
          </a:p>
        </p:txBody>
      </p:sp>
      <p:sp>
        <p:nvSpPr>
          <p:cNvPr id="14" name="Text Placeholder 13">
            <a:extLst>
              <a:ext uri="{FF2B5EF4-FFF2-40B4-BE49-F238E27FC236}">
                <a16:creationId xmlns:a16="http://schemas.microsoft.com/office/drawing/2014/main" id="{01B80B22-A7F9-353C-2FE5-5D374CA6E2A4}"/>
              </a:ext>
            </a:extLst>
          </p:cNvPr>
          <p:cNvSpPr>
            <a:spLocks noGrp="1"/>
          </p:cNvSpPr>
          <p:nvPr>
            <p:ph type="body" sz="quarter" idx="18"/>
          </p:nvPr>
        </p:nvSpPr>
        <p:spPr/>
        <p:txBody>
          <a:bodyPr/>
          <a:lstStyle/>
          <a:p>
            <a:r>
              <a:rPr lang="en-AU" dirty="0">
                <a:hlinkClick r:id="rId2"/>
              </a:rPr>
              <a:t>Love Food Hate Waste</a:t>
            </a:r>
            <a:endParaRPr lang="en-AU" dirty="0"/>
          </a:p>
        </p:txBody>
      </p:sp>
      <p:pic>
        <p:nvPicPr>
          <p:cNvPr id="7" name="Picture 6" descr="2 tradesmen in yellow shirts at a job site. ">
            <a:hlinkClick r:id="rId3"/>
            <a:extLst>
              <a:ext uri="{FF2B5EF4-FFF2-40B4-BE49-F238E27FC236}">
                <a16:creationId xmlns:a16="http://schemas.microsoft.com/office/drawing/2014/main" id="{61BAADD4-69C3-E56A-93D8-1464BE3AF0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87441" y="2620426"/>
            <a:ext cx="3739350" cy="2180748"/>
          </a:xfrm>
          <a:prstGeom prst="rect">
            <a:avLst/>
          </a:prstGeom>
          <a:ln w="28575">
            <a:solidFill>
              <a:schemeClr val="tx2"/>
            </a:solidFill>
          </a:ln>
        </p:spPr>
      </p:pic>
      <p:pic>
        <p:nvPicPr>
          <p:cNvPr id="13" name="Picture 2" descr="Play button icon">
            <a:extLst>
              <a:ext uri="{FF2B5EF4-FFF2-40B4-BE49-F238E27FC236}">
                <a16:creationId xmlns:a16="http://schemas.microsoft.com/office/drawing/2014/main" id="{5DD8C065-80D4-7E57-15CD-1FB9BD3D97B1}"/>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359999" y="4202938"/>
            <a:ext cx="866121" cy="500426"/>
          </a:xfrm>
          <a:prstGeom prst="rect">
            <a:avLst/>
          </a:prstGeom>
          <a:noFill/>
        </p:spPr>
      </p:pic>
      <p:pic>
        <p:nvPicPr>
          <p:cNvPr id="15" name="Picture 14" descr="A group of school girls sitting on a bench in the background. There is a school student running past in the foreground. ">
            <a:hlinkClick r:id="rId7"/>
            <a:extLst>
              <a:ext uri="{FF2B5EF4-FFF2-40B4-BE49-F238E27FC236}">
                <a16:creationId xmlns:a16="http://schemas.microsoft.com/office/drawing/2014/main" id="{0366E764-5161-96E9-ABDA-499E90BE8E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4265017" y="2620426"/>
            <a:ext cx="3645953" cy="2180748"/>
          </a:xfrm>
          <a:prstGeom prst="rect">
            <a:avLst/>
          </a:prstGeom>
          <a:ln w="28575">
            <a:solidFill>
              <a:schemeClr val="tx2"/>
            </a:solidFill>
          </a:ln>
        </p:spPr>
      </p:pic>
      <p:pic>
        <p:nvPicPr>
          <p:cNvPr id="8" name="Picture 2" descr="Play button icon">
            <a:extLst>
              <a:ext uri="{FF2B5EF4-FFF2-40B4-BE49-F238E27FC236}">
                <a16:creationId xmlns:a16="http://schemas.microsoft.com/office/drawing/2014/main" id="{C15E572C-E5E3-6FB0-498D-41F59A07FE04}"/>
              </a:ext>
            </a:extLst>
          </p:cNvPr>
          <p:cNvPicPr>
            <a:picLocks noChangeAspect="1" noChangeArrowheads="1"/>
          </p:cNvPicPr>
          <p:nvPr/>
        </p:nvPicPr>
        <p:blipFill>
          <a:blip r:embed="rId5" cstate="screen">
            <a:extLst>
              <a:ext uri="{BEBA8EAE-BF5A-486C-A8C5-ECC9F3942E4B}">
                <a14:imgProps xmlns:a14="http://schemas.microsoft.com/office/drawing/2010/main">
                  <a14:imgLayer r:embed="rId9">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233566" y="4202938"/>
            <a:ext cx="866121" cy="500426"/>
          </a:xfrm>
          <a:prstGeom prst="rect">
            <a:avLst/>
          </a:prstGeom>
          <a:noFill/>
        </p:spPr>
      </p:pic>
      <p:pic>
        <p:nvPicPr>
          <p:cNvPr id="17" name="Picture 16" descr="A person in a purple shirt and white pants, they are in motion and about to sit down at a computer chair. ">
            <a:hlinkClick r:id="rId10"/>
            <a:extLst>
              <a:ext uri="{FF2B5EF4-FFF2-40B4-BE49-F238E27FC236}">
                <a16:creationId xmlns:a16="http://schemas.microsoft.com/office/drawing/2014/main" id="{118FCBAD-E8CD-89C7-F7BA-661D250E1C4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49200" y="2620426"/>
            <a:ext cx="3451865" cy="2180748"/>
          </a:xfrm>
          <a:prstGeom prst="rect">
            <a:avLst/>
          </a:prstGeom>
          <a:ln w="28575">
            <a:solidFill>
              <a:schemeClr val="tx2"/>
            </a:solidFill>
          </a:ln>
        </p:spPr>
      </p:pic>
      <p:pic>
        <p:nvPicPr>
          <p:cNvPr id="9" name="Picture 2" descr="Play button icon">
            <a:extLst>
              <a:ext uri="{FF2B5EF4-FFF2-40B4-BE49-F238E27FC236}">
                <a16:creationId xmlns:a16="http://schemas.microsoft.com/office/drawing/2014/main" id="{C6A26226-04B6-36B5-6F73-A28945B216B4}"/>
              </a:ext>
            </a:extLst>
          </p:cNvPr>
          <p:cNvPicPr>
            <a:picLocks noChangeAspect="1" noChangeArrowheads="1"/>
          </p:cNvPicPr>
          <p:nvPr/>
        </p:nvPicPr>
        <p:blipFill>
          <a:blip r:embed="rId5" cstate="screen">
            <a:extLst>
              <a:ext uri="{BEBA8EAE-BF5A-486C-A8C5-ECC9F3942E4B}">
                <a14:imgProps xmlns:a14="http://schemas.microsoft.com/office/drawing/2010/main">
                  <a14:imgLayer r:embed="rId9">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8049198" y="4202938"/>
            <a:ext cx="866121" cy="500426"/>
          </a:xfrm>
          <a:prstGeom prst="rect">
            <a:avLst/>
          </a:prstGeom>
          <a:noFill/>
        </p:spPr>
      </p:pic>
      <p:sp>
        <p:nvSpPr>
          <p:cNvPr id="2" name="Slide Number Placeholder 1">
            <a:extLst>
              <a:ext uri="{FF2B5EF4-FFF2-40B4-BE49-F238E27FC236}">
                <a16:creationId xmlns:a16="http://schemas.microsoft.com/office/drawing/2014/main" id="{D134E57B-DB7E-9DA6-239D-8F63EF722A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Tree>
    <p:extLst>
      <p:ext uri="{BB962C8B-B14F-4D97-AF65-F5344CB8AC3E}">
        <p14:creationId xmlns:p14="http://schemas.microsoft.com/office/powerpoint/2010/main" val="2366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B465-ABE5-BE79-D172-CE4D51241A58}"/>
              </a:ext>
            </a:extLst>
          </p:cNvPr>
          <p:cNvSpPr>
            <a:spLocks noGrp="1"/>
          </p:cNvSpPr>
          <p:nvPr>
            <p:ph type="title"/>
          </p:nvPr>
        </p:nvSpPr>
        <p:spPr/>
        <p:txBody>
          <a:bodyPr/>
          <a:lstStyle/>
          <a:p>
            <a:r>
              <a:rPr lang="en-AU" dirty="0"/>
              <a:t>NSW Food Authority raw egg guidelines (1) </a:t>
            </a:r>
            <a:endParaRPr lang="en-AU" sz="2000" dirty="0"/>
          </a:p>
        </p:txBody>
      </p:sp>
      <p:sp>
        <p:nvSpPr>
          <p:cNvPr id="9" name="Text Placeholder 8">
            <a:extLst>
              <a:ext uri="{FF2B5EF4-FFF2-40B4-BE49-F238E27FC236}">
                <a16:creationId xmlns:a16="http://schemas.microsoft.com/office/drawing/2014/main" id="{EDE827F8-3F09-44E8-29BD-EE047785F0AC}"/>
              </a:ext>
            </a:extLst>
          </p:cNvPr>
          <p:cNvSpPr>
            <a:spLocks noGrp="1"/>
          </p:cNvSpPr>
          <p:nvPr>
            <p:ph type="body" sz="quarter" idx="18"/>
          </p:nvPr>
        </p:nvSpPr>
        <p:spPr/>
        <p:txBody>
          <a:bodyPr/>
          <a:lstStyle/>
          <a:p>
            <a:r>
              <a:rPr lang="en-AU" sz="2000" dirty="0">
                <a:hlinkClick r:id="rId2"/>
              </a:rPr>
              <a:t>Safe preparation of raw egg products</a:t>
            </a:r>
            <a:endParaRPr lang="en-US" dirty="0"/>
          </a:p>
        </p:txBody>
      </p:sp>
      <p:grpSp>
        <p:nvGrpSpPr>
          <p:cNvPr id="8" name="Group 7" descr="Safe Preparation of Raw Egg Products page shown on an ipad screen from the NSW Food Authority website.">
            <a:extLst>
              <a:ext uri="{FF2B5EF4-FFF2-40B4-BE49-F238E27FC236}">
                <a16:creationId xmlns:a16="http://schemas.microsoft.com/office/drawing/2014/main" id="{531F4921-8B0D-F62A-AFBA-B2BB7E771F49}"/>
              </a:ext>
            </a:extLst>
          </p:cNvPr>
          <p:cNvGrpSpPr/>
          <p:nvPr/>
        </p:nvGrpSpPr>
        <p:grpSpPr>
          <a:xfrm>
            <a:off x="1263382" y="1392083"/>
            <a:ext cx="4719438" cy="5248832"/>
            <a:chOff x="1263382" y="1392083"/>
            <a:chExt cx="4719438" cy="5248832"/>
          </a:xfrm>
        </p:grpSpPr>
        <p:pic>
          <p:nvPicPr>
            <p:cNvPr id="6" name="Picture 8" descr="Ipad screen">
              <a:extLst>
                <a:ext uri="{FF2B5EF4-FFF2-40B4-BE49-F238E27FC236}">
                  <a16:creationId xmlns:a16="http://schemas.microsoft.com/office/drawing/2014/main" id="{A074F683-A5D7-9B4D-BEBB-D5B7A210D9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382" y="1392083"/>
              <a:ext cx="4719438" cy="52488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white and blue text on a white background">
              <a:extLst>
                <a:ext uri="{FF2B5EF4-FFF2-40B4-BE49-F238E27FC236}">
                  <a16:creationId xmlns:a16="http://schemas.microsoft.com/office/drawing/2014/main" id="{0D7199EA-4FAA-A936-8B2E-D514041D60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3912" y="1831084"/>
              <a:ext cx="3310487" cy="4344002"/>
            </a:xfrm>
            <a:prstGeom prst="rect">
              <a:avLst/>
            </a:prstGeom>
          </p:spPr>
        </p:pic>
      </p:grpSp>
      <p:grpSp>
        <p:nvGrpSpPr>
          <p:cNvPr id="4" name="Group 3" descr="Safe Preparation of Raw Egg Products page shown on an ipad screen from the NSW Food Authority website.">
            <a:extLst>
              <a:ext uri="{FF2B5EF4-FFF2-40B4-BE49-F238E27FC236}">
                <a16:creationId xmlns:a16="http://schemas.microsoft.com/office/drawing/2014/main" id="{1B724807-570B-65D5-3D1C-E4A2FCD4A2F5}"/>
              </a:ext>
            </a:extLst>
          </p:cNvPr>
          <p:cNvGrpSpPr/>
          <p:nvPr/>
        </p:nvGrpSpPr>
        <p:grpSpPr>
          <a:xfrm>
            <a:off x="5735378" y="1392083"/>
            <a:ext cx="4719438" cy="5248832"/>
            <a:chOff x="5735378" y="1392083"/>
            <a:chExt cx="4719438" cy="5248832"/>
          </a:xfrm>
        </p:grpSpPr>
        <p:pic>
          <p:nvPicPr>
            <p:cNvPr id="7" name="Picture 8" descr="Ipad screen">
              <a:extLst>
                <a:ext uri="{FF2B5EF4-FFF2-40B4-BE49-F238E27FC236}">
                  <a16:creationId xmlns:a16="http://schemas.microsoft.com/office/drawing/2014/main" id="{C10DA433-9530-5677-31DF-478564F643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5378" y="1392083"/>
              <a:ext cx="4719438" cy="52488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paper with text on it">
              <a:extLst>
                <a:ext uri="{FF2B5EF4-FFF2-40B4-BE49-F238E27FC236}">
                  <a16:creationId xmlns:a16="http://schemas.microsoft.com/office/drawing/2014/main" id="{C1166F42-9C7D-9F42-D3DD-F65BD19667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2522" y="1831084"/>
              <a:ext cx="3283873" cy="4390647"/>
            </a:xfrm>
            <a:prstGeom prst="rect">
              <a:avLst/>
            </a:prstGeom>
          </p:spPr>
        </p:pic>
      </p:grpSp>
      <p:sp>
        <p:nvSpPr>
          <p:cNvPr id="5" name="Slide Number Placeholder 4">
            <a:extLst>
              <a:ext uri="{FF2B5EF4-FFF2-40B4-BE49-F238E27FC236}">
                <a16:creationId xmlns:a16="http://schemas.microsoft.com/office/drawing/2014/main" id="{01FA50F7-6FA5-0081-F33B-8713BB8F9F7F}"/>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11</a:t>
            </a:fld>
            <a:endParaRPr lang="en-AU"/>
          </a:p>
        </p:txBody>
      </p:sp>
    </p:spTree>
    <p:extLst>
      <p:ext uri="{BB962C8B-B14F-4D97-AF65-F5344CB8AC3E}">
        <p14:creationId xmlns:p14="http://schemas.microsoft.com/office/powerpoint/2010/main" val="35805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1C97-0522-1B73-E9BD-6714D632FE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351DF5-6421-C406-26B5-70920E15211D}"/>
              </a:ext>
            </a:extLst>
          </p:cNvPr>
          <p:cNvSpPr>
            <a:spLocks noGrp="1"/>
          </p:cNvSpPr>
          <p:nvPr>
            <p:ph type="title"/>
          </p:nvPr>
        </p:nvSpPr>
        <p:spPr/>
        <p:txBody>
          <a:bodyPr anchor="t">
            <a:normAutofit/>
          </a:bodyPr>
          <a:lstStyle/>
          <a:p>
            <a:r>
              <a:rPr lang="en-AU" dirty="0"/>
              <a:t>What is being done – Locally</a:t>
            </a:r>
          </a:p>
        </p:txBody>
      </p:sp>
      <p:sp>
        <p:nvSpPr>
          <p:cNvPr id="8" name="Text Placeholder 7">
            <a:extLst>
              <a:ext uri="{FF2B5EF4-FFF2-40B4-BE49-F238E27FC236}">
                <a16:creationId xmlns:a16="http://schemas.microsoft.com/office/drawing/2014/main" id="{035ABE0D-133B-7A47-1EE7-5A2E9F7C3180}"/>
              </a:ext>
            </a:extLst>
          </p:cNvPr>
          <p:cNvSpPr>
            <a:spLocks noGrp="1"/>
          </p:cNvSpPr>
          <p:nvPr>
            <p:ph type="body" sz="quarter" idx="18"/>
          </p:nvPr>
        </p:nvSpPr>
        <p:spPr/>
        <p:txBody>
          <a:bodyPr/>
          <a:lstStyle/>
          <a:p>
            <a:r>
              <a:rPr lang="en-AU" b="0" i="0" u="sng" strike="noStrike" dirty="0">
                <a:effectLst/>
              </a:rPr>
              <a:t>Inner West expanding food recycling to schools and childcare centres</a:t>
            </a:r>
          </a:p>
        </p:txBody>
      </p:sp>
      <p:pic>
        <p:nvPicPr>
          <p:cNvPr id="6" name="Content Placeholder 5" descr="A screenshot of a computer showing a webpage. the title of the page is ‘Inner West expanding food recycling to schools and childcare centres.’">
            <a:extLst>
              <a:ext uri="{FF2B5EF4-FFF2-40B4-BE49-F238E27FC236}">
                <a16:creationId xmlns:a16="http://schemas.microsoft.com/office/drawing/2014/main" id="{9ECBBCAC-ECAB-ECBB-C468-D5793A377C52}"/>
              </a:ext>
            </a:extLst>
          </p:cNvPr>
          <p:cNvPicPr>
            <a:picLocks noGrp="1" noChangeAspect="1"/>
          </p:cNvPicPr>
          <p:nvPr>
            <p:ph sz="quarter" idx="19"/>
          </p:nvPr>
        </p:nvPicPr>
        <p:blipFill>
          <a:blip r:embed="rId2" cstate="screen">
            <a:extLst>
              <a:ext uri="{28A0092B-C50C-407E-A947-70E740481C1C}">
                <a14:useLocalDpi xmlns:a14="http://schemas.microsoft.com/office/drawing/2010/main"/>
              </a:ext>
            </a:extLst>
          </a:blip>
          <a:stretch/>
        </p:blipFill>
        <p:spPr>
          <a:xfrm>
            <a:off x="2454622" y="1876526"/>
            <a:ext cx="6954034" cy="44140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Slide Number Placeholder 1">
            <a:extLst>
              <a:ext uri="{FF2B5EF4-FFF2-40B4-BE49-F238E27FC236}">
                <a16:creationId xmlns:a16="http://schemas.microsoft.com/office/drawing/2014/main" id="{FFF17414-5BCB-6BEF-B579-655C72A2AC7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110</a:t>
            </a:fld>
            <a:endParaRPr lang="en-AU"/>
          </a:p>
        </p:txBody>
      </p:sp>
    </p:spTree>
    <p:extLst>
      <p:ext uri="{BB962C8B-B14F-4D97-AF65-F5344CB8AC3E}">
        <p14:creationId xmlns:p14="http://schemas.microsoft.com/office/powerpoint/2010/main" val="263424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94B4-966E-45CB-170C-72A7C23556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4C1DAB-5E7F-F77E-76D0-9A71B60CE65A}"/>
              </a:ext>
            </a:extLst>
          </p:cNvPr>
          <p:cNvSpPr>
            <a:spLocks noGrp="1"/>
          </p:cNvSpPr>
          <p:nvPr>
            <p:ph type="title"/>
          </p:nvPr>
        </p:nvSpPr>
        <p:spPr/>
        <p:txBody>
          <a:bodyPr anchor="t">
            <a:normAutofit/>
          </a:bodyPr>
          <a:lstStyle/>
          <a:p>
            <a:r>
              <a:rPr lang="en-AU" dirty="0"/>
              <a:t>Draft letter</a:t>
            </a:r>
          </a:p>
        </p:txBody>
      </p:sp>
      <p:sp>
        <p:nvSpPr>
          <p:cNvPr id="4" name="Text Placeholder 3">
            <a:extLst>
              <a:ext uri="{FF2B5EF4-FFF2-40B4-BE49-F238E27FC236}">
                <a16:creationId xmlns:a16="http://schemas.microsoft.com/office/drawing/2014/main" id="{CD71F160-BF5D-C2AF-7D65-D42554924BDA}"/>
              </a:ext>
            </a:extLst>
          </p:cNvPr>
          <p:cNvSpPr>
            <a:spLocks noGrp="1"/>
          </p:cNvSpPr>
          <p:nvPr>
            <p:ph type="body" sz="quarter" idx="18"/>
          </p:nvPr>
        </p:nvSpPr>
        <p:spPr/>
        <p:txBody>
          <a:bodyPr anchor="b">
            <a:noAutofit/>
          </a:bodyPr>
          <a:lstStyle/>
          <a:p>
            <a:pPr>
              <a:lnSpc>
                <a:spcPct val="140000"/>
              </a:lnSpc>
            </a:pPr>
            <a:r>
              <a:rPr lang="en-AU" dirty="0">
                <a:hlinkClick r:id="rId2"/>
              </a:rPr>
              <a:t>Writing scaffolds</a:t>
            </a:r>
            <a:endParaRPr lang="en-AU" dirty="0"/>
          </a:p>
        </p:txBody>
      </p:sp>
      <p:pic>
        <p:nvPicPr>
          <p:cNvPr id="11" name="Content Placeholder 10" descr="A draft letter which indicates, &#10;1. Your contact details&#10;2. Details of who you are writing to&#10;3. The letter is written in paragraphs&#10;4. Subject: The topic of your message goes here&#10;5. Your name or signature">
            <a:extLst>
              <a:ext uri="{FF2B5EF4-FFF2-40B4-BE49-F238E27FC236}">
                <a16:creationId xmlns:a16="http://schemas.microsoft.com/office/drawing/2014/main" id="{F3B72898-B8FE-F2F7-7C43-642F7F112D6C}"/>
              </a:ext>
            </a:extLst>
          </p:cNvPr>
          <p:cNvPicPr>
            <a:picLocks noGrp="1" noChangeAspect="1"/>
          </p:cNvPicPr>
          <p:nvPr>
            <p:ph sz="quarter" idx="19"/>
          </p:nvPr>
        </p:nvPicPr>
        <p:blipFill>
          <a:blip r:embed="rId3">
            <a:extLst>
              <a:ext uri="{28A0092B-C50C-407E-A947-70E740481C1C}">
                <a14:useLocalDpi xmlns:a14="http://schemas.microsoft.com/office/drawing/2010/main"/>
              </a:ext>
            </a:extLst>
          </a:blip>
          <a:stretch>
            <a:fillRect/>
          </a:stretch>
        </p:blipFill>
        <p:spPr>
          <a:xfrm>
            <a:off x="4009211" y="629850"/>
            <a:ext cx="4894233" cy="58681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a:extLst>
              <a:ext uri="{FF2B5EF4-FFF2-40B4-BE49-F238E27FC236}">
                <a16:creationId xmlns:a16="http://schemas.microsoft.com/office/drawing/2014/main" id="{2FCDD22B-9B70-7E7A-0DE1-DD6896847E5F}"/>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111</a:t>
            </a:fld>
            <a:endParaRPr lang="en-AU"/>
          </a:p>
        </p:txBody>
      </p:sp>
    </p:spTree>
    <p:extLst>
      <p:ext uri="{BB962C8B-B14F-4D97-AF65-F5344CB8AC3E}">
        <p14:creationId xmlns:p14="http://schemas.microsoft.com/office/powerpoint/2010/main" val="196699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F4DE6-D50E-C523-6B37-6B65B71C23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914A6C-029E-037E-E1B1-A94743FDCDA3}"/>
              </a:ext>
            </a:extLst>
          </p:cNvPr>
          <p:cNvSpPr>
            <a:spLocks noGrp="1"/>
          </p:cNvSpPr>
          <p:nvPr>
            <p:ph type="title"/>
          </p:nvPr>
        </p:nvSpPr>
        <p:spPr/>
        <p:txBody>
          <a:bodyPr/>
          <a:lstStyle/>
          <a:p>
            <a:r>
              <a:rPr lang="en-AU" dirty="0">
                <a:latin typeface="+mj-lt"/>
              </a:rPr>
              <a:t>Learning intentions and success criteria (26)</a:t>
            </a:r>
          </a:p>
        </p:txBody>
      </p:sp>
      <p:sp>
        <p:nvSpPr>
          <p:cNvPr id="4" name="Picture Placeholder 3">
            <a:extLst>
              <a:ext uri="{FF2B5EF4-FFF2-40B4-BE49-F238E27FC236}">
                <a16:creationId xmlns:a16="http://schemas.microsoft.com/office/drawing/2014/main" id="{00549346-C3D1-EC82-D11E-BF3811E56ABB}"/>
              </a:ext>
            </a:extLst>
          </p:cNvPr>
          <p:cNvSpPr>
            <a:spLocks noGrp="1"/>
          </p:cNvSpPr>
          <p:nvPr>
            <p:ph type="pic" sz="quarter" idx="13"/>
          </p:nvPr>
        </p:nvSpPr>
        <p:spPr/>
        <p:txBody>
          <a:bodyPr/>
          <a:lstStyle/>
          <a:p>
            <a:pPr>
              <a:lnSpc>
                <a:spcPct val="150000"/>
              </a:lnSpc>
            </a:pPr>
            <a:r>
              <a:rPr lang="en-AU" sz="2000" b="1" dirty="0">
                <a:solidFill>
                  <a:schemeClr val="accent1"/>
                </a:solidFill>
                <a:cs typeface="Arial" panose="020B0604020202020204" pitchFamily="34" charset="0"/>
              </a:rPr>
              <a:t>We are learning to</a:t>
            </a:r>
            <a:r>
              <a:rPr lang="en-AU" sz="2000" b="1" dirty="0">
                <a:solidFill>
                  <a:schemeClr val="accent1"/>
                </a:solidFill>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Plan and test our final product design.</a:t>
            </a:r>
            <a:endParaRPr lang="en-AU" sz="2000" b="1" dirty="0">
              <a:solidFill>
                <a:schemeClr val="accent1"/>
              </a:solidFill>
              <a:ea typeface="+mn-lt"/>
              <a:cs typeface="Arial" panose="020B0604020202020204" pitchFamily="34" charset="0"/>
            </a:endParaRPr>
          </a:p>
          <a:p>
            <a:pPr>
              <a:lnSpc>
                <a:spcPct val="150000"/>
              </a:lnSpc>
            </a:pPr>
            <a:r>
              <a:rPr lang="en-AU" sz="2000" b="1" dirty="0">
                <a:solidFill>
                  <a:schemeClr val="accent1"/>
                </a:solidFill>
                <a:cs typeface="Arial" panose="020B0604020202020204" pitchFamily="34" charset="0"/>
              </a:rPr>
              <a:t>We can:</a:t>
            </a:r>
            <a:endParaRPr lang="en-US" sz="2000" dirty="0">
              <a:solidFill>
                <a:schemeClr val="accent1"/>
              </a:solidFill>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Identify the equipment and materials for our product design.</a:t>
            </a:r>
          </a:p>
          <a:p>
            <a:pPr marL="342900" indent="-342900">
              <a:lnSpc>
                <a:spcPct val="150000"/>
              </a:lnSpc>
              <a:buFont typeface="Arial"/>
              <a:buChar char="•"/>
            </a:pPr>
            <a:r>
              <a:rPr lang="en-AU" sz="2000" dirty="0">
                <a:cs typeface="Arial" panose="020B0604020202020204" pitchFamily="34" charset="0"/>
              </a:rPr>
              <a:t>Write a procedural text for how we will complete our product design.</a:t>
            </a:r>
          </a:p>
          <a:p>
            <a:pPr marL="342900" indent="-342900">
              <a:lnSpc>
                <a:spcPct val="150000"/>
              </a:lnSpc>
              <a:buFont typeface="Arial"/>
              <a:buChar char="•"/>
            </a:pPr>
            <a:r>
              <a:rPr lang="en-AU" sz="2000" dirty="0">
                <a:cs typeface="Arial" panose="020B0604020202020204" pitchFamily="34" charset="0"/>
              </a:rPr>
              <a:t>Text our product design and identify any changes needed.</a:t>
            </a:r>
          </a:p>
        </p:txBody>
      </p:sp>
      <p:sp>
        <p:nvSpPr>
          <p:cNvPr id="2" name="Slide Number Placeholder 1">
            <a:extLst>
              <a:ext uri="{FF2B5EF4-FFF2-40B4-BE49-F238E27FC236}">
                <a16:creationId xmlns:a16="http://schemas.microsoft.com/office/drawing/2014/main" id="{EEF7A267-BFA0-F8A8-24D6-9DF32B52FF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1471462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3D32-ED3B-BAE7-CF52-130E1FB6EE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49A14F7-E695-EA72-C6E4-9C6F994070D4}"/>
              </a:ext>
            </a:extLst>
          </p:cNvPr>
          <p:cNvSpPr>
            <a:spLocks noGrp="1"/>
          </p:cNvSpPr>
          <p:nvPr>
            <p:ph type="title"/>
          </p:nvPr>
        </p:nvSpPr>
        <p:spPr/>
        <p:txBody>
          <a:bodyPr/>
          <a:lstStyle/>
          <a:p>
            <a:r>
              <a:rPr lang="en-AU" dirty="0">
                <a:latin typeface="+mj-lt"/>
              </a:rPr>
              <a:t>Learning intentions and success criteria (27)</a:t>
            </a:r>
          </a:p>
        </p:txBody>
      </p:sp>
      <p:sp>
        <p:nvSpPr>
          <p:cNvPr id="4" name="Picture Placeholder 3">
            <a:extLst>
              <a:ext uri="{FF2B5EF4-FFF2-40B4-BE49-F238E27FC236}">
                <a16:creationId xmlns:a16="http://schemas.microsoft.com/office/drawing/2014/main" id="{9F78A0EF-6B81-7ECC-5954-FDCAE0827C38}"/>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Use safe practices to avoid cross contamination of raw and cooked foods.</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BA21B091-06E9-F1E1-0808-D794EA7D65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22450932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13–14</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229926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122C5-EB7A-A418-8305-EE2D2D95EB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B4D08A-BA63-63A2-5BB8-0194306B4585}"/>
              </a:ext>
            </a:extLst>
          </p:cNvPr>
          <p:cNvSpPr>
            <a:spLocks noGrp="1"/>
          </p:cNvSpPr>
          <p:nvPr>
            <p:ph type="title"/>
          </p:nvPr>
        </p:nvSpPr>
        <p:spPr/>
        <p:txBody>
          <a:bodyPr/>
          <a:lstStyle/>
          <a:p>
            <a:r>
              <a:rPr lang="en-AU" dirty="0"/>
              <a:t>Do now scrambled activity (16)</a:t>
            </a:r>
          </a:p>
        </p:txBody>
      </p:sp>
      <p:sp>
        <p:nvSpPr>
          <p:cNvPr id="4" name="Text Placeholder 3">
            <a:extLst>
              <a:ext uri="{FF2B5EF4-FFF2-40B4-BE49-F238E27FC236}">
                <a16:creationId xmlns:a16="http://schemas.microsoft.com/office/drawing/2014/main" id="{0C1537F6-7969-52E5-35C7-FF836D02ED9C}"/>
              </a:ext>
            </a:extLst>
          </p:cNvPr>
          <p:cNvSpPr>
            <a:spLocks noGrp="1"/>
          </p:cNvSpPr>
          <p:nvPr>
            <p:ph type="body" sz="quarter" idx="18"/>
          </p:nvPr>
        </p:nvSpPr>
        <p:spPr/>
        <p:txBody>
          <a:bodyPr/>
          <a:lstStyle/>
          <a:p>
            <a:r>
              <a:rPr lang="en-AU" dirty="0">
                <a:hlinkClick r:id="rId2"/>
              </a:rPr>
              <a:t>https://whiteboard.microsoft.com</a:t>
            </a:r>
            <a:endParaRPr lang="en-AU" dirty="0"/>
          </a:p>
        </p:txBody>
      </p:sp>
      <p:sp>
        <p:nvSpPr>
          <p:cNvPr id="5" name="Text Placeholder 4">
            <a:extLst>
              <a:ext uri="{FF2B5EF4-FFF2-40B4-BE49-F238E27FC236}">
                <a16:creationId xmlns:a16="http://schemas.microsoft.com/office/drawing/2014/main" id="{8279354D-5CF8-ACBA-33C9-776A7E1F868C}"/>
              </a:ext>
            </a:extLst>
          </p:cNvPr>
          <p:cNvSpPr>
            <a:spLocks noGrp="1"/>
          </p:cNvSpPr>
          <p:nvPr>
            <p:ph type="body" sz="quarter" idx="17"/>
          </p:nvPr>
        </p:nvSpPr>
        <p:spPr/>
        <p:txBody>
          <a:bodyPr/>
          <a:lstStyle/>
          <a:p>
            <a:r>
              <a:rPr lang="en-AU" dirty="0"/>
              <a:t>Revise the various ways that National, State and local governments are attempting to reduce food waste and the impact that his has on our environment.</a:t>
            </a:r>
          </a:p>
        </p:txBody>
      </p:sp>
      <p:pic>
        <p:nvPicPr>
          <p:cNvPr id="7" name="Picture 6" descr="A cartoon of an egg with a whisk and egg shells">
            <a:extLst>
              <a:ext uri="{FF2B5EF4-FFF2-40B4-BE49-F238E27FC236}">
                <a16:creationId xmlns:a16="http://schemas.microsoft.com/office/drawing/2014/main" id="{57E1DFDF-E528-0A3D-81E7-2F222E39C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9753" y="9126"/>
            <a:ext cx="2022247" cy="1654935"/>
          </a:xfrm>
          <a:prstGeom prst="rect">
            <a:avLst/>
          </a:prstGeom>
        </p:spPr>
      </p:pic>
      <p:sp>
        <p:nvSpPr>
          <p:cNvPr id="2" name="Slide Number Placeholder 1">
            <a:extLst>
              <a:ext uri="{FF2B5EF4-FFF2-40B4-BE49-F238E27FC236}">
                <a16:creationId xmlns:a16="http://schemas.microsoft.com/office/drawing/2014/main" id="{933F0967-E283-F0C3-0A6B-3CF48219E0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Tree>
    <p:extLst>
      <p:ext uri="{BB962C8B-B14F-4D97-AF65-F5344CB8AC3E}">
        <p14:creationId xmlns:p14="http://schemas.microsoft.com/office/powerpoint/2010/main" val="279311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(28)</a:t>
            </a:r>
          </a:p>
        </p:txBody>
      </p:sp>
      <p:sp>
        <p:nvSpPr>
          <p:cNvPr id="4" name="Picture Placeholder 3">
            <a:extLst>
              <a:ext uri="{FF2B5EF4-FFF2-40B4-BE49-F238E27FC236}">
                <a16:creationId xmlns:a16="http://schemas.microsoft.com/office/drawing/2014/main" id="{64A48A11-A48D-6665-D956-272D675ADD38}"/>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How our egg industry can help build a sustainable future.</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what the egg industry is doing to be sustainable.</a:t>
            </a:r>
            <a:endParaRPr lang="en-US" sz="2000" dirty="0">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ways we can use household waste and food scraps to keep our chickens healthy.</a:t>
            </a:r>
            <a:endParaRPr lang="en-US" sz="2000" dirty="0">
              <a:ea typeface="+mn-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Design sustainable food packaging.</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116</a:t>
            </a:fld>
            <a:endParaRPr lang="en-AU"/>
          </a:p>
        </p:txBody>
      </p:sp>
    </p:spTree>
    <p:extLst>
      <p:ext uri="{BB962C8B-B14F-4D97-AF65-F5344CB8AC3E}">
        <p14:creationId xmlns:p14="http://schemas.microsoft.com/office/powerpoint/2010/main" val="41146021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B07DE-A7AD-07C9-3E2E-177C37A6DF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F52510-8B31-D73E-6E9F-8AA5A60021CE}"/>
              </a:ext>
            </a:extLst>
          </p:cNvPr>
          <p:cNvSpPr>
            <a:spLocks noGrp="1"/>
          </p:cNvSpPr>
          <p:nvPr>
            <p:ph type="title"/>
          </p:nvPr>
        </p:nvSpPr>
        <p:spPr/>
        <p:txBody>
          <a:bodyPr/>
          <a:lstStyle/>
          <a:p>
            <a:r>
              <a:rPr lang="en-US" dirty="0"/>
              <a:t>Watch Video (10)</a:t>
            </a:r>
            <a:endParaRPr lang="en-AU" dirty="0"/>
          </a:p>
        </p:txBody>
      </p:sp>
      <p:sp>
        <p:nvSpPr>
          <p:cNvPr id="4" name="Text Placeholder 3">
            <a:extLst>
              <a:ext uri="{FF2B5EF4-FFF2-40B4-BE49-F238E27FC236}">
                <a16:creationId xmlns:a16="http://schemas.microsoft.com/office/drawing/2014/main" id="{18BED8CC-F545-8143-62F2-2FFF2F064AC5}"/>
              </a:ext>
            </a:extLst>
          </p:cNvPr>
          <p:cNvSpPr>
            <a:spLocks noGrp="1"/>
          </p:cNvSpPr>
          <p:nvPr>
            <p:ph type="body" sz="quarter" idx="18"/>
          </p:nvPr>
        </p:nvSpPr>
        <p:spPr/>
        <p:txBody>
          <a:bodyPr/>
          <a:lstStyle/>
          <a:p>
            <a:r>
              <a:rPr lang="en-AU" dirty="0">
                <a:hlinkClick r:id="rId2"/>
              </a:rPr>
              <a:t>Australian egg industry sustainability</a:t>
            </a:r>
            <a:endParaRPr lang="en-AU" dirty="0"/>
          </a:p>
        </p:txBody>
      </p:sp>
      <p:pic>
        <p:nvPicPr>
          <p:cNvPr id="8" name="Picture 7" descr="A group of chickens in a field">
            <a:hlinkClick r:id="rId2"/>
            <a:extLst>
              <a:ext uri="{FF2B5EF4-FFF2-40B4-BE49-F238E27FC236}">
                <a16:creationId xmlns:a16="http://schemas.microsoft.com/office/drawing/2014/main" id="{61CEEB1C-BCD8-9536-A0A2-65DB3C226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7748" y="1954020"/>
            <a:ext cx="7371261" cy="3814335"/>
          </a:xfrm>
          <a:prstGeom prst="rect">
            <a:avLst/>
          </a:prstGeom>
          <a:ln w="38100">
            <a:solidFill>
              <a:schemeClr val="tx2"/>
            </a:solidFill>
          </a:ln>
        </p:spPr>
      </p:pic>
      <p:pic>
        <p:nvPicPr>
          <p:cNvPr id="9" name="Picture 2" descr="Play button icon">
            <a:extLst>
              <a:ext uri="{FF2B5EF4-FFF2-40B4-BE49-F238E27FC236}">
                <a16:creationId xmlns:a16="http://schemas.microsoft.com/office/drawing/2014/main" id="{11BFE2A5-E4B6-388F-D0BB-14126B4C131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2208009" y="5088256"/>
            <a:ext cx="866121" cy="500426"/>
          </a:xfrm>
          <a:prstGeom prst="rect">
            <a:avLst/>
          </a:prstGeom>
          <a:noFill/>
        </p:spPr>
      </p:pic>
      <p:sp>
        <p:nvSpPr>
          <p:cNvPr id="2" name="Slide Number Placeholder 1">
            <a:extLst>
              <a:ext uri="{FF2B5EF4-FFF2-40B4-BE49-F238E27FC236}">
                <a16:creationId xmlns:a16="http://schemas.microsoft.com/office/drawing/2014/main" id="{9F79C69B-645C-59BC-4CE7-87F523AE55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Tree>
    <p:extLst>
      <p:ext uri="{BB962C8B-B14F-4D97-AF65-F5344CB8AC3E}">
        <p14:creationId xmlns:p14="http://schemas.microsoft.com/office/powerpoint/2010/main" val="266927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BE75-B32F-18AC-2557-BAC2C6A0EB0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7526D3-63F2-B34D-CCEA-DFC2F7F2B507}"/>
              </a:ext>
            </a:extLst>
          </p:cNvPr>
          <p:cNvSpPr>
            <a:spLocks noGrp="1"/>
          </p:cNvSpPr>
          <p:nvPr>
            <p:ph type="title"/>
          </p:nvPr>
        </p:nvSpPr>
        <p:spPr/>
        <p:txBody>
          <a:bodyPr/>
          <a:lstStyle/>
          <a:p>
            <a:r>
              <a:rPr lang="en-AU" dirty="0"/>
              <a:t>Feed lab cards (1)</a:t>
            </a:r>
          </a:p>
        </p:txBody>
      </p:sp>
      <p:graphicFrame>
        <p:nvGraphicFramePr>
          <p:cNvPr id="7" name="Table 6">
            <a:extLst>
              <a:ext uri="{FF2B5EF4-FFF2-40B4-BE49-F238E27FC236}">
                <a16:creationId xmlns:a16="http://schemas.microsoft.com/office/drawing/2014/main" id="{58D96B8A-FF83-355A-E647-CD26BB8F22AD}"/>
              </a:ext>
            </a:extLst>
          </p:cNvPr>
          <p:cNvGraphicFramePr>
            <a:graphicFrameLocks noGrp="1"/>
          </p:cNvGraphicFramePr>
          <p:nvPr>
            <p:extLst>
              <p:ext uri="{D42A27DB-BD31-4B8C-83A1-F6EECF244321}">
                <p14:modId xmlns:p14="http://schemas.microsoft.com/office/powerpoint/2010/main" val="3074366747"/>
              </p:ext>
            </p:extLst>
          </p:nvPr>
        </p:nvGraphicFramePr>
        <p:xfrm>
          <a:off x="354000" y="1020184"/>
          <a:ext cx="11484000" cy="5115533"/>
        </p:xfrm>
        <a:graphic>
          <a:graphicData uri="http://schemas.openxmlformats.org/drawingml/2006/table">
            <a:tbl>
              <a:tblPr firstRow="1" bandRow="1">
                <a:tableStyleId>{5940675A-B579-460E-94D1-54222C63F5DA}</a:tableStyleId>
              </a:tblPr>
              <a:tblGrid>
                <a:gridCol w="2296800">
                  <a:extLst>
                    <a:ext uri="{9D8B030D-6E8A-4147-A177-3AD203B41FA5}">
                      <a16:colId xmlns:a16="http://schemas.microsoft.com/office/drawing/2014/main" val="3862338189"/>
                    </a:ext>
                  </a:extLst>
                </a:gridCol>
                <a:gridCol w="2296800">
                  <a:extLst>
                    <a:ext uri="{9D8B030D-6E8A-4147-A177-3AD203B41FA5}">
                      <a16:colId xmlns:a16="http://schemas.microsoft.com/office/drawing/2014/main" val="3195923639"/>
                    </a:ext>
                  </a:extLst>
                </a:gridCol>
                <a:gridCol w="2296800">
                  <a:extLst>
                    <a:ext uri="{9D8B030D-6E8A-4147-A177-3AD203B41FA5}">
                      <a16:colId xmlns:a16="http://schemas.microsoft.com/office/drawing/2014/main" val="3111647031"/>
                    </a:ext>
                  </a:extLst>
                </a:gridCol>
                <a:gridCol w="2296800">
                  <a:extLst>
                    <a:ext uri="{9D8B030D-6E8A-4147-A177-3AD203B41FA5}">
                      <a16:colId xmlns:a16="http://schemas.microsoft.com/office/drawing/2014/main" val="320294357"/>
                    </a:ext>
                  </a:extLst>
                </a:gridCol>
                <a:gridCol w="2296800">
                  <a:extLst>
                    <a:ext uri="{9D8B030D-6E8A-4147-A177-3AD203B41FA5}">
                      <a16:colId xmlns:a16="http://schemas.microsoft.com/office/drawing/2014/main" val="2230695092"/>
                    </a:ext>
                  </a:extLst>
                </a:gridCol>
              </a:tblGrid>
              <a:tr h="3791185">
                <a:tc>
                  <a:txBody>
                    <a:bodyPr/>
                    <a:lstStyle/>
                    <a:p>
                      <a:pPr>
                        <a:lnSpc>
                          <a:spcPct val="100000"/>
                        </a:lnSpc>
                        <a:spcBef>
                          <a:spcPts val="600"/>
                        </a:spcBef>
                        <a:spcAft>
                          <a:spcPts val="600"/>
                        </a:spcAft>
                      </a:pPr>
                      <a:r>
                        <a:rPr lang="en-AU" sz="1800" b="1" dirty="0"/>
                        <a:t>Corn</a:t>
                      </a:r>
                    </a:p>
                    <a:p>
                      <a:pPr>
                        <a:lnSpc>
                          <a:spcPct val="100000"/>
                        </a:lnSpc>
                        <a:spcBef>
                          <a:spcPts val="600"/>
                        </a:spcBef>
                        <a:spcAft>
                          <a:spcPts val="600"/>
                        </a:spcAft>
                      </a:pPr>
                      <a:r>
                        <a:rPr lang="en-AU" sz="1400" b="1" dirty="0"/>
                        <a:t>Nutritional Content:</a:t>
                      </a:r>
                    </a:p>
                    <a:p>
                      <a:pPr marL="285750" indent="-285750">
                        <a:lnSpc>
                          <a:spcPct val="100000"/>
                        </a:lnSpc>
                        <a:spcBef>
                          <a:spcPts val="0"/>
                        </a:spcBef>
                        <a:spcAft>
                          <a:spcPts val="0"/>
                        </a:spcAft>
                        <a:buFont typeface="Arial" panose="020B0604020202020204" pitchFamily="34" charset="0"/>
                        <a:buChar char="•"/>
                      </a:pPr>
                      <a:r>
                        <a:rPr lang="en-AU" sz="1400" dirty="0"/>
                        <a:t>Carbohydrates: High</a:t>
                      </a:r>
                    </a:p>
                    <a:p>
                      <a:pPr marL="285750" indent="-285750">
                        <a:lnSpc>
                          <a:spcPct val="100000"/>
                        </a:lnSpc>
                        <a:spcBef>
                          <a:spcPts val="0"/>
                        </a:spcBef>
                        <a:spcAft>
                          <a:spcPts val="0"/>
                        </a:spcAft>
                        <a:buFont typeface="Arial" panose="020B0604020202020204" pitchFamily="34" charset="0"/>
                        <a:buChar char="•"/>
                      </a:pPr>
                      <a:r>
                        <a:rPr lang="en-AU" sz="1400" dirty="0"/>
                        <a:t>Protein: Low (7%)</a:t>
                      </a:r>
                    </a:p>
                    <a:p>
                      <a:pPr marL="285750" indent="-285750">
                        <a:lnSpc>
                          <a:spcPct val="100000"/>
                        </a:lnSpc>
                        <a:spcBef>
                          <a:spcPts val="0"/>
                        </a:spcBef>
                        <a:spcAft>
                          <a:spcPts val="0"/>
                        </a:spcAft>
                        <a:buFont typeface="Arial" panose="020B0604020202020204" pitchFamily="34" charset="0"/>
                        <a:buChar char="•"/>
                      </a:pPr>
                      <a:r>
                        <a:rPr lang="en-AU" sz="1400" dirty="0"/>
                        <a:t>Calcium: None</a:t>
                      </a:r>
                    </a:p>
                    <a:p>
                      <a:pPr marL="0" indent="0">
                        <a:lnSpc>
                          <a:spcPct val="100000"/>
                        </a:lnSpc>
                        <a:spcBef>
                          <a:spcPts val="600"/>
                        </a:spcBef>
                        <a:spcAft>
                          <a:spcPts val="600"/>
                        </a:spcAft>
                        <a:buFont typeface="Arial" panose="020B0604020202020204" pitchFamily="34" charset="0"/>
                        <a:buNone/>
                      </a:pPr>
                      <a:r>
                        <a:rPr lang="en-AU" sz="1400" b="1" dirty="0"/>
                        <a:t>Description – </a:t>
                      </a:r>
                      <a:r>
                        <a:rPr lang="en-AU" sz="1400" dirty="0"/>
                        <a:t>Corn is a great source of energy for hens. It’s a high-carbohydrate ingredient but lacks protein and calcium, so it needs to be balanced with other nutrient-rich ingredients.</a:t>
                      </a:r>
                    </a:p>
                  </a:txBody>
                  <a:tcPr/>
                </a:tc>
                <a:tc>
                  <a:txBody>
                    <a:bodyPr/>
                    <a:lstStyle/>
                    <a:p>
                      <a:pPr>
                        <a:lnSpc>
                          <a:spcPct val="100000"/>
                        </a:lnSpc>
                        <a:spcBef>
                          <a:spcPts val="600"/>
                        </a:spcBef>
                        <a:spcAft>
                          <a:spcPts val="600"/>
                        </a:spcAft>
                      </a:pPr>
                      <a:r>
                        <a:rPr lang="en-AU" sz="1800" b="1" dirty="0"/>
                        <a:t>Soybean meal</a:t>
                      </a:r>
                    </a:p>
                    <a:p>
                      <a:pPr>
                        <a:lnSpc>
                          <a:spcPct val="100000"/>
                        </a:lnSpc>
                        <a:spcBef>
                          <a:spcPts val="600"/>
                        </a:spcBef>
                        <a:spcAft>
                          <a:spcPts val="600"/>
                        </a:spcAft>
                      </a:pPr>
                      <a:r>
                        <a:rPr lang="en-AU" sz="1400" b="1" dirty="0"/>
                        <a:t>Nutritional Content:</a:t>
                      </a:r>
                    </a:p>
                    <a:p>
                      <a:pPr marL="285750" indent="-285750">
                        <a:lnSpc>
                          <a:spcPct val="100000"/>
                        </a:lnSpc>
                        <a:spcBef>
                          <a:spcPts val="0"/>
                        </a:spcBef>
                        <a:spcAft>
                          <a:spcPts val="0"/>
                        </a:spcAft>
                        <a:buFont typeface="Arial" panose="020B0604020202020204" pitchFamily="34" charset="0"/>
                        <a:buChar char="•"/>
                      </a:pPr>
                      <a:r>
                        <a:rPr lang="en-AU" sz="1400" dirty="0"/>
                        <a:t>Protein: High (44%)</a:t>
                      </a:r>
                    </a:p>
                    <a:p>
                      <a:pPr marL="285750" indent="-285750">
                        <a:lnSpc>
                          <a:spcPct val="100000"/>
                        </a:lnSpc>
                        <a:spcBef>
                          <a:spcPts val="0"/>
                        </a:spcBef>
                        <a:spcAft>
                          <a:spcPts val="0"/>
                        </a:spcAft>
                        <a:buFont typeface="Arial" panose="020B0604020202020204" pitchFamily="34" charset="0"/>
                        <a:buChar char="•"/>
                      </a:pPr>
                      <a:r>
                        <a:rPr lang="en-AU" sz="1400" dirty="0"/>
                        <a:t>Fats: Low</a:t>
                      </a:r>
                    </a:p>
                    <a:p>
                      <a:pPr marL="285750" indent="-285750">
                        <a:lnSpc>
                          <a:spcPct val="100000"/>
                        </a:lnSpc>
                        <a:spcBef>
                          <a:spcPts val="0"/>
                        </a:spcBef>
                        <a:spcAft>
                          <a:spcPts val="0"/>
                        </a:spcAft>
                        <a:buFont typeface="Arial" panose="020B0604020202020204" pitchFamily="34" charset="0"/>
                        <a:buChar char="•"/>
                      </a:pPr>
                      <a:r>
                        <a:rPr lang="en-AU" sz="1400" dirty="0"/>
                        <a:t>Calcium: None</a:t>
                      </a:r>
                    </a:p>
                    <a:p>
                      <a:pPr marL="0" indent="0">
                        <a:lnSpc>
                          <a:spcPct val="100000"/>
                        </a:lnSpc>
                        <a:spcBef>
                          <a:spcPts val="600"/>
                        </a:spcBef>
                        <a:spcAft>
                          <a:spcPts val="600"/>
                        </a:spcAft>
                        <a:buFont typeface="Arial" panose="020B0604020202020204" pitchFamily="34" charset="0"/>
                        <a:buNone/>
                      </a:pPr>
                      <a:r>
                        <a:rPr lang="en-AU" sz="1400" b="1" dirty="0"/>
                        <a:t>Description – </a:t>
                      </a:r>
                      <a:r>
                        <a:rPr lang="en-AU" sz="1400" dirty="0"/>
                        <a:t>Soybean Meal is an excellent source of protein, essential for egg production and muscle health. It should be used in combination with carbohydrate sources like corn.</a:t>
                      </a:r>
                    </a:p>
                  </a:txBody>
                  <a:tcPr/>
                </a:tc>
                <a:tc>
                  <a:txBody>
                    <a:bodyPr/>
                    <a:lstStyle/>
                    <a:p>
                      <a:pPr>
                        <a:lnSpc>
                          <a:spcPct val="100000"/>
                        </a:lnSpc>
                        <a:spcBef>
                          <a:spcPts val="600"/>
                        </a:spcBef>
                        <a:spcAft>
                          <a:spcPts val="600"/>
                        </a:spcAft>
                      </a:pPr>
                      <a:r>
                        <a:rPr lang="en-AU" sz="1800" b="1" dirty="0"/>
                        <a:t>Limestone</a:t>
                      </a:r>
                    </a:p>
                    <a:p>
                      <a:pPr>
                        <a:lnSpc>
                          <a:spcPct val="100000"/>
                        </a:lnSpc>
                        <a:spcBef>
                          <a:spcPts val="600"/>
                        </a:spcBef>
                        <a:spcAft>
                          <a:spcPts val="600"/>
                        </a:spcAft>
                      </a:pPr>
                      <a:r>
                        <a:rPr lang="en-AU" sz="1400" b="1" dirty="0"/>
                        <a:t>Nutritional Content:</a:t>
                      </a:r>
                    </a:p>
                    <a:p>
                      <a:pPr marL="285750" indent="-285750">
                        <a:lnSpc>
                          <a:spcPct val="100000"/>
                        </a:lnSpc>
                        <a:spcBef>
                          <a:spcPts val="0"/>
                        </a:spcBef>
                        <a:spcAft>
                          <a:spcPts val="0"/>
                        </a:spcAft>
                        <a:buFont typeface="Arial" panose="020B0604020202020204" pitchFamily="34" charset="0"/>
                        <a:buChar char="•"/>
                      </a:pPr>
                      <a:r>
                        <a:rPr lang="en-AU" sz="1400" dirty="0"/>
                        <a:t>Calcium: Very high (36%)</a:t>
                      </a:r>
                    </a:p>
                    <a:p>
                      <a:pPr marL="285750" indent="-285750">
                        <a:lnSpc>
                          <a:spcPct val="100000"/>
                        </a:lnSpc>
                        <a:spcBef>
                          <a:spcPts val="0"/>
                        </a:spcBef>
                        <a:spcAft>
                          <a:spcPts val="0"/>
                        </a:spcAft>
                        <a:buFont typeface="Arial" panose="020B0604020202020204" pitchFamily="34" charset="0"/>
                        <a:buChar char="•"/>
                      </a:pPr>
                      <a:r>
                        <a:rPr lang="en-AU" sz="1400" dirty="0"/>
                        <a:t>Protein: None</a:t>
                      </a:r>
                    </a:p>
                    <a:p>
                      <a:pPr marL="285750" indent="-285750">
                        <a:lnSpc>
                          <a:spcPct val="100000"/>
                        </a:lnSpc>
                        <a:spcBef>
                          <a:spcPts val="0"/>
                        </a:spcBef>
                        <a:spcAft>
                          <a:spcPts val="0"/>
                        </a:spcAft>
                        <a:buFont typeface="Arial" panose="020B0604020202020204" pitchFamily="34" charset="0"/>
                        <a:buChar char="•"/>
                      </a:pPr>
                      <a:r>
                        <a:rPr lang="en-AU" sz="1400" dirty="0"/>
                        <a:t>Carbohydrates: None</a:t>
                      </a:r>
                    </a:p>
                    <a:p>
                      <a:pPr marL="0" indent="0">
                        <a:lnSpc>
                          <a:spcPct val="100000"/>
                        </a:lnSpc>
                        <a:spcBef>
                          <a:spcPts val="600"/>
                        </a:spcBef>
                        <a:spcAft>
                          <a:spcPts val="600"/>
                        </a:spcAft>
                        <a:buFont typeface="Arial" panose="020B0604020202020204" pitchFamily="34" charset="0"/>
                        <a:buNone/>
                      </a:pPr>
                      <a:r>
                        <a:rPr lang="en-AU" sz="1400" b="1" dirty="0"/>
                        <a:t>Description – </a:t>
                      </a:r>
                      <a:r>
                        <a:rPr lang="en-AU" sz="1400" dirty="0"/>
                        <a:t>Limestone is crucial for strong eggshells, providing high levels of calcium. It’s essential to include this for egg-laying hens, but it should be balanced with protein and energy sources.</a:t>
                      </a:r>
                    </a:p>
                  </a:txBody>
                  <a:tcPr/>
                </a:tc>
                <a:tc>
                  <a:txBody>
                    <a:bodyPr/>
                    <a:lstStyle/>
                    <a:p>
                      <a:pPr>
                        <a:lnSpc>
                          <a:spcPct val="100000"/>
                        </a:lnSpc>
                        <a:spcBef>
                          <a:spcPts val="600"/>
                        </a:spcBef>
                        <a:spcAft>
                          <a:spcPts val="600"/>
                        </a:spcAft>
                      </a:pPr>
                      <a:r>
                        <a:rPr lang="en-AU" sz="1800" b="1" dirty="0"/>
                        <a:t>Sunflower seeds</a:t>
                      </a:r>
                    </a:p>
                    <a:p>
                      <a:pPr>
                        <a:lnSpc>
                          <a:spcPct val="100000"/>
                        </a:lnSpc>
                        <a:spcBef>
                          <a:spcPts val="600"/>
                        </a:spcBef>
                        <a:spcAft>
                          <a:spcPts val="600"/>
                        </a:spcAft>
                      </a:pPr>
                      <a:r>
                        <a:rPr lang="en-AU" sz="1400" b="1" dirty="0"/>
                        <a:t>Nutritional Content:</a:t>
                      </a:r>
                    </a:p>
                    <a:p>
                      <a:pPr marL="285750" indent="-285750">
                        <a:lnSpc>
                          <a:spcPct val="100000"/>
                        </a:lnSpc>
                        <a:spcBef>
                          <a:spcPts val="0"/>
                        </a:spcBef>
                        <a:spcAft>
                          <a:spcPts val="0"/>
                        </a:spcAft>
                        <a:buFont typeface="Arial" panose="020B0604020202020204" pitchFamily="34" charset="0"/>
                        <a:buChar char="•"/>
                      </a:pPr>
                      <a:r>
                        <a:rPr lang="en-AU" sz="1400" dirty="0"/>
                        <a:t>Fats: High (45%)</a:t>
                      </a:r>
                    </a:p>
                    <a:p>
                      <a:pPr marL="285750" indent="-285750">
                        <a:lnSpc>
                          <a:spcPct val="100000"/>
                        </a:lnSpc>
                        <a:spcBef>
                          <a:spcPts val="0"/>
                        </a:spcBef>
                        <a:spcAft>
                          <a:spcPts val="0"/>
                        </a:spcAft>
                        <a:buFont typeface="Arial" panose="020B0604020202020204" pitchFamily="34" charset="0"/>
                        <a:buChar char="•"/>
                      </a:pPr>
                      <a:r>
                        <a:rPr lang="en-AU" sz="1400" dirty="0"/>
                        <a:t>Protein: Moderate (15%)</a:t>
                      </a:r>
                    </a:p>
                    <a:p>
                      <a:pPr marL="285750" indent="-285750">
                        <a:lnSpc>
                          <a:spcPct val="100000"/>
                        </a:lnSpc>
                        <a:spcBef>
                          <a:spcPts val="0"/>
                        </a:spcBef>
                        <a:spcAft>
                          <a:spcPts val="0"/>
                        </a:spcAft>
                        <a:buFont typeface="Arial" panose="020B0604020202020204" pitchFamily="34" charset="0"/>
                        <a:buChar char="•"/>
                      </a:pPr>
                      <a:r>
                        <a:rPr lang="en-AU" sz="1400" dirty="0"/>
                        <a:t>Calcium: None</a:t>
                      </a:r>
                    </a:p>
                    <a:p>
                      <a:pPr marL="0" indent="0">
                        <a:lnSpc>
                          <a:spcPct val="100000"/>
                        </a:lnSpc>
                        <a:spcBef>
                          <a:spcPts val="600"/>
                        </a:spcBef>
                        <a:spcAft>
                          <a:spcPts val="600"/>
                        </a:spcAft>
                        <a:buFont typeface="Arial" panose="020B0604020202020204" pitchFamily="34" charset="0"/>
                        <a:buNone/>
                      </a:pPr>
                      <a:r>
                        <a:rPr lang="en-AU" sz="1400" b="1" dirty="0"/>
                        <a:t>Description – </a:t>
                      </a:r>
                      <a:r>
                        <a:rPr lang="en-AU" sz="1400" dirty="0"/>
                        <a:t>Sunflower seeds provide healthy fats and a moderate amount of protein, making them great for energy and maintaining the hens’ metabolism. However, they lack calcium.</a:t>
                      </a:r>
                    </a:p>
                  </a:txBody>
                  <a:tcPr/>
                </a:tc>
                <a:tc>
                  <a:txBody>
                    <a:bodyPr/>
                    <a:lstStyle/>
                    <a:p>
                      <a:pPr>
                        <a:lnSpc>
                          <a:spcPct val="100000"/>
                        </a:lnSpc>
                        <a:spcBef>
                          <a:spcPts val="600"/>
                        </a:spcBef>
                        <a:spcAft>
                          <a:spcPts val="600"/>
                        </a:spcAft>
                      </a:pPr>
                      <a:r>
                        <a:rPr lang="en-AU" sz="1800" b="1" dirty="0"/>
                        <a:t>Fish Meal</a:t>
                      </a:r>
                    </a:p>
                    <a:p>
                      <a:pPr>
                        <a:lnSpc>
                          <a:spcPct val="100000"/>
                        </a:lnSpc>
                        <a:spcBef>
                          <a:spcPts val="600"/>
                        </a:spcBef>
                        <a:spcAft>
                          <a:spcPts val="600"/>
                        </a:spcAft>
                      </a:pPr>
                      <a:r>
                        <a:rPr lang="en-AU" sz="1400" b="1" dirty="0"/>
                        <a:t>Nutritional Content:</a:t>
                      </a:r>
                    </a:p>
                    <a:p>
                      <a:pPr marL="285750" indent="-285750">
                        <a:lnSpc>
                          <a:spcPct val="100000"/>
                        </a:lnSpc>
                        <a:spcBef>
                          <a:spcPts val="0"/>
                        </a:spcBef>
                        <a:spcAft>
                          <a:spcPts val="0"/>
                        </a:spcAft>
                        <a:buFont typeface="Arial" panose="020B0604020202020204" pitchFamily="34" charset="0"/>
                        <a:buChar char="•"/>
                      </a:pPr>
                      <a:r>
                        <a:rPr lang="en-AU" sz="1400" dirty="0"/>
                        <a:t>Protein: Very high (65%)</a:t>
                      </a:r>
                    </a:p>
                    <a:p>
                      <a:pPr marL="285750" indent="-285750">
                        <a:lnSpc>
                          <a:spcPct val="100000"/>
                        </a:lnSpc>
                        <a:spcBef>
                          <a:spcPts val="0"/>
                        </a:spcBef>
                        <a:spcAft>
                          <a:spcPts val="0"/>
                        </a:spcAft>
                        <a:buFont typeface="Arial" panose="020B0604020202020204" pitchFamily="34" charset="0"/>
                        <a:buChar char="•"/>
                      </a:pPr>
                      <a:r>
                        <a:rPr lang="en-AU" sz="1400" dirty="0"/>
                        <a:t>Vitamins: High (A,D)</a:t>
                      </a:r>
                    </a:p>
                    <a:p>
                      <a:pPr marL="285750" indent="-285750">
                        <a:lnSpc>
                          <a:spcPct val="100000"/>
                        </a:lnSpc>
                        <a:spcBef>
                          <a:spcPts val="0"/>
                        </a:spcBef>
                        <a:spcAft>
                          <a:spcPts val="0"/>
                        </a:spcAft>
                        <a:buFont typeface="Arial" panose="020B0604020202020204" pitchFamily="34" charset="0"/>
                        <a:buChar char="•"/>
                      </a:pPr>
                      <a:r>
                        <a:rPr lang="en-AU" sz="1400" dirty="0"/>
                        <a:t>Calcium: Moderate</a:t>
                      </a:r>
                    </a:p>
                    <a:p>
                      <a:pPr marL="0" indent="0">
                        <a:lnSpc>
                          <a:spcPct val="100000"/>
                        </a:lnSpc>
                        <a:spcBef>
                          <a:spcPts val="600"/>
                        </a:spcBef>
                        <a:spcAft>
                          <a:spcPts val="600"/>
                        </a:spcAft>
                        <a:buFont typeface="Arial" panose="020B0604020202020204" pitchFamily="34" charset="0"/>
                        <a:buNone/>
                      </a:pPr>
                      <a:r>
                        <a:rPr lang="en-AU" sz="1400" b="1" dirty="0"/>
                        <a:t>Description – </a:t>
                      </a:r>
                      <a:r>
                        <a:rPr lang="en-AU" sz="1400" dirty="0"/>
                        <a:t>Fish meal is a high-protein ingredient that also provides vitamins A and D, helping to support overall health and egg production. It can be expensive, so use it sparingly in your mix.</a:t>
                      </a:r>
                    </a:p>
                  </a:txBody>
                  <a:tcPr/>
                </a:tc>
                <a:extLst>
                  <a:ext uri="{0D108BD9-81ED-4DB2-BD59-A6C34878D82A}">
                    <a16:rowId xmlns:a16="http://schemas.microsoft.com/office/drawing/2014/main" val="3404571724"/>
                  </a:ext>
                </a:extLst>
              </a:tr>
              <a:tr h="1324348">
                <a:tc>
                  <a:txBody>
                    <a:bodyPr/>
                    <a:lstStyle/>
                    <a:p>
                      <a:endParaRPr lang="en-AU" sz="1400"/>
                    </a:p>
                    <a:p>
                      <a:endParaRPr lang="en-AU" sz="1400"/>
                    </a:p>
                    <a:p>
                      <a:endParaRPr lang="en-AU" sz="1400"/>
                    </a:p>
                  </a:txBody>
                  <a:tcPr/>
                </a:tc>
                <a:tc>
                  <a:txBody>
                    <a:bodyPr/>
                    <a:lstStyle/>
                    <a:p>
                      <a:endParaRPr lang="en-AU" sz="1400"/>
                    </a:p>
                  </a:txBody>
                  <a:tcPr/>
                </a:tc>
                <a:tc>
                  <a:txBody>
                    <a:bodyPr/>
                    <a:lstStyle/>
                    <a:p>
                      <a:endParaRPr lang="en-AU" sz="1400" dirty="0"/>
                    </a:p>
                  </a:txBody>
                  <a:tcPr/>
                </a:tc>
                <a:tc>
                  <a:txBody>
                    <a:bodyPr/>
                    <a:lstStyle/>
                    <a:p>
                      <a:endParaRPr lang="en-AU" sz="1400"/>
                    </a:p>
                  </a:txBody>
                  <a:tcPr/>
                </a:tc>
                <a:tc>
                  <a:txBody>
                    <a:bodyPr/>
                    <a:lstStyle/>
                    <a:p>
                      <a:endParaRPr lang="en-AU" sz="1400" dirty="0"/>
                    </a:p>
                  </a:txBody>
                  <a:tcPr/>
                </a:tc>
                <a:extLst>
                  <a:ext uri="{0D108BD9-81ED-4DB2-BD59-A6C34878D82A}">
                    <a16:rowId xmlns:a16="http://schemas.microsoft.com/office/drawing/2014/main" val="3832311287"/>
                  </a:ext>
                </a:extLst>
              </a:tr>
            </a:tbl>
          </a:graphicData>
        </a:graphic>
      </p:graphicFrame>
      <p:pic>
        <p:nvPicPr>
          <p:cNvPr id="8" name="Picture 7" descr="A close up of a pile of crushed corn">
            <a:extLst>
              <a:ext uri="{FF2B5EF4-FFF2-40B4-BE49-F238E27FC236}">
                <a16:creationId xmlns:a16="http://schemas.microsoft.com/office/drawing/2014/main" id="{6A9C1C2F-1893-48E3-2D11-7AC547D33E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057" y="4928633"/>
            <a:ext cx="1577084" cy="1033486"/>
          </a:xfrm>
          <a:prstGeom prst="rect">
            <a:avLst/>
          </a:prstGeom>
        </p:spPr>
      </p:pic>
      <p:pic>
        <p:nvPicPr>
          <p:cNvPr id="12" name="Picture 11" descr="A spoonful of soybeans and soybeans">
            <a:extLst>
              <a:ext uri="{FF2B5EF4-FFF2-40B4-BE49-F238E27FC236}">
                <a16:creationId xmlns:a16="http://schemas.microsoft.com/office/drawing/2014/main" id="{0A7DE761-2B13-FA01-30A6-7662045CF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4241" y="4928633"/>
            <a:ext cx="1479944" cy="1066570"/>
          </a:xfrm>
          <a:prstGeom prst="rect">
            <a:avLst/>
          </a:prstGeom>
        </p:spPr>
      </p:pic>
      <p:pic>
        <p:nvPicPr>
          <p:cNvPr id="14" name="Picture 13" descr="A bowl of seeds and a flower">
            <a:extLst>
              <a:ext uri="{FF2B5EF4-FFF2-40B4-BE49-F238E27FC236}">
                <a16:creationId xmlns:a16="http://schemas.microsoft.com/office/drawing/2014/main" id="{6251F94C-FD47-5BBE-1823-1D75944D6B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712" y="4928633"/>
            <a:ext cx="1714609" cy="1077170"/>
          </a:xfrm>
          <a:prstGeom prst="rect">
            <a:avLst/>
          </a:prstGeom>
        </p:spPr>
      </p:pic>
      <p:pic>
        <p:nvPicPr>
          <p:cNvPr id="16" name="Picture 15" descr="A hand holding pellets in front of a group of fish">
            <a:extLst>
              <a:ext uri="{FF2B5EF4-FFF2-40B4-BE49-F238E27FC236}">
                <a16:creationId xmlns:a16="http://schemas.microsoft.com/office/drawing/2014/main" id="{20BCD065-CC5F-6271-A54B-7B5C0FC19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7027" y="4935999"/>
            <a:ext cx="1606973" cy="1051837"/>
          </a:xfrm>
          <a:prstGeom prst="rect">
            <a:avLst/>
          </a:prstGeom>
        </p:spPr>
      </p:pic>
      <p:sp>
        <p:nvSpPr>
          <p:cNvPr id="2" name="Slide Number Placeholder 1">
            <a:extLst>
              <a:ext uri="{FF2B5EF4-FFF2-40B4-BE49-F238E27FC236}">
                <a16:creationId xmlns:a16="http://schemas.microsoft.com/office/drawing/2014/main" id="{E630F093-C89B-F8D9-A8CB-5B90C9C555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Tree>
    <p:extLst>
      <p:ext uri="{BB962C8B-B14F-4D97-AF65-F5344CB8AC3E}">
        <p14:creationId xmlns:p14="http://schemas.microsoft.com/office/powerpoint/2010/main" val="57131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47B3-7B5D-B03F-FA84-165E1D85F3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6C2578-BC46-CB92-A0D2-43DE43D7EEB8}"/>
              </a:ext>
            </a:extLst>
          </p:cNvPr>
          <p:cNvSpPr>
            <a:spLocks noGrp="1"/>
          </p:cNvSpPr>
          <p:nvPr>
            <p:ph type="title"/>
          </p:nvPr>
        </p:nvSpPr>
        <p:spPr/>
        <p:txBody>
          <a:bodyPr/>
          <a:lstStyle/>
          <a:p>
            <a:r>
              <a:rPr lang="en-AU" dirty="0"/>
              <a:t>Feed lab cards (2)</a:t>
            </a:r>
          </a:p>
        </p:txBody>
      </p:sp>
      <p:graphicFrame>
        <p:nvGraphicFramePr>
          <p:cNvPr id="7" name="Table 6">
            <a:extLst>
              <a:ext uri="{FF2B5EF4-FFF2-40B4-BE49-F238E27FC236}">
                <a16:creationId xmlns:a16="http://schemas.microsoft.com/office/drawing/2014/main" id="{4837AA6C-C8B2-986A-81E3-BEDB97335349}"/>
              </a:ext>
            </a:extLst>
          </p:cNvPr>
          <p:cNvGraphicFramePr>
            <a:graphicFrameLocks noGrp="1"/>
          </p:cNvGraphicFramePr>
          <p:nvPr>
            <p:extLst>
              <p:ext uri="{D42A27DB-BD31-4B8C-83A1-F6EECF244321}">
                <p14:modId xmlns:p14="http://schemas.microsoft.com/office/powerpoint/2010/main" val="3246480171"/>
              </p:ext>
            </p:extLst>
          </p:nvPr>
        </p:nvGraphicFramePr>
        <p:xfrm>
          <a:off x="354000" y="997635"/>
          <a:ext cx="11484000" cy="5429027"/>
        </p:xfrm>
        <a:graphic>
          <a:graphicData uri="http://schemas.openxmlformats.org/drawingml/2006/table">
            <a:tbl>
              <a:tblPr firstRow="1" bandRow="1">
                <a:tableStyleId>{5940675A-B579-460E-94D1-54222C63F5DA}</a:tableStyleId>
              </a:tblPr>
              <a:tblGrid>
                <a:gridCol w="2296800">
                  <a:extLst>
                    <a:ext uri="{9D8B030D-6E8A-4147-A177-3AD203B41FA5}">
                      <a16:colId xmlns:a16="http://schemas.microsoft.com/office/drawing/2014/main" val="3862338189"/>
                    </a:ext>
                  </a:extLst>
                </a:gridCol>
                <a:gridCol w="2296800">
                  <a:extLst>
                    <a:ext uri="{9D8B030D-6E8A-4147-A177-3AD203B41FA5}">
                      <a16:colId xmlns:a16="http://schemas.microsoft.com/office/drawing/2014/main" val="3195923639"/>
                    </a:ext>
                  </a:extLst>
                </a:gridCol>
                <a:gridCol w="2296800">
                  <a:extLst>
                    <a:ext uri="{9D8B030D-6E8A-4147-A177-3AD203B41FA5}">
                      <a16:colId xmlns:a16="http://schemas.microsoft.com/office/drawing/2014/main" val="3111647031"/>
                    </a:ext>
                  </a:extLst>
                </a:gridCol>
                <a:gridCol w="2296800">
                  <a:extLst>
                    <a:ext uri="{9D8B030D-6E8A-4147-A177-3AD203B41FA5}">
                      <a16:colId xmlns:a16="http://schemas.microsoft.com/office/drawing/2014/main" val="320294357"/>
                    </a:ext>
                  </a:extLst>
                </a:gridCol>
                <a:gridCol w="2296800">
                  <a:extLst>
                    <a:ext uri="{9D8B030D-6E8A-4147-A177-3AD203B41FA5}">
                      <a16:colId xmlns:a16="http://schemas.microsoft.com/office/drawing/2014/main" val="2230695092"/>
                    </a:ext>
                  </a:extLst>
                </a:gridCol>
              </a:tblGrid>
              <a:tr h="4008001">
                <a:tc>
                  <a:txBody>
                    <a:bodyPr/>
                    <a:lstStyle/>
                    <a:p>
                      <a:pPr>
                        <a:lnSpc>
                          <a:spcPct val="150000"/>
                        </a:lnSpc>
                      </a:pPr>
                      <a:r>
                        <a:rPr lang="en-AU" sz="1800" b="1" dirty="0"/>
                        <a:t>Alfalfa</a:t>
                      </a:r>
                    </a:p>
                    <a:p>
                      <a:pPr>
                        <a:lnSpc>
                          <a:spcPct val="150000"/>
                        </a:lnSpc>
                      </a:pPr>
                      <a:r>
                        <a:rPr lang="en-AU" sz="1400" b="1" dirty="0"/>
                        <a:t>Nutritional Content:</a:t>
                      </a:r>
                    </a:p>
                    <a:p>
                      <a:pPr marL="285750" indent="-285750">
                        <a:lnSpc>
                          <a:spcPct val="150000"/>
                        </a:lnSpc>
                        <a:buFont typeface="Arial" panose="020B0604020202020204" pitchFamily="34" charset="0"/>
                        <a:buChar char="•"/>
                      </a:pPr>
                      <a:r>
                        <a:rPr lang="en-AU" sz="1400" dirty="0"/>
                        <a:t>Fibre: High</a:t>
                      </a:r>
                    </a:p>
                    <a:p>
                      <a:pPr marL="285750" indent="-285750">
                        <a:lnSpc>
                          <a:spcPct val="150000"/>
                        </a:lnSpc>
                        <a:buFont typeface="Arial" panose="020B0604020202020204" pitchFamily="34" charset="0"/>
                        <a:buChar char="•"/>
                      </a:pPr>
                      <a:r>
                        <a:rPr lang="en-AU" sz="1400" dirty="0"/>
                        <a:t>Vitamins: High (A,E,K)</a:t>
                      </a:r>
                    </a:p>
                    <a:p>
                      <a:pPr marL="285750" indent="-285750">
                        <a:lnSpc>
                          <a:spcPct val="150000"/>
                        </a:lnSpc>
                        <a:buFont typeface="Arial" panose="020B0604020202020204" pitchFamily="34" charset="0"/>
                        <a:buChar char="•"/>
                      </a:pPr>
                      <a:r>
                        <a:rPr lang="en-AU" sz="1400" dirty="0"/>
                        <a:t>Protein: Moderate (17%)</a:t>
                      </a:r>
                    </a:p>
                    <a:p>
                      <a:pPr marL="0" indent="0" algn="l" defTabSz="914377" rtl="0" eaLnBrk="1" latinLnBrk="0" hangingPunct="1">
                        <a:lnSpc>
                          <a:spcPct val="100000"/>
                        </a:lnSpc>
                        <a:spcBef>
                          <a:spcPts val="600"/>
                        </a:spcBef>
                        <a:spcAft>
                          <a:spcPts val="600"/>
                        </a:spcAft>
                        <a:buFont typeface="Arial" panose="020B0604020202020204" pitchFamily="34" charset="0"/>
                        <a:buNone/>
                      </a:pPr>
                      <a:r>
                        <a:rPr lang="en-AU" sz="1400" b="1" kern="1200" dirty="0">
                          <a:solidFill>
                            <a:schemeClr val="tx1"/>
                          </a:solidFill>
                          <a:latin typeface="+mn-lt"/>
                          <a:ea typeface="+mn-ea"/>
                          <a:cs typeface="+mn-cs"/>
                        </a:rPr>
                        <a:t>Description – </a:t>
                      </a:r>
                      <a:r>
                        <a:rPr lang="en-AU" sz="1400" b="0" kern="1200" dirty="0">
                          <a:solidFill>
                            <a:schemeClr val="tx1"/>
                          </a:solidFill>
                          <a:latin typeface="+mn-lt"/>
                          <a:ea typeface="+mn-ea"/>
                          <a:cs typeface="+mn-cs"/>
                        </a:rPr>
                        <a:t>Alfalfa is rich in fibre and vitamins, supporting digestion and general health. It also contains moderate protein, which is helpful for hens during egg production.</a:t>
                      </a:r>
                    </a:p>
                  </a:txBody>
                  <a:tcPr/>
                </a:tc>
                <a:tc>
                  <a:txBody>
                    <a:bodyPr/>
                    <a:lstStyle/>
                    <a:p>
                      <a:pPr>
                        <a:lnSpc>
                          <a:spcPct val="150000"/>
                        </a:lnSpc>
                      </a:pPr>
                      <a:r>
                        <a:rPr lang="en-AU" sz="1800" b="1" dirty="0"/>
                        <a:t>Molasses</a:t>
                      </a:r>
                    </a:p>
                    <a:p>
                      <a:pPr>
                        <a:lnSpc>
                          <a:spcPct val="150000"/>
                        </a:lnSpc>
                      </a:pPr>
                      <a:r>
                        <a:rPr lang="en-AU" sz="1400" b="1" dirty="0"/>
                        <a:t>Nutritional Content:</a:t>
                      </a:r>
                    </a:p>
                    <a:p>
                      <a:pPr marL="285750" indent="-285750">
                        <a:lnSpc>
                          <a:spcPct val="150000"/>
                        </a:lnSpc>
                        <a:buFont typeface="Arial" panose="020B0604020202020204" pitchFamily="34" charset="0"/>
                        <a:buChar char="•"/>
                      </a:pPr>
                      <a:r>
                        <a:rPr lang="en-AU" sz="1400" dirty="0"/>
                        <a:t>Carbohydrates: Very high (sugars)</a:t>
                      </a:r>
                    </a:p>
                    <a:p>
                      <a:pPr marL="285750" indent="-285750">
                        <a:lnSpc>
                          <a:spcPct val="150000"/>
                        </a:lnSpc>
                        <a:buFont typeface="Arial" panose="020B0604020202020204" pitchFamily="34" charset="0"/>
                        <a:buChar char="•"/>
                      </a:pPr>
                      <a:r>
                        <a:rPr lang="en-AU" sz="1400" dirty="0"/>
                        <a:t>Protein: None</a:t>
                      </a:r>
                    </a:p>
                    <a:p>
                      <a:pPr marL="285750" indent="-285750">
                        <a:lnSpc>
                          <a:spcPct val="150000"/>
                        </a:lnSpc>
                        <a:buFont typeface="Arial" panose="020B0604020202020204" pitchFamily="34" charset="0"/>
                        <a:buChar char="•"/>
                      </a:pPr>
                      <a:r>
                        <a:rPr lang="en-AU" sz="1400" dirty="0"/>
                        <a:t>Calcium: None</a:t>
                      </a:r>
                    </a:p>
                    <a:p>
                      <a:pPr marL="0" indent="0">
                        <a:lnSpc>
                          <a:spcPct val="100000"/>
                        </a:lnSpc>
                        <a:buFont typeface="Arial" panose="020B0604020202020204" pitchFamily="34" charset="0"/>
                        <a:buNone/>
                      </a:pPr>
                      <a:r>
                        <a:rPr lang="en-AU" sz="1400" b="1" dirty="0"/>
                        <a:t>Description – </a:t>
                      </a:r>
                      <a:r>
                        <a:rPr lang="en-AU" sz="1400" b="0" kern="1200" dirty="0">
                          <a:solidFill>
                            <a:schemeClr val="tx1"/>
                          </a:solidFill>
                          <a:latin typeface="+mn-lt"/>
                          <a:ea typeface="+mn-ea"/>
                          <a:cs typeface="+mn-cs"/>
                        </a:rPr>
                        <a:t>Molasses adds sweetness and energy to the feed, making it more palatable. However, it lacks protein and calcium, so it should be used in small amounts.</a:t>
                      </a:r>
                    </a:p>
                  </a:txBody>
                  <a:tcPr/>
                </a:tc>
                <a:tc>
                  <a:txBody>
                    <a:bodyPr/>
                    <a:lstStyle/>
                    <a:p>
                      <a:pPr>
                        <a:lnSpc>
                          <a:spcPct val="150000"/>
                        </a:lnSpc>
                      </a:pPr>
                      <a:r>
                        <a:rPr lang="en-AU" sz="1800" b="1" dirty="0"/>
                        <a:t>Bone Meal</a:t>
                      </a:r>
                    </a:p>
                    <a:p>
                      <a:pPr>
                        <a:lnSpc>
                          <a:spcPct val="150000"/>
                        </a:lnSpc>
                      </a:pPr>
                      <a:r>
                        <a:rPr lang="en-AU" sz="1400" b="1" dirty="0"/>
                        <a:t>Nutritional Content:</a:t>
                      </a:r>
                    </a:p>
                    <a:p>
                      <a:pPr marL="285750" indent="-285750">
                        <a:lnSpc>
                          <a:spcPct val="150000"/>
                        </a:lnSpc>
                        <a:buFont typeface="Arial" panose="020B0604020202020204" pitchFamily="34" charset="0"/>
                        <a:buChar char="•"/>
                      </a:pPr>
                      <a:r>
                        <a:rPr lang="en-AU" sz="1400" dirty="0"/>
                        <a:t>Calcium: Very high (32%)</a:t>
                      </a:r>
                    </a:p>
                    <a:p>
                      <a:pPr marL="285750" indent="-285750">
                        <a:lnSpc>
                          <a:spcPct val="150000"/>
                        </a:lnSpc>
                        <a:buFont typeface="Arial" panose="020B0604020202020204" pitchFamily="34" charset="0"/>
                        <a:buChar char="•"/>
                      </a:pPr>
                      <a:r>
                        <a:rPr lang="en-AU" sz="1400" dirty="0"/>
                        <a:t>Phosphorus: High</a:t>
                      </a:r>
                    </a:p>
                    <a:p>
                      <a:pPr marL="285750" indent="-285750">
                        <a:lnSpc>
                          <a:spcPct val="150000"/>
                        </a:lnSpc>
                        <a:buFont typeface="Arial" panose="020B0604020202020204" pitchFamily="34" charset="0"/>
                        <a:buChar char="•"/>
                      </a:pPr>
                      <a:r>
                        <a:rPr lang="en-AU" sz="1400" dirty="0"/>
                        <a:t>Protein: None</a:t>
                      </a:r>
                    </a:p>
                    <a:p>
                      <a:pPr marL="0" indent="0">
                        <a:lnSpc>
                          <a:spcPct val="100000"/>
                        </a:lnSpc>
                        <a:buFont typeface="Arial" panose="020B0604020202020204" pitchFamily="34" charset="0"/>
                        <a:buNone/>
                      </a:pPr>
                      <a:r>
                        <a:rPr lang="en-AU" sz="1400" b="1" dirty="0"/>
                        <a:t>Description – </a:t>
                      </a:r>
                      <a:r>
                        <a:rPr lang="en-AU" sz="1400" b="0" dirty="0"/>
                        <a:t>Bone meal is a great source of calcium and phosphorus, which are essential for eggshell strength. However, it needs to be balanced with protein and energy-rich ingredients.</a:t>
                      </a:r>
                    </a:p>
                  </a:txBody>
                  <a:tcPr/>
                </a:tc>
                <a:tc>
                  <a:txBody>
                    <a:bodyPr/>
                    <a:lstStyle/>
                    <a:p>
                      <a:pPr>
                        <a:lnSpc>
                          <a:spcPct val="150000"/>
                        </a:lnSpc>
                      </a:pPr>
                      <a:r>
                        <a:rPr lang="en-AU" sz="1800" b="1" dirty="0"/>
                        <a:t>Wheat</a:t>
                      </a:r>
                    </a:p>
                    <a:p>
                      <a:pPr>
                        <a:lnSpc>
                          <a:spcPct val="150000"/>
                        </a:lnSpc>
                      </a:pPr>
                      <a:r>
                        <a:rPr lang="en-AU" sz="1400" b="1" dirty="0"/>
                        <a:t>Nutritional Content:</a:t>
                      </a:r>
                    </a:p>
                    <a:p>
                      <a:pPr marL="285750" indent="-285750">
                        <a:lnSpc>
                          <a:spcPct val="150000"/>
                        </a:lnSpc>
                        <a:buFont typeface="Arial" panose="020B0604020202020204" pitchFamily="34" charset="0"/>
                        <a:buChar char="•"/>
                      </a:pPr>
                      <a:r>
                        <a:rPr lang="en-AU" sz="1400" dirty="0"/>
                        <a:t>Carbohydrates: High</a:t>
                      </a:r>
                    </a:p>
                    <a:p>
                      <a:pPr marL="285750" indent="-285750">
                        <a:lnSpc>
                          <a:spcPct val="150000"/>
                        </a:lnSpc>
                        <a:buFont typeface="Arial" panose="020B0604020202020204" pitchFamily="34" charset="0"/>
                        <a:buChar char="•"/>
                      </a:pPr>
                      <a:r>
                        <a:rPr lang="en-AU" sz="1400" dirty="0"/>
                        <a:t>Protein: Moderate (12%)</a:t>
                      </a:r>
                    </a:p>
                    <a:p>
                      <a:pPr marL="285750" indent="-285750">
                        <a:lnSpc>
                          <a:spcPct val="150000"/>
                        </a:lnSpc>
                        <a:buFont typeface="Arial" panose="020B0604020202020204" pitchFamily="34" charset="0"/>
                        <a:buChar char="•"/>
                      </a:pPr>
                      <a:r>
                        <a:rPr lang="en-AU" sz="1400" dirty="0"/>
                        <a:t>Calcium: Low</a:t>
                      </a:r>
                    </a:p>
                    <a:p>
                      <a:pPr marL="0" indent="0">
                        <a:lnSpc>
                          <a:spcPct val="100000"/>
                        </a:lnSpc>
                        <a:buFont typeface="Arial" panose="020B0604020202020204" pitchFamily="34" charset="0"/>
                        <a:buNone/>
                      </a:pPr>
                      <a:r>
                        <a:rPr lang="en-AU" sz="1400" b="1" dirty="0"/>
                        <a:t>Description – </a:t>
                      </a:r>
                      <a:r>
                        <a:rPr lang="en-AU" sz="1400" dirty="0"/>
                        <a:t>Wheat provides a good balance of energy and protein for hens, but it lacks calcium. It works well when combined with calcium-rich and high-protein ingredients.</a:t>
                      </a:r>
                    </a:p>
                  </a:txBody>
                  <a:tcPr/>
                </a:tc>
                <a:tc>
                  <a:txBody>
                    <a:bodyPr/>
                    <a:lstStyle/>
                    <a:p>
                      <a:pPr>
                        <a:lnSpc>
                          <a:spcPct val="150000"/>
                        </a:lnSpc>
                      </a:pPr>
                      <a:r>
                        <a:rPr lang="en-AU" sz="1800" b="1" dirty="0"/>
                        <a:t>Oats</a:t>
                      </a:r>
                    </a:p>
                    <a:p>
                      <a:pPr>
                        <a:lnSpc>
                          <a:spcPct val="150000"/>
                        </a:lnSpc>
                      </a:pPr>
                      <a:r>
                        <a:rPr lang="en-AU" sz="1400" b="1" dirty="0"/>
                        <a:t>Nutritional Content:</a:t>
                      </a:r>
                    </a:p>
                    <a:p>
                      <a:pPr marL="285750" indent="-285750">
                        <a:lnSpc>
                          <a:spcPct val="150000"/>
                        </a:lnSpc>
                        <a:buFont typeface="Arial" panose="020B0604020202020204" pitchFamily="34" charset="0"/>
                        <a:buChar char="•"/>
                      </a:pPr>
                      <a:r>
                        <a:rPr lang="en-AU" sz="1400" dirty="0"/>
                        <a:t>Carbohydrates: High</a:t>
                      </a:r>
                    </a:p>
                    <a:p>
                      <a:pPr marL="285750" indent="-285750">
                        <a:lnSpc>
                          <a:spcPct val="150000"/>
                        </a:lnSpc>
                        <a:buFont typeface="Arial" panose="020B0604020202020204" pitchFamily="34" charset="0"/>
                        <a:buChar char="•"/>
                      </a:pPr>
                      <a:r>
                        <a:rPr lang="en-AU" sz="1400" dirty="0"/>
                        <a:t>Proteins: Moderate (13%)</a:t>
                      </a:r>
                    </a:p>
                    <a:p>
                      <a:pPr marL="285750" indent="-285750">
                        <a:lnSpc>
                          <a:spcPct val="150000"/>
                        </a:lnSpc>
                        <a:buFont typeface="Arial" panose="020B0604020202020204" pitchFamily="34" charset="0"/>
                        <a:buChar char="•"/>
                      </a:pPr>
                      <a:r>
                        <a:rPr lang="en-AU" sz="1400" dirty="0"/>
                        <a:t>Calcium: Low</a:t>
                      </a:r>
                    </a:p>
                    <a:p>
                      <a:pPr marL="0" indent="0">
                        <a:lnSpc>
                          <a:spcPct val="100000"/>
                        </a:lnSpc>
                        <a:buFont typeface="Arial" panose="020B0604020202020204" pitchFamily="34" charset="0"/>
                        <a:buNone/>
                      </a:pPr>
                      <a:r>
                        <a:rPr lang="en-AU" sz="1400" b="1" dirty="0"/>
                        <a:t>Description – </a:t>
                      </a:r>
                      <a:r>
                        <a:rPr lang="en-AU" sz="1400" dirty="0"/>
                        <a:t>Oats are a good source of energy and provide some protein. They help with digestion but need to be combined with higher calcium and protein sources for laying hens.</a:t>
                      </a:r>
                    </a:p>
                  </a:txBody>
                  <a:tcPr/>
                </a:tc>
                <a:extLst>
                  <a:ext uri="{0D108BD9-81ED-4DB2-BD59-A6C34878D82A}">
                    <a16:rowId xmlns:a16="http://schemas.microsoft.com/office/drawing/2014/main" val="3404571724"/>
                  </a:ext>
                </a:extLst>
              </a:tr>
              <a:tr h="1421026">
                <a:tc>
                  <a:txBody>
                    <a:bodyPr/>
                    <a:lstStyle/>
                    <a:p>
                      <a:endParaRPr lang="en-AU" sz="1400"/>
                    </a:p>
                    <a:p>
                      <a:endParaRPr lang="en-AU" sz="1400"/>
                    </a:p>
                    <a:p>
                      <a:endParaRPr lang="en-AU" sz="1400"/>
                    </a:p>
                  </a:txBody>
                  <a:tcPr/>
                </a:tc>
                <a:tc>
                  <a:txBody>
                    <a:bodyPr/>
                    <a:lstStyle/>
                    <a:p>
                      <a:endParaRPr lang="en-AU" sz="1400"/>
                    </a:p>
                  </a:txBody>
                  <a:tcPr/>
                </a:tc>
                <a:tc>
                  <a:txBody>
                    <a:bodyPr/>
                    <a:lstStyle/>
                    <a:p>
                      <a:endParaRPr lang="en-AU" sz="1400"/>
                    </a:p>
                  </a:txBody>
                  <a:tcPr/>
                </a:tc>
                <a:tc>
                  <a:txBody>
                    <a:bodyPr/>
                    <a:lstStyle/>
                    <a:p>
                      <a:endParaRPr lang="en-AU" sz="1400"/>
                    </a:p>
                  </a:txBody>
                  <a:tcPr/>
                </a:tc>
                <a:tc>
                  <a:txBody>
                    <a:bodyPr/>
                    <a:lstStyle/>
                    <a:p>
                      <a:endParaRPr lang="en-AU" sz="1400" dirty="0"/>
                    </a:p>
                  </a:txBody>
                  <a:tcPr/>
                </a:tc>
                <a:extLst>
                  <a:ext uri="{0D108BD9-81ED-4DB2-BD59-A6C34878D82A}">
                    <a16:rowId xmlns:a16="http://schemas.microsoft.com/office/drawing/2014/main" val="3832311287"/>
                  </a:ext>
                </a:extLst>
              </a:tr>
            </a:tbl>
          </a:graphicData>
        </a:graphic>
      </p:graphicFrame>
      <p:pic>
        <p:nvPicPr>
          <p:cNvPr id="9" name="Picture 8" descr="A bowl of sprouts">
            <a:extLst>
              <a:ext uri="{FF2B5EF4-FFF2-40B4-BE49-F238E27FC236}">
                <a16:creationId xmlns:a16="http://schemas.microsoft.com/office/drawing/2014/main" id="{1923994D-BE92-7C0B-6BE5-05F618E75E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121" y="5134224"/>
            <a:ext cx="1649784" cy="1036064"/>
          </a:xfrm>
          <a:prstGeom prst="rect">
            <a:avLst/>
          </a:prstGeom>
        </p:spPr>
      </p:pic>
      <p:pic>
        <p:nvPicPr>
          <p:cNvPr id="11" name="Picture 10" descr="A bowl of brown liquid with a spoon">
            <a:extLst>
              <a:ext uri="{FF2B5EF4-FFF2-40B4-BE49-F238E27FC236}">
                <a16:creationId xmlns:a16="http://schemas.microsoft.com/office/drawing/2014/main" id="{CFF0ED24-01A0-13E8-7608-1EE03845B4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0852" y="5152707"/>
            <a:ext cx="1649785" cy="1035556"/>
          </a:xfrm>
          <a:prstGeom prst="rect">
            <a:avLst/>
          </a:prstGeom>
        </p:spPr>
      </p:pic>
      <p:pic>
        <p:nvPicPr>
          <p:cNvPr id="15" name="Picture 14" descr="A bowl of ground brown powder">
            <a:extLst>
              <a:ext uri="{FF2B5EF4-FFF2-40B4-BE49-F238E27FC236}">
                <a16:creationId xmlns:a16="http://schemas.microsoft.com/office/drawing/2014/main" id="{AAECA9BA-4DB4-780E-33ED-618B85D9C8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9276" y="5182664"/>
            <a:ext cx="1173448" cy="1005599"/>
          </a:xfrm>
          <a:prstGeom prst="rect">
            <a:avLst/>
          </a:prstGeom>
        </p:spPr>
      </p:pic>
      <p:pic>
        <p:nvPicPr>
          <p:cNvPr id="18" name="Picture 17" descr="A bag of wheat and wheat">
            <a:extLst>
              <a:ext uri="{FF2B5EF4-FFF2-40B4-BE49-F238E27FC236}">
                <a16:creationId xmlns:a16="http://schemas.microsoft.com/office/drawing/2014/main" id="{FAADE2B5-4156-F1CA-F497-8E09E8BBEB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2127" y="5228902"/>
            <a:ext cx="1354127" cy="941386"/>
          </a:xfrm>
          <a:prstGeom prst="rect">
            <a:avLst/>
          </a:prstGeom>
        </p:spPr>
      </p:pic>
      <p:pic>
        <p:nvPicPr>
          <p:cNvPr id="20" name="Picture 19" descr="O oats in a wooden spoon">
            <a:extLst>
              <a:ext uri="{FF2B5EF4-FFF2-40B4-BE49-F238E27FC236}">
                <a16:creationId xmlns:a16="http://schemas.microsoft.com/office/drawing/2014/main" id="{F852E467-E56C-384F-6E55-87D341F623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8023" y="5182664"/>
            <a:ext cx="1649786" cy="1043876"/>
          </a:xfrm>
          <a:prstGeom prst="rect">
            <a:avLst/>
          </a:prstGeom>
        </p:spPr>
      </p:pic>
      <p:sp>
        <p:nvSpPr>
          <p:cNvPr id="2" name="Slide Number Placeholder 1">
            <a:extLst>
              <a:ext uri="{FF2B5EF4-FFF2-40B4-BE49-F238E27FC236}">
                <a16:creationId xmlns:a16="http://schemas.microsoft.com/office/drawing/2014/main" id="{74F55981-17B6-3D26-E16F-F1EE3BDB55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349527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C7C1A-35C2-D765-05F8-201B60068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DDC9C-EDC7-AEA8-EFD3-1835E8923C24}"/>
              </a:ext>
            </a:extLst>
          </p:cNvPr>
          <p:cNvSpPr>
            <a:spLocks noGrp="1"/>
          </p:cNvSpPr>
          <p:nvPr>
            <p:ph type="title"/>
          </p:nvPr>
        </p:nvSpPr>
        <p:spPr>
          <a:xfrm>
            <a:off x="359999" y="360000"/>
            <a:ext cx="9357025" cy="545601"/>
          </a:xfrm>
        </p:spPr>
        <p:txBody>
          <a:bodyPr/>
          <a:lstStyle/>
          <a:p>
            <a:r>
              <a:rPr lang="en-AU" dirty="0"/>
              <a:t>NSW Food Authority raw egg guidelines (2)</a:t>
            </a:r>
            <a:endParaRPr lang="en-AU" sz="2000" dirty="0"/>
          </a:p>
        </p:txBody>
      </p:sp>
      <p:sp>
        <p:nvSpPr>
          <p:cNvPr id="4" name="Text Placeholder 3">
            <a:extLst>
              <a:ext uri="{FF2B5EF4-FFF2-40B4-BE49-F238E27FC236}">
                <a16:creationId xmlns:a16="http://schemas.microsoft.com/office/drawing/2014/main" id="{C6913DFE-0337-51AF-B000-5525612530B3}"/>
              </a:ext>
            </a:extLst>
          </p:cNvPr>
          <p:cNvSpPr>
            <a:spLocks noGrp="1"/>
          </p:cNvSpPr>
          <p:nvPr>
            <p:ph type="body" sz="quarter" idx="18"/>
          </p:nvPr>
        </p:nvSpPr>
        <p:spPr>
          <a:xfrm>
            <a:off x="360000" y="982520"/>
            <a:ext cx="9186336" cy="310015"/>
          </a:xfrm>
        </p:spPr>
        <p:txBody>
          <a:bodyPr/>
          <a:lstStyle/>
          <a:p>
            <a:r>
              <a:rPr lang="en-AU" dirty="0">
                <a:hlinkClick r:id="rId2"/>
              </a:rPr>
              <a:t>Safe preparation of raw egg products</a:t>
            </a:r>
            <a:endParaRPr lang="en-US" dirty="0"/>
          </a:p>
        </p:txBody>
      </p:sp>
      <p:pic>
        <p:nvPicPr>
          <p:cNvPr id="17" name="Graphic 16" descr="Magnifying glass with solid fill">
            <a:extLst>
              <a:ext uri="{FF2B5EF4-FFF2-40B4-BE49-F238E27FC236}">
                <a16:creationId xmlns:a16="http://schemas.microsoft.com/office/drawing/2014/main" id="{B4790B89-3167-D070-709C-F2AF530D70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3893" y="165503"/>
            <a:ext cx="1334279" cy="1334279"/>
          </a:xfrm>
          <a:prstGeom prst="rect">
            <a:avLst/>
          </a:prstGeom>
        </p:spPr>
      </p:pic>
      <p:pic>
        <p:nvPicPr>
          <p:cNvPr id="6" name="Picture 8">
            <a:extLst>
              <a:ext uri="{FF2B5EF4-FFF2-40B4-BE49-F238E27FC236}">
                <a16:creationId xmlns:a16="http://schemas.microsoft.com/office/drawing/2014/main" id="{8FCF0D12-A999-CA6D-69EA-B587B2C1E52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17" y="1659105"/>
            <a:ext cx="4367032" cy="48568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napshot of the NSW Food Authority raw egg guidelines. ‘Foods that contain raw eggs need extra care’ is highlighted.&#10;&#10;The text reads: Foods that contain raw eggs need extra care &#10;Products with raw eggs have been responsible for some of the largest foodborne illness outbreaks in NSW. This is because the disease-causing organism Salmonella is often found on the shell of whole eggs. If handled incorrectly the Salmonella will then contaminate the raw egg product. ">
            <a:extLst>
              <a:ext uri="{FF2B5EF4-FFF2-40B4-BE49-F238E27FC236}">
                <a16:creationId xmlns:a16="http://schemas.microsoft.com/office/drawing/2014/main" id="{88B67E0B-27B9-0660-E1F2-00BCEF65948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56315" y="2057400"/>
            <a:ext cx="3037820" cy="4039928"/>
          </a:xfrm>
          <a:prstGeom prst="rect">
            <a:avLst/>
          </a:prstGeom>
        </p:spPr>
      </p:pic>
      <p:sp>
        <p:nvSpPr>
          <p:cNvPr id="15" name="Rectangle 14">
            <a:extLst>
              <a:ext uri="{FF2B5EF4-FFF2-40B4-BE49-F238E27FC236}">
                <a16:creationId xmlns:a16="http://schemas.microsoft.com/office/drawing/2014/main" id="{B6905672-B19C-816F-EBA3-C1D6A1E8EB78}"/>
              </a:ext>
              <a:ext uri="{C183D7F6-B498-43B3-948B-1728B52AA6E4}">
                <adec:decorative xmlns:adec="http://schemas.microsoft.com/office/drawing/2017/decorative" val="1"/>
              </a:ext>
            </a:extLst>
          </p:cNvPr>
          <p:cNvSpPr/>
          <p:nvPr/>
        </p:nvSpPr>
        <p:spPr>
          <a:xfrm>
            <a:off x="761073" y="3385149"/>
            <a:ext cx="1011773" cy="1530119"/>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pad displaying the Food Authority raw egg guidelines">
            <a:extLst>
              <a:ext uri="{FF2B5EF4-FFF2-40B4-BE49-F238E27FC236}">
                <a16:creationId xmlns:a16="http://schemas.microsoft.com/office/drawing/2014/main" id="{16607818-AF5C-0272-1075-3DC84DBAED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05719" y="1659105"/>
            <a:ext cx="4367032" cy="4856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napshot of the NSW Food Authority raw egg guidelines. ‘Receival and storage of eggs’ is highlighted.&#10;The text reads: Receival and storage of eggs &#10;Only purchase and receive whole eggs that are: &#10;clean, not cracked or leaking&#10;supplied in clean packaging &#10;correctly labelled (i.e. with name of the food, the supplier’s name and address, and lot identification or date &#10;marking). &#10;Whole eggs should be refrigerated at or below 5°C, and used by the ‘best before’ date.">
            <a:extLst>
              <a:ext uri="{FF2B5EF4-FFF2-40B4-BE49-F238E27FC236}">
                <a16:creationId xmlns:a16="http://schemas.microsoft.com/office/drawing/2014/main" id="{AC4A15A3-2E46-9336-1A1A-4E0944588C9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633753" y="2026801"/>
            <a:ext cx="3070798" cy="4083783"/>
          </a:xfrm>
          <a:prstGeom prst="rect">
            <a:avLst/>
          </a:prstGeom>
        </p:spPr>
      </p:pic>
      <p:sp>
        <p:nvSpPr>
          <p:cNvPr id="12" name="Rectangle 11">
            <a:extLst>
              <a:ext uri="{FF2B5EF4-FFF2-40B4-BE49-F238E27FC236}">
                <a16:creationId xmlns:a16="http://schemas.microsoft.com/office/drawing/2014/main" id="{9A8E7431-6A4E-54EC-DFC7-696989A32EC8}"/>
              </a:ext>
              <a:ext uri="{C183D7F6-B498-43B3-948B-1728B52AA6E4}">
                <adec:decorative xmlns:adec="http://schemas.microsoft.com/office/drawing/2017/decorative" val="1"/>
              </a:ext>
            </a:extLst>
          </p:cNvPr>
          <p:cNvSpPr/>
          <p:nvPr/>
        </p:nvSpPr>
        <p:spPr>
          <a:xfrm>
            <a:off x="6614627" y="2542289"/>
            <a:ext cx="1011691" cy="2003313"/>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a:extLst>
              <a:ext uri="{FF2B5EF4-FFF2-40B4-BE49-F238E27FC236}">
                <a16:creationId xmlns:a16="http://schemas.microsoft.com/office/drawing/2014/main" id="{A8687294-3672-BE92-4042-EA597604A5F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09672" y="1659105"/>
            <a:ext cx="4348597" cy="48363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snapshot of the NSW Food Authority raw egg guidelines. ‘Separating egg yolk from egg white’ is highlighted.&#10;The text reads: Separating egg yolk from egg white &#10;If Salmonella is present on the egg shell, it could be spread throughout the kitchen and onto other foods by your hands. To minimise contact between the egg shell and contents: &#10;wash and dry hands before and after handling eggs &#10;use a sanitised egg separator &#10;do not separate eggs using bare &#10;or gloved hands &#10;do not separate eggs using the egg shell &#10;do not store liquid raw eggs. &#10;once whole eggs are cracked, use them immediately in the raw egg product.&#10;">
            <a:extLst>
              <a:ext uri="{FF2B5EF4-FFF2-40B4-BE49-F238E27FC236}">
                <a16:creationId xmlns:a16="http://schemas.microsoft.com/office/drawing/2014/main" id="{D83C6B55-64FE-9D77-3BF8-BB649EC815A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11183" y="2063829"/>
            <a:ext cx="3056717" cy="4060167"/>
          </a:xfrm>
          <a:prstGeom prst="rect">
            <a:avLst/>
          </a:prstGeom>
        </p:spPr>
      </p:pic>
      <p:sp>
        <p:nvSpPr>
          <p:cNvPr id="20" name="Rectangle 19">
            <a:extLst>
              <a:ext uri="{FF2B5EF4-FFF2-40B4-BE49-F238E27FC236}">
                <a16:creationId xmlns:a16="http://schemas.microsoft.com/office/drawing/2014/main" id="{F55856B4-3AE4-D3FA-223F-E5366923E6E7}"/>
              </a:ext>
              <a:ext uri="{C183D7F6-B498-43B3-948B-1728B52AA6E4}">
                <adec:decorative xmlns:adec="http://schemas.microsoft.com/office/drawing/2017/decorative" val="1"/>
              </a:ext>
            </a:extLst>
          </p:cNvPr>
          <p:cNvSpPr/>
          <p:nvPr/>
        </p:nvSpPr>
        <p:spPr>
          <a:xfrm>
            <a:off x="8673330" y="2142377"/>
            <a:ext cx="1981616" cy="2483839"/>
          </a:xfrm>
          <a:prstGeom prst="rect">
            <a:avLst/>
          </a:prstGeom>
          <a:noFill/>
          <a:ln w="222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3A25D1A-5627-A294-0FC4-C3B5A4A4E322}"/>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12</a:t>
            </a:fld>
            <a:endParaRPr lang="en-AU" dirty="0"/>
          </a:p>
        </p:txBody>
      </p:sp>
    </p:spTree>
    <p:extLst>
      <p:ext uri="{BB962C8B-B14F-4D97-AF65-F5344CB8AC3E}">
        <p14:creationId xmlns:p14="http://schemas.microsoft.com/office/powerpoint/2010/main" val="24371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EC6F-4BEE-D10A-7790-F48EADABC28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0154DFE-77A0-89E5-8C10-4981D6327C60}"/>
              </a:ext>
            </a:extLst>
          </p:cNvPr>
          <p:cNvSpPr>
            <a:spLocks noGrp="1"/>
          </p:cNvSpPr>
          <p:nvPr>
            <p:ph type="title"/>
          </p:nvPr>
        </p:nvSpPr>
        <p:spPr/>
        <p:txBody>
          <a:bodyPr/>
          <a:lstStyle/>
          <a:p>
            <a:r>
              <a:rPr lang="en-AU" dirty="0">
                <a:latin typeface="+mj-lt"/>
              </a:rPr>
              <a:t>Learning intentions and success criteria (29)</a:t>
            </a:r>
          </a:p>
        </p:txBody>
      </p:sp>
      <p:sp>
        <p:nvSpPr>
          <p:cNvPr id="4" name="Picture Placeholder 3">
            <a:extLst>
              <a:ext uri="{FF2B5EF4-FFF2-40B4-BE49-F238E27FC236}">
                <a16:creationId xmlns:a16="http://schemas.microsoft.com/office/drawing/2014/main" id="{DDEBF05C-2567-99A0-01F7-8DCA970BFCD9}"/>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Produce a product to encourage the purchase and continued use of eggs in Australia.</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Follow a procedural text to complete an egg product.</a:t>
            </a:r>
          </a:p>
          <a:p>
            <a:pPr marL="342900" indent="-342900">
              <a:lnSpc>
                <a:spcPct val="150000"/>
              </a:lnSpc>
              <a:buFont typeface="Arial"/>
              <a:buChar char="•"/>
            </a:pPr>
            <a:r>
              <a:rPr lang="en-AU" sz="2000" dirty="0">
                <a:ea typeface="+mn-lt"/>
                <a:cs typeface="Arial" panose="020B0604020202020204" pitchFamily="34" charset="0"/>
              </a:rPr>
              <a:t>Apply project management processes to complete the product design.</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171FD9EC-C9F2-EF77-E9FE-A675076E879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16695214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A502-B3D5-415E-C92D-B43F43A0B5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BADBEC-71A4-986C-4317-001BE4922483}"/>
              </a:ext>
            </a:extLst>
          </p:cNvPr>
          <p:cNvSpPr>
            <a:spLocks noGrp="1"/>
          </p:cNvSpPr>
          <p:nvPr>
            <p:ph type="title"/>
          </p:nvPr>
        </p:nvSpPr>
        <p:spPr/>
        <p:txBody>
          <a:bodyPr/>
          <a:lstStyle/>
          <a:p>
            <a:r>
              <a:rPr lang="en-AU" dirty="0">
                <a:latin typeface="+mj-lt"/>
              </a:rPr>
              <a:t>Learning intentions and success criteria (30)</a:t>
            </a:r>
          </a:p>
        </p:txBody>
      </p:sp>
      <p:sp>
        <p:nvSpPr>
          <p:cNvPr id="4" name="Picture Placeholder 3">
            <a:extLst>
              <a:ext uri="{FF2B5EF4-FFF2-40B4-BE49-F238E27FC236}">
                <a16:creationId xmlns:a16="http://schemas.microsoft.com/office/drawing/2014/main" id="{1B0D7C52-B8BD-059E-5F0D-244E832855F0}"/>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Use safe practices to avoid cross contamination of raw and cooked foods.</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F6B71501-1B25-F718-5232-DD6BD300162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Tree>
    <p:extLst>
      <p:ext uri="{BB962C8B-B14F-4D97-AF65-F5344CB8AC3E}">
        <p14:creationId xmlns:p14="http://schemas.microsoft.com/office/powerpoint/2010/main" val="4018338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15–16</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122</a:t>
            </a:fld>
            <a:endParaRPr lang="en-AU"/>
          </a:p>
        </p:txBody>
      </p:sp>
    </p:spTree>
    <p:extLst>
      <p:ext uri="{BB962C8B-B14F-4D97-AF65-F5344CB8AC3E}">
        <p14:creationId xmlns:p14="http://schemas.microsoft.com/office/powerpoint/2010/main" val="32009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988EF-723E-E849-CA2D-FDE3F7187F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90DCBC-CCCD-8F19-0B0E-A120754D42B2}"/>
              </a:ext>
            </a:extLst>
          </p:cNvPr>
          <p:cNvSpPr>
            <a:spLocks noGrp="1"/>
          </p:cNvSpPr>
          <p:nvPr>
            <p:ph type="title"/>
          </p:nvPr>
        </p:nvSpPr>
        <p:spPr/>
        <p:txBody>
          <a:bodyPr/>
          <a:lstStyle/>
          <a:p>
            <a:r>
              <a:rPr lang="en-AU" dirty="0"/>
              <a:t>Do now scrambled activity (17)</a:t>
            </a:r>
          </a:p>
        </p:txBody>
      </p:sp>
      <p:sp>
        <p:nvSpPr>
          <p:cNvPr id="4" name="Text Placeholder 3">
            <a:extLst>
              <a:ext uri="{FF2B5EF4-FFF2-40B4-BE49-F238E27FC236}">
                <a16:creationId xmlns:a16="http://schemas.microsoft.com/office/drawing/2014/main" id="{A9B7D8AC-71CC-E69F-D1EB-1C5BDB750C7F}"/>
              </a:ext>
            </a:extLst>
          </p:cNvPr>
          <p:cNvSpPr>
            <a:spLocks noGrp="1"/>
          </p:cNvSpPr>
          <p:nvPr>
            <p:ph type="body" sz="quarter" idx="18"/>
          </p:nvPr>
        </p:nvSpPr>
        <p:spPr/>
        <p:txBody>
          <a:bodyPr/>
          <a:lstStyle/>
          <a:p>
            <a:r>
              <a:rPr lang="en-AU" dirty="0">
                <a:hlinkClick r:id="rId2"/>
              </a:rPr>
              <a:t>Brainstorm</a:t>
            </a:r>
            <a:endParaRPr lang="en-AU" dirty="0"/>
          </a:p>
        </p:txBody>
      </p:sp>
      <p:sp>
        <p:nvSpPr>
          <p:cNvPr id="5" name="Text Placeholder 4">
            <a:extLst>
              <a:ext uri="{FF2B5EF4-FFF2-40B4-BE49-F238E27FC236}">
                <a16:creationId xmlns:a16="http://schemas.microsoft.com/office/drawing/2014/main" id="{E7463C00-F807-426B-8807-13C35E88A7C6}"/>
              </a:ext>
            </a:extLst>
          </p:cNvPr>
          <p:cNvSpPr>
            <a:spLocks noGrp="1"/>
          </p:cNvSpPr>
          <p:nvPr>
            <p:ph type="body" sz="quarter" idx="17"/>
          </p:nvPr>
        </p:nvSpPr>
        <p:spPr/>
        <p:txBody>
          <a:bodyPr/>
          <a:lstStyle/>
          <a:p>
            <a:r>
              <a:rPr lang="en-AU" dirty="0"/>
              <a:t>Complete a brainstorm of other ways eggs might be able to be used outside of cooking.</a:t>
            </a:r>
          </a:p>
        </p:txBody>
      </p:sp>
      <p:pic>
        <p:nvPicPr>
          <p:cNvPr id="7" name="Picture 6" descr="A cartoon of an egg with a whisk and egg shells">
            <a:extLst>
              <a:ext uri="{FF2B5EF4-FFF2-40B4-BE49-F238E27FC236}">
                <a16:creationId xmlns:a16="http://schemas.microsoft.com/office/drawing/2014/main" id="{760B33C3-38BD-7D77-1942-AA0AE5517F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9753" y="78133"/>
            <a:ext cx="2022247" cy="1654935"/>
          </a:xfrm>
          <a:prstGeom prst="rect">
            <a:avLst/>
          </a:prstGeom>
        </p:spPr>
      </p:pic>
      <p:sp>
        <p:nvSpPr>
          <p:cNvPr id="2" name="Slide Number Placeholder 1">
            <a:extLst>
              <a:ext uri="{FF2B5EF4-FFF2-40B4-BE49-F238E27FC236}">
                <a16:creationId xmlns:a16="http://schemas.microsoft.com/office/drawing/2014/main" id="{F0B2C3ED-DAB4-8193-D1D6-0E360204E4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8220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(31)</a:t>
            </a:r>
          </a:p>
        </p:txBody>
      </p:sp>
      <p:sp>
        <p:nvSpPr>
          <p:cNvPr id="4" name="Picture Placeholder 3">
            <a:extLst>
              <a:ext uri="{FF2B5EF4-FFF2-40B4-BE49-F238E27FC236}">
                <a16:creationId xmlns:a16="http://schemas.microsoft.com/office/drawing/2014/main" id="{FACF9805-74F8-6997-3836-9FC8AB55E8C6}"/>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Alternate uses for eggs outside of cooking.</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different uses of eggs.</a:t>
            </a:r>
          </a:p>
          <a:p>
            <a:pPr marL="342900" indent="-342900">
              <a:lnSpc>
                <a:spcPct val="150000"/>
              </a:lnSpc>
              <a:buFont typeface="Arial"/>
              <a:buChar char="•"/>
            </a:pPr>
            <a:r>
              <a:rPr lang="en-AU" sz="2000" dirty="0">
                <a:cs typeface="Arial" panose="020B0604020202020204" pitchFamily="34" charset="0"/>
              </a:rPr>
              <a:t>Demonstrate how eggs can be used other than cooking.</a:t>
            </a:r>
          </a:p>
          <a:p>
            <a:pPr marL="342900" indent="-342900">
              <a:lnSpc>
                <a:spcPct val="150000"/>
              </a:lnSpc>
              <a:buFont typeface="Arial"/>
              <a:buChar char="•"/>
            </a:pPr>
            <a:r>
              <a:rPr lang="en-AU" sz="2000" dirty="0">
                <a:cs typeface="Arial" panose="020B0604020202020204" pitchFamily="34" charset="0"/>
              </a:rPr>
              <a:t>Write a creative piece about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124</a:t>
            </a:fld>
            <a:endParaRPr lang="en-AU"/>
          </a:p>
        </p:txBody>
      </p:sp>
    </p:spTree>
    <p:extLst>
      <p:ext uri="{BB962C8B-B14F-4D97-AF65-F5344CB8AC3E}">
        <p14:creationId xmlns:p14="http://schemas.microsoft.com/office/powerpoint/2010/main" val="19143110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F99F6-B2C3-8F23-50F8-F67BB145D3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742758-5A9C-5069-CF46-6766219315DA}"/>
              </a:ext>
            </a:extLst>
          </p:cNvPr>
          <p:cNvSpPr>
            <a:spLocks noGrp="1"/>
          </p:cNvSpPr>
          <p:nvPr>
            <p:ph type="title"/>
          </p:nvPr>
        </p:nvSpPr>
        <p:spPr/>
        <p:txBody>
          <a:bodyPr/>
          <a:lstStyle/>
          <a:p>
            <a:r>
              <a:rPr lang="en-AU" dirty="0">
                <a:latin typeface="+mj-lt"/>
              </a:rPr>
              <a:t>Learning intentions and success criteria (32)</a:t>
            </a:r>
          </a:p>
        </p:txBody>
      </p:sp>
      <p:sp>
        <p:nvSpPr>
          <p:cNvPr id="4" name="Picture Placeholder 3">
            <a:extLst>
              <a:ext uri="{FF2B5EF4-FFF2-40B4-BE49-F238E27FC236}">
                <a16:creationId xmlns:a16="http://schemas.microsoft.com/office/drawing/2014/main" id="{82B047F5-3A26-C967-2791-29DD3B9F4417}"/>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Evaluate our peer’s egg product design.</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Complete a gallery walk to observe the different egg product designs.</a:t>
            </a:r>
          </a:p>
          <a:p>
            <a:pPr marL="342900" indent="-342900">
              <a:lnSpc>
                <a:spcPct val="150000"/>
              </a:lnSpc>
              <a:buFont typeface="Arial"/>
              <a:buChar char="•"/>
            </a:pPr>
            <a:r>
              <a:rPr lang="en-AU" sz="2000" dirty="0">
                <a:cs typeface="Arial" panose="020B0604020202020204" pitchFamily="34" charset="0"/>
              </a:rPr>
              <a:t>Provide feedback to peers about their egg product design.</a:t>
            </a:r>
          </a:p>
        </p:txBody>
      </p:sp>
      <p:sp>
        <p:nvSpPr>
          <p:cNvPr id="2" name="Slide Number Placeholder 1">
            <a:extLst>
              <a:ext uri="{FF2B5EF4-FFF2-40B4-BE49-F238E27FC236}">
                <a16:creationId xmlns:a16="http://schemas.microsoft.com/office/drawing/2014/main" id="{5787408E-7846-4E66-8443-C4746065EC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125</a:t>
            </a:fld>
            <a:endParaRPr lang="en-AU"/>
          </a:p>
        </p:txBody>
      </p:sp>
    </p:spTree>
    <p:extLst>
      <p:ext uri="{BB962C8B-B14F-4D97-AF65-F5344CB8AC3E}">
        <p14:creationId xmlns:p14="http://schemas.microsoft.com/office/powerpoint/2010/main" val="24220462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F7EE1-F498-8E37-5B6F-F5EFF02A44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C7CD36-19AE-FDA3-1B15-24D5FEFE29AC}"/>
              </a:ext>
            </a:extLst>
          </p:cNvPr>
          <p:cNvSpPr>
            <a:spLocks noGrp="1"/>
          </p:cNvSpPr>
          <p:nvPr>
            <p:ph type="title"/>
          </p:nvPr>
        </p:nvSpPr>
        <p:spPr/>
        <p:txBody>
          <a:bodyPr/>
          <a:lstStyle/>
          <a:p>
            <a:r>
              <a:rPr lang="en-AU" dirty="0"/>
              <a:t>Peer evaluation gallery walks</a:t>
            </a:r>
          </a:p>
        </p:txBody>
      </p:sp>
      <p:sp>
        <p:nvSpPr>
          <p:cNvPr id="4" name="Text Placeholder 3">
            <a:extLst>
              <a:ext uri="{FF2B5EF4-FFF2-40B4-BE49-F238E27FC236}">
                <a16:creationId xmlns:a16="http://schemas.microsoft.com/office/drawing/2014/main" id="{6D0B4D62-0CDD-8094-4D33-271DCCC20908}"/>
              </a:ext>
            </a:extLst>
          </p:cNvPr>
          <p:cNvSpPr>
            <a:spLocks noGrp="1"/>
          </p:cNvSpPr>
          <p:nvPr>
            <p:ph type="body" sz="quarter" idx="18"/>
          </p:nvPr>
        </p:nvSpPr>
        <p:spPr/>
        <p:txBody>
          <a:bodyPr/>
          <a:lstStyle/>
          <a:p>
            <a:r>
              <a:rPr lang="en-AU" dirty="0">
                <a:hlinkClick r:id="rId2"/>
              </a:rPr>
              <a:t>Gallery walks</a:t>
            </a:r>
            <a:endParaRPr lang="en-AU" dirty="0"/>
          </a:p>
        </p:txBody>
      </p:sp>
      <p:sp>
        <p:nvSpPr>
          <p:cNvPr id="5" name="Text Placeholder 4">
            <a:extLst>
              <a:ext uri="{FF2B5EF4-FFF2-40B4-BE49-F238E27FC236}">
                <a16:creationId xmlns:a16="http://schemas.microsoft.com/office/drawing/2014/main" id="{C246801E-733D-8C97-43D4-1D411E101EAB}"/>
              </a:ext>
            </a:extLst>
          </p:cNvPr>
          <p:cNvSpPr>
            <a:spLocks noGrp="1"/>
          </p:cNvSpPr>
          <p:nvPr>
            <p:ph type="body" sz="quarter" idx="17"/>
          </p:nvPr>
        </p:nvSpPr>
        <p:spPr/>
        <p:txBody>
          <a:bodyPr/>
          <a:lstStyle/>
          <a:p>
            <a:r>
              <a:rPr lang="en-AU" dirty="0">
                <a:hlinkClick r:id="rId3"/>
              </a:rPr>
              <a:t>TAG feedback</a:t>
            </a:r>
            <a:endParaRPr lang="en-AU" dirty="0"/>
          </a:p>
          <a:p>
            <a:endParaRPr lang="en-AU" dirty="0"/>
          </a:p>
        </p:txBody>
      </p:sp>
      <p:sp>
        <p:nvSpPr>
          <p:cNvPr id="2" name="Slide Number Placeholder 1">
            <a:extLst>
              <a:ext uri="{FF2B5EF4-FFF2-40B4-BE49-F238E27FC236}">
                <a16:creationId xmlns:a16="http://schemas.microsoft.com/office/drawing/2014/main" id="{22542F60-5916-066B-9CB9-545E3C1DD4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Tree>
    <p:extLst>
      <p:ext uri="{BB962C8B-B14F-4D97-AF65-F5344CB8AC3E}">
        <p14:creationId xmlns:p14="http://schemas.microsoft.com/office/powerpoint/2010/main" val="166931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17–18</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127</a:t>
            </a:fld>
            <a:endParaRPr lang="en-AU"/>
          </a:p>
        </p:txBody>
      </p:sp>
    </p:spTree>
    <p:extLst>
      <p:ext uri="{BB962C8B-B14F-4D97-AF65-F5344CB8AC3E}">
        <p14:creationId xmlns:p14="http://schemas.microsoft.com/office/powerpoint/2010/main" val="89622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(33)</a:t>
            </a:r>
          </a:p>
        </p:txBody>
      </p:sp>
      <p:sp>
        <p:nvSpPr>
          <p:cNvPr id="4" name="Picture Placeholder 3">
            <a:extLst>
              <a:ext uri="{FF2B5EF4-FFF2-40B4-BE49-F238E27FC236}">
                <a16:creationId xmlns:a16="http://schemas.microsoft.com/office/drawing/2014/main" id="{A753436D-0623-1DD7-1929-082D02FE6CA1}"/>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and celebrate eggs in a full menu design.</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suitable eggs recipes for several meal types throughout the day. </a:t>
            </a:r>
          </a:p>
          <a:p>
            <a:pPr marL="342900" indent="-342900">
              <a:lnSpc>
                <a:spcPct val="150000"/>
              </a:lnSpc>
              <a:buFont typeface="Arial"/>
              <a:buChar char="•"/>
            </a:pPr>
            <a:r>
              <a:rPr lang="en-AU" sz="2000" dirty="0">
                <a:ea typeface="+mn-lt"/>
                <a:cs typeface="Arial" panose="020B0604020202020204" pitchFamily="34" charset="0"/>
              </a:rPr>
              <a:t>Complete a food order for the egg cafe.</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Tree>
    <p:extLst>
      <p:ext uri="{BB962C8B-B14F-4D97-AF65-F5344CB8AC3E}">
        <p14:creationId xmlns:p14="http://schemas.microsoft.com/office/powerpoint/2010/main" val="15223335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32C9-A8AB-A557-4EAF-D658BA39C7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72199B-640D-C385-26C4-CA322EDE1823}"/>
              </a:ext>
            </a:extLst>
          </p:cNvPr>
          <p:cNvSpPr>
            <a:spLocks noGrp="1"/>
          </p:cNvSpPr>
          <p:nvPr>
            <p:ph type="title"/>
          </p:nvPr>
        </p:nvSpPr>
        <p:spPr/>
        <p:txBody>
          <a:bodyPr/>
          <a:lstStyle/>
          <a:p>
            <a:r>
              <a:rPr lang="en-AU" dirty="0">
                <a:latin typeface="+mj-lt"/>
              </a:rPr>
              <a:t>Learning intentions and success criteria (34) </a:t>
            </a:r>
          </a:p>
        </p:txBody>
      </p:sp>
      <p:sp>
        <p:nvSpPr>
          <p:cNvPr id="4" name="Picture Placeholder 3">
            <a:extLst>
              <a:ext uri="{FF2B5EF4-FFF2-40B4-BE49-F238E27FC236}">
                <a16:creationId xmlns:a16="http://schemas.microsoft.com/office/drawing/2014/main" id="{126C379D-D460-98A3-58CF-6DDB9A5E72FF}"/>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Use safe practices to avoid cross contamination of raw and cooked foods.</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74DD4268-72CE-F001-AAF3-D341E738D0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Tree>
    <p:extLst>
      <p:ext uri="{BB962C8B-B14F-4D97-AF65-F5344CB8AC3E}">
        <p14:creationId xmlns:p14="http://schemas.microsoft.com/office/powerpoint/2010/main" val="271919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7F374-9586-75AB-2C07-29D2C1549C56}"/>
              </a:ext>
            </a:extLst>
          </p:cNvPr>
          <p:cNvSpPr>
            <a:spLocks noGrp="1"/>
          </p:cNvSpPr>
          <p:nvPr>
            <p:ph type="title"/>
          </p:nvPr>
        </p:nvSpPr>
        <p:spPr/>
        <p:txBody>
          <a:bodyPr/>
          <a:lstStyle/>
          <a:p>
            <a:r>
              <a:rPr lang="en-AU" dirty="0"/>
              <a:t>How to tell if eggs are off</a:t>
            </a:r>
          </a:p>
        </p:txBody>
      </p:sp>
      <p:sp>
        <p:nvSpPr>
          <p:cNvPr id="8" name="Text Placeholder 7">
            <a:extLst>
              <a:ext uri="{FF2B5EF4-FFF2-40B4-BE49-F238E27FC236}">
                <a16:creationId xmlns:a16="http://schemas.microsoft.com/office/drawing/2014/main" id="{107D2664-E20B-9667-F79A-A28210D925B8}"/>
              </a:ext>
            </a:extLst>
          </p:cNvPr>
          <p:cNvSpPr>
            <a:spLocks noGrp="1"/>
          </p:cNvSpPr>
          <p:nvPr>
            <p:ph type="body" sz="quarter" idx="18"/>
          </p:nvPr>
        </p:nvSpPr>
        <p:spPr/>
        <p:txBody>
          <a:bodyPr/>
          <a:lstStyle/>
          <a:p>
            <a:r>
              <a:rPr lang="en-AU" dirty="0">
                <a:hlinkClick r:id="rId2"/>
              </a:rPr>
              <a:t>How to tell if your eggs are off</a:t>
            </a:r>
            <a:endParaRPr lang="en-AU" dirty="0"/>
          </a:p>
        </p:txBody>
      </p:sp>
      <p:pic>
        <p:nvPicPr>
          <p:cNvPr id="7" name="Picture 6" descr="Two eggs in a glass of water&#10;One egg is sinking and the other is floating. The description explains that a bad egg will float because of the large air cell that forms at its base. Any floating egg should be thrown out.">
            <a:extLst>
              <a:ext uri="{FF2B5EF4-FFF2-40B4-BE49-F238E27FC236}">
                <a16:creationId xmlns:a16="http://schemas.microsoft.com/office/drawing/2014/main" id="{79F57F4F-0895-DA64-0EB1-8647FC7BE4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99214" y="1552450"/>
            <a:ext cx="7296477" cy="5060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A9F55F69-6958-C6B5-BCE7-46EA761784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51206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19–20</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319500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BE2D-7EDB-739C-0BCC-CFF0A1F38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3DBA2-48B2-F253-EDE7-E364053AF664}"/>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Do now scrambled activity (18)</a:t>
            </a:r>
          </a:p>
        </p:txBody>
      </p:sp>
      <p:sp>
        <p:nvSpPr>
          <p:cNvPr id="5" name="Text Placeholder 4">
            <a:extLst>
              <a:ext uri="{FF2B5EF4-FFF2-40B4-BE49-F238E27FC236}">
                <a16:creationId xmlns:a16="http://schemas.microsoft.com/office/drawing/2014/main" id="{E1AECCF9-7C71-A20A-95F5-0A1173234CA5}"/>
              </a:ext>
            </a:extLst>
          </p:cNvPr>
          <p:cNvSpPr>
            <a:spLocks noGrp="1"/>
          </p:cNvSpPr>
          <p:nvPr>
            <p:ph type="body" sz="quarter" idx="18"/>
          </p:nvPr>
        </p:nvSpPr>
        <p:spPr/>
        <p:txBody>
          <a:bodyPr/>
          <a:lstStyle/>
          <a:p>
            <a:r>
              <a:rPr lang="en-AU" dirty="0">
                <a:latin typeface="Arial" panose="020B0604020202020204" pitchFamily="34" charset="0"/>
              </a:rPr>
              <a:t>Egg café </a:t>
            </a:r>
            <a:r>
              <a:rPr lang="en-AU" dirty="0">
                <a:latin typeface="Arial" panose="020B0604020202020204" pitchFamily="34" charset="0"/>
                <a:cs typeface="Arial" panose="020B0604020202020204" pitchFamily="34" charset="0"/>
              </a:rPr>
              <a:t>PMI  </a:t>
            </a:r>
          </a:p>
        </p:txBody>
      </p:sp>
      <p:pic>
        <p:nvPicPr>
          <p:cNvPr id="3" name="Picture 2" descr="A cartoon of an egg with a whisk and egg shells">
            <a:extLst>
              <a:ext uri="{FF2B5EF4-FFF2-40B4-BE49-F238E27FC236}">
                <a16:creationId xmlns:a16="http://schemas.microsoft.com/office/drawing/2014/main" id="{0190A79A-99A0-C633-5C0E-E65EBC6FC9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9753" y="78133"/>
            <a:ext cx="2022247" cy="1654935"/>
          </a:xfrm>
          <a:prstGeom prst="rect">
            <a:avLst/>
          </a:prstGeom>
        </p:spPr>
      </p:pic>
      <p:graphicFrame>
        <p:nvGraphicFramePr>
          <p:cNvPr id="9" name="Content Placeholder 8">
            <a:extLst>
              <a:ext uri="{FF2B5EF4-FFF2-40B4-BE49-F238E27FC236}">
                <a16:creationId xmlns:a16="http://schemas.microsoft.com/office/drawing/2014/main" id="{68C53FB8-96A5-74C4-83CD-4A431C777C2B}"/>
              </a:ext>
            </a:extLst>
          </p:cNvPr>
          <p:cNvGraphicFramePr>
            <a:graphicFrameLocks noGrp="1"/>
          </p:cNvGraphicFramePr>
          <p:nvPr>
            <p:ph idx="4294967295"/>
            <p:extLst>
              <p:ext uri="{D42A27DB-BD31-4B8C-83A1-F6EECF244321}">
                <p14:modId xmlns:p14="http://schemas.microsoft.com/office/powerpoint/2010/main" val="3890704158"/>
              </p:ext>
            </p:extLst>
          </p:nvPr>
        </p:nvGraphicFramePr>
        <p:xfrm>
          <a:off x="348024" y="1904545"/>
          <a:ext cx="11483976" cy="4446126"/>
        </p:xfrm>
        <a:graphic>
          <a:graphicData uri="http://schemas.openxmlformats.org/drawingml/2006/table">
            <a:tbl>
              <a:tblPr firstRow="1" bandRow="1">
                <a:tableStyleId>{5A111915-BE36-4E01-A7E5-04B1672EAD32}</a:tableStyleId>
              </a:tblPr>
              <a:tblGrid>
                <a:gridCol w="3441290">
                  <a:extLst>
                    <a:ext uri="{9D8B030D-6E8A-4147-A177-3AD203B41FA5}">
                      <a16:colId xmlns:a16="http://schemas.microsoft.com/office/drawing/2014/main" val="2230470198"/>
                    </a:ext>
                  </a:extLst>
                </a:gridCol>
                <a:gridCol w="4214694">
                  <a:extLst>
                    <a:ext uri="{9D8B030D-6E8A-4147-A177-3AD203B41FA5}">
                      <a16:colId xmlns:a16="http://schemas.microsoft.com/office/drawing/2014/main" val="2961336212"/>
                    </a:ext>
                  </a:extLst>
                </a:gridCol>
                <a:gridCol w="3827992">
                  <a:extLst>
                    <a:ext uri="{9D8B030D-6E8A-4147-A177-3AD203B41FA5}">
                      <a16:colId xmlns:a16="http://schemas.microsoft.com/office/drawing/2014/main" val="2711129207"/>
                    </a:ext>
                  </a:extLst>
                </a:gridCol>
              </a:tblGrid>
              <a:tr h="1046825">
                <a:tc>
                  <a:txBody>
                    <a:bodyPr/>
                    <a:lstStyle/>
                    <a:p>
                      <a:r>
                        <a:rPr lang="en-AU" b="1" dirty="0">
                          <a:latin typeface="Arial" panose="020B0604020202020204" pitchFamily="34" charset="0"/>
                          <a:cs typeface="Arial" panose="020B0604020202020204" pitchFamily="34" charset="0"/>
                        </a:rPr>
                        <a:t>Plus</a:t>
                      </a:r>
                    </a:p>
                    <a:p>
                      <a:r>
                        <a:rPr lang="en-AU" b="0" dirty="0">
                          <a:latin typeface="Arial" panose="020B0604020202020204" pitchFamily="34" charset="0"/>
                          <a:cs typeface="Arial" panose="020B0604020202020204" pitchFamily="34" charset="0"/>
                        </a:rPr>
                        <a:t> </a:t>
                      </a:r>
                    </a:p>
                    <a:p>
                      <a:r>
                        <a:rPr lang="en-AU" sz="1600" b="0" dirty="0">
                          <a:latin typeface="Arial" panose="020B0604020202020204" pitchFamily="34" charset="0"/>
                          <a:cs typeface="Arial" panose="020B0604020202020204" pitchFamily="34" charset="0"/>
                        </a:rPr>
                        <a:t>Identify the most positive aspects</a:t>
                      </a:r>
                    </a:p>
                  </a:txBody>
                  <a:tcPr/>
                </a:tc>
                <a:tc>
                  <a:txBody>
                    <a:bodyPr/>
                    <a:lstStyle/>
                    <a:p>
                      <a:r>
                        <a:rPr lang="en-AU" b="1" dirty="0">
                          <a:latin typeface="Arial" panose="020B0604020202020204" pitchFamily="34" charset="0"/>
                          <a:cs typeface="Arial" panose="020B0604020202020204" pitchFamily="34" charset="0"/>
                        </a:rPr>
                        <a:t>Minus</a:t>
                      </a:r>
                      <a:r>
                        <a:rPr lang="en-AU" b="0" dirty="0">
                          <a:latin typeface="Arial" panose="020B0604020202020204" pitchFamily="34" charset="0"/>
                          <a:cs typeface="Arial" panose="020B0604020202020204" pitchFamily="34" charset="0"/>
                        </a:rPr>
                        <a:t> </a:t>
                      </a:r>
                    </a:p>
                    <a:p>
                      <a:endParaRPr lang="en-AU" sz="1600" b="0" dirty="0">
                        <a:latin typeface="Arial" panose="020B0604020202020204" pitchFamily="34" charset="0"/>
                        <a:cs typeface="Arial" panose="020B0604020202020204" pitchFamily="34" charset="0"/>
                      </a:endParaRPr>
                    </a:p>
                    <a:p>
                      <a:r>
                        <a:rPr lang="en-AU" sz="1600" b="0" dirty="0">
                          <a:latin typeface="Arial" panose="020B0604020202020204" pitchFamily="34" charset="0"/>
                          <a:cs typeface="Arial" panose="020B0604020202020204" pitchFamily="34" charset="0"/>
                        </a:rPr>
                        <a:t>Identify something that might be a negative</a:t>
                      </a:r>
                    </a:p>
                  </a:txBody>
                  <a:tcPr/>
                </a:tc>
                <a:tc>
                  <a:txBody>
                    <a:bodyPr/>
                    <a:lstStyle/>
                    <a:p>
                      <a:r>
                        <a:rPr lang="en-AU" b="1" dirty="0">
                          <a:latin typeface="Arial" panose="020B0604020202020204" pitchFamily="34" charset="0"/>
                          <a:cs typeface="Arial" panose="020B0604020202020204" pitchFamily="34" charset="0"/>
                        </a:rPr>
                        <a:t>Interesting</a:t>
                      </a:r>
                      <a:r>
                        <a:rPr lang="en-AU" b="0" dirty="0">
                          <a:latin typeface="Arial" panose="020B0604020202020204" pitchFamily="34" charset="0"/>
                          <a:cs typeface="Arial" panose="020B0604020202020204" pitchFamily="34" charset="0"/>
                        </a:rPr>
                        <a:t> </a:t>
                      </a:r>
                    </a:p>
                    <a:p>
                      <a:endParaRPr lang="en-AU" sz="1600" b="0" dirty="0">
                        <a:latin typeface="Arial" panose="020B0604020202020204" pitchFamily="34" charset="0"/>
                        <a:cs typeface="Arial" panose="020B0604020202020204" pitchFamily="34" charset="0"/>
                      </a:endParaRPr>
                    </a:p>
                    <a:p>
                      <a:r>
                        <a:rPr lang="en-AU" sz="1600" b="0" dirty="0">
                          <a:latin typeface="Arial" panose="020B0604020202020204" pitchFamily="34" charset="0"/>
                          <a:cs typeface="Arial" panose="020B0604020202020204" pitchFamily="34" charset="0"/>
                        </a:rPr>
                        <a:t>What is interesting about the egg café design?</a:t>
                      </a:r>
                    </a:p>
                  </a:txBody>
                  <a:tcPr/>
                </a:tc>
                <a:extLst>
                  <a:ext uri="{0D108BD9-81ED-4DB2-BD59-A6C34878D82A}">
                    <a16:rowId xmlns:a16="http://schemas.microsoft.com/office/drawing/2014/main" val="2001163270"/>
                  </a:ext>
                </a:extLst>
              </a:tr>
              <a:tr h="3348846">
                <a:tc>
                  <a:txBody>
                    <a:bodyPr/>
                    <a:lstStyle/>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58497392"/>
                  </a:ext>
                </a:extLst>
              </a:tr>
            </a:tbl>
          </a:graphicData>
        </a:graphic>
      </p:graphicFrame>
      <p:pic>
        <p:nvPicPr>
          <p:cNvPr id="10" name="image2.png">
            <a:extLst>
              <a:ext uri="{FF2B5EF4-FFF2-40B4-BE49-F238E27FC236}">
                <a16:creationId xmlns:a16="http://schemas.microsoft.com/office/drawing/2014/main" id="{48A87E77-102D-DC94-F686-272914EC6880}"/>
              </a:ext>
              <a:ext uri="{C183D7F6-B498-43B3-948B-1728B52AA6E4}">
                <adec:decorative xmlns:adec="http://schemas.microsoft.com/office/drawing/2017/decorative" val="1"/>
              </a:ext>
            </a:extLst>
          </p:cNvPr>
          <p:cNvPicPr/>
          <p:nvPr/>
        </p:nvPicPr>
        <p:blipFill>
          <a:blip r:embed="rId3">
            <a:duotone>
              <a:prstClr val="black"/>
              <a:schemeClr val="tx2">
                <a:tint val="45000"/>
                <a:satMod val="400000"/>
              </a:schemeClr>
            </a:duotone>
          </a:blip>
          <a:srcRect/>
          <a:stretch>
            <a:fillRect/>
          </a:stretch>
        </p:blipFill>
        <p:spPr>
          <a:xfrm>
            <a:off x="1170564" y="3565604"/>
            <a:ext cx="1590675" cy="1587500"/>
          </a:xfrm>
          <a:prstGeom prst="rect">
            <a:avLst/>
          </a:prstGeom>
          <a:ln/>
        </p:spPr>
      </p:pic>
      <p:pic>
        <p:nvPicPr>
          <p:cNvPr id="11" name="image3.png">
            <a:extLst>
              <a:ext uri="{FF2B5EF4-FFF2-40B4-BE49-F238E27FC236}">
                <a16:creationId xmlns:a16="http://schemas.microsoft.com/office/drawing/2014/main" id="{1647F94E-7A8D-47BB-3D6D-6104A0BF9594}"/>
              </a:ext>
              <a:ext uri="{C183D7F6-B498-43B3-948B-1728B52AA6E4}">
                <adec:decorative xmlns:adec="http://schemas.microsoft.com/office/drawing/2017/decorative" val="1"/>
              </a:ext>
            </a:extLst>
          </p:cNvPr>
          <p:cNvPicPr/>
          <p:nvPr/>
        </p:nvPicPr>
        <p:blipFill>
          <a:blip r:embed="rId4">
            <a:duotone>
              <a:prstClr val="black"/>
              <a:schemeClr val="accent2">
                <a:tint val="45000"/>
                <a:satMod val="400000"/>
              </a:schemeClr>
            </a:duotone>
          </a:blip>
          <a:srcRect/>
          <a:stretch>
            <a:fillRect/>
          </a:stretch>
        </p:blipFill>
        <p:spPr>
          <a:xfrm>
            <a:off x="5120674" y="3629612"/>
            <a:ext cx="1590675" cy="1587500"/>
          </a:xfrm>
          <a:prstGeom prst="rect">
            <a:avLst/>
          </a:prstGeom>
          <a:ln/>
        </p:spPr>
      </p:pic>
      <p:pic>
        <p:nvPicPr>
          <p:cNvPr id="12" name="image1.png">
            <a:extLst>
              <a:ext uri="{FF2B5EF4-FFF2-40B4-BE49-F238E27FC236}">
                <a16:creationId xmlns:a16="http://schemas.microsoft.com/office/drawing/2014/main" id="{E3BA8F0D-6808-FCC3-2F12-17CD3A0489C6}"/>
              </a:ext>
              <a:ext uri="{C183D7F6-B498-43B3-948B-1728B52AA6E4}">
                <adec:decorative xmlns:adec="http://schemas.microsoft.com/office/drawing/2017/decorative" val="1"/>
              </a:ext>
            </a:extLst>
          </p:cNvPr>
          <p:cNvPicPr/>
          <p:nvPr/>
        </p:nvPicPr>
        <p:blipFill>
          <a:blip r:embed="rId5">
            <a:duotone>
              <a:schemeClr val="accent5">
                <a:shade val="45000"/>
                <a:satMod val="135000"/>
              </a:schemeClr>
              <a:prstClr val="white"/>
            </a:duotone>
          </a:blip>
          <a:srcRect/>
          <a:stretch>
            <a:fillRect/>
          </a:stretch>
        </p:blipFill>
        <p:spPr>
          <a:xfrm>
            <a:off x="8802049" y="3492452"/>
            <a:ext cx="1590675" cy="1587500"/>
          </a:xfrm>
          <a:prstGeom prst="rect">
            <a:avLst/>
          </a:prstGeom>
          <a:ln/>
        </p:spPr>
      </p:pic>
      <p:sp>
        <p:nvSpPr>
          <p:cNvPr id="4" name="Slide Number Placeholder 3">
            <a:extLst>
              <a:ext uri="{FF2B5EF4-FFF2-40B4-BE49-F238E27FC236}">
                <a16:creationId xmlns:a16="http://schemas.microsoft.com/office/drawing/2014/main" id="{B99E4ED6-6031-ABF3-F0F2-157C34A29B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spTree>
    <p:extLst>
      <p:ext uri="{BB962C8B-B14F-4D97-AF65-F5344CB8AC3E}">
        <p14:creationId xmlns:p14="http://schemas.microsoft.com/office/powerpoint/2010/main" val="311525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(35)</a:t>
            </a:r>
          </a:p>
        </p:txBody>
      </p:sp>
      <p:sp>
        <p:nvSpPr>
          <p:cNvPr id="4" name="Picture Placeholder 3">
            <a:extLst>
              <a:ext uri="{FF2B5EF4-FFF2-40B4-BE49-F238E27FC236}">
                <a16:creationId xmlns:a16="http://schemas.microsoft.com/office/drawing/2014/main" id="{77D77452-2A0E-9FA4-0D7E-EE9C647F90F0}"/>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Showcase eggs.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Complete a recipe that uses eggs.</a:t>
            </a:r>
          </a:p>
          <a:p>
            <a:pPr marL="342900" indent="-342900">
              <a:lnSpc>
                <a:spcPct val="150000"/>
              </a:lnSpc>
              <a:buFont typeface="Arial"/>
              <a:buChar char="•"/>
            </a:pPr>
            <a:r>
              <a:rPr lang="en-AU" sz="2000" dirty="0">
                <a:cs typeface="Arial" panose="020B0604020202020204" pitchFamily="34" charset="0"/>
              </a:rPr>
              <a:t>Use our egg product design to showcase eggs to others.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14755066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sz="1100" dirty="0">
                <a:latin typeface="+mn-lt"/>
                <a:hlinkClick r:id="rId6"/>
              </a:rPr>
              <a:t>Technology 7–8 </a:t>
            </a:r>
            <a:r>
              <a:rPr lang="en-AU" sz="1100" dirty="0">
                <a:latin typeface="+mn-lt"/>
              </a:rPr>
              <a:t>© Syllabus NSW Education Standards Authority (NESA) for and on behalf of the Crown in right of the State of New South Wales, 2023.</a:t>
            </a:r>
          </a:p>
          <a:p>
            <a:pPr>
              <a:lnSpc>
                <a:spcPct val="150000"/>
              </a:lnSpc>
              <a:spcBef>
                <a:spcPts val="1200"/>
              </a:spcBef>
              <a:spcAft>
                <a:spcPts val="600"/>
              </a:spcAft>
              <a:buNone/>
            </a:pPr>
            <a:r>
              <a:rPr lang="en-AU" sz="1100" dirty="0" err="1">
                <a:effectLst/>
                <a:latin typeface="+mn-lt"/>
                <a:ea typeface="Calibri" panose="020F0502020204030204" pitchFamily="34" charset="0"/>
              </a:rPr>
              <a:t>FreeWordCloudGenerator</a:t>
            </a:r>
            <a:r>
              <a:rPr lang="en-AU" sz="1100" dirty="0">
                <a:effectLst/>
                <a:latin typeface="+mn-lt"/>
                <a:ea typeface="Calibri" panose="020F0502020204030204" pitchFamily="34" charset="0"/>
              </a:rPr>
              <a:t> </a:t>
            </a:r>
            <a:r>
              <a:rPr lang="en-AU" sz="1100" u="sng" dirty="0">
                <a:solidFill>
                  <a:srgbClr val="2F5496"/>
                </a:solidFill>
                <a:effectLst/>
                <a:latin typeface="+mn-lt"/>
                <a:ea typeface="Calibri" panose="020F0502020204030204" pitchFamily="34" charset="0"/>
                <a:hlinkClick r:id="rId7"/>
              </a:rPr>
              <a:t>free word cloud generator</a:t>
            </a:r>
            <a:r>
              <a:rPr lang="en-AU" sz="1100" dirty="0">
                <a:effectLst/>
                <a:latin typeface="+mn-lt"/>
                <a:ea typeface="Calibri" panose="020F0502020204030204" pitchFamily="34" charset="0"/>
              </a:rPr>
              <a:t>, ©2025 </a:t>
            </a:r>
            <a:r>
              <a:rPr lang="en-AU" sz="1100" dirty="0" err="1">
                <a:effectLst/>
                <a:latin typeface="+mn-lt"/>
                <a:ea typeface="Calibri" panose="020F0502020204030204" pitchFamily="34" charset="0"/>
              </a:rPr>
              <a:t>FreeWordCloudGenerator</a:t>
            </a:r>
            <a:r>
              <a:rPr lang="en-AU" sz="1100" dirty="0">
                <a:effectLst/>
                <a:latin typeface="+mn-lt"/>
                <a:ea typeface="Calibri" panose="020F0502020204030204" pitchFamily="34" charset="0"/>
              </a:rPr>
              <a:t>, accessed 21 January 2025.</a:t>
            </a:r>
          </a:p>
          <a:p>
            <a:pPr>
              <a:lnSpc>
                <a:spcPct val="150000"/>
              </a:lnSpc>
              <a:spcBef>
                <a:spcPts val="1200"/>
              </a:spcBef>
              <a:spcAft>
                <a:spcPts val="600"/>
              </a:spcAft>
              <a:buNone/>
            </a:pPr>
            <a:r>
              <a:rPr lang="en-AU" sz="1100" dirty="0">
                <a:effectLst/>
                <a:latin typeface="+mn-lt"/>
                <a:ea typeface="Calibri" panose="020F0502020204030204" pitchFamily="34" charset="0"/>
              </a:rPr>
              <a:t>NSW Food Authority (May 2020) </a:t>
            </a:r>
            <a:r>
              <a:rPr lang="en-AU" sz="1100" u="sng" dirty="0">
                <a:solidFill>
                  <a:srgbClr val="2F5496"/>
                </a:solidFill>
                <a:effectLst/>
                <a:latin typeface="+mn-lt"/>
                <a:ea typeface="Calibri" panose="020F0502020204030204" pitchFamily="34" charset="0"/>
                <a:hlinkClick r:id="rId8"/>
              </a:rPr>
              <a:t>Safe preparation of raw egg products</a:t>
            </a:r>
            <a:r>
              <a:rPr lang="en-AU" sz="1100" u="sng" dirty="0">
                <a:solidFill>
                  <a:srgbClr val="2F5496"/>
                </a:solidFill>
                <a:effectLst/>
                <a:latin typeface="+mn-lt"/>
                <a:ea typeface="Calibri" panose="020F0502020204030204" pitchFamily="34" charset="0"/>
              </a:rPr>
              <a:t> </a:t>
            </a:r>
            <a:r>
              <a:rPr lang="en-AU" sz="1100" dirty="0">
                <a:effectLst/>
                <a:latin typeface="+mn-lt"/>
                <a:ea typeface="Calibri" panose="020F0502020204030204" pitchFamily="34" charset="0"/>
              </a:rPr>
              <a:t>[website].NSW Food Authority accessed 28 January 2025.</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(2024) </a:t>
            </a:r>
            <a:r>
              <a:rPr lang="en-AU" sz="1100" u="sng" dirty="0">
                <a:solidFill>
                  <a:srgbClr val="2F5496"/>
                </a:solidFill>
                <a:effectLst/>
                <a:latin typeface="+mn-lt"/>
                <a:ea typeface="Calibri" panose="020F0502020204030204" pitchFamily="34" charset="0"/>
                <a:hlinkClick r:id="rId9"/>
              </a:rPr>
              <a:t>How to tell if eggs are bad, Australian Eggs</a:t>
            </a:r>
            <a:r>
              <a:rPr lang="en-AU" sz="1100" dirty="0">
                <a:effectLst/>
                <a:latin typeface="+mn-lt"/>
                <a:ea typeface="Calibri" panose="020F0502020204030204" pitchFamily="34" charset="0"/>
              </a:rPr>
              <a:t>, accessed 8 April 2025.</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Limited (31 January 2014) </a:t>
            </a:r>
            <a:r>
              <a:rPr lang="en-AU" sz="1100" u="sng" dirty="0">
                <a:solidFill>
                  <a:srgbClr val="2F5496"/>
                </a:solidFill>
                <a:effectLst/>
                <a:latin typeface="+mn-lt"/>
                <a:ea typeface="Roboto" panose="02000000000000000000" pitchFamily="2" charset="0"/>
                <a:hlinkClick r:id="rId10"/>
              </a:rPr>
              <a:t>How an egg forms</a:t>
            </a:r>
            <a:r>
              <a:rPr lang="en-AU" sz="1100" dirty="0">
                <a:solidFill>
                  <a:srgbClr val="000000"/>
                </a:solidFill>
                <a:effectLst/>
                <a:latin typeface="+mn-lt"/>
                <a:ea typeface="Roboto" panose="02000000000000000000" pitchFamily="2" charset="0"/>
              </a:rPr>
              <a:t> </a:t>
            </a:r>
            <a:r>
              <a:rPr lang="en-AU" sz="1100" dirty="0">
                <a:effectLst/>
                <a:latin typeface="+mn-lt"/>
                <a:ea typeface="Calibri" panose="020F0502020204030204" pitchFamily="34" charset="0"/>
              </a:rPr>
              <a:t>[video], </a:t>
            </a:r>
            <a:r>
              <a:rPr lang="en-AU" sz="1100" i="1" dirty="0">
                <a:effectLst/>
                <a:latin typeface="+mn-lt"/>
                <a:ea typeface="Calibri" panose="020F0502020204030204" pitchFamily="34" charset="0"/>
              </a:rPr>
              <a:t>Australian Eggs, </a:t>
            </a:r>
            <a:r>
              <a:rPr lang="en-AU" sz="1100" dirty="0">
                <a:effectLst/>
                <a:latin typeface="+mn-lt"/>
                <a:ea typeface="Calibri" panose="020F0502020204030204" pitchFamily="34" charset="0"/>
              </a:rPr>
              <a:t>YouTube, accessed 21 January 2025.  </a:t>
            </a:r>
          </a:p>
          <a:p>
            <a:pPr>
              <a:lnSpc>
                <a:spcPct val="150000"/>
              </a:lnSpc>
              <a:spcBef>
                <a:spcPts val="1200"/>
              </a:spcBef>
              <a:spcAft>
                <a:spcPts val="600"/>
              </a:spcAft>
              <a:buNone/>
            </a:pPr>
            <a:r>
              <a:rPr lang="en-AU" sz="1100" dirty="0">
                <a:effectLst/>
                <a:latin typeface="+mn-lt"/>
                <a:ea typeface="Calibri" panose="020F0502020204030204" pitchFamily="34" charset="0"/>
              </a:rPr>
              <a:t>American Egg Board (2023) </a:t>
            </a:r>
            <a:r>
              <a:rPr lang="en-AU" sz="1100" u="sng" dirty="0">
                <a:solidFill>
                  <a:srgbClr val="2F5496"/>
                </a:solidFill>
                <a:effectLst/>
                <a:latin typeface="+mn-lt"/>
                <a:ea typeface="Arial" panose="020B0604020202020204" pitchFamily="34" charset="0"/>
                <a:hlinkClick r:id="rId11"/>
              </a:rPr>
              <a:t>AEB_20plus_FunctionalitySheet_2023.pdf</a:t>
            </a:r>
            <a:r>
              <a:rPr lang="en-AU" sz="1100" u="sng" dirty="0">
                <a:solidFill>
                  <a:srgbClr val="2F5496"/>
                </a:solidFill>
                <a:effectLst/>
                <a:latin typeface="+mn-lt"/>
                <a:ea typeface="Arial" panose="020B0604020202020204" pitchFamily="34" charset="0"/>
              </a:rPr>
              <a:t>, </a:t>
            </a:r>
            <a:r>
              <a:rPr lang="en-AU" sz="1100" dirty="0">
                <a:effectLst/>
                <a:latin typeface="+mn-lt"/>
                <a:ea typeface="Arial" panose="020B0604020202020204" pitchFamily="34" charset="0"/>
              </a:rPr>
              <a:t> © 2023 American Egg Board, accessed 21 January 2025.</a:t>
            </a:r>
            <a:endParaRPr lang="en-AU" sz="1100" dirty="0">
              <a:effectLst/>
              <a:latin typeface="+mn-lt"/>
              <a:ea typeface="Calibri" panose="020F0502020204030204" pitchFamily="34" charset="0"/>
            </a:endParaRPr>
          </a:p>
          <a:p>
            <a:endParaRPr lang="en-AU" sz="1100" dirty="0">
              <a:latin typeface="+mn-lt"/>
            </a:endParaRPr>
          </a:p>
          <a:p>
            <a:endParaRPr lang="en-AU" sz="1100" dirty="0">
              <a:latin typeface="+mn-lt"/>
            </a:endParaRPr>
          </a:p>
          <a:p>
            <a:endParaRPr lang="en-AU" sz="1100"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133</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5921-9B83-A40D-E744-5D8E74269616}"/>
              </a:ext>
            </a:extLst>
          </p:cNvPr>
          <p:cNvSpPr>
            <a:spLocks noGrp="1"/>
          </p:cNvSpPr>
          <p:nvPr>
            <p:ph type="title"/>
          </p:nvPr>
        </p:nvSpPr>
        <p:spPr/>
        <p:txBody>
          <a:bodyPr/>
          <a:lstStyle/>
          <a:p>
            <a:r>
              <a:rPr lang="en-AU" dirty="0">
                <a:latin typeface="+mj-lt"/>
              </a:rPr>
              <a:t>References (2)</a:t>
            </a:r>
            <a:endParaRPr lang="en-AU" dirty="0"/>
          </a:p>
        </p:txBody>
      </p:sp>
      <p:sp>
        <p:nvSpPr>
          <p:cNvPr id="6" name="Rectangle 5">
            <a:extLst>
              <a:ext uri="{FF2B5EF4-FFF2-40B4-BE49-F238E27FC236}">
                <a16:creationId xmlns:a16="http://schemas.microsoft.com/office/drawing/2014/main" id="{05CB6ACE-C99A-5C70-9D11-D77243B15FEC}"/>
              </a:ext>
              <a:ext uri="{C183D7F6-B498-43B3-948B-1728B52AA6E4}">
                <adec:decorative xmlns:adec="http://schemas.microsoft.com/office/drawing/2017/decorative" val="1"/>
              </a:ext>
            </a:extLst>
          </p:cNvPr>
          <p:cNvSpPr/>
          <p:nvPr/>
        </p:nvSpPr>
        <p:spPr>
          <a:xfrm>
            <a:off x="0" y="1102936"/>
            <a:ext cx="12192000" cy="22530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96B574C0-0259-C3B5-35C5-8A18989A5115}"/>
              </a:ext>
            </a:extLst>
          </p:cNvPr>
          <p:cNvSpPr>
            <a:spLocks noGrp="1"/>
          </p:cNvSpPr>
          <p:nvPr>
            <p:ph idx="1"/>
          </p:nvPr>
        </p:nvSpPr>
        <p:spPr>
          <a:xfrm>
            <a:off x="354000" y="1289114"/>
            <a:ext cx="11484000" cy="4465950"/>
          </a:xfrm>
        </p:spPr>
        <p:txBody>
          <a:bodyPr/>
          <a:lstStyle/>
          <a:p>
            <a:pPr>
              <a:lnSpc>
                <a:spcPct val="150000"/>
              </a:lnSpc>
              <a:spcBef>
                <a:spcPts val="1200"/>
              </a:spcBef>
              <a:spcAft>
                <a:spcPts val="600"/>
              </a:spcAft>
              <a:buNone/>
            </a:pPr>
            <a:r>
              <a:rPr lang="en-AU" sz="1100" dirty="0">
                <a:effectLst/>
                <a:latin typeface="+mn-lt"/>
                <a:ea typeface="Calibri" panose="020F0502020204030204" pitchFamily="34" charset="0"/>
              </a:rPr>
              <a:t>Nikki Alfonso-Gregorio (23 February 2022) </a:t>
            </a:r>
            <a:r>
              <a:rPr lang="en-AU" sz="1100" u="sng" dirty="0">
                <a:solidFill>
                  <a:srgbClr val="2F5496"/>
                </a:solidFill>
                <a:effectLst/>
                <a:latin typeface="+mn-lt"/>
                <a:ea typeface="Arial" panose="020B0604020202020204" pitchFamily="34" charset="0"/>
                <a:hlinkClick r:id="rId2"/>
              </a:rPr>
              <a:t>Separation of church and eggs: The surprising history of yolks and whites in the Philippines | SBS Food</a:t>
            </a:r>
            <a:r>
              <a:rPr lang="en-AU" sz="1100" u="sng" dirty="0">
                <a:solidFill>
                  <a:srgbClr val="2F5496"/>
                </a:solidFill>
                <a:effectLst/>
                <a:latin typeface="+mn-lt"/>
                <a:ea typeface="Arial" panose="020B0604020202020204" pitchFamily="34" charset="0"/>
              </a:rPr>
              <a:t>, SBS Food,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NSW Department of Education. (n.d.). </a:t>
            </a:r>
            <a:r>
              <a:rPr lang="en-AU" sz="1100" u="sng" dirty="0">
                <a:solidFill>
                  <a:srgbClr val="2F5496"/>
                </a:solidFill>
                <a:effectLst/>
                <a:latin typeface="+mn-lt"/>
                <a:ea typeface="Calibri" panose="020F0502020204030204" pitchFamily="34" charset="0"/>
                <a:hlinkClick r:id="rId3"/>
              </a:rPr>
              <a:t>jigsaw</a:t>
            </a:r>
            <a:r>
              <a:rPr lang="en-AU" sz="1100" u="sng" dirty="0">
                <a:solidFill>
                  <a:srgbClr val="2F5496"/>
                </a:solidFill>
                <a:effectLst/>
                <a:latin typeface="+mn-lt"/>
                <a:ea typeface="Calibri" panose="020F0502020204030204" pitchFamily="34" charset="0"/>
              </a:rPr>
              <a:t> </a:t>
            </a:r>
            <a:r>
              <a:rPr lang="en-AU" sz="1100" dirty="0">
                <a:effectLst/>
                <a:latin typeface="+mn-lt"/>
                <a:ea typeface="Calibri" panose="020F0502020204030204" pitchFamily="34" charset="0"/>
              </a:rPr>
              <a:t>[website]. NSW Department of Education, accessed 28 January 2025.</a:t>
            </a:r>
          </a:p>
          <a:p>
            <a:pPr>
              <a:lnSpc>
                <a:spcPct val="150000"/>
              </a:lnSpc>
              <a:spcBef>
                <a:spcPts val="1200"/>
              </a:spcBef>
              <a:spcAft>
                <a:spcPts val="600"/>
              </a:spcAft>
              <a:buNone/>
            </a:pPr>
            <a:r>
              <a:rPr lang="en-AU" sz="1100" dirty="0">
                <a:effectLst/>
                <a:latin typeface="+mn-lt"/>
                <a:ea typeface="Calibri" panose="020F0502020204030204" pitchFamily="34" charset="0"/>
              </a:rPr>
              <a:t>Incredible Egg (22 July 2020) </a:t>
            </a:r>
            <a:r>
              <a:rPr lang="en-AU" sz="1100" u="sng" dirty="0">
                <a:solidFill>
                  <a:srgbClr val="2F5496"/>
                </a:solidFill>
                <a:effectLst/>
                <a:latin typeface="+mn-lt"/>
                <a:ea typeface="Calibri" panose="020F0502020204030204" pitchFamily="34" charset="0"/>
                <a:hlinkClick r:id="rId4"/>
              </a:rPr>
              <a:t>Wednesday Is Officially Weggsday!</a:t>
            </a:r>
            <a:r>
              <a:rPr lang="en-AU" sz="1100" dirty="0">
                <a:effectLst/>
                <a:latin typeface="+mn-lt"/>
                <a:ea typeface="Calibri" panose="020F0502020204030204" pitchFamily="34" charset="0"/>
              </a:rPr>
              <a:t> [video], </a:t>
            </a:r>
            <a:r>
              <a:rPr lang="en-AU" sz="1100" i="1" dirty="0">
                <a:effectLst/>
                <a:latin typeface="+mn-lt"/>
                <a:ea typeface="Calibri" panose="020F0502020204030204" pitchFamily="34" charset="0"/>
              </a:rPr>
              <a:t>Incredible Eggs, </a:t>
            </a:r>
            <a:r>
              <a:rPr lang="en-AU" sz="1100" dirty="0">
                <a:effectLst/>
                <a:latin typeface="+mn-lt"/>
                <a:ea typeface="Calibri" panose="020F0502020204030204" pitchFamily="34" charset="0"/>
              </a:rPr>
              <a:t>YouTube, accessed 21 January 2025.   </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(2024) </a:t>
            </a:r>
            <a:r>
              <a:rPr lang="en-AU" sz="1100" u="sng" dirty="0">
                <a:solidFill>
                  <a:srgbClr val="2F5496"/>
                </a:solidFill>
                <a:effectLst/>
                <a:latin typeface="+mn-lt"/>
                <a:ea typeface="Arial" panose="020B0604020202020204" pitchFamily="34" charset="0"/>
                <a:hlinkClick r:id="rId5"/>
              </a:rPr>
              <a:t>Animal Welfare – What it is all about? (Interactive) - Australian Eggs.</a:t>
            </a:r>
            <a:r>
              <a:rPr lang="en-AU" sz="1100" dirty="0">
                <a:effectLst/>
                <a:latin typeface="+mn-lt"/>
                <a:ea typeface="Calibri" panose="020F0502020204030204" pitchFamily="34" charset="0"/>
              </a:rPr>
              <a:t>, accessed 8 April 2025</a:t>
            </a:r>
          </a:p>
          <a:p>
            <a:pPr>
              <a:lnSpc>
                <a:spcPct val="150000"/>
              </a:lnSpc>
              <a:spcBef>
                <a:spcPts val="1200"/>
              </a:spcBef>
              <a:spcAft>
                <a:spcPts val="600"/>
              </a:spcAft>
              <a:buNone/>
            </a:pPr>
            <a:r>
              <a:rPr lang="en-AU" sz="1100" dirty="0">
                <a:effectLst/>
                <a:latin typeface="+mn-lt"/>
                <a:ea typeface="Calibri" panose="020F0502020204030204" pitchFamily="34" charset="0"/>
              </a:rPr>
              <a:t>NSW DPI Schools Program (3 June 2019) </a:t>
            </a:r>
            <a:r>
              <a:rPr lang="en-AU" sz="1100" u="sng" dirty="0">
                <a:solidFill>
                  <a:srgbClr val="2F5496"/>
                </a:solidFill>
                <a:effectLst/>
                <a:latin typeface="+mn-lt"/>
                <a:ea typeface="Arial" panose="020B0604020202020204" pitchFamily="34" charset="0"/>
                <a:hlinkClick r:id="rId6"/>
              </a:rPr>
              <a:t>Numeralla free-range egg farm at TOCAL</a:t>
            </a:r>
            <a:r>
              <a:rPr lang="en-AU" sz="1100" dirty="0">
                <a:solidFill>
                  <a:srgbClr val="FF0000"/>
                </a:solidFill>
                <a:effectLst/>
                <a:latin typeface="+mn-lt"/>
                <a:ea typeface="Arial" panose="020B0604020202020204" pitchFamily="34" charset="0"/>
              </a:rPr>
              <a:t> </a:t>
            </a:r>
            <a:r>
              <a:rPr lang="en-AU" sz="1100" dirty="0">
                <a:effectLst/>
                <a:latin typeface="+mn-lt"/>
                <a:ea typeface="Calibri" panose="020F0502020204030204" pitchFamily="34" charset="0"/>
              </a:rPr>
              <a:t>[video],</a:t>
            </a:r>
            <a:r>
              <a:rPr lang="en-AU" sz="1100" i="1" dirty="0">
                <a:effectLst/>
                <a:latin typeface="+mn-lt"/>
                <a:ea typeface="Calibri" panose="020F0502020204030204" pitchFamily="34" charset="0"/>
              </a:rPr>
              <a:t> NSW DPI Schools Program, </a:t>
            </a:r>
            <a:r>
              <a:rPr lang="en-AU" sz="1100" dirty="0">
                <a:effectLst/>
                <a:latin typeface="+mn-lt"/>
                <a:ea typeface="Calibri" panose="020F0502020204030204" pitchFamily="34" charset="0"/>
              </a:rPr>
              <a:t>YouTube, accessed 21 January 2025.</a:t>
            </a:r>
          </a:p>
          <a:p>
            <a:pPr>
              <a:lnSpc>
                <a:spcPct val="150000"/>
              </a:lnSpc>
              <a:spcBef>
                <a:spcPts val="1200"/>
              </a:spcBef>
              <a:spcAft>
                <a:spcPts val="600"/>
              </a:spcAft>
              <a:buNone/>
            </a:pPr>
            <a:r>
              <a:rPr lang="en-AU" sz="1100" dirty="0">
                <a:effectLst/>
                <a:latin typeface="+mn-lt"/>
                <a:ea typeface="Calibri" panose="020F0502020204030204" pitchFamily="34" charset="0"/>
              </a:rPr>
              <a:t>George the Farmer (10 August 2022) </a:t>
            </a:r>
            <a:r>
              <a:rPr lang="en-AU" sz="1100" u="sng" dirty="0">
                <a:solidFill>
                  <a:srgbClr val="2F5496"/>
                </a:solidFill>
                <a:effectLst/>
                <a:latin typeface="+mn-lt"/>
                <a:ea typeface="Arial" panose="020B0604020202020204" pitchFamily="34" charset="0"/>
                <a:hlinkClick r:id="rId7"/>
              </a:rPr>
              <a:t>Googy Eggs Song from 'Farm Hits for Kids' album by George the Farmer</a:t>
            </a:r>
            <a:r>
              <a:rPr lang="en-AU" sz="1100" dirty="0">
                <a:effectLst/>
                <a:latin typeface="+mn-lt"/>
                <a:ea typeface="Calibri" panose="020F0502020204030204" pitchFamily="34" charset="0"/>
              </a:rPr>
              <a:t>[video],</a:t>
            </a:r>
            <a:r>
              <a:rPr lang="en-AU" sz="1100" i="1" dirty="0">
                <a:effectLst/>
                <a:latin typeface="+mn-lt"/>
                <a:ea typeface="Calibri" panose="020F0502020204030204" pitchFamily="34" charset="0"/>
              </a:rPr>
              <a:t> George the Farmer, </a:t>
            </a:r>
            <a:r>
              <a:rPr lang="en-AU" sz="1100" dirty="0">
                <a:effectLst/>
                <a:latin typeface="+mn-lt"/>
                <a:ea typeface="Calibri" panose="020F0502020204030204" pitchFamily="34" charset="0"/>
              </a:rPr>
              <a:t>YouTube, accessed 21 January 2025.</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Limited (2024) </a:t>
            </a:r>
            <a:r>
              <a:rPr lang="en-AU" sz="1100" u="sng" dirty="0">
                <a:solidFill>
                  <a:srgbClr val="2F5496"/>
                </a:solidFill>
                <a:effectLst/>
                <a:latin typeface="+mn-lt"/>
                <a:ea typeface="Aptos" panose="020B0004020202020204" pitchFamily="34" charset="0"/>
                <a:hlinkClick r:id="rId8"/>
              </a:rPr>
              <a:t>PIEFA Food and Fibre Card Game – Australian Eggs Supply Chain,</a:t>
            </a:r>
            <a:r>
              <a:rPr lang="en-AU" sz="1100" dirty="0">
                <a:effectLst/>
                <a:latin typeface="+mn-lt"/>
                <a:ea typeface="Calibri" panose="020F0502020204030204" pitchFamily="34" charset="0"/>
              </a:rPr>
              <a:t>, accessed 10 April 2025</a:t>
            </a:r>
          </a:p>
          <a:p>
            <a:pPr>
              <a:lnSpc>
                <a:spcPct val="150000"/>
              </a:lnSpc>
              <a:spcBef>
                <a:spcPts val="1200"/>
              </a:spcBef>
              <a:spcAft>
                <a:spcPts val="600"/>
              </a:spcAft>
              <a:buNone/>
            </a:pPr>
            <a:r>
              <a:rPr lang="en-AU" sz="1100" dirty="0">
                <a:effectLst/>
                <a:latin typeface="+mn-lt"/>
                <a:ea typeface="Calibri" panose="020F0502020204030204" pitchFamily="34" charset="0"/>
              </a:rPr>
              <a:t>2002 - 2025 Australian Eggs Limited (2002–2025 ) </a:t>
            </a:r>
            <a:r>
              <a:rPr lang="en-AU" sz="1100" u="sng" dirty="0">
                <a:solidFill>
                  <a:srgbClr val="2F5496"/>
                </a:solidFill>
                <a:effectLst/>
                <a:latin typeface="+mn-lt"/>
                <a:ea typeface="Arial" panose="020B0604020202020204" pitchFamily="34" charset="0"/>
                <a:hlinkClick r:id="rId9"/>
              </a:rPr>
              <a:t>Egg Types &amp; Labels: A Guide For Choosing The Right Eggs</a:t>
            </a:r>
            <a:r>
              <a:rPr lang="en-AU" sz="1100" dirty="0">
                <a:effectLst/>
                <a:latin typeface="+mn-lt"/>
                <a:ea typeface="Calibri" panose="020F0502020204030204" pitchFamily="34" charset="0"/>
              </a:rPr>
              <a:t>, accessed 10 April 2025.</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Limited (2024) </a:t>
            </a:r>
            <a:r>
              <a:rPr lang="en-AU" sz="1100" u="sng" dirty="0">
                <a:solidFill>
                  <a:srgbClr val="2F5496"/>
                </a:solidFill>
                <a:effectLst/>
                <a:latin typeface="+mn-lt"/>
                <a:ea typeface="Calibri" panose="020F0502020204030204" pitchFamily="34" charset="0"/>
                <a:hlinkClick r:id="rId10"/>
              </a:rPr>
              <a:t>You Can't Say That</a:t>
            </a:r>
            <a:r>
              <a:rPr lang="en-AU" sz="1100" dirty="0">
                <a:effectLst/>
                <a:latin typeface="+mn-lt"/>
                <a:ea typeface="Calibri" panose="020F0502020204030204" pitchFamily="34" charset="0"/>
              </a:rPr>
              <a:t>, accessed 10 April 2025</a:t>
            </a:r>
          </a:p>
          <a:p>
            <a:endParaRPr lang="en-AU" sz="1100" dirty="0"/>
          </a:p>
        </p:txBody>
      </p:sp>
      <p:sp>
        <p:nvSpPr>
          <p:cNvPr id="3" name="Slide Number Placeholder 2">
            <a:extLst>
              <a:ext uri="{FF2B5EF4-FFF2-40B4-BE49-F238E27FC236}">
                <a16:creationId xmlns:a16="http://schemas.microsoft.com/office/drawing/2014/main" id="{94413674-505A-9B56-35FC-BEFEBA8D35D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134</a:t>
            </a:fld>
            <a:endParaRPr lang="en-AU"/>
          </a:p>
        </p:txBody>
      </p:sp>
    </p:spTree>
    <p:extLst>
      <p:ext uri="{BB962C8B-B14F-4D97-AF65-F5344CB8AC3E}">
        <p14:creationId xmlns:p14="http://schemas.microsoft.com/office/powerpoint/2010/main" val="178750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D38C7A-3509-F958-440B-ED598EAD464A}"/>
              </a:ext>
            </a:extLst>
          </p:cNvPr>
          <p:cNvSpPr>
            <a:spLocks noGrp="1"/>
          </p:cNvSpPr>
          <p:nvPr>
            <p:ph type="title"/>
          </p:nvPr>
        </p:nvSpPr>
        <p:spPr/>
        <p:txBody>
          <a:bodyPr/>
          <a:lstStyle/>
          <a:p>
            <a:r>
              <a:rPr lang="en-AU" dirty="0">
                <a:latin typeface="+mj-lt"/>
              </a:rPr>
              <a:t>References (3)</a:t>
            </a:r>
            <a:endParaRPr lang="en-AU" dirty="0"/>
          </a:p>
        </p:txBody>
      </p:sp>
      <p:sp>
        <p:nvSpPr>
          <p:cNvPr id="6" name="Rectangle 5">
            <a:extLst>
              <a:ext uri="{FF2B5EF4-FFF2-40B4-BE49-F238E27FC236}">
                <a16:creationId xmlns:a16="http://schemas.microsoft.com/office/drawing/2014/main" id="{D703CE43-54DB-7EA5-284B-929C06A4E2D6}"/>
              </a:ext>
              <a:ext uri="{C183D7F6-B498-43B3-948B-1728B52AA6E4}">
                <adec:decorative xmlns:adec="http://schemas.microsoft.com/office/drawing/2017/decorative" val="1"/>
              </a:ext>
            </a:extLst>
          </p:cNvPr>
          <p:cNvSpPr/>
          <p:nvPr/>
        </p:nvSpPr>
        <p:spPr>
          <a:xfrm>
            <a:off x="0" y="1102936"/>
            <a:ext cx="12192000" cy="22530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29395B55-F787-F5C9-6FD5-4A59C2743AD8}"/>
              </a:ext>
            </a:extLst>
          </p:cNvPr>
          <p:cNvSpPr>
            <a:spLocks noGrp="1"/>
          </p:cNvSpPr>
          <p:nvPr>
            <p:ph idx="1"/>
          </p:nvPr>
        </p:nvSpPr>
        <p:spPr>
          <a:xfrm>
            <a:off x="360000" y="1260834"/>
            <a:ext cx="11484000" cy="2927351"/>
          </a:xfrm>
        </p:spPr>
        <p:txBody>
          <a:bodyPr/>
          <a:lstStyle/>
          <a:p>
            <a:pPr>
              <a:lnSpc>
                <a:spcPct val="150000"/>
              </a:lnSpc>
              <a:spcBef>
                <a:spcPts val="1200"/>
              </a:spcBef>
              <a:spcAft>
                <a:spcPts val="600"/>
              </a:spcAft>
              <a:buNone/>
            </a:pPr>
            <a:r>
              <a:rPr lang="en-AU" sz="1100" dirty="0">
                <a:effectLst/>
                <a:latin typeface="+mn-lt"/>
                <a:ea typeface="Calibri" panose="020F0502020204030204" pitchFamily="34" charset="0"/>
              </a:rPr>
              <a:t>Project Zero, Harvard Graduate School of Education (n.d.) </a:t>
            </a:r>
            <a:r>
              <a:rPr lang="en-AU" sz="1100" u="sng" dirty="0">
                <a:solidFill>
                  <a:srgbClr val="2F5496"/>
                </a:solidFill>
                <a:effectLst/>
                <a:latin typeface="+mn-lt"/>
                <a:ea typeface="Calibri" panose="020F0502020204030204" pitchFamily="34" charset="0"/>
                <a:hlinkClick r:id="rId2"/>
              </a:rPr>
              <a:t>Thinking routine - What Makes You Say That</a:t>
            </a:r>
            <a:r>
              <a:rPr lang="en-AU" sz="1100" u="sng" dirty="0">
                <a:solidFill>
                  <a:srgbClr val="2F5496"/>
                </a:solidFill>
                <a:effectLst/>
                <a:latin typeface="+mn-lt"/>
                <a:ea typeface="Calibri" panose="020F0502020204030204" pitchFamily="34" charset="0"/>
              </a:rPr>
              <a:t>, </a:t>
            </a:r>
            <a:r>
              <a:rPr lang="en-AU" sz="1100" dirty="0">
                <a:effectLst/>
                <a:latin typeface="+mn-lt"/>
                <a:ea typeface="Calibri" panose="020F0502020204030204" pitchFamily="34" charset="0"/>
              </a:rPr>
              <a:t>©2011 President and Fellows of Harvard College, accessed 21 January 2025.</a:t>
            </a:r>
          </a:p>
          <a:p>
            <a:pPr>
              <a:lnSpc>
                <a:spcPct val="150000"/>
              </a:lnSpc>
              <a:spcBef>
                <a:spcPts val="1200"/>
              </a:spcBef>
              <a:spcAft>
                <a:spcPts val="600"/>
              </a:spcAft>
              <a:buNone/>
            </a:pPr>
            <a:r>
              <a:rPr lang="en-AU" sz="1100" dirty="0">
                <a:effectLst/>
                <a:latin typeface="+mn-lt"/>
                <a:ea typeface="Calibri" panose="020F0502020204030204" pitchFamily="34" charset="0"/>
              </a:rPr>
              <a:t>Australian Eggs Limited (2024) </a:t>
            </a:r>
            <a:r>
              <a:rPr lang="en-AU" sz="1100" u="sng" dirty="0">
                <a:solidFill>
                  <a:srgbClr val="2F5496"/>
                </a:solidFill>
                <a:effectLst/>
                <a:latin typeface="+mn-lt"/>
                <a:ea typeface="Calibri" panose="020F0502020204030204" pitchFamily="34" charset="0"/>
                <a:hlinkClick r:id="rId3"/>
              </a:rPr>
              <a:t>Student-Worksheet-7-8-Lesson-5.pdf</a:t>
            </a:r>
            <a:r>
              <a:rPr lang="en-AU" sz="1100" dirty="0">
                <a:effectLst/>
                <a:latin typeface="+mn-lt"/>
                <a:ea typeface="Calibri" panose="020F0502020204030204" pitchFamily="34" charset="0"/>
              </a:rPr>
              <a:t>, accessed 10 April 2025.</a:t>
            </a:r>
          </a:p>
          <a:p>
            <a:pPr>
              <a:lnSpc>
                <a:spcPct val="150000"/>
              </a:lnSpc>
              <a:spcBef>
                <a:spcPts val="1200"/>
              </a:spcBef>
              <a:spcAft>
                <a:spcPts val="600"/>
              </a:spcAft>
              <a:buNone/>
            </a:pPr>
            <a:r>
              <a:rPr lang="en-AU" sz="1100" dirty="0">
                <a:effectLst/>
                <a:latin typeface="+mn-lt"/>
                <a:ea typeface="Calibri" panose="020F0502020204030204" pitchFamily="34" charset="0"/>
              </a:rPr>
              <a:t>Wikipedia (5 December 2024) </a:t>
            </a:r>
            <a:r>
              <a:rPr lang="en-AU" sz="1100" u="sng" dirty="0">
                <a:solidFill>
                  <a:srgbClr val="2F5496"/>
                </a:solidFill>
                <a:effectLst/>
                <a:latin typeface="+mn-lt"/>
                <a:ea typeface="Calibri" panose="020F0502020204030204" pitchFamily="34" charset="0"/>
                <a:hlinkClick r:id="rId4"/>
              </a:rPr>
              <a:t>Wikipedia,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Coles (May 2019) </a:t>
            </a:r>
            <a:r>
              <a:rPr lang="en-AU" sz="1100" u="sng" dirty="0">
                <a:solidFill>
                  <a:srgbClr val="2F5496"/>
                </a:solidFill>
                <a:effectLst/>
                <a:latin typeface="+mn-lt"/>
                <a:ea typeface="Calibri" panose="020F0502020204030204" pitchFamily="34" charset="0"/>
                <a:hlinkClick r:id="rId5"/>
              </a:rPr>
              <a:t>Australian Seasonal Fruit Chart.pdf</a:t>
            </a:r>
            <a:r>
              <a:rPr lang="en-AU" sz="1100" u="sng" dirty="0">
                <a:solidFill>
                  <a:srgbClr val="2F5496"/>
                </a:solidFill>
                <a:effectLst/>
                <a:latin typeface="+mn-lt"/>
                <a:ea typeface="Calibri" panose="020F0502020204030204" pitchFamily="34" charset="0"/>
              </a:rPr>
              <a:t>, Coles,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Inner West Council (9 December 2024) </a:t>
            </a:r>
            <a:r>
              <a:rPr lang="en-AU" sz="1100" u="sng" dirty="0">
                <a:solidFill>
                  <a:srgbClr val="2F5496"/>
                </a:solidFill>
                <a:effectLst/>
                <a:latin typeface="+mn-lt"/>
                <a:ea typeface="Calibri" panose="020F0502020204030204" pitchFamily="34" charset="0"/>
                <a:hlinkClick r:id="rId6"/>
              </a:rPr>
              <a:t>Inner West expanding food recycling to schools and childcare centres – Inner West Council</a:t>
            </a:r>
            <a:r>
              <a:rPr lang="en-AU" sz="1100" u="sng" dirty="0">
                <a:solidFill>
                  <a:srgbClr val="2F5496"/>
                </a:solidFill>
                <a:effectLst/>
                <a:latin typeface="+mn-lt"/>
                <a:ea typeface="Calibri" panose="020F0502020204030204" pitchFamily="34" charset="0"/>
              </a:rPr>
              <a:t>, Inner West Council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NSW Department of Education. (n.d.). </a:t>
            </a:r>
            <a:r>
              <a:rPr lang="en-AU" sz="1100" u="sng" dirty="0">
                <a:solidFill>
                  <a:srgbClr val="2F5496"/>
                </a:solidFill>
                <a:effectLst/>
                <a:latin typeface="+mn-lt"/>
                <a:ea typeface="Calibri" panose="020F0502020204030204" pitchFamily="34" charset="0"/>
                <a:hlinkClick r:id="rId7"/>
              </a:rPr>
              <a:t>Writing scaffolds </a:t>
            </a:r>
            <a:r>
              <a:rPr lang="en-AU" sz="1100" dirty="0">
                <a:effectLst/>
                <a:latin typeface="+mn-lt"/>
                <a:ea typeface="Calibri" panose="020F0502020204030204" pitchFamily="34" charset="0"/>
              </a:rPr>
              <a:t>[website]. NSW Department of Education, accessed 28 January 2025.</a:t>
            </a:r>
          </a:p>
          <a:p>
            <a:pPr>
              <a:lnSpc>
                <a:spcPct val="150000"/>
              </a:lnSpc>
              <a:spcBef>
                <a:spcPts val="1200"/>
              </a:spcBef>
              <a:spcAft>
                <a:spcPts val="600"/>
              </a:spcAft>
              <a:buNone/>
            </a:pPr>
            <a:r>
              <a:rPr lang="en-AU" sz="1100" dirty="0">
                <a:effectLst/>
                <a:latin typeface="+mn-lt"/>
                <a:ea typeface="Calibri" panose="020F0502020204030204" pitchFamily="34" charset="0"/>
              </a:rPr>
              <a:t>Muru </a:t>
            </a:r>
            <a:r>
              <a:rPr lang="en-AU" sz="1100" dirty="0" err="1">
                <a:effectLst/>
                <a:latin typeface="+mn-lt"/>
                <a:ea typeface="Calibri" panose="020F0502020204030204" pitchFamily="34" charset="0"/>
              </a:rPr>
              <a:t>Mittigar</a:t>
            </a:r>
            <a:r>
              <a:rPr lang="en-AU" sz="1100" dirty="0">
                <a:effectLst/>
                <a:latin typeface="+mn-lt"/>
                <a:ea typeface="Calibri" panose="020F0502020204030204" pitchFamily="34" charset="0"/>
              </a:rPr>
              <a:t> Limited (2025) </a:t>
            </a:r>
            <a:r>
              <a:rPr lang="en-AU" sz="1100" u="sng" dirty="0">
                <a:solidFill>
                  <a:srgbClr val="2F5496"/>
                </a:solidFill>
                <a:effectLst/>
                <a:latin typeface="+mn-lt"/>
                <a:ea typeface="Calibri" panose="020F0502020204030204" pitchFamily="34" charset="0"/>
                <a:hlinkClick r:id="rId8"/>
              </a:rPr>
              <a:t>Discovering the Marvels of the Australian Paper Bark Tree</a:t>
            </a:r>
            <a:r>
              <a:rPr lang="en-AU" sz="1100" u="sng" dirty="0">
                <a:solidFill>
                  <a:srgbClr val="2F5496"/>
                </a:solidFill>
                <a:effectLst/>
                <a:latin typeface="+mn-lt"/>
                <a:ea typeface="Calibri" panose="020F0502020204030204" pitchFamily="34" charset="0"/>
              </a:rPr>
              <a:t>, </a:t>
            </a:r>
            <a:r>
              <a:rPr lang="en-AU" sz="1100" dirty="0">
                <a:effectLst/>
                <a:latin typeface="+mn-lt"/>
                <a:ea typeface="Calibri" panose="020F0502020204030204" pitchFamily="34" charset="0"/>
              </a:rPr>
              <a:t>Muru </a:t>
            </a:r>
            <a:r>
              <a:rPr lang="en-AU" sz="1100" dirty="0" err="1">
                <a:effectLst/>
                <a:latin typeface="+mn-lt"/>
                <a:ea typeface="Calibri" panose="020F0502020204030204" pitchFamily="34" charset="0"/>
              </a:rPr>
              <a:t>Mittigar</a:t>
            </a:r>
            <a:r>
              <a:rPr lang="en-AU" sz="1100" dirty="0">
                <a:effectLst/>
                <a:latin typeface="+mn-lt"/>
                <a:ea typeface="Calibri" panose="020F0502020204030204" pitchFamily="34" charset="0"/>
              </a:rPr>
              <a:t> Limited – © 2023, accessed 21 January 2025.</a:t>
            </a:r>
          </a:p>
          <a:p>
            <a:pPr>
              <a:lnSpc>
                <a:spcPct val="150000"/>
              </a:lnSpc>
              <a:spcBef>
                <a:spcPts val="1200"/>
              </a:spcBef>
              <a:spcAft>
                <a:spcPts val="600"/>
              </a:spcAft>
              <a:buNone/>
            </a:pPr>
            <a:r>
              <a:rPr lang="en-AU" sz="1100" u="none" strike="noStrike" dirty="0">
                <a:solidFill>
                  <a:srgbClr val="2F5496"/>
                </a:solidFill>
                <a:effectLst/>
                <a:latin typeface="+mn-lt"/>
                <a:ea typeface="Calibri" panose="020F0502020204030204" pitchFamily="34" charset="0"/>
                <a:hlinkClick r:id="rId9"/>
              </a:rPr>
              <a:t>Stephen Dowling (21 March 2013) </a:t>
            </a:r>
            <a:r>
              <a:rPr lang="en-AU" sz="1100" u="sng" dirty="0">
                <a:solidFill>
                  <a:srgbClr val="2F5496"/>
                </a:solidFill>
                <a:effectLst/>
                <a:latin typeface="+mn-lt"/>
                <a:ea typeface="Arial" panose="020B0604020202020204" pitchFamily="34" charset="0"/>
                <a:hlinkClick r:id="rId9"/>
              </a:rPr>
              <a:t>The egg box that updates a humble yet classic design (bbc.com)</a:t>
            </a:r>
            <a:r>
              <a:rPr lang="en-AU" sz="1100" u="sng" dirty="0">
                <a:solidFill>
                  <a:srgbClr val="2F5496"/>
                </a:solidFill>
                <a:effectLst/>
                <a:latin typeface="+mn-lt"/>
                <a:ea typeface="Arial" panose="020B0604020202020204" pitchFamily="34" charset="0"/>
              </a:rPr>
              <a:t>, </a:t>
            </a:r>
            <a:r>
              <a:rPr lang="en-AU" sz="1100" i="1" u="sng" dirty="0">
                <a:solidFill>
                  <a:srgbClr val="2F5496"/>
                </a:solidFill>
                <a:effectLst/>
                <a:latin typeface="+mn-lt"/>
                <a:ea typeface="Arial" panose="020B0604020202020204" pitchFamily="34" charset="0"/>
              </a:rPr>
              <a:t>BBC, </a:t>
            </a:r>
            <a:r>
              <a:rPr lang="en-AU" sz="1100" u="sng" dirty="0">
                <a:solidFill>
                  <a:srgbClr val="2F5496"/>
                </a:solidFill>
                <a:effectLst/>
                <a:latin typeface="+mn-lt"/>
                <a:ea typeface="Arial" panose="020B0604020202020204" pitchFamily="34" charset="0"/>
              </a:rPr>
              <a:t>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Brand and Packaging (1 April 2015) </a:t>
            </a:r>
            <a:r>
              <a:rPr lang="en-AU" sz="1100" u="sng" dirty="0">
                <a:solidFill>
                  <a:srgbClr val="2F5496"/>
                </a:solidFill>
                <a:effectLst/>
                <a:latin typeface="+mn-lt"/>
                <a:ea typeface="Arial" panose="020B0604020202020204" pitchFamily="34" charset="0"/>
                <a:hlinkClick r:id="rId10"/>
              </a:rPr>
              <a:t>20+ Egg Packaging Designs - Design &amp; Paper</a:t>
            </a:r>
            <a:r>
              <a:rPr lang="en-AU" sz="1100" u="sng" dirty="0">
                <a:solidFill>
                  <a:srgbClr val="2F5496"/>
                </a:solidFill>
                <a:effectLst/>
                <a:latin typeface="+mn-lt"/>
                <a:ea typeface="Arial" panose="020B0604020202020204" pitchFamily="34" charset="0"/>
              </a:rPr>
              <a:t>, </a:t>
            </a:r>
            <a:r>
              <a:rPr lang="en-AU" sz="1100" i="1" u="sng" dirty="0">
                <a:solidFill>
                  <a:srgbClr val="2F5496"/>
                </a:solidFill>
                <a:effectLst/>
                <a:latin typeface="+mn-lt"/>
                <a:ea typeface="Arial" panose="020B0604020202020204" pitchFamily="34" charset="0"/>
              </a:rPr>
              <a:t>Design and Paper, </a:t>
            </a:r>
            <a:r>
              <a:rPr lang="en-AU" sz="1100" u="sng" dirty="0">
                <a:solidFill>
                  <a:srgbClr val="2F5496"/>
                </a:solidFill>
                <a:effectLst/>
                <a:latin typeface="+mn-lt"/>
                <a:ea typeface="Arial" panose="020B0604020202020204" pitchFamily="34" charset="0"/>
              </a:rPr>
              <a:t>accessed 21 January 2025.</a:t>
            </a:r>
            <a:endParaRPr lang="en-AU" sz="1100" dirty="0">
              <a:effectLst/>
              <a:latin typeface="+mn-lt"/>
              <a:ea typeface="Calibri" panose="020F0502020204030204" pitchFamily="34" charset="0"/>
            </a:endParaRPr>
          </a:p>
          <a:p>
            <a:endParaRPr lang="en-AU" sz="1100" dirty="0"/>
          </a:p>
        </p:txBody>
      </p:sp>
      <p:sp>
        <p:nvSpPr>
          <p:cNvPr id="3" name="Slide Number Placeholder 2">
            <a:extLst>
              <a:ext uri="{FF2B5EF4-FFF2-40B4-BE49-F238E27FC236}">
                <a16:creationId xmlns:a16="http://schemas.microsoft.com/office/drawing/2014/main" id="{3A04F601-8D65-7040-D319-C10AD1733CD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135</a:t>
            </a:fld>
            <a:endParaRPr lang="en-AU"/>
          </a:p>
        </p:txBody>
      </p:sp>
    </p:spTree>
    <p:extLst>
      <p:ext uri="{BB962C8B-B14F-4D97-AF65-F5344CB8AC3E}">
        <p14:creationId xmlns:p14="http://schemas.microsoft.com/office/powerpoint/2010/main" val="415157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D2A9D-9539-4F6D-CF05-021A0BD2EE3B}"/>
              </a:ext>
            </a:extLst>
          </p:cNvPr>
          <p:cNvSpPr>
            <a:spLocks noGrp="1"/>
          </p:cNvSpPr>
          <p:nvPr>
            <p:ph type="title"/>
          </p:nvPr>
        </p:nvSpPr>
        <p:spPr/>
        <p:txBody>
          <a:bodyPr/>
          <a:lstStyle/>
          <a:p>
            <a:r>
              <a:rPr lang="en-AU" dirty="0">
                <a:latin typeface="+mj-lt"/>
              </a:rPr>
              <a:t>References (4)</a:t>
            </a:r>
            <a:endParaRPr lang="en-AU" dirty="0"/>
          </a:p>
        </p:txBody>
      </p:sp>
      <p:sp>
        <p:nvSpPr>
          <p:cNvPr id="6" name="Rectangle 5">
            <a:extLst>
              <a:ext uri="{FF2B5EF4-FFF2-40B4-BE49-F238E27FC236}">
                <a16:creationId xmlns:a16="http://schemas.microsoft.com/office/drawing/2014/main" id="{2C916CDE-EF53-2466-F179-07C796611EA6}"/>
              </a:ext>
              <a:ext uri="{C183D7F6-B498-43B3-948B-1728B52AA6E4}">
                <adec:decorative xmlns:adec="http://schemas.microsoft.com/office/drawing/2017/decorative" val="1"/>
              </a:ext>
            </a:extLst>
          </p:cNvPr>
          <p:cNvSpPr/>
          <p:nvPr/>
        </p:nvSpPr>
        <p:spPr>
          <a:xfrm>
            <a:off x="0" y="1102936"/>
            <a:ext cx="12192000" cy="22530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
            <a:extLst>
              <a:ext uri="{FF2B5EF4-FFF2-40B4-BE49-F238E27FC236}">
                <a16:creationId xmlns:a16="http://schemas.microsoft.com/office/drawing/2014/main" id="{E5D33DA3-1963-0283-770D-F035276BD975}"/>
              </a:ext>
            </a:extLst>
          </p:cNvPr>
          <p:cNvSpPr>
            <a:spLocks noGrp="1"/>
          </p:cNvSpPr>
          <p:nvPr>
            <p:ph idx="1"/>
          </p:nvPr>
        </p:nvSpPr>
        <p:spPr>
          <a:xfrm>
            <a:off x="354000" y="1279688"/>
            <a:ext cx="11484000" cy="2927351"/>
          </a:xfrm>
        </p:spPr>
        <p:txBody>
          <a:bodyPr/>
          <a:lstStyle/>
          <a:p>
            <a:pPr>
              <a:lnSpc>
                <a:spcPct val="150000"/>
              </a:lnSpc>
              <a:spcBef>
                <a:spcPts val="1200"/>
              </a:spcBef>
              <a:spcAft>
                <a:spcPts val="600"/>
              </a:spcAft>
              <a:buNone/>
            </a:pPr>
            <a:r>
              <a:rPr lang="en-AU" sz="1100" dirty="0">
                <a:effectLst/>
                <a:latin typeface="+mn-lt"/>
                <a:ea typeface="Calibri" panose="020F0502020204030204" pitchFamily="34" charset="0"/>
              </a:rPr>
              <a:t>The Official Stellenbosch Academy Blog (July 14 2013) </a:t>
            </a:r>
            <a:r>
              <a:rPr lang="en-AU" sz="1100" u="sng" dirty="0">
                <a:solidFill>
                  <a:srgbClr val="2F5496"/>
                </a:solidFill>
                <a:effectLst/>
                <a:latin typeface="+mn-lt"/>
                <a:ea typeface="Arial" panose="020B0604020202020204" pitchFamily="34" charset="0"/>
                <a:hlinkClick r:id="rId2"/>
              </a:rPr>
              <a:t>Eva Valicsek – Egg Packaging Redesign | The Official Stellenbosch Academy Blog (wordpress.com)</a:t>
            </a:r>
            <a:r>
              <a:rPr lang="en-AU" sz="1100" i="1" u="sng" dirty="0">
                <a:solidFill>
                  <a:srgbClr val="2F5496"/>
                </a:solidFill>
                <a:effectLst/>
                <a:latin typeface="+mn-lt"/>
                <a:ea typeface="Arial" panose="020B0604020202020204" pitchFamily="34" charset="0"/>
              </a:rPr>
              <a:t>, </a:t>
            </a:r>
            <a:r>
              <a:rPr lang="en-AU" sz="1100" i="1" dirty="0">
                <a:effectLst/>
                <a:latin typeface="+mn-lt"/>
                <a:ea typeface="Calibri" panose="020F0502020204030204" pitchFamily="34" charset="0"/>
              </a:rPr>
              <a:t>The Official Stellenbosch Academy Blog</a:t>
            </a:r>
            <a:r>
              <a:rPr lang="en-AU" sz="1100" dirty="0">
                <a:effectLst/>
                <a:latin typeface="+mn-lt"/>
                <a:ea typeface="Calibri" panose="020F0502020204030204" pitchFamily="34" charset="0"/>
              </a:rPr>
              <a:t>, accessed 21 January 2025.</a:t>
            </a:r>
          </a:p>
          <a:p>
            <a:pPr>
              <a:lnSpc>
                <a:spcPct val="150000"/>
              </a:lnSpc>
              <a:spcBef>
                <a:spcPts val="1200"/>
              </a:spcBef>
              <a:spcAft>
                <a:spcPts val="600"/>
              </a:spcAft>
              <a:buNone/>
            </a:pPr>
            <a:r>
              <a:rPr lang="en-AU" sz="1100" u="none" strike="noStrike" dirty="0">
                <a:solidFill>
                  <a:srgbClr val="2F5496"/>
                </a:solidFill>
                <a:effectLst/>
                <a:latin typeface="+mn-lt"/>
                <a:ea typeface="Calibri" panose="020F0502020204030204" pitchFamily="34" charset="0"/>
                <a:hlinkClick r:id="rId3"/>
              </a:rPr>
              <a:t>ABC Lifestyle (12 December 2024) </a:t>
            </a:r>
            <a:r>
              <a:rPr lang="en-AU" sz="1100" u="sng" dirty="0">
                <a:solidFill>
                  <a:srgbClr val="2F5496"/>
                </a:solidFill>
                <a:effectLst/>
                <a:latin typeface="+mn-lt"/>
                <a:ea typeface="Arial" panose="020B0604020202020204" pitchFamily="34" charset="0"/>
                <a:hlinkClick r:id="rId3"/>
              </a:rPr>
              <a:t>The best way to store eggs and how to know if they've gone bad (msn.com)</a:t>
            </a:r>
            <a:r>
              <a:rPr lang="en-AU" sz="1100" u="sng" dirty="0">
                <a:solidFill>
                  <a:srgbClr val="2F5496"/>
                </a:solidFill>
                <a:effectLst/>
                <a:latin typeface="+mn-lt"/>
                <a:ea typeface="Arial" panose="020B0604020202020204" pitchFamily="34" charset="0"/>
              </a:rPr>
              <a:t>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u="none" strike="noStrike" dirty="0">
                <a:solidFill>
                  <a:srgbClr val="2F5496"/>
                </a:solidFill>
                <a:effectLst/>
                <a:latin typeface="+mn-lt"/>
                <a:ea typeface="Calibri" panose="020F0502020204030204" pitchFamily="34" charset="0"/>
                <a:hlinkClick r:id="rId4"/>
              </a:rPr>
              <a:t>Youbeauty (11 June 2015) </a:t>
            </a:r>
            <a:r>
              <a:rPr lang="en-AU" sz="1100" u="sng" dirty="0">
                <a:solidFill>
                  <a:srgbClr val="2F5496"/>
                </a:solidFill>
                <a:effectLst/>
                <a:latin typeface="+mn-lt"/>
                <a:ea typeface="Calibri" panose="020F0502020204030204" pitchFamily="34" charset="0"/>
                <a:hlinkClick r:id="rId4"/>
              </a:rPr>
              <a:t>11 Ways to Use Eggs as a Beauty Product | YouBeauty</a:t>
            </a:r>
            <a:r>
              <a:rPr lang="en-AU" sz="1100" u="sng" dirty="0">
                <a:solidFill>
                  <a:srgbClr val="2F5496"/>
                </a:solidFill>
                <a:effectLst/>
                <a:latin typeface="+mn-lt"/>
                <a:ea typeface="Calibri" panose="020F0502020204030204" pitchFamily="34" charset="0"/>
              </a:rPr>
              <a:t> , accessed 21 January 2025.</a:t>
            </a:r>
            <a:endParaRPr lang="en-AU" sz="1100" dirty="0">
              <a:effectLst/>
              <a:latin typeface="+mn-lt"/>
              <a:ea typeface="Calibri" panose="020F0502020204030204" pitchFamily="34" charset="0"/>
            </a:endParaRPr>
          </a:p>
          <a:p>
            <a:pPr>
              <a:lnSpc>
                <a:spcPct val="150000"/>
              </a:lnSpc>
              <a:spcBef>
                <a:spcPts val="1200"/>
              </a:spcBef>
              <a:spcAft>
                <a:spcPts val="600"/>
              </a:spcAft>
              <a:buNone/>
            </a:pPr>
            <a:r>
              <a:rPr lang="en-AU" sz="1100" dirty="0">
                <a:effectLst/>
                <a:latin typeface="+mn-lt"/>
                <a:ea typeface="Calibri" panose="020F0502020204030204" pitchFamily="34" charset="0"/>
              </a:rPr>
              <a:t>Twin Science (27 July 2021) </a:t>
            </a:r>
            <a:r>
              <a:rPr lang="en-AU" sz="1100" u="sng" dirty="0">
                <a:solidFill>
                  <a:srgbClr val="2F5496"/>
                </a:solidFill>
                <a:effectLst/>
                <a:latin typeface="+mn-lt"/>
                <a:ea typeface="Calibri" panose="020F0502020204030204" pitchFamily="34" charset="0"/>
                <a:hlinkClick r:id="rId5"/>
              </a:rPr>
              <a:t>How to make glue with egg white?</a:t>
            </a:r>
            <a:r>
              <a:rPr lang="en-AU" sz="1100" u="sng" dirty="0">
                <a:solidFill>
                  <a:srgbClr val="2F5496"/>
                </a:solidFill>
                <a:effectLst/>
                <a:latin typeface="+mn-lt"/>
                <a:ea typeface="Calibri" panose="020F0502020204030204" pitchFamily="34" charset="0"/>
              </a:rPr>
              <a:t> </a:t>
            </a:r>
            <a:r>
              <a:rPr lang="en-AU" sz="1100" dirty="0">
                <a:effectLst/>
                <a:latin typeface="+mn-lt"/>
                <a:ea typeface="Calibri" panose="020F0502020204030204" pitchFamily="34" charset="0"/>
              </a:rPr>
              <a:t>[video],</a:t>
            </a:r>
            <a:r>
              <a:rPr lang="en-AU" sz="1100" i="1" dirty="0">
                <a:effectLst/>
                <a:latin typeface="+mn-lt"/>
                <a:ea typeface="Calibri" panose="020F0502020204030204" pitchFamily="34" charset="0"/>
              </a:rPr>
              <a:t> Twin Science, </a:t>
            </a:r>
            <a:r>
              <a:rPr lang="en-AU" sz="1100" dirty="0">
                <a:effectLst/>
                <a:latin typeface="+mn-lt"/>
                <a:ea typeface="Calibri" panose="020F0502020204030204" pitchFamily="34" charset="0"/>
              </a:rPr>
              <a:t>YouTube, accessed 21 January 2025</a:t>
            </a:r>
          </a:p>
          <a:p>
            <a:pPr>
              <a:lnSpc>
                <a:spcPct val="150000"/>
              </a:lnSpc>
              <a:spcBef>
                <a:spcPts val="1200"/>
              </a:spcBef>
              <a:spcAft>
                <a:spcPts val="600"/>
              </a:spcAft>
              <a:buNone/>
            </a:pPr>
            <a:r>
              <a:rPr lang="en-AU" sz="1100" dirty="0">
                <a:effectLst/>
                <a:latin typeface="+mn-lt"/>
                <a:ea typeface="Calibri" panose="020F0502020204030204" pitchFamily="34" charset="0"/>
              </a:rPr>
              <a:t>NSW Department of Education. (n.d.). </a:t>
            </a:r>
            <a:r>
              <a:rPr lang="en-AU" sz="1100" u="sng" dirty="0">
                <a:solidFill>
                  <a:srgbClr val="2F5496"/>
                </a:solidFill>
                <a:effectLst/>
                <a:latin typeface="+mn-lt"/>
                <a:ea typeface="Calibri" panose="020F0502020204030204" pitchFamily="34" charset="0"/>
                <a:hlinkClick r:id="rId6"/>
              </a:rPr>
              <a:t>Gallery walks</a:t>
            </a:r>
            <a:r>
              <a:rPr lang="en-AU" sz="1100" b="1" dirty="0">
                <a:effectLst/>
                <a:latin typeface="+mn-lt"/>
                <a:ea typeface="Calibri" panose="020F0502020204030204" pitchFamily="34" charset="0"/>
              </a:rPr>
              <a:t> </a:t>
            </a:r>
            <a:r>
              <a:rPr lang="en-AU" sz="1100" dirty="0">
                <a:effectLst/>
                <a:latin typeface="+mn-lt"/>
                <a:ea typeface="Calibri" panose="020F0502020204030204" pitchFamily="34" charset="0"/>
              </a:rPr>
              <a:t>[website]. NSW Department of Education, accessed 28 January 2025.</a:t>
            </a:r>
          </a:p>
          <a:p>
            <a:pPr>
              <a:lnSpc>
                <a:spcPct val="150000"/>
              </a:lnSpc>
              <a:spcBef>
                <a:spcPts val="1200"/>
              </a:spcBef>
              <a:spcAft>
                <a:spcPts val="600"/>
              </a:spcAft>
              <a:buNone/>
            </a:pPr>
            <a:r>
              <a:rPr lang="en-AU" sz="1100" dirty="0">
                <a:effectLst/>
                <a:latin typeface="+mn-lt"/>
                <a:ea typeface="Calibri" panose="020F0502020204030204" pitchFamily="34" charset="0"/>
              </a:rPr>
              <a:t>Bianca Soldani (16 June 2016) </a:t>
            </a:r>
            <a:r>
              <a:rPr lang="en-AU" sz="1100" u="sng" dirty="0">
                <a:solidFill>
                  <a:srgbClr val="2F5496"/>
                </a:solidFill>
                <a:effectLst/>
                <a:latin typeface="+mn-lt"/>
                <a:ea typeface="Calibri" panose="020F0502020204030204" pitchFamily="34" charset="0"/>
                <a:hlinkClick r:id="rId7"/>
              </a:rPr>
              <a:t>16 household substitutes for eggs to get you through the shortage | SBS Food</a:t>
            </a:r>
            <a:r>
              <a:rPr lang="en-AU" sz="1100" dirty="0">
                <a:effectLst/>
                <a:latin typeface="+mn-lt"/>
                <a:ea typeface="Calibri" panose="020F0502020204030204" pitchFamily="34" charset="0"/>
              </a:rPr>
              <a:t>, SBS Food, accessed 10 April 2025.</a:t>
            </a:r>
          </a:p>
          <a:p>
            <a:pPr>
              <a:lnSpc>
                <a:spcPct val="150000"/>
              </a:lnSpc>
              <a:spcBef>
                <a:spcPts val="1200"/>
              </a:spcBef>
              <a:spcAft>
                <a:spcPts val="600"/>
              </a:spcAft>
            </a:pPr>
            <a:r>
              <a:rPr lang="en-AU" sz="1100" dirty="0">
                <a:effectLst/>
                <a:latin typeface="+mn-lt"/>
                <a:ea typeface="Calibri" panose="020F0502020204030204" pitchFamily="34" charset="0"/>
              </a:rPr>
              <a:t>Allergy and Anaphylaxis Australia (2025), </a:t>
            </a:r>
            <a:r>
              <a:rPr lang="en-AU" sz="1100" u="sng" dirty="0">
                <a:solidFill>
                  <a:srgbClr val="2F5496"/>
                </a:solidFill>
                <a:effectLst/>
                <a:latin typeface="+mn-lt"/>
                <a:ea typeface="Calibri" panose="020F0502020204030204" pitchFamily="34" charset="0"/>
                <a:hlinkClick r:id="rId8"/>
              </a:rPr>
              <a:t>Egg – Allergy &amp; Anaphylaxis Australia</a:t>
            </a:r>
            <a:r>
              <a:rPr lang="en-AU" sz="1100" dirty="0">
                <a:effectLst/>
                <a:latin typeface="+mn-lt"/>
                <a:ea typeface="Calibri" panose="020F0502020204030204" pitchFamily="34" charset="0"/>
              </a:rPr>
              <a:t>, accessed 10 April 2025.</a:t>
            </a:r>
          </a:p>
          <a:p>
            <a:endParaRPr lang="en-AU" sz="1100" dirty="0"/>
          </a:p>
        </p:txBody>
      </p:sp>
      <p:sp>
        <p:nvSpPr>
          <p:cNvPr id="3" name="Slide Number Placeholder 2">
            <a:extLst>
              <a:ext uri="{FF2B5EF4-FFF2-40B4-BE49-F238E27FC236}">
                <a16:creationId xmlns:a16="http://schemas.microsoft.com/office/drawing/2014/main" id="{044BC0BB-181C-CA00-FB2E-48E68BEAF91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136</a:t>
            </a:fld>
            <a:endParaRPr lang="en-AU"/>
          </a:p>
        </p:txBody>
      </p:sp>
    </p:spTree>
    <p:extLst>
      <p:ext uri="{BB962C8B-B14F-4D97-AF65-F5344CB8AC3E}">
        <p14:creationId xmlns:p14="http://schemas.microsoft.com/office/powerpoint/2010/main" val="378210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137</a:t>
            </a:fld>
            <a:endParaRPr lang="en-AU" dirty="0"/>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(3)</a:t>
            </a:r>
          </a:p>
        </p:txBody>
      </p:sp>
      <p:sp>
        <p:nvSpPr>
          <p:cNvPr id="7" name="Picture Placeholder 6">
            <a:extLst>
              <a:ext uri="{FF2B5EF4-FFF2-40B4-BE49-F238E27FC236}">
                <a16:creationId xmlns:a16="http://schemas.microsoft.com/office/drawing/2014/main" id="{5C9269AA-C197-C347-641A-BD28AA456B32}"/>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our senses to describe foods.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how our senses experience foods. </a:t>
            </a:r>
          </a:p>
          <a:p>
            <a:pPr marL="342900" indent="-342900">
              <a:lnSpc>
                <a:spcPct val="150000"/>
              </a:lnSpc>
              <a:buFont typeface="Arial"/>
              <a:buChar char="•"/>
            </a:pPr>
            <a:r>
              <a:rPr lang="en-AU" sz="2000" dirty="0">
                <a:ea typeface="+mn-lt"/>
                <a:cs typeface="Arial" panose="020B0604020202020204" pitchFamily="34" charset="0"/>
              </a:rPr>
              <a:t>Describe foods using sensory words.</a:t>
            </a:r>
          </a:p>
          <a:p>
            <a:endParaRPr lang="en-US"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155870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63A161-1E6A-BB6B-EA5F-5A7623717CCA}"/>
              </a:ext>
            </a:extLst>
          </p:cNvPr>
          <p:cNvSpPr>
            <a:spLocks noGrp="1"/>
          </p:cNvSpPr>
          <p:nvPr>
            <p:ph type="title"/>
          </p:nvPr>
        </p:nvSpPr>
        <p:spPr/>
        <p:txBody>
          <a:bodyPr/>
          <a:lstStyle/>
          <a:p>
            <a:r>
              <a:rPr lang="en-AU" dirty="0"/>
              <a:t>Food memories</a:t>
            </a:r>
          </a:p>
        </p:txBody>
      </p:sp>
      <p:sp>
        <p:nvSpPr>
          <p:cNvPr id="8" name="Text Placeholder 7">
            <a:extLst>
              <a:ext uri="{FF2B5EF4-FFF2-40B4-BE49-F238E27FC236}">
                <a16:creationId xmlns:a16="http://schemas.microsoft.com/office/drawing/2014/main" id="{9D4F8E6F-947A-2427-0753-25C8B33338C3}"/>
              </a:ext>
            </a:extLst>
          </p:cNvPr>
          <p:cNvSpPr>
            <a:spLocks noGrp="1"/>
          </p:cNvSpPr>
          <p:nvPr>
            <p:ph type="body" sz="quarter" idx="18"/>
          </p:nvPr>
        </p:nvSpPr>
        <p:spPr/>
        <p:txBody>
          <a:bodyPr/>
          <a:lstStyle/>
          <a:p>
            <a:r>
              <a:rPr lang="en-AU" dirty="0"/>
              <a:t>Descriptive sensory words for foods</a:t>
            </a:r>
          </a:p>
        </p:txBody>
      </p:sp>
      <p:graphicFrame>
        <p:nvGraphicFramePr>
          <p:cNvPr id="6" name="Table 5">
            <a:extLst>
              <a:ext uri="{FF2B5EF4-FFF2-40B4-BE49-F238E27FC236}">
                <a16:creationId xmlns:a16="http://schemas.microsoft.com/office/drawing/2014/main" id="{A4BA1114-B0B9-42FC-22CC-C11319C56A67}"/>
              </a:ext>
            </a:extLst>
          </p:cNvPr>
          <p:cNvGraphicFramePr>
            <a:graphicFrameLocks noGrp="1"/>
          </p:cNvGraphicFramePr>
          <p:nvPr>
            <p:extLst>
              <p:ext uri="{D42A27DB-BD31-4B8C-83A1-F6EECF244321}">
                <p14:modId xmlns:p14="http://schemas.microsoft.com/office/powerpoint/2010/main" val="2753998409"/>
              </p:ext>
            </p:extLst>
          </p:nvPr>
        </p:nvGraphicFramePr>
        <p:xfrm>
          <a:off x="359999" y="1532579"/>
          <a:ext cx="11484000" cy="4743376"/>
        </p:xfrm>
        <a:graphic>
          <a:graphicData uri="http://schemas.openxmlformats.org/drawingml/2006/table">
            <a:tbl>
              <a:tblPr firstRow="1" bandRow="1">
                <a:effectLst>
                  <a:outerShdw blurRad="50800" dist="38100" dir="2700000" algn="tl" rotWithShape="0">
                    <a:prstClr val="black">
                      <a:alpha val="40000"/>
                    </a:prstClr>
                  </a:outerShdw>
                </a:effectLst>
                <a:tableStyleId>{69012ECD-51FC-41F1-AA8D-1B2483CD663E}</a:tableStyleId>
              </a:tblPr>
              <a:tblGrid>
                <a:gridCol w="2871000">
                  <a:extLst>
                    <a:ext uri="{9D8B030D-6E8A-4147-A177-3AD203B41FA5}">
                      <a16:colId xmlns:a16="http://schemas.microsoft.com/office/drawing/2014/main" val="3787708819"/>
                    </a:ext>
                  </a:extLst>
                </a:gridCol>
                <a:gridCol w="2871000">
                  <a:extLst>
                    <a:ext uri="{9D8B030D-6E8A-4147-A177-3AD203B41FA5}">
                      <a16:colId xmlns:a16="http://schemas.microsoft.com/office/drawing/2014/main" val="3324834254"/>
                    </a:ext>
                  </a:extLst>
                </a:gridCol>
                <a:gridCol w="2871000">
                  <a:extLst>
                    <a:ext uri="{9D8B030D-6E8A-4147-A177-3AD203B41FA5}">
                      <a16:colId xmlns:a16="http://schemas.microsoft.com/office/drawing/2014/main" val="159373903"/>
                    </a:ext>
                  </a:extLst>
                </a:gridCol>
                <a:gridCol w="2871000">
                  <a:extLst>
                    <a:ext uri="{9D8B030D-6E8A-4147-A177-3AD203B41FA5}">
                      <a16:colId xmlns:a16="http://schemas.microsoft.com/office/drawing/2014/main" val="2657389873"/>
                    </a:ext>
                  </a:extLst>
                </a:gridCol>
              </a:tblGrid>
              <a:tr h="537136">
                <a:tc>
                  <a:txBody>
                    <a:bodyPr/>
                    <a:lstStyle/>
                    <a:p>
                      <a:r>
                        <a:rPr lang="en-AU" sz="2000" b="0" dirty="0"/>
                        <a:t>Smell</a:t>
                      </a:r>
                    </a:p>
                  </a:txBody>
                  <a:tcPr>
                    <a:lnR w="12700" cap="flat" cmpd="sng" algn="ctr">
                      <a:noFill/>
                      <a:prstDash val="solid"/>
                      <a:round/>
                      <a:headEnd type="none" w="med" len="med"/>
                      <a:tailEnd type="none" w="med" len="med"/>
                    </a:lnR>
                  </a:tcPr>
                </a:tc>
                <a:tc>
                  <a:txBody>
                    <a:bodyPr/>
                    <a:lstStyle/>
                    <a:p>
                      <a:r>
                        <a:rPr lang="en-AU" sz="2000" b="0" dirty="0"/>
                        <a:t>Look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dirty="0"/>
                        <a:t>Taste</a:t>
                      </a:r>
                    </a:p>
                  </a:txBody>
                  <a:tcPr>
                    <a:lnL w="12700" cap="flat" cmpd="sng" algn="ctr">
                      <a:noFill/>
                      <a:prstDash val="solid"/>
                      <a:round/>
                      <a:headEnd type="none" w="med" len="med"/>
                      <a:tailEnd type="none" w="med" len="med"/>
                    </a:lnL>
                  </a:tcPr>
                </a:tc>
                <a:tc>
                  <a:txBody>
                    <a:bodyPr/>
                    <a:lstStyle/>
                    <a:p>
                      <a:r>
                        <a:rPr lang="en-AU" sz="2000" b="0" dirty="0"/>
                        <a:t>Texture</a:t>
                      </a:r>
                    </a:p>
                  </a:txBody>
                  <a:tcPr/>
                </a:tc>
                <a:extLst>
                  <a:ext uri="{0D108BD9-81ED-4DB2-BD59-A6C34878D82A}">
                    <a16:rowId xmlns:a16="http://schemas.microsoft.com/office/drawing/2014/main" val="3596451425"/>
                  </a:ext>
                </a:extLst>
              </a:tr>
              <a:tr h="3916615">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a:p>
                  </a:txBody>
                  <a:tcPr>
                    <a:lnT w="12700" cap="flat" cmpd="sng" algn="ctr">
                      <a:noFill/>
                      <a:prstDash val="solid"/>
                      <a:round/>
                      <a:headEnd type="none" w="med" len="med"/>
                      <a:tailEnd type="none" w="med" len="med"/>
                    </a:lnT>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3265820843"/>
                  </a:ext>
                </a:extLst>
              </a:tr>
            </a:tbl>
          </a:graphicData>
        </a:graphic>
      </p:graphicFrame>
      <p:sp>
        <p:nvSpPr>
          <p:cNvPr id="2" name="Slide Number Placeholder 1">
            <a:extLst>
              <a:ext uri="{FF2B5EF4-FFF2-40B4-BE49-F238E27FC236}">
                <a16:creationId xmlns:a16="http://schemas.microsoft.com/office/drawing/2014/main" id="{4007017A-AEE4-1564-BA54-08C039B92B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28491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7A2CDE-1EFD-0115-BB66-F4F78A8217E8}"/>
              </a:ext>
            </a:extLst>
          </p:cNvPr>
          <p:cNvSpPr>
            <a:spLocks noGrp="1"/>
          </p:cNvSpPr>
          <p:nvPr>
            <p:ph type="title"/>
          </p:nvPr>
        </p:nvSpPr>
        <p:spPr/>
        <p:txBody>
          <a:bodyPr/>
          <a:lstStyle/>
          <a:p>
            <a:r>
              <a:rPr lang="en-US" dirty="0">
                <a:solidFill>
                  <a:schemeClr val="bg1"/>
                </a:solidFill>
              </a:rPr>
              <a:t>Title 1</a:t>
            </a:r>
          </a:p>
        </p:txBody>
      </p:sp>
      <p:pic>
        <p:nvPicPr>
          <p:cNvPr id="6" name="Picture 5" descr="A plate of pasta with sauce and green onions">
            <a:extLst>
              <a:ext uri="{FF2B5EF4-FFF2-40B4-BE49-F238E27FC236}">
                <a16:creationId xmlns:a16="http://schemas.microsoft.com/office/drawing/2014/main" id="{8C82E787-8BB0-5F27-32B7-16C8EB02E0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210" y="617362"/>
            <a:ext cx="3656298" cy="2225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tack of pancakes with strawberries and caramel sauce">
            <a:extLst>
              <a:ext uri="{FF2B5EF4-FFF2-40B4-BE49-F238E27FC236}">
                <a16:creationId xmlns:a16="http://schemas.microsoft.com/office/drawing/2014/main" id="{A1F3B857-8D2C-47CB-1CD4-0AF286C2BC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460" y="3933555"/>
            <a:ext cx="3657300" cy="2225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lose up of an ice cream cone">
            <a:extLst>
              <a:ext uri="{FF2B5EF4-FFF2-40B4-BE49-F238E27FC236}">
                <a16:creationId xmlns:a16="http://schemas.microsoft.com/office/drawing/2014/main" id="{F70BADE5-01BC-BC87-2236-79DB63F226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480" y="1789919"/>
            <a:ext cx="2071041" cy="3451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mango&#10;">
            <a:extLst>
              <a:ext uri="{FF2B5EF4-FFF2-40B4-BE49-F238E27FC236}">
                <a16:creationId xmlns:a16="http://schemas.microsoft.com/office/drawing/2014/main" id="{64D06100-2E53-3661-58E6-D6ABA2DF49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13494" y="581809"/>
            <a:ext cx="3445743" cy="2296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donuts with chocolate frosting and sprinkles">
            <a:extLst>
              <a:ext uri="{FF2B5EF4-FFF2-40B4-BE49-F238E27FC236}">
                <a16:creationId xmlns:a16="http://schemas.microsoft.com/office/drawing/2014/main" id="{1F8DE81B-3236-55D2-97F8-F679AB1AF7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36045" y="3862450"/>
            <a:ext cx="3600640" cy="2296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7F904FFA-205B-3692-B4A0-CACBC38AA6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402479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CB7BA-9F11-975D-89E9-1DAAFC3C53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EB6E599-27DC-E109-12FF-41B3EF200BB9}"/>
              </a:ext>
            </a:extLst>
          </p:cNvPr>
          <p:cNvSpPr>
            <a:spLocks noGrp="1"/>
          </p:cNvSpPr>
          <p:nvPr>
            <p:ph type="title"/>
          </p:nvPr>
        </p:nvSpPr>
        <p:spPr/>
        <p:txBody>
          <a:bodyPr/>
          <a:lstStyle/>
          <a:p>
            <a:r>
              <a:rPr lang="en-AU" dirty="0">
                <a:latin typeface="+mj-lt"/>
              </a:rPr>
              <a:t>Learning intentions and success criteria (4)</a:t>
            </a:r>
          </a:p>
        </p:txBody>
      </p:sp>
      <p:sp>
        <p:nvSpPr>
          <p:cNvPr id="4" name="Picture Placeholder 3">
            <a:extLst>
              <a:ext uri="{FF2B5EF4-FFF2-40B4-BE49-F238E27FC236}">
                <a16:creationId xmlns:a16="http://schemas.microsoft.com/office/drawing/2014/main" id="{2AA346F1-CC93-B001-F9C2-29BA801D4528}"/>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Apply safe processes and practices in the kitchen.</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PPE required to prepare food items.</a:t>
            </a:r>
          </a:p>
          <a:p>
            <a:pPr marL="342900" indent="-342900">
              <a:lnSpc>
                <a:spcPct val="150000"/>
              </a:lnSpc>
              <a:buFont typeface="Arial"/>
              <a:buChar char="•"/>
            </a:pPr>
            <a:r>
              <a:rPr lang="en-AU" sz="2000" dirty="0">
                <a:ea typeface="+mn-lt"/>
                <a:cs typeface="Arial" panose="020B0604020202020204" pitchFamily="34" charset="0"/>
              </a:rPr>
              <a:t>Use personal hygiene practices.</a:t>
            </a:r>
          </a:p>
          <a:p>
            <a:pPr marL="342900" indent="-342900">
              <a:lnSpc>
                <a:spcPct val="150000"/>
              </a:lnSpc>
              <a:buFont typeface="Arial"/>
              <a:buChar char="•"/>
            </a:pPr>
            <a:r>
              <a:rPr lang="en-AU" sz="2000" dirty="0">
                <a:ea typeface="+mn-lt"/>
                <a:cs typeface="Arial" panose="020B0604020202020204" pitchFamily="34" charset="0"/>
              </a:rPr>
              <a:t>Recall key safe processes and practices to follow when preparing food items in the kitchen.</a:t>
            </a:r>
          </a:p>
        </p:txBody>
      </p:sp>
      <p:sp>
        <p:nvSpPr>
          <p:cNvPr id="2" name="Slide Number Placeholder 1">
            <a:extLst>
              <a:ext uri="{FF2B5EF4-FFF2-40B4-BE49-F238E27FC236}">
                <a16:creationId xmlns:a16="http://schemas.microsoft.com/office/drawing/2014/main" id="{3C95B838-2F6D-9EF9-AA11-27EE48C9C9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345440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C7F0-015E-15D4-F6B3-E4D0D1DFA11C}"/>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C0281942-7522-2E0B-8A4B-C5794A159CA3}"/>
              </a:ext>
            </a:extLst>
          </p:cNvPr>
          <p:cNvSpPr>
            <a:spLocks noGrp="1"/>
          </p:cNvSpPr>
          <p:nvPr>
            <p:ph type="title"/>
          </p:nvPr>
        </p:nvSpPr>
        <p:spPr>
          <a:xfrm>
            <a:off x="360000" y="360000"/>
            <a:ext cx="11484000" cy="545601"/>
          </a:xfrm>
        </p:spPr>
        <p:txBody>
          <a:bodyPr/>
          <a:lstStyle/>
          <a:p>
            <a:r>
              <a:rPr lang="en-AU" dirty="0"/>
              <a:t>Watch Video (1)</a:t>
            </a:r>
          </a:p>
        </p:txBody>
      </p:sp>
      <p:sp>
        <p:nvSpPr>
          <p:cNvPr id="9" name="Text Placeholder 8">
            <a:extLst>
              <a:ext uri="{FF2B5EF4-FFF2-40B4-BE49-F238E27FC236}">
                <a16:creationId xmlns:a16="http://schemas.microsoft.com/office/drawing/2014/main" id="{11915F46-40D5-172F-0888-70D19DF08D20}"/>
              </a:ext>
            </a:extLst>
          </p:cNvPr>
          <p:cNvSpPr>
            <a:spLocks noGrp="1"/>
          </p:cNvSpPr>
          <p:nvPr>
            <p:ph type="body" sz="quarter" idx="18"/>
          </p:nvPr>
        </p:nvSpPr>
        <p:spPr/>
        <p:txBody>
          <a:bodyPr/>
          <a:lstStyle/>
          <a:p>
            <a:r>
              <a:rPr lang="en-AU" sz="2000" dirty="0">
                <a:hlinkClick r:id="rId2"/>
              </a:rPr>
              <a:t>Safety in the Domestic Kitchen – Food Technology</a:t>
            </a:r>
            <a:endParaRPr lang="en-US" dirty="0"/>
          </a:p>
        </p:txBody>
      </p:sp>
      <p:pic>
        <p:nvPicPr>
          <p:cNvPr id="7" name="Picture 6" descr="Safety in the domestic kitchen video link">
            <a:hlinkClick r:id="rId2"/>
            <a:extLst>
              <a:ext uri="{FF2B5EF4-FFF2-40B4-BE49-F238E27FC236}">
                <a16:creationId xmlns:a16="http://schemas.microsoft.com/office/drawing/2014/main" id="{23C82101-2B94-5FC9-7A9B-92DEB32393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3892" y="1878983"/>
            <a:ext cx="6931359" cy="3866724"/>
          </a:xfrm>
          <a:prstGeom prst="rect">
            <a:avLst/>
          </a:prstGeom>
          <a:ln w="57150">
            <a:solidFill>
              <a:schemeClr val="tx2"/>
            </a:solidFill>
          </a:ln>
        </p:spPr>
      </p:pic>
      <p:pic>
        <p:nvPicPr>
          <p:cNvPr id="8" name="Picture 2" descr="Play button icon">
            <a:extLst>
              <a:ext uri="{FF2B5EF4-FFF2-40B4-BE49-F238E27FC236}">
                <a16:creationId xmlns:a16="http://schemas.microsoft.com/office/drawing/2014/main" id="{803F58A2-982D-730B-FA53-E0BF87EFAA80}"/>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2363766" y="5135252"/>
            <a:ext cx="866121" cy="500426"/>
          </a:xfrm>
          <a:prstGeom prst="rect">
            <a:avLst/>
          </a:prstGeom>
          <a:noFill/>
        </p:spPr>
      </p:pic>
      <p:sp>
        <p:nvSpPr>
          <p:cNvPr id="2" name="Slide Number Placeholder 1">
            <a:extLst>
              <a:ext uri="{FF2B5EF4-FFF2-40B4-BE49-F238E27FC236}">
                <a16:creationId xmlns:a16="http://schemas.microsoft.com/office/drawing/2014/main" id="{BDA2C634-9C3C-5B9D-6964-A02DC918973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dirty="0"/>
          </a:p>
        </p:txBody>
      </p:sp>
    </p:spTree>
    <p:extLst>
      <p:ext uri="{BB962C8B-B14F-4D97-AF65-F5344CB8AC3E}">
        <p14:creationId xmlns:p14="http://schemas.microsoft.com/office/powerpoint/2010/main" val="127267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803D-8750-FF10-D165-417F6CF45FB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CC627FB-E55A-E3C0-F4DE-726DDA4E1D35}"/>
              </a:ext>
            </a:extLst>
          </p:cNvPr>
          <p:cNvSpPr>
            <a:spLocks noGrp="1"/>
          </p:cNvSpPr>
          <p:nvPr>
            <p:ph type="title"/>
          </p:nvPr>
        </p:nvSpPr>
        <p:spPr/>
        <p:txBody>
          <a:bodyPr/>
          <a:lstStyle/>
          <a:p>
            <a:r>
              <a:rPr lang="en-AU" sz="3600" dirty="0"/>
              <a:t>Watch Video (2)</a:t>
            </a:r>
            <a:endParaRPr lang="en-US" dirty="0"/>
          </a:p>
        </p:txBody>
      </p:sp>
      <p:sp>
        <p:nvSpPr>
          <p:cNvPr id="4" name="Text Placeholder 3">
            <a:extLst>
              <a:ext uri="{FF2B5EF4-FFF2-40B4-BE49-F238E27FC236}">
                <a16:creationId xmlns:a16="http://schemas.microsoft.com/office/drawing/2014/main" id="{7B2C1921-9A5F-3F28-E188-E8DD2BC2AFD9}"/>
              </a:ext>
            </a:extLst>
          </p:cNvPr>
          <p:cNvSpPr>
            <a:spLocks noGrp="1"/>
          </p:cNvSpPr>
          <p:nvPr>
            <p:ph type="body" sz="quarter" idx="18"/>
          </p:nvPr>
        </p:nvSpPr>
        <p:spPr/>
        <p:txBody>
          <a:bodyPr/>
          <a:lstStyle/>
          <a:p>
            <a:r>
              <a:rPr lang="en-AU" sz="2000" dirty="0">
                <a:hlinkClick r:id="rId2"/>
              </a:rPr>
              <a:t>Four Golden Rules of food safety – NSW Food Authority</a:t>
            </a:r>
            <a:endParaRPr lang="en-AU" dirty="0"/>
          </a:p>
        </p:txBody>
      </p:sp>
      <p:pic>
        <p:nvPicPr>
          <p:cNvPr id="7" name="Picture 6" descr="A person cooking in a kitchen&#10;&#10;This is a video link. ">
            <a:hlinkClick r:id="rId2"/>
            <a:extLst>
              <a:ext uri="{FF2B5EF4-FFF2-40B4-BE49-F238E27FC236}">
                <a16:creationId xmlns:a16="http://schemas.microsoft.com/office/drawing/2014/main" id="{71C8DA8F-FD65-6570-2103-6EE1B7C5E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896" y="1996537"/>
            <a:ext cx="7933899" cy="4091424"/>
          </a:xfrm>
          <a:prstGeom prst="rect">
            <a:avLst/>
          </a:prstGeom>
          <a:ln w="57150">
            <a:solidFill>
              <a:schemeClr val="tx2"/>
            </a:solidFill>
          </a:ln>
        </p:spPr>
      </p:pic>
      <p:pic>
        <p:nvPicPr>
          <p:cNvPr id="3" name="Picture 2" descr="Play button icon">
            <a:hlinkClick r:id="rId2"/>
            <a:extLst>
              <a:ext uri="{FF2B5EF4-FFF2-40B4-BE49-F238E27FC236}">
                <a16:creationId xmlns:a16="http://schemas.microsoft.com/office/drawing/2014/main" id="{EFE7F9A7-D93E-CEE7-EF7A-4BE0B8A10359}"/>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52064" y="3429000"/>
            <a:ext cx="1889925" cy="1091958"/>
          </a:xfrm>
          <a:prstGeom prst="rect">
            <a:avLst/>
          </a:prstGeom>
          <a:noFill/>
        </p:spPr>
      </p:pic>
      <p:sp>
        <p:nvSpPr>
          <p:cNvPr id="2" name="Slide Number Placeholder 1">
            <a:extLst>
              <a:ext uri="{FF2B5EF4-FFF2-40B4-BE49-F238E27FC236}">
                <a16:creationId xmlns:a16="http://schemas.microsoft.com/office/drawing/2014/main" id="{01B6EF91-1E3A-949B-8CF9-ABF415A5A1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Tree>
    <p:extLst>
      <p:ext uri="{BB962C8B-B14F-4D97-AF65-F5344CB8AC3E}">
        <p14:creationId xmlns:p14="http://schemas.microsoft.com/office/powerpoint/2010/main" val="25847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rPr>
              <a:t>Scrambled</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Stage 4</a:t>
            </a:r>
          </a:p>
        </p:txBody>
      </p:sp>
      <p:sp>
        <p:nvSpPr>
          <p:cNvPr id="2" name="Text Placeholder 1">
            <a:extLst>
              <a:ext uri="{FF2B5EF4-FFF2-40B4-BE49-F238E27FC236}">
                <a16:creationId xmlns:a16="http://schemas.microsoft.com/office/drawing/2014/main" id="{BD3BC14C-5FE5-2A0C-78C6-AF95AEA584FA}"/>
              </a:ext>
            </a:extLst>
          </p:cNvPr>
          <p:cNvSpPr>
            <a:spLocks noGrp="1"/>
          </p:cNvSpPr>
          <p:nvPr>
            <p:ph type="body" sz="quarter" idx="16"/>
          </p:nvPr>
        </p:nvSpPr>
        <p:spPr>
          <a:xfrm>
            <a:off x="539998" y="5562393"/>
            <a:ext cx="6255975" cy="360000"/>
          </a:xfrm>
        </p:spPr>
        <p:txBody>
          <a:bodyPr/>
          <a:lstStyle/>
          <a:p>
            <a:r>
              <a:rPr lang="en-AU" dirty="0">
                <a:latin typeface="+mn-lt"/>
              </a:rPr>
              <a:t>Food and Agricultural practices focus area</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5"/>
          </p:nvPr>
        </p:nvSpPr>
        <p:spPr>
          <a:xfrm>
            <a:off x="539998" y="5007286"/>
            <a:ext cx="6255975" cy="360000"/>
          </a:xfrm>
        </p:spPr>
        <p:txBody>
          <a:bodyPr/>
          <a:lstStyle/>
          <a:p>
            <a:r>
              <a:rPr lang="en-AU" dirty="0"/>
              <a:t>Technology 7</a:t>
            </a:r>
            <a:r>
              <a:rPr lang="en-AU" dirty="0">
                <a:latin typeface="+mj-lt"/>
              </a:rPr>
              <a:t>–</a:t>
            </a:r>
            <a:r>
              <a:rPr lang="en-AU" dirty="0"/>
              <a:t>8</a:t>
            </a:r>
          </a:p>
        </p:txBody>
      </p:sp>
      <p:pic>
        <p:nvPicPr>
          <p:cNvPr id="8" name="Picture 7" descr="A cartoon of an egg with a whisk and egg shells">
            <a:extLst>
              <a:ext uri="{FF2B5EF4-FFF2-40B4-BE49-F238E27FC236}">
                <a16:creationId xmlns:a16="http://schemas.microsoft.com/office/drawing/2014/main" id="{49FC2924-F042-0FD0-235C-52371B69AB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7243" y="1470683"/>
            <a:ext cx="4785928" cy="3916633"/>
          </a:xfrm>
          <a:prstGeom prst="rect">
            <a:avLst/>
          </a:prstGeo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6D412-EC2C-FFCA-A92F-27A4C01700F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C3F83C8-9EE6-FD84-74B4-B5E21F7C0AE9}"/>
              </a:ext>
            </a:extLst>
          </p:cNvPr>
          <p:cNvSpPr>
            <a:spLocks noGrp="1"/>
          </p:cNvSpPr>
          <p:nvPr>
            <p:ph type="title"/>
          </p:nvPr>
        </p:nvSpPr>
        <p:spPr/>
        <p:txBody>
          <a:bodyPr/>
          <a:lstStyle/>
          <a:p>
            <a:r>
              <a:rPr lang="en-AU" sz="3600" dirty="0"/>
              <a:t>Watch Video (3)</a:t>
            </a:r>
            <a:endParaRPr lang="en-US" dirty="0"/>
          </a:p>
        </p:txBody>
      </p:sp>
      <p:sp>
        <p:nvSpPr>
          <p:cNvPr id="4" name="Text Placeholder 3">
            <a:extLst>
              <a:ext uri="{FF2B5EF4-FFF2-40B4-BE49-F238E27FC236}">
                <a16:creationId xmlns:a16="http://schemas.microsoft.com/office/drawing/2014/main" id="{8CC300CD-10AA-8206-CD66-4C55378501AD}"/>
              </a:ext>
            </a:extLst>
          </p:cNvPr>
          <p:cNvSpPr>
            <a:spLocks noGrp="1"/>
          </p:cNvSpPr>
          <p:nvPr>
            <p:ph type="body" sz="quarter" idx="18"/>
          </p:nvPr>
        </p:nvSpPr>
        <p:spPr/>
        <p:txBody>
          <a:bodyPr/>
          <a:lstStyle/>
          <a:p>
            <a:r>
              <a:rPr lang="en-AU" sz="2000" dirty="0">
                <a:hlinkClick r:id="rId2"/>
              </a:rPr>
              <a:t>See Germs! Hand Washing Science Experiment</a:t>
            </a:r>
            <a:endParaRPr lang="en-AU" dirty="0"/>
          </a:p>
        </p:txBody>
      </p:sp>
      <p:pic>
        <p:nvPicPr>
          <p:cNvPr id="7" name="Picture 6" descr="How clean are your hands? This is a video link">
            <a:hlinkClick r:id="rId2"/>
            <a:extLst>
              <a:ext uri="{FF2B5EF4-FFF2-40B4-BE49-F238E27FC236}">
                <a16:creationId xmlns:a16="http://schemas.microsoft.com/office/drawing/2014/main" id="{BCDBF6E9-D0DB-1920-BE1B-4ACC7CD6F0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2734" y="1959964"/>
            <a:ext cx="7172717" cy="3863747"/>
          </a:xfrm>
          <a:prstGeom prst="rect">
            <a:avLst/>
          </a:prstGeom>
          <a:ln w="57150">
            <a:solidFill>
              <a:schemeClr val="tx2"/>
            </a:solidFill>
          </a:ln>
        </p:spPr>
      </p:pic>
      <p:pic>
        <p:nvPicPr>
          <p:cNvPr id="9" name="Picture 8" descr="Play button icon">
            <a:hlinkClick r:id="rId2"/>
            <a:extLst>
              <a:ext uri="{FF2B5EF4-FFF2-40B4-BE49-F238E27FC236}">
                <a16:creationId xmlns:a16="http://schemas.microsoft.com/office/drawing/2014/main" id="{55EBFEA6-B4A2-AA83-0322-A9564A7CE168}"/>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044129" y="3358288"/>
            <a:ext cx="1889925" cy="1091958"/>
          </a:xfrm>
          <a:prstGeom prst="rect">
            <a:avLst/>
          </a:prstGeom>
          <a:noFill/>
        </p:spPr>
      </p:pic>
      <p:sp>
        <p:nvSpPr>
          <p:cNvPr id="2" name="Slide Number Placeholder 1">
            <a:extLst>
              <a:ext uri="{FF2B5EF4-FFF2-40B4-BE49-F238E27FC236}">
                <a16:creationId xmlns:a16="http://schemas.microsoft.com/office/drawing/2014/main" id="{435B8ACC-FCC8-95C6-CE6A-A2F5FB72D8A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253936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3–4</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102127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(5)</a:t>
            </a:r>
          </a:p>
        </p:txBody>
      </p:sp>
      <p:sp>
        <p:nvSpPr>
          <p:cNvPr id="8" name="Picture Placeholder 7">
            <a:extLst>
              <a:ext uri="{FF2B5EF4-FFF2-40B4-BE49-F238E27FC236}">
                <a16:creationId xmlns:a16="http://schemas.microsoft.com/office/drawing/2014/main" id="{D4B85A49-3982-BD02-711B-A72CF77B7D10}"/>
              </a:ext>
            </a:extLst>
          </p:cNvPr>
          <p:cNvSpPr>
            <a:spLocks noGrp="1"/>
          </p:cNvSpPr>
          <p:nvPr>
            <p:ph type="pic" sz="quarter" idx="13"/>
          </p:nvPr>
        </p:nvSpPr>
        <p:spPr/>
        <p:txBody>
          <a:bodyPr/>
          <a:lstStyle/>
          <a:p>
            <a:pPr>
              <a:lnSpc>
                <a:spcPct val="150000"/>
              </a:lnSpc>
            </a:pPr>
            <a:r>
              <a:rPr lang="en-AU" b="1" dirty="0">
                <a:solidFill>
                  <a:schemeClr val="accent1"/>
                </a:solidFill>
                <a:latin typeface="+mj-lt"/>
                <a:cs typeface="Arial" panose="020B0604020202020204" pitchFamily="34" charset="0"/>
              </a:rPr>
              <a:t>We are learning about</a:t>
            </a:r>
            <a:r>
              <a:rPr lang="en-AU"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dirty="0">
                <a:latin typeface="Arial" panose="020B0604020202020204" pitchFamily="34" charset="0"/>
                <a:cs typeface="Arial" panose="020B0604020202020204" pitchFamily="34" charset="0"/>
              </a:rPr>
              <a:t>The nutritional needs of individuals and groups.</a:t>
            </a:r>
          </a:p>
          <a:p>
            <a:pPr>
              <a:lnSpc>
                <a:spcPct val="150000"/>
              </a:lnSpc>
            </a:pPr>
            <a:r>
              <a:rPr lang="en-AU" b="1" dirty="0">
                <a:solidFill>
                  <a:schemeClr val="accent1"/>
                </a:solidFill>
                <a:latin typeface="+mj-lt"/>
                <a:cs typeface="Arial" panose="020B0604020202020204" pitchFamily="34" charset="0"/>
              </a:rPr>
              <a:t>We can:</a:t>
            </a:r>
            <a:endParaRPr lang="en-US" dirty="0">
              <a:solidFill>
                <a:schemeClr val="accent1"/>
              </a:solidFill>
              <a:latin typeface="+mj-lt"/>
              <a:cs typeface="Arial" panose="020B060402020202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dirty="0">
                <a:effectLst/>
                <a:latin typeface="Arial" panose="020B0604020202020204" pitchFamily="34" charset="0"/>
                <a:ea typeface="Calibri" panose="020F0502020204030204" pitchFamily="34" charset="0"/>
              </a:rPr>
              <a:t>Identify reasons for eating food.</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dirty="0">
                <a:effectLst/>
                <a:latin typeface="Arial" panose="020B0604020202020204" pitchFamily="34" charset="0"/>
                <a:ea typeface="Calibri" panose="020F0502020204030204" pitchFamily="34" charset="0"/>
              </a:rPr>
              <a:t>Identify nutrients found in food and describe their function.</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dirty="0">
                <a:effectLst/>
                <a:latin typeface="Arial" panose="020B0604020202020204" pitchFamily="34" charset="0"/>
                <a:ea typeface="Calibri" panose="020F0502020204030204" pitchFamily="34" charset="0"/>
              </a:rPr>
              <a:t>Suggest food sources containing specific nutrients.</a:t>
            </a:r>
          </a:p>
          <a:p>
            <a:pPr marL="342900" lvl="0" indent="-342900">
              <a:lnSpc>
                <a:spcPct val="150000"/>
              </a:lnSpc>
              <a:spcBef>
                <a:spcPts val="1200"/>
              </a:spcBef>
              <a:spcAft>
                <a:spcPts val="600"/>
              </a:spcAft>
              <a:buFont typeface="Symbol" panose="05050102010706020507" pitchFamily="18" charset="2"/>
              <a:buChar char=""/>
              <a:tabLst>
                <a:tab pos="228600" algn="l"/>
                <a:tab pos="457200" algn="l"/>
              </a:tabLst>
            </a:pPr>
            <a:r>
              <a:rPr lang="en-AU" dirty="0">
                <a:effectLst/>
                <a:latin typeface="Arial" panose="020B0604020202020204" pitchFamily="34" charset="0"/>
                <a:ea typeface="Calibri" panose="020F0502020204030204" pitchFamily="34" charset="0"/>
              </a:rPr>
              <a:t>Provide suitable food examples for an adolescent.</a:t>
            </a:r>
            <a:endParaRPr lang="en-US"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139511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4001-8B6E-3034-CB82-E3A3F91998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0560B7-C773-5F0F-DC9B-AA9C492E1CDD}"/>
              </a:ext>
            </a:extLst>
          </p:cNvPr>
          <p:cNvSpPr>
            <a:spLocks noGrp="1"/>
          </p:cNvSpPr>
          <p:nvPr>
            <p:ph type="title"/>
          </p:nvPr>
        </p:nvSpPr>
        <p:spPr/>
        <p:txBody>
          <a:bodyPr/>
          <a:lstStyle/>
          <a:p>
            <a:r>
              <a:rPr lang="en-AU" dirty="0"/>
              <a:t>Do now scrambled activity</a:t>
            </a:r>
          </a:p>
        </p:txBody>
      </p:sp>
      <p:sp>
        <p:nvSpPr>
          <p:cNvPr id="5" name="Text Placeholder 4">
            <a:extLst>
              <a:ext uri="{FF2B5EF4-FFF2-40B4-BE49-F238E27FC236}">
                <a16:creationId xmlns:a16="http://schemas.microsoft.com/office/drawing/2014/main" id="{BC68E0FC-D5B9-E778-A395-B490A73B1120}"/>
              </a:ext>
            </a:extLst>
          </p:cNvPr>
          <p:cNvSpPr>
            <a:spLocks noGrp="1"/>
          </p:cNvSpPr>
          <p:nvPr>
            <p:ph type="body" sz="quarter" idx="17"/>
          </p:nvPr>
        </p:nvSpPr>
        <p:spPr/>
        <p:txBody>
          <a:bodyPr/>
          <a:lstStyle/>
          <a:p>
            <a:r>
              <a:rPr lang="en-AU" dirty="0"/>
              <a:t>In the time set write down as many safety and hygiene words that relate to a kitchen.</a:t>
            </a:r>
          </a:p>
        </p:txBody>
      </p:sp>
      <p:pic>
        <p:nvPicPr>
          <p:cNvPr id="7" name="Picture 6" descr="A cartoon of an egg with a whisk and egg shells">
            <a:extLst>
              <a:ext uri="{FF2B5EF4-FFF2-40B4-BE49-F238E27FC236}">
                <a16:creationId xmlns:a16="http://schemas.microsoft.com/office/drawing/2014/main" id="{A293C117-A63C-C2BD-79DC-893451B71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4877" y="191972"/>
            <a:ext cx="2022247" cy="1654935"/>
          </a:xfrm>
          <a:prstGeom prst="rect">
            <a:avLst/>
          </a:prstGeom>
        </p:spPr>
      </p:pic>
      <p:sp>
        <p:nvSpPr>
          <p:cNvPr id="2" name="Slide Number Placeholder 1">
            <a:extLst>
              <a:ext uri="{FF2B5EF4-FFF2-40B4-BE49-F238E27FC236}">
                <a16:creationId xmlns:a16="http://schemas.microsoft.com/office/drawing/2014/main" id="{401600F6-C6DB-A312-1DB0-AB4F7CD705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Tree>
    <p:extLst>
      <p:ext uri="{BB962C8B-B14F-4D97-AF65-F5344CB8AC3E}">
        <p14:creationId xmlns:p14="http://schemas.microsoft.com/office/powerpoint/2010/main" val="23991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E688-AA9C-DE5B-B476-D1F879615B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7BC447-D19D-BD9D-6733-3F77948818A1}"/>
              </a:ext>
            </a:extLst>
          </p:cNvPr>
          <p:cNvSpPr>
            <a:spLocks noGrp="1"/>
          </p:cNvSpPr>
          <p:nvPr>
            <p:ph type="title"/>
          </p:nvPr>
        </p:nvSpPr>
        <p:spPr/>
        <p:txBody>
          <a:bodyPr/>
          <a:lstStyle/>
          <a:p>
            <a:r>
              <a:rPr lang="en-AU" dirty="0"/>
              <a:t>Nutrients and where to find them</a:t>
            </a:r>
          </a:p>
        </p:txBody>
      </p:sp>
      <p:graphicFrame>
        <p:nvGraphicFramePr>
          <p:cNvPr id="28" name="Table 27">
            <a:extLst>
              <a:ext uri="{FF2B5EF4-FFF2-40B4-BE49-F238E27FC236}">
                <a16:creationId xmlns:a16="http://schemas.microsoft.com/office/drawing/2014/main" id="{0AECD562-E89E-F489-44DE-9C5E9FDA9D78}"/>
              </a:ext>
            </a:extLst>
          </p:cNvPr>
          <p:cNvGraphicFramePr>
            <a:graphicFrameLocks noGrp="1"/>
          </p:cNvGraphicFramePr>
          <p:nvPr>
            <p:extLst>
              <p:ext uri="{D42A27DB-BD31-4B8C-83A1-F6EECF244321}">
                <p14:modId xmlns:p14="http://schemas.microsoft.com/office/powerpoint/2010/main" val="3237447986"/>
              </p:ext>
            </p:extLst>
          </p:nvPr>
        </p:nvGraphicFramePr>
        <p:xfrm>
          <a:off x="360000" y="982059"/>
          <a:ext cx="11298600" cy="5401930"/>
        </p:xfrm>
        <a:graphic>
          <a:graphicData uri="http://schemas.openxmlformats.org/drawingml/2006/table">
            <a:tbl>
              <a:tblPr firstRow="1" bandRow="1">
                <a:tableStyleId>{5940675A-B579-460E-94D1-54222C63F5DA}</a:tableStyleId>
              </a:tblPr>
              <a:tblGrid>
                <a:gridCol w="3766200">
                  <a:extLst>
                    <a:ext uri="{9D8B030D-6E8A-4147-A177-3AD203B41FA5}">
                      <a16:colId xmlns:a16="http://schemas.microsoft.com/office/drawing/2014/main" val="2262830490"/>
                    </a:ext>
                  </a:extLst>
                </a:gridCol>
                <a:gridCol w="3766200">
                  <a:extLst>
                    <a:ext uri="{9D8B030D-6E8A-4147-A177-3AD203B41FA5}">
                      <a16:colId xmlns:a16="http://schemas.microsoft.com/office/drawing/2014/main" val="384831018"/>
                    </a:ext>
                  </a:extLst>
                </a:gridCol>
                <a:gridCol w="3766200">
                  <a:extLst>
                    <a:ext uri="{9D8B030D-6E8A-4147-A177-3AD203B41FA5}">
                      <a16:colId xmlns:a16="http://schemas.microsoft.com/office/drawing/2014/main" val="2818163803"/>
                    </a:ext>
                  </a:extLst>
                </a:gridCol>
              </a:tblGrid>
              <a:tr h="355138">
                <a:tc>
                  <a:txBody>
                    <a:bodyPr/>
                    <a:lstStyle/>
                    <a:p>
                      <a:r>
                        <a:rPr lang="en-AU" b="1" dirty="0"/>
                        <a:t>Carbohydrates</a:t>
                      </a:r>
                    </a:p>
                  </a:txBody>
                  <a:tcPr>
                    <a:solidFill>
                      <a:schemeClr val="accent4"/>
                    </a:solidFill>
                  </a:tcPr>
                </a:tc>
                <a:tc>
                  <a:txBody>
                    <a:bodyPr/>
                    <a:lstStyle/>
                    <a:p>
                      <a:r>
                        <a:rPr lang="en-AU" b="1"/>
                        <a:t>Proteins</a:t>
                      </a:r>
                    </a:p>
                  </a:txBody>
                  <a:tcPr>
                    <a:solidFill>
                      <a:schemeClr val="accent4"/>
                    </a:solidFill>
                  </a:tcPr>
                </a:tc>
                <a:tc>
                  <a:txBody>
                    <a:bodyPr/>
                    <a:lstStyle/>
                    <a:p>
                      <a:r>
                        <a:rPr lang="en-AU" b="1"/>
                        <a:t>Fats</a:t>
                      </a:r>
                    </a:p>
                  </a:txBody>
                  <a:tcPr>
                    <a:solidFill>
                      <a:schemeClr val="accent4"/>
                    </a:solidFill>
                  </a:tcPr>
                </a:tc>
                <a:extLst>
                  <a:ext uri="{0D108BD9-81ED-4DB2-BD59-A6C34878D82A}">
                    <a16:rowId xmlns:a16="http://schemas.microsoft.com/office/drawing/2014/main" val="3689138841"/>
                  </a:ext>
                </a:extLst>
              </a:tr>
              <a:tr h="2368135">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318601887"/>
                  </a:ext>
                </a:extLst>
              </a:tr>
              <a:tr h="461693">
                <a:tc>
                  <a:txBody>
                    <a:bodyPr/>
                    <a:lstStyle/>
                    <a:p>
                      <a:r>
                        <a:rPr lang="en-AU" b="1"/>
                        <a:t>Vitamins</a:t>
                      </a:r>
                    </a:p>
                  </a:txBody>
                  <a:tcPr>
                    <a:solidFill>
                      <a:schemeClr val="accent4"/>
                    </a:solidFill>
                  </a:tcPr>
                </a:tc>
                <a:tc>
                  <a:txBody>
                    <a:bodyPr/>
                    <a:lstStyle/>
                    <a:p>
                      <a:r>
                        <a:rPr lang="en-AU" b="1"/>
                        <a:t>Minerals</a:t>
                      </a:r>
                    </a:p>
                  </a:txBody>
                  <a:tcPr>
                    <a:solidFill>
                      <a:schemeClr val="accent4"/>
                    </a:solidFill>
                  </a:tcPr>
                </a:tc>
                <a:tc>
                  <a:txBody>
                    <a:bodyPr/>
                    <a:lstStyle/>
                    <a:p>
                      <a:r>
                        <a:rPr lang="en-AU" b="1"/>
                        <a:t>Water</a:t>
                      </a:r>
                    </a:p>
                  </a:txBody>
                  <a:tcPr>
                    <a:solidFill>
                      <a:schemeClr val="accent4"/>
                    </a:solidFill>
                  </a:tcPr>
                </a:tc>
                <a:extLst>
                  <a:ext uri="{0D108BD9-81ED-4DB2-BD59-A6C34878D82A}">
                    <a16:rowId xmlns:a16="http://schemas.microsoft.com/office/drawing/2014/main" val="3164499421"/>
                  </a:ext>
                </a:extLst>
              </a:tr>
              <a:tr h="2206342">
                <a:tc>
                  <a:txBody>
                    <a:bodyPr/>
                    <a:lstStyle/>
                    <a:p>
                      <a:endParaRPr lang="en-AU"/>
                    </a:p>
                    <a:p>
                      <a:endParaRPr lang="en-AU"/>
                    </a:p>
                    <a:p>
                      <a:endParaRPr lang="en-AU"/>
                    </a:p>
                    <a:p>
                      <a:endParaRPr lang="en-AU"/>
                    </a:p>
                    <a:p>
                      <a:endParaRPr lang="en-AU"/>
                    </a:p>
                    <a:p>
                      <a:endParaRPr lang="en-AU"/>
                    </a:p>
                    <a:p>
                      <a:endParaRPr lang="en-AU"/>
                    </a:p>
                  </a:txBody>
                  <a:tcPr/>
                </a:tc>
                <a:tc>
                  <a:txBody>
                    <a:bodyPr/>
                    <a:lstStyle/>
                    <a:p>
                      <a:endParaRPr lang="en-AU"/>
                    </a:p>
                  </a:txBody>
                  <a:tcPr/>
                </a:tc>
                <a:tc>
                  <a:txBody>
                    <a:bodyPr/>
                    <a:lstStyle/>
                    <a:p>
                      <a:endParaRPr lang="en-AU" dirty="0"/>
                    </a:p>
                  </a:txBody>
                  <a:tcPr/>
                </a:tc>
                <a:extLst>
                  <a:ext uri="{0D108BD9-81ED-4DB2-BD59-A6C34878D82A}">
                    <a16:rowId xmlns:a16="http://schemas.microsoft.com/office/drawing/2014/main" val="631493590"/>
                  </a:ext>
                </a:extLst>
              </a:tr>
            </a:tbl>
          </a:graphicData>
        </a:graphic>
      </p:graphicFrame>
      <p:pic>
        <p:nvPicPr>
          <p:cNvPr id="9" name="Picture 8" descr="A group of food on a table">
            <a:extLst>
              <a:ext uri="{FF2B5EF4-FFF2-40B4-BE49-F238E27FC236}">
                <a16:creationId xmlns:a16="http://schemas.microsoft.com/office/drawing/2014/main" id="{CD20F0EE-ED41-2CC8-5F0A-EC1DE928D30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4878" y="1436234"/>
            <a:ext cx="3135368" cy="2127982"/>
          </a:xfrm>
          <a:prstGeom prst="rect">
            <a:avLst/>
          </a:prstGeom>
        </p:spPr>
      </p:pic>
      <p:pic>
        <p:nvPicPr>
          <p:cNvPr id="13" name="Picture 12" descr="A group of food on a table">
            <a:extLst>
              <a:ext uri="{FF2B5EF4-FFF2-40B4-BE49-F238E27FC236}">
                <a16:creationId xmlns:a16="http://schemas.microsoft.com/office/drawing/2014/main" id="{05ABFCEA-1A29-EF9D-BE0B-101B35FB31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64738" y="1485113"/>
            <a:ext cx="2689121" cy="2079868"/>
          </a:xfrm>
          <a:prstGeom prst="rect">
            <a:avLst/>
          </a:prstGeom>
        </p:spPr>
      </p:pic>
      <p:pic>
        <p:nvPicPr>
          <p:cNvPr id="17" name="Picture 16" descr="A close up of food">
            <a:extLst>
              <a:ext uri="{FF2B5EF4-FFF2-40B4-BE49-F238E27FC236}">
                <a16:creationId xmlns:a16="http://schemas.microsoft.com/office/drawing/2014/main" id="{7A20D7BD-A4E6-1F85-AF7C-267B354A0B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01756" y="1484348"/>
            <a:ext cx="2804411" cy="2081399"/>
          </a:xfrm>
          <a:prstGeom prst="rect">
            <a:avLst/>
          </a:prstGeom>
        </p:spPr>
      </p:pic>
      <p:pic>
        <p:nvPicPr>
          <p:cNvPr id="21" name="Picture 20" descr="A group of different colored vegetables">
            <a:extLst>
              <a:ext uri="{FF2B5EF4-FFF2-40B4-BE49-F238E27FC236}">
                <a16:creationId xmlns:a16="http://schemas.microsoft.com/office/drawing/2014/main" id="{5A208C34-7E2C-B861-1189-B082718536D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9129" y="4306964"/>
            <a:ext cx="2804410" cy="1845482"/>
          </a:xfrm>
          <a:prstGeom prst="rect">
            <a:avLst/>
          </a:prstGeom>
        </p:spPr>
      </p:pic>
      <p:pic>
        <p:nvPicPr>
          <p:cNvPr id="25" name="Picture 24" descr="A close up of food">
            <a:extLst>
              <a:ext uri="{FF2B5EF4-FFF2-40B4-BE49-F238E27FC236}">
                <a16:creationId xmlns:a16="http://schemas.microsoft.com/office/drawing/2014/main" id="{5B55A9D4-E09D-6B4F-7977-3E91EA9FABB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205691" y="4515921"/>
            <a:ext cx="3607217" cy="1529105"/>
          </a:xfrm>
          <a:prstGeom prst="rect">
            <a:avLst/>
          </a:prstGeom>
        </p:spPr>
      </p:pic>
      <p:pic>
        <p:nvPicPr>
          <p:cNvPr id="5" name="Picture 4" descr="A hand pouring water into a glass">
            <a:extLst>
              <a:ext uri="{FF2B5EF4-FFF2-40B4-BE49-F238E27FC236}">
                <a16:creationId xmlns:a16="http://schemas.microsoft.com/office/drawing/2014/main" id="{8346796C-D574-002B-3B18-AF47C643360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36441" y="4267921"/>
            <a:ext cx="2487559" cy="2069086"/>
          </a:xfrm>
          <a:prstGeom prst="rect">
            <a:avLst/>
          </a:prstGeom>
        </p:spPr>
      </p:pic>
      <p:sp>
        <p:nvSpPr>
          <p:cNvPr id="2" name="Slide Number Placeholder 1">
            <a:extLst>
              <a:ext uri="{FF2B5EF4-FFF2-40B4-BE49-F238E27FC236}">
                <a16:creationId xmlns:a16="http://schemas.microsoft.com/office/drawing/2014/main" id="{5B8B3B88-D50A-12F3-56C5-C8F85A1ECF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107917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590692F9-5D07-A3B9-446D-A6DF012C1C5C}"/>
              </a:ext>
            </a:extLst>
          </p:cNvPr>
          <p:cNvSpPr>
            <a:spLocks noGrp="1"/>
          </p:cNvSpPr>
          <p:nvPr>
            <p:ph type="title"/>
          </p:nvPr>
        </p:nvSpPr>
        <p:spPr/>
        <p:txBody>
          <a:bodyPr/>
          <a:lstStyle/>
          <a:p>
            <a:r>
              <a:rPr lang="en-AU" sz="3600" dirty="0"/>
              <a:t>Watch Video (4)</a:t>
            </a:r>
            <a:endParaRPr lang="en-US" dirty="0"/>
          </a:p>
        </p:txBody>
      </p:sp>
      <p:sp>
        <p:nvSpPr>
          <p:cNvPr id="4" name="Text Placeholder 3">
            <a:extLst>
              <a:ext uri="{FF2B5EF4-FFF2-40B4-BE49-F238E27FC236}">
                <a16:creationId xmlns:a16="http://schemas.microsoft.com/office/drawing/2014/main" id="{537995A0-15F6-D82C-4F7F-298EAD53223F}"/>
              </a:ext>
            </a:extLst>
          </p:cNvPr>
          <p:cNvSpPr>
            <a:spLocks noGrp="1"/>
          </p:cNvSpPr>
          <p:nvPr>
            <p:ph type="body" sz="quarter" idx="18"/>
          </p:nvPr>
        </p:nvSpPr>
        <p:spPr/>
        <p:txBody>
          <a:bodyPr/>
          <a:lstStyle/>
          <a:p>
            <a:r>
              <a:rPr lang="en-AU" dirty="0">
                <a:hlinkClick r:id="rId2"/>
              </a:rPr>
              <a:t>Food Groups And Nutrition (5:06)</a:t>
            </a:r>
            <a:endParaRPr lang="en-AU" dirty="0"/>
          </a:p>
        </p:txBody>
      </p:sp>
      <p:pic>
        <p:nvPicPr>
          <p:cNvPr id="9" name="Picture 8" descr="A group of kids jumping and eating food">
            <a:hlinkClick r:id="rId3"/>
            <a:extLst>
              <a:ext uri="{FF2B5EF4-FFF2-40B4-BE49-F238E27FC236}">
                <a16:creationId xmlns:a16="http://schemas.microsoft.com/office/drawing/2014/main" id="{87B6AA45-F0E2-94D7-A914-10658E9DB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1873" y="1761893"/>
            <a:ext cx="7113935" cy="4471639"/>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2" name="Slide Number Placeholder 1">
            <a:extLst>
              <a:ext uri="{FF2B5EF4-FFF2-40B4-BE49-F238E27FC236}">
                <a16:creationId xmlns:a16="http://schemas.microsoft.com/office/drawing/2014/main" id="{A6F2032C-AF09-E375-11C2-EB52ACC897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pic>
        <p:nvPicPr>
          <p:cNvPr id="3" name="Picture 2" descr="Play button icon">
            <a:extLst>
              <a:ext uri="{FF2B5EF4-FFF2-40B4-BE49-F238E27FC236}">
                <a16:creationId xmlns:a16="http://schemas.microsoft.com/office/drawing/2014/main" id="{6CE206E6-9FB5-2B9A-A064-8F08410EB7BD}"/>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393877" y="3429000"/>
            <a:ext cx="1889925" cy="1091958"/>
          </a:xfrm>
          <a:prstGeom prst="rect">
            <a:avLst/>
          </a:prstGeom>
          <a:noFill/>
        </p:spPr>
      </p:pic>
    </p:spTree>
    <p:extLst>
      <p:ext uri="{BB962C8B-B14F-4D97-AF65-F5344CB8AC3E}">
        <p14:creationId xmlns:p14="http://schemas.microsoft.com/office/powerpoint/2010/main" val="50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DBB924-785F-D3F1-A69B-7DBE89AABF4F}"/>
              </a:ext>
            </a:extLst>
          </p:cNvPr>
          <p:cNvSpPr>
            <a:spLocks noGrp="1"/>
          </p:cNvSpPr>
          <p:nvPr>
            <p:ph type="title"/>
          </p:nvPr>
        </p:nvSpPr>
        <p:spPr/>
        <p:txBody>
          <a:bodyPr/>
          <a:lstStyle/>
          <a:p>
            <a:r>
              <a:rPr lang="en-AU" dirty="0"/>
              <a:t>Nutrient sources</a:t>
            </a:r>
          </a:p>
        </p:txBody>
      </p:sp>
      <p:sp>
        <p:nvSpPr>
          <p:cNvPr id="4" name="Text Placeholder 3">
            <a:extLst>
              <a:ext uri="{FF2B5EF4-FFF2-40B4-BE49-F238E27FC236}">
                <a16:creationId xmlns:a16="http://schemas.microsoft.com/office/drawing/2014/main" id="{96DDDCCF-7C32-1DC1-3970-1A5AEC4E182C}"/>
              </a:ext>
            </a:extLst>
          </p:cNvPr>
          <p:cNvSpPr>
            <a:spLocks noGrp="1"/>
          </p:cNvSpPr>
          <p:nvPr>
            <p:ph type="body" sz="quarter" idx="18"/>
          </p:nvPr>
        </p:nvSpPr>
        <p:spPr>
          <a:xfrm>
            <a:off x="360000" y="869166"/>
            <a:ext cx="6988654" cy="735600"/>
          </a:xfrm>
        </p:spPr>
        <p:txBody>
          <a:bodyPr/>
          <a:lstStyle/>
          <a:p>
            <a:pPr>
              <a:lnSpc>
                <a:spcPct val="114000"/>
              </a:lnSpc>
            </a:pPr>
            <a:r>
              <a:rPr lang="en-AU" dirty="0"/>
              <a:t>Drag and drop the ingredients, nutrients and functions below to correctly identify the components of the meal.</a:t>
            </a:r>
          </a:p>
        </p:txBody>
      </p:sp>
      <p:pic>
        <p:nvPicPr>
          <p:cNvPr id="5" name="Picture 4" descr="Image of a meal including cooked chicken breast, avocado, quinoa, rocket, bean sprouts and cherry tomatoes, topped with fresh basil leaves. There are arrows coming off each ingredient.">
            <a:extLst>
              <a:ext uri="{FF2B5EF4-FFF2-40B4-BE49-F238E27FC236}">
                <a16:creationId xmlns:a16="http://schemas.microsoft.com/office/drawing/2014/main" id="{D8B2364D-C438-0EFB-8EB2-715D136B74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237255" y="1282705"/>
            <a:ext cx="4616604" cy="4513703"/>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602CAD13-B63A-463A-F97B-5AAA9A6CEE72}"/>
              </a:ext>
            </a:extLst>
          </p:cNvPr>
          <p:cNvSpPr txBox="1"/>
          <p:nvPr/>
        </p:nvSpPr>
        <p:spPr>
          <a:xfrm>
            <a:off x="370920" y="1868178"/>
            <a:ext cx="3941597" cy="327242"/>
          </a:xfrm>
          <a:prstGeom prst="rect">
            <a:avLst/>
          </a:prstGeom>
          <a:solidFill>
            <a:schemeClr val="bg2"/>
          </a:solidFill>
          <a:ln w="19050">
            <a:noFill/>
          </a:ln>
        </p:spPr>
        <p:txBody>
          <a:bodyPr wrap="none" lIns="0" tIns="0" rIns="0" bIns="0" rtlCol="0">
            <a:noAutofit/>
          </a:bodyPr>
          <a:lstStyle/>
          <a:p>
            <a:pPr marL="108000">
              <a:lnSpc>
                <a:spcPct val="114000"/>
              </a:lnSpc>
            </a:pPr>
            <a:r>
              <a:rPr lang="en-AU" sz="1400" dirty="0">
                <a:effectLst/>
                <a:cs typeface="Arial" panose="020B0604020202020204" pitchFamily="34" charset="0"/>
              </a:rPr>
              <a:t>Support body function and the immune system</a:t>
            </a:r>
            <a:endParaRPr lang="en-AU" sz="1400" dirty="0">
              <a:effectLst/>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1395F3E-08D0-94EF-C121-BDE84677AC93}"/>
              </a:ext>
            </a:extLst>
          </p:cNvPr>
          <p:cNvSpPr txBox="1"/>
          <p:nvPr/>
        </p:nvSpPr>
        <p:spPr>
          <a:xfrm>
            <a:off x="385073" y="2259837"/>
            <a:ext cx="1432572" cy="316823"/>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Provide energy</a:t>
            </a:r>
            <a:endParaRPr lang="en-AU" sz="1400" dirty="0">
              <a:effectLst/>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0E30A7B-64D8-FC31-D29D-A4ABBEE80FDA}"/>
              </a:ext>
            </a:extLst>
          </p:cNvPr>
          <p:cNvSpPr txBox="1"/>
          <p:nvPr/>
        </p:nvSpPr>
        <p:spPr>
          <a:xfrm>
            <a:off x="385073" y="2673683"/>
            <a:ext cx="3261372" cy="514409"/>
          </a:xfrm>
          <a:prstGeom prst="rect">
            <a:avLst/>
          </a:prstGeom>
          <a:solidFill>
            <a:schemeClr val="bg2"/>
          </a:solidFill>
          <a:ln w="19050">
            <a:noFill/>
          </a:ln>
        </p:spPr>
        <p:txBody>
          <a:bodyPr wrap="none" lIns="0" tIns="0" rIns="0" bIns="0" rtlCol="0">
            <a:noAutofit/>
          </a:bodyPr>
          <a:lstStyle/>
          <a:p>
            <a:pPr marL="108000">
              <a:lnSpc>
                <a:spcPct val="114000"/>
              </a:lnSpc>
            </a:pPr>
            <a:r>
              <a:rPr lang="en-AU" sz="1400" dirty="0">
                <a:ea typeface="Calibri" panose="020F0502020204030204" pitchFamily="34" charset="0"/>
                <a:cs typeface="Arial" panose="020B0604020202020204" pitchFamily="34" charset="0"/>
              </a:rPr>
              <a:t>Promote growth and repair of muscles</a:t>
            </a:r>
          </a:p>
          <a:p>
            <a:pPr marL="108000">
              <a:lnSpc>
                <a:spcPct val="114000"/>
              </a:lnSpc>
            </a:pPr>
            <a:r>
              <a:rPr lang="en-AU" sz="1400" dirty="0">
                <a:ea typeface="Calibri" panose="020F0502020204030204" pitchFamily="34" charset="0"/>
                <a:cs typeface="Arial" panose="020B0604020202020204" pitchFamily="34" charset="0"/>
              </a:rPr>
              <a:t>and </a:t>
            </a:r>
            <a:r>
              <a:rPr lang="en-AU" sz="1400" dirty="0">
                <a:effectLst/>
                <a:ea typeface="Calibri" panose="020F0502020204030204" pitchFamily="34" charset="0"/>
                <a:cs typeface="Arial" panose="020B0604020202020204" pitchFamily="34" charset="0"/>
              </a:rPr>
              <a:t>cells in the body</a:t>
            </a:r>
          </a:p>
        </p:txBody>
      </p:sp>
      <p:sp>
        <p:nvSpPr>
          <p:cNvPr id="20" name="TextBox 19">
            <a:extLst>
              <a:ext uri="{FF2B5EF4-FFF2-40B4-BE49-F238E27FC236}">
                <a16:creationId xmlns:a16="http://schemas.microsoft.com/office/drawing/2014/main" id="{66207EC9-14C9-5E52-EA30-09E94F016B4D}"/>
              </a:ext>
            </a:extLst>
          </p:cNvPr>
          <p:cNvSpPr txBox="1"/>
          <p:nvPr/>
        </p:nvSpPr>
        <p:spPr>
          <a:xfrm>
            <a:off x="369925" y="3285114"/>
            <a:ext cx="3042344"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400" dirty="0">
                <a:ea typeface="Calibri" panose="020F0502020204030204" pitchFamily="34" charset="0"/>
                <a:cs typeface="Arial" panose="020B0604020202020204" pitchFamily="34" charset="0"/>
              </a:rPr>
              <a:t>Maintain nerve and muscle function</a:t>
            </a:r>
            <a:endParaRPr lang="en-AU" sz="1400" dirty="0">
              <a:effectLst/>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A191496-B720-A9E3-6D20-28FBED3789D0}"/>
              </a:ext>
            </a:extLst>
          </p:cNvPr>
          <p:cNvSpPr txBox="1"/>
          <p:nvPr/>
        </p:nvSpPr>
        <p:spPr>
          <a:xfrm>
            <a:off x="385072" y="3749388"/>
            <a:ext cx="3165009" cy="861956"/>
          </a:xfrm>
          <a:prstGeom prst="rect">
            <a:avLst/>
          </a:prstGeom>
          <a:solidFill>
            <a:schemeClr val="bg2"/>
          </a:solidFill>
          <a:ln w="19050">
            <a:noFill/>
          </a:ln>
        </p:spPr>
        <p:txBody>
          <a:bodyPr wrap="none" lIns="0" tIns="0" rIns="0" bIns="0" rtlCol="0">
            <a:noAutofit/>
          </a:bodyPr>
          <a:lstStyle/>
          <a:p>
            <a:pPr marL="108000">
              <a:lnSpc>
                <a:spcPct val="114000"/>
              </a:lnSpc>
            </a:pPr>
            <a:r>
              <a:rPr lang="en-AU" sz="1400" dirty="0">
                <a:effectLst/>
                <a:cs typeface="Arial" panose="020B0604020202020204" pitchFamily="34" charset="0"/>
              </a:rPr>
              <a:t>Protects internal organs, move some</a:t>
            </a:r>
          </a:p>
          <a:p>
            <a:pPr marL="108000">
              <a:lnSpc>
                <a:spcPct val="114000"/>
              </a:lnSpc>
            </a:pPr>
            <a:r>
              <a:rPr lang="en-AU" sz="1400" dirty="0">
                <a:ea typeface="Calibri" panose="020F0502020204030204" pitchFamily="34" charset="0"/>
                <a:cs typeface="Arial" panose="020B0604020202020204" pitchFamily="34" charset="0"/>
              </a:rPr>
              <a:t>vitamins around the body and helps to</a:t>
            </a:r>
          </a:p>
          <a:p>
            <a:pPr marL="108000">
              <a:lnSpc>
                <a:spcPct val="114000"/>
              </a:lnSpc>
            </a:pPr>
            <a:r>
              <a:rPr lang="en-AU" sz="1400" dirty="0">
                <a:ea typeface="Calibri" panose="020F0502020204030204" pitchFamily="34" charset="0"/>
                <a:cs typeface="Arial" panose="020B0604020202020204" pitchFamily="34" charset="0"/>
              </a:rPr>
              <a:t>r</a:t>
            </a:r>
            <a:r>
              <a:rPr lang="en-AU" sz="1400" dirty="0">
                <a:effectLst/>
                <a:ea typeface="Calibri" panose="020F0502020204030204" pitchFamily="34" charset="0"/>
                <a:cs typeface="Arial" panose="020B0604020202020204" pitchFamily="34" charset="0"/>
              </a:rPr>
              <a:t>egulate body heat</a:t>
            </a:r>
          </a:p>
        </p:txBody>
      </p:sp>
      <p:sp>
        <p:nvSpPr>
          <p:cNvPr id="21" name="TextBox 20">
            <a:extLst>
              <a:ext uri="{FF2B5EF4-FFF2-40B4-BE49-F238E27FC236}">
                <a16:creationId xmlns:a16="http://schemas.microsoft.com/office/drawing/2014/main" id="{34C3DEEA-CC80-4DCF-EE73-AD666B257FFC}"/>
              </a:ext>
            </a:extLst>
          </p:cNvPr>
          <p:cNvSpPr txBox="1"/>
          <p:nvPr/>
        </p:nvSpPr>
        <p:spPr>
          <a:xfrm>
            <a:off x="385072" y="4696442"/>
            <a:ext cx="3390377"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400" dirty="0">
                <a:ea typeface="Calibri" panose="020F0502020204030204" pitchFamily="34" charset="0"/>
                <a:cs typeface="Arial" panose="020B0604020202020204" pitchFamily="34" charset="0"/>
              </a:rPr>
              <a:t>Supports healthy cell growth and function</a:t>
            </a:r>
            <a:endParaRPr lang="en-AU" sz="1400" dirty="0">
              <a:effectLst/>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2193C3C-1F95-57BA-39F8-4CD44780A14C}"/>
              </a:ext>
            </a:extLst>
          </p:cNvPr>
          <p:cNvSpPr txBox="1"/>
          <p:nvPr/>
        </p:nvSpPr>
        <p:spPr>
          <a:xfrm>
            <a:off x="373923" y="5285125"/>
            <a:ext cx="1432573" cy="363627"/>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Rocket leaves</a:t>
            </a:r>
            <a:endParaRPr lang="en-AU" sz="1400" dirty="0">
              <a:effectLs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C306114B-413D-39E7-5E25-D7D43A5AB0ED}"/>
              </a:ext>
            </a:extLst>
          </p:cNvPr>
          <p:cNvSpPr txBox="1"/>
          <p:nvPr/>
        </p:nvSpPr>
        <p:spPr>
          <a:xfrm>
            <a:off x="373923" y="5734093"/>
            <a:ext cx="1432573" cy="362239"/>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Alfalfa sprouts</a:t>
            </a:r>
            <a:endParaRPr lang="en-AU" sz="1400" dirty="0">
              <a:effectLs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AA76589-06C4-E8B8-20F9-88E5A4342FC6}"/>
              </a:ext>
            </a:extLst>
          </p:cNvPr>
          <p:cNvSpPr txBox="1"/>
          <p:nvPr/>
        </p:nvSpPr>
        <p:spPr>
          <a:xfrm>
            <a:off x="373922" y="6185551"/>
            <a:ext cx="1432573"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a:effectLst/>
                <a:cs typeface="Arial" panose="020B0604020202020204" pitchFamily="34" charset="0"/>
              </a:rPr>
              <a:t>Avocado</a:t>
            </a:r>
            <a:endParaRPr lang="en-AU" sz="140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A740D4B-2215-A891-0DD7-7A76C690E53D}"/>
              </a:ext>
            </a:extLst>
          </p:cNvPr>
          <p:cNvSpPr txBox="1"/>
          <p:nvPr/>
        </p:nvSpPr>
        <p:spPr>
          <a:xfrm>
            <a:off x="1955717" y="5287750"/>
            <a:ext cx="1630165" cy="363627"/>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Chicken breast</a:t>
            </a:r>
            <a:endParaRPr lang="en-AU" sz="1400" dirty="0">
              <a:effectLst/>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D04F43F-3A8D-DCB3-8B45-FF40C9C2583A}"/>
              </a:ext>
            </a:extLst>
          </p:cNvPr>
          <p:cNvSpPr txBox="1"/>
          <p:nvPr/>
        </p:nvSpPr>
        <p:spPr>
          <a:xfrm>
            <a:off x="1955717" y="5734093"/>
            <a:ext cx="1630165" cy="362239"/>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a:effectLst/>
                <a:cs typeface="Arial" panose="020B0604020202020204" pitchFamily="34" charset="0"/>
              </a:rPr>
              <a:t>Quinoa</a:t>
            </a:r>
            <a:endParaRPr lang="en-AU" sz="1400">
              <a:effectLst/>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D08353-A3E8-CC65-7C8B-9A853C41F31F}"/>
              </a:ext>
            </a:extLst>
          </p:cNvPr>
          <p:cNvSpPr txBox="1"/>
          <p:nvPr/>
        </p:nvSpPr>
        <p:spPr>
          <a:xfrm>
            <a:off x="1955717" y="6180436"/>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Cherry tomatoes</a:t>
            </a:r>
            <a:endParaRPr lang="en-AU" sz="1400" dirty="0">
              <a:effectLst/>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9AA8A4D-F878-21F8-2FE8-72FFF668C587}"/>
              </a:ext>
            </a:extLst>
          </p:cNvPr>
          <p:cNvSpPr txBox="1"/>
          <p:nvPr/>
        </p:nvSpPr>
        <p:spPr>
          <a:xfrm>
            <a:off x="4008701" y="5292562"/>
            <a:ext cx="1432574"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Fats</a:t>
            </a:r>
            <a:endParaRPr lang="en-AU" sz="1400" dirty="0">
              <a:effectLst/>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B413015-D732-65AD-63DB-0C1C4F54E23A}"/>
              </a:ext>
            </a:extLst>
          </p:cNvPr>
          <p:cNvSpPr txBox="1"/>
          <p:nvPr/>
        </p:nvSpPr>
        <p:spPr>
          <a:xfrm>
            <a:off x="4008702" y="5730080"/>
            <a:ext cx="1432574"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a typeface="Calibri" panose="020F0502020204030204" pitchFamily="34" charset="0"/>
                <a:cs typeface="Arial" panose="020B0604020202020204" pitchFamily="34" charset="0"/>
              </a:rPr>
              <a:t>Protein</a:t>
            </a:r>
            <a:endParaRPr lang="en-AU" sz="1400" dirty="0">
              <a:effectLst/>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A0F23B3-9D8B-6783-F8DB-834E1ED8B97E}"/>
              </a:ext>
            </a:extLst>
          </p:cNvPr>
          <p:cNvSpPr txBox="1"/>
          <p:nvPr/>
        </p:nvSpPr>
        <p:spPr>
          <a:xfrm>
            <a:off x="4008703" y="6173512"/>
            <a:ext cx="1432574"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Carbohydrates</a:t>
            </a:r>
            <a:endParaRPr lang="en-AU" sz="1400" dirty="0">
              <a:effectLst/>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E93ED1D-4C98-FED4-66AE-3E9A32F89BFC}"/>
              </a:ext>
            </a:extLst>
          </p:cNvPr>
          <p:cNvSpPr txBox="1"/>
          <p:nvPr/>
        </p:nvSpPr>
        <p:spPr>
          <a:xfrm>
            <a:off x="5557757" y="5285125"/>
            <a:ext cx="1066067"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Vitamin C</a:t>
            </a:r>
            <a:endParaRPr lang="en-AU" sz="1400" dirty="0">
              <a:effectLst/>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FDE800D-4EAA-C0B9-F9BB-E628940B3AB6}"/>
              </a:ext>
            </a:extLst>
          </p:cNvPr>
          <p:cNvSpPr txBox="1"/>
          <p:nvPr/>
        </p:nvSpPr>
        <p:spPr>
          <a:xfrm>
            <a:off x="5557757" y="5730080"/>
            <a:ext cx="1545570"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Minerals – folate</a:t>
            </a:r>
            <a:endParaRPr lang="en-AU" sz="1400" dirty="0">
              <a:effectLst/>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0C135DF-719A-03C5-C1FC-6A284AAB2996}"/>
              </a:ext>
            </a:extLst>
          </p:cNvPr>
          <p:cNvSpPr txBox="1"/>
          <p:nvPr/>
        </p:nvSpPr>
        <p:spPr>
          <a:xfrm>
            <a:off x="5557757" y="6173512"/>
            <a:ext cx="1952948"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400" dirty="0">
                <a:effectLst/>
                <a:cs typeface="Arial" panose="020B0604020202020204" pitchFamily="34" charset="0"/>
              </a:rPr>
              <a:t>Minerals – magnesium</a:t>
            </a:r>
            <a:endParaRPr lang="en-AU" sz="1400" dirty="0">
              <a:effectLst/>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794A21A-A47E-97E4-673E-63C50C9E0E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dirty="0"/>
          </a:p>
        </p:txBody>
      </p:sp>
    </p:spTree>
    <p:extLst>
      <p:ext uri="{BB962C8B-B14F-4D97-AF65-F5344CB8AC3E}">
        <p14:creationId xmlns:p14="http://schemas.microsoft.com/office/powerpoint/2010/main" val="14269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2122-2519-FD5C-974A-705E9DEEC4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3E65554-56C7-D6E3-1950-BEDBF7F4ADA0}"/>
              </a:ext>
            </a:extLst>
          </p:cNvPr>
          <p:cNvSpPr>
            <a:spLocks noGrp="1"/>
          </p:cNvSpPr>
          <p:nvPr>
            <p:ph type="title"/>
          </p:nvPr>
        </p:nvSpPr>
        <p:spPr/>
        <p:txBody>
          <a:bodyPr/>
          <a:lstStyle/>
          <a:p>
            <a:r>
              <a:rPr lang="en-AU" dirty="0">
                <a:latin typeface="+mj-lt"/>
              </a:rPr>
              <a:t>Learning intentions and success criteria (6)</a:t>
            </a:r>
          </a:p>
        </p:txBody>
      </p:sp>
      <p:sp>
        <p:nvSpPr>
          <p:cNvPr id="4" name="Picture Placeholder 3">
            <a:extLst>
              <a:ext uri="{FF2B5EF4-FFF2-40B4-BE49-F238E27FC236}">
                <a16:creationId xmlns:a16="http://schemas.microsoft.com/office/drawing/2014/main" id="{29A6543B-9CD7-554E-B14B-02FC50FC7224}"/>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nutritional benefits of eggs.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Identify the nutrients present in eggs.</a:t>
            </a:r>
          </a:p>
          <a:p>
            <a:pPr marL="342900" indent="-342900">
              <a:lnSpc>
                <a:spcPct val="150000"/>
              </a:lnSpc>
              <a:buFont typeface="Arial"/>
              <a:buChar char="•"/>
            </a:pPr>
            <a:r>
              <a:rPr lang="en-AU" sz="2000" dirty="0">
                <a:cs typeface="Arial" panose="020B0604020202020204" pitchFamily="34" charset="0"/>
              </a:rPr>
              <a:t>Describe how eggs can be incorporated into every day eating habits.</a:t>
            </a:r>
          </a:p>
        </p:txBody>
      </p:sp>
      <p:sp>
        <p:nvSpPr>
          <p:cNvPr id="2" name="Slide Number Placeholder 1">
            <a:extLst>
              <a:ext uri="{FF2B5EF4-FFF2-40B4-BE49-F238E27FC236}">
                <a16:creationId xmlns:a16="http://schemas.microsoft.com/office/drawing/2014/main" id="{FC8F9F95-1E82-7821-5A68-3B921D519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3727492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552DB-012A-8589-7350-38C0A759AA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FD90BC-362F-5D5A-2007-C99E67ED7985}"/>
              </a:ext>
            </a:extLst>
          </p:cNvPr>
          <p:cNvSpPr>
            <a:spLocks noGrp="1"/>
          </p:cNvSpPr>
          <p:nvPr>
            <p:ph type="title"/>
          </p:nvPr>
        </p:nvSpPr>
        <p:spPr>
          <a:xfrm>
            <a:off x="360000" y="360000"/>
            <a:ext cx="9007284" cy="545601"/>
          </a:xfrm>
        </p:spPr>
        <p:txBody>
          <a:bodyPr/>
          <a:lstStyle/>
          <a:p>
            <a:r>
              <a:rPr lang="en-AU" dirty="0"/>
              <a:t>Do now scrambled activity (1)</a:t>
            </a:r>
          </a:p>
        </p:txBody>
      </p:sp>
      <p:sp>
        <p:nvSpPr>
          <p:cNvPr id="5" name="Text Placeholder 4">
            <a:extLst>
              <a:ext uri="{FF2B5EF4-FFF2-40B4-BE49-F238E27FC236}">
                <a16:creationId xmlns:a16="http://schemas.microsoft.com/office/drawing/2014/main" id="{C4A5FE09-0F24-11D7-6C92-28B8C39C22AC}"/>
              </a:ext>
            </a:extLst>
          </p:cNvPr>
          <p:cNvSpPr>
            <a:spLocks noGrp="1"/>
          </p:cNvSpPr>
          <p:nvPr>
            <p:ph type="body" sz="quarter" idx="17"/>
          </p:nvPr>
        </p:nvSpPr>
        <p:spPr>
          <a:xfrm>
            <a:off x="360000" y="1567086"/>
            <a:ext cx="8655984" cy="4807835"/>
          </a:xfrm>
        </p:spPr>
        <p:txBody>
          <a:bodyPr/>
          <a:lstStyle/>
          <a:p>
            <a:r>
              <a:rPr lang="en-AU" dirty="0"/>
              <a:t>Using the </a:t>
            </a:r>
            <a:r>
              <a:rPr lang="en-AU" dirty="0">
                <a:hlinkClick r:id="rId2"/>
              </a:rPr>
              <a:t>quick write</a:t>
            </a:r>
            <a:r>
              <a:rPr lang="en-AU" dirty="0"/>
              <a:t> technique, use your knowledge of eggs as good nutrition and give ideas of how the ‘Scrambled’ icon could be used on a daily basis. It likes to be busy so the more ideas the better to fill their day.</a:t>
            </a:r>
          </a:p>
        </p:txBody>
      </p:sp>
      <p:pic>
        <p:nvPicPr>
          <p:cNvPr id="8" name="Picture 7" descr="A cartoon of an egg with a whisk and egg shells">
            <a:extLst>
              <a:ext uri="{FF2B5EF4-FFF2-40B4-BE49-F238E27FC236}">
                <a16:creationId xmlns:a16="http://schemas.microsoft.com/office/drawing/2014/main" id="{81EE070D-7F79-A513-DCB7-60C1D12F2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4877" y="191972"/>
            <a:ext cx="2022247" cy="1654935"/>
          </a:xfrm>
          <a:prstGeom prst="rect">
            <a:avLst/>
          </a:prstGeom>
        </p:spPr>
      </p:pic>
      <p:sp>
        <p:nvSpPr>
          <p:cNvPr id="2" name="Slide Number Placeholder 1">
            <a:extLst>
              <a:ext uri="{FF2B5EF4-FFF2-40B4-BE49-F238E27FC236}">
                <a16:creationId xmlns:a16="http://schemas.microsoft.com/office/drawing/2014/main" id="{6A69268D-AF78-B892-B2A0-7FC69D9F93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41307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6C5FA-0D70-7982-D2AD-7E0547FDE8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1E9A4F-8D39-5DAA-B66F-1AA1902C4DF7}"/>
              </a:ext>
            </a:extLst>
          </p:cNvPr>
          <p:cNvSpPr>
            <a:spLocks noGrp="1"/>
          </p:cNvSpPr>
          <p:nvPr>
            <p:ph type="title"/>
          </p:nvPr>
        </p:nvSpPr>
        <p:spPr>
          <a:xfrm>
            <a:off x="360000" y="360000"/>
            <a:ext cx="8143920" cy="545601"/>
          </a:xfrm>
        </p:spPr>
        <p:txBody>
          <a:bodyPr/>
          <a:lstStyle/>
          <a:p>
            <a:r>
              <a:rPr lang="en-AU" dirty="0"/>
              <a:t>Do now scrambled activity (2)</a:t>
            </a:r>
          </a:p>
        </p:txBody>
      </p:sp>
      <p:sp>
        <p:nvSpPr>
          <p:cNvPr id="4" name="Text Placeholder 3">
            <a:extLst>
              <a:ext uri="{FF2B5EF4-FFF2-40B4-BE49-F238E27FC236}">
                <a16:creationId xmlns:a16="http://schemas.microsoft.com/office/drawing/2014/main" id="{A1C5B0E0-16A6-D4FA-02D5-ED7F7728AA35}"/>
              </a:ext>
            </a:extLst>
          </p:cNvPr>
          <p:cNvSpPr>
            <a:spLocks noGrp="1"/>
          </p:cNvSpPr>
          <p:nvPr>
            <p:ph type="body" sz="quarter" idx="18"/>
          </p:nvPr>
        </p:nvSpPr>
        <p:spPr/>
        <p:txBody>
          <a:bodyPr/>
          <a:lstStyle/>
          <a:p>
            <a:r>
              <a:rPr lang="en-AU" dirty="0"/>
              <a:t>Match the food sources with the nutrient and the function</a:t>
            </a:r>
          </a:p>
        </p:txBody>
      </p:sp>
      <p:sp>
        <p:nvSpPr>
          <p:cNvPr id="6" name="TextBox 5">
            <a:extLst>
              <a:ext uri="{FF2B5EF4-FFF2-40B4-BE49-F238E27FC236}">
                <a16:creationId xmlns:a16="http://schemas.microsoft.com/office/drawing/2014/main" id="{F96C42BD-A02F-4A52-2148-A006FAC9A4A0}"/>
              </a:ext>
            </a:extLst>
          </p:cNvPr>
          <p:cNvSpPr txBox="1"/>
          <p:nvPr/>
        </p:nvSpPr>
        <p:spPr>
          <a:xfrm>
            <a:off x="402249" y="1611119"/>
            <a:ext cx="4112089" cy="603521"/>
          </a:xfrm>
          <a:prstGeom prst="rect">
            <a:avLst/>
          </a:prstGeom>
          <a:solidFill>
            <a:schemeClr val="bg2"/>
          </a:solidFill>
          <a:ln w="19050">
            <a:noFill/>
          </a:ln>
        </p:spPr>
        <p:txBody>
          <a:bodyPr wrap="none" lIns="0" tIns="0" rIns="0" bIns="0" rtlCol="0">
            <a:noAutofit/>
          </a:bodyPr>
          <a:lstStyle/>
          <a:p>
            <a:pPr marL="108000">
              <a:lnSpc>
                <a:spcPct val="114000"/>
              </a:lnSpc>
            </a:pPr>
            <a:r>
              <a:rPr lang="en-AU" sz="1600" dirty="0">
                <a:effectLst/>
                <a:cs typeface="Arial" panose="020B0604020202020204" pitchFamily="34" charset="0"/>
              </a:rPr>
              <a:t>Support body function and the immune</a:t>
            </a:r>
          </a:p>
          <a:p>
            <a:pPr marL="108000">
              <a:lnSpc>
                <a:spcPct val="114000"/>
              </a:lnSpc>
            </a:pPr>
            <a:r>
              <a:rPr lang="en-AU" sz="1600" dirty="0">
                <a:effectLst/>
                <a:cs typeface="Arial" panose="020B0604020202020204" pitchFamily="34" charset="0"/>
              </a:rPr>
              <a:t>system</a:t>
            </a:r>
            <a:endParaRPr lang="en-AU" sz="1200" dirty="0">
              <a:effectLst/>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A60B307-5C9B-FE6F-ED0A-90489E36D9EA}"/>
              </a:ext>
            </a:extLst>
          </p:cNvPr>
          <p:cNvSpPr txBox="1"/>
          <p:nvPr/>
        </p:nvSpPr>
        <p:spPr>
          <a:xfrm>
            <a:off x="402250" y="2320795"/>
            <a:ext cx="4112088"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Provide energy</a:t>
            </a:r>
            <a:endParaRPr lang="en-AU" sz="1200">
              <a:effectLst/>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686A204A-468C-ED6F-A5F8-C6D803F3A2C1}"/>
              </a:ext>
            </a:extLst>
          </p:cNvPr>
          <p:cNvSpPr txBox="1"/>
          <p:nvPr/>
        </p:nvSpPr>
        <p:spPr>
          <a:xfrm>
            <a:off x="402250" y="2768094"/>
            <a:ext cx="4112088" cy="593255"/>
          </a:xfrm>
          <a:prstGeom prst="rect">
            <a:avLst/>
          </a:prstGeom>
          <a:solidFill>
            <a:schemeClr val="bg2"/>
          </a:solidFill>
          <a:ln w="19050">
            <a:noFill/>
          </a:ln>
        </p:spPr>
        <p:txBody>
          <a:bodyPr wrap="none" lIns="0" tIns="0" rIns="0" bIns="0" rtlCol="0">
            <a:noAutofit/>
          </a:bodyPr>
          <a:lstStyle/>
          <a:p>
            <a:pPr marL="108000">
              <a:lnSpc>
                <a:spcPct val="114000"/>
              </a:lnSpc>
            </a:pPr>
            <a:r>
              <a:rPr lang="en-AU" sz="1600" dirty="0">
                <a:ea typeface="Calibri" panose="020F0502020204030204" pitchFamily="34" charset="0"/>
                <a:cs typeface="Arial" panose="020B0604020202020204" pitchFamily="34" charset="0"/>
              </a:rPr>
              <a:t>Promote growth and repair of muscles</a:t>
            </a:r>
          </a:p>
          <a:p>
            <a:pPr marL="108000">
              <a:lnSpc>
                <a:spcPct val="114000"/>
              </a:lnSpc>
            </a:pPr>
            <a:r>
              <a:rPr lang="en-AU" sz="1600" dirty="0">
                <a:ea typeface="Calibri" panose="020F0502020204030204" pitchFamily="34" charset="0"/>
                <a:cs typeface="Arial" panose="020B0604020202020204" pitchFamily="34" charset="0"/>
              </a:rPr>
              <a:t>and </a:t>
            </a:r>
            <a:r>
              <a:rPr lang="en-AU" sz="1600" dirty="0">
                <a:effectLst/>
                <a:ea typeface="Calibri" panose="020F0502020204030204" pitchFamily="34" charset="0"/>
                <a:cs typeface="Arial" panose="020B0604020202020204" pitchFamily="34" charset="0"/>
              </a:rPr>
              <a:t>cells in the body</a:t>
            </a:r>
            <a:endParaRPr lang="en-AU" sz="1200" dirty="0">
              <a:effectLst/>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189C34F-17A6-CD2B-F3DA-CE61D3BBA962}"/>
              </a:ext>
            </a:extLst>
          </p:cNvPr>
          <p:cNvSpPr txBox="1"/>
          <p:nvPr/>
        </p:nvSpPr>
        <p:spPr>
          <a:xfrm>
            <a:off x="402249" y="3442396"/>
            <a:ext cx="4112089"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dirty="0">
                <a:ea typeface="Calibri" panose="020F0502020204030204" pitchFamily="34" charset="0"/>
                <a:cs typeface="Arial" panose="020B0604020202020204" pitchFamily="34" charset="0"/>
              </a:rPr>
              <a:t>Maintain nerve and muscle function</a:t>
            </a:r>
            <a:endParaRPr lang="en-AU" sz="1600" dirty="0">
              <a:effectLst/>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2649965-C65A-2A97-7FAB-F4F0AF3F389C}"/>
              </a:ext>
            </a:extLst>
          </p:cNvPr>
          <p:cNvSpPr txBox="1"/>
          <p:nvPr/>
        </p:nvSpPr>
        <p:spPr>
          <a:xfrm>
            <a:off x="402249" y="3894354"/>
            <a:ext cx="4112089" cy="861956"/>
          </a:xfrm>
          <a:prstGeom prst="rect">
            <a:avLst/>
          </a:prstGeom>
          <a:solidFill>
            <a:schemeClr val="bg2"/>
          </a:solidFill>
          <a:ln w="19050">
            <a:noFill/>
          </a:ln>
        </p:spPr>
        <p:txBody>
          <a:bodyPr wrap="none" lIns="0" tIns="0" rIns="0" bIns="0" rtlCol="0">
            <a:noAutofit/>
          </a:bodyPr>
          <a:lstStyle/>
          <a:p>
            <a:pPr marL="108000">
              <a:lnSpc>
                <a:spcPct val="114000"/>
              </a:lnSpc>
            </a:pPr>
            <a:r>
              <a:rPr lang="en-AU" sz="1600">
                <a:effectLst/>
                <a:cs typeface="Arial" panose="020B0604020202020204" pitchFamily="34" charset="0"/>
              </a:rPr>
              <a:t>Protects internal organs, move some</a:t>
            </a:r>
          </a:p>
          <a:p>
            <a:pPr marL="108000">
              <a:lnSpc>
                <a:spcPct val="114000"/>
              </a:lnSpc>
            </a:pPr>
            <a:r>
              <a:rPr lang="en-AU" sz="1600">
                <a:ea typeface="Calibri" panose="020F0502020204030204" pitchFamily="34" charset="0"/>
                <a:cs typeface="Arial" panose="020B0604020202020204" pitchFamily="34" charset="0"/>
              </a:rPr>
              <a:t>vitamins around the body and helps to</a:t>
            </a:r>
          </a:p>
          <a:p>
            <a:pPr marL="108000">
              <a:lnSpc>
                <a:spcPct val="114000"/>
              </a:lnSpc>
            </a:pPr>
            <a:r>
              <a:rPr lang="en-AU" sz="1600">
                <a:ea typeface="Calibri" panose="020F0502020204030204" pitchFamily="34" charset="0"/>
                <a:cs typeface="Arial" panose="020B0604020202020204" pitchFamily="34" charset="0"/>
              </a:rPr>
              <a:t>r</a:t>
            </a:r>
            <a:r>
              <a:rPr lang="en-AU" sz="1600">
                <a:effectLst/>
                <a:ea typeface="Calibri" panose="020F0502020204030204" pitchFamily="34" charset="0"/>
                <a:cs typeface="Arial" panose="020B0604020202020204" pitchFamily="34" charset="0"/>
              </a:rPr>
              <a:t>egulate body heat</a:t>
            </a:r>
            <a:endParaRPr lang="en-AU" sz="1200">
              <a:effectLst/>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0CCC7F3-EE7B-2649-08E3-1EA74E387E0F}"/>
              </a:ext>
            </a:extLst>
          </p:cNvPr>
          <p:cNvSpPr txBox="1"/>
          <p:nvPr/>
        </p:nvSpPr>
        <p:spPr>
          <a:xfrm>
            <a:off x="402249" y="4841408"/>
            <a:ext cx="4112090" cy="366252"/>
          </a:xfrm>
          <a:prstGeom prst="rect">
            <a:avLst/>
          </a:prstGeom>
          <a:solidFill>
            <a:schemeClr val="bg2"/>
          </a:solidFill>
          <a:ln w="19050">
            <a:noFill/>
          </a:ln>
        </p:spPr>
        <p:txBody>
          <a:bodyPr wrap="none" lIns="0" tIns="0" rIns="0" bIns="0" rtlCol="0">
            <a:noAutofit/>
          </a:bodyPr>
          <a:lstStyle/>
          <a:p>
            <a:pPr marL="108000">
              <a:lnSpc>
                <a:spcPct val="150000"/>
              </a:lnSpc>
              <a:spcBef>
                <a:spcPts val="1200"/>
              </a:spcBef>
              <a:spcAft>
                <a:spcPts val="600"/>
              </a:spcAft>
            </a:pPr>
            <a:r>
              <a:rPr lang="en-AU" sz="1600">
                <a:ea typeface="Calibri" panose="020F0502020204030204" pitchFamily="34" charset="0"/>
                <a:cs typeface="Arial" panose="020B0604020202020204" pitchFamily="34" charset="0"/>
              </a:rPr>
              <a:t>Supports healthy cell growth and function</a:t>
            </a:r>
            <a:endParaRPr lang="en-AU" sz="1200">
              <a:effectLst/>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575BF32-3B45-5408-A87A-8E040072F0DE}"/>
              </a:ext>
            </a:extLst>
          </p:cNvPr>
          <p:cNvSpPr txBox="1"/>
          <p:nvPr/>
        </p:nvSpPr>
        <p:spPr>
          <a:xfrm>
            <a:off x="402249" y="5285125"/>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Spinach</a:t>
            </a:r>
            <a:endParaRPr lang="en-AU" sz="1200">
              <a:effectLst/>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4AAB86D-3473-5140-8D76-5F06E80D7781}"/>
              </a:ext>
            </a:extLst>
          </p:cNvPr>
          <p:cNvSpPr txBox="1"/>
          <p:nvPr/>
        </p:nvSpPr>
        <p:spPr>
          <a:xfrm>
            <a:off x="402249" y="5734093"/>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Carrots</a:t>
            </a:r>
            <a:endParaRPr lang="en-AU" sz="1200">
              <a:effectLst/>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8E7C8C-328F-970F-892E-8579B5E81BCE}"/>
              </a:ext>
            </a:extLst>
          </p:cNvPr>
          <p:cNvSpPr txBox="1"/>
          <p:nvPr/>
        </p:nvSpPr>
        <p:spPr>
          <a:xfrm>
            <a:off x="402248" y="6185551"/>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Olive oil</a:t>
            </a:r>
            <a:endParaRPr lang="en-AU" sz="1200">
              <a:effectLst/>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449F776-10FB-E4E2-39D5-93E224297637}"/>
              </a:ext>
            </a:extLst>
          </p:cNvPr>
          <p:cNvSpPr txBox="1"/>
          <p:nvPr/>
        </p:nvSpPr>
        <p:spPr>
          <a:xfrm>
            <a:off x="2162461" y="5287750"/>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a:ea typeface="Calibri" panose="020F0502020204030204" pitchFamily="34" charset="0"/>
                <a:cs typeface="Arial" panose="020B0604020202020204" pitchFamily="34" charset="0"/>
              </a:rPr>
              <a:t>Beef mince</a:t>
            </a:r>
            <a:endParaRPr lang="en-AU" sz="1200">
              <a:effectLst/>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601D57C-70EA-937F-1199-149455FEC032}"/>
              </a:ext>
            </a:extLst>
          </p:cNvPr>
          <p:cNvSpPr txBox="1"/>
          <p:nvPr/>
        </p:nvSpPr>
        <p:spPr>
          <a:xfrm>
            <a:off x="2162461" y="5734093"/>
            <a:ext cx="1630165" cy="366252"/>
          </a:xfrm>
          <a:prstGeom prst="rect">
            <a:avLst/>
          </a:prstGeom>
          <a:solidFill>
            <a:schemeClr val="accent4"/>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Spaghetti</a:t>
            </a:r>
            <a:endParaRPr lang="en-AU" sz="1200">
              <a:effectLst/>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79CC054-5990-9332-0430-782F5DDA36F0}"/>
              </a:ext>
            </a:extLst>
          </p:cNvPr>
          <p:cNvSpPr txBox="1"/>
          <p:nvPr/>
        </p:nvSpPr>
        <p:spPr>
          <a:xfrm>
            <a:off x="4048178" y="5292562"/>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dirty="0">
                <a:effectLst/>
                <a:cs typeface="Arial" panose="020B0604020202020204" pitchFamily="34" charset="0"/>
              </a:rPr>
              <a:t>Fats</a:t>
            </a:r>
            <a:endParaRPr lang="en-AU" sz="1200" dirty="0">
              <a:effectLst/>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D0421A2-803E-33B5-EDA3-4C70DBA761B8}"/>
              </a:ext>
            </a:extLst>
          </p:cNvPr>
          <p:cNvSpPr txBox="1"/>
          <p:nvPr/>
        </p:nvSpPr>
        <p:spPr>
          <a:xfrm>
            <a:off x="4048179" y="5730080"/>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a:ea typeface="Calibri" panose="020F0502020204030204" pitchFamily="34" charset="0"/>
                <a:cs typeface="Arial" panose="020B0604020202020204" pitchFamily="34" charset="0"/>
              </a:rPr>
              <a:t>Protein</a:t>
            </a:r>
            <a:endParaRPr lang="en-AU" sz="1200">
              <a:effectLst/>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3C8C881-F50A-3676-21B1-3BB6AA8170DA}"/>
              </a:ext>
            </a:extLst>
          </p:cNvPr>
          <p:cNvSpPr txBox="1"/>
          <p:nvPr/>
        </p:nvSpPr>
        <p:spPr>
          <a:xfrm>
            <a:off x="4048180" y="6173512"/>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Carbohydrates</a:t>
            </a:r>
            <a:endParaRPr lang="en-AU" sz="1200">
              <a:effectLst/>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4BA66E4-B914-7A76-F821-D384DD9A98D9}"/>
              </a:ext>
            </a:extLst>
          </p:cNvPr>
          <p:cNvSpPr txBox="1"/>
          <p:nvPr/>
        </p:nvSpPr>
        <p:spPr>
          <a:xfrm>
            <a:off x="5764501" y="5285125"/>
            <a:ext cx="1630165"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Vitamin C</a:t>
            </a:r>
            <a:endParaRPr lang="en-AU" sz="1200">
              <a:effectLst/>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49C7E19-C9E4-1FE8-50B3-02EF49E96A77}"/>
              </a:ext>
            </a:extLst>
          </p:cNvPr>
          <p:cNvSpPr txBox="1"/>
          <p:nvPr/>
        </p:nvSpPr>
        <p:spPr>
          <a:xfrm>
            <a:off x="5764501" y="5730080"/>
            <a:ext cx="1952948" cy="366252"/>
          </a:xfrm>
          <a:prstGeom prst="rect">
            <a:avLst/>
          </a:prstGeom>
          <a:solidFill>
            <a:schemeClr val="accent6"/>
          </a:solidFill>
          <a:ln w="19050">
            <a:noFill/>
          </a:ln>
        </p:spPr>
        <p:txBody>
          <a:bodyPr wrap="none" lIns="0" tIns="0" rIns="0" bIns="0" rtlCol="0">
            <a:noAutofit/>
          </a:bodyPr>
          <a:lstStyle/>
          <a:p>
            <a:pPr marL="108000">
              <a:lnSpc>
                <a:spcPct val="150000"/>
              </a:lnSpc>
              <a:spcBef>
                <a:spcPts val="1200"/>
              </a:spcBef>
              <a:spcAft>
                <a:spcPts val="600"/>
              </a:spcAft>
            </a:pPr>
            <a:r>
              <a:rPr lang="en-AU" sz="1600">
                <a:effectLst/>
                <a:cs typeface="Arial" panose="020B0604020202020204" pitchFamily="34" charset="0"/>
              </a:rPr>
              <a:t>Minerals – iron</a:t>
            </a:r>
            <a:endParaRPr lang="en-AU" sz="1200">
              <a:effectLst/>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5177119-7B7A-E54C-2BBC-7D9D2C4883E1}"/>
              </a:ext>
            </a:extLst>
          </p:cNvPr>
          <p:cNvSpPr txBox="1"/>
          <p:nvPr/>
        </p:nvSpPr>
        <p:spPr>
          <a:xfrm>
            <a:off x="6096000" y="2687047"/>
            <a:ext cx="4921980" cy="830997"/>
          </a:xfrm>
          <a:prstGeom prst="rect">
            <a:avLst/>
          </a:prstGeom>
          <a:noFill/>
        </p:spPr>
        <p:txBody>
          <a:bodyPr wrap="square">
            <a:spAutoFit/>
          </a:bodyPr>
          <a:lstStyle/>
          <a:p>
            <a:r>
              <a:rPr lang="en-AU" sz="2400" b="1" dirty="0"/>
              <a:t>What meal could be created using the food source below?</a:t>
            </a:r>
          </a:p>
        </p:txBody>
      </p:sp>
      <p:pic>
        <p:nvPicPr>
          <p:cNvPr id="17" name="Picture 16" descr="A cartoon of an egg with a whisk and egg shells">
            <a:extLst>
              <a:ext uri="{FF2B5EF4-FFF2-40B4-BE49-F238E27FC236}">
                <a16:creationId xmlns:a16="http://schemas.microsoft.com/office/drawing/2014/main" id="{D7037814-11F0-87B1-E5F2-AC201779B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4877" y="191972"/>
            <a:ext cx="2022247" cy="1654935"/>
          </a:xfrm>
          <a:prstGeom prst="rect">
            <a:avLst/>
          </a:prstGeom>
        </p:spPr>
      </p:pic>
      <p:sp>
        <p:nvSpPr>
          <p:cNvPr id="2" name="Slide Number Placeholder 1">
            <a:extLst>
              <a:ext uri="{FF2B5EF4-FFF2-40B4-BE49-F238E27FC236}">
                <a16:creationId xmlns:a16="http://schemas.microsoft.com/office/drawing/2014/main" id="{C8548C14-019B-1446-A99A-54D64129BF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91650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1–2</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9F92-0EF8-85B2-BD43-877B0A3F77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64CD87B-01C0-DDCA-E67D-9CAD2DD44795}"/>
              </a:ext>
            </a:extLst>
          </p:cNvPr>
          <p:cNvSpPr>
            <a:spLocks noGrp="1"/>
          </p:cNvSpPr>
          <p:nvPr>
            <p:ph type="title"/>
          </p:nvPr>
        </p:nvSpPr>
        <p:spPr/>
        <p:txBody>
          <a:bodyPr/>
          <a:lstStyle/>
          <a:p>
            <a:r>
              <a:rPr lang="en-AU" dirty="0">
                <a:latin typeface="+mj-lt"/>
              </a:rPr>
              <a:t>Learning intentions and success criteria (7)</a:t>
            </a:r>
          </a:p>
        </p:txBody>
      </p:sp>
      <p:sp>
        <p:nvSpPr>
          <p:cNvPr id="4" name="Picture Placeholder 3">
            <a:extLst>
              <a:ext uri="{FF2B5EF4-FFF2-40B4-BE49-F238E27FC236}">
                <a16:creationId xmlns:a16="http://schemas.microsoft.com/office/drawing/2014/main" id="{3277FAB3-A800-992D-5DEE-42366B3C3A37}"/>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nutritional needs of groups.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Identify groups and the nutritional considerations of each.</a:t>
            </a:r>
          </a:p>
          <a:p>
            <a:pPr marL="342900" indent="-342900">
              <a:lnSpc>
                <a:spcPct val="150000"/>
              </a:lnSpc>
              <a:buFont typeface="Arial"/>
              <a:buChar char="•"/>
            </a:pPr>
            <a:r>
              <a:rPr lang="en-AU" sz="2000" dirty="0">
                <a:cs typeface="Arial" panose="020B0604020202020204" pitchFamily="34" charset="0"/>
              </a:rPr>
              <a:t>Investigate reasons for the nutritional considerations of groups.</a:t>
            </a:r>
          </a:p>
        </p:txBody>
      </p:sp>
      <p:sp>
        <p:nvSpPr>
          <p:cNvPr id="2" name="Slide Number Placeholder 1">
            <a:extLst>
              <a:ext uri="{FF2B5EF4-FFF2-40B4-BE49-F238E27FC236}">
                <a16:creationId xmlns:a16="http://schemas.microsoft.com/office/drawing/2014/main" id="{212764C2-1BC2-19E5-A21B-B8946960BD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3699679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C6ABA2-6F10-FEE8-2BEE-7D27DAAA4183}"/>
              </a:ext>
            </a:extLst>
          </p:cNvPr>
          <p:cNvSpPr>
            <a:spLocks noGrp="1"/>
          </p:cNvSpPr>
          <p:nvPr>
            <p:ph type="title"/>
          </p:nvPr>
        </p:nvSpPr>
        <p:spPr/>
        <p:txBody>
          <a:bodyPr/>
          <a:lstStyle/>
          <a:p>
            <a:r>
              <a:rPr lang="en-AU" dirty="0"/>
              <a:t>Cheesy eggs on toast (1)</a:t>
            </a:r>
          </a:p>
        </p:txBody>
      </p:sp>
      <p:sp>
        <p:nvSpPr>
          <p:cNvPr id="4" name="Text Placeholder 3">
            <a:extLst>
              <a:ext uri="{FF2B5EF4-FFF2-40B4-BE49-F238E27FC236}">
                <a16:creationId xmlns:a16="http://schemas.microsoft.com/office/drawing/2014/main" id="{1D1CE4A7-E797-DD7D-2781-0569B9115054}"/>
              </a:ext>
            </a:extLst>
          </p:cNvPr>
          <p:cNvSpPr>
            <a:spLocks noGrp="1"/>
          </p:cNvSpPr>
          <p:nvPr>
            <p:ph type="body" sz="quarter" idx="18"/>
          </p:nvPr>
        </p:nvSpPr>
        <p:spPr/>
        <p:txBody>
          <a:bodyPr/>
          <a:lstStyle/>
          <a:p>
            <a:r>
              <a:rPr lang="en-AU" dirty="0"/>
              <a:t>Eggs for breakfast lunch and dinner.</a:t>
            </a:r>
          </a:p>
        </p:txBody>
      </p:sp>
      <p:pic>
        <p:nvPicPr>
          <p:cNvPr id="6" name="Picture 5" descr="Scrambled eggs on toast&#10;&#10;">
            <a:extLst>
              <a:ext uri="{FF2B5EF4-FFF2-40B4-BE49-F238E27FC236}">
                <a16:creationId xmlns:a16="http://schemas.microsoft.com/office/drawing/2014/main" id="{5375F3DE-323E-EF22-D534-FE014ABEE62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23046" y="1369454"/>
            <a:ext cx="6745908" cy="5146546"/>
          </a:xfrm>
          <a:prstGeom prst="rect">
            <a:avLst/>
          </a:prstGeom>
        </p:spPr>
      </p:pic>
      <p:sp>
        <p:nvSpPr>
          <p:cNvPr id="2" name="Slide Number Placeholder 1">
            <a:extLst>
              <a:ext uri="{FF2B5EF4-FFF2-40B4-BE49-F238E27FC236}">
                <a16:creationId xmlns:a16="http://schemas.microsoft.com/office/drawing/2014/main" id="{28E2DBD2-04B8-44CA-B7C1-B1A959041D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11959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FD798-09C2-B19C-82F6-95B54AB1C2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DD020E-7005-F94A-AF7B-FB23CF50BF3C}"/>
              </a:ext>
            </a:extLst>
          </p:cNvPr>
          <p:cNvSpPr>
            <a:spLocks noGrp="1"/>
          </p:cNvSpPr>
          <p:nvPr>
            <p:ph type="title"/>
          </p:nvPr>
        </p:nvSpPr>
        <p:spPr/>
        <p:txBody>
          <a:bodyPr/>
          <a:lstStyle/>
          <a:p>
            <a:r>
              <a:rPr lang="en-AU" dirty="0"/>
              <a:t>Cheesy eggs on toast (2)</a:t>
            </a:r>
          </a:p>
        </p:txBody>
      </p:sp>
      <p:sp>
        <p:nvSpPr>
          <p:cNvPr id="4" name="Text Placeholder 3">
            <a:extLst>
              <a:ext uri="{FF2B5EF4-FFF2-40B4-BE49-F238E27FC236}">
                <a16:creationId xmlns:a16="http://schemas.microsoft.com/office/drawing/2014/main" id="{47A3C354-3F23-868F-F344-EE9B88541562}"/>
              </a:ext>
            </a:extLst>
          </p:cNvPr>
          <p:cNvSpPr>
            <a:spLocks noGrp="1"/>
          </p:cNvSpPr>
          <p:nvPr>
            <p:ph type="body" sz="quarter" idx="18"/>
          </p:nvPr>
        </p:nvSpPr>
        <p:spPr/>
        <p:txBody>
          <a:bodyPr/>
          <a:lstStyle/>
          <a:p>
            <a:r>
              <a:rPr lang="en-AU" dirty="0"/>
              <a:t>Eggs for breakfast lunch and dinner</a:t>
            </a:r>
          </a:p>
        </p:txBody>
      </p:sp>
      <p:pic>
        <p:nvPicPr>
          <p:cNvPr id="8" name="Picture 7" descr="A collage of food items including eggs, bread, milk, oil, cheese, tomato">
            <a:extLst>
              <a:ext uri="{FF2B5EF4-FFF2-40B4-BE49-F238E27FC236}">
                <a16:creationId xmlns:a16="http://schemas.microsoft.com/office/drawing/2014/main" id="{5EC6106E-949D-1B45-3E77-C59694D944C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87833" y="905601"/>
            <a:ext cx="5536167" cy="5669568"/>
          </a:xfrm>
          <a:prstGeom prst="rect">
            <a:avLst/>
          </a:prstGeom>
        </p:spPr>
      </p:pic>
      <p:sp>
        <p:nvSpPr>
          <p:cNvPr id="2" name="Slide Number Placeholder 1">
            <a:extLst>
              <a:ext uri="{FF2B5EF4-FFF2-40B4-BE49-F238E27FC236}">
                <a16:creationId xmlns:a16="http://schemas.microsoft.com/office/drawing/2014/main" id="{C0908634-20A6-BEDF-FEDE-D316B2A3F1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dirty="0"/>
          </a:p>
        </p:txBody>
      </p:sp>
    </p:spTree>
    <p:extLst>
      <p:ext uri="{BB962C8B-B14F-4D97-AF65-F5344CB8AC3E}">
        <p14:creationId xmlns:p14="http://schemas.microsoft.com/office/powerpoint/2010/main" val="4257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08AE3-D7C6-6641-ADC5-8A2CBDCD28F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AE0EA9-1311-2FE7-A95B-4BDAF1B7F4B3}"/>
              </a:ext>
            </a:extLst>
          </p:cNvPr>
          <p:cNvSpPr>
            <a:spLocks noGrp="1"/>
          </p:cNvSpPr>
          <p:nvPr>
            <p:ph type="title"/>
          </p:nvPr>
        </p:nvSpPr>
        <p:spPr/>
        <p:txBody>
          <a:bodyPr/>
          <a:lstStyle/>
          <a:p>
            <a:r>
              <a:rPr lang="en-AU" dirty="0"/>
              <a:t>Do now scrambled activity (3)</a:t>
            </a:r>
          </a:p>
        </p:txBody>
      </p:sp>
      <p:sp>
        <p:nvSpPr>
          <p:cNvPr id="4" name="Text Placeholder 3">
            <a:extLst>
              <a:ext uri="{FF2B5EF4-FFF2-40B4-BE49-F238E27FC236}">
                <a16:creationId xmlns:a16="http://schemas.microsoft.com/office/drawing/2014/main" id="{FF112A67-7B25-8B69-37FF-41277D8B172C}"/>
              </a:ext>
            </a:extLst>
          </p:cNvPr>
          <p:cNvSpPr>
            <a:spLocks noGrp="1"/>
          </p:cNvSpPr>
          <p:nvPr>
            <p:ph type="body" sz="quarter" idx="18"/>
          </p:nvPr>
        </p:nvSpPr>
        <p:spPr/>
        <p:txBody>
          <a:bodyPr/>
          <a:lstStyle/>
          <a:p>
            <a:r>
              <a:rPr lang="en-AU" dirty="0"/>
              <a:t>Quick write</a:t>
            </a:r>
          </a:p>
        </p:txBody>
      </p:sp>
      <p:sp>
        <p:nvSpPr>
          <p:cNvPr id="5" name="Text Placeholder 4">
            <a:extLst>
              <a:ext uri="{FF2B5EF4-FFF2-40B4-BE49-F238E27FC236}">
                <a16:creationId xmlns:a16="http://schemas.microsoft.com/office/drawing/2014/main" id="{A026FF88-167B-9F4F-7A60-C3DECDD99DA1}"/>
              </a:ext>
            </a:extLst>
          </p:cNvPr>
          <p:cNvSpPr>
            <a:spLocks noGrp="1"/>
          </p:cNvSpPr>
          <p:nvPr>
            <p:ph type="body" sz="quarter" idx="17"/>
          </p:nvPr>
        </p:nvSpPr>
        <p:spPr/>
        <p:txBody>
          <a:bodyPr/>
          <a:lstStyle/>
          <a:p>
            <a:r>
              <a:rPr lang="en-AU" dirty="0"/>
              <a:t>Using your knowledge of eggs as part of good nutrition ,use the Quick write technique to give ‘Scrambled’ ideas of how they could be used for good nutrition on a daily basis.</a:t>
            </a:r>
          </a:p>
        </p:txBody>
      </p:sp>
      <p:pic>
        <p:nvPicPr>
          <p:cNvPr id="7" name="Picture 6" descr="A cartoon of an egg with a whisk and egg shells">
            <a:extLst>
              <a:ext uri="{FF2B5EF4-FFF2-40B4-BE49-F238E27FC236}">
                <a16:creationId xmlns:a16="http://schemas.microsoft.com/office/drawing/2014/main" id="{43C54A05-6D52-EC7F-88F0-8CDFB63E6B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78133"/>
            <a:ext cx="2022247" cy="1654935"/>
          </a:xfrm>
          <a:prstGeom prst="rect">
            <a:avLst/>
          </a:prstGeom>
        </p:spPr>
      </p:pic>
      <p:sp>
        <p:nvSpPr>
          <p:cNvPr id="2" name="Slide Number Placeholder 1">
            <a:extLst>
              <a:ext uri="{FF2B5EF4-FFF2-40B4-BE49-F238E27FC236}">
                <a16:creationId xmlns:a16="http://schemas.microsoft.com/office/drawing/2014/main" id="{2BE7D632-5B6F-B98C-AB3A-623A82A75A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81723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29EC0-982C-61D8-BEA3-04B4A84AF34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C1933E1-F4C6-0818-3024-21B69E56D67B}"/>
              </a:ext>
            </a:extLst>
          </p:cNvPr>
          <p:cNvSpPr>
            <a:spLocks noGrp="1"/>
          </p:cNvSpPr>
          <p:nvPr>
            <p:ph type="title"/>
          </p:nvPr>
        </p:nvSpPr>
        <p:spPr/>
        <p:txBody>
          <a:bodyPr/>
          <a:lstStyle/>
          <a:p>
            <a:r>
              <a:rPr lang="en-AU" dirty="0">
                <a:latin typeface="+mj-lt"/>
              </a:rPr>
              <a:t>Learning intentions and success criteria (8)</a:t>
            </a:r>
          </a:p>
        </p:txBody>
      </p:sp>
      <p:sp>
        <p:nvSpPr>
          <p:cNvPr id="4" name="Picture Placeholder 3">
            <a:extLst>
              <a:ext uri="{FF2B5EF4-FFF2-40B4-BE49-F238E27FC236}">
                <a16:creationId xmlns:a16="http://schemas.microsoft.com/office/drawing/2014/main" id="{E99F7864-13EB-D3CD-47C0-6F88C2C03009}"/>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Egg substitutes.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Discuss the reasons for egg substitutes including allergies and intolerances.</a:t>
            </a:r>
          </a:p>
          <a:p>
            <a:pPr marL="342900" indent="-342900">
              <a:lnSpc>
                <a:spcPct val="150000"/>
              </a:lnSpc>
              <a:buFont typeface="Arial"/>
              <a:buChar char="•"/>
            </a:pPr>
            <a:r>
              <a:rPr lang="en-AU" sz="2000" dirty="0">
                <a:cs typeface="Arial" panose="020B0604020202020204" pitchFamily="34" charset="0"/>
              </a:rPr>
              <a:t>Suggest substitutes for eggs that can be incorporated into everyday eating habits.</a:t>
            </a:r>
          </a:p>
          <a:p>
            <a:pPr marL="342900" indent="-342900">
              <a:lnSpc>
                <a:spcPct val="150000"/>
              </a:lnSpc>
              <a:buFont typeface="Arial"/>
              <a:buChar char="•"/>
            </a:pPr>
            <a:r>
              <a:rPr lang="en-AU" sz="2000" dirty="0">
                <a:cs typeface="Arial" panose="020B0604020202020204" pitchFamily="34" charset="0"/>
              </a:rPr>
              <a:t>Investigate current products that are available as a substitute to eggs.</a:t>
            </a:r>
          </a:p>
        </p:txBody>
      </p:sp>
      <p:sp>
        <p:nvSpPr>
          <p:cNvPr id="2" name="Slide Number Placeholder 1">
            <a:extLst>
              <a:ext uri="{FF2B5EF4-FFF2-40B4-BE49-F238E27FC236}">
                <a16:creationId xmlns:a16="http://schemas.microsoft.com/office/drawing/2014/main" id="{0B0036D7-C302-1D67-20AD-F6ACFDF4E0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2177974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6612-A835-B5BF-5CD3-F8E3D021C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1DC5E-5E3C-0FE8-E624-E3ADF2E09279}"/>
              </a:ext>
            </a:extLst>
          </p:cNvPr>
          <p:cNvSpPr>
            <a:spLocks noGrp="1"/>
          </p:cNvSpPr>
          <p:nvPr>
            <p:ph type="title"/>
          </p:nvPr>
        </p:nvSpPr>
        <p:spPr/>
        <p:txBody>
          <a:bodyPr/>
          <a:lstStyle/>
          <a:p>
            <a:r>
              <a:rPr lang="en-AU" dirty="0"/>
              <a:t>What if I can’t eat eggs?</a:t>
            </a:r>
          </a:p>
        </p:txBody>
      </p:sp>
      <p:graphicFrame>
        <p:nvGraphicFramePr>
          <p:cNvPr id="6" name="Diagram 5">
            <a:extLst>
              <a:ext uri="{FF2B5EF4-FFF2-40B4-BE49-F238E27FC236}">
                <a16:creationId xmlns:a16="http://schemas.microsoft.com/office/drawing/2014/main" id="{ED05C8D2-F90D-5B07-CFC0-7F4424B89CE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7783036"/>
              </p:ext>
            </p:extLst>
          </p:nvPr>
        </p:nvGraphicFramePr>
        <p:xfrm>
          <a:off x="4381227" y="565742"/>
          <a:ext cx="6972574" cy="592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28AB5F7F-EFDE-3CAD-07AB-76ABF90FE534}"/>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35</a:t>
            </a:fld>
            <a:endParaRPr lang="en-AU"/>
          </a:p>
        </p:txBody>
      </p:sp>
    </p:spTree>
    <p:extLst>
      <p:ext uri="{BB962C8B-B14F-4D97-AF65-F5344CB8AC3E}">
        <p14:creationId xmlns:p14="http://schemas.microsoft.com/office/powerpoint/2010/main" val="10504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8CD97-3ECD-223D-1997-D3888F68D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E9DBFE-788B-EC6E-9BD7-E07144C75A04}"/>
              </a:ext>
            </a:extLst>
          </p:cNvPr>
          <p:cNvSpPr>
            <a:spLocks noGrp="1"/>
          </p:cNvSpPr>
          <p:nvPr>
            <p:ph type="title"/>
          </p:nvPr>
        </p:nvSpPr>
        <p:spPr/>
        <p:txBody>
          <a:bodyPr/>
          <a:lstStyle/>
          <a:p>
            <a:r>
              <a:rPr lang="en-AU" dirty="0"/>
              <a:t>Recipe using egg alternative</a:t>
            </a:r>
          </a:p>
        </p:txBody>
      </p:sp>
      <p:sp>
        <p:nvSpPr>
          <p:cNvPr id="4" name="Text Placeholder 3">
            <a:extLst>
              <a:ext uri="{FF2B5EF4-FFF2-40B4-BE49-F238E27FC236}">
                <a16:creationId xmlns:a16="http://schemas.microsoft.com/office/drawing/2014/main" id="{C02CC6D5-7C88-5FA6-6090-84D11260147C}"/>
              </a:ext>
            </a:extLst>
          </p:cNvPr>
          <p:cNvSpPr>
            <a:spLocks noGrp="1"/>
          </p:cNvSpPr>
          <p:nvPr>
            <p:ph type="body" sz="quarter" idx="18"/>
          </p:nvPr>
        </p:nvSpPr>
        <p:spPr/>
        <p:txBody>
          <a:bodyPr/>
          <a:lstStyle/>
          <a:p>
            <a:r>
              <a:rPr lang="en-AU" dirty="0">
                <a:hlinkClick r:id="rId2"/>
              </a:rPr>
              <a:t>16 household substitutes for eggs to get you through the shortage SBS Food</a:t>
            </a:r>
            <a:endParaRPr lang="en-AU" dirty="0"/>
          </a:p>
        </p:txBody>
      </p:sp>
      <p:graphicFrame>
        <p:nvGraphicFramePr>
          <p:cNvPr id="6" name="Table 5">
            <a:extLst>
              <a:ext uri="{FF2B5EF4-FFF2-40B4-BE49-F238E27FC236}">
                <a16:creationId xmlns:a16="http://schemas.microsoft.com/office/drawing/2014/main" id="{A7B4BCCC-CE90-75EB-FAF1-80DE86328553}"/>
              </a:ext>
            </a:extLst>
          </p:cNvPr>
          <p:cNvGraphicFramePr>
            <a:graphicFrameLocks noGrp="1"/>
          </p:cNvGraphicFramePr>
          <p:nvPr>
            <p:extLst>
              <p:ext uri="{D42A27DB-BD31-4B8C-83A1-F6EECF244321}">
                <p14:modId xmlns:p14="http://schemas.microsoft.com/office/powerpoint/2010/main" val="950603604"/>
              </p:ext>
            </p:extLst>
          </p:nvPr>
        </p:nvGraphicFramePr>
        <p:xfrm>
          <a:off x="359999" y="1585720"/>
          <a:ext cx="11483998" cy="4521137"/>
        </p:xfrm>
        <a:graphic>
          <a:graphicData uri="http://schemas.openxmlformats.org/drawingml/2006/table">
            <a:tbl>
              <a:tblPr firstRow="1" bandRow="1">
                <a:tableStyleId>{F2DE63D5-997A-4646-A377-4702673A728D}</a:tableStyleId>
              </a:tblPr>
              <a:tblGrid>
                <a:gridCol w="5741999">
                  <a:extLst>
                    <a:ext uri="{9D8B030D-6E8A-4147-A177-3AD203B41FA5}">
                      <a16:colId xmlns:a16="http://schemas.microsoft.com/office/drawing/2014/main" val="1137783123"/>
                    </a:ext>
                  </a:extLst>
                </a:gridCol>
                <a:gridCol w="5741999">
                  <a:extLst>
                    <a:ext uri="{9D8B030D-6E8A-4147-A177-3AD203B41FA5}">
                      <a16:colId xmlns:a16="http://schemas.microsoft.com/office/drawing/2014/main" val="2722487577"/>
                    </a:ext>
                  </a:extLst>
                </a:gridCol>
              </a:tblGrid>
              <a:tr h="0">
                <a:tc>
                  <a:txBody>
                    <a:bodyPr/>
                    <a:lstStyle/>
                    <a:p>
                      <a:r>
                        <a:rPr lang="en-AU" dirty="0"/>
                        <a:t>Chocolate chip ingredients</a:t>
                      </a:r>
                      <a:r>
                        <a:rPr lang="en-AU" dirty="0">
                          <a:solidFill>
                            <a:schemeClr val="accent3"/>
                          </a:solidFill>
                        </a:rPr>
                        <a:t> with </a:t>
                      </a:r>
                      <a:r>
                        <a:rPr lang="en-AU" dirty="0"/>
                        <a:t>eggs</a:t>
                      </a:r>
                    </a:p>
                  </a:txBody>
                  <a:tcPr>
                    <a:solidFill>
                      <a:schemeClr val="accent1"/>
                    </a:solidFill>
                  </a:tcPr>
                </a:tc>
                <a:tc>
                  <a:txBody>
                    <a:bodyPr/>
                    <a:lstStyle/>
                    <a:p>
                      <a:r>
                        <a:rPr lang="en-AU" dirty="0"/>
                        <a:t>Chocolate chip ingredients</a:t>
                      </a:r>
                      <a:r>
                        <a:rPr lang="en-AU" dirty="0">
                          <a:solidFill>
                            <a:schemeClr val="accent3"/>
                          </a:solidFill>
                        </a:rPr>
                        <a:t> without </a:t>
                      </a:r>
                      <a:r>
                        <a:rPr lang="en-AU" dirty="0"/>
                        <a:t>eggs</a:t>
                      </a:r>
                    </a:p>
                  </a:txBody>
                  <a:tcPr>
                    <a:solidFill>
                      <a:schemeClr val="accent1"/>
                    </a:solidFill>
                  </a:tcPr>
                </a:tc>
                <a:extLst>
                  <a:ext uri="{0D108BD9-81ED-4DB2-BD59-A6C34878D82A}">
                    <a16:rowId xmlns:a16="http://schemas.microsoft.com/office/drawing/2014/main" val="141090469"/>
                  </a:ext>
                </a:extLst>
              </a:tr>
              <a:tr h="370840">
                <a:tc>
                  <a:txBody>
                    <a:bodyPr/>
                    <a:lstStyle/>
                    <a:p>
                      <a:pPr>
                        <a:lnSpc>
                          <a:spcPct val="150000"/>
                        </a:lnSpc>
                      </a:pPr>
                      <a:r>
                        <a:rPr lang="en-AU"/>
                        <a:t>150 g butter</a:t>
                      </a:r>
                    </a:p>
                    <a:p>
                      <a:pPr>
                        <a:lnSpc>
                          <a:spcPct val="150000"/>
                        </a:lnSpc>
                      </a:pPr>
                      <a:r>
                        <a:rPr lang="en-AU"/>
                        <a:t>½ C brown sugar</a:t>
                      </a:r>
                    </a:p>
                    <a:p>
                      <a:pPr>
                        <a:lnSpc>
                          <a:spcPct val="150000"/>
                        </a:lnSpc>
                      </a:pPr>
                      <a:r>
                        <a:rPr lang="en-AU"/>
                        <a:t>½ C caster sugar</a:t>
                      </a:r>
                    </a:p>
                    <a:p>
                      <a:pPr>
                        <a:lnSpc>
                          <a:spcPct val="150000"/>
                        </a:lnSpc>
                      </a:pPr>
                      <a:r>
                        <a:rPr lang="en-AU">
                          <a:solidFill>
                            <a:schemeClr val="tx2"/>
                          </a:solidFill>
                        </a:rPr>
                        <a:t>1 egg</a:t>
                      </a:r>
                    </a:p>
                    <a:p>
                      <a:pPr>
                        <a:lnSpc>
                          <a:spcPct val="150000"/>
                        </a:lnSpc>
                      </a:pPr>
                      <a:r>
                        <a:rPr lang="en-AU"/>
                        <a:t>1 tsp vanilla extract</a:t>
                      </a:r>
                    </a:p>
                    <a:p>
                      <a:pPr>
                        <a:lnSpc>
                          <a:spcPct val="150000"/>
                        </a:lnSpc>
                      </a:pPr>
                      <a:r>
                        <a:rPr lang="en-AU"/>
                        <a:t>1 3/4C plain flour</a:t>
                      </a:r>
                    </a:p>
                    <a:p>
                      <a:pPr>
                        <a:lnSpc>
                          <a:spcPct val="150000"/>
                        </a:lnSpc>
                      </a:pPr>
                      <a:r>
                        <a:rPr lang="en-AU"/>
                        <a:t>½ C milk chocolate chip bits</a:t>
                      </a:r>
                    </a:p>
                    <a:p>
                      <a:pPr>
                        <a:lnSpc>
                          <a:spcPct val="150000"/>
                        </a:lnSpc>
                      </a:pPr>
                      <a:r>
                        <a:rPr lang="en-AU"/>
                        <a:t>½ C dark chocolate chip bits</a:t>
                      </a:r>
                    </a:p>
                    <a:p>
                      <a:pPr>
                        <a:lnSpc>
                          <a:spcPct val="150000"/>
                        </a:lnSpc>
                      </a:pPr>
                      <a:r>
                        <a:rPr lang="en-AU"/>
                        <a:t>1 tbsp extra milk chocolate chips</a:t>
                      </a:r>
                    </a:p>
                    <a:p>
                      <a:pPr>
                        <a:lnSpc>
                          <a:spcPct val="150000"/>
                        </a:lnSpc>
                      </a:pPr>
                      <a:r>
                        <a:rPr lang="en-AU"/>
                        <a:t>1 tbsp extra dark chocolate chips</a:t>
                      </a:r>
                    </a:p>
                  </a:txBody>
                  <a:tcPr/>
                </a:tc>
                <a:tc>
                  <a:txBody>
                    <a:bodyPr/>
                    <a:lstStyle/>
                    <a:p>
                      <a:pPr>
                        <a:lnSpc>
                          <a:spcPct val="150000"/>
                        </a:lnSpc>
                      </a:pPr>
                      <a:r>
                        <a:rPr lang="en-AU" dirty="0"/>
                        <a:t>150 g butter</a:t>
                      </a:r>
                    </a:p>
                    <a:p>
                      <a:pPr>
                        <a:lnSpc>
                          <a:spcPct val="150000"/>
                        </a:lnSpc>
                      </a:pPr>
                      <a:r>
                        <a:rPr lang="en-AU" dirty="0"/>
                        <a:t>½ C brown sugar</a:t>
                      </a:r>
                    </a:p>
                    <a:p>
                      <a:pPr>
                        <a:lnSpc>
                          <a:spcPct val="150000"/>
                        </a:lnSpc>
                      </a:pPr>
                      <a:r>
                        <a:rPr lang="en-AU" dirty="0"/>
                        <a:t>½ C caster sugar</a:t>
                      </a:r>
                    </a:p>
                    <a:p>
                      <a:pPr>
                        <a:lnSpc>
                          <a:spcPct val="150000"/>
                        </a:lnSpc>
                      </a:pPr>
                      <a:r>
                        <a:rPr lang="en-AU" dirty="0">
                          <a:solidFill>
                            <a:schemeClr val="tx2"/>
                          </a:solidFill>
                        </a:rPr>
                        <a:t>½ C mashed banana </a:t>
                      </a:r>
                    </a:p>
                    <a:p>
                      <a:pPr>
                        <a:lnSpc>
                          <a:spcPct val="150000"/>
                        </a:lnSpc>
                      </a:pPr>
                      <a:r>
                        <a:rPr lang="en-AU" dirty="0"/>
                        <a:t>1 tsp vanilla extract</a:t>
                      </a:r>
                    </a:p>
                    <a:p>
                      <a:pPr>
                        <a:lnSpc>
                          <a:spcPct val="150000"/>
                        </a:lnSpc>
                      </a:pPr>
                      <a:r>
                        <a:rPr lang="en-AU" dirty="0"/>
                        <a:t>1 3/4C plain flour</a:t>
                      </a:r>
                    </a:p>
                    <a:p>
                      <a:pPr>
                        <a:lnSpc>
                          <a:spcPct val="150000"/>
                        </a:lnSpc>
                      </a:pPr>
                      <a:r>
                        <a:rPr lang="en-AU" dirty="0"/>
                        <a:t>½ C milk chocolate chip bits</a:t>
                      </a:r>
                    </a:p>
                    <a:p>
                      <a:pPr>
                        <a:lnSpc>
                          <a:spcPct val="150000"/>
                        </a:lnSpc>
                      </a:pPr>
                      <a:r>
                        <a:rPr lang="en-AU" dirty="0"/>
                        <a:t>½ C dark chocolate chip bits</a:t>
                      </a:r>
                    </a:p>
                    <a:p>
                      <a:pPr>
                        <a:lnSpc>
                          <a:spcPct val="150000"/>
                        </a:lnSpc>
                      </a:pPr>
                      <a:r>
                        <a:rPr lang="en-AU" dirty="0"/>
                        <a:t>1 tbsp extra milk chocolate chips</a:t>
                      </a:r>
                    </a:p>
                    <a:p>
                      <a:pPr>
                        <a:lnSpc>
                          <a:spcPct val="150000"/>
                        </a:lnSpc>
                      </a:pPr>
                      <a:r>
                        <a:rPr lang="en-AU" dirty="0"/>
                        <a:t>1 tbsp extra dark chocolate chips</a:t>
                      </a:r>
                    </a:p>
                  </a:txBody>
                  <a:tcPr/>
                </a:tc>
                <a:extLst>
                  <a:ext uri="{0D108BD9-81ED-4DB2-BD59-A6C34878D82A}">
                    <a16:rowId xmlns:a16="http://schemas.microsoft.com/office/drawing/2014/main" val="2761780915"/>
                  </a:ext>
                </a:extLst>
              </a:tr>
            </a:tbl>
          </a:graphicData>
        </a:graphic>
      </p:graphicFrame>
      <p:sp>
        <p:nvSpPr>
          <p:cNvPr id="2" name="Slide Number Placeholder 1">
            <a:extLst>
              <a:ext uri="{FF2B5EF4-FFF2-40B4-BE49-F238E27FC236}">
                <a16:creationId xmlns:a16="http://schemas.microsoft.com/office/drawing/2014/main" id="{C6F4E65E-EC81-9D3C-AECC-BB0F30A327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102924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CFF3-6B2E-5861-9B27-B73C3120E6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B4969-B408-9A3E-3E05-E14873F6B9B6}"/>
              </a:ext>
            </a:extLst>
          </p:cNvPr>
          <p:cNvSpPr>
            <a:spLocks noGrp="1"/>
          </p:cNvSpPr>
          <p:nvPr>
            <p:ph type="title"/>
          </p:nvPr>
        </p:nvSpPr>
        <p:spPr/>
        <p:txBody>
          <a:bodyPr/>
          <a:lstStyle/>
          <a:p>
            <a:r>
              <a:rPr lang="en-AU" dirty="0"/>
              <a:t>Egg Food Allergens</a:t>
            </a:r>
          </a:p>
        </p:txBody>
      </p:sp>
      <p:sp>
        <p:nvSpPr>
          <p:cNvPr id="5" name="Text Placeholder 4">
            <a:extLst>
              <a:ext uri="{FF2B5EF4-FFF2-40B4-BE49-F238E27FC236}">
                <a16:creationId xmlns:a16="http://schemas.microsoft.com/office/drawing/2014/main" id="{6078B527-83C2-8434-C560-79A92FDD89F4}"/>
              </a:ext>
            </a:extLst>
          </p:cNvPr>
          <p:cNvSpPr>
            <a:spLocks noGrp="1"/>
          </p:cNvSpPr>
          <p:nvPr>
            <p:ph type="body" sz="quarter" idx="18"/>
          </p:nvPr>
        </p:nvSpPr>
        <p:spPr>
          <a:xfrm>
            <a:off x="359999" y="982520"/>
            <a:ext cx="4815505" cy="310015"/>
          </a:xfrm>
        </p:spPr>
        <p:txBody>
          <a:bodyPr/>
          <a:lstStyle/>
          <a:p>
            <a:r>
              <a:rPr lang="en-AU" dirty="0">
                <a:hlinkClick r:id="rId3"/>
              </a:rPr>
              <a:t>https://allergyfacts.org.au/allergy/egg/</a:t>
            </a:r>
            <a:endParaRPr lang="en-AU" dirty="0"/>
          </a:p>
        </p:txBody>
      </p:sp>
      <p:pic>
        <p:nvPicPr>
          <p:cNvPr id="10" name="Graphic 9" descr="Magnifying glass with solid fill">
            <a:extLst>
              <a:ext uri="{FF2B5EF4-FFF2-40B4-BE49-F238E27FC236}">
                <a16:creationId xmlns:a16="http://schemas.microsoft.com/office/drawing/2014/main" id="{B1BF7C11-E3DC-FC81-F28E-7217A32C2C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3486950" y="1553875"/>
            <a:ext cx="2286964" cy="2286964"/>
          </a:xfrm>
          <a:prstGeom prst="rect">
            <a:avLst/>
          </a:prstGeom>
        </p:spPr>
      </p:pic>
      <p:grpSp>
        <p:nvGrpSpPr>
          <p:cNvPr id="4" name="Group 3" descr="Ipad displaying Egg Allergen Card">
            <a:extLst>
              <a:ext uri="{FF2B5EF4-FFF2-40B4-BE49-F238E27FC236}">
                <a16:creationId xmlns:a16="http://schemas.microsoft.com/office/drawing/2014/main" id="{F2AF264A-B11F-0058-7801-C3A153C2572C}"/>
              </a:ext>
            </a:extLst>
          </p:cNvPr>
          <p:cNvGrpSpPr/>
          <p:nvPr/>
        </p:nvGrpSpPr>
        <p:grpSpPr>
          <a:xfrm>
            <a:off x="5515200" y="237716"/>
            <a:ext cx="5749685" cy="6394645"/>
            <a:chOff x="5515200" y="237716"/>
            <a:chExt cx="5749685" cy="6394645"/>
          </a:xfrm>
        </p:grpSpPr>
        <p:pic>
          <p:nvPicPr>
            <p:cNvPr id="7" name="Picture 8">
              <a:extLst>
                <a:ext uri="{FF2B5EF4-FFF2-40B4-BE49-F238E27FC236}">
                  <a16:creationId xmlns:a16="http://schemas.microsoft.com/office/drawing/2014/main" id="{AB3CF1A3-575B-6B9B-3F56-EDCD3A103C1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15200" y="237716"/>
              <a:ext cx="5749685" cy="63946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gg Allergen Card shown on an ipad screen">
              <a:extLst>
                <a:ext uri="{FF2B5EF4-FFF2-40B4-BE49-F238E27FC236}">
                  <a16:creationId xmlns:a16="http://schemas.microsoft.com/office/drawing/2014/main" id="{48A7B2A2-AB1F-ABE8-D072-6F0D1490D9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53029" y="657000"/>
              <a:ext cx="4106303" cy="5580000"/>
            </a:xfrm>
            <a:prstGeom prst="rect">
              <a:avLst/>
            </a:prstGeom>
          </p:spPr>
        </p:pic>
      </p:grpSp>
      <p:sp>
        <p:nvSpPr>
          <p:cNvPr id="2" name="Slide Number Placeholder 1">
            <a:extLst>
              <a:ext uri="{FF2B5EF4-FFF2-40B4-BE49-F238E27FC236}">
                <a16:creationId xmlns:a16="http://schemas.microsoft.com/office/drawing/2014/main" id="{88969059-3494-72AD-B8ED-3ECF775C80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51452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2FB63-3F24-9626-09D3-2B91CDD59B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C55777-8ED3-8B57-005C-C1EEE8193EB9}"/>
              </a:ext>
            </a:extLst>
          </p:cNvPr>
          <p:cNvSpPr>
            <a:spLocks noGrp="1"/>
          </p:cNvSpPr>
          <p:nvPr>
            <p:ph type="title"/>
          </p:nvPr>
        </p:nvSpPr>
        <p:spPr>
          <a:xfrm>
            <a:off x="360000" y="360000"/>
            <a:ext cx="8599081" cy="545601"/>
          </a:xfrm>
        </p:spPr>
        <p:txBody>
          <a:bodyPr/>
          <a:lstStyle/>
          <a:p>
            <a:r>
              <a:rPr lang="en-AU" dirty="0"/>
              <a:t>Do now scrambled activity (4)</a:t>
            </a:r>
          </a:p>
        </p:txBody>
      </p:sp>
      <p:sp>
        <p:nvSpPr>
          <p:cNvPr id="5" name="Text Placeholder 4">
            <a:extLst>
              <a:ext uri="{FF2B5EF4-FFF2-40B4-BE49-F238E27FC236}">
                <a16:creationId xmlns:a16="http://schemas.microsoft.com/office/drawing/2014/main" id="{3052E492-A5F9-8C5C-5177-C5822894C0C9}"/>
              </a:ext>
            </a:extLst>
          </p:cNvPr>
          <p:cNvSpPr>
            <a:spLocks noGrp="1"/>
          </p:cNvSpPr>
          <p:nvPr>
            <p:ph type="body" sz="quarter" idx="17"/>
          </p:nvPr>
        </p:nvSpPr>
        <p:spPr>
          <a:xfrm>
            <a:off x="360000" y="1437199"/>
            <a:ext cx="9661824" cy="866420"/>
          </a:xfrm>
          <a:solidFill>
            <a:schemeClr val="bg1"/>
          </a:solidFill>
        </p:spPr>
        <p:txBody>
          <a:bodyPr/>
          <a:lstStyle/>
          <a:p>
            <a:r>
              <a:rPr lang="en-AU" sz="1800" dirty="0">
                <a:highlight>
                  <a:srgbClr val="FFFF00"/>
                </a:highlight>
              </a:rPr>
              <a:t>Looking at the ingredients list identify </a:t>
            </a:r>
            <a:r>
              <a:rPr lang="en-AU" sz="1800" dirty="0"/>
              <a:t>which ingredients would contain egg product by highlighting or placing a circle around it. Choose one of these and write another substitute for it.</a:t>
            </a:r>
          </a:p>
          <a:p>
            <a:endParaRPr lang="en-AU" dirty="0"/>
          </a:p>
        </p:txBody>
      </p:sp>
      <p:pic>
        <p:nvPicPr>
          <p:cNvPr id="42" name="Picture 41" descr="A close up of a label for flavoured biscuits">
            <a:extLst>
              <a:ext uri="{FF2B5EF4-FFF2-40B4-BE49-F238E27FC236}">
                <a16:creationId xmlns:a16="http://schemas.microsoft.com/office/drawing/2014/main" id="{19791C8A-AA9F-B04A-4A0D-CECB647575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2205" y="3251097"/>
            <a:ext cx="2199802" cy="2039817"/>
          </a:xfrm>
          <a:prstGeom prst="rect">
            <a:avLst/>
          </a:prstGeom>
        </p:spPr>
      </p:pic>
      <p:pic>
        <p:nvPicPr>
          <p:cNvPr id="46" name="Picture 45" descr="A label with black text">
            <a:extLst>
              <a:ext uri="{FF2B5EF4-FFF2-40B4-BE49-F238E27FC236}">
                <a16:creationId xmlns:a16="http://schemas.microsoft.com/office/drawing/2014/main" id="{B8428853-D6EC-6A14-C404-D4748D1658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9859" y="3500897"/>
            <a:ext cx="2667614" cy="1386736"/>
          </a:xfrm>
          <a:prstGeom prst="rect">
            <a:avLst/>
          </a:prstGeom>
        </p:spPr>
      </p:pic>
      <p:pic>
        <p:nvPicPr>
          <p:cNvPr id="48" name="Picture 47" descr="A close up of a label">
            <a:extLst>
              <a:ext uri="{FF2B5EF4-FFF2-40B4-BE49-F238E27FC236}">
                <a16:creationId xmlns:a16="http://schemas.microsoft.com/office/drawing/2014/main" id="{C62BACDE-1F55-1022-7E1B-67408AC0F6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7449" y="3251097"/>
            <a:ext cx="2626376" cy="1636536"/>
          </a:xfrm>
          <a:prstGeom prst="rect">
            <a:avLst/>
          </a:prstGeom>
        </p:spPr>
      </p:pic>
      <p:pic>
        <p:nvPicPr>
          <p:cNvPr id="50" name="Picture 49" descr="A close-up of a label">
            <a:extLst>
              <a:ext uri="{FF2B5EF4-FFF2-40B4-BE49-F238E27FC236}">
                <a16:creationId xmlns:a16="http://schemas.microsoft.com/office/drawing/2014/main" id="{2264F6C2-0D34-4BCB-72CF-A14E963067A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959081" y="3033064"/>
            <a:ext cx="2430714" cy="2507657"/>
          </a:xfrm>
          <a:prstGeom prst="rect">
            <a:avLst/>
          </a:prstGeom>
        </p:spPr>
      </p:pic>
      <p:pic>
        <p:nvPicPr>
          <p:cNvPr id="8" name="Picture 7" descr="A cartoon of an egg with a whisk and egg shells">
            <a:extLst>
              <a:ext uri="{FF2B5EF4-FFF2-40B4-BE49-F238E27FC236}">
                <a16:creationId xmlns:a16="http://schemas.microsoft.com/office/drawing/2014/main" id="{CD8E6280-703B-9B4A-AE9F-5710340566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1751" y="78133"/>
            <a:ext cx="2022247" cy="1654935"/>
          </a:xfrm>
          <a:prstGeom prst="rect">
            <a:avLst/>
          </a:prstGeom>
        </p:spPr>
      </p:pic>
      <p:sp>
        <p:nvSpPr>
          <p:cNvPr id="2" name="Slide Number Placeholder 1">
            <a:extLst>
              <a:ext uri="{FF2B5EF4-FFF2-40B4-BE49-F238E27FC236}">
                <a16:creationId xmlns:a16="http://schemas.microsoft.com/office/drawing/2014/main" id="{465874D0-C2BA-9CA2-1859-5C5E2369BE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81804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33BFD-FC10-B2AE-7F20-EA69329073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4FF70B4-8E10-52D0-1EA4-AE668C7805EC}"/>
              </a:ext>
            </a:extLst>
          </p:cNvPr>
          <p:cNvSpPr>
            <a:spLocks noGrp="1"/>
          </p:cNvSpPr>
          <p:nvPr>
            <p:ph type="title"/>
          </p:nvPr>
        </p:nvSpPr>
        <p:spPr/>
        <p:txBody>
          <a:bodyPr/>
          <a:lstStyle/>
          <a:p>
            <a:r>
              <a:rPr lang="en-AU" dirty="0">
                <a:latin typeface="+mj-lt"/>
              </a:rPr>
              <a:t>Learning intentions and success criteria (9)</a:t>
            </a:r>
          </a:p>
        </p:txBody>
      </p:sp>
      <p:sp>
        <p:nvSpPr>
          <p:cNvPr id="4" name="Picture Placeholder 3">
            <a:extLst>
              <a:ext uri="{FF2B5EF4-FFF2-40B4-BE49-F238E27FC236}">
                <a16:creationId xmlns:a16="http://schemas.microsoft.com/office/drawing/2014/main" id="{EEEAD587-3B7C-3F72-4A62-85170B632313}"/>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sustainable and nutritional use of emu eggs.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Discuss the nutritional value of emu eggs.</a:t>
            </a:r>
          </a:p>
          <a:p>
            <a:pPr marL="342900" indent="-342900">
              <a:lnSpc>
                <a:spcPct val="150000"/>
              </a:lnSpc>
              <a:buFont typeface="Arial"/>
              <a:buChar char="•"/>
            </a:pPr>
            <a:r>
              <a:rPr lang="en-AU" sz="2000" dirty="0">
                <a:cs typeface="Arial" panose="020B0604020202020204" pitchFamily="34" charset="0"/>
              </a:rPr>
              <a:t>Discuss the traditional process of obtaining emu eggs.</a:t>
            </a:r>
          </a:p>
          <a:p>
            <a:pPr marL="342900" indent="-342900">
              <a:lnSpc>
                <a:spcPct val="150000"/>
              </a:lnSpc>
              <a:buFont typeface="Arial"/>
              <a:buChar char="•"/>
            </a:pPr>
            <a:r>
              <a:rPr lang="en-AU" sz="2000" dirty="0">
                <a:cs typeface="Arial" panose="020B0604020202020204" pitchFamily="34" charset="0"/>
              </a:rPr>
              <a:t>Provide examples of sustainable farming/harvesting of emu eggs and the reasons for such practices.</a:t>
            </a:r>
          </a:p>
        </p:txBody>
      </p:sp>
      <p:sp>
        <p:nvSpPr>
          <p:cNvPr id="2" name="Slide Number Placeholder 1">
            <a:extLst>
              <a:ext uri="{FF2B5EF4-FFF2-40B4-BE49-F238E27FC236}">
                <a16:creationId xmlns:a16="http://schemas.microsoft.com/office/drawing/2014/main" id="{3D4C149B-98C0-F5F1-EED4-BED1CCC5DC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1239204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a:t>
            </a:r>
          </a:p>
        </p:txBody>
      </p:sp>
      <p:sp>
        <p:nvSpPr>
          <p:cNvPr id="4" name="Picture Placeholder 3">
            <a:extLst>
              <a:ext uri="{FF2B5EF4-FFF2-40B4-BE49-F238E27FC236}">
                <a16:creationId xmlns:a16="http://schemas.microsoft.com/office/drawing/2014/main" id="{97F7ABE6-CD1F-B54B-D518-4A791384DF4C}"/>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Identify the variety of ways we can use and eat eggs in cooking.</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US" sz="2000" dirty="0">
                <a:cs typeface="Arial" panose="020B0604020202020204" pitchFamily="34" charset="0"/>
              </a:rPr>
              <a:t>Recall how eggs are used.</a:t>
            </a:r>
          </a:p>
          <a:p>
            <a:pPr marL="342900" indent="-342900">
              <a:lnSpc>
                <a:spcPct val="150000"/>
              </a:lnSpc>
              <a:buFont typeface="Arial"/>
              <a:buChar char="•"/>
            </a:pPr>
            <a:r>
              <a:rPr lang="en-AU" sz="2000" dirty="0">
                <a:cs typeface="Arial" panose="020B0604020202020204" pitchFamily="34" charset="0"/>
              </a:rPr>
              <a:t>Provide examples of recipes that include eggs.</a:t>
            </a:r>
          </a:p>
          <a:p>
            <a:pPr marL="342900" indent="-342900">
              <a:lnSpc>
                <a:spcPct val="150000"/>
              </a:lnSpc>
              <a:buFont typeface="Arial"/>
              <a:buChar char="•"/>
            </a:pPr>
            <a:r>
              <a:rPr lang="en-AU" sz="2000" dirty="0">
                <a:ea typeface="+mn-lt"/>
                <a:cs typeface="Arial" panose="020B0604020202020204" pitchFamily="34" charset="0"/>
              </a:rPr>
              <a:t>Identify the different methods of cooking with eggs in recipes.</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648967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D4E94-0BBE-944D-6A1B-12AD4CA965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5F6C7B-0C3F-EAB9-4BFC-F33D11D943BE}"/>
              </a:ext>
            </a:extLst>
          </p:cNvPr>
          <p:cNvSpPr>
            <a:spLocks noGrp="1"/>
          </p:cNvSpPr>
          <p:nvPr>
            <p:ph type="title"/>
          </p:nvPr>
        </p:nvSpPr>
        <p:spPr/>
        <p:txBody>
          <a:bodyPr/>
          <a:lstStyle/>
          <a:p>
            <a:r>
              <a:rPr lang="en-AU" dirty="0"/>
              <a:t>Reading strategies</a:t>
            </a:r>
          </a:p>
        </p:txBody>
      </p:sp>
      <p:sp>
        <p:nvSpPr>
          <p:cNvPr id="4" name="Text Placeholder 3">
            <a:extLst>
              <a:ext uri="{FF2B5EF4-FFF2-40B4-BE49-F238E27FC236}">
                <a16:creationId xmlns:a16="http://schemas.microsoft.com/office/drawing/2014/main" id="{E9126C8C-2559-237A-B0D9-281CE3543242}"/>
              </a:ext>
            </a:extLst>
          </p:cNvPr>
          <p:cNvSpPr>
            <a:spLocks noGrp="1"/>
          </p:cNvSpPr>
          <p:nvPr>
            <p:ph type="body" sz="quarter" idx="18"/>
          </p:nvPr>
        </p:nvSpPr>
        <p:spPr/>
        <p:txBody>
          <a:bodyPr/>
          <a:lstStyle/>
          <a:p>
            <a:r>
              <a:rPr lang="en-AU" dirty="0"/>
              <a:t>Use the reading strategies below.</a:t>
            </a:r>
          </a:p>
        </p:txBody>
      </p:sp>
      <p:pic>
        <p:nvPicPr>
          <p:cNvPr id="5" name="Picture 4" descr="Reading strategies for students to use. ">
            <a:extLst>
              <a:ext uri="{FF2B5EF4-FFF2-40B4-BE49-F238E27FC236}">
                <a16:creationId xmlns:a16="http://schemas.microsoft.com/office/drawing/2014/main" id="{8D9F28B2-B3C6-D50D-643D-EF2BC38DC3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80164" y="1369454"/>
            <a:ext cx="9231671" cy="5192041"/>
          </a:xfrm>
          <a:prstGeom prst="rect">
            <a:avLst/>
          </a:prstGeom>
        </p:spPr>
      </p:pic>
      <p:sp>
        <p:nvSpPr>
          <p:cNvPr id="2" name="Slide Number Placeholder 1">
            <a:extLst>
              <a:ext uri="{FF2B5EF4-FFF2-40B4-BE49-F238E27FC236}">
                <a16:creationId xmlns:a16="http://schemas.microsoft.com/office/drawing/2014/main" id="{AB9A1462-A0E8-9C2B-DD9E-85EB2EF5BA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24280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09A2A-73D5-7A17-B7EC-5AAED35348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DC96B4-FBE5-FE82-6380-DC13651E4251}"/>
              </a:ext>
            </a:extLst>
          </p:cNvPr>
          <p:cNvSpPr>
            <a:spLocks noGrp="1"/>
          </p:cNvSpPr>
          <p:nvPr>
            <p:ph type="title"/>
          </p:nvPr>
        </p:nvSpPr>
        <p:spPr/>
        <p:txBody>
          <a:bodyPr/>
          <a:lstStyle/>
          <a:p>
            <a:r>
              <a:rPr lang="en-AU" dirty="0"/>
              <a:t>Emu egg</a:t>
            </a:r>
          </a:p>
        </p:txBody>
      </p:sp>
      <p:sp>
        <p:nvSpPr>
          <p:cNvPr id="5" name="Text Placeholder 4">
            <a:extLst>
              <a:ext uri="{FF2B5EF4-FFF2-40B4-BE49-F238E27FC236}">
                <a16:creationId xmlns:a16="http://schemas.microsoft.com/office/drawing/2014/main" id="{7E13CA70-8952-1351-2595-1D67639C4445}"/>
              </a:ext>
            </a:extLst>
          </p:cNvPr>
          <p:cNvSpPr>
            <a:spLocks noGrp="1"/>
          </p:cNvSpPr>
          <p:nvPr>
            <p:ph type="body" sz="quarter" idx="18"/>
          </p:nvPr>
        </p:nvSpPr>
        <p:spPr>
          <a:xfrm>
            <a:off x="359999" y="982520"/>
            <a:ext cx="11766098" cy="310015"/>
          </a:xfrm>
        </p:spPr>
        <p:txBody>
          <a:bodyPr/>
          <a:lstStyle/>
          <a:p>
            <a:r>
              <a:rPr lang="en-AU" dirty="0">
                <a:hlinkClick r:id="rId2"/>
              </a:rPr>
              <a:t>Did you know emu eggs are a nutritious, chef-approved ingredient with a deep Indigenous connection?</a:t>
            </a:r>
            <a:endParaRPr lang="en-AU" dirty="0"/>
          </a:p>
        </p:txBody>
      </p:sp>
      <p:pic>
        <p:nvPicPr>
          <p:cNvPr id="8" name="Picture 7" descr="A close-up of a n emu egg&#10;&#10;">
            <a:extLst>
              <a:ext uri="{FF2B5EF4-FFF2-40B4-BE49-F238E27FC236}">
                <a16:creationId xmlns:a16="http://schemas.microsoft.com/office/drawing/2014/main" id="{27FA46D3-C9FD-CCBC-BB4D-C6C8DDE110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2096" y="2870759"/>
            <a:ext cx="3929567" cy="2534455"/>
          </a:xfrm>
          <a:prstGeom prst="rect">
            <a:avLst/>
          </a:prstGeom>
        </p:spPr>
      </p:pic>
      <p:pic>
        <p:nvPicPr>
          <p:cNvPr id="10" name="Graphic 9" descr="Back outline arrow">
            <a:extLst>
              <a:ext uri="{FF2B5EF4-FFF2-40B4-BE49-F238E27FC236}">
                <a16:creationId xmlns:a16="http://schemas.microsoft.com/office/drawing/2014/main" id="{4CB79907-1375-8D1F-1C8B-A2DA9AFFAD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7599" y="1764344"/>
            <a:ext cx="1580345" cy="1580345"/>
          </a:xfrm>
          <a:prstGeom prst="rect">
            <a:avLst/>
          </a:prstGeom>
        </p:spPr>
      </p:pic>
      <p:pic>
        <p:nvPicPr>
          <p:cNvPr id="11" name="Graphic 10" descr="Back outline arrow">
            <a:extLst>
              <a:ext uri="{FF2B5EF4-FFF2-40B4-BE49-F238E27FC236}">
                <a16:creationId xmlns:a16="http://schemas.microsoft.com/office/drawing/2014/main" id="{8DC859C6-08E0-075B-86BE-99690BB2B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274142" y="4510476"/>
            <a:ext cx="1815094" cy="1322439"/>
          </a:xfrm>
          <a:prstGeom prst="rect">
            <a:avLst/>
          </a:prstGeom>
        </p:spPr>
      </p:pic>
      <p:pic>
        <p:nvPicPr>
          <p:cNvPr id="12" name="Graphic 11" descr="Back outline arrow">
            <a:extLst>
              <a:ext uri="{FF2B5EF4-FFF2-40B4-BE49-F238E27FC236}">
                <a16:creationId xmlns:a16="http://schemas.microsoft.com/office/drawing/2014/main" id="{9420CC1B-E880-11BF-6CB4-983DDE245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805197" y="4848652"/>
            <a:ext cx="1198180" cy="1198180"/>
          </a:xfrm>
          <a:prstGeom prst="rect">
            <a:avLst/>
          </a:prstGeom>
        </p:spPr>
      </p:pic>
      <p:pic>
        <p:nvPicPr>
          <p:cNvPr id="13" name="Graphic 12" descr="Back outline arrow">
            <a:extLst>
              <a:ext uri="{FF2B5EF4-FFF2-40B4-BE49-F238E27FC236}">
                <a16:creationId xmlns:a16="http://schemas.microsoft.com/office/drawing/2014/main" id="{7E318752-F90C-4FC3-3EFD-DA94F599D9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79319">
            <a:off x="7948205" y="3600278"/>
            <a:ext cx="1683664" cy="1322439"/>
          </a:xfrm>
          <a:prstGeom prst="rect">
            <a:avLst/>
          </a:prstGeom>
        </p:spPr>
      </p:pic>
      <p:pic>
        <p:nvPicPr>
          <p:cNvPr id="14" name="Graphic 13" descr="Back outline arrow">
            <a:extLst>
              <a:ext uri="{FF2B5EF4-FFF2-40B4-BE49-F238E27FC236}">
                <a16:creationId xmlns:a16="http://schemas.microsoft.com/office/drawing/2014/main" id="{F92D2BD7-B951-FDC2-5E43-01D0D8710E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V="1">
            <a:off x="3141552" y="2270466"/>
            <a:ext cx="1580344" cy="1580344"/>
          </a:xfrm>
          <a:prstGeom prst="rect">
            <a:avLst/>
          </a:prstGeom>
        </p:spPr>
      </p:pic>
      <p:pic>
        <p:nvPicPr>
          <p:cNvPr id="15" name="Graphic 14" descr="Back outline arrow">
            <a:extLst>
              <a:ext uri="{FF2B5EF4-FFF2-40B4-BE49-F238E27FC236}">
                <a16:creationId xmlns:a16="http://schemas.microsoft.com/office/drawing/2014/main" id="{C1CF34DE-6410-EFCE-E476-50A8D3F1B4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5358912" y="2012016"/>
            <a:ext cx="1198180" cy="1198180"/>
          </a:xfrm>
          <a:prstGeom prst="rect">
            <a:avLst/>
          </a:prstGeom>
        </p:spPr>
      </p:pic>
      <p:sp>
        <p:nvSpPr>
          <p:cNvPr id="16" name="TextBox 15">
            <a:extLst>
              <a:ext uri="{FF2B5EF4-FFF2-40B4-BE49-F238E27FC236}">
                <a16:creationId xmlns:a16="http://schemas.microsoft.com/office/drawing/2014/main" id="{32754FB3-62CA-5CB4-B21F-654FD1716690}"/>
              </a:ext>
              <a:ext uri="{C183D7F6-B498-43B3-948B-1728B52AA6E4}">
                <adec:decorative xmlns:adec="http://schemas.microsoft.com/office/drawing/2017/decorative" val="1"/>
              </a:ext>
            </a:extLst>
          </p:cNvPr>
          <p:cNvSpPr txBox="1"/>
          <p:nvPr/>
        </p:nvSpPr>
        <p:spPr>
          <a:xfrm>
            <a:off x="1004935" y="2623798"/>
            <a:ext cx="2144760" cy="568022"/>
          </a:xfrm>
          <a:prstGeom prst="rect">
            <a:avLst/>
          </a:prstGeom>
          <a:noFill/>
        </p:spPr>
        <p:txBody>
          <a:bodyPr wrap="square" lIns="0" tIns="0" rIns="0" bIns="0" rtlCol="0">
            <a:noAutofit/>
          </a:bodyPr>
          <a:lstStyle/>
          <a:p>
            <a:pPr algn="l"/>
            <a:endParaRPr lang="en-AU" sz="1800"/>
          </a:p>
        </p:txBody>
      </p:sp>
      <p:sp>
        <p:nvSpPr>
          <p:cNvPr id="17" name="TextBox 16">
            <a:extLst>
              <a:ext uri="{FF2B5EF4-FFF2-40B4-BE49-F238E27FC236}">
                <a16:creationId xmlns:a16="http://schemas.microsoft.com/office/drawing/2014/main" id="{9DC14EF4-12D7-4829-3BF5-7E772C73A9CC}"/>
              </a:ext>
              <a:ext uri="{C183D7F6-B498-43B3-948B-1728B52AA6E4}">
                <adec:decorative xmlns:adec="http://schemas.microsoft.com/office/drawing/2017/decorative" val="1"/>
              </a:ext>
            </a:extLst>
          </p:cNvPr>
          <p:cNvSpPr txBox="1"/>
          <p:nvPr/>
        </p:nvSpPr>
        <p:spPr>
          <a:xfrm>
            <a:off x="1035247" y="2625445"/>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18" name="TextBox 17">
            <a:extLst>
              <a:ext uri="{FF2B5EF4-FFF2-40B4-BE49-F238E27FC236}">
                <a16:creationId xmlns:a16="http://schemas.microsoft.com/office/drawing/2014/main" id="{11B6FF15-2C6C-DDCE-5176-70F778BFB9F1}"/>
              </a:ext>
              <a:ext uri="{C183D7F6-B498-43B3-948B-1728B52AA6E4}">
                <adec:decorative xmlns:adec="http://schemas.microsoft.com/office/drawing/2017/decorative" val="1"/>
              </a:ext>
            </a:extLst>
          </p:cNvPr>
          <p:cNvSpPr txBox="1"/>
          <p:nvPr/>
        </p:nvSpPr>
        <p:spPr>
          <a:xfrm>
            <a:off x="9286074" y="4778997"/>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19" name="TextBox 18">
            <a:extLst>
              <a:ext uri="{FF2B5EF4-FFF2-40B4-BE49-F238E27FC236}">
                <a16:creationId xmlns:a16="http://schemas.microsoft.com/office/drawing/2014/main" id="{479D1542-0AC7-DAC1-0015-D5358380C710}"/>
              </a:ext>
              <a:ext uri="{C183D7F6-B498-43B3-948B-1728B52AA6E4}">
                <adec:decorative xmlns:adec="http://schemas.microsoft.com/office/drawing/2017/decorative" val="1"/>
              </a:ext>
            </a:extLst>
          </p:cNvPr>
          <p:cNvSpPr txBox="1"/>
          <p:nvPr/>
        </p:nvSpPr>
        <p:spPr>
          <a:xfrm>
            <a:off x="9037980" y="2156238"/>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20" name="TextBox 19">
            <a:extLst>
              <a:ext uri="{FF2B5EF4-FFF2-40B4-BE49-F238E27FC236}">
                <a16:creationId xmlns:a16="http://schemas.microsoft.com/office/drawing/2014/main" id="{2CE431E9-0C63-BEF8-EDA6-D7BF4D065C84}"/>
              </a:ext>
              <a:ext uri="{C183D7F6-B498-43B3-948B-1728B52AA6E4}">
                <adec:decorative xmlns:adec="http://schemas.microsoft.com/office/drawing/2017/decorative" val="1"/>
              </a:ext>
            </a:extLst>
          </p:cNvPr>
          <p:cNvSpPr txBox="1"/>
          <p:nvPr/>
        </p:nvSpPr>
        <p:spPr>
          <a:xfrm>
            <a:off x="1275275" y="4945837"/>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21" name="TextBox 20">
            <a:extLst>
              <a:ext uri="{FF2B5EF4-FFF2-40B4-BE49-F238E27FC236}">
                <a16:creationId xmlns:a16="http://schemas.microsoft.com/office/drawing/2014/main" id="{3F8339C5-3D50-558A-6508-2BB3B2130539}"/>
              </a:ext>
              <a:ext uri="{C183D7F6-B498-43B3-948B-1728B52AA6E4}">
                <adec:decorative xmlns:adec="http://schemas.microsoft.com/office/drawing/2017/decorative" val="1"/>
              </a:ext>
            </a:extLst>
          </p:cNvPr>
          <p:cNvSpPr txBox="1"/>
          <p:nvPr/>
        </p:nvSpPr>
        <p:spPr>
          <a:xfrm>
            <a:off x="4867586" y="1542847"/>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22" name="TextBox 21">
            <a:extLst>
              <a:ext uri="{FF2B5EF4-FFF2-40B4-BE49-F238E27FC236}">
                <a16:creationId xmlns:a16="http://schemas.microsoft.com/office/drawing/2014/main" id="{978E9EAE-AD71-401C-0170-21C4850D3E13}"/>
              </a:ext>
              <a:ext uri="{C183D7F6-B498-43B3-948B-1728B52AA6E4}">
                <adec:decorative xmlns:adec="http://schemas.microsoft.com/office/drawing/2017/decorative" val="1"/>
              </a:ext>
            </a:extLst>
          </p:cNvPr>
          <p:cNvSpPr txBox="1"/>
          <p:nvPr/>
        </p:nvSpPr>
        <p:spPr>
          <a:xfrm>
            <a:off x="5732817" y="5947978"/>
            <a:ext cx="2144760" cy="568022"/>
          </a:xfrm>
          <a:prstGeom prst="rect">
            <a:avLst/>
          </a:prstGeom>
          <a:noFill/>
          <a:ln>
            <a:solidFill>
              <a:schemeClr val="tx1"/>
            </a:solidFill>
          </a:ln>
        </p:spPr>
        <p:txBody>
          <a:bodyPr wrap="square" lIns="0" tIns="0" rIns="0" bIns="0" rtlCol="0">
            <a:noAutofit/>
          </a:bodyPr>
          <a:lstStyle/>
          <a:p>
            <a:pPr algn="l"/>
            <a:endParaRPr lang="en-AU" sz="1800"/>
          </a:p>
        </p:txBody>
      </p:sp>
      <p:sp>
        <p:nvSpPr>
          <p:cNvPr id="2" name="Slide Number Placeholder 1">
            <a:extLst>
              <a:ext uri="{FF2B5EF4-FFF2-40B4-BE49-F238E27FC236}">
                <a16:creationId xmlns:a16="http://schemas.microsoft.com/office/drawing/2014/main" id="{6E798686-140A-75D3-9830-EB8CE7E3F20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340060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DBAAE-7C8B-511D-66FC-7175B720E634}"/>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6F6B41A0-D030-2FAF-A032-319A6A396CEA}"/>
              </a:ext>
            </a:extLst>
          </p:cNvPr>
          <p:cNvSpPr>
            <a:spLocks noGrp="1"/>
          </p:cNvSpPr>
          <p:nvPr>
            <p:ph type="title"/>
          </p:nvPr>
        </p:nvSpPr>
        <p:spPr>
          <a:xfrm>
            <a:off x="360000" y="360000"/>
            <a:ext cx="11484000" cy="545601"/>
          </a:xfrm>
        </p:spPr>
        <p:txBody>
          <a:bodyPr/>
          <a:lstStyle/>
          <a:p>
            <a:r>
              <a:rPr lang="en-AU" dirty="0"/>
              <a:t>Watch Video </a:t>
            </a:r>
            <a:r>
              <a:rPr lang="en-AU" dirty="0">
                <a:solidFill>
                  <a:schemeClr val="bg1"/>
                </a:solidFill>
              </a:rPr>
              <a:t>(11)</a:t>
            </a:r>
          </a:p>
        </p:txBody>
      </p:sp>
      <p:sp>
        <p:nvSpPr>
          <p:cNvPr id="5" name="Text Placeholder 4">
            <a:extLst>
              <a:ext uri="{FF2B5EF4-FFF2-40B4-BE49-F238E27FC236}">
                <a16:creationId xmlns:a16="http://schemas.microsoft.com/office/drawing/2014/main" id="{09D77458-EC10-A8F9-6166-ABF099D2DAAF}"/>
              </a:ext>
            </a:extLst>
          </p:cNvPr>
          <p:cNvSpPr>
            <a:spLocks noGrp="1"/>
          </p:cNvSpPr>
          <p:nvPr>
            <p:ph type="body" sz="quarter" idx="18"/>
          </p:nvPr>
        </p:nvSpPr>
        <p:spPr>
          <a:xfrm>
            <a:off x="360000" y="1467152"/>
            <a:ext cx="11484000" cy="310015"/>
          </a:xfrm>
        </p:spPr>
        <p:txBody>
          <a:bodyPr/>
          <a:lstStyle/>
          <a:p>
            <a:r>
              <a:rPr lang="en-AU" sz="2000" dirty="0">
                <a:hlinkClick r:id="rId2"/>
              </a:rPr>
              <a:t>In the footsteps of his great-grandmother, Jareece searches for emu eggs and his mob carve their history (2:30)</a:t>
            </a:r>
            <a:endParaRPr lang="en-US" dirty="0"/>
          </a:p>
        </p:txBody>
      </p:sp>
      <p:pic>
        <p:nvPicPr>
          <p:cNvPr id="6" name="Picture 5" descr="A still from the video – In the footsteps of his great-grandmother, Jareece searches for emu eggs and his mob carve their history">
            <a:hlinkClick r:id="rId2"/>
            <a:extLst>
              <a:ext uri="{FF2B5EF4-FFF2-40B4-BE49-F238E27FC236}">
                <a16:creationId xmlns:a16="http://schemas.microsoft.com/office/drawing/2014/main" id="{6EA430B2-C5FB-6B96-40B4-4F7D473ECBF5}"/>
              </a:ext>
            </a:extLst>
          </p:cNvPr>
          <p:cNvPicPr>
            <a:picLocks noChangeAspect="1"/>
          </p:cNvPicPr>
          <p:nvPr/>
        </p:nvPicPr>
        <p:blipFill>
          <a:blip r:embed="rId3"/>
          <a:stretch>
            <a:fillRect/>
          </a:stretch>
        </p:blipFill>
        <p:spPr>
          <a:xfrm>
            <a:off x="2429195" y="1863619"/>
            <a:ext cx="7186940" cy="4011861"/>
          </a:xfrm>
          <a:prstGeom prst="rect">
            <a:avLst/>
          </a:prstGeom>
          <a:ln w="38100">
            <a:solidFill>
              <a:schemeClr val="tx2"/>
            </a:solidFill>
          </a:ln>
        </p:spPr>
      </p:pic>
      <p:pic>
        <p:nvPicPr>
          <p:cNvPr id="3" name="Picture 2" descr="Play button icon">
            <a:hlinkClick r:id="rId2"/>
            <a:extLst>
              <a:ext uri="{FF2B5EF4-FFF2-40B4-BE49-F238E27FC236}">
                <a16:creationId xmlns:a16="http://schemas.microsoft.com/office/drawing/2014/main" id="{39F4DBBD-B834-1808-4F0F-57F7FFDC942E}"/>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5044129" y="3358288"/>
            <a:ext cx="1889925" cy="1091958"/>
          </a:xfrm>
          <a:prstGeom prst="rect">
            <a:avLst/>
          </a:prstGeom>
          <a:noFill/>
        </p:spPr>
      </p:pic>
      <p:sp>
        <p:nvSpPr>
          <p:cNvPr id="2" name="Slide Number Placeholder 1">
            <a:extLst>
              <a:ext uri="{FF2B5EF4-FFF2-40B4-BE49-F238E27FC236}">
                <a16:creationId xmlns:a16="http://schemas.microsoft.com/office/drawing/2014/main" id="{2DC9900F-2812-DF5B-3432-41D361EF4A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42</a:t>
            </a:fld>
            <a:endParaRPr lang="en-AU"/>
          </a:p>
        </p:txBody>
      </p:sp>
    </p:spTree>
    <p:extLst>
      <p:ext uri="{BB962C8B-B14F-4D97-AF65-F5344CB8AC3E}">
        <p14:creationId xmlns:p14="http://schemas.microsoft.com/office/powerpoint/2010/main" val="384124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FAD6-AF12-974C-7BAF-C2D6E6E0DC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42038ED-86B2-6D26-D1D5-B51431BD79CC}"/>
              </a:ext>
            </a:extLst>
          </p:cNvPr>
          <p:cNvSpPr>
            <a:spLocks noGrp="1"/>
          </p:cNvSpPr>
          <p:nvPr>
            <p:ph type="title"/>
          </p:nvPr>
        </p:nvSpPr>
        <p:spPr/>
        <p:txBody>
          <a:bodyPr/>
          <a:lstStyle/>
          <a:p>
            <a:r>
              <a:rPr lang="en-AU" dirty="0">
                <a:latin typeface="+mj-lt"/>
              </a:rPr>
              <a:t>Learning intentions and success criteria (10)</a:t>
            </a:r>
          </a:p>
        </p:txBody>
      </p:sp>
      <p:sp>
        <p:nvSpPr>
          <p:cNvPr id="4" name="Picture Placeholder 3">
            <a:extLst>
              <a:ext uri="{FF2B5EF4-FFF2-40B4-BE49-F238E27FC236}">
                <a16:creationId xmlns:a16="http://schemas.microsoft.com/office/drawing/2014/main" id="{F0A6E6E3-EF1F-C9D1-7A52-FB484AE2A9CA}"/>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Use tools and equipment in the kitchen.</a:t>
            </a:r>
            <a:endParaRPr lang="en-AU" sz="2000" dirty="0">
              <a:latin typeface="Arial" panose="020B0604020202020204" pitchFamily="34" charset="0"/>
              <a:cs typeface="Arial" panose="020B0604020202020204" pitchFamily="34" charset="0"/>
            </a:endParaRPr>
          </a:p>
          <a:p>
            <a:pPr>
              <a:lnSpc>
                <a:spcPct val="150000"/>
              </a:lnSpc>
            </a:pPr>
            <a:r>
              <a:rPr lang="en-AU" sz="2000" b="1" dirty="0">
                <a:solidFill>
                  <a:schemeClr val="accent1"/>
                </a:solidFill>
                <a:latin typeface="+mj-lt"/>
                <a:cs typeface="Arial" panose="020B0604020202020204" pitchFamily="34" charset="0"/>
              </a:rPr>
              <a:t>We can:</a:t>
            </a:r>
          </a:p>
          <a:p>
            <a:pPr marL="342900" indent="-342900">
              <a:lnSpc>
                <a:spcPct val="150000"/>
              </a:lnSpc>
              <a:buFont typeface="Arial"/>
              <a:buChar char="•"/>
            </a:pPr>
            <a:r>
              <a:rPr lang="en-AU" sz="2000" dirty="0">
                <a:ea typeface="+mn-lt"/>
                <a:cs typeface="Arial" panose="020B0604020202020204" pitchFamily="34" charset="0"/>
              </a:rPr>
              <a:t>Identify and select tools and equipment required for food preparation.</a:t>
            </a:r>
          </a:p>
          <a:p>
            <a:pPr marL="342900" indent="-342900">
              <a:lnSpc>
                <a:spcPct val="150000"/>
              </a:lnSpc>
              <a:buFont typeface="Arial"/>
              <a:buChar char="•"/>
            </a:pPr>
            <a:r>
              <a:rPr lang="en-AU" sz="2000" dirty="0">
                <a:ea typeface="+mn-lt"/>
                <a:cs typeface="Arial" panose="020B0604020202020204" pitchFamily="34" charset="0"/>
              </a:rPr>
              <a:t>Safely use tools and equipment for food preparation.</a:t>
            </a:r>
          </a:p>
          <a:p>
            <a:pPr marL="342900" indent="-342900">
              <a:lnSpc>
                <a:spcPct val="150000"/>
              </a:lnSpc>
              <a:buFont typeface="Arial"/>
              <a:buChar char="•"/>
            </a:pPr>
            <a:r>
              <a:rPr lang="en-AU" sz="2000" dirty="0">
                <a:ea typeface="+mn-lt"/>
                <a:cs typeface="Arial" panose="020B0604020202020204" pitchFamily="34" charset="0"/>
              </a:rPr>
              <a:t>Use correct washing up procedures for equipment.</a:t>
            </a:r>
            <a:endParaRPr lang="en-US" dirty="0"/>
          </a:p>
        </p:txBody>
      </p:sp>
      <p:sp>
        <p:nvSpPr>
          <p:cNvPr id="2" name="Slide Number Placeholder 1">
            <a:extLst>
              <a:ext uri="{FF2B5EF4-FFF2-40B4-BE49-F238E27FC236}">
                <a16:creationId xmlns:a16="http://schemas.microsoft.com/office/drawing/2014/main" id="{295B3F69-57D5-AE0A-1479-8EBCC97099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732066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AF65-9614-2E7E-9702-AF1564AD91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1CF37-CB5C-C8A5-A311-93145355C9B7}"/>
              </a:ext>
            </a:extLst>
          </p:cNvPr>
          <p:cNvSpPr>
            <a:spLocks noGrp="1"/>
          </p:cNvSpPr>
          <p:nvPr>
            <p:ph type="title"/>
          </p:nvPr>
        </p:nvSpPr>
        <p:spPr>
          <a:xfrm>
            <a:off x="360000" y="360000"/>
            <a:ext cx="8393707" cy="545601"/>
          </a:xfrm>
        </p:spPr>
        <p:txBody>
          <a:bodyPr/>
          <a:lstStyle/>
          <a:p>
            <a:r>
              <a:rPr lang="en-AU" dirty="0"/>
              <a:t>Do now scrambled activity (5)</a:t>
            </a:r>
          </a:p>
        </p:txBody>
      </p:sp>
      <p:sp>
        <p:nvSpPr>
          <p:cNvPr id="5" name="Text Placeholder 4">
            <a:extLst>
              <a:ext uri="{FF2B5EF4-FFF2-40B4-BE49-F238E27FC236}">
                <a16:creationId xmlns:a16="http://schemas.microsoft.com/office/drawing/2014/main" id="{96A40912-E4B1-3149-7CF5-50F9246E543F}"/>
              </a:ext>
            </a:extLst>
          </p:cNvPr>
          <p:cNvSpPr>
            <a:spLocks noGrp="1"/>
          </p:cNvSpPr>
          <p:nvPr>
            <p:ph type="body" sz="quarter" idx="17"/>
          </p:nvPr>
        </p:nvSpPr>
        <p:spPr>
          <a:xfrm>
            <a:off x="360000" y="1567086"/>
            <a:ext cx="8701704" cy="4807835"/>
          </a:xfrm>
        </p:spPr>
        <p:txBody>
          <a:bodyPr/>
          <a:lstStyle/>
          <a:p>
            <a:r>
              <a:rPr lang="en-AU" dirty="0"/>
              <a:t>Complete equipment find a word in the recipe book. Choose five pieces of equipment and write what they could be used for.</a:t>
            </a:r>
          </a:p>
        </p:txBody>
      </p:sp>
      <p:pic>
        <p:nvPicPr>
          <p:cNvPr id="8" name="Picture 7" descr="A cartoon of an egg with a whisk and egg shells">
            <a:extLst>
              <a:ext uri="{FF2B5EF4-FFF2-40B4-BE49-F238E27FC236}">
                <a16:creationId xmlns:a16="http://schemas.microsoft.com/office/drawing/2014/main" id="{861CF039-EF40-663C-AA45-F65E649279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78133"/>
            <a:ext cx="2022247" cy="1654935"/>
          </a:xfrm>
          <a:prstGeom prst="rect">
            <a:avLst/>
          </a:prstGeom>
        </p:spPr>
      </p:pic>
      <p:sp>
        <p:nvSpPr>
          <p:cNvPr id="2" name="Slide Number Placeholder 1">
            <a:extLst>
              <a:ext uri="{FF2B5EF4-FFF2-40B4-BE49-F238E27FC236}">
                <a16:creationId xmlns:a16="http://schemas.microsoft.com/office/drawing/2014/main" id="{832439A9-6BA0-625B-E3B6-75B8ADDF1F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Tree>
    <p:extLst>
      <p:ext uri="{BB962C8B-B14F-4D97-AF65-F5344CB8AC3E}">
        <p14:creationId xmlns:p14="http://schemas.microsoft.com/office/powerpoint/2010/main" val="319466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FA159-D32E-DF11-BA1B-27670FDB27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5FC8ECD-6460-908F-E33D-28CAA741BAE4}"/>
              </a:ext>
            </a:extLst>
          </p:cNvPr>
          <p:cNvSpPr>
            <a:spLocks noGrp="1"/>
          </p:cNvSpPr>
          <p:nvPr>
            <p:ph type="title"/>
          </p:nvPr>
        </p:nvSpPr>
        <p:spPr/>
        <p:txBody>
          <a:bodyPr/>
          <a:lstStyle/>
          <a:p>
            <a:r>
              <a:rPr lang="en-AU" dirty="0">
                <a:latin typeface="+mj-lt"/>
              </a:rPr>
              <a:t>Learning intentions and success criteria (11)</a:t>
            </a:r>
          </a:p>
        </p:txBody>
      </p:sp>
      <p:sp>
        <p:nvSpPr>
          <p:cNvPr id="4" name="Picture Placeholder 3">
            <a:extLst>
              <a:ext uri="{FF2B5EF4-FFF2-40B4-BE49-F238E27FC236}">
                <a16:creationId xmlns:a16="http://schemas.microsoft.com/office/drawing/2014/main" id="{A09054AD-0A76-B117-4682-2B7D4CDD4B7C}"/>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p>
          <a:p>
            <a:pPr marL="342900" indent="-342900">
              <a:lnSpc>
                <a:spcPct val="150000"/>
              </a:lnSpc>
              <a:buFont typeface="Arial"/>
              <a:buChar char="•"/>
            </a:pPr>
            <a:r>
              <a:rPr lang="en-AU" sz="2000" dirty="0">
                <a:ea typeface="+mn-lt"/>
                <a:cs typeface="Arial" panose="020B0604020202020204" pitchFamily="34" charset="0"/>
              </a:rPr>
              <a:t>Document additional techniques to create food items.</a:t>
            </a: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Describe and implement the safe practices to follow when using knives.</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F37DE679-21DC-4811-7D0C-6F44628E70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800129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E8CE-99E2-8B6C-51FE-2BD0BF395368}"/>
            </a:ext>
          </a:extLst>
        </p:cNvPr>
        <p:cNvGrpSpPr/>
        <p:nvPr/>
      </p:nvGrpSpPr>
      <p:grpSpPr>
        <a:xfrm>
          <a:off x="0" y="0"/>
          <a:ext cx="0" cy="0"/>
          <a:chOff x="0" y="0"/>
          <a:chExt cx="0" cy="0"/>
        </a:xfrm>
      </p:grpSpPr>
      <p:sp>
        <p:nvSpPr>
          <p:cNvPr id="9" name="Title 2">
            <a:extLst>
              <a:ext uri="{FF2B5EF4-FFF2-40B4-BE49-F238E27FC236}">
                <a16:creationId xmlns:a16="http://schemas.microsoft.com/office/drawing/2014/main" id="{B03B845B-26DB-044C-01C1-E914291DDF81}"/>
              </a:ext>
            </a:extLst>
          </p:cNvPr>
          <p:cNvSpPr>
            <a:spLocks noGrp="1"/>
          </p:cNvSpPr>
          <p:nvPr>
            <p:ph type="title"/>
          </p:nvPr>
        </p:nvSpPr>
        <p:spPr>
          <a:xfrm>
            <a:off x="360000" y="360000"/>
            <a:ext cx="11484000" cy="545601"/>
          </a:xfrm>
        </p:spPr>
        <p:txBody>
          <a:bodyPr/>
          <a:lstStyle/>
          <a:p>
            <a:r>
              <a:rPr lang="en-AU" sz="3200" dirty="0"/>
              <a:t>Watch Video (5)</a:t>
            </a:r>
          </a:p>
        </p:txBody>
      </p:sp>
      <p:sp>
        <p:nvSpPr>
          <p:cNvPr id="5" name="Text Placeholder 4">
            <a:extLst>
              <a:ext uri="{FF2B5EF4-FFF2-40B4-BE49-F238E27FC236}">
                <a16:creationId xmlns:a16="http://schemas.microsoft.com/office/drawing/2014/main" id="{22D6CC22-21A6-E8A7-ECDB-2624D2296E6F}"/>
              </a:ext>
            </a:extLst>
          </p:cNvPr>
          <p:cNvSpPr>
            <a:spLocks noGrp="1"/>
          </p:cNvSpPr>
          <p:nvPr>
            <p:ph type="body" sz="quarter" idx="18"/>
          </p:nvPr>
        </p:nvSpPr>
        <p:spPr/>
        <p:txBody>
          <a:bodyPr/>
          <a:lstStyle/>
          <a:p>
            <a:r>
              <a:rPr lang="en-AU" sz="2000" dirty="0">
                <a:hlinkClick r:id="rId2"/>
              </a:rPr>
              <a:t>Jamie Oliver on knife skills – 30-minute meals</a:t>
            </a:r>
            <a:endParaRPr lang="en-US" dirty="0"/>
          </a:p>
        </p:txBody>
      </p:sp>
      <p:pic>
        <p:nvPicPr>
          <p:cNvPr id="7" name="Picture 6" descr="A white and blue text">
            <a:hlinkClick r:id="rId2"/>
            <a:extLst>
              <a:ext uri="{FF2B5EF4-FFF2-40B4-BE49-F238E27FC236}">
                <a16:creationId xmlns:a16="http://schemas.microsoft.com/office/drawing/2014/main" id="{34C2DCAE-D45A-A68A-5D13-B3DB886580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1680" y="2027836"/>
            <a:ext cx="7067816" cy="3847644"/>
          </a:xfrm>
          <a:prstGeom prst="rect">
            <a:avLst/>
          </a:prstGeom>
          <a:ln>
            <a:solidFill>
              <a:schemeClr val="tx2"/>
            </a:solidFill>
          </a:ln>
        </p:spPr>
      </p:pic>
      <p:pic>
        <p:nvPicPr>
          <p:cNvPr id="10" name="Picture 9" descr="Play button icon">
            <a:hlinkClick r:id="rId2"/>
            <a:extLst>
              <a:ext uri="{FF2B5EF4-FFF2-40B4-BE49-F238E27FC236}">
                <a16:creationId xmlns:a16="http://schemas.microsoft.com/office/drawing/2014/main" id="{B7EF4283-02E3-9A7D-1E26-D014667CF4D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600625" y="3358288"/>
            <a:ext cx="1889925" cy="1091958"/>
          </a:xfrm>
          <a:prstGeom prst="rect">
            <a:avLst/>
          </a:prstGeom>
          <a:noFill/>
        </p:spPr>
      </p:pic>
      <p:sp>
        <p:nvSpPr>
          <p:cNvPr id="2" name="Slide Number Placeholder 1">
            <a:extLst>
              <a:ext uri="{FF2B5EF4-FFF2-40B4-BE49-F238E27FC236}">
                <a16:creationId xmlns:a16="http://schemas.microsoft.com/office/drawing/2014/main" id="{0A156A51-9754-96E5-9747-04DC8E3BA1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33559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471EAE-19F4-F318-521C-AC316EE05E40}"/>
              </a:ext>
            </a:extLst>
          </p:cNvPr>
          <p:cNvSpPr>
            <a:spLocks noGrp="1"/>
          </p:cNvSpPr>
          <p:nvPr>
            <p:ph type="title"/>
          </p:nvPr>
        </p:nvSpPr>
        <p:spPr>
          <a:xfrm>
            <a:off x="360000" y="360000"/>
            <a:ext cx="4632130" cy="545601"/>
          </a:xfrm>
        </p:spPr>
        <p:txBody>
          <a:bodyPr/>
          <a:lstStyle/>
          <a:p>
            <a:r>
              <a:rPr lang="en-AU" dirty="0"/>
              <a:t>Structure of a recipe</a:t>
            </a:r>
          </a:p>
        </p:txBody>
      </p:sp>
      <p:pic>
        <p:nvPicPr>
          <p:cNvPr id="5" name="Picture 4" descr="A recipe of Apple crumble with arrows to indicate the structure of a recipe including a title, number of serves, ingredients list and numbered method.">
            <a:extLst>
              <a:ext uri="{FF2B5EF4-FFF2-40B4-BE49-F238E27FC236}">
                <a16:creationId xmlns:a16="http://schemas.microsoft.com/office/drawing/2014/main" id="{6B6D5A43-7D50-D610-BF5C-468478557F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5233" y="311056"/>
            <a:ext cx="4956047" cy="6361634"/>
          </a:xfrm>
          <a:prstGeom prst="rect">
            <a:avLst/>
          </a:prstGeom>
          <a:ln>
            <a:solidFill>
              <a:schemeClr val="tx1"/>
            </a:solidFill>
          </a:ln>
        </p:spPr>
      </p:pic>
      <p:sp>
        <p:nvSpPr>
          <p:cNvPr id="2" name="Slide Number Placeholder 1">
            <a:extLst>
              <a:ext uri="{FF2B5EF4-FFF2-40B4-BE49-F238E27FC236}">
                <a16:creationId xmlns:a16="http://schemas.microsoft.com/office/drawing/2014/main" id="{7C72060C-A82F-9C87-5F8B-4F1FAECBA4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dirty="0"/>
          </a:p>
        </p:txBody>
      </p:sp>
    </p:spTree>
    <p:extLst>
      <p:ext uri="{BB962C8B-B14F-4D97-AF65-F5344CB8AC3E}">
        <p14:creationId xmlns:p14="http://schemas.microsoft.com/office/powerpoint/2010/main" val="16662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5–6</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299829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0FAA-4788-D24E-8B50-75ADA69D82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C1BB36-87AF-C107-2C66-0CB878ED15AD}"/>
              </a:ext>
            </a:extLst>
          </p:cNvPr>
          <p:cNvSpPr>
            <a:spLocks noGrp="1"/>
          </p:cNvSpPr>
          <p:nvPr>
            <p:ph type="title"/>
          </p:nvPr>
        </p:nvSpPr>
        <p:spPr/>
        <p:txBody>
          <a:bodyPr/>
          <a:lstStyle/>
          <a:p>
            <a:r>
              <a:rPr lang="en-AU" dirty="0"/>
              <a:t>Do now scrambled activity (6)</a:t>
            </a:r>
          </a:p>
        </p:txBody>
      </p:sp>
      <p:sp>
        <p:nvSpPr>
          <p:cNvPr id="5" name="Text Placeholder 4">
            <a:extLst>
              <a:ext uri="{FF2B5EF4-FFF2-40B4-BE49-F238E27FC236}">
                <a16:creationId xmlns:a16="http://schemas.microsoft.com/office/drawing/2014/main" id="{3DDD63D6-E672-9560-FA50-9E11F4E6ED40}"/>
              </a:ext>
            </a:extLst>
          </p:cNvPr>
          <p:cNvSpPr>
            <a:spLocks noGrp="1"/>
          </p:cNvSpPr>
          <p:nvPr>
            <p:ph type="body" sz="quarter" idx="17"/>
          </p:nvPr>
        </p:nvSpPr>
        <p:spPr>
          <a:xfrm>
            <a:off x="360000" y="1567086"/>
            <a:ext cx="9094896" cy="4807835"/>
          </a:xfrm>
        </p:spPr>
        <p:txBody>
          <a:bodyPr/>
          <a:lstStyle/>
          <a:p>
            <a:r>
              <a:rPr lang="en-AU" dirty="0"/>
              <a:t>Sketch a design on the emu egg template in your workbook that could be carved into an emu egg. What story are you leaving behind for future generations?</a:t>
            </a:r>
          </a:p>
          <a:p>
            <a:endParaRPr lang="en-AU" dirty="0"/>
          </a:p>
        </p:txBody>
      </p:sp>
      <p:pic>
        <p:nvPicPr>
          <p:cNvPr id="7" name="Picture 6" descr="A cartoon of an egg with a whisk and egg shells">
            <a:extLst>
              <a:ext uri="{FF2B5EF4-FFF2-40B4-BE49-F238E27FC236}">
                <a16:creationId xmlns:a16="http://schemas.microsoft.com/office/drawing/2014/main" id="{01E7DA92-641A-A84E-8998-15991F138A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0"/>
            <a:ext cx="2022247" cy="1654935"/>
          </a:xfrm>
          <a:prstGeom prst="rect">
            <a:avLst/>
          </a:prstGeom>
        </p:spPr>
      </p:pic>
      <p:sp>
        <p:nvSpPr>
          <p:cNvPr id="2" name="Slide Number Placeholder 1">
            <a:extLst>
              <a:ext uri="{FF2B5EF4-FFF2-40B4-BE49-F238E27FC236}">
                <a16:creationId xmlns:a16="http://schemas.microsoft.com/office/drawing/2014/main" id="{8F81CA51-A4FA-4E9C-2F58-DBFA3AC9B7E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49</a:t>
            </a:fld>
            <a:endParaRPr lang="en-AU"/>
          </a:p>
        </p:txBody>
      </p:sp>
    </p:spTree>
    <p:extLst>
      <p:ext uri="{BB962C8B-B14F-4D97-AF65-F5344CB8AC3E}">
        <p14:creationId xmlns:p14="http://schemas.microsoft.com/office/powerpoint/2010/main" val="23351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8AEE9-9D7B-71C6-637F-D8260A118E36}"/>
              </a:ext>
            </a:extLst>
          </p:cNvPr>
          <p:cNvSpPr>
            <a:spLocks noGrp="1"/>
          </p:cNvSpPr>
          <p:nvPr>
            <p:ph type="title"/>
          </p:nvPr>
        </p:nvSpPr>
        <p:spPr/>
        <p:txBody>
          <a:bodyPr/>
          <a:lstStyle/>
          <a:p>
            <a:r>
              <a:rPr lang="en-AU" dirty="0"/>
              <a:t>Classroom expectations</a:t>
            </a:r>
          </a:p>
        </p:txBody>
      </p:sp>
      <p:sp>
        <p:nvSpPr>
          <p:cNvPr id="2" name="Slide Number Placeholder 1">
            <a:extLst>
              <a:ext uri="{FF2B5EF4-FFF2-40B4-BE49-F238E27FC236}">
                <a16:creationId xmlns:a16="http://schemas.microsoft.com/office/drawing/2014/main" id="{14A64852-5594-D0B7-D649-9BE76AC063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spTree>
    <p:extLst>
      <p:ext uri="{BB962C8B-B14F-4D97-AF65-F5344CB8AC3E}">
        <p14:creationId xmlns:p14="http://schemas.microsoft.com/office/powerpoint/2010/main" val="66964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(12)</a:t>
            </a:r>
          </a:p>
        </p:txBody>
      </p:sp>
      <p:sp>
        <p:nvSpPr>
          <p:cNvPr id="4" name="Picture Placeholder 3">
            <a:extLst>
              <a:ext uri="{FF2B5EF4-FFF2-40B4-BE49-F238E27FC236}">
                <a16:creationId xmlns:a16="http://schemas.microsoft.com/office/drawing/2014/main" id="{B8C381D9-4A04-2EEB-164E-EEE5FC994B43}"/>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t>Identify the parts of an egg and their functions</a:t>
            </a:r>
            <a:r>
              <a:rPr lang="en-AU" sz="2000" dirty="0">
                <a:cs typeface="Arial" panose="020B0604020202020204" pitchFamily="34" charset="0"/>
              </a:rPr>
              <a:t>.</a:t>
            </a:r>
            <a:endParaRPr lang="en-AU" sz="2000" dirty="0">
              <a:latin typeface="Arial" panose="020B0604020202020204" pitchFamily="34" charset="0"/>
              <a:cs typeface="Arial" panose="020B0604020202020204" pitchFamily="34" charset="0"/>
            </a:endParaRPr>
          </a:p>
          <a:p>
            <a:pPr>
              <a:lnSpc>
                <a:spcPct val="150000"/>
              </a:lnSpc>
            </a:pPr>
            <a:r>
              <a:rPr lang="en-AU" sz="2000" b="1" dirty="0">
                <a:solidFill>
                  <a:schemeClr val="accent1"/>
                </a:solidFill>
                <a:latin typeface="+mj-lt"/>
                <a:cs typeface="Arial" panose="020B0604020202020204" pitchFamily="34" charset="0"/>
              </a:rPr>
              <a:t>We can:</a:t>
            </a:r>
          </a:p>
          <a:p>
            <a:pPr marL="342900" indent="-342900">
              <a:lnSpc>
                <a:spcPct val="150000"/>
              </a:lnSpc>
              <a:buFont typeface="Arial"/>
              <a:buChar char="•"/>
            </a:pPr>
            <a:r>
              <a:rPr lang="en-AU" sz="2000" dirty="0">
                <a:ea typeface="+mn-lt"/>
                <a:cs typeface="Arial" panose="020B0604020202020204" pitchFamily="34" charset="0"/>
              </a:rPr>
              <a:t>Identify the parts of an egg.</a:t>
            </a:r>
          </a:p>
          <a:p>
            <a:pPr marL="342900" indent="-342900">
              <a:lnSpc>
                <a:spcPct val="150000"/>
              </a:lnSpc>
              <a:buFont typeface="Arial"/>
              <a:buChar char="•"/>
            </a:pPr>
            <a:r>
              <a:rPr lang="en-AU" sz="2000" dirty="0">
                <a:ea typeface="+mn-lt"/>
                <a:cs typeface="Arial" panose="020B0604020202020204" pitchFamily="34" charset="0"/>
              </a:rPr>
              <a:t>Describe the function of each part of an egg.</a:t>
            </a:r>
            <a:endParaRPr lang="en-US"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dirty="0"/>
          </a:p>
        </p:txBody>
      </p:sp>
    </p:spTree>
    <p:extLst>
      <p:ext uri="{BB962C8B-B14F-4D97-AF65-F5344CB8AC3E}">
        <p14:creationId xmlns:p14="http://schemas.microsoft.com/office/powerpoint/2010/main" val="602004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9D33F-2F8E-881F-2FEC-B350F7F0FBC7}"/>
              </a:ext>
            </a:extLst>
          </p:cNvPr>
          <p:cNvSpPr>
            <a:spLocks noGrp="1"/>
          </p:cNvSpPr>
          <p:nvPr>
            <p:ph type="title"/>
          </p:nvPr>
        </p:nvSpPr>
        <p:spPr/>
        <p:txBody>
          <a:bodyPr/>
          <a:lstStyle/>
          <a:p>
            <a:r>
              <a:rPr lang="en-AU" dirty="0"/>
              <a:t>Watch Video (6) </a:t>
            </a:r>
          </a:p>
        </p:txBody>
      </p:sp>
      <p:sp>
        <p:nvSpPr>
          <p:cNvPr id="6" name="Text Placeholder 5">
            <a:extLst>
              <a:ext uri="{FF2B5EF4-FFF2-40B4-BE49-F238E27FC236}">
                <a16:creationId xmlns:a16="http://schemas.microsoft.com/office/drawing/2014/main" id="{06D46A3D-DB79-BD9C-8773-5D2514976A38}"/>
              </a:ext>
            </a:extLst>
          </p:cNvPr>
          <p:cNvSpPr>
            <a:spLocks noGrp="1"/>
          </p:cNvSpPr>
          <p:nvPr>
            <p:ph type="body" sz="quarter" idx="18"/>
          </p:nvPr>
        </p:nvSpPr>
        <p:spPr/>
        <p:txBody>
          <a:bodyPr/>
          <a:lstStyle/>
          <a:p>
            <a:r>
              <a:rPr lang="en-AU" u="sng" dirty="0">
                <a:hlinkClick r:id="rId2"/>
              </a:rPr>
              <a:t>How an egg forms</a:t>
            </a:r>
            <a:endParaRPr lang="en-US" u="sng" dirty="0"/>
          </a:p>
        </p:txBody>
      </p:sp>
      <p:pic>
        <p:nvPicPr>
          <p:cNvPr id="7" name="Picture 6" descr="A still from the video – How an egg forms">
            <a:hlinkClick r:id="rId2"/>
            <a:extLst>
              <a:ext uri="{FF2B5EF4-FFF2-40B4-BE49-F238E27FC236}">
                <a16:creationId xmlns:a16="http://schemas.microsoft.com/office/drawing/2014/main" id="{2261F9A7-2539-7179-CC4F-11D3B19246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966" y="1812077"/>
            <a:ext cx="8373644" cy="4105848"/>
          </a:xfrm>
          <a:prstGeom prst="rect">
            <a:avLst/>
          </a:prstGeom>
          <a:ln w="38100">
            <a:solidFill>
              <a:schemeClr val="tx2"/>
            </a:solidFill>
          </a:ln>
        </p:spPr>
      </p:pic>
      <p:pic>
        <p:nvPicPr>
          <p:cNvPr id="8" name="Picture 2" descr="Play button icon">
            <a:extLst>
              <a:ext uri="{FF2B5EF4-FFF2-40B4-BE49-F238E27FC236}">
                <a16:creationId xmlns:a16="http://schemas.microsoft.com/office/drawing/2014/main" id="{1AD87890-BB4C-685F-5C04-6B2E6C99F439}"/>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1795966" y="5228717"/>
            <a:ext cx="866121" cy="500426"/>
          </a:xfrm>
          <a:prstGeom prst="rect">
            <a:avLst/>
          </a:prstGeom>
          <a:noFill/>
        </p:spPr>
      </p:pic>
      <p:sp>
        <p:nvSpPr>
          <p:cNvPr id="2" name="Slide Number Placeholder 1">
            <a:extLst>
              <a:ext uri="{FF2B5EF4-FFF2-40B4-BE49-F238E27FC236}">
                <a16:creationId xmlns:a16="http://schemas.microsoft.com/office/drawing/2014/main" id="{CAD314EA-A4B4-0E5B-96D3-11A1E9BF7E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Tree>
    <p:extLst>
      <p:ext uri="{BB962C8B-B14F-4D97-AF65-F5344CB8AC3E}">
        <p14:creationId xmlns:p14="http://schemas.microsoft.com/office/powerpoint/2010/main" val="55954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E392-6A6A-EEE4-AD04-95FF787DE480}"/>
              </a:ext>
            </a:extLst>
          </p:cNvPr>
          <p:cNvSpPr>
            <a:spLocks noGrp="1"/>
          </p:cNvSpPr>
          <p:nvPr>
            <p:ph type="title"/>
          </p:nvPr>
        </p:nvSpPr>
        <p:spPr/>
        <p:txBody>
          <a:bodyPr anchor="t">
            <a:normAutofit/>
          </a:bodyPr>
          <a:lstStyle/>
          <a:p>
            <a:r>
              <a:rPr lang="en-AU" dirty="0"/>
              <a:t>Parts of an egg</a:t>
            </a:r>
          </a:p>
        </p:txBody>
      </p:sp>
      <p:pic>
        <p:nvPicPr>
          <p:cNvPr id="1032" name="Picture 8" descr="an egg that has been cracked">
            <a:extLst>
              <a:ext uri="{FF2B5EF4-FFF2-40B4-BE49-F238E27FC236}">
                <a16:creationId xmlns:a16="http://schemas.microsoft.com/office/drawing/2014/main" id="{E158BF8F-10DA-8E3D-CB9B-7D74F86612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3639" y="1907617"/>
            <a:ext cx="4609181" cy="3726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diagram of the inside of an egg">
            <a:extLst>
              <a:ext uri="{FF2B5EF4-FFF2-40B4-BE49-F238E27FC236}">
                <a16:creationId xmlns:a16="http://schemas.microsoft.com/office/drawing/2014/main" id="{0867732E-2475-CFFC-5E76-2630014F92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3163" y="1907617"/>
            <a:ext cx="4625355" cy="3726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8E0D5295-F5E3-3F00-6753-028433D4EF7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lvl="0" indent="0" rtl="0">
              <a:lnSpc>
                <a:spcPct val="90000"/>
              </a:lnSpc>
              <a:spcBef>
                <a:spcPts val="0"/>
              </a:spcBef>
              <a:spcAft>
                <a:spcPts val="600"/>
              </a:spcAft>
              <a:buNone/>
            </a:pPr>
            <a:fld id="{00000000-1234-1234-1234-123412341234}" type="slidenum">
              <a:rPr lang="en-AU" smtClean="0"/>
              <a:pPr marL="0" lvl="0" indent="0" rtl="0">
                <a:lnSpc>
                  <a:spcPct val="90000"/>
                </a:lnSpc>
                <a:spcBef>
                  <a:spcPts val="0"/>
                </a:spcBef>
                <a:spcAft>
                  <a:spcPts val="600"/>
                </a:spcAft>
                <a:buNone/>
              </a:pPr>
              <a:t>52</a:t>
            </a:fld>
            <a:endParaRPr lang="en-AU"/>
          </a:p>
        </p:txBody>
      </p:sp>
    </p:spTree>
    <p:extLst>
      <p:ext uri="{BB962C8B-B14F-4D97-AF65-F5344CB8AC3E}">
        <p14:creationId xmlns:p14="http://schemas.microsoft.com/office/powerpoint/2010/main" val="19184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3F13B0-096E-A7B0-275A-65C726223C3D}"/>
              </a:ext>
            </a:extLst>
          </p:cNvPr>
          <p:cNvSpPr>
            <a:spLocks noGrp="1"/>
          </p:cNvSpPr>
          <p:nvPr>
            <p:ph type="title"/>
          </p:nvPr>
        </p:nvSpPr>
        <p:spPr/>
        <p:txBody>
          <a:bodyPr/>
          <a:lstStyle/>
          <a:p>
            <a:r>
              <a:rPr lang="en-AU" dirty="0"/>
              <a:t>Parts of an egg labelled</a:t>
            </a:r>
          </a:p>
        </p:txBody>
      </p:sp>
      <p:sp>
        <p:nvSpPr>
          <p:cNvPr id="4" name="Text Placeholder 3">
            <a:extLst>
              <a:ext uri="{FF2B5EF4-FFF2-40B4-BE49-F238E27FC236}">
                <a16:creationId xmlns:a16="http://schemas.microsoft.com/office/drawing/2014/main" id="{CF224F20-796E-7CA5-7A68-7E03557533A6}"/>
              </a:ext>
            </a:extLst>
          </p:cNvPr>
          <p:cNvSpPr>
            <a:spLocks noGrp="1"/>
          </p:cNvSpPr>
          <p:nvPr>
            <p:ph type="body" sz="quarter" idx="18"/>
          </p:nvPr>
        </p:nvSpPr>
        <p:spPr/>
        <p:txBody>
          <a:bodyPr/>
          <a:lstStyle/>
          <a:p>
            <a:r>
              <a:rPr lang="en-AU" dirty="0"/>
              <a:t>Answer</a:t>
            </a:r>
          </a:p>
        </p:txBody>
      </p:sp>
      <p:pic>
        <p:nvPicPr>
          <p:cNvPr id="5" name="Picture 4" descr="Diagram of an egg.">
            <a:extLst>
              <a:ext uri="{FF2B5EF4-FFF2-40B4-BE49-F238E27FC236}">
                <a16:creationId xmlns:a16="http://schemas.microsoft.com/office/drawing/2014/main" id="{A1FE31B8-2F6B-70D3-B7FE-513F5C2FB0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40173" y="2113815"/>
            <a:ext cx="4625355" cy="3264360"/>
          </a:xfrm>
          <a:prstGeom prst="rect">
            <a:avLst/>
          </a:prstGeom>
        </p:spPr>
      </p:pic>
      <p:sp>
        <p:nvSpPr>
          <p:cNvPr id="6" name="TextBox 5">
            <a:extLst>
              <a:ext uri="{FF2B5EF4-FFF2-40B4-BE49-F238E27FC236}">
                <a16:creationId xmlns:a16="http://schemas.microsoft.com/office/drawing/2014/main" id="{FE08462B-2258-68FA-9239-D1D51FACB593}"/>
              </a:ext>
            </a:extLst>
          </p:cNvPr>
          <p:cNvSpPr txBox="1"/>
          <p:nvPr/>
        </p:nvSpPr>
        <p:spPr>
          <a:xfrm>
            <a:off x="8858452" y="3112159"/>
            <a:ext cx="2887578" cy="753979"/>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Shell</a:t>
            </a:r>
          </a:p>
        </p:txBody>
      </p:sp>
      <p:sp>
        <p:nvSpPr>
          <p:cNvPr id="8" name="TextBox 7">
            <a:extLst>
              <a:ext uri="{FF2B5EF4-FFF2-40B4-BE49-F238E27FC236}">
                <a16:creationId xmlns:a16="http://schemas.microsoft.com/office/drawing/2014/main" id="{91203718-8A6B-F4C4-0B9A-40F59650C507}"/>
              </a:ext>
            </a:extLst>
          </p:cNvPr>
          <p:cNvSpPr txBox="1"/>
          <p:nvPr/>
        </p:nvSpPr>
        <p:spPr>
          <a:xfrm>
            <a:off x="6721642" y="982520"/>
            <a:ext cx="2646947" cy="830238"/>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Germinal disk</a:t>
            </a:r>
          </a:p>
        </p:txBody>
      </p:sp>
      <p:sp>
        <p:nvSpPr>
          <p:cNvPr id="10" name="TextBox 9">
            <a:extLst>
              <a:ext uri="{FF2B5EF4-FFF2-40B4-BE49-F238E27FC236}">
                <a16:creationId xmlns:a16="http://schemas.microsoft.com/office/drawing/2014/main" id="{091C4DFF-1329-E458-9D42-6DF794550152}"/>
              </a:ext>
            </a:extLst>
          </p:cNvPr>
          <p:cNvSpPr txBox="1"/>
          <p:nvPr/>
        </p:nvSpPr>
        <p:spPr>
          <a:xfrm>
            <a:off x="656121" y="3297799"/>
            <a:ext cx="2646947" cy="837690"/>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Air cell</a:t>
            </a:r>
          </a:p>
        </p:txBody>
      </p:sp>
      <p:sp>
        <p:nvSpPr>
          <p:cNvPr id="11" name="TextBox 10">
            <a:extLst>
              <a:ext uri="{FF2B5EF4-FFF2-40B4-BE49-F238E27FC236}">
                <a16:creationId xmlns:a16="http://schemas.microsoft.com/office/drawing/2014/main" id="{B9E86EBD-87E0-6A3F-E587-4417940EDD3C}"/>
              </a:ext>
            </a:extLst>
          </p:cNvPr>
          <p:cNvSpPr txBox="1"/>
          <p:nvPr/>
        </p:nvSpPr>
        <p:spPr>
          <a:xfrm>
            <a:off x="4467726" y="5583347"/>
            <a:ext cx="2646947" cy="753979"/>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Chalaza</a:t>
            </a:r>
          </a:p>
        </p:txBody>
      </p:sp>
      <p:sp>
        <p:nvSpPr>
          <p:cNvPr id="12" name="TextBox 11">
            <a:extLst>
              <a:ext uri="{FF2B5EF4-FFF2-40B4-BE49-F238E27FC236}">
                <a16:creationId xmlns:a16="http://schemas.microsoft.com/office/drawing/2014/main" id="{561FA2E3-C7D3-CB44-191D-352F15D2544E}"/>
              </a:ext>
            </a:extLst>
          </p:cNvPr>
          <p:cNvSpPr txBox="1"/>
          <p:nvPr/>
        </p:nvSpPr>
        <p:spPr>
          <a:xfrm>
            <a:off x="2316699" y="1369454"/>
            <a:ext cx="2646947" cy="830237"/>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Egg yolk</a:t>
            </a:r>
          </a:p>
        </p:txBody>
      </p:sp>
      <p:sp>
        <p:nvSpPr>
          <p:cNvPr id="13" name="TextBox 12">
            <a:extLst>
              <a:ext uri="{FF2B5EF4-FFF2-40B4-BE49-F238E27FC236}">
                <a16:creationId xmlns:a16="http://schemas.microsoft.com/office/drawing/2014/main" id="{D51CBE4C-D24C-5C72-04D0-025E48853756}"/>
              </a:ext>
            </a:extLst>
          </p:cNvPr>
          <p:cNvSpPr txBox="1"/>
          <p:nvPr/>
        </p:nvSpPr>
        <p:spPr>
          <a:xfrm>
            <a:off x="8477053" y="5198801"/>
            <a:ext cx="2646947" cy="753979"/>
          </a:xfrm>
          <a:prstGeom prst="rect">
            <a:avLst/>
          </a:prstGeom>
          <a:noFill/>
          <a:ln>
            <a:solidFill>
              <a:schemeClr val="tx1"/>
            </a:solidFill>
          </a:ln>
        </p:spPr>
        <p:txBody>
          <a:bodyPr wrap="square" lIns="0" tIns="0" rIns="0" bIns="0" rtlCol="0">
            <a:noAutofit/>
          </a:bodyPr>
          <a:lstStyle/>
          <a:p>
            <a:pPr algn="ctr"/>
            <a:endParaRPr lang="en-AU" sz="1800"/>
          </a:p>
          <a:p>
            <a:pPr algn="ctr"/>
            <a:r>
              <a:rPr lang="en-AU" sz="1800"/>
              <a:t>Albumen</a:t>
            </a:r>
          </a:p>
        </p:txBody>
      </p:sp>
      <p:cxnSp>
        <p:nvCxnSpPr>
          <p:cNvPr id="15" name="Straight Arrow Connector 14">
            <a:extLst>
              <a:ext uri="{FF2B5EF4-FFF2-40B4-BE49-F238E27FC236}">
                <a16:creationId xmlns:a16="http://schemas.microsoft.com/office/drawing/2014/main" id="{2873DEE7-CFA9-9FA5-028D-F4FAA6089669}"/>
              </a:ext>
              <a:ext uri="{C183D7F6-B498-43B3-948B-1728B52AA6E4}">
                <adec:decorative xmlns:adec="http://schemas.microsoft.com/office/drawing/2017/decorative" val="1"/>
              </a:ext>
            </a:extLst>
          </p:cNvPr>
          <p:cNvCxnSpPr/>
          <p:nvPr/>
        </p:nvCxnSpPr>
        <p:spPr>
          <a:xfrm>
            <a:off x="4093029" y="2189852"/>
            <a:ext cx="1698171" cy="12992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C568128-14D2-6F53-5F7C-85747BF20FBC}"/>
              </a:ext>
              <a:ext uri="{C183D7F6-B498-43B3-948B-1728B52AA6E4}">
                <adec:decorative xmlns:adec="http://schemas.microsoft.com/office/drawing/2017/decorative" val="1"/>
              </a:ext>
            </a:extLst>
          </p:cNvPr>
          <p:cNvCxnSpPr/>
          <p:nvPr/>
        </p:nvCxnSpPr>
        <p:spPr>
          <a:xfrm flipH="1">
            <a:off x="6096000" y="1812758"/>
            <a:ext cx="1351293" cy="12833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CB35163-8530-366E-9DEA-C7944C23D788}"/>
              </a:ext>
              <a:ext uri="{C183D7F6-B498-43B3-948B-1728B52AA6E4}">
                <adec:decorative xmlns:adec="http://schemas.microsoft.com/office/drawing/2017/decorative" val="1"/>
              </a:ext>
            </a:extLst>
          </p:cNvPr>
          <p:cNvCxnSpPr>
            <a:cxnSpLocks/>
            <a:stCxn id="10" idx="3"/>
          </p:cNvCxnSpPr>
          <p:nvPr/>
        </p:nvCxnSpPr>
        <p:spPr>
          <a:xfrm>
            <a:off x="3303068" y="3716644"/>
            <a:ext cx="1103469"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D2282C2D-68CC-E470-700A-C398569379FA}"/>
              </a:ext>
              <a:ext uri="{C183D7F6-B498-43B3-948B-1728B52AA6E4}">
                <adec:decorative xmlns:adec="http://schemas.microsoft.com/office/drawing/2017/decorative" val="1"/>
              </a:ext>
            </a:extLst>
          </p:cNvPr>
          <p:cNvCxnSpPr>
            <a:cxnSpLocks/>
            <a:stCxn id="6" idx="1"/>
          </p:cNvCxnSpPr>
          <p:nvPr/>
        </p:nvCxnSpPr>
        <p:spPr>
          <a:xfrm flipH="1">
            <a:off x="8045115" y="3489149"/>
            <a:ext cx="813337" cy="14323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60A3DD7-7518-036B-F612-9B6D880B0C16}"/>
              </a:ext>
              <a:ext uri="{C183D7F6-B498-43B3-948B-1728B52AA6E4}">
                <adec:decorative xmlns:adec="http://schemas.microsoft.com/office/drawing/2017/decorative" val="1"/>
              </a:ext>
            </a:extLst>
          </p:cNvPr>
          <p:cNvCxnSpPr/>
          <p:nvPr/>
        </p:nvCxnSpPr>
        <p:spPr>
          <a:xfrm flipH="1" flipV="1">
            <a:off x="7217561" y="4293889"/>
            <a:ext cx="1403925" cy="8964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3610B501-0591-D014-720D-34CB593B7CD5}"/>
              </a:ext>
              <a:ext uri="{C183D7F6-B498-43B3-948B-1728B52AA6E4}">
                <adec:decorative xmlns:adec="http://schemas.microsoft.com/office/drawing/2017/decorative" val="1"/>
              </a:ext>
            </a:extLst>
          </p:cNvPr>
          <p:cNvCxnSpPr/>
          <p:nvPr/>
        </p:nvCxnSpPr>
        <p:spPr>
          <a:xfrm flipH="1" flipV="1">
            <a:off x="5120640" y="3788933"/>
            <a:ext cx="339634" cy="17944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EDB30B46-F69A-BDC6-8DD6-44DF778722B4}"/>
              </a:ext>
              <a:ext uri="{C183D7F6-B498-43B3-948B-1728B52AA6E4}">
                <adec:decorative xmlns:adec="http://schemas.microsoft.com/office/drawing/2017/decorative" val="1"/>
              </a:ext>
            </a:extLst>
          </p:cNvPr>
          <p:cNvCxnSpPr>
            <a:stCxn id="11" idx="0"/>
          </p:cNvCxnSpPr>
          <p:nvPr/>
        </p:nvCxnSpPr>
        <p:spPr>
          <a:xfrm flipV="1">
            <a:off x="5791200" y="3745995"/>
            <a:ext cx="1214836" cy="18373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5983109D-45F1-3A16-64AD-EBC65EC1AA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11450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5368B-81E5-AD8B-3DDC-8203724D45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FA5C0E-095E-9AAD-D65F-4D95BDA9DEE4}"/>
              </a:ext>
            </a:extLst>
          </p:cNvPr>
          <p:cNvSpPr>
            <a:spLocks noGrp="1"/>
          </p:cNvSpPr>
          <p:nvPr>
            <p:ph type="title"/>
          </p:nvPr>
        </p:nvSpPr>
        <p:spPr/>
        <p:txBody>
          <a:bodyPr/>
          <a:lstStyle/>
          <a:p>
            <a:r>
              <a:rPr lang="en-AU" dirty="0"/>
              <a:t>Do now scrambled activity (7)</a:t>
            </a:r>
          </a:p>
        </p:txBody>
      </p:sp>
      <p:sp>
        <p:nvSpPr>
          <p:cNvPr id="5" name="Text Placeholder 4">
            <a:extLst>
              <a:ext uri="{FF2B5EF4-FFF2-40B4-BE49-F238E27FC236}">
                <a16:creationId xmlns:a16="http://schemas.microsoft.com/office/drawing/2014/main" id="{094E891E-DE7F-B4F2-E76B-F455AFD34E3D}"/>
              </a:ext>
            </a:extLst>
          </p:cNvPr>
          <p:cNvSpPr>
            <a:spLocks noGrp="1"/>
          </p:cNvSpPr>
          <p:nvPr>
            <p:ph type="body" sz="quarter" idx="17"/>
          </p:nvPr>
        </p:nvSpPr>
        <p:spPr>
          <a:xfrm>
            <a:off x="360000" y="1567086"/>
            <a:ext cx="9259488" cy="4807835"/>
          </a:xfrm>
        </p:spPr>
        <p:txBody>
          <a:bodyPr/>
          <a:lstStyle/>
          <a:p>
            <a:r>
              <a:rPr lang="en-AU" dirty="0"/>
              <a:t>Choose one part of the egg structure, for example the air cell, and write a short story pretending to be its character. It is titled ‘Who am I?’. </a:t>
            </a:r>
          </a:p>
          <a:p>
            <a:r>
              <a:rPr lang="en-AU" dirty="0"/>
              <a:t>The story must contain at least three important facts. In the story you could outline why you are there, what you do, how you change and how you work. </a:t>
            </a:r>
          </a:p>
          <a:p>
            <a:r>
              <a:rPr lang="en-AU" dirty="0"/>
              <a:t>You may choose to draw your character as part of your story.</a:t>
            </a:r>
          </a:p>
        </p:txBody>
      </p:sp>
      <p:pic>
        <p:nvPicPr>
          <p:cNvPr id="7" name="Picture 6" descr="A cartoon of an egg with a whisk and egg shells">
            <a:extLst>
              <a:ext uri="{FF2B5EF4-FFF2-40B4-BE49-F238E27FC236}">
                <a16:creationId xmlns:a16="http://schemas.microsoft.com/office/drawing/2014/main" id="{B57615C5-9F91-9B08-6591-73E077224C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78133"/>
            <a:ext cx="2022247" cy="1654935"/>
          </a:xfrm>
          <a:prstGeom prst="rect">
            <a:avLst/>
          </a:prstGeom>
        </p:spPr>
      </p:pic>
      <p:sp>
        <p:nvSpPr>
          <p:cNvPr id="2" name="Slide Number Placeholder 1">
            <a:extLst>
              <a:ext uri="{FF2B5EF4-FFF2-40B4-BE49-F238E27FC236}">
                <a16:creationId xmlns:a16="http://schemas.microsoft.com/office/drawing/2014/main" id="{9EFF53F4-AEC5-70C3-A30D-9C489558ED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14633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(13)</a:t>
            </a:r>
          </a:p>
        </p:txBody>
      </p:sp>
      <p:sp>
        <p:nvSpPr>
          <p:cNvPr id="4" name="Picture Placeholder 3">
            <a:extLst>
              <a:ext uri="{FF2B5EF4-FFF2-40B4-BE49-F238E27FC236}">
                <a16:creationId xmlns:a16="http://schemas.microsoft.com/office/drawing/2014/main" id="{2401331F-B208-C1E1-28AA-E4662C16CC6B}"/>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Understand the different functions of eggs in cooking.</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the functions of eggs in cooking.</a:t>
            </a:r>
            <a:endParaRPr lang="en-US" sz="2000" dirty="0">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recipes where eggs are used for these functions.</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2219828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FDF5-F330-E09D-CAE6-2A96CEEE7CF0}"/>
              </a:ext>
            </a:extLst>
          </p:cNvPr>
          <p:cNvSpPr>
            <a:spLocks noGrp="1"/>
          </p:cNvSpPr>
          <p:nvPr>
            <p:ph type="title"/>
          </p:nvPr>
        </p:nvSpPr>
        <p:spPr/>
        <p:txBody>
          <a:bodyPr/>
          <a:lstStyle/>
          <a:p>
            <a:r>
              <a:rPr lang="en-AU" dirty="0"/>
              <a:t>Recipes that have eggs in them</a:t>
            </a:r>
          </a:p>
        </p:txBody>
      </p:sp>
      <p:graphicFrame>
        <p:nvGraphicFramePr>
          <p:cNvPr id="6" name="Diagram 5">
            <a:extLst>
              <a:ext uri="{FF2B5EF4-FFF2-40B4-BE49-F238E27FC236}">
                <a16:creationId xmlns:a16="http://schemas.microsoft.com/office/drawing/2014/main" id="{61C19FD9-C5E1-5DF9-8F9C-E1606DCFF10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7832878"/>
              </p:ext>
            </p:extLst>
          </p:nvPr>
        </p:nvGraphicFramePr>
        <p:xfrm>
          <a:off x="284246" y="1991454"/>
          <a:ext cx="6162675" cy="4019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18F3F76B-AD7D-62B7-C81A-0207CF93FAC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0483375"/>
              </p:ext>
            </p:extLst>
          </p:nvPr>
        </p:nvGraphicFramePr>
        <p:xfrm>
          <a:off x="5892967" y="1942965"/>
          <a:ext cx="6162675" cy="40195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57F9EF18-C371-9685-4274-28C478FD54E1}"/>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AU" smtClean="0"/>
              <a:t>56</a:t>
            </a:fld>
            <a:endParaRPr lang="en-AU" dirty="0"/>
          </a:p>
        </p:txBody>
      </p:sp>
    </p:spTree>
    <p:extLst>
      <p:ext uri="{BB962C8B-B14F-4D97-AF65-F5344CB8AC3E}">
        <p14:creationId xmlns:p14="http://schemas.microsoft.com/office/powerpoint/2010/main" val="273211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9733A-B0D2-DEE9-9B1E-69027309A149}"/>
              </a:ext>
            </a:extLst>
          </p:cNvPr>
          <p:cNvSpPr>
            <a:spLocks noGrp="1"/>
          </p:cNvSpPr>
          <p:nvPr>
            <p:ph type="title"/>
          </p:nvPr>
        </p:nvSpPr>
        <p:spPr/>
        <p:txBody>
          <a:bodyPr/>
          <a:lstStyle/>
          <a:p>
            <a:r>
              <a:rPr lang="en-AU" dirty="0"/>
              <a:t>Functions of eggs</a:t>
            </a:r>
          </a:p>
        </p:txBody>
      </p:sp>
      <p:sp>
        <p:nvSpPr>
          <p:cNvPr id="4" name="Text Placeholder 3">
            <a:extLst>
              <a:ext uri="{FF2B5EF4-FFF2-40B4-BE49-F238E27FC236}">
                <a16:creationId xmlns:a16="http://schemas.microsoft.com/office/drawing/2014/main" id="{6388A5C1-7E75-F3F5-2E00-B91F48EC1801}"/>
              </a:ext>
            </a:extLst>
          </p:cNvPr>
          <p:cNvSpPr>
            <a:spLocks noGrp="1"/>
          </p:cNvSpPr>
          <p:nvPr>
            <p:ph type="body" sz="quarter" idx="18"/>
          </p:nvPr>
        </p:nvSpPr>
        <p:spPr/>
        <p:txBody>
          <a:bodyPr/>
          <a:lstStyle/>
          <a:p>
            <a:r>
              <a:rPr lang="en-AU" dirty="0"/>
              <a:t>Some new words</a:t>
            </a:r>
          </a:p>
        </p:txBody>
      </p:sp>
      <p:sp>
        <p:nvSpPr>
          <p:cNvPr id="9" name="TextBox 8">
            <a:extLst>
              <a:ext uri="{FF2B5EF4-FFF2-40B4-BE49-F238E27FC236}">
                <a16:creationId xmlns:a16="http://schemas.microsoft.com/office/drawing/2014/main" id="{DBFDB815-3F95-CAAF-93AD-F7D9EBC66E7C}"/>
              </a:ext>
            </a:extLst>
          </p:cNvPr>
          <p:cNvSpPr txBox="1"/>
          <p:nvPr/>
        </p:nvSpPr>
        <p:spPr>
          <a:xfrm>
            <a:off x="359998" y="1847445"/>
            <a:ext cx="2578080" cy="385010"/>
          </a:xfrm>
          <a:prstGeom prst="rect">
            <a:avLst/>
          </a:prstGeom>
          <a:solidFill>
            <a:schemeClr val="accent4"/>
          </a:solidFill>
          <a:ln w="28575">
            <a:solidFill>
              <a:schemeClr val="tx1"/>
            </a:solidFill>
          </a:ln>
        </p:spPr>
        <p:txBody>
          <a:bodyPr wrap="square" lIns="0" tIns="0" rIns="0" bIns="0" rtlCol="0">
            <a:noAutofit/>
          </a:bodyPr>
          <a:lstStyle/>
          <a:p>
            <a:pPr algn="ctr"/>
            <a:r>
              <a:rPr lang="en-AU" sz="2000" dirty="0"/>
              <a:t> Coagulation</a:t>
            </a:r>
          </a:p>
        </p:txBody>
      </p:sp>
      <p:sp>
        <p:nvSpPr>
          <p:cNvPr id="10" name="TextBox 9">
            <a:extLst>
              <a:ext uri="{FF2B5EF4-FFF2-40B4-BE49-F238E27FC236}">
                <a16:creationId xmlns:a16="http://schemas.microsoft.com/office/drawing/2014/main" id="{6795FE14-5B3D-A844-4D66-914E191CCD5B}"/>
              </a:ext>
            </a:extLst>
          </p:cNvPr>
          <p:cNvSpPr txBox="1"/>
          <p:nvPr/>
        </p:nvSpPr>
        <p:spPr>
          <a:xfrm>
            <a:off x="348000" y="3560181"/>
            <a:ext cx="2578079" cy="385010"/>
          </a:xfrm>
          <a:prstGeom prst="rect">
            <a:avLst/>
          </a:prstGeom>
          <a:solidFill>
            <a:schemeClr val="accent4"/>
          </a:solidFill>
          <a:ln w="28575">
            <a:solidFill>
              <a:schemeClr val="tx1"/>
            </a:solidFill>
          </a:ln>
        </p:spPr>
        <p:txBody>
          <a:bodyPr wrap="square" lIns="0" tIns="0" rIns="0" bIns="0" rtlCol="0">
            <a:noAutofit/>
          </a:bodyPr>
          <a:lstStyle/>
          <a:p>
            <a:pPr algn="ctr"/>
            <a:r>
              <a:rPr lang="en-AU" sz="2000"/>
              <a:t> Aeration</a:t>
            </a:r>
          </a:p>
        </p:txBody>
      </p:sp>
      <p:sp>
        <p:nvSpPr>
          <p:cNvPr id="11" name="TextBox 10">
            <a:extLst>
              <a:ext uri="{FF2B5EF4-FFF2-40B4-BE49-F238E27FC236}">
                <a16:creationId xmlns:a16="http://schemas.microsoft.com/office/drawing/2014/main" id="{F9E5756D-1E7B-C9D5-15B5-57F676ECF057}"/>
              </a:ext>
            </a:extLst>
          </p:cNvPr>
          <p:cNvSpPr txBox="1"/>
          <p:nvPr/>
        </p:nvSpPr>
        <p:spPr>
          <a:xfrm>
            <a:off x="359999" y="5209523"/>
            <a:ext cx="2578079" cy="385010"/>
          </a:xfrm>
          <a:prstGeom prst="rect">
            <a:avLst/>
          </a:prstGeom>
          <a:solidFill>
            <a:schemeClr val="accent4"/>
          </a:solidFill>
          <a:ln w="28575">
            <a:solidFill>
              <a:schemeClr val="tx1"/>
            </a:solidFill>
          </a:ln>
        </p:spPr>
        <p:txBody>
          <a:bodyPr wrap="square" lIns="0" tIns="0" rIns="0" bIns="0" rtlCol="0">
            <a:noAutofit/>
          </a:bodyPr>
          <a:lstStyle/>
          <a:p>
            <a:pPr algn="ctr"/>
            <a:r>
              <a:rPr lang="en-AU" sz="2000"/>
              <a:t> Emulsifier</a:t>
            </a:r>
          </a:p>
        </p:txBody>
      </p:sp>
      <p:sp>
        <p:nvSpPr>
          <p:cNvPr id="14" name="TextBox 13">
            <a:extLst>
              <a:ext uri="{FF2B5EF4-FFF2-40B4-BE49-F238E27FC236}">
                <a16:creationId xmlns:a16="http://schemas.microsoft.com/office/drawing/2014/main" id="{4AC8F4F5-8A38-A8EA-28F7-CA68BC783371}"/>
              </a:ext>
            </a:extLst>
          </p:cNvPr>
          <p:cNvSpPr txBox="1"/>
          <p:nvPr/>
        </p:nvSpPr>
        <p:spPr>
          <a:xfrm>
            <a:off x="6516399" y="2046872"/>
            <a:ext cx="2578079" cy="356946"/>
          </a:xfrm>
          <a:prstGeom prst="rect">
            <a:avLst/>
          </a:prstGeom>
          <a:solidFill>
            <a:schemeClr val="accent4"/>
          </a:solidFill>
          <a:ln w="28575">
            <a:solidFill>
              <a:schemeClr val="tx1"/>
            </a:solidFill>
          </a:ln>
        </p:spPr>
        <p:txBody>
          <a:bodyPr wrap="square" lIns="0" tIns="0" rIns="0" bIns="0" rtlCol="0">
            <a:noAutofit/>
          </a:bodyPr>
          <a:lstStyle/>
          <a:p>
            <a:pPr algn="ctr"/>
            <a:r>
              <a:rPr lang="en-AU" sz="2000"/>
              <a:t> Binding</a:t>
            </a:r>
          </a:p>
        </p:txBody>
      </p:sp>
      <p:sp>
        <p:nvSpPr>
          <p:cNvPr id="13" name="TextBox 12">
            <a:extLst>
              <a:ext uri="{FF2B5EF4-FFF2-40B4-BE49-F238E27FC236}">
                <a16:creationId xmlns:a16="http://schemas.microsoft.com/office/drawing/2014/main" id="{B572D2AC-2BA7-4EB3-D14F-0D28D2E46A63}"/>
              </a:ext>
            </a:extLst>
          </p:cNvPr>
          <p:cNvSpPr txBox="1"/>
          <p:nvPr/>
        </p:nvSpPr>
        <p:spPr>
          <a:xfrm>
            <a:off x="6516399" y="4493729"/>
            <a:ext cx="2578079" cy="356946"/>
          </a:xfrm>
          <a:prstGeom prst="rect">
            <a:avLst/>
          </a:prstGeom>
          <a:solidFill>
            <a:schemeClr val="accent4"/>
          </a:solidFill>
          <a:ln w="28575">
            <a:solidFill>
              <a:schemeClr val="tx1"/>
            </a:solidFill>
          </a:ln>
        </p:spPr>
        <p:txBody>
          <a:bodyPr wrap="square" lIns="0" tIns="0" rIns="0" bIns="0" rtlCol="0">
            <a:noAutofit/>
          </a:bodyPr>
          <a:lstStyle/>
          <a:p>
            <a:pPr algn="ctr"/>
            <a:r>
              <a:rPr lang="en-AU" sz="2000" dirty="0"/>
              <a:t> Egg wash</a:t>
            </a:r>
          </a:p>
        </p:txBody>
      </p:sp>
      <p:pic>
        <p:nvPicPr>
          <p:cNvPr id="15" name="Picture 14" descr="Egg being fried in pan with yolk intact">
            <a:extLst>
              <a:ext uri="{FF2B5EF4-FFF2-40B4-BE49-F238E27FC236}">
                <a16:creationId xmlns:a16="http://schemas.microsoft.com/office/drawing/2014/main" id="{B69466D1-EB71-B3C5-8C50-ED3E2355D6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728" y="1567086"/>
            <a:ext cx="1985579" cy="1381515"/>
          </a:xfrm>
          <a:prstGeom prst="rect">
            <a:avLst/>
          </a:prstGeom>
          <a:ln w="38100">
            <a:solidFill>
              <a:schemeClr val="tx2"/>
            </a:solidFill>
          </a:ln>
        </p:spPr>
      </p:pic>
      <p:pic>
        <p:nvPicPr>
          <p:cNvPr id="16" name="Picture 15" descr="A plate of poached eggs with bernaise sauce and with a side of asparagus">
            <a:extLst>
              <a:ext uri="{FF2B5EF4-FFF2-40B4-BE49-F238E27FC236}">
                <a16:creationId xmlns:a16="http://schemas.microsoft.com/office/drawing/2014/main" id="{9C470232-A010-AC3F-FF5E-3257DE98A9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1574" y="4850674"/>
            <a:ext cx="2009733" cy="1524247"/>
          </a:xfrm>
          <a:prstGeom prst="rect">
            <a:avLst/>
          </a:prstGeom>
          <a:ln w="38100">
            <a:solidFill>
              <a:schemeClr val="tx2"/>
            </a:solidFill>
          </a:ln>
        </p:spPr>
      </p:pic>
      <p:pic>
        <p:nvPicPr>
          <p:cNvPr id="19" name="Picture 18" descr="A stack of pancakes with strawberries and caramel sauce">
            <a:extLst>
              <a:ext uri="{FF2B5EF4-FFF2-40B4-BE49-F238E27FC236}">
                <a16:creationId xmlns:a16="http://schemas.microsoft.com/office/drawing/2014/main" id="{59907178-2809-C270-F59E-EFFC92A223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35281" y="1576374"/>
            <a:ext cx="1903279" cy="1372228"/>
          </a:xfrm>
          <a:prstGeom prst="rect">
            <a:avLst/>
          </a:prstGeom>
          <a:ln w="38100">
            <a:solidFill>
              <a:schemeClr val="tx2"/>
            </a:solidFill>
          </a:ln>
        </p:spPr>
      </p:pic>
      <p:pic>
        <p:nvPicPr>
          <p:cNvPr id="21" name="Picture 20" descr="Close-up of meringue pie">
            <a:extLst>
              <a:ext uri="{FF2B5EF4-FFF2-40B4-BE49-F238E27FC236}">
                <a16:creationId xmlns:a16="http://schemas.microsoft.com/office/drawing/2014/main" id="{D97F9DF1-67A1-04E1-40A0-846A12B214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5729" y="3223152"/>
            <a:ext cx="1985578" cy="1323719"/>
          </a:xfrm>
          <a:prstGeom prst="rect">
            <a:avLst/>
          </a:prstGeom>
          <a:ln w="38100">
            <a:solidFill>
              <a:schemeClr val="tx2"/>
            </a:solidFill>
          </a:ln>
        </p:spPr>
      </p:pic>
      <p:pic>
        <p:nvPicPr>
          <p:cNvPr id="23" name="Picture 22" descr="Apple pie on white background">
            <a:extLst>
              <a:ext uri="{FF2B5EF4-FFF2-40B4-BE49-F238E27FC236}">
                <a16:creationId xmlns:a16="http://schemas.microsoft.com/office/drawing/2014/main" id="{3C19776A-EFF1-38FE-A384-D370918A29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35281" y="4153960"/>
            <a:ext cx="1903279" cy="1421364"/>
          </a:xfrm>
          <a:prstGeom prst="rect">
            <a:avLst/>
          </a:prstGeom>
          <a:ln w="38100">
            <a:solidFill>
              <a:schemeClr val="tx2"/>
            </a:solidFill>
          </a:ln>
        </p:spPr>
      </p:pic>
      <p:sp>
        <p:nvSpPr>
          <p:cNvPr id="2" name="Slide Number Placeholder 1">
            <a:extLst>
              <a:ext uri="{FF2B5EF4-FFF2-40B4-BE49-F238E27FC236}">
                <a16:creationId xmlns:a16="http://schemas.microsoft.com/office/drawing/2014/main" id="{FAE546B2-156A-4267-B1EE-48706083E9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37565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5CE73B-D067-E749-80EF-76B676C69E40}"/>
              </a:ext>
            </a:extLst>
          </p:cNvPr>
          <p:cNvSpPr>
            <a:spLocks noGrp="1"/>
          </p:cNvSpPr>
          <p:nvPr>
            <p:ph type="title"/>
          </p:nvPr>
        </p:nvSpPr>
        <p:spPr/>
        <p:txBody>
          <a:bodyPr/>
          <a:lstStyle/>
          <a:p>
            <a:r>
              <a:rPr lang="en-AU" dirty="0"/>
              <a:t>Watch Video (7)</a:t>
            </a:r>
          </a:p>
        </p:txBody>
      </p:sp>
      <p:sp>
        <p:nvSpPr>
          <p:cNvPr id="4" name="Text Placeholder 3">
            <a:extLst>
              <a:ext uri="{FF2B5EF4-FFF2-40B4-BE49-F238E27FC236}">
                <a16:creationId xmlns:a16="http://schemas.microsoft.com/office/drawing/2014/main" id="{90908CD1-C10A-6C2D-F1FE-FCD81CBB9E04}"/>
              </a:ext>
            </a:extLst>
          </p:cNvPr>
          <p:cNvSpPr>
            <a:spLocks noGrp="1"/>
          </p:cNvSpPr>
          <p:nvPr>
            <p:ph type="body" sz="quarter" idx="18"/>
          </p:nvPr>
        </p:nvSpPr>
        <p:spPr/>
        <p:txBody>
          <a:bodyPr/>
          <a:lstStyle/>
          <a:p>
            <a:r>
              <a:rPr lang="en-AU" dirty="0">
                <a:hlinkClick r:id="rId2"/>
              </a:rPr>
              <a:t>Let’s egg-</a:t>
            </a:r>
            <a:r>
              <a:rPr lang="en-AU" dirty="0" err="1">
                <a:hlinkClick r:id="rId2"/>
              </a:rPr>
              <a:t>splore</a:t>
            </a:r>
            <a:endParaRPr lang="en-AU" dirty="0"/>
          </a:p>
        </p:txBody>
      </p:sp>
      <p:pic>
        <p:nvPicPr>
          <p:cNvPr id="8" name="Picture 7" descr="A person with long black hair">
            <a:hlinkClick r:id="rId2"/>
            <a:extLst>
              <a:ext uri="{FF2B5EF4-FFF2-40B4-BE49-F238E27FC236}">
                <a16:creationId xmlns:a16="http://schemas.microsoft.com/office/drawing/2014/main" id="{7766DA9B-D5A7-4916-F2E5-698302DA66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4888" y="1954020"/>
            <a:ext cx="8402223" cy="3753374"/>
          </a:xfrm>
          <a:prstGeom prst="rect">
            <a:avLst/>
          </a:prstGeom>
          <a:ln w="38100">
            <a:solidFill>
              <a:schemeClr val="tx2"/>
            </a:solidFill>
          </a:ln>
        </p:spPr>
      </p:pic>
      <p:pic>
        <p:nvPicPr>
          <p:cNvPr id="9" name="Picture 2" descr="Play button icon">
            <a:extLst>
              <a:ext uri="{FF2B5EF4-FFF2-40B4-BE49-F238E27FC236}">
                <a16:creationId xmlns:a16="http://schemas.microsoft.com/office/drawing/2014/main" id="{048C3AA3-0F48-7308-5122-CDB4C51CEC4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1979310" y="5027295"/>
            <a:ext cx="866121" cy="500426"/>
          </a:xfrm>
          <a:prstGeom prst="rect">
            <a:avLst/>
          </a:prstGeom>
          <a:noFill/>
        </p:spPr>
      </p:pic>
      <p:sp>
        <p:nvSpPr>
          <p:cNvPr id="2" name="Slide Number Placeholder 1">
            <a:extLst>
              <a:ext uri="{FF2B5EF4-FFF2-40B4-BE49-F238E27FC236}">
                <a16:creationId xmlns:a16="http://schemas.microsoft.com/office/drawing/2014/main" id="{1D6705FB-B511-9B47-AF65-1E300AD1B6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419121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744E87-FB1F-A08D-63D6-E4FA6FE55B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dirty="0"/>
          </a:p>
        </p:txBody>
      </p:sp>
      <p:sp>
        <p:nvSpPr>
          <p:cNvPr id="10" name="Text Placeholder 9">
            <a:extLst>
              <a:ext uri="{FF2B5EF4-FFF2-40B4-BE49-F238E27FC236}">
                <a16:creationId xmlns:a16="http://schemas.microsoft.com/office/drawing/2014/main" id="{7B1A47A1-A3D4-B161-7BCC-9C49E8B26620}"/>
              </a:ext>
            </a:extLst>
          </p:cNvPr>
          <p:cNvSpPr>
            <a:spLocks noGrp="1"/>
          </p:cNvSpPr>
          <p:nvPr>
            <p:ph type="body" sz="quarter" idx="18"/>
          </p:nvPr>
        </p:nvSpPr>
        <p:spPr/>
        <p:txBody>
          <a:bodyPr/>
          <a:lstStyle/>
          <a:p>
            <a:r>
              <a:rPr lang="en-AU" sz="2000" dirty="0">
                <a:hlinkClick r:id="rId3"/>
              </a:rPr>
              <a:t>AEB_20plus_FunctionalitySheet_2023.pdf</a:t>
            </a:r>
            <a:endParaRPr lang="en-AU" sz="2800" dirty="0"/>
          </a:p>
        </p:txBody>
      </p:sp>
      <p:grpSp>
        <p:nvGrpSpPr>
          <p:cNvPr id="14" name="Group 13" descr="Ipad displaying 20+ Functional benefits of eggs">
            <a:extLst>
              <a:ext uri="{FF2B5EF4-FFF2-40B4-BE49-F238E27FC236}">
                <a16:creationId xmlns:a16="http://schemas.microsoft.com/office/drawing/2014/main" id="{BE673B29-AE26-62F4-D00A-88BAC7944D37}"/>
              </a:ext>
            </a:extLst>
          </p:cNvPr>
          <p:cNvGrpSpPr/>
          <p:nvPr/>
        </p:nvGrpSpPr>
        <p:grpSpPr>
          <a:xfrm>
            <a:off x="680085" y="1345503"/>
            <a:ext cx="5017673" cy="5481271"/>
            <a:chOff x="579451" y="656624"/>
            <a:chExt cx="5430248" cy="6039376"/>
          </a:xfrm>
        </p:grpSpPr>
        <p:pic>
          <p:nvPicPr>
            <p:cNvPr id="3" name="Picture 8" descr="Ipad displaying 20+ Functional benefits of eggs">
              <a:extLst>
                <a:ext uri="{FF2B5EF4-FFF2-40B4-BE49-F238E27FC236}">
                  <a16:creationId xmlns:a16="http://schemas.microsoft.com/office/drawing/2014/main" id="{C4CAF800-0FC4-0A1B-7F5C-FA44344BC0C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451" y="656624"/>
              <a:ext cx="5430248" cy="6039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pad displaying 20+ functional benefits of eggs">
              <a:extLst>
                <a:ext uri="{FF2B5EF4-FFF2-40B4-BE49-F238E27FC236}">
                  <a16:creationId xmlns:a16="http://schemas.microsoft.com/office/drawing/2014/main" id="{7763DE3C-4FE3-277B-292B-56266E5421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0201" y="1141717"/>
              <a:ext cx="3955068" cy="5138166"/>
            </a:xfrm>
            <a:prstGeom prst="rect">
              <a:avLst/>
            </a:prstGeom>
          </p:spPr>
        </p:pic>
      </p:grpSp>
      <p:grpSp>
        <p:nvGrpSpPr>
          <p:cNvPr id="9" name="Group 8" descr="Ipad displaying 20+ Functional benefits of eggs">
            <a:extLst>
              <a:ext uri="{FF2B5EF4-FFF2-40B4-BE49-F238E27FC236}">
                <a16:creationId xmlns:a16="http://schemas.microsoft.com/office/drawing/2014/main" id="{34D3CE3F-1837-A8CC-3A8B-DACF5456D3C3}"/>
              </a:ext>
            </a:extLst>
          </p:cNvPr>
          <p:cNvGrpSpPr/>
          <p:nvPr/>
        </p:nvGrpSpPr>
        <p:grpSpPr>
          <a:xfrm>
            <a:off x="5933219" y="1338255"/>
            <a:ext cx="4628101" cy="5488519"/>
            <a:chOff x="5582339" y="648638"/>
            <a:chExt cx="5509509" cy="6047362"/>
          </a:xfrm>
        </p:grpSpPr>
        <p:pic>
          <p:nvPicPr>
            <p:cNvPr id="5" name="Picture 8" descr="Ipad displaying 20+ Functional benefits of eggs">
              <a:extLst>
                <a:ext uri="{FF2B5EF4-FFF2-40B4-BE49-F238E27FC236}">
                  <a16:creationId xmlns:a16="http://schemas.microsoft.com/office/drawing/2014/main" id="{2291E9D4-AF00-C2FC-DC03-E2AB55D4770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2339" y="648638"/>
              <a:ext cx="5509509" cy="60473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website&#10;&#10;Description automatically generated">
              <a:extLst>
                <a:ext uri="{FF2B5EF4-FFF2-40B4-BE49-F238E27FC236}">
                  <a16:creationId xmlns:a16="http://schemas.microsoft.com/office/drawing/2014/main" id="{5ACC7E5A-C1F3-26B0-8315-EB80DEE9F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6786" y="1131083"/>
              <a:ext cx="3900785" cy="5067645"/>
            </a:xfrm>
            <a:prstGeom prst="rect">
              <a:avLst/>
            </a:prstGeom>
          </p:spPr>
        </p:pic>
      </p:grpSp>
      <p:sp>
        <p:nvSpPr>
          <p:cNvPr id="12" name="Title 11">
            <a:extLst>
              <a:ext uri="{FF2B5EF4-FFF2-40B4-BE49-F238E27FC236}">
                <a16:creationId xmlns:a16="http://schemas.microsoft.com/office/drawing/2014/main" id="{EE4C4A63-E98E-0227-5CA2-8189D7579CAC}"/>
              </a:ext>
            </a:extLst>
          </p:cNvPr>
          <p:cNvSpPr>
            <a:spLocks noGrp="1"/>
          </p:cNvSpPr>
          <p:nvPr>
            <p:ph type="title"/>
          </p:nvPr>
        </p:nvSpPr>
        <p:spPr/>
        <p:txBody>
          <a:bodyPr/>
          <a:lstStyle/>
          <a:p>
            <a:r>
              <a:rPr kumimoji="0" lang="en-US" sz="36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Functional Benefits of Eggs</a:t>
            </a:r>
            <a:endParaRPr lang="en-US" dirty="0"/>
          </a:p>
        </p:txBody>
      </p:sp>
    </p:spTree>
    <p:extLst>
      <p:ext uri="{BB962C8B-B14F-4D97-AF65-F5344CB8AC3E}">
        <p14:creationId xmlns:p14="http://schemas.microsoft.com/office/powerpoint/2010/main" val="376469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4892-C82E-077F-71B0-3290EFDD64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A5F16-3EA7-3489-7F67-EF91E3A6CF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3" name="Title 2">
            <a:extLst>
              <a:ext uri="{FF2B5EF4-FFF2-40B4-BE49-F238E27FC236}">
                <a16:creationId xmlns:a16="http://schemas.microsoft.com/office/drawing/2014/main" id="{15648377-0B29-14E4-9FCD-AFDCEAF94603}"/>
              </a:ext>
            </a:extLst>
          </p:cNvPr>
          <p:cNvSpPr>
            <a:spLocks noGrp="1"/>
          </p:cNvSpPr>
          <p:nvPr>
            <p:ph type="title"/>
          </p:nvPr>
        </p:nvSpPr>
        <p:spPr/>
        <p:txBody>
          <a:bodyPr/>
          <a:lstStyle/>
          <a:p>
            <a:r>
              <a:rPr lang="en-AU" dirty="0"/>
              <a:t>How do you have your eggs? (1)</a:t>
            </a:r>
          </a:p>
        </p:txBody>
      </p:sp>
      <p:sp>
        <p:nvSpPr>
          <p:cNvPr id="5" name="Text Placeholder 4">
            <a:extLst>
              <a:ext uri="{FF2B5EF4-FFF2-40B4-BE49-F238E27FC236}">
                <a16:creationId xmlns:a16="http://schemas.microsoft.com/office/drawing/2014/main" id="{2573644C-3A8F-5FF8-B1B7-55D3D4026609}"/>
              </a:ext>
            </a:extLst>
          </p:cNvPr>
          <p:cNvSpPr>
            <a:spLocks noGrp="1"/>
          </p:cNvSpPr>
          <p:nvPr>
            <p:ph type="body" sz="quarter" idx="18"/>
          </p:nvPr>
        </p:nvSpPr>
        <p:spPr/>
        <p:txBody>
          <a:bodyPr/>
          <a:lstStyle/>
          <a:p>
            <a:r>
              <a:rPr lang="en-AU" dirty="0">
                <a:hlinkClick r:id="rId2"/>
              </a:rPr>
              <a:t>https://www.freewordcloudgenerator.com/</a:t>
            </a:r>
            <a:endParaRPr lang="en-AU" dirty="0"/>
          </a:p>
        </p:txBody>
      </p:sp>
    </p:spTree>
    <p:extLst>
      <p:ext uri="{BB962C8B-B14F-4D97-AF65-F5344CB8AC3E}">
        <p14:creationId xmlns:p14="http://schemas.microsoft.com/office/powerpoint/2010/main" val="304838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CD6A1-BAAA-5DCE-DF2F-D4728046CD01}"/>
              </a:ext>
            </a:extLst>
          </p:cNvPr>
          <p:cNvSpPr>
            <a:spLocks noGrp="1"/>
          </p:cNvSpPr>
          <p:nvPr>
            <p:ph type="title"/>
          </p:nvPr>
        </p:nvSpPr>
        <p:spPr>
          <a:xfrm>
            <a:off x="360000" y="360000"/>
            <a:ext cx="4513752" cy="545601"/>
          </a:xfrm>
        </p:spPr>
        <p:txBody>
          <a:bodyPr/>
          <a:lstStyle/>
          <a:p>
            <a:r>
              <a:rPr lang="en-AU" dirty="0"/>
              <a:t>Functions of eggs (1)</a:t>
            </a:r>
          </a:p>
        </p:txBody>
      </p:sp>
      <p:sp>
        <p:nvSpPr>
          <p:cNvPr id="4" name="Text Placeholder 3">
            <a:extLst>
              <a:ext uri="{FF2B5EF4-FFF2-40B4-BE49-F238E27FC236}">
                <a16:creationId xmlns:a16="http://schemas.microsoft.com/office/drawing/2014/main" id="{04CA8B91-6665-612C-B524-BD8447047988}"/>
              </a:ext>
            </a:extLst>
          </p:cNvPr>
          <p:cNvSpPr>
            <a:spLocks noGrp="1"/>
          </p:cNvSpPr>
          <p:nvPr>
            <p:ph type="body" sz="quarter" idx="18"/>
          </p:nvPr>
        </p:nvSpPr>
        <p:spPr/>
        <p:txBody>
          <a:bodyPr/>
          <a:lstStyle/>
          <a:p>
            <a:r>
              <a:rPr lang="en-AU" dirty="0"/>
              <a:t>Answers</a:t>
            </a:r>
          </a:p>
        </p:txBody>
      </p:sp>
      <p:graphicFrame>
        <p:nvGraphicFramePr>
          <p:cNvPr id="5" name="Table 4">
            <a:extLst>
              <a:ext uri="{FF2B5EF4-FFF2-40B4-BE49-F238E27FC236}">
                <a16:creationId xmlns:a16="http://schemas.microsoft.com/office/drawing/2014/main" id="{E5FE5E2B-40E1-B683-3C9A-C2488F8FE6E0}"/>
              </a:ext>
            </a:extLst>
          </p:cNvPr>
          <p:cNvGraphicFramePr>
            <a:graphicFrameLocks noGrp="1"/>
          </p:cNvGraphicFramePr>
          <p:nvPr>
            <p:extLst>
              <p:ext uri="{D42A27DB-BD31-4B8C-83A1-F6EECF244321}">
                <p14:modId xmlns:p14="http://schemas.microsoft.com/office/powerpoint/2010/main" val="1684589154"/>
              </p:ext>
            </p:extLst>
          </p:nvPr>
        </p:nvGraphicFramePr>
        <p:xfrm>
          <a:off x="433152" y="1737229"/>
          <a:ext cx="10960272" cy="4138251"/>
        </p:xfrm>
        <a:graphic>
          <a:graphicData uri="http://schemas.openxmlformats.org/drawingml/2006/table">
            <a:tbl>
              <a:tblPr firstRow="1" firstCol="1" bandRow="1">
                <a:effectLst/>
                <a:tableStyleId>{69012ECD-51FC-41F1-AA8D-1B2483CD663E}</a:tableStyleId>
              </a:tblPr>
              <a:tblGrid>
                <a:gridCol w="2822112">
                  <a:extLst>
                    <a:ext uri="{9D8B030D-6E8A-4147-A177-3AD203B41FA5}">
                      <a16:colId xmlns:a16="http://schemas.microsoft.com/office/drawing/2014/main" val="1947534618"/>
                    </a:ext>
                  </a:extLst>
                </a:gridCol>
                <a:gridCol w="8138160">
                  <a:extLst>
                    <a:ext uri="{9D8B030D-6E8A-4147-A177-3AD203B41FA5}">
                      <a16:colId xmlns:a16="http://schemas.microsoft.com/office/drawing/2014/main" val="2937790190"/>
                    </a:ext>
                  </a:extLst>
                </a:gridCol>
              </a:tblGrid>
              <a:tr h="358875">
                <a:tc>
                  <a:txBody>
                    <a:bodyPr/>
                    <a:lstStyle/>
                    <a:p>
                      <a:pPr>
                        <a:lnSpc>
                          <a:spcPct val="150000"/>
                        </a:lnSpc>
                        <a:spcBef>
                          <a:spcPts val="1200"/>
                        </a:spcBef>
                        <a:spcAft>
                          <a:spcPts val="600"/>
                        </a:spcAft>
                      </a:pPr>
                      <a:r>
                        <a:rPr lang="en-AU" sz="1400" dirty="0">
                          <a:effectLst/>
                        </a:rPr>
                        <a:t>Function</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pPr>
                      <a:r>
                        <a:rPr lang="en-AU" sz="1400" dirty="0">
                          <a:effectLst/>
                        </a:rPr>
                        <a:t>Definitions</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81159391"/>
                  </a:ext>
                </a:extLst>
              </a:tr>
              <a:tr h="770755">
                <a:tc>
                  <a:txBody>
                    <a:bodyPr/>
                    <a:lstStyle/>
                    <a:p>
                      <a:pPr>
                        <a:lnSpc>
                          <a:spcPct val="150000"/>
                        </a:lnSpc>
                        <a:spcBef>
                          <a:spcPts val="1200"/>
                        </a:spcBef>
                        <a:spcAft>
                          <a:spcPts val="600"/>
                        </a:spcAft>
                      </a:pPr>
                      <a:r>
                        <a:rPr lang="en-AU" sz="1400">
                          <a:effectLst/>
                        </a:rPr>
                        <a:t>Coagulation</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Bef>
                          <a:spcPts val="1200"/>
                        </a:spcBef>
                        <a:spcAft>
                          <a:spcPts val="600"/>
                        </a:spcAft>
                      </a:pPr>
                      <a:r>
                        <a:rPr lang="en-AU" sz="1400" dirty="0">
                          <a:effectLst/>
                        </a:rPr>
                        <a:t>Blending of two ingredients that do not normally combine, for example oil and water. Helps to join these ingredients in recipes such as cakes and mayonnaise.</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5582688"/>
                  </a:ext>
                </a:extLst>
              </a:tr>
              <a:tr h="683831">
                <a:tc>
                  <a:txBody>
                    <a:bodyPr/>
                    <a:lstStyle/>
                    <a:p>
                      <a:pPr>
                        <a:lnSpc>
                          <a:spcPct val="150000"/>
                        </a:lnSpc>
                        <a:spcBef>
                          <a:spcPts val="1200"/>
                        </a:spcBef>
                        <a:spcAft>
                          <a:spcPts val="600"/>
                        </a:spcAft>
                      </a:pPr>
                      <a:r>
                        <a:rPr lang="en-AU" sz="1400">
                          <a:effectLst/>
                        </a:rPr>
                        <a:t>Aeration and leavening</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Bef>
                          <a:spcPts val="1200"/>
                        </a:spcBef>
                        <a:spcAft>
                          <a:spcPts val="600"/>
                        </a:spcAft>
                      </a:pPr>
                      <a:r>
                        <a:rPr lang="en-AU" sz="1400" dirty="0">
                          <a:effectLst/>
                        </a:rPr>
                        <a:t>The coagulation of the egg proteins works like glue in joining ingredients together.</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9082876"/>
                  </a:ext>
                </a:extLst>
              </a:tr>
              <a:tr h="651268">
                <a:tc>
                  <a:txBody>
                    <a:bodyPr/>
                    <a:lstStyle/>
                    <a:p>
                      <a:pPr>
                        <a:lnSpc>
                          <a:spcPct val="150000"/>
                        </a:lnSpc>
                        <a:spcBef>
                          <a:spcPts val="1200"/>
                        </a:spcBef>
                        <a:spcAft>
                          <a:spcPts val="600"/>
                        </a:spcAft>
                      </a:pPr>
                      <a:r>
                        <a:rPr lang="en-AU" sz="1400">
                          <a:effectLst/>
                        </a:rPr>
                        <a:t>Emulsification</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Bef>
                          <a:spcPts val="1200"/>
                        </a:spcBef>
                        <a:spcAft>
                          <a:spcPts val="600"/>
                        </a:spcAft>
                      </a:pPr>
                      <a:r>
                        <a:rPr lang="en-AU" sz="1400" dirty="0">
                          <a:effectLst/>
                        </a:rPr>
                        <a:t>The process by which air is incorporated into food products to increase volume.</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29861175"/>
                  </a:ext>
                </a:extLst>
              </a:tr>
              <a:tr h="895494">
                <a:tc>
                  <a:txBody>
                    <a:bodyPr/>
                    <a:lstStyle/>
                    <a:p>
                      <a:pPr>
                        <a:lnSpc>
                          <a:spcPct val="150000"/>
                        </a:lnSpc>
                        <a:spcBef>
                          <a:spcPts val="1200"/>
                        </a:spcBef>
                        <a:spcAft>
                          <a:spcPts val="600"/>
                        </a:spcAft>
                      </a:pPr>
                      <a:r>
                        <a:rPr lang="en-AU" sz="1400">
                          <a:effectLst/>
                        </a:rPr>
                        <a:t>Binding</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Bef>
                          <a:spcPts val="1200"/>
                        </a:spcBef>
                        <a:spcAft>
                          <a:spcPts val="600"/>
                        </a:spcAft>
                      </a:pPr>
                      <a:r>
                        <a:rPr lang="en-AU" sz="1400" dirty="0">
                          <a:effectLst/>
                        </a:rPr>
                        <a:t>A mixture of beaten eggs and a liquid that is brushed onto baked goods such as pies, before baking to give them a shiny, golden-brown finish.</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42200466"/>
                  </a:ext>
                </a:extLst>
              </a:tr>
              <a:tr h="778028">
                <a:tc>
                  <a:txBody>
                    <a:bodyPr/>
                    <a:lstStyle/>
                    <a:p>
                      <a:pPr>
                        <a:lnSpc>
                          <a:spcPct val="150000"/>
                        </a:lnSpc>
                        <a:spcBef>
                          <a:spcPts val="1200"/>
                        </a:spcBef>
                        <a:spcAft>
                          <a:spcPts val="600"/>
                        </a:spcAft>
                      </a:pPr>
                      <a:r>
                        <a:rPr lang="en-AU" sz="1400">
                          <a:effectLst/>
                        </a:rPr>
                        <a:t>Egg wash</a:t>
                      </a:r>
                      <a:endParaRPr lang="en-A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Bef>
                          <a:spcPts val="1200"/>
                        </a:spcBef>
                        <a:spcAft>
                          <a:spcPts val="600"/>
                        </a:spcAft>
                      </a:pPr>
                      <a:r>
                        <a:rPr lang="en-AU" sz="1400" dirty="0">
                          <a:effectLst/>
                        </a:rPr>
                        <a:t>Changing from a liquid to a solid. When heated or cooled the proteins in eggs coagulate.</a:t>
                      </a:r>
                      <a:endParaRPr lang="en-A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84144842"/>
                  </a:ext>
                </a:extLst>
              </a:tr>
            </a:tbl>
          </a:graphicData>
        </a:graphic>
      </p:graphicFrame>
      <p:sp>
        <p:nvSpPr>
          <p:cNvPr id="2" name="Slide Number Placeholder 1">
            <a:extLst>
              <a:ext uri="{FF2B5EF4-FFF2-40B4-BE49-F238E27FC236}">
                <a16:creationId xmlns:a16="http://schemas.microsoft.com/office/drawing/2014/main" id="{F9B7AC5B-CD3E-75F9-4BE3-D79B405464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dirty="0"/>
          </a:p>
        </p:txBody>
      </p:sp>
    </p:spTree>
    <p:extLst>
      <p:ext uri="{BB962C8B-B14F-4D97-AF65-F5344CB8AC3E}">
        <p14:creationId xmlns:p14="http://schemas.microsoft.com/office/powerpoint/2010/main" val="267476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278A6A-6312-2473-5944-1C091AC921DC}"/>
              </a:ext>
            </a:extLst>
          </p:cNvPr>
          <p:cNvSpPr>
            <a:spLocks noGrp="1"/>
          </p:cNvSpPr>
          <p:nvPr>
            <p:ph type="title"/>
          </p:nvPr>
        </p:nvSpPr>
        <p:spPr/>
        <p:txBody>
          <a:bodyPr/>
          <a:lstStyle/>
          <a:p>
            <a:r>
              <a:rPr lang="en-US" dirty="0"/>
              <a:t>Persuasive writers remember their OREO’s</a:t>
            </a:r>
          </a:p>
        </p:txBody>
      </p:sp>
      <p:sp>
        <p:nvSpPr>
          <p:cNvPr id="7" name="Text Placeholder 6">
            <a:extLst>
              <a:ext uri="{FF2B5EF4-FFF2-40B4-BE49-F238E27FC236}">
                <a16:creationId xmlns:a16="http://schemas.microsoft.com/office/drawing/2014/main" id="{0D798B88-A488-D878-FADE-B30B99129729}"/>
              </a:ext>
            </a:extLst>
          </p:cNvPr>
          <p:cNvSpPr>
            <a:spLocks noGrp="1"/>
          </p:cNvSpPr>
          <p:nvPr>
            <p:ph type="body" sz="quarter" idx="18"/>
          </p:nvPr>
        </p:nvSpPr>
        <p:spPr/>
        <p:txBody>
          <a:bodyPr/>
          <a:lstStyle/>
          <a:p>
            <a:r>
              <a:rPr lang="en-US" dirty="0"/>
              <a:t>OREA opinion – an opinion is a belief, judgement or way of thinking about something </a:t>
            </a:r>
          </a:p>
        </p:txBody>
      </p:sp>
      <p:pic>
        <p:nvPicPr>
          <p:cNvPr id="3" name="Picture 2" descr="O = Opinion&#10;R = Reason&#10;E = Example &#10;O = Opionon restated ">
            <a:extLst>
              <a:ext uri="{FF2B5EF4-FFF2-40B4-BE49-F238E27FC236}">
                <a16:creationId xmlns:a16="http://schemas.microsoft.com/office/drawing/2014/main" id="{909B9B31-B658-77FB-05C4-8569C9E775CE}"/>
              </a:ext>
            </a:extLst>
          </p:cNvPr>
          <p:cNvPicPr>
            <a:picLocks noChangeAspect="1"/>
          </p:cNvPicPr>
          <p:nvPr/>
        </p:nvPicPr>
        <p:blipFill>
          <a:blip r:embed="rId2">
            <a:extLst>
              <a:ext uri="{28A0092B-C50C-407E-A947-70E740481C1C}">
                <a14:useLocalDpi xmlns:a14="http://schemas.microsoft.com/office/drawing/2010/main"/>
              </a:ext>
            </a:extLst>
          </a:blip>
          <a:srcRect t="21431" b="6059"/>
          <a:stretch/>
        </p:blipFill>
        <p:spPr>
          <a:xfrm>
            <a:off x="3344116" y="1472890"/>
            <a:ext cx="5205524" cy="5316245"/>
          </a:xfrm>
          <a:prstGeom prst="rect">
            <a:avLst/>
          </a:prstGeom>
          <a:noFill/>
        </p:spPr>
      </p:pic>
      <p:sp>
        <p:nvSpPr>
          <p:cNvPr id="8" name="Slide Number Placeholder 1">
            <a:extLst>
              <a:ext uri="{FF2B5EF4-FFF2-40B4-BE49-F238E27FC236}">
                <a16:creationId xmlns:a16="http://schemas.microsoft.com/office/drawing/2014/main" id="{CA314600-9D2F-FC21-4500-6522AD4007FF}"/>
              </a:ext>
              <a:ext uri="{C183D7F6-B498-43B3-948B-1728B52AA6E4}">
                <adec:decorative xmlns:adec="http://schemas.microsoft.com/office/drawing/2017/decorative" val="1"/>
              </a:ext>
            </a:extLst>
          </p:cNvPr>
          <p:cNvSpPr txBox="1">
            <a:spLocks/>
          </p:cNvSpPr>
          <p:nvPr/>
        </p:nvSpPr>
        <p:spPr>
          <a:xfrm>
            <a:off x="11144425" y="6526999"/>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61</a:t>
            </a:fld>
            <a:endParaRPr lang="en-AU"/>
          </a:p>
        </p:txBody>
      </p:sp>
    </p:spTree>
    <p:extLst>
      <p:ext uri="{BB962C8B-B14F-4D97-AF65-F5344CB8AC3E}">
        <p14:creationId xmlns:p14="http://schemas.microsoft.com/office/powerpoint/2010/main" val="45410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D9EE9C0-5260-A74B-6C2E-EF9698485E81}"/>
              </a:ext>
            </a:extLst>
          </p:cNvPr>
          <p:cNvSpPr>
            <a:spLocks noGrp="1"/>
          </p:cNvSpPr>
          <p:nvPr>
            <p:ph type="title"/>
          </p:nvPr>
        </p:nvSpPr>
        <p:spPr/>
        <p:txBody>
          <a:bodyPr/>
          <a:lstStyle/>
          <a:p>
            <a:r>
              <a:rPr lang="en-US" dirty="0"/>
              <a:t>SBS Food</a:t>
            </a:r>
          </a:p>
        </p:txBody>
      </p:sp>
      <p:sp>
        <p:nvSpPr>
          <p:cNvPr id="4" name="Text Placeholder 3">
            <a:extLst>
              <a:ext uri="{FF2B5EF4-FFF2-40B4-BE49-F238E27FC236}">
                <a16:creationId xmlns:a16="http://schemas.microsoft.com/office/drawing/2014/main" id="{6C897312-5CA5-370F-32DF-C03685F6F3A4}"/>
              </a:ext>
            </a:extLst>
          </p:cNvPr>
          <p:cNvSpPr>
            <a:spLocks noGrp="1"/>
          </p:cNvSpPr>
          <p:nvPr>
            <p:ph type="body" sz="quarter" idx="18"/>
          </p:nvPr>
        </p:nvSpPr>
        <p:spPr>
          <a:xfrm>
            <a:off x="359999" y="982520"/>
            <a:ext cx="11673505" cy="310015"/>
          </a:xfrm>
        </p:spPr>
        <p:txBody>
          <a:bodyPr/>
          <a:lstStyle/>
          <a:p>
            <a:r>
              <a:rPr lang="en-AU" sz="2000" b="0" i="0" strike="noStrike" dirty="0">
                <a:effectLst/>
                <a:hlinkClick r:id="rId2"/>
              </a:rPr>
              <a:t>Separation of church and eggs: </a:t>
            </a:r>
            <a:r>
              <a:rPr lang="en-AU" sz="2000" b="0" i="0" u="sng" strike="noStrike" dirty="0">
                <a:effectLst/>
                <a:hlinkClick r:id="rId2"/>
              </a:rPr>
              <a:t>The surprising history of yolks and whites in the Philippines | SBS Food</a:t>
            </a:r>
            <a:endParaRPr lang="en-US" dirty="0"/>
          </a:p>
        </p:txBody>
      </p:sp>
      <p:sp>
        <p:nvSpPr>
          <p:cNvPr id="10" name="Text Placeholder 4">
            <a:extLst>
              <a:ext uri="{FF2B5EF4-FFF2-40B4-BE49-F238E27FC236}">
                <a16:creationId xmlns:a16="http://schemas.microsoft.com/office/drawing/2014/main" id="{44D7D76B-1F09-04FC-9FC3-225A4A4ACEEE}"/>
              </a:ext>
            </a:extLst>
          </p:cNvPr>
          <p:cNvSpPr>
            <a:spLocks noGrp="1"/>
          </p:cNvSpPr>
          <p:nvPr>
            <p:ph sz="quarter" idx="19"/>
          </p:nvPr>
        </p:nvSpPr>
        <p:spPr/>
        <p:txBody>
          <a:bodyPr>
            <a:normAutofit/>
          </a:bodyPr>
          <a:lstStyle/>
          <a:p>
            <a:r>
              <a:rPr lang="en-US" sz="1800" dirty="0"/>
              <a:t>What are some facts from this article that we could add to our persuasive argument?</a:t>
            </a:r>
          </a:p>
          <a:p>
            <a:pPr marL="342900" indent="-342900">
              <a:buFont typeface="Arial" panose="020B0604020202020204" pitchFamily="34" charset="0"/>
              <a:buChar char="•"/>
            </a:pPr>
            <a:r>
              <a:rPr lang="en-US" sz="1800" dirty="0"/>
              <a:t> </a:t>
            </a:r>
          </a:p>
          <a:p>
            <a:pPr marL="342900" indent="-342900">
              <a:buFont typeface="Arial" panose="020B0604020202020204" pitchFamily="34" charset="0"/>
              <a:buChar char="•"/>
            </a:pPr>
            <a:r>
              <a:rPr lang="en-US" sz="1800" dirty="0"/>
              <a:t> </a:t>
            </a:r>
          </a:p>
          <a:p>
            <a:pPr marL="342900" indent="-342900">
              <a:buFont typeface="Arial" panose="020B0604020202020204" pitchFamily="34" charset="0"/>
              <a:buChar char="•"/>
            </a:pPr>
            <a:r>
              <a:rPr lang="en-US" sz="1800" dirty="0"/>
              <a:t> </a:t>
            </a:r>
          </a:p>
          <a:p>
            <a:pPr marL="342900" indent="-342900">
              <a:buFont typeface="Arial" panose="020B0604020202020204" pitchFamily="34" charset="0"/>
              <a:buChar char="•"/>
            </a:pPr>
            <a:r>
              <a:rPr lang="en-US" sz="1800" dirty="0"/>
              <a:t> </a:t>
            </a:r>
          </a:p>
          <a:p>
            <a:pPr marL="342900" indent="-342900">
              <a:buFont typeface="Arial" panose="020B0604020202020204" pitchFamily="34" charset="0"/>
              <a:buChar char="•"/>
            </a:pPr>
            <a:r>
              <a:rPr lang="en-US" sz="1800" dirty="0"/>
              <a:t> </a:t>
            </a:r>
          </a:p>
        </p:txBody>
      </p:sp>
      <p:pic>
        <p:nvPicPr>
          <p:cNvPr id="3" name="Picture 2" descr="example of how to use oreo scaffold">
            <a:extLst>
              <a:ext uri="{FF2B5EF4-FFF2-40B4-BE49-F238E27FC236}">
                <a16:creationId xmlns:a16="http://schemas.microsoft.com/office/drawing/2014/main" id="{0D12ACF0-62FC-4FA1-F05B-50E9B6919A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79463" y="1562470"/>
            <a:ext cx="5507038" cy="4814519"/>
          </a:xfrm>
          <a:prstGeom prst="rect">
            <a:avLst/>
          </a:prstGeom>
          <a:noFill/>
        </p:spPr>
      </p:pic>
      <p:sp>
        <p:nvSpPr>
          <p:cNvPr id="2" name="Slide Number Placeholder 1">
            <a:extLst>
              <a:ext uri="{FF2B5EF4-FFF2-40B4-BE49-F238E27FC236}">
                <a16:creationId xmlns:a16="http://schemas.microsoft.com/office/drawing/2014/main" id="{F97016A9-5741-8D64-7E64-B685A9B8DB5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62</a:t>
            </a:fld>
            <a:endParaRPr lang="en-AU" dirty="0"/>
          </a:p>
        </p:txBody>
      </p:sp>
    </p:spTree>
    <p:extLst>
      <p:ext uri="{BB962C8B-B14F-4D97-AF65-F5344CB8AC3E}">
        <p14:creationId xmlns:p14="http://schemas.microsoft.com/office/powerpoint/2010/main" val="184705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8E6C-B438-CA75-01C3-FC2D5A43FB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6A5B47-DC02-4019-D53C-A599300DEAED}"/>
              </a:ext>
            </a:extLst>
          </p:cNvPr>
          <p:cNvSpPr>
            <a:spLocks noGrp="1"/>
          </p:cNvSpPr>
          <p:nvPr>
            <p:ph type="title"/>
          </p:nvPr>
        </p:nvSpPr>
        <p:spPr/>
        <p:txBody>
          <a:bodyPr/>
          <a:lstStyle/>
          <a:p>
            <a:r>
              <a:rPr lang="en-AU" dirty="0"/>
              <a:t>Do now scrambled activity (8)</a:t>
            </a:r>
          </a:p>
        </p:txBody>
      </p:sp>
      <p:sp>
        <p:nvSpPr>
          <p:cNvPr id="5" name="Text Placeholder 4">
            <a:extLst>
              <a:ext uri="{FF2B5EF4-FFF2-40B4-BE49-F238E27FC236}">
                <a16:creationId xmlns:a16="http://schemas.microsoft.com/office/drawing/2014/main" id="{994DA62F-4E5B-31DC-4B0B-10AD8F94EA20}"/>
              </a:ext>
            </a:extLst>
          </p:cNvPr>
          <p:cNvSpPr>
            <a:spLocks noGrp="1"/>
          </p:cNvSpPr>
          <p:nvPr>
            <p:ph type="body" sz="quarter" idx="17"/>
          </p:nvPr>
        </p:nvSpPr>
        <p:spPr/>
        <p:txBody>
          <a:bodyPr/>
          <a:lstStyle/>
          <a:p>
            <a:r>
              <a:rPr lang="en-AU" dirty="0"/>
              <a:t>Complete the true/false activity in your workbook.</a:t>
            </a:r>
          </a:p>
        </p:txBody>
      </p:sp>
      <p:pic>
        <p:nvPicPr>
          <p:cNvPr id="7" name="Picture 6" descr="A cartoon of an egg with a whisk and egg shells">
            <a:extLst>
              <a:ext uri="{FF2B5EF4-FFF2-40B4-BE49-F238E27FC236}">
                <a16:creationId xmlns:a16="http://schemas.microsoft.com/office/drawing/2014/main" id="{E8107390-A1FC-1C9B-99D9-1ECDC50E21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4877" y="191972"/>
            <a:ext cx="2022247" cy="1654935"/>
          </a:xfrm>
          <a:prstGeom prst="rect">
            <a:avLst/>
          </a:prstGeom>
        </p:spPr>
      </p:pic>
      <p:sp>
        <p:nvSpPr>
          <p:cNvPr id="2" name="Slide Number Placeholder 1">
            <a:extLst>
              <a:ext uri="{FF2B5EF4-FFF2-40B4-BE49-F238E27FC236}">
                <a16:creationId xmlns:a16="http://schemas.microsoft.com/office/drawing/2014/main" id="{2F14F0F0-FF82-3F34-DC5C-2E0733F27D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77679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(14)</a:t>
            </a:r>
          </a:p>
        </p:txBody>
      </p:sp>
      <p:sp>
        <p:nvSpPr>
          <p:cNvPr id="4" name="Picture Placeholder 3">
            <a:extLst>
              <a:ext uri="{FF2B5EF4-FFF2-40B4-BE49-F238E27FC236}">
                <a16:creationId xmlns:a16="http://schemas.microsoft.com/office/drawing/2014/main" id="{64A09865-798F-C818-B2EE-31EDF40E39E3}"/>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different types of eggs available.</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the differences in eggs. </a:t>
            </a:r>
          </a:p>
          <a:p>
            <a:pPr marL="342900" indent="-342900">
              <a:lnSpc>
                <a:spcPct val="150000"/>
              </a:lnSpc>
              <a:buFont typeface="Arial"/>
              <a:buChar char="•"/>
            </a:pPr>
            <a:r>
              <a:rPr lang="en-AU" sz="2000" dirty="0">
                <a:cs typeface="Arial" panose="020B0604020202020204" pitchFamily="34" charset="0"/>
              </a:rPr>
              <a:t>Explain how different eggs will impact on cooking.</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1197387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DCC97-97A1-84E2-6F5D-37B43294448C}"/>
              </a:ext>
            </a:extLst>
          </p:cNvPr>
          <p:cNvSpPr>
            <a:spLocks noGrp="1"/>
          </p:cNvSpPr>
          <p:nvPr>
            <p:ph type="title"/>
          </p:nvPr>
        </p:nvSpPr>
        <p:spPr>
          <a:xfrm>
            <a:off x="360000" y="360001"/>
            <a:ext cx="11388800" cy="456702"/>
          </a:xfrm>
        </p:spPr>
        <p:txBody>
          <a:bodyPr/>
          <a:lstStyle/>
          <a:p>
            <a:r>
              <a:rPr lang="en-AU" dirty="0"/>
              <a:t>Meet the birds</a:t>
            </a:r>
          </a:p>
        </p:txBody>
      </p:sp>
      <p:graphicFrame>
        <p:nvGraphicFramePr>
          <p:cNvPr id="30" name="Table 29">
            <a:extLst>
              <a:ext uri="{FF2B5EF4-FFF2-40B4-BE49-F238E27FC236}">
                <a16:creationId xmlns:a16="http://schemas.microsoft.com/office/drawing/2014/main" id="{BF783E9B-74E8-CDCD-276B-30824B351A4F}"/>
              </a:ext>
            </a:extLst>
          </p:cNvPr>
          <p:cNvGraphicFramePr>
            <a:graphicFrameLocks noGrp="1"/>
          </p:cNvGraphicFramePr>
          <p:nvPr>
            <p:extLst>
              <p:ext uri="{D42A27DB-BD31-4B8C-83A1-F6EECF244321}">
                <p14:modId xmlns:p14="http://schemas.microsoft.com/office/powerpoint/2010/main" val="605566864"/>
              </p:ext>
            </p:extLst>
          </p:nvPr>
        </p:nvGraphicFramePr>
        <p:xfrm>
          <a:off x="6330134" y="1041497"/>
          <a:ext cx="5418666" cy="5212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89809074"/>
                    </a:ext>
                  </a:extLst>
                </a:gridCol>
                <a:gridCol w="2709333">
                  <a:extLst>
                    <a:ext uri="{9D8B030D-6E8A-4147-A177-3AD203B41FA5}">
                      <a16:colId xmlns:a16="http://schemas.microsoft.com/office/drawing/2014/main" val="3332912014"/>
                    </a:ext>
                  </a:extLst>
                </a:gridCol>
              </a:tblGrid>
              <a:tr h="361212">
                <a:tc>
                  <a:txBody>
                    <a:bodyPr/>
                    <a:lstStyle/>
                    <a:p>
                      <a:pPr algn="ctr"/>
                      <a:endParaRPr lang="en-AU"/>
                    </a:p>
                    <a:p>
                      <a:pPr algn="ctr"/>
                      <a:endParaRPr lang="en-AU"/>
                    </a:p>
                    <a:p>
                      <a:pPr algn="ctr"/>
                      <a:endParaRPr lang="en-AU"/>
                    </a:p>
                    <a:p>
                      <a:pPr algn="ctr"/>
                      <a:r>
                        <a:rPr lang="en-AU"/>
                        <a:t>quail</a:t>
                      </a:r>
                    </a:p>
                    <a:p>
                      <a:pPr algn="ctr"/>
                      <a:endParaRPr lang="en-AU"/>
                    </a:p>
                    <a:p>
                      <a:pPr algn="ctr"/>
                      <a:endParaRPr lang="en-AU"/>
                    </a:p>
                  </a:txBody>
                  <a:tcPr/>
                </a:tc>
                <a:tc>
                  <a:txBody>
                    <a:bodyPr/>
                    <a:lstStyle/>
                    <a:p>
                      <a:endParaRPr lang="en-AU"/>
                    </a:p>
                  </a:txBody>
                  <a:tcPr/>
                </a:tc>
                <a:extLst>
                  <a:ext uri="{0D108BD9-81ED-4DB2-BD59-A6C34878D82A}">
                    <a16:rowId xmlns:a16="http://schemas.microsoft.com/office/drawing/2014/main" val="3587225986"/>
                  </a:ext>
                </a:extLst>
              </a:tr>
              <a:tr h="370840">
                <a:tc>
                  <a:txBody>
                    <a:bodyPr/>
                    <a:lstStyle/>
                    <a:p>
                      <a:pPr algn="ctr"/>
                      <a:endParaRPr lang="en-AU"/>
                    </a:p>
                    <a:p>
                      <a:pPr algn="ctr"/>
                      <a:endParaRPr lang="en-AU"/>
                    </a:p>
                    <a:p>
                      <a:pPr algn="ctr"/>
                      <a:r>
                        <a:rPr lang="en-AU"/>
                        <a:t>turkey</a:t>
                      </a:r>
                    </a:p>
                    <a:p>
                      <a:pPr algn="ctr"/>
                      <a:endParaRPr lang="en-AU"/>
                    </a:p>
                    <a:p>
                      <a:pPr algn="ctr"/>
                      <a:endParaRPr lang="en-AU"/>
                    </a:p>
                    <a:p>
                      <a:pPr algn="ctr"/>
                      <a:endParaRPr lang="en-AU"/>
                    </a:p>
                  </a:txBody>
                  <a:tcPr/>
                </a:tc>
                <a:tc>
                  <a:txBody>
                    <a:bodyPr/>
                    <a:lstStyle/>
                    <a:p>
                      <a:endParaRPr lang="en-AU"/>
                    </a:p>
                  </a:txBody>
                  <a:tcPr/>
                </a:tc>
                <a:extLst>
                  <a:ext uri="{0D108BD9-81ED-4DB2-BD59-A6C34878D82A}">
                    <a16:rowId xmlns:a16="http://schemas.microsoft.com/office/drawing/2014/main" val="321653850"/>
                  </a:ext>
                </a:extLst>
              </a:tr>
              <a:tr h="370840">
                <a:tc>
                  <a:txBody>
                    <a:bodyPr/>
                    <a:lstStyle/>
                    <a:p>
                      <a:pPr algn="ctr"/>
                      <a:endParaRPr lang="en-AU"/>
                    </a:p>
                    <a:p>
                      <a:pPr algn="ctr"/>
                      <a:endParaRPr lang="en-AU"/>
                    </a:p>
                    <a:p>
                      <a:pPr algn="ctr"/>
                      <a:r>
                        <a:rPr lang="en-AU"/>
                        <a:t>emu</a:t>
                      </a:r>
                    </a:p>
                    <a:p>
                      <a:pPr algn="ctr"/>
                      <a:endParaRPr lang="en-AU"/>
                    </a:p>
                    <a:p>
                      <a:pPr algn="ctr"/>
                      <a:endParaRPr lang="en-AU"/>
                    </a:p>
                    <a:p>
                      <a:pPr algn="ctr"/>
                      <a:endParaRPr lang="en-AU"/>
                    </a:p>
                  </a:txBody>
                  <a:tcPr/>
                </a:tc>
                <a:tc>
                  <a:txBody>
                    <a:bodyPr/>
                    <a:lstStyle/>
                    <a:p>
                      <a:endParaRPr lang="en-AU" dirty="0"/>
                    </a:p>
                  </a:txBody>
                  <a:tcPr/>
                </a:tc>
                <a:extLst>
                  <a:ext uri="{0D108BD9-81ED-4DB2-BD59-A6C34878D82A}">
                    <a16:rowId xmlns:a16="http://schemas.microsoft.com/office/drawing/2014/main" val="2971617396"/>
                  </a:ext>
                </a:extLst>
              </a:tr>
            </a:tbl>
          </a:graphicData>
        </a:graphic>
      </p:graphicFrame>
      <p:graphicFrame>
        <p:nvGraphicFramePr>
          <p:cNvPr id="31" name="Table 30">
            <a:extLst>
              <a:ext uri="{FF2B5EF4-FFF2-40B4-BE49-F238E27FC236}">
                <a16:creationId xmlns:a16="http://schemas.microsoft.com/office/drawing/2014/main" id="{39F1661A-1734-CB4D-BD2D-5063DABAADC0}"/>
              </a:ext>
            </a:extLst>
          </p:cNvPr>
          <p:cNvGraphicFramePr>
            <a:graphicFrameLocks noGrp="1"/>
          </p:cNvGraphicFramePr>
          <p:nvPr>
            <p:extLst>
              <p:ext uri="{D42A27DB-BD31-4B8C-83A1-F6EECF244321}">
                <p14:modId xmlns:p14="http://schemas.microsoft.com/office/powerpoint/2010/main" val="2061594542"/>
              </p:ext>
            </p:extLst>
          </p:nvPr>
        </p:nvGraphicFramePr>
        <p:xfrm>
          <a:off x="359999" y="1041497"/>
          <a:ext cx="5418666" cy="524256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89809074"/>
                    </a:ext>
                  </a:extLst>
                </a:gridCol>
                <a:gridCol w="2709333">
                  <a:extLst>
                    <a:ext uri="{9D8B030D-6E8A-4147-A177-3AD203B41FA5}">
                      <a16:colId xmlns:a16="http://schemas.microsoft.com/office/drawing/2014/main" val="3332912014"/>
                    </a:ext>
                  </a:extLst>
                </a:gridCol>
              </a:tblGrid>
              <a:tr h="370840">
                <a:tc>
                  <a:txBody>
                    <a:bodyPr/>
                    <a:lstStyle/>
                    <a:p>
                      <a:pPr algn="ctr"/>
                      <a:endParaRPr lang="en-AU"/>
                    </a:p>
                    <a:p>
                      <a:pPr algn="ctr"/>
                      <a:endParaRPr lang="en-AU"/>
                    </a:p>
                    <a:p>
                      <a:pPr algn="ctr"/>
                      <a:r>
                        <a:rPr lang="en-AU" sz="2000"/>
                        <a:t>goose</a:t>
                      </a:r>
                    </a:p>
                    <a:p>
                      <a:pPr algn="ctr"/>
                      <a:endParaRPr lang="en-AU"/>
                    </a:p>
                    <a:p>
                      <a:pPr algn="ctr"/>
                      <a:endParaRPr lang="en-AU"/>
                    </a:p>
                    <a:p>
                      <a:pPr algn="ctr"/>
                      <a:endParaRPr lang="en-AU"/>
                    </a:p>
                  </a:txBody>
                  <a:tcPr/>
                </a:tc>
                <a:tc>
                  <a:txBody>
                    <a:bodyPr/>
                    <a:lstStyle/>
                    <a:p>
                      <a:endParaRPr lang="en-AU"/>
                    </a:p>
                  </a:txBody>
                  <a:tcPr/>
                </a:tc>
                <a:extLst>
                  <a:ext uri="{0D108BD9-81ED-4DB2-BD59-A6C34878D82A}">
                    <a16:rowId xmlns:a16="http://schemas.microsoft.com/office/drawing/2014/main" val="3587225986"/>
                  </a:ext>
                </a:extLst>
              </a:tr>
              <a:tr h="370840">
                <a:tc>
                  <a:txBody>
                    <a:bodyPr/>
                    <a:lstStyle/>
                    <a:p>
                      <a:pPr algn="ctr"/>
                      <a:endParaRPr lang="en-AU"/>
                    </a:p>
                    <a:p>
                      <a:pPr algn="ctr"/>
                      <a:endParaRPr lang="en-AU"/>
                    </a:p>
                    <a:p>
                      <a:pPr algn="ctr"/>
                      <a:endParaRPr lang="en-AU"/>
                    </a:p>
                    <a:p>
                      <a:pPr algn="ctr"/>
                      <a:r>
                        <a:rPr lang="en-AU"/>
                        <a:t>duck</a:t>
                      </a:r>
                    </a:p>
                    <a:p>
                      <a:pPr algn="ctr"/>
                      <a:endParaRPr lang="en-AU"/>
                    </a:p>
                    <a:p>
                      <a:pPr algn="ctr"/>
                      <a:endParaRPr lang="en-AU"/>
                    </a:p>
                  </a:txBody>
                  <a:tcPr/>
                </a:tc>
                <a:tc>
                  <a:txBody>
                    <a:bodyPr/>
                    <a:lstStyle/>
                    <a:p>
                      <a:endParaRPr lang="en-AU"/>
                    </a:p>
                  </a:txBody>
                  <a:tcPr/>
                </a:tc>
                <a:extLst>
                  <a:ext uri="{0D108BD9-81ED-4DB2-BD59-A6C34878D82A}">
                    <a16:rowId xmlns:a16="http://schemas.microsoft.com/office/drawing/2014/main" val="321653850"/>
                  </a:ext>
                </a:extLst>
              </a:tr>
              <a:tr h="370840">
                <a:tc>
                  <a:txBody>
                    <a:bodyPr/>
                    <a:lstStyle/>
                    <a:p>
                      <a:pPr algn="ctr"/>
                      <a:endParaRPr lang="en-AU"/>
                    </a:p>
                    <a:p>
                      <a:pPr algn="ctr"/>
                      <a:endParaRPr lang="en-AU"/>
                    </a:p>
                    <a:p>
                      <a:pPr algn="ctr"/>
                      <a:r>
                        <a:rPr lang="en-AU"/>
                        <a:t>chicken</a:t>
                      </a:r>
                    </a:p>
                    <a:p>
                      <a:pPr algn="ctr"/>
                      <a:endParaRPr lang="en-AU"/>
                    </a:p>
                    <a:p>
                      <a:pPr algn="ctr"/>
                      <a:endParaRPr lang="en-AU"/>
                    </a:p>
                    <a:p>
                      <a:pPr algn="ctr"/>
                      <a:endParaRPr lang="en-AU"/>
                    </a:p>
                  </a:txBody>
                  <a:tcPr/>
                </a:tc>
                <a:tc>
                  <a:txBody>
                    <a:bodyPr/>
                    <a:lstStyle/>
                    <a:p>
                      <a:endParaRPr lang="en-AU" dirty="0"/>
                    </a:p>
                  </a:txBody>
                  <a:tcPr/>
                </a:tc>
                <a:extLst>
                  <a:ext uri="{0D108BD9-81ED-4DB2-BD59-A6C34878D82A}">
                    <a16:rowId xmlns:a16="http://schemas.microsoft.com/office/drawing/2014/main" val="2971617396"/>
                  </a:ext>
                </a:extLst>
              </a:tr>
            </a:tbl>
          </a:graphicData>
        </a:graphic>
      </p:graphicFrame>
      <p:pic>
        <p:nvPicPr>
          <p:cNvPr id="7" name="Picture 6" descr="A chicken standing in grass">
            <a:extLst>
              <a:ext uri="{FF2B5EF4-FFF2-40B4-BE49-F238E27FC236}">
                <a16:creationId xmlns:a16="http://schemas.microsoft.com/office/drawing/2014/main" id="{B7559357-6A84-6532-EEC2-B0F653060F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24451" y="4632932"/>
            <a:ext cx="2020312" cy="149160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1" name="Picture 10" descr="A white goose standing on a rock in water">
            <a:extLst>
              <a:ext uri="{FF2B5EF4-FFF2-40B4-BE49-F238E27FC236}">
                <a16:creationId xmlns:a16="http://schemas.microsoft.com/office/drawing/2014/main" id="{5989501A-0AA5-CB4D-5D89-3EA57C40E7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9223" y="2878341"/>
            <a:ext cx="2006253" cy="157008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5" name="Picture 14" descr="A quail standing on a post">
            <a:extLst>
              <a:ext uri="{FF2B5EF4-FFF2-40B4-BE49-F238E27FC236}">
                <a16:creationId xmlns:a16="http://schemas.microsoft.com/office/drawing/2014/main" id="{0A29AFD6-4239-289C-6A6C-3E2A0EBF5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3470" y="1124663"/>
            <a:ext cx="2138719" cy="154993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9" name="Picture 18" descr="A white duck standing on the shore of a lake">
            <a:extLst>
              <a:ext uri="{FF2B5EF4-FFF2-40B4-BE49-F238E27FC236}">
                <a16:creationId xmlns:a16="http://schemas.microsoft.com/office/drawing/2014/main" id="{7A6D404B-9111-F798-95CE-E4D834269D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9223" y="1124663"/>
            <a:ext cx="2005539" cy="164137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3" name="Picture 22" descr="A emu standing on a dirt road">
            <a:extLst>
              <a:ext uri="{FF2B5EF4-FFF2-40B4-BE49-F238E27FC236}">
                <a16:creationId xmlns:a16="http://schemas.microsoft.com/office/drawing/2014/main" id="{C132B1E8-08CA-31CD-B6AD-F7BC9E8E6D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1286" y="4602729"/>
            <a:ext cx="2159616" cy="152702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7" name="Picture 26" descr="A turkey with a red head">
            <a:extLst>
              <a:ext uri="{FF2B5EF4-FFF2-40B4-BE49-F238E27FC236}">
                <a16:creationId xmlns:a16="http://schemas.microsoft.com/office/drawing/2014/main" id="{8E8687AF-96F3-6450-148C-1EDE20A276C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63470" y="2878340"/>
            <a:ext cx="2138719" cy="152065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3297FC49-9894-75A7-BFB5-1DE704AC01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57570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549CF3E0-16F1-F629-3B6F-C6797FCDDC5D}"/>
              </a:ext>
            </a:extLst>
          </p:cNvPr>
          <p:cNvGraphicFramePr>
            <a:graphicFrameLocks noGrp="1"/>
          </p:cNvGraphicFramePr>
          <p:nvPr>
            <p:extLst>
              <p:ext uri="{D42A27DB-BD31-4B8C-83A1-F6EECF244321}">
                <p14:modId xmlns:p14="http://schemas.microsoft.com/office/powerpoint/2010/main" val="1021462634"/>
              </p:ext>
            </p:extLst>
          </p:nvPr>
        </p:nvGraphicFramePr>
        <p:xfrm>
          <a:off x="386003" y="1483920"/>
          <a:ext cx="5418666" cy="5212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89809074"/>
                    </a:ext>
                  </a:extLst>
                </a:gridCol>
                <a:gridCol w="2709333">
                  <a:extLst>
                    <a:ext uri="{9D8B030D-6E8A-4147-A177-3AD203B41FA5}">
                      <a16:colId xmlns:a16="http://schemas.microsoft.com/office/drawing/2014/main" val="3332912014"/>
                    </a:ext>
                  </a:extLst>
                </a:gridCol>
              </a:tblGrid>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3587225986"/>
                  </a:ext>
                </a:extLst>
              </a:tr>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321653850"/>
                  </a:ext>
                </a:extLst>
              </a:tr>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2971617396"/>
                  </a:ext>
                </a:extLst>
              </a:tr>
            </a:tbl>
          </a:graphicData>
        </a:graphic>
      </p:graphicFrame>
      <p:sp>
        <p:nvSpPr>
          <p:cNvPr id="2" name="Slide Number Placeholder 1">
            <a:extLst>
              <a:ext uri="{FF2B5EF4-FFF2-40B4-BE49-F238E27FC236}">
                <a16:creationId xmlns:a16="http://schemas.microsoft.com/office/drawing/2014/main" id="{D07CFA18-5940-424B-51F4-CE23F9CD05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
        <p:nvSpPr>
          <p:cNvPr id="3" name="Title 2">
            <a:extLst>
              <a:ext uri="{FF2B5EF4-FFF2-40B4-BE49-F238E27FC236}">
                <a16:creationId xmlns:a16="http://schemas.microsoft.com/office/drawing/2014/main" id="{98070FB2-D57A-4BF6-C814-2CA100E571C8}"/>
              </a:ext>
            </a:extLst>
          </p:cNvPr>
          <p:cNvSpPr>
            <a:spLocks noGrp="1"/>
          </p:cNvSpPr>
          <p:nvPr>
            <p:ph type="title"/>
          </p:nvPr>
        </p:nvSpPr>
        <p:spPr/>
        <p:txBody>
          <a:bodyPr/>
          <a:lstStyle/>
          <a:p>
            <a:r>
              <a:rPr lang="en-AU"/>
              <a:t>Which egg comes from which bird?</a:t>
            </a:r>
          </a:p>
        </p:txBody>
      </p:sp>
      <p:sp>
        <p:nvSpPr>
          <p:cNvPr id="4" name="Text Placeholder 3">
            <a:extLst>
              <a:ext uri="{FF2B5EF4-FFF2-40B4-BE49-F238E27FC236}">
                <a16:creationId xmlns:a16="http://schemas.microsoft.com/office/drawing/2014/main" id="{FFAA33E7-964E-6C82-9822-6C78F30BD122}"/>
              </a:ext>
            </a:extLst>
          </p:cNvPr>
          <p:cNvSpPr>
            <a:spLocks noGrp="1"/>
          </p:cNvSpPr>
          <p:nvPr>
            <p:ph type="body" sz="quarter" idx="18"/>
          </p:nvPr>
        </p:nvSpPr>
        <p:spPr/>
        <p:txBody>
          <a:bodyPr/>
          <a:lstStyle/>
          <a:p>
            <a:r>
              <a:rPr lang="en-AU"/>
              <a:t>Drag and drop</a:t>
            </a:r>
          </a:p>
        </p:txBody>
      </p:sp>
      <p:pic>
        <p:nvPicPr>
          <p:cNvPr id="6" name="Picture 5" descr="A group of eggs on a burlap surface">
            <a:extLst>
              <a:ext uri="{FF2B5EF4-FFF2-40B4-BE49-F238E27FC236}">
                <a16:creationId xmlns:a16="http://schemas.microsoft.com/office/drawing/2014/main" id="{846E728E-AE96-3B75-E0C9-59BF15D63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800" y="3366578"/>
            <a:ext cx="2060983" cy="1357887"/>
          </a:xfrm>
          <a:prstGeom prst="rect">
            <a:avLst/>
          </a:prstGeom>
          <a:ln w="19050">
            <a:solidFill>
              <a:schemeClr val="tx2"/>
            </a:solidFill>
          </a:ln>
        </p:spPr>
      </p:pic>
      <p:pic>
        <p:nvPicPr>
          <p:cNvPr id="7" name="Picture 6" descr="A group of eggs in a nest">
            <a:extLst>
              <a:ext uri="{FF2B5EF4-FFF2-40B4-BE49-F238E27FC236}">
                <a16:creationId xmlns:a16="http://schemas.microsoft.com/office/drawing/2014/main" id="{AC417C86-DA02-88A8-795E-0EDF3155B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7229" y="5151892"/>
            <a:ext cx="2060983" cy="1346108"/>
          </a:xfrm>
          <a:prstGeom prst="rect">
            <a:avLst/>
          </a:prstGeom>
          <a:ln w="19050">
            <a:solidFill>
              <a:schemeClr val="tx2"/>
            </a:solidFill>
          </a:ln>
        </p:spPr>
      </p:pic>
      <p:pic>
        <p:nvPicPr>
          <p:cNvPr id="8" name="Picture 7" descr="A group of eggs in a nest">
            <a:extLst>
              <a:ext uri="{FF2B5EF4-FFF2-40B4-BE49-F238E27FC236}">
                <a16:creationId xmlns:a16="http://schemas.microsoft.com/office/drawing/2014/main" id="{3CDB0F3F-920C-EBF3-291D-A57ABF5735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7229" y="1574979"/>
            <a:ext cx="2033869" cy="1381840"/>
          </a:xfrm>
          <a:prstGeom prst="rect">
            <a:avLst/>
          </a:prstGeom>
          <a:ln w="19050">
            <a:solidFill>
              <a:schemeClr val="tx2"/>
            </a:solidFill>
          </a:ln>
        </p:spPr>
      </p:pic>
      <p:pic>
        <p:nvPicPr>
          <p:cNvPr id="9" name="Picture 8" descr="A person holding an egg">
            <a:extLst>
              <a:ext uri="{FF2B5EF4-FFF2-40B4-BE49-F238E27FC236}">
                <a16:creationId xmlns:a16="http://schemas.microsoft.com/office/drawing/2014/main" id="{D23A805F-9978-89B4-D46B-C80EF3BA05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7229" y="3362905"/>
            <a:ext cx="2064207" cy="1357887"/>
          </a:xfrm>
          <a:prstGeom prst="rect">
            <a:avLst/>
          </a:prstGeom>
          <a:ln w="19050">
            <a:solidFill>
              <a:schemeClr val="tx2"/>
            </a:solidFill>
          </a:ln>
        </p:spPr>
      </p:pic>
      <p:pic>
        <p:nvPicPr>
          <p:cNvPr id="10" name="Picture 9" descr="A white egg on a brown surface">
            <a:extLst>
              <a:ext uri="{FF2B5EF4-FFF2-40B4-BE49-F238E27FC236}">
                <a16:creationId xmlns:a16="http://schemas.microsoft.com/office/drawing/2014/main" id="{3642C76E-E2F1-4FC1-BC6F-F036CC3CF1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4800" y="5145649"/>
            <a:ext cx="2060983" cy="1352351"/>
          </a:xfrm>
          <a:prstGeom prst="rect">
            <a:avLst/>
          </a:prstGeom>
          <a:ln w="19050">
            <a:solidFill>
              <a:schemeClr val="tx2"/>
            </a:solidFill>
          </a:ln>
        </p:spPr>
      </p:pic>
      <p:pic>
        <p:nvPicPr>
          <p:cNvPr id="13" name="Picture 12" descr="A basket of eggs">
            <a:extLst>
              <a:ext uri="{FF2B5EF4-FFF2-40B4-BE49-F238E27FC236}">
                <a16:creationId xmlns:a16="http://schemas.microsoft.com/office/drawing/2014/main" id="{ACC87E47-14CD-C7AD-D5BB-6252D210A4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800" y="1656473"/>
            <a:ext cx="2086633" cy="1381839"/>
          </a:xfrm>
          <a:prstGeom prst="rect">
            <a:avLst/>
          </a:prstGeom>
          <a:ln w="19050">
            <a:solidFill>
              <a:schemeClr val="tx2"/>
            </a:solidFill>
          </a:ln>
        </p:spPr>
      </p:pic>
      <p:graphicFrame>
        <p:nvGraphicFramePr>
          <p:cNvPr id="14" name="Table 13">
            <a:extLst>
              <a:ext uri="{FF2B5EF4-FFF2-40B4-BE49-F238E27FC236}">
                <a16:creationId xmlns:a16="http://schemas.microsoft.com/office/drawing/2014/main" id="{D20292F7-2160-A22A-90A8-385AF7ADBC89}"/>
              </a:ext>
            </a:extLst>
          </p:cNvPr>
          <p:cNvGraphicFramePr>
            <a:graphicFrameLocks noGrp="1"/>
          </p:cNvGraphicFramePr>
          <p:nvPr>
            <p:extLst>
              <p:ext uri="{D42A27DB-BD31-4B8C-83A1-F6EECF244321}">
                <p14:modId xmlns:p14="http://schemas.microsoft.com/office/powerpoint/2010/main" val="3479256896"/>
              </p:ext>
            </p:extLst>
          </p:nvPr>
        </p:nvGraphicFramePr>
        <p:xfrm>
          <a:off x="6261334" y="1486694"/>
          <a:ext cx="5418666" cy="5212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889809074"/>
                    </a:ext>
                  </a:extLst>
                </a:gridCol>
                <a:gridCol w="2709333">
                  <a:extLst>
                    <a:ext uri="{9D8B030D-6E8A-4147-A177-3AD203B41FA5}">
                      <a16:colId xmlns:a16="http://schemas.microsoft.com/office/drawing/2014/main" val="3332912014"/>
                    </a:ext>
                  </a:extLst>
                </a:gridCol>
              </a:tblGrid>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3587225986"/>
                  </a:ext>
                </a:extLst>
              </a:tr>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321653850"/>
                  </a:ext>
                </a:extLst>
              </a:tr>
              <a:tr h="370840">
                <a:tc>
                  <a:txBody>
                    <a:bodyPr/>
                    <a:lstStyle/>
                    <a:p>
                      <a:endParaRPr lang="en-AU"/>
                    </a:p>
                    <a:p>
                      <a:endParaRPr lang="en-AU"/>
                    </a:p>
                    <a:p>
                      <a:endParaRPr lang="en-AU"/>
                    </a:p>
                    <a:p>
                      <a:endParaRPr lang="en-AU"/>
                    </a:p>
                    <a:p>
                      <a:endParaRPr lang="en-AU"/>
                    </a:p>
                    <a:p>
                      <a:endParaRPr lang="en-AU"/>
                    </a:p>
                  </a:txBody>
                  <a:tcPr/>
                </a:tc>
                <a:tc>
                  <a:txBody>
                    <a:bodyPr/>
                    <a:lstStyle/>
                    <a:p>
                      <a:endParaRPr lang="en-AU"/>
                    </a:p>
                  </a:txBody>
                  <a:tcPr/>
                </a:tc>
                <a:extLst>
                  <a:ext uri="{0D108BD9-81ED-4DB2-BD59-A6C34878D82A}">
                    <a16:rowId xmlns:a16="http://schemas.microsoft.com/office/drawing/2014/main" val="2971617396"/>
                  </a:ext>
                </a:extLst>
              </a:tr>
            </a:tbl>
          </a:graphicData>
        </a:graphic>
      </p:graphicFrame>
      <p:pic>
        <p:nvPicPr>
          <p:cNvPr id="15" name="Picture 14" descr="A chicken standing in grass">
            <a:extLst>
              <a:ext uri="{FF2B5EF4-FFF2-40B4-BE49-F238E27FC236}">
                <a16:creationId xmlns:a16="http://schemas.microsoft.com/office/drawing/2014/main" id="{87D68FDF-010F-5EA5-77B6-C6B83F9C16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08610" y="1605114"/>
            <a:ext cx="2038353" cy="1484559"/>
          </a:xfrm>
          <a:prstGeom prst="rect">
            <a:avLst/>
          </a:prstGeom>
          <a:ln w="19050">
            <a:solidFill>
              <a:schemeClr val="tx2"/>
            </a:solidFill>
          </a:ln>
        </p:spPr>
      </p:pic>
      <p:pic>
        <p:nvPicPr>
          <p:cNvPr id="16" name="Picture 15" descr="A duck standing on a rock in water">
            <a:extLst>
              <a:ext uri="{FF2B5EF4-FFF2-40B4-BE49-F238E27FC236}">
                <a16:creationId xmlns:a16="http://schemas.microsoft.com/office/drawing/2014/main" id="{5FA97763-5E1A-93C4-00D1-9480AD19FA0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5982" y="1616996"/>
            <a:ext cx="1971931" cy="1484559"/>
          </a:xfrm>
          <a:prstGeom prst="rect">
            <a:avLst/>
          </a:prstGeom>
          <a:ln w="19050">
            <a:solidFill>
              <a:schemeClr val="tx2"/>
            </a:solidFill>
          </a:ln>
        </p:spPr>
      </p:pic>
      <p:pic>
        <p:nvPicPr>
          <p:cNvPr id="17" name="Picture 16" descr="A bird standing on a post">
            <a:extLst>
              <a:ext uri="{FF2B5EF4-FFF2-40B4-BE49-F238E27FC236}">
                <a16:creationId xmlns:a16="http://schemas.microsoft.com/office/drawing/2014/main" id="{978F34B5-E320-5B79-5317-0B535B2873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8612" y="3370476"/>
            <a:ext cx="2038352" cy="1441005"/>
          </a:xfrm>
          <a:prstGeom prst="rect">
            <a:avLst/>
          </a:prstGeom>
          <a:ln w="19050">
            <a:solidFill>
              <a:schemeClr val="tx2"/>
            </a:solidFill>
          </a:ln>
        </p:spPr>
      </p:pic>
      <p:pic>
        <p:nvPicPr>
          <p:cNvPr id="18" name="Picture 17" descr="A white duck standing on the shore of a lake">
            <a:extLst>
              <a:ext uri="{FF2B5EF4-FFF2-40B4-BE49-F238E27FC236}">
                <a16:creationId xmlns:a16="http://schemas.microsoft.com/office/drawing/2014/main" id="{B2662AAB-73C3-C101-3ABD-D37578F007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96019" y="3370476"/>
            <a:ext cx="1941894" cy="1441005"/>
          </a:xfrm>
          <a:prstGeom prst="rect">
            <a:avLst/>
          </a:prstGeom>
          <a:ln w="19050">
            <a:solidFill>
              <a:schemeClr val="tx2"/>
            </a:solidFill>
          </a:ln>
        </p:spPr>
      </p:pic>
      <p:pic>
        <p:nvPicPr>
          <p:cNvPr id="19" name="Picture 18" descr="A large bird (emu) standing on a dirt road">
            <a:extLst>
              <a:ext uri="{FF2B5EF4-FFF2-40B4-BE49-F238E27FC236}">
                <a16:creationId xmlns:a16="http://schemas.microsoft.com/office/drawing/2014/main" id="{F772EB38-05C2-D79C-85D5-5041BDE39A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08611" y="5145649"/>
            <a:ext cx="2099961" cy="1392547"/>
          </a:xfrm>
          <a:prstGeom prst="rect">
            <a:avLst/>
          </a:prstGeom>
          <a:ln w="19050">
            <a:solidFill>
              <a:schemeClr val="tx2"/>
            </a:solidFill>
          </a:ln>
        </p:spPr>
      </p:pic>
      <p:pic>
        <p:nvPicPr>
          <p:cNvPr id="20" name="Picture 19" descr="A turkey with a red head">
            <a:extLst>
              <a:ext uri="{FF2B5EF4-FFF2-40B4-BE49-F238E27FC236}">
                <a16:creationId xmlns:a16="http://schemas.microsoft.com/office/drawing/2014/main" id="{21C9ECE6-ADFF-EB7C-1E0B-2D4A24B4012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96019" y="5145649"/>
            <a:ext cx="1941894" cy="1392547"/>
          </a:xfrm>
          <a:prstGeom prst="rect">
            <a:avLst/>
          </a:prstGeom>
          <a:ln w="19050">
            <a:solidFill>
              <a:schemeClr val="tx2"/>
            </a:solidFill>
          </a:ln>
        </p:spPr>
      </p:pic>
    </p:spTree>
    <p:extLst>
      <p:ext uri="{BB962C8B-B14F-4D97-AF65-F5344CB8AC3E}">
        <p14:creationId xmlns:p14="http://schemas.microsoft.com/office/powerpoint/2010/main" val="295547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C74D2-CB47-E4BE-3A81-1558191CFE8A}"/>
              </a:ext>
            </a:extLst>
          </p:cNvPr>
          <p:cNvSpPr>
            <a:spLocks noGrp="1"/>
          </p:cNvSpPr>
          <p:nvPr>
            <p:ph type="title"/>
          </p:nvPr>
        </p:nvSpPr>
        <p:spPr/>
        <p:txBody>
          <a:bodyPr/>
          <a:lstStyle/>
          <a:p>
            <a:r>
              <a:rPr lang="en-AU" dirty="0"/>
              <a:t>Jigsaw activity</a:t>
            </a:r>
          </a:p>
        </p:txBody>
      </p:sp>
      <p:sp>
        <p:nvSpPr>
          <p:cNvPr id="10" name="Text Placeholder 9">
            <a:extLst>
              <a:ext uri="{FF2B5EF4-FFF2-40B4-BE49-F238E27FC236}">
                <a16:creationId xmlns:a16="http://schemas.microsoft.com/office/drawing/2014/main" id="{93085A32-219C-7B0E-17D0-0EE82B46EDE7}"/>
              </a:ext>
            </a:extLst>
          </p:cNvPr>
          <p:cNvSpPr>
            <a:spLocks noGrp="1"/>
          </p:cNvSpPr>
          <p:nvPr>
            <p:ph type="body" sz="quarter" idx="17"/>
          </p:nvPr>
        </p:nvSpPr>
        <p:spPr>
          <a:xfrm>
            <a:off x="360000" y="1567087"/>
            <a:ext cx="11484000" cy="4495386"/>
          </a:xfrm>
        </p:spPr>
        <p:txBody>
          <a:bodyPr/>
          <a:lstStyle/>
          <a:p>
            <a:r>
              <a:rPr lang="en-US" b="1" dirty="0"/>
              <a:t>Topic</a:t>
            </a:r>
            <a:r>
              <a:rPr lang="en-US" dirty="0"/>
              <a:t> – Bird/animal – Chicken</a:t>
            </a:r>
          </a:p>
          <a:p>
            <a:endParaRPr lang="en-US" dirty="0"/>
          </a:p>
          <a:p>
            <a:r>
              <a:rPr lang="en-US" b="1" dirty="0"/>
              <a:t>Response</a:t>
            </a:r>
            <a:r>
              <a:rPr lang="en-US" dirty="0"/>
              <a:t> – Record key information/answers</a:t>
            </a:r>
          </a:p>
          <a:p>
            <a:endParaRPr lang="en-US" dirty="0"/>
          </a:p>
          <a:p>
            <a:r>
              <a:rPr lang="en-US" b="1" dirty="0"/>
              <a:t>Other important information/questions</a:t>
            </a:r>
            <a:r>
              <a:rPr lang="en-US" dirty="0"/>
              <a:t> –</a:t>
            </a:r>
          </a:p>
        </p:txBody>
      </p:sp>
      <p:sp>
        <p:nvSpPr>
          <p:cNvPr id="2" name="Slide Number Placeholder 1">
            <a:extLst>
              <a:ext uri="{FF2B5EF4-FFF2-40B4-BE49-F238E27FC236}">
                <a16:creationId xmlns:a16="http://schemas.microsoft.com/office/drawing/2014/main" id="{42D968D9-6EBF-00FE-15C9-6507A8C05B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236936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CBF5-6CE9-9590-F497-082C2F6136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47B866-C4CF-9538-C7CC-E19130FE8C9E}"/>
              </a:ext>
            </a:extLst>
          </p:cNvPr>
          <p:cNvSpPr>
            <a:spLocks noGrp="1"/>
          </p:cNvSpPr>
          <p:nvPr>
            <p:ph type="title"/>
          </p:nvPr>
        </p:nvSpPr>
        <p:spPr/>
        <p:txBody>
          <a:bodyPr/>
          <a:lstStyle/>
          <a:p>
            <a:r>
              <a:rPr lang="en-AU" dirty="0"/>
              <a:t>Egg cartons (1)</a:t>
            </a:r>
          </a:p>
        </p:txBody>
      </p:sp>
      <p:sp>
        <p:nvSpPr>
          <p:cNvPr id="4" name="Text Placeholder 3">
            <a:extLst>
              <a:ext uri="{FF2B5EF4-FFF2-40B4-BE49-F238E27FC236}">
                <a16:creationId xmlns:a16="http://schemas.microsoft.com/office/drawing/2014/main" id="{701792BB-576E-8B14-E554-7F9383181AEC}"/>
              </a:ext>
            </a:extLst>
          </p:cNvPr>
          <p:cNvSpPr>
            <a:spLocks noGrp="1"/>
          </p:cNvSpPr>
          <p:nvPr>
            <p:ph type="body" sz="quarter" idx="18"/>
          </p:nvPr>
        </p:nvSpPr>
        <p:spPr/>
        <p:txBody>
          <a:bodyPr/>
          <a:lstStyle/>
          <a:p>
            <a:r>
              <a:rPr lang="en-AU" dirty="0"/>
              <a:t>Spot the difference</a:t>
            </a:r>
          </a:p>
        </p:txBody>
      </p:sp>
      <p:pic>
        <p:nvPicPr>
          <p:cNvPr id="49" name="Picture 48" descr="A package of eggs on a white background">
            <a:extLst>
              <a:ext uri="{FF2B5EF4-FFF2-40B4-BE49-F238E27FC236}">
                <a16:creationId xmlns:a16="http://schemas.microsoft.com/office/drawing/2014/main" id="{E39C9BD8-4ABE-A334-C9D2-5233A30E8D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7093" y="1631642"/>
            <a:ext cx="2848822" cy="1188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Picture 50" descr="A package of organic food">
            <a:extLst>
              <a:ext uri="{FF2B5EF4-FFF2-40B4-BE49-F238E27FC236}">
                <a16:creationId xmlns:a16="http://schemas.microsoft.com/office/drawing/2014/main" id="{EF2493F6-A88A-19C6-1AE1-F216EFCE4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8823" y="3291418"/>
            <a:ext cx="2797600" cy="1197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 name="Picture 56" descr="A package of cage free eggs on a white background">
            <a:extLst>
              <a:ext uri="{FF2B5EF4-FFF2-40B4-BE49-F238E27FC236}">
                <a16:creationId xmlns:a16="http://schemas.microsoft.com/office/drawing/2014/main" id="{61F954E9-7D1C-1D65-191E-0513C98187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27863" y="2192742"/>
            <a:ext cx="3918289" cy="1463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6" descr="A package of 12 pastured eggs on a white background">
            <a:extLst>
              <a:ext uri="{FF2B5EF4-FFF2-40B4-BE49-F238E27FC236}">
                <a16:creationId xmlns:a16="http://schemas.microsoft.com/office/drawing/2014/main" id="{6154F5A2-1F8B-849E-AD27-2D783CB9AC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7999" y="3291418"/>
            <a:ext cx="2917916" cy="1350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 name="Picture 70" descr="A photo of organic Australian free range eggs">
            <a:extLst>
              <a:ext uri="{FF2B5EF4-FFF2-40B4-BE49-F238E27FC236}">
                <a16:creationId xmlns:a16="http://schemas.microsoft.com/office/drawing/2014/main" id="{0B5322FE-26AE-7FA7-C8E4-6DF33A284A6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000" y="5024214"/>
            <a:ext cx="2905916" cy="1350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5" name="Picture 74" descr="A photo of pasture-raised carbon neutral eggs &#10;">
            <a:extLst>
              <a:ext uri="{FF2B5EF4-FFF2-40B4-BE49-F238E27FC236}">
                <a16:creationId xmlns:a16="http://schemas.microsoft.com/office/drawing/2014/main" id="{26FA60EA-C5D1-4E6A-E047-EE3C06BA11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61553" y="5185406"/>
            <a:ext cx="2915611" cy="119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 name="Picture 82" descr="A yellow egg carton with a picture of two people">
            <a:extLst>
              <a:ext uri="{FF2B5EF4-FFF2-40B4-BE49-F238E27FC236}">
                <a16:creationId xmlns:a16="http://schemas.microsoft.com/office/drawing/2014/main" id="{877B4BB6-16C1-CD74-5C2C-7367AE6942D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32172" y="1574747"/>
            <a:ext cx="3044992" cy="1197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5" name="Picture 84" descr="A yellow and red egg carton">
            <a:extLst>
              <a:ext uri="{FF2B5EF4-FFF2-40B4-BE49-F238E27FC236}">
                <a16:creationId xmlns:a16="http://schemas.microsoft.com/office/drawing/2014/main" id="{982ADC51-D3E4-4EB2-70B0-F2D6B6DCF00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220240" y="4416820"/>
            <a:ext cx="3825913" cy="1197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12A0AC6B-F996-2128-0B1B-0DFB0E41284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7571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55063-D701-9769-B0CF-67C8D1793598}"/>
              </a:ext>
            </a:extLst>
          </p:cNvPr>
          <p:cNvSpPr>
            <a:spLocks noGrp="1"/>
          </p:cNvSpPr>
          <p:nvPr>
            <p:ph type="title"/>
          </p:nvPr>
        </p:nvSpPr>
        <p:spPr/>
        <p:txBody>
          <a:bodyPr/>
          <a:lstStyle/>
          <a:p>
            <a:r>
              <a:rPr lang="en-AU" dirty="0"/>
              <a:t>Egg cartons (2)</a:t>
            </a:r>
          </a:p>
        </p:txBody>
      </p:sp>
      <p:sp>
        <p:nvSpPr>
          <p:cNvPr id="4" name="Text Placeholder 3">
            <a:extLst>
              <a:ext uri="{FF2B5EF4-FFF2-40B4-BE49-F238E27FC236}">
                <a16:creationId xmlns:a16="http://schemas.microsoft.com/office/drawing/2014/main" id="{E6B22AD1-545D-097D-7E15-AAB5A52AB678}"/>
              </a:ext>
            </a:extLst>
          </p:cNvPr>
          <p:cNvSpPr>
            <a:spLocks noGrp="1"/>
          </p:cNvSpPr>
          <p:nvPr>
            <p:ph type="body" sz="quarter" idx="18"/>
          </p:nvPr>
        </p:nvSpPr>
        <p:spPr/>
        <p:txBody>
          <a:bodyPr/>
          <a:lstStyle/>
          <a:p>
            <a:r>
              <a:rPr lang="en-AU" dirty="0"/>
              <a:t>Spot the difference</a:t>
            </a:r>
          </a:p>
        </p:txBody>
      </p:sp>
      <p:pic>
        <p:nvPicPr>
          <p:cNvPr id="53" name="Picture 52" descr="Cage free egg package">
            <a:extLst>
              <a:ext uri="{FF2B5EF4-FFF2-40B4-BE49-F238E27FC236}">
                <a16:creationId xmlns:a16="http://schemas.microsoft.com/office/drawing/2014/main" id="{3C092D01-EE72-8AC9-A9B2-F7D0C2E6B0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498" y="1561687"/>
            <a:ext cx="3164280" cy="1577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5" name="Picture 54" descr="The odd egg packaging&#10;&#10;">
            <a:extLst>
              <a:ext uri="{FF2B5EF4-FFF2-40B4-BE49-F238E27FC236}">
                <a16:creationId xmlns:a16="http://schemas.microsoft.com/office/drawing/2014/main" id="{9F0751BF-87BE-F06B-5E2C-93F31F1EF2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7637" y="1573165"/>
            <a:ext cx="3291185" cy="1565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60" descr="The odd egg ">
            <a:extLst>
              <a:ext uri="{FF2B5EF4-FFF2-40B4-BE49-F238E27FC236}">
                <a16:creationId xmlns:a16="http://schemas.microsoft.com/office/drawing/2014/main" id="{BFE68602-8469-9734-740D-EEA2A6C2A5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6203" y="3528204"/>
            <a:ext cx="1970164" cy="2658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2" descr="The odd egg puree packet">
            <a:extLst>
              <a:ext uri="{FF2B5EF4-FFF2-40B4-BE49-F238E27FC236}">
                <a16:creationId xmlns:a16="http://schemas.microsoft.com/office/drawing/2014/main" id="{0ACF7F93-057B-6904-C78E-9BB8E2D149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31051" y="3460845"/>
            <a:ext cx="1565563" cy="2756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64" descr="A green and white box with a chicken and text that says PUREGG">
            <a:extLst>
              <a:ext uri="{FF2B5EF4-FFF2-40B4-BE49-F238E27FC236}">
                <a16:creationId xmlns:a16="http://schemas.microsoft.com/office/drawing/2014/main" id="{8FECDDCE-6F88-4805-7FF9-4D61CA0C871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50686" y="3413446"/>
            <a:ext cx="1565563" cy="2803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9" name="Picture 78" descr="Free range egg carton">
            <a:extLst>
              <a:ext uri="{FF2B5EF4-FFF2-40B4-BE49-F238E27FC236}">
                <a16:creationId xmlns:a16="http://schemas.microsoft.com/office/drawing/2014/main" id="{B8757081-176E-19C6-F96B-EB379334B8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22671" y="1652421"/>
            <a:ext cx="2601329" cy="1486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FED06E6E-3348-12CA-F809-EA7F369B58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dirty="0"/>
          </a:p>
        </p:txBody>
      </p:sp>
    </p:spTree>
    <p:extLst>
      <p:ext uri="{BB962C8B-B14F-4D97-AF65-F5344CB8AC3E}">
        <p14:creationId xmlns:p14="http://schemas.microsoft.com/office/powerpoint/2010/main" val="41861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2487A-EE8B-F466-07BC-539C22149D56}"/>
              </a:ext>
            </a:extLst>
          </p:cNvPr>
          <p:cNvSpPr>
            <a:spLocks noGrp="1"/>
          </p:cNvSpPr>
          <p:nvPr>
            <p:ph type="title"/>
          </p:nvPr>
        </p:nvSpPr>
        <p:spPr/>
        <p:txBody>
          <a:bodyPr/>
          <a:lstStyle/>
          <a:p>
            <a:r>
              <a:rPr lang="en-AU" sz="3200" dirty="0"/>
              <a:t>How do you have your eggs? (2)</a:t>
            </a:r>
          </a:p>
        </p:txBody>
      </p:sp>
      <p:sp>
        <p:nvSpPr>
          <p:cNvPr id="4" name="Text Placeholder 3">
            <a:extLst>
              <a:ext uri="{FF2B5EF4-FFF2-40B4-BE49-F238E27FC236}">
                <a16:creationId xmlns:a16="http://schemas.microsoft.com/office/drawing/2014/main" id="{BF1D92A0-1F9E-6D90-84C2-A95A9EC7A00F}"/>
              </a:ext>
            </a:extLst>
          </p:cNvPr>
          <p:cNvSpPr>
            <a:spLocks noGrp="1"/>
          </p:cNvSpPr>
          <p:nvPr>
            <p:ph type="body" sz="quarter" idx="18"/>
          </p:nvPr>
        </p:nvSpPr>
        <p:spPr/>
        <p:txBody>
          <a:bodyPr/>
          <a:lstStyle/>
          <a:p>
            <a:r>
              <a:rPr lang="en-AU" dirty="0">
                <a:solidFill>
                  <a:schemeClr val="accent1"/>
                </a:solidFill>
              </a:rPr>
              <a:t>Watch video –</a:t>
            </a:r>
            <a:r>
              <a:rPr lang="en-AU" dirty="0"/>
              <a:t> </a:t>
            </a:r>
            <a:r>
              <a:rPr lang="en-AU" dirty="0">
                <a:hlinkClick r:id="rId2"/>
              </a:rPr>
              <a:t>Get cracking Australia! Families</a:t>
            </a:r>
            <a:endParaRPr lang="en-AU" dirty="0"/>
          </a:p>
        </p:txBody>
      </p:sp>
      <p:pic>
        <p:nvPicPr>
          <p:cNvPr id="6" name="Picture 5" descr="A group of eggs in a pile. This is a link thatgoes to a video. ">
            <a:hlinkClick r:id="rId2"/>
            <a:extLst>
              <a:ext uri="{FF2B5EF4-FFF2-40B4-BE49-F238E27FC236}">
                <a16:creationId xmlns:a16="http://schemas.microsoft.com/office/drawing/2014/main" id="{D89BBA0B-C671-91B0-558C-E92EF652F6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9238" y="2033901"/>
            <a:ext cx="7135935" cy="3740733"/>
          </a:xfrm>
          <a:prstGeom prst="rect">
            <a:avLst/>
          </a:prstGeom>
          <a:ln w="38100">
            <a:solidFill>
              <a:schemeClr val="tx2"/>
            </a:solidFill>
          </a:ln>
        </p:spPr>
      </p:pic>
      <p:pic>
        <p:nvPicPr>
          <p:cNvPr id="8" name="Picture 2" descr="Play button icon">
            <a:hlinkClick r:id="rId2"/>
            <a:extLst>
              <a:ext uri="{FF2B5EF4-FFF2-40B4-BE49-F238E27FC236}">
                <a16:creationId xmlns:a16="http://schemas.microsoft.com/office/drawing/2014/main" id="{06C20146-0160-DDAD-492A-7EBD0137A2B5}"/>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974991" y="3278171"/>
            <a:ext cx="1889925" cy="1091958"/>
          </a:xfrm>
          <a:prstGeom prst="rect">
            <a:avLst/>
          </a:prstGeom>
          <a:noFill/>
        </p:spPr>
      </p:pic>
      <p:sp>
        <p:nvSpPr>
          <p:cNvPr id="2" name="Slide Number Placeholder 1">
            <a:extLst>
              <a:ext uri="{FF2B5EF4-FFF2-40B4-BE49-F238E27FC236}">
                <a16:creationId xmlns:a16="http://schemas.microsoft.com/office/drawing/2014/main" id="{A721D8C8-1214-A8CB-8EFC-8AE2E50A82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25193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(15)</a:t>
            </a:r>
          </a:p>
        </p:txBody>
      </p:sp>
      <p:sp>
        <p:nvSpPr>
          <p:cNvPr id="4" name="Picture Placeholder 3">
            <a:extLst>
              <a:ext uri="{FF2B5EF4-FFF2-40B4-BE49-F238E27FC236}">
                <a16:creationId xmlns:a16="http://schemas.microsoft.com/office/drawing/2014/main" id="{C79BB12C-9414-B237-566E-CEF482DE45E5}"/>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Identify initial ideas and opportunities for the assessment task.</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how an existing solution meets the assessment task. </a:t>
            </a:r>
          </a:p>
          <a:p>
            <a:pPr marL="342900" indent="-342900">
              <a:lnSpc>
                <a:spcPct val="150000"/>
              </a:lnSpc>
              <a:buFont typeface="Arial"/>
              <a:buChar char="•"/>
            </a:pPr>
            <a:r>
              <a:rPr lang="en-AU" sz="2000" dirty="0">
                <a:cs typeface="Arial" panose="020B0604020202020204" pitchFamily="34" charset="0"/>
              </a:rPr>
              <a:t>Create initial ideas and questions to the brief.</a:t>
            </a:r>
          </a:p>
          <a:p>
            <a:pPr marL="342900" indent="-342900">
              <a:lnSpc>
                <a:spcPct val="150000"/>
              </a:lnSpc>
              <a:buFont typeface="Arial"/>
              <a:buChar char="•"/>
            </a:pPr>
            <a:r>
              <a:rPr lang="en-AU" sz="2000" dirty="0">
                <a:cs typeface="Arial" panose="020B0604020202020204" pitchFamily="34" charset="0"/>
              </a:rPr>
              <a:t>Provide and receive feedback from peers.</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3976311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Project development</a:t>
            </a:r>
          </a:p>
        </p:txBody>
      </p:sp>
      <p:sp>
        <p:nvSpPr>
          <p:cNvPr id="13" name="Content Placeholder 12">
            <a:extLst>
              <a:ext uri="{FF2B5EF4-FFF2-40B4-BE49-F238E27FC236}">
                <a16:creationId xmlns:a16="http://schemas.microsoft.com/office/drawing/2014/main" id="{21BE242C-F8D4-1797-FB4E-9BFE45A89F40}"/>
              </a:ext>
            </a:extLst>
          </p:cNvPr>
          <p:cNvSpPr>
            <a:spLocks noGrp="1"/>
          </p:cNvSpPr>
          <p:nvPr>
            <p:ph type="body" sz="quarter" idx="18"/>
          </p:nvPr>
        </p:nvSpPr>
        <p:spPr/>
        <p:txBody>
          <a:bodyPr anchor="b">
            <a:noAutofit/>
          </a:bodyPr>
          <a:lstStyle/>
          <a:p>
            <a:pPr>
              <a:lnSpc>
                <a:spcPct val="140000"/>
              </a:lnSpc>
            </a:pPr>
            <a:r>
              <a:rPr lang="en-AU" dirty="0">
                <a:latin typeface="Arial" panose="020B0604020202020204" pitchFamily="34" charset="0"/>
                <a:cs typeface="Arial" panose="020B0604020202020204" pitchFamily="34" charset="0"/>
              </a:rPr>
              <a:t>Design and production process diagram</a:t>
            </a:r>
          </a:p>
        </p:txBody>
      </p:sp>
      <p:sp>
        <p:nvSpPr>
          <p:cNvPr id="11" name="Slide Number Placeholder 3" hidden="1">
            <a:extLst>
              <a:ext uri="{FF2B5EF4-FFF2-40B4-BE49-F238E27FC236}">
                <a16:creationId xmlns:a16="http://schemas.microsoft.com/office/drawing/2014/main" id="{D0B528B3-4483-FA36-DA7E-844AA69921D3}"/>
              </a:ext>
            </a:extLst>
          </p:cNvPr>
          <p:cNvSpPr>
            <a:spLocks noGrp="1"/>
          </p:cNvSpPr>
          <p:nvPr>
            <p:ph type="sldNum" sz="quarter" idx="4294967295"/>
          </p:nvPr>
        </p:nvSpPr>
        <p:spPr>
          <a:xfrm>
            <a:off x="11471275" y="6516688"/>
            <a:ext cx="720725" cy="179387"/>
          </a:xfrm>
        </p:spPr>
        <p:txBody>
          <a:bodyPr/>
          <a:lstStyle/>
          <a:p>
            <a:pPr>
              <a:spcAft>
                <a:spcPts val="600"/>
              </a:spcAft>
            </a:pPr>
            <a:fld id="{10A01DC5-1685-4615-8240-15192985C6A2}" type="slidenum">
              <a:rPr lang="en-AU" smtClean="0"/>
              <a:pPr>
                <a:spcAft>
                  <a:spcPts val="600"/>
                </a:spcAft>
              </a:pPr>
              <a:t>71</a:t>
            </a:fld>
            <a:endParaRPr lang="en-AU"/>
          </a:p>
        </p:txBody>
      </p:sp>
      <p:pic>
        <p:nvPicPr>
          <p:cNvPr id="4" name="Picture 3" descr="the design and production diagram. The design and production process diagram. 4 vertical circles with arrows indicating it is a cyclical and iterative process. It includes the following four stages:&#10;1. identifying and defining&#10;2. searching and planning&#10;3. producing and implementing&#10;4. testing and evaluating">
            <a:extLst>
              <a:ext uri="{FF2B5EF4-FFF2-40B4-BE49-F238E27FC236}">
                <a16:creationId xmlns:a16="http://schemas.microsoft.com/office/drawing/2014/main" id="{74CECB81-B057-37CA-66F6-A959AE7AC2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3593" y="1292535"/>
            <a:ext cx="5774103" cy="5488546"/>
          </a:xfrm>
          <a:prstGeom prst="rect">
            <a:avLst/>
          </a:prstGeom>
          <a:noFill/>
        </p:spPr>
      </p:pic>
      <p:sp>
        <p:nvSpPr>
          <p:cNvPr id="24" name="Slide Number Placeholder 3">
            <a:extLst>
              <a:ext uri="{FF2B5EF4-FFF2-40B4-BE49-F238E27FC236}">
                <a16:creationId xmlns:a16="http://schemas.microsoft.com/office/drawing/2014/main" id="{FBCFF437-D7DE-0E88-865B-9B2C585301A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71</a:t>
            </a:fld>
            <a:endParaRPr lang="en-AU"/>
          </a:p>
        </p:txBody>
      </p:sp>
    </p:spTree>
    <p:extLst>
      <p:ext uri="{BB962C8B-B14F-4D97-AF65-F5344CB8AC3E}">
        <p14:creationId xmlns:p14="http://schemas.microsoft.com/office/powerpoint/2010/main" val="37314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D1CD-CE66-461A-140D-74A898EFEA10}"/>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Help – We’re in a </a:t>
            </a:r>
            <a:r>
              <a:rPr lang="en-AU" dirty="0">
                <a:latin typeface="Arial" panose="020B0604020202020204" pitchFamily="34" charset="0"/>
              </a:rPr>
              <a:t>s</a:t>
            </a:r>
            <a:r>
              <a:rPr lang="en-AU" dirty="0">
                <a:latin typeface="Arial" panose="020B0604020202020204" pitchFamily="34" charset="0"/>
                <a:cs typeface="Arial" panose="020B0604020202020204" pitchFamily="34" charset="0"/>
              </a:rPr>
              <a:t>cramble!</a:t>
            </a:r>
          </a:p>
        </p:txBody>
      </p:sp>
      <p:sp>
        <p:nvSpPr>
          <p:cNvPr id="7" name="Text Placeholder 6">
            <a:extLst>
              <a:ext uri="{FF2B5EF4-FFF2-40B4-BE49-F238E27FC236}">
                <a16:creationId xmlns:a16="http://schemas.microsoft.com/office/drawing/2014/main" id="{A374D0E6-36E6-40C1-5C88-BE4F6BE137E5}"/>
              </a:ext>
            </a:extLst>
          </p:cNvPr>
          <p:cNvSpPr>
            <a:spLocks noGrp="1"/>
          </p:cNvSpPr>
          <p:nvPr>
            <p:ph type="body" sz="quarter" idx="18"/>
          </p:nvPr>
        </p:nvSpPr>
        <p:spPr/>
        <p:txBody>
          <a:bodyPr/>
          <a:lstStyle/>
          <a:p>
            <a:pPr>
              <a:lnSpc>
                <a:spcPct val="140000"/>
              </a:lnSpc>
            </a:pPr>
            <a:r>
              <a:rPr lang="en-AU" dirty="0">
                <a:latin typeface="Arial" panose="020B0604020202020204" pitchFamily="34" charset="0"/>
                <a:cs typeface="Arial" panose="020B0604020202020204" pitchFamily="34" charset="0"/>
              </a:rPr>
              <a:t>Identifying and defining</a:t>
            </a:r>
          </a:p>
        </p:txBody>
      </p:sp>
      <p:sp>
        <p:nvSpPr>
          <p:cNvPr id="6" name="Text Placeholder 5">
            <a:extLst>
              <a:ext uri="{FF2B5EF4-FFF2-40B4-BE49-F238E27FC236}">
                <a16:creationId xmlns:a16="http://schemas.microsoft.com/office/drawing/2014/main" id="{14BE9726-DDDA-C0A8-58DD-713FDF55AB33}"/>
              </a:ext>
            </a:extLst>
          </p:cNvPr>
          <p:cNvSpPr>
            <a:spLocks noGrp="1"/>
          </p:cNvSpPr>
          <p:nvPr>
            <p:ph type="body" sz="quarter" idx="17"/>
          </p:nvPr>
        </p:nvSpPr>
        <p:spPr/>
        <p:txBody>
          <a:bodyPr/>
          <a:lstStyle/>
          <a:p>
            <a:pPr>
              <a:lnSpc>
                <a:spcPct val="140000"/>
              </a:lnSpc>
              <a:spcBef>
                <a:spcPts val="1800"/>
              </a:spcBef>
              <a:spcAft>
                <a:spcPts val="600"/>
              </a:spcAft>
            </a:pPr>
            <a:r>
              <a:rPr lang="en-AU" b="1" dirty="0">
                <a:effectLst/>
                <a:latin typeface="Arial" panose="020B0604020202020204" pitchFamily="34" charset="0"/>
                <a:cs typeface="Arial" panose="020B0604020202020204" pitchFamily="34" charset="0"/>
              </a:rPr>
              <a:t>Design situation</a:t>
            </a:r>
            <a:endParaRPr lang="en-AU" b="1" dirty="0"/>
          </a:p>
          <a:p>
            <a:pPr>
              <a:lnSpc>
                <a:spcPct val="140000"/>
              </a:lnSpc>
              <a:spcBef>
                <a:spcPts val="1800"/>
              </a:spcBef>
              <a:spcAft>
                <a:spcPts val="600"/>
              </a:spcAft>
            </a:pPr>
            <a:r>
              <a:rPr lang="en-AU" sz="1600" b="1" dirty="0">
                <a:effectLst/>
                <a:latin typeface="Arial" panose="020B0604020202020204" pitchFamily="34" charset="0"/>
                <a:cs typeface="Arial" panose="020B0604020202020204" pitchFamily="34" charset="0"/>
              </a:rPr>
              <a:t>Help – we’re in a scramble!</a:t>
            </a:r>
          </a:p>
          <a:p>
            <a:pPr>
              <a:lnSpc>
                <a:spcPct val="140000"/>
              </a:lnSpc>
              <a:spcBef>
                <a:spcPts val="1800"/>
              </a:spcBef>
              <a:spcAft>
                <a:spcPts val="600"/>
              </a:spcAft>
            </a:pPr>
            <a:r>
              <a:rPr lang="en-AU" sz="1600" dirty="0"/>
              <a:t>Did you know, during 2022–2023 eggs made our country $1 194 700 000 (that means $1194 7 million dollars). Eggs are an important part of our country’s economy.</a:t>
            </a:r>
            <a:endParaRPr lang="en-AU" sz="1600" dirty="0">
              <a:effectLst/>
              <a:latin typeface="Arial" panose="020B0604020202020204" pitchFamily="34" charset="0"/>
              <a:cs typeface="Arial" panose="020B0604020202020204" pitchFamily="34" charset="0"/>
            </a:endParaRPr>
          </a:p>
          <a:p>
            <a:pPr>
              <a:lnSpc>
                <a:spcPct val="140000"/>
              </a:lnSpc>
              <a:spcBef>
                <a:spcPts val="1800"/>
              </a:spcBef>
              <a:spcAft>
                <a:spcPts val="600"/>
              </a:spcAft>
            </a:pPr>
            <a:r>
              <a:rPr lang="en-AU" sz="1600" b="1" dirty="0">
                <a:effectLst/>
                <a:latin typeface="Arial" panose="020B0604020202020204" pitchFamily="34" charset="0"/>
                <a:cs typeface="Arial" panose="020B0604020202020204" pitchFamily="34" charset="0"/>
              </a:rPr>
              <a:t>Design Brief</a:t>
            </a:r>
          </a:p>
          <a:p>
            <a:pPr>
              <a:lnSpc>
                <a:spcPct val="140000"/>
              </a:lnSpc>
            </a:pPr>
            <a:r>
              <a:rPr lang="en-AU" sz="1600" dirty="0"/>
              <a:t>You are required to design and produced a product to encourage the purchase and continued use of our eggs in Australia.</a:t>
            </a:r>
          </a:p>
          <a:p>
            <a:pPr>
              <a:lnSpc>
                <a:spcPct val="140000"/>
              </a:lnSpc>
            </a:pPr>
            <a:r>
              <a:rPr lang="en-AU" sz="1600" dirty="0"/>
              <a:t>You are required to design and produce your idea for an audience of your choosing. For example, the local community, school peers, teachers, parents, chicken etc.</a:t>
            </a:r>
          </a:p>
        </p:txBody>
      </p:sp>
      <p:sp>
        <p:nvSpPr>
          <p:cNvPr id="4" name="Slide Number Placeholder 3">
            <a:extLst>
              <a:ext uri="{FF2B5EF4-FFF2-40B4-BE49-F238E27FC236}">
                <a16:creationId xmlns:a16="http://schemas.microsoft.com/office/drawing/2014/main" id="{980F9565-D5F4-3D2D-4FC3-4FB49439EDC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72</a:t>
            </a:fld>
            <a:endParaRPr lang="en-AU" dirty="0"/>
          </a:p>
        </p:txBody>
      </p:sp>
    </p:spTree>
    <p:extLst>
      <p:ext uri="{BB962C8B-B14F-4D97-AF65-F5344CB8AC3E}">
        <p14:creationId xmlns:p14="http://schemas.microsoft.com/office/powerpoint/2010/main" val="34295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46A12A-ED58-167B-0538-61D67AE9A1D5}"/>
              </a:ext>
            </a:extLst>
          </p:cNvPr>
          <p:cNvSpPr>
            <a:spLocks noGrp="1"/>
          </p:cNvSpPr>
          <p:nvPr>
            <p:ph type="title"/>
          </p:nvPr>
        </p:nvSpPr>
        <p:spPr/>
        <p:txBody>
          <a:bodyPr/>
          <a:lstStyle/>
          <a:p>
            <a:r>
              <a:rPr lang="en-AU" dirty="0"/>
              <a:t>Initial ideas</a:t>
            </a:r>
          </a:p>
        </p:txBody>
      </p:sp>
      <p:sp>
        <p:nvSpPr>
          <p:cNvPr id="4" name="Text Placeholder 3">
            <a:extLst>
              <a:ext uri="{FF2B5EF4-FFF2-40B4-BE49-F238E27FC236}">
                <a16:creationId xmlns:a16="http://schemas.microsoft.com/office/drawing/2014/main" id="{622327A3-90F7-AD9C-7D92-895578A4A613}"/>
              </a:ext>
            </a:extLst>
          </p:cNvPr>
          <p:cNvSpPr>
            <a:spLocks noGrp="1"/>
          </p:cNvSpPr>
          <p:nvPr>
            <p:ph type="body" sz="quarter" idx="18"/>
          </p:nvPr>
        </p:nvSpPr>
        <p:spPr/>
        <p:txBody>
          <a:bodyPr/>
          <a:lstStyle/>
          <a:p>
            <a:r>
              <a:rPr lang="en-AU" dirty="0"/>
              <a:t>Brainstorm</a:t>
            </a:r>
          </a:p>
        </p:txBody>
      </p:sp>
      <p:pic>
        <p:nvPicPr>
          <p:cNvPr id="5" name="Picture 2" descr="Thought bubble">
            <a:extLst>
              <a:ext uri="{FF2B5EF4-FFF2-40B4-BE49-F238E27FC236}">
                <a16:creationId xmlns:a16="http://schemas.microsoft.com/office/drawing/2014/main" id="{D23859D4-9278-293D-0923-0B1B94CC5A52}"/>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12944" y="1619250"/>
            <a:ext cx="7778812" cy="45370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B81AD07-29D6-245A-1636-16607124887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1774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DBBE3-D245-1472-8F92-599AAF2861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70642F-93ED-D3F1-5BD1-C99CCCFEE8FB}"/>
              </a:ext>
            </a:extLst>
          </p:cNvPr>
          <p:cNvSpPr>
            <a:spLocks noGrp="1"/>
          </p:cNvSpPr>
          <p:nvPr>
            <p:ph type="title"/>
          </p:nvPr>
        </p:nvSpPr>
        <p:spPr/>
        <p:txBody>
          <a:bodyPr/>
          <a:lstStyle/>
          <a:p>
            <a:r>
              <a:rPr lang="en-AU" dirty="0">
                <a:latin typeface="+mj-lt"/>
              </a:rPr>
              <a:t>Learning intentions and success criteria (16)</a:t>
            </a:r>
          </a:p>
        </p:txBody>
      </p:sp>
      <p:sp>
        <p:nvSpPr>
          <p:cNvPr id="4" name="Picture Placeholder 3">
            <a:extLst>
              <a:ext uri="{FF2B5EF4-FFF2-40B4-BE49-F238E27FC236}">
                <a16:creationId xmlns:a16="http://schemas.microsoft.com/office/drawing/2014/main" id="{6B302FAC-498B-7DBB-D0F3-7F4F4734411C}"/>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Identify and select tools and equipment required for food preparation.</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7353068A-D31C-5873-13C3-8EE350F7221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16508008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7–8</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417738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7751B-587E-B243-958C-083C50F696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43721F-AB9F-3A4D-4B97-9C00C9D2E9A0}"/>
              </a:ext>
            </a:extLst>
          </p:cNvPr>
          <p:cNvSpPr>
            <a:spLocks noGrp="1"/>
          </p:cNvSpPr>
          <p:nvPr>
            <p:ph type="title"/>
          </p:nvPr>
        </p:nvSpPr>
        <p:spPr/>
        <p:txBody>
          <a:bodyPr/>
          <a:lstStyle/>
          <a:p>
            <a:r>
              <a:rPr lang="en-AU" dirty="0"/>
              <a:t>Do now scrambled activity (9)</a:t>
            </a:r>
          </a:p>
        </p:txBody>
      </p:sp>
      <p:sp>
        <p:nvSpPr>
          <p:cNvPr id="5" name="Text Placeholder 4">
            <a:extLst>
              <a:ext uri="{FF2B5EF4-FFF2-40B4-BE49-F238E27FC236}">
                <a16:creationId xmlns:a16="http://schemas.microsoft.com/office/drawing/2014/main" id="{92D35D54-F870-E66A-FE5D-8202BEA9C544}"/>
              </a:ext>
            </a:extLst>
          </p:cNvPr>
          <p:cNvSpPr>
            <a:spLocks noGrp="1"/>
          </p:cNvSpPr>
          <p:nvPr>
            <p:ph type="body" sz="quarter" idx="17"/>
          </p:nvPr>
        </p:nvSpPr>
        <p:spPr>
          <a:xfrm>
            <a:off x="360000" y="1567086"/>
            <a:ext cx="8491392" cy="4807835"/>
          </a:xfrm>
        </p:spPr>
        <p:txBody>
          <a:bodyPr/>
          <a:lstStyle/>
          <a:p>
            <a:r>
              <a:rPr lang="en-AU" dirty="0"/>
              <a:t>Complete the five-finger fact worksheet to recall five facts that you now know about eggs.</a:t>
            </a:r>
          </a:p>
        </p:txBody>
      </p:sp>
      <p:pic>
        <p:nvPicPr>
          <p:cNvPr id="7" name="Picture 6" descr="A cartoon of an egg with a whisk and egg shells">
            <a:extLst>
              <a:ext uri="{FF2B5EF4-FFF2-40B4-BE49-F238E27FC236}">
                <a16:creationId xmlns:a16="http://schemas.microsoft.com/office/drawing/2014/main" id="{CFDD4581-1D03-5AEE-0C2F-83D2537A7F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0"/>
            <a:ext cx="2022247" cy="1654935"/>
          </a:xfrm>
          <a:prstGeom prst="rect">
            <a:avLst/>
          </a:prstGeom>
        </p:spPr>
      </p:pic>
      <p:sp>
        <p:nvSpPr>
          <p:cNvPr id="2" name="Slide Number Placeholder 1">
            <a:extLst>
              <a:ext uri="{FF2B5EF4-FFF2-40B4-BE49-F238E27FC236}">
                <a16:creationId xmlns:a16="http://schemas.microsoft.com/office/drawing/2014/main" id="{B970D369-4871-F0D0-0156-27F7AE9CA2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122328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(17)</a:t>
            </a:r>
          </a:p>
        </p:txBody>
      </p:sp>
      <p:sp>
        <p:nvSpPr>
          <p:cNvPr id="4" name="Picture Placeholder 3">
            <a:extLst>
              <a:ext uri="{FF2B5EF4-FFF2-40B4-BE49-F238E27FC236}">
                <a16:creationId xmlns:a16="http://schemas.microsoft.com/office/drawing/2014/main" id="{1E68A0B7-7BEF-7D4D-5BD2-D1726C8384F9}"/>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Australia's egg industry.</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the key features of Australia’s egg industry.</a:t>
            </a:r>
            <a:endParaRPr lang="en-US" sz="2000" dirty="0">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the changes and trends in Australia’s egg industry.</a:t>
            </a:r>
            <a:endParaRPr lang="en-US" sz="2000" dirty="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1591863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2A0F3B-F039-6606-690A-18CA356BB623}"/>
              </a:ext>
            </a:extLst>
          </p:cNvPr>
          <p:cNvSpPr>
            <a:spLocks noGrp="1"/>
          </p:cNvSpPr>
          <p:nvPr>
            <p:ph type="title"/>
          </p:nvPr>
        </p:nvSpPr>
        <p:spPr/>
        <p:txBody>
          <a:bodyPr/>
          <a:lstStyle/>
          <a:p>
            <a:r>
              <a:rPr lang="en-AU" dirty="0"/>
              <a:t>‘Egg-</a:t>
            </a:r>
            <a:r>
              <a:rPr lang="en-AU" dirty="0" err="1"/>
              <a:t>sploration</a:t>
            </a:r>
            <a:r>
              <a:rPr lang="en-AU" dirty="0"/>
              <a:t>’ time (1)</a:t>
            </a:r>
          </a:p>
        </p:txBody>
      </p:sp>
      <p:sp>
        <p:nvSpPr>
          <p:cNvPr id="4" name="Text Placeholder 3">
            <a:extLst>
              <a:ext uri="{FF2B5EF4-FFF2-40B4-BE49-F238E27FC236}">
                <a16:creationId xmlns:a16="http://schemas.microsoft.com/office/drawing/2014/main" id="{7357ADBB-87B0-5C80-D2A3-16762227812D}"/>
              </a:ext>
            </a:extLst>
          </p:cNvPr>
          <p:cNvSpPr>
            <a:spLocks noGrp="1"/>
          </p:cNvSpPr>
          <p:nvPr>
            <p:ph type="body" sz="quarter" idx="18"/>
          </p:nvPr>
        </p:nvSpPr>
        <p:spPr/>
        <p:txBody>
          <a:bodyPr/>
          <a:lstStyle/>
          <a:p>
            <a:r>
              <a:rPr lang="en-AU" dirty="0">
                <a:hlinkClick r:id="rId2"/>
              </a:rPr>
              <a:t>Australian Egg Industry Overview</a:t>
            </a:r>
            <a:endParaRPr lang="en-AU" dirty="0"/>
          </a:p>
        </p:txBody>
      </p:sp>
      <p:sp>
        <p:nvSpPr>
          <p:cNvPr id="5" name="Picture Placeholder 4">
            <a:extLst>
              <a:ext uri="{FF2B5EF4-FFF2-40B4-BE49-F238E27FC236}">
                <a16:creationId xmlns:a16="http://schemas.microsoft.com/office/drawing/2014/main" id="{3AE0015C-12C2-03EA-CA5E-0B97E31D3DF1}"/>
              </a:ext>
            </a:extLst>
          </p:cNvPr>
          <p:cNvSpPr>
            <a:spLocks noGrp="1"/>
          </p:cNvSpPr>
          <p:nvPr>
            <p:ph type="pic" sz="quarter" idx="13"/>
          </p:nvPr>
        </p:nvSpPr>
        <p:spPr>
          <a:xfrm>
            <a:off x="359998" y="1909282"/>
            <a:ext cx="11079145" cy="1754722"/>
          </a:xfrm>
        </p:spPr>
        <p:txBody>
          <a:bodyPr/>
          <a:lstStyle/>
          <a:p>
            <a:pPr algn="l">
              <a:lnSpc>
                <a:spcPct val="150000"/>
              </a:lnSpc>
            </a:pPr>
            <a:r>
              <a:rPr lang="en-AU" sz="1800" b="1" dirty="0"/>
              <a:t>Fact 1. How many eggs are consumed each year in Australia?</a:t>
            </a:r>
          </a:p>
          <a:p>
            <a:pPr algn="l">
              <a:lnSpc>
                <a:spcPct val="150000"/>
              </a:lnSpc>
            </a:pPr>
            <a:r>
              <a:rPr lang="en-AU" sz="1800" dirty="0"/>
              <a:t>Per capita, egg consumption grew to 263 eggs on 2022–2023, from 262 eggs in  2021–2022. With an average egg weighing 58 grams, this equals 15 kilograms of egg per person, per year.</a:t>
            </a:r>
          </a:p>
        </p:txBody>
      </p:sp>
      <p:sp>
        <p:nvSpPr>
          <p:cNvPr id="8" name="Rectangle 7">
            <a:extLst>
              <a:ext uri="{FF2B5EF4-FFF2-40B4-BE49-F238E27FC236}">
                <a16:creationId xmlns:a16="http://schemas.microsoft.com/office/drawing/2014/main" id="{34513625-BE09-1912-9C44-87C124C8BCF9}"/>
              </a:ext>
              <a:ext uri="{C183D7F6-B498-43B3-948B-1728B52AA6E4}">
                <adec:decorative xmlns:adec="http://schemas.microsoft.com/office/drawing/2017/decorative" val="1"/>
              </a:ext>
            </a:extLst>
          </p:cNvPr>
          <p:cNvSpPr/>
          <p:nvPr/>
        </p:nvSpPr>
        <p:spPr>
          <a:xfrm>
            <a:off x="359998" y="4328266"/>
            <a:ext cx="4882896" cy="10643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E07805-8803-DC42-45DB-F77BF6722893}"/>
              </a:ext>
            </a:extLst>
          </p:cNvPr>
          <p:cNvSpPr txBox="1"/>
          <p:nvPr/>
        </p:nvSpPr>
        <p:spPr>
          <a:xfrm>
            <a:off x="839626" y="4691286"/>
            <a:ext cx="3941928" cy="429768"/>
          </a:xfrm>
          <a:prstGeom prst="rect">
            <a:avLst/>
          </a:prstGeom>
          <a:noFill/>
        </p:spPr>
        <p:txBody>
          <a:bodyPr wrap="square" lIns="0" tIns="0" rIns="0" bIns="0" rtlCol="0">
            <a:noAutofit/>
          </a:bodyPr>
          <a:lstStyle/>
          <a:p>
            <a:r>
              <a:rPr lang="en-AU" sz="2000" b="1" dirty="0">
                <a:solidFill>
                  <a:schemeClr val="bg1"/>
                </a:solidFill>
              </a:rPr>
              <a:t>What else weighs 15 kilograms?</a:t>
            </a:r>
          </a:p>
        </p:txBody>
      </p:sp>
      <p:sp>
        <p:nvSpPr>
          <p:cNvPr id="2" name="Slide Number Placeholder 1">
            <a:extLst>
              <a:ext uri="{FF2B5EF4-FFF2-40B4-BE49-F238E27FC236}">
                <a16:creationId xmlns:a16="http://schemas.microsoft.com/office/drawing/2014/main" id="{A6C35C28-4AE0-F932-0294-3636F70D9E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6654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C7237-F74D-01CD-B0C4-0A3AB4755A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3A62DC-9A49-8B1D-584E-4B27C8B718D1}"/>
              </a:ext>
            </a:extLst>
          </p:cNvPr>
          <p:cNvSpPr>
            <a:spLocks noGrp="1"/>
          </p:cNvSpPr>
          <p:nvPr>
            <p:ph type="title"/>
          </p:nvPr>
        </p:nvSpPr>
        <p:spPr/>
        <p:txBody>
          <a:bodyPr/>
          <a:lstStyle/>
          <a:p>
            <a:r>
              <a:rPr lang="en-AU" dirty="0"/>
              <a:t>‘Egg-</a:t>
            </a:r>
            <a:r>
              <a:rPr lang="en-AU" dirty="0" err="1"/>
              <a:t>sploration</a:t>
            </a:r>
            <a:r>
              <a:rPr lang="en-AU" dirty="0"/>
              <a:t>’ time (2)</a:t>
            </a:r>
          </a:p>
        </p:txBody>
      </p:sp>
      <p:sp>
        <p:nvSpPr>
          <p:cNvPr id="4" name="Text Placeholder 3">
            <a:extLst>
              <a:ext uri="{FF2B5EF4-FFF2-40B4-BE49-F238E27FC236}">
                <a16:creationId xmlns:a16="http://schemas.microsoft.com/office/drawing/2014/main" id="{CB006A82-94ED-AD6E-DEBD-5F45E3C15738}"/>
              </a:ext>
            </a:extLst>
          </p:cNvPr>
          <p:cNvSpPr>
            <a:spLocks noGrp="1"/>
          </p:cNvSpPr>
          <p:nvPr>
            <p:ph type="body" sz="quarter" idx="18"/>
          </p:nvPr>
        </p:nvSpPr>
        <p:spPr/>
        <p:txBody>
          <a:bodyPr/>
          <a:lstStyle/>
          <a:p>
            <a:r>
              <a:rPr lang="en-AU" dirty="0">
                <a:hlinkClick r:id="rId2"/>
              </a:rPr>
              <a:t>Australian Egg Industry Overview</a:t>
            </a:r>
            <a:endParaRPr lang="en-AU" dirty="0"/>
          </a:p>
        </p:txBody>
      </p:sp>
      <p:sp>
        <p:nvSpPr>
          <p:cNvPr id="5" name="Picture Placeholder 4">
            <a:extLst>
              <a:ext uri="{FF2B5EF4-FFF2-40B4-BE49-F238E27FC236}">
                <a16:creationId xmlns:a16="http://schemas.microsoft.com/office/drawing/2014/main" id="{B8CE57DF-888D-5E4E-BDF9-62FC59CC3027}"/>
              </a:ext>
            </a:extLst>
          </p:cNvPr>
          <p:cNvSpPr>
            <a:spLocks noGrp="1"/>
          </p:cNvSpPr>
          <p:nvPr>
            <p:ph type="pic" sz="quarter" idx="13"/>
          </p:nvPr>
        </p:nvSpPr>
        <p:spPr>
          <a:xfrm>
            <a:off x="359999" y="1909282"/>
            <a:ext cx="5736002" cy="4210718"/>
          </a:xfrm>
        </p:spPr>
        <p:txBody>
          <a:bodyPr/>
          <a:lstStyle/>
          <a:p>
            <a:pPr>
              <a:lnSpc>
                <a:spcPct val="150000"/>
              </a:lnSpc>
            </a:pPr>
            <a:r>
              <a:rPr lang="en-AU" sz="2000" b="1" dirty="0"/>
              <a:t>Fact 2. Where are eggs produced in Australia and who are our top egg-producing states?</a:t>
            </a:r>
          </a:p>
          <a:p>
            <a:pPr>
              <a:lnSpc>
                <a:spcPct val="150000"/>
              </a:lnSpc>
            </a:pPr>
            <a:r>
              <a:rPr lang="en-AU" sz="2000" dirty="0"/>
              <a:t>In the 202–23 financial year. New South Wales produced 34.20 % of Australia's eggs with Queensland (31.25%) and Victoria (19.47%) not far behind.</a:t>
            </a:r>
          </a:p>
        </p:txBody>
      </p:sp>
      <p:sp>
        <p:nvSpPr>
          <p:cNvPr id="2" name="Slide Number Placeholder 1">
            <a:extLst>
              <a:ext uri="{FF2B5EF4-FFF2-40B4-BE49-F238E27FC236}">
                <a16:creationId xmlns:a16="http://schemas.microsoft.com/office/drawing/2014/main" id="{608966F0-4314-0AE1-94BD-CEF907DD02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graphicFrame>
        <p:nvGraphicFramePr>
          <p:cNvPr id="7" name="Chart 6" descr="Pie graph showing eggs produced in NSW, QLD and VIC.">
            <a:extLst>
              <a:ext uri="{FF2B5EF4-FFF2-40B4-BE49-F238E27FC236}">
                <a16:creationId xmlns:a16="http://schemas.microsoft.com/office/drawing/2014/main" id="{1066455C-AF25-37CB-32F3-6104694AC400}"/>
              </a:ext>
            </a:extLst>
          </p:cNvPr>
          <p:cNvGraphicFramePr/>
          <p:nvPr>
            <p:extLst>
              <p:ext uri="{D42A27DB-BD31-4B8C-83A1-F6EECF244321}">
                <p14:modId xmlns:p14="http://schemas.microsoft.com/office/powerpoint/2010/main" val="2892429490"/>
              </p:ext>
            </p:extLst>
          </p:nvPr>
        </p:nvGraphicFramePr>
        <p:xfrm>
          <a:off x="6650401" y="1852545"/>
          <a:ext cx="4473599" cy="42369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74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D4810-4FD9-19CF-897A-995C1DED5D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9989FF6-A320-D98E-51F7-3AD802BAB485}"/>
              </a:ext>
            </a:extLst>
          </p:cNvPr>
          <p:cNvSpPr>
            <a:spLocks noGrp="1"/>
          </p:cNvSpPr>
          <p:nvPr>
            <p:ph type="title"/>
          </p:nvPr>
        </p:nvSpPr>
        <p:spPr/>
        <p:txBody>
          <a:bodyPr/>
          <a:lstStyle/>
          <a:p>
            <a:r>
              <a:rPr lang="en-AU" dirty="0">
                <a:latin typeface="+mj-lt"/>
              </a:rPr>
              <a:t>Methods of cooking eggs (1)</a:t>
            </a:r>
          </a:p>
        </p:txBody>
      </p:sp>
      <p:sp>
        <p:nvSpPr>
          <p:cNvPr id="16" name="Text Placeholder 15">
            <a:extLst>
              <a:ext uri="{FF2B5EF4-FFF2-40B4-BE49-F238E27FC236}">
                <a16:creationId xmlns:a16="http://schemas.microsoft.com/office/drawing/2014/main" id="{250CD581-C2F7-6BAD-34D0-0C44FDFD3905}"/>
              </a:ext>
            </a:extLst>
          </p:cNvPr>
          <p:cNvSpPr>
            <a:spLocks noGrp="1"/>
          </p:cNvSpPr>
          <p:nvPr>
            <p:ph type="body" sz="quarter" idx="18"/>
          </p:nvPr>
        </p:nvSpPr>
        <p:spPr/>
        <p:txBody>
          <a:bodyPr/>
          <a:lstStyle/>
          <a:p>
            <a:r>
              <a:rPr lang="en-AU" dirty="0">
                <a:latin typeface="+mj-lt"/>
              </a:rPr>
              <a:t>Drag and drop to match the word with the definition</a:t>
            </a:r>
          </a:p>
        </p:txBody>
      </p:sp>
      <p:sp>
        <p:nvSpPr>
          <p:cNvPr id="2" name="Rectangle 1" descr="Boiling">
            <a:extLst>
              <a:ext uri="{FF2B5EF4-FFF2-40B4-BE49-F238E27FC236}">
                <a16:creationId xmlns:a16="http://schemas.microsoft.com/office/drawing/2014/main" id="{6F8DCB2C-561D-C56A-F8A2-0C5D2A3CBADF}"/>
              </a:ext>
            </a:extLst>
          </p:cNvPr>
          <p:cNvSpPr/>
          <p:nvPr/>
        </p:nvSpPr>
        <p:spPr>
          <a:xfrm>
            <a:off x="370444" y="1722592"/>
            <a:ext cx="2143535" cy="400110"/>
          </a:xfrm>
          <a:prstGeom prst="rect">
            <a:avLst/>
          </a:prstGeom>
          <a:solidFill>
            <a:schemeClr val="accent4"/>
          </a:solidFill>
          <a:ln w="19050">
            <a:solidFill>
              <a:schemeClr val="tx1"/>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Boiling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4" name="Rectangle 3" descr="Frying">
            <a:extLst>
              <a:ext uri="{FF2B5EF4-FFF2-40B4-BE49-F238E27FC236}">
                <a16:creationId xmlns:a16="http://schemas.microsoft.com/office/drawing/2014/main" id="{B6615CBD-90E5-598A-F4AA-286D03B0B8A5}"/>
              </a:ext>
            </a:extLst>
          </p:cNvPr>
          <p:cNvSpPr/>
          <p:nvPr/>
        </p:nvSpPr>
        <p:spPr>
          <a:xfrm>
            <a:off x="348001" y="2394390"/>
            <a:ext cx="2143534" cy="400110"/>
          </a:xfrm>
          <a:prstGeom prst="rect">
            <a:avLst/>
          </a:prstGeom>
          <a:solidFill>
            <a:schemeClr val="accent4"/>
          </a:solidFill>
          <a:ln w="19050">
            <a:solidFill>
              <a:schemeClr val="tx1"/>
            </a:solidFill>
          </a:ln>
          <a:effectLst>
            <a:softEdge rad="0"/>
          </a:effectLst>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Frying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descr="Scrambled">
            <a:extLst>
              <a:ext uri="{FF2B5EF4-FFF2-40B4-BE49-F238E27FC236}">
                <a16:creationId xmlns:a16="http://schemas.microsoft.com/office/drawing/2014/main" id="{405E4EE4-EA5A-A33C-8E6B-35E6297C0A43}"/>
              </a:ext>
            </a:extLst>
          </p:cNvPr>
          <p:cNvSpPr/>
          <p:nvPr/>
        </p:nvSpPr>
        <p:spPr>
          <a:xfrm>
            <a:off x="348001" y="3060564"/>
            <a:ext cx="2143534" cy="400110"/>
          </a:xfrm>
          <a:prstGeom prst="rect">
            <a:avLst/>
          </a:prstGeom>
          <a:solidFill>
            <a:schemeClr val="accent4"/>
          </a:solidFill>
          <a:ln w="19050">
            <a:solidFill>
              <a:schemeClr val="tx1"/>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Scrambled</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descr="Poaching">
            <a:extLst>
              <a:ext uri="{FF2B5EF4-FFF2-40B4-BE49-F238E27FC236}">
                <a16:creationId xmlns:a16="http://schemas.microsoft.com/office/drawing/2014/main" id="{15C12E19-B203-44E6-1EB6-5D839807A270}"/>
              </a:ext>
            </a:extLst>
          </p:cNvPr>
          <p:cNvSpPr/>
          <p:nvPr/>
        </p:nvSpPr>
        <p:spPr>
          <a:xfrm>
            <a:off x="348001" y="3726738"/>
            <a:ext cx="2165978" cy="400110"/>
          </a:xfrm>
          <a:prstGeom prst="rect">
            <a:avLst/>
          </a:prstGeom>
          <a:solidFill>
            <a:schemeClr val="accent4"/>
          </a:solidFill>
          <a:ln w="19050">
            <a:solidFill>
              <a:schemeClr val="tx1"/>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Poaching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descr="Baking">
            <a:extLst>
              <a:ext uri="{FF2B5EF4-FFF2-40B4-BE49-F238E27FC236}">
                <a16:creationId xmlns:a16="http://schemas.microsoft.com/office/drawing/2014/main" id="{FED10022-0F12-4DD6-E8BD-4D12BDB1F38F}"/>
              </a:ext>
            </a:extLst>
          </p:cNvPr>
          <p:cNvSpPr/>
          <p:nvPr/>
        </p:nvSpPr>
        <p:spPr>
          <a:xfrm>
            <a:off x="348001" y="4392912"/>
            <a:ext cx="2165978" cy="400110"/>
          </a:xfrm>
          <a:prstGeom prst="rect">
            <a:avLst/>
          </a:prstGeom>
          <a:solidFill>
            <a:schemeClr val="accent4"/>
          </a:solidFill>
          <a:ln w="19050">
            <a:solidFill>
              <a:schemeClr val="tx1"/>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Baking</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descr="Thickening">
            <a:extLst>
              <a:ext uri="{FF2B5EF4-FFF2-40B4-BE49-F238E27FC236}">
                <a16:creationId xmlns:a16="http://schemas.microsoft.com/office/drawing/2014/main" id="{90A1B10C-0F77-99D7-4152-9631A98C574A}"/>
              </a:ext>
            </a:extLst>
          </p:cNvPr>
          <p:cNvSpPr/>
          <p:nvPr/>
        </p:nvSpPr>
        <p:spPr>
          <a:xfrm>
            <a:off x="348001" y="5059087"/>
            <a:ext cx="2143534" cy="400110"/>
          </a:xfrm>
          <a:prstGeom prst="rect">
            <a:avLst/>
          </a:prstGeom>
          <a:solidFill>
            <a:schemeClr val="accent4"/>
          </a:solidFill>
          <a:ln w="19050">
            <a:solidFill>
              <a:schemeClr val="tx1"/>
            </a:solidFill>
          </a:ln>
        </p:spPr>
        <p:txBody>
          <a:bodyPr wrap="square" lIns="91440" tIns="45720" rIns="91440" bIns="45720">
            <a:spAutoFit/>
          </a:bodyPr>
          <a:lstStyle/>
          <a:p>
            <a:pPr algn="ctr"/>
            <a:r>
              <a:rPr lang="en-US" sz="2000" dirty="0">
                <a:ln w="0"/>
                <a:effectLst>
                  <a:outerShdw blurRad="38100" dist="19050" dir="2700000" algn="tl" rotWithShape="0">
                    <a:schemeClr val="dk1">
                      <a:alpha val="40000"/>
                    </a:schemeClr>
                  </a:outerShdw>
                </a:effectLst>
              </a:rPr>
              <a:t>Thickening</a:t>
            </a:r>
            <a:endParaRPr lang="en-US" sz="20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13" name="Table 12">
            <a:extLst>
              <a:ext uri="{FF2B5EF4-FFF2-40B4-BE49-F238E27FC236}">
                <a16:creationId xmlns:a16="http://schemas.microsoft.com/office/drawing/2014/main" id="{743D4979-5C49-5EFE-83CC-F54B889023C1}"/>
              </a:ext>
            </a:extLst>
          </p:cNvPr>
          <p:cNvGraphicFramePr>
            <a:graphicFrameLocks noGrp="1"/>
          </p:cNvGraphicFramePr>
          <p:nvPr>
            <p:extLst>
              <p:ext uri="{D42A27DB-BD31-4B8C-83A1-F6EECF244321}">
                <p14:modId xmlns:p14="http://schemas.microsoft.com/office/powerpoint/2010/main" val="2981447221"/>
              </p:ext>
            </p:extLst>
          </p:nvPr>
        </p:nvGraphicFramePr>
        <p:xfrm>
          <a:off x="3008376" y="1728216"/>
          <a:ext cx="8835624" cy="4683601"/>
        </p:xfrm>
        <a:graphic>
          <a:graphicData uri="http://schemas.openxmlformats.org/drawingml/2006/table">
            <a:tbl>
              <a:tblPr firstRow="1" bandRow="1">
                <a:tableStyleId>{5940675A-B579-460E-94D1-54222C63F5DA}</a:tableStyleId>
              </a:tblPr>
              <a:tblGrid>
                <a:gridCol w="4207672">
                  <a:extLst>
                    <a:ext uri="{9D8B030D-6E8A-4147-A177-3AD203B41FA5}">
                      <a16:colId xmlns:a16="http://schemas.microsoft.com/office/drawing/2014/main" val="1375638301"/>
                    </a:ext>
                  </a:extLst>
                </a:gridCol>
                <a:gridCol w="4627952">
                  <a:extLst>
                    <a:ext uri="{9D8B030D-6E8A-4147-A177-3AD203B41FA5}">
                      <a16:colId xmlns:a16="http://schemas.microsoft.com/office/drawing/2014/main" val="2467642195"/>
                    </a:ext>
                  </a:extLst>
                </a:gridCol>
              </a:tblGrid>
              <a:tr h="1692068">
                <a:tc>
                  <a:txBody>
                    <a:bodyPr/>
                    <a:lstStyle/>
                    <a:p>
                      <a:r>
                        <a:rPr lang="en-AU" sz="1400" dirty="0"/>
                        <a:t>Eggs are beaten together and then cooked gently in a pan, usually with butter or oil. The mixture is stirred to create soft, fluffy pieces.</a:t>
                      </a:r>
                    </a:p>
                  </a:txBody>
                  <a:tcPr/>
                </a:tc>
                <a:tc>
                  <a:txBody>
                    <a:bodyPr/>
                    <a:lstStyle/>
                    <a:p>
                      <a:r>
                        <a:rPr lang="en-AU" sz="1400" dirty="0"/>
                        <a:t>A liquid, usually water, is heated to its boiling point (100 degrees Celsius), causing bubbles to form and rise to the surface. Food is submerged into the bubbling liquid to cook.</a:t>
                      </a:r>
                    </a:p>
                  </a:txBody>
                  <a:tcPr/>
                </a:tc>
                <a:extLst>
                  <a:ext uri="{0D108BD9-81ED-4DB2-BD59-A6C34878D82A}">
                    <a16:rowId xmlns:a16="http://schemas.microsoft.com/office/drawing/2014/main" val="4207120526"/>
                  </a:ext>
                </a:extLst>
              </a:tr>
              <a:tr h="1383070">
                <a:tc>
                  <a:txBody>
                    <a:bodyPr/>
                    <a:lstStyle/>
                    <a:p>
                      <a:r>
                        <a:rPr lang="en-AU" sz="1400"/>
                        <a:t>Egg yolks can be used in custards and sauces like hollandaise to thicken and enrich.</a:t>
                      </a:r>
                    </a:p>
                  </a:txBody>
                  <a:tcPr/>
                </a:tc>
                <a:tc>
                  <a:txBody>
                    <a:bodyPr/>
                    <a:lstStyle/>
                    <a:p>
                      <a:r>
                        <a:rPr lang="en-AU" sz="1400" dirty="0"/>
                        <a:t>Food is cooked using dry heat, typically in an oven. Heat surrounds the food, cooking it evenly from all sides.</a:t>
                      </a:r>
                    </a:p>
                  </a:txBody>
                  <a:tcPr/>
                </a:tc>
                <a:extLst>
                  <a:ext uri="{0D108BD9-81ED-4DB2-BD59-A6C34878D82A}">
                    <a16:rowId xmlns:a16="http://schemas.microsoft.com/office/drawing/2014/main" val="3203974537"/>
                  </a:ext>
                </a:extLst>
              </a:tr>
              <a:tr h="1608463">
                <a:tc>
                  <a:txBody>
                    <a:bodyPr/>
                    <a:lstStyle/>
                    <a:p>
                      <a:r>
                        <a:rPr lang="en-AU" sz="1400" dirty="0"/>
                        <a:t>Food is cooked in hot oil or fat.</a:t>
                      </a:r>
                    </a:p>
                  </a:txBody>
                  <a:tcPr/>
                </a:tc>
                <a:tc>
                  <a:txBody>
                    <a:bodyPr/>
                    <a:lstStyle/>
                    <a:p>
                      <a:r>
                        <a:rPr lang="en-AU" sz="1400" dirty="0"/>
                        <a:t>Food is gently cooked in simmering liquid (usually water, sometimes with vinegar) just below the boiling point. The food is submerged in the liquid and cooked without reaching boiling point.</a:t>
                      </a:r>
                    </a:p>
                  </a:txBody>
                  <a:tcPr/>
                </a:tc>
                <a:extLst>
                  <a:ext uri="{0D108BD9-81ED-4DB2-BD59-A6C34878D82A}">
                    <a16:rowId xmlns:a16="http://schemas.microsoft.com/office/drawing/2014/main" val="338633380"/>
                  </a:ext>
                </a:extLst>
              </a:tr>
            </a:tbl>
          </a:graphicData>
        </a:graphic>
      </p:graphicFrame>
      <p:sp>
        <p:nvSpPr>
          <p:cNvPr id="3" name="Slide Number Placeholder 2">
            <a:extLst>
              <a:ext uri="{FF2B5EF4-FFF2-40B4-BE49-F238E27FC236}">
                <a16:creationId xmlns:a16="http://schemas.microsoft.com/office/drawing/2014/main" id="{DE794A3B-6361-FB49-6A84-75D209963B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7835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852A-6D81-6B0A-9D30-D897C45CBA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84E190-1ED5-2446-E764-F4FB7B0368F0}"/>
              </a:ext>
            </a:extLst>
          </p:cNvPr>
          <p:cNvSpPr>
            <a:spLocks noGrp="1"/>
          </p:cNvSpPr>
          <p:nvPr>
            <p:ph type="title"/>
          </p:nvPr>
        </p:nvSpPr>
        <p:spPr/>
        <p:txBody>
          <a:bodyPr/>
          <a:lstStyle/>
          <a:p>
            <a:r>
              <a:rPr lang="en-AU" dirty="0"/>
              <a:t>‘Egg-</a:t>
            </a:r>
            <a:r>
              <a:rPr lang="en-AU" dirty="0" err="1"/>
              <a:t>sploration</a:t>
            </a:r>
            <a:r>
              <a:rPr lang="en-AU" dirty="0"/>
              <a:t>’ time (3)</a:t>
            </a:r>
          </a:p>
        </p:txBody>
      </p:sp>
      <p:sp>
        <p:nvSpPr>
          <p:cNvPr id="4" name="Text Placeholder 3">
            <a:extLst>
              <a:ext uri="{FF2B5EF4-FFF2-40B4-BE49-F238E27FC236}">
                <a16:creationId xmlns:a16="http://schemas.microsoft.com/office/drawing/2014/main" id="{2F8332D4-03DC-B881-A806-1DCEBE54FAE6}"/>
              </a:ext>
            </a:extLst>
          </p:cNvPr>
          <p:cNvSpPr>
            <a:spLocks noGrp="1"/>
          </p:cNvSpPr>
          <p:nvPr>
            <p:ph type="body" sz="quarter" idx="18"/>
          </p:nvPr>
        </p:nvSpPr>
        <p:spPr/>
        <p:txBody>
          <a:bodyPr/>
          <a:lstStyle/>
          <a:p>
            <a:r>
              <a:rPr lang="en-AU" dirty="0">
                <a:hlinkClick r:id="rId2"/>
              </a:rPr>
              <a:t>Australian Egg Industry Overview</a:t>
            </a:r>
            <a:endParaRPr lang="en-AU" dirty="0"/>
          </a:p>
        </p:txBody>
      </p:sp>
      <p:sp>
        <p:nvSpPr>
          <p:cNvPr id="5" name="Picture Placeholder 4">
            <a:extLst>
              <a:ext uri="{FF2B5EF4-FFF2-40B4-BE49-F238E27FC236}">
                <a16:creationId xmlns:a16="http://schemas.microsoft.com/office/drawing/2014/main" id="{ED0B45CB-6A0D-8E0D-692D-74B0A3868793}"/>
              </a:ext>
            </a:extLst>
          </p:cNvPr>
          <p:cNvSpPr>
            <a:spLocks noGrp="1"/>
          </p:cNvSpPr>
          <p:nvPr>
            <p:ph type="pic" sz="quarter" idx="13"/>
          </p:nvPr>
        </p:nvSpPr>
        <p:spPr>
          <a:xfrm>
            <a:off x="359998" y="1845274"/>
            <a:ext cx="11483999" cy="2032837"/>
          </a:xfrm>
        </p:spPr>
        <p:txBody>
          <a:bodyPr/>
          <a:lstStyle/>
          <a:p>
            <a:pPr algn="l">
              <a:lnSpc>
                <a:spcPct val="150000"/>
              </a:lnSpc>
            </a:pPr>
            <a:r>
              <a:rPr lang="en-AU" sz="2000" b="1" dirty="0"/>
              <a:t>Fact 3.There are three main egg farming systems in Australia:</a:t>
            </a:r>
          </a:p>
          <a:p>
            <a:pPr algn="l">
              <a:lnSpc>
                <a:spcPct val="150000"/>
              </a:lnSpc>
            </a:pPr>
            <a:r>
              <a:rPr lang="en-AU" sz="2000" b="0" u="sng" dirty="0"/>
              <a:t>Free range</a:t>
            </a:r>
            <a:r>
              <a:rPr lang="en-AU" sz="2000" b="0" dirty="0"/>
              <a:t>, </a:t>
            </a:r>
            <a:r>
              <a:rPr lang="en-AU" sz="2000" b="0" u="sng" dirty="0"/>
              <a:t>cage</a:t>
            </a:r>
            <a:r>
              <a:rPr lang="en-AU" sz="2000" b="0" dirty="0"/>
              <a:t> and </a:t>
            </a:r>
            <a:r>
              <a:rPr lang="en-AU" sz="2000" b="0" u="sng" dirty="0"/>
              <a:t>barn-laid</a:t>
            </a:r>
            <a:r>
              <a:rPr lang="en-AU" sz="2000" b="0" dirty="0"/>
              <a:t>. Free range egg production has grown significantly over the last 15 years and now makes up to 56/5% of all grocery retails sales. There remains strong demand for cage and barn-laid eggs as an affordable source of high-quality protein.</a:t>
            </a:r>
          </a:p>
          <a:p>
            <a:endParaRPr lang="en-US" dirty="0"/>
          </a:p>
        </p:txBody>
      </p:sp>
      <p:pic>
        <p:nvPicPr>
          <p:cNvPr id="11" name="Picture 10" descr="A large group of chickens outside a building">
            <a:hlinkClick r:id="rId3"/>
            <a:extLst>
              <a:ext uri="{FF2B5EF4-FFF2-40B4-BE49-F238E27FC236}">
                <a16:creationId xmlns:a16="http://schemas.microsoft.com/office/drawing/2014/main" id="{08D18D94-F0B2-0620-5072-FCFE07E77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03" y="4140121"/>
            <a:ext cx="4029336" cy="2177880"/>
          </a:xfrm>
          <a:prstGeom prst="rect">
            <a:avLst/>
          </a:prstGeom>
          <a:ln w="38100">
            <a:solidFill>
              <a:schemeClr val="tx2"/>
            </a:solidFill>
          </a:ln>
        </p:spPr>
      </p:pic>
      <p:pic>
        <p:nvPicPr>
          <p:cNvPr id="13" name="Picture 12" descr="A group of chickens in cages">
            <a:hlinkClick r:id="rId5"/>
            <a:extLst>
              <a:ext uri="{FF2B5EF4-FFF2-40B4-BE49-F238E27FC236}">
                <a16:creationId xmlns:a16="http://schemas.microsoft.com/office/drawing/2014/main" id="{865C6713-6138-B67B-671B-56A51D1927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6379" y="4140120"/>
            <a:ext cx="3752516" cy="2177879"/>
          </a:xfrm>
          <a:prstGeom prst="rect">
            <a:avLst/>
          </a:prstGeom>
          <a:ln w="38100">
            <a:solidFill>
              <a:schemeClr val="tx2"/>
            </a:solidFill>
          </a:ln>
        </p:spPr>
      </p:pic>
      <p:pic>
        <p:nvPicPr>
          <p:cNvPr id="15" name="Picture 14" descr="A group of chickens in a poultry farm">
            <a:hlinkClick r:id="rId7"/>
            <a:extLst>
              <a:ext uri="{FF2B5EF4-FFF2-40B4-BE49-F238E27FC236}">
                <a16:creationId xmlns:a16="http://schemas.microsoft.com/office/drawing/2014/main" id="{C74B1AF6-3C5F-8530-105C-6AF91BC817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87935" y="4140120"/>
            <a:ext cx="3532069" cy="2177879"/>
          </a:xfrm>
          <a:prstGeom prst="rect">
            <a:avLst/>
          </a:prstGeom>
          <a:ln w="38100">
            <a:solidFill>
              <a:schemeClr val="tx2"/>
            </a:solidFill>
          </a:ln>
        </p:spPr>
      </p:pic>
      <p:pic>
        <p:nvPicPr>
          <p:cNvPr id="16" name="Picture 2" descr="Play button icon">
            <a:extLst>
              <a:ext uri="{FF2B5EF4-FFF2-40B4-BE49-F238E27FC236}">
                <a16:creationId xmlns:a16="http://schemas.microsoft.com/office/drawing/2014/main" id="{104DAF45-D2B5-B15B-B028-51B7B34AC1BB}"/>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348003" y="5567361"/>
            <a:ext cx="866121" cy="500426"/>
          </a:xfrm>
          <a:prstGeom prst="rect">
            <a:avLst/>
          </a:prstGeom>
          <a:noFill/>
        </p:spPr>
      </p:pic>
      <p:pic>
        <p:nvPicPr>
          <p:cNvPr id="17" name="Picture 2" descr="Play button icon">
            <a:extLst>
              <a:ext uri="{FF2B5EF4-FFF2-40B4-BE49-F238E27FC236}">
                <a16:creationId xmlns:a16="http://schemas.microsoft.com/office/drawing/2014/main" id="{23351A18-7956-BB09-54D3-1DCB4EF2BC07}"/>
              </a:ext>
            </a:extLst>
          </p:cNvPr>
          <p:cNvPicPr>
            <a:picLocks noChangeAspect="1" noChangeArrowheads="1"/>
          </p:cNvPicPr>
          <p:nvPr/>
        </p:nvPicPr>
        <p:blipFill>
          <a:blip r:embed="rId9" cstate="screen">
            <a:extLst>
              <a:ext uri="{BEBA8EAE-BF5A-486C-A8C5-ECC9F3942E4B}">
                <a14:imgProps xmlns:a14="http://schemas.microsoft.com/office/drawing/2010/main">
                  <a14:imgLayer r:embed="rId11">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456379" y="5518865"/>
            <a:ext cx="866121" cy="500426"/>
          </a:xfrm>
          <a:prstGeom prst="rect">
            <a:avLst/>
          </a:prstGeom>
          <a:noFill/>
        </p:spPr>
      </p:pic>
      <p:pic>
        <p:nvPicPr>
          <p:cNvPr id="18" name="Picture 2" descr="Play button icon">
            <a:extLst>
              <a:ext uri="{FF2B5EF4-FFF2-40B4-BE49-F238E27FC236}">
                <a16:creationId xmlns:a16="http://schemas.microsoft.com/office/drawing/2014/main" id="{D2B24F61-CCFC-9297-2752-8B31320A2405}"/>
              </a:ext>
            </a:extLst>
          </p:cNvPr>
          <p:cNvPicPr>
            <a:picLocks noChangeAspect="1" noChangeArrowheads="1"/>
          </p:cNvPicPr>
          <p:nvPr/>
        </p:nvPicPr>
        <p:blipFill>
          <a:blip r:embed="rId9" cstate="screen">
            <a:extLst>
              <a:ext uri="{BEBA8EAE-BF5A-486C-A8C5-ECC9F3942E4B}">
                <a14:imgProps xmlns:a14="http://schemas.microsoft.com/office/drawing/2010/main">
                  <a14:imgLayer r:embed="rId12">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8319048" y="5518865"/>
            <a:ext cx="866121" cy="500426"/>
          </a:xfrm>
          <a:prstGeom prst="rect">
            <a:avLst/>
          </a:prstGeom>
          <a:noFill/>
        </p:spPr>
      </p:pic>
      <p:sp>
        <p:nvSpPr>
          <p:cNvPr id="2" name="Slide Number Placeholder 1">
            <a:extLst>
              <a:ext uri="{FF2B5EF4-FFF2-40B4-BE49-F238E27FC236}">
                <a16:creationId xmlns:a16="http://schemas.microsoft.com/office/drawing/2014/main" id="{DB459BBD-CF8E-6A23-CC6D-20ED07C14A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Tree>
    <p:extLst>
      <p:ext uri="{BB962C8B-B14F-4D97-AF65-F5344CB8AC3E}">
        <p14:creationId xmlns:p14="http://schemas.microsoft.com/office/powerpoint/2010/main" val="262071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8355-1CD0-E05A-4C2A-D7781D6B020C}"/>
              </a:ext>
            </a:extLst>
          </p:cNvPr>
          <p:cNvSpPr>
            <a:spLocks noGrp="1"/>
          </p:cNvSpPr>
          <p:nvPr>
            <p:ph type="title"/>
          </p:nvPr>
        </p:nvSpPr>
        <p:spPr/>
        <p:txBody>
          <a:bodyPr/>
          <a:lstStyle/>
          <a:p>
            <a:r>
              <a:rPr lang="en-AU" dirty="0"/>
              <a:t>Egg farming systems</a:t>
            </a:r>
            <a:endParaRPr lang="en-AU"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95139D5A-C08D-8125-2AF1-E77E0432CDC7}"/>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PMI  </a:t>
            </a:r>
          </a:p>
        </p:txBody>
      </p:sp>
      <p:graphicFrame>
        <p:nvGraphicFramePr>
          <p:cNvPr id="9" name="Content Placeholder 8">
            <a:extLst>
              <a:ext uri="{FF2B5EF4-FFF2-40B4-BE49-F238E27FC236}">
                <a16:creationId xmlns:a16="http://schemas.microsoft.com/office/drawing/2014/main" id="{21FE6222-9300-0290-87E6-DAAFA1E2ADBE}"/>
              </a:ext>
            </a:extLst>
          </p:cNvPr>
          <p:cNvGraphicFramePr>
            <a:graphicFrameLocks noGrp="1"/>
          </p:cNvGraphicFramePr>
          <p:nvPr>
            <p:ph idx="4294967295"/>
            <p:extLst>
              <p:ext uri="{D42A27DB-BD31-4B8C-83A1-F6EECF244321}">
                <p14:modId xmlns:p14="http://schemas.microsoft.com/office/powerpoint/2010/main" val="3582260080"/>
              </p:ext>
            </p:extLst>
          </p:nvPr>
        </p:nvGraphicFramePr>
        <p:xfrm>
          <a:off x="348000" y="1395360"/>
          <a:ext cx="11484000" cy="5334000"/>
        </p:xfrm>
        <a:graphic>
          <a:graphicData uri="http://schemas.openxmlformats.org/drawingml/2006/table">
            <a:tbl>
              <a:tblPr firstRow="1" bandRow="1">
                <a:tableStyleId>{5A111915-BE36-4E01-A7E5-04B1672EAD32}</a:tableStyleId>
              </a:tblPr>
              <a:tblGrid>
                <a:gridCol w="3828000">
                  <a:extLst>
                    <a:ext uri="{9D8B030D-6E8A-4147-A177-3AD203B41FA5}">
                      <a16:colId xmlns:a16="http://schemas.microsoft.com/office/drawing/2014/main" val="2230470198"/>
                    </a:ext>
                  </a:extLst>
                </a:gridCol>
                <a:gridCol w="3828000">
                  <a:extLst>
                    <a:ext uri="{9D8B030D-6E8A-4147-A177-3AD203B41FA5}">
                      <a16:colId xmlns:a16="http://schemas.microsoft.com/office/drawing/2014/main" val="2961336212"/>
                    </a:ext>
                  </a:extLst>
                </a:gridCol>
                <a:gridCol w="3828000">
                  <a:extLst>
                    <a:ext uri="{9D8B030D-6E8A-4147-A177-3AD203B41FA5}">
                      <a16:colId xmlns:a16="http://schemas.microsoft.com/office/drawing/2014/main" val="2711129207"/>
                    </a:ext>
                  </a:extLst>
                </a:gridCol>
              </a:tblGrid>
              <a:tr h="1000841">
                <a:tc>
                  <a:txBody>
                    <a:bodyPr/>
                    <a:lstStyle/>
                    <a:p>
                      <a:r>
                        <a:rPr lang="en-AU" b="1" dirty="0">
                          <a:latin typeface="Arial" panose="020B0604020202020204" pitchFamily="34" charset="0"/>
                          <a:cs typeface="Arial" panose="020B0604020202020204" pitchFamily="34" charset="0"/>
                        </a:rPr>
                        <a:t>Plus</a:t>
                      </a:r>
                      <a:r>
                        <a:rPr lang="en-AU" b="0" dirty="0">
                          <a:latin typeface="Arial" panose="020B0604020202020204" pitchFamily="34" charset="0"/>
                          <a:cs typeface="Arial" panose="020B0604020202020204" pitchFamily="34" charset="0"/>
                        </a:rPr>
                        <a:t> </a:t>
                      </a:r>
                    </a:p>
                    <a:p>
                      <a:endParaRPr lang="en-AU" b="0" dirty="0">
                        <a:latin typeface="Arial" panose="020B0604020202020204" pitchFamily="34" charset="0"/>
                        <a:cs typeface="Arial" panose="020B0604020202020204" pitchFamily="34" charset="0"/>
                      </a:endParaRPr>
                    </a:p>
                    <a:p>
                      <a:r>
                        <a:rPr lang="en-AU" sz="1600" b="0" dirty="0">
                          <a:latin typeface="Arial" panose="020B0604020202020204" pitchFamily="34" charset="0"/>
                          <a:cs typeface="Arial" panose="020B0604020202020204" pitchFamily="34" charset="0"/>
                        </a:rPr>
                        <a:t>Identify the most positive aspects of each farming system</a:t>
                      </a:r>
                    </a:p>
                  </a:txBody>
                  <a:tcPr/>
                </a:tc>
                <a:tc>
                  <a:txBody>
                    <a:bodyPr/>
                    <a:lstStyle/>
                    <a:p>
                      <a:r>
                        <a:rPr lang="en-AU" b="1" dirty="0">
                          <a:latin typeface="Arial" panose="020B0604020202020204" pitchFamily="34" charset="0"/>
                          <a:cs typeface="Arial" panose="020B0604020202020204" pitchFamily="34" charset="0"/>
                        </a:rPr>
                        <a:t>Minus</a:t>
                      </a:r>
                      <a:r>
                        <a:rPr lang="en-AU" b="0" dirty="0">
                          <a:latin typeface="Arial" panose="020B0604020202020204" pitchFamily="34" charset="0"/>
                          <a:cs typeface="Arial" panose="020B0604020202020204" pitchFamily="34" charset="0"/>
                        </a:rPr>
                        <a:t> </a:t>
                      </a:r>
                    </a:p>
                    <a:p>
                      <a:endParaRPr lang="en-AU" b="0" dirty="0">
                        <a:latin typeface="Arial" panose="020B0604020202020204" pitchFamily="34" charset="0"/>
                        <a:cs typeface="Arial" panose="020B0604020202020204" pitchFamily="34" charset="0"/>
                      </a:endParaRPr>
                    </a:p>
                    <a:p>
                      <a:r>
                        <a:rPr lang="en-AU" sz="1600" b="0" dirty="0">
                          <a:latin typeface="Arial" panose="020B0604020202020204" pitchFamily="34" charset="0"/>
                          <a:cs typeface="Arial" panose="020B0604020202020204" pitchFamily="34" charset="0"/>
                        </a:rPr>
                        <a:t>Identify something that might be a negative of each farming system</a:t>
                      </a:r>
                    </a:p>
                  </a:txBody>
                  <a:tcPr/>
                </a:tc>
                <a:tc>
                  <a:txBody>
                    <a:bodyPr/>
                    <a:lstStyle/>
                    <a:p>
                      <a:r>
                        <a:rPr lang="en-AU" b="1" dirty="0">
                          <a:latin typeface="Arial" panose="020B0604020202020204" pitchFamily="34" charset="0"/>
                          <a:cs typeface="Arial" panose="020B0604020202020204" pitchFamily="34" charset="0"/>
                        </a:rPr>
                        <a:t>Interesting</a:t>
                      </a:r>
                      <a:r>
                        <a:rPr lang="en-AU" b="0" dirty="0">
                          <a:latin typeface="Arial" panose="020B0604020202020204" pitchFamily="34" charset="0"/>
                          <a:cs typeface="Arial" panose="020B0604020202020204" pitchFamily="34" charset="0"/>
                        </a:rPr>
                        <a:t> </a:t>
                      </a:r>
                    </a:p>
                    <a:p>
                      <a:endParaRPr lang="en-AU" b="0" dirty="0">
                        <a:latin typeface="Arial" panose="020B0604020202020204" pitchFamily="34" charset="0"/>
                        <a:cs typeface="Arial" panose="020B0604020202020204" pitchFamily="34" charset="0"/>
                      </a:endParaRPr>
                    </a:p>
                    <a:p>
                      <a:r>
                        <a:rPr lang="en-AU" sz="1600" b="0" dirty="0">
                          <a:latin typeface="Arial" panose="020B0604020202020204" pitchFamily="34" charset="0"/>
                          <a:cs typeface="Arial" panose="020B0604020202020204" pitchFamily="34" charset="0"/>
                        </a:rPr>
                        <a:t>What were you surprised about each farming system?</a:t>
                      </a:r>
                    </a:p>
                  </a:txBody>
                  <a:tcPr/>
                </a:tc>
                <a:extLst>
                  <a:ext uri="{0D108BD9-81ED-4DB2-BD59-A6C34878D82A}">
                    <a16:rowId xmlns:a16="http://schemas.microsoft.com/office/drawing/2014/main" val="2001163270"/>
                  </a:ext>
                </a:extLst>
              </a:tr>
              <a:tr h="3732865">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858497392"/>
                  </a:ext>
                </a:extLst>
              </a:tr>
            </a:tbl>
          </a:graphicData>
        </a:graphic>
      </p:graphicFrame>
      <p:pic>
        <p:nvPicPr>
          <p:cNvPr id="10" name="image2.png">
            <a:extLst>
              <a:ext uri="{FF2B5EF4-FFF2-40B4-BE49-F238E27FC236}">
                <a16:creationId xmlns:a16="http://schemas.microsoft.com/office/drawing/2014/main" id="{FE3F050E-53B9-D621-AE66-F7A4D423ED26}"/>
              </a:ext>
              <a:ext uri="{C183D7F6-B498-43B3-948B-1728B52AA6E4}">
                <adec:decorative xmlns:adec="http://schemas.microsoft.com/office/drawing/2017/decorative" val="1"/>
              </a:ext>
            </a:extLst>
          </p:cNvPr>
          <p:cNvPicPr/>
          <p:nvPr/>
        </p:nvPicPr>
        <p:blipFill>
          <a:blip r:embed="rId2">
            <a:duotone>
              <a:prstClr val="black"/>
              <a:schemeClr val="tx2">
                <a:tint val="45000"/>
                <a:satMod val="400000"/>
              </a:schemeClr>
            </a:duotone>
          </a:blip>
          <a:srcRect/>
          <a:stretch>
            <a:fillRect/>
          </a:stretch>
        </p:blipFill>
        <p:spPr>
          <a:xfrm>
            <a:off x="1237272" y="2902240"/>
            <a:ext cx="1590675" cy="1587500"/>
          </a:xfrm>
          <a:prstGeom prst="rect">
            <a:avLst/>
          </a:prstGeom>
          <a:ln/>
        </p:spPr>
      </p:pic>
      <p:pic>
        <p:nvPicPr>
          <p:cNvPr id="11" name="image3.png">
            <a:extLst>
              <a:ext uri="{FF2B5EF4-FFF2-40B4-BE49-F238E27FC236}">
                <a16:creationId xmlns:a16="http://schemas.microsoft.com/office/drawing/2014/main" id="{07ECAFE0-46E1-457B-CB92-084C62A94C24}"/>
              </a:ext>
              <a:ext uri="{C183D7F6-B498-43B3-948B-1728B52AA6E4}">
                <adec:decorative xmlns:adec="http://schemas.microsoft.com/office/drawing/2017/decorative" val="1"/>
              </a:ext>
            </a:extLst>
          </p:cNvPr>
          <p:cNvPicPr/>
          <p:nvPr/>
        </p:nvPicPr>
        <p:blipFill>
          <a:blip r:embed="rId3">
            <a:duotone>
              <a:prstClr val="black"/>
              <a:schemeClr val="accent2">
                <a:tint val="45000"/>
                <a:satMod val="400000"/>
              </a:schemeClr>
            </a:duotone>
          </a:blip>
          <a:srcRect/>
          <a:stretch>
            <a:fillRect/>
          </a:stretch>
        </p:blipFill>
        <p:spPr>
          <a:xfrm>
            <a:off x="5074006" y="2902240"/>
            <a:ext cx="1590675" cy="1587500"/>
          </a:xfrm>
          <a:prstGeom prst="rect">
            <a:avLst/>
          </a:prstGeom>
          <a:ln/>
        </p:spPr>
      </p:pic>
      <p:pic>
        <p:nvPicPr>
          <p:cNvPr id="12" name="image1.png">
            <a:extLst>
              <a:ext uri="{FF2B5EF4-FFF2-40B4-BE49-F238E27FC236}">
                <a16:creationId xmlns:a16="http://schemas.microsoft.com/office/drawing/2014/main" id="{FA5E6E39-9500-4140-B77F-D825C652A9CF}"/>
              </a:ext>
              <a:ext uri="{C183D7F6-B498-43B3-948B-1728B52AA6E4}">
                <adec:decorative xmlns:adec="http://schemas.microsoft.com/office/drawing/2017/decorative" val="1"/>
              </a:ext>
            </a:extLst>
          </p:cNvPr>
          <p:cNvPicPr/>
          <p:nvPr/>
        </p:nvPicPr>
        <p:blipFill>
          <a:blip r:embed="rId4">
            <a:duotone>
              <a:schemeClr val="accent5">
                <a:shade val="45000"/>
                <a:satMod val="135000"/>
              </a:schemeClr>
              <a:prstClr val="white"/>
            </a:duotone>
          </a:blip>
          <a:srcRect/>
          <a:stretch>
            <a:fillRect/>
          </a:stretch>
        </p:blipFill>
        <p:spPr>
          <a:xfrm>
            <a:off x="8910740" y="2902240"/>
            <a:ext cx="1590675" cy="1587500"/>
          </a:xfrm>
          <a:prstGeom prst="rect">
            <a:avLst/>
          </a:prstGeom>
          <a:ln/>
        </p:spPr>
      </p:pic>
      <p:sp>
        <p:nvSpPr>
          <p:cNvPr id="4" name="Slide Number Placeholder 3">
            <a:extLst>
              <a:ext uri="{FF2B5EF4-FFF2-40B4-BE49-F238E27FC236}">
                <a16:creationId xmlns:a16="http://schemas.microsoft.com/office/drawing/2014/main" id="{75C2732D-F0DE-1BD8-7CF5-5B7F04A12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24532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A0EA-1A4A-4B56-C902-4668739BCF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146322-7161-182B-CAD4-468A81A8A1CC}"/>
              </a:ext>
            </a:extLst>
          </p:cNvPr>
          <p:cNvSpPr>
            <a:spLocks noGrp="1"/>
          </p:cNvSpPr>
          <p:nvPr>
            <p:ph type="title"/>
          </p:nvPr>
        </p:nvSpPr>
        <p:spPr/>
        <p:txBody>
          <a:bodyPr/>
          <a:lstStyle/>
          <a:p>
            <a:r>
              <a:rPr lang="en-AU" dirty="0"/>
              <a:t>‘Egg-</a:t>
            </a:r>
            <a:r>
              <a:rPr lang="en-AU" dirty="0" err="1"/>
              <a:t>sploration</a:t>
            </a:r>
            <a:r>
              <a:rPr lang="en-AU" dirty="0"/>
              <a:t>’ time</a:t>
            </a:r>
          </a:p>
        </p:txBody>
      </p:sp>
      <p:sp>
        <p:nvSpPr>
          <p:cNvPr id="4" name="Text Placeholder 3">
            <a:extLst>
              <a:ext uri="{FF2B5EF4-FFF2-40B4-BE49-F238E27FC236}">
                <a16:creationId xmlns:a16="http://schemas.microsoft.com/office/drawing/2014/main" id="{EBCB5F3D-BEEF-10AA-FF4E-94FB2B6C4D7F}"/>
              </a:ext>
            </a:extLst>
          </p:cNvPr>
          <p:cNvSpPr>
            <a:spLocks noGrp="1"/>
          </p:cNvSpPr>
          <p:nvPr>
            <p:ph type="body" sz="quarter" idx="18"/>
          </p:nvPr>
        </p:nvSpPr>
        <p:spPr/>
        <p:txBody>
          <a:bodyPr/>
          <a:lstStyle/>
          <a:p>
            <a:r>
              <a:rPr lang="en-AU" dirty="0">
                <a:hlinkClick r:id="rId2"/>
              </a:rPr>
              <a:t>Australian Egg Industry Overview</a:t>
            </a:r>
            <a:endParaRPr lang="en-AU" dirty="0"/>
          </a:p>
        </p:txBody>
      </p:sp>
      <p:graphicFrame>
        <p:nvGraphicFramePr>
          <p:cNvPr id="6" name="Table 5">
            <a:extLst>
              <a:ext uri="{FF2B5EF4-FFF2-40B4-BE49-F238E27FC236}">
                <a16:creationId xmlns:a16="http://schemas.microsoft.com/office/drawing/2014/main" id="{68612B80-BBF5-68DF-9245-5FD532089727}"/>
              </a:ext>
            </a:extLst>
          </p:cNvPr>
          <p:cNvGraphicFramePr>
            <a:graphicFrameLocks noGrp="1"/>
          </p:cNvGraphicFramePr>
          <p:nvPr>
            <p:extLst>
              <p:ext uri="{D42A27DB-BD31-4B8C-83A1-F6EECF244321}">
                <p14:modId xmlns:p14="http://schemas.microsoft.com/office/powerpoint/2010/main" val="719673803"/>
              </p:ext>
            </p:extLst>
          </p:nvPr>
        </p:nvGraphicFramePr>
        <p:xfrm>
          <a:off x="348000" y="1567085"/>
          <a:ext cx="11472002" cy="4807835"/>
        </p:xfrm>
        <a:graphic>
          <a:graphicData uri="http://schemas.openxmlformats.org/drawingml/2006/table">
            <a:tbl>
              <a:tblPr firstRow="1" bandRow="1">
                <a:tableStyleId>{2D5ABB26-0587-4C30-8999-92F81FD0307C}</a:tableStyleId>
              </a:tblPr>
              <a:tblGrid>
                <a:gridCol w="5736001">
                  <a:extLst>
                    <a:ext uri="{9D8B030D-6E8A-4147-A177-3AD203B41FA5}">
                      <a16:colId xmlns:a16="http://schemas.microsoft.com/office/drawing/2014/main" val="2816304001"/>
                    </a:ext>
                  </a:extLst>
                </a:gridCol>
                <a:gridCol w="5736001">
                  <a:extLst>
                    <a:ext uri="{9D8B030D-6E8A-4147-A177-3AD203B41FA5}">
                      <a16:colId xmlns:a16="http://schemas.microsoft.com/office/drawing/2014/main" val="461801540"/>
                    </a:ext>
                  </a:extLst>
                </a:gridCol>
              </a:tblGrid>
              <a:tr h="4807835">
                <a:tc>
                  <a:txBody>
                    <a:bodyPr/>
                    <a:lstStyle/>
                    <a:p>
                      <a:pPr algn="l">
                        <a:lnSpc>
                          <a:spcPct val="150000"/>
                        </a:lnSpc>
                      </a:pPr>
                      <a:r>
                        <a:rPr lang="en-AU" sz="1800" b="0" dirty="0"/>
                        <a:t>Fact 4. Egg production from 2016–2023</a:t>
                      </a:r>
                    </a:p>
                    <a:p>
                      <a:pPr algn="l">
                        <a:lnSpc>
                          <a:spcPct val="150000"/>
                        </a:lnSpc>
                      </a:pPr>
                      <a:endParaRPr lang="en-AU" sz="2000" dirty="0"/>
                    </a:p>
                  </a:txBody>
                  <a:tcPr>
                    <a:solidFill>
                      <a:schemeClr val="accent4"/>
                    </a:solidFill>
                  </a:tcPr>
                </a:tc>
                <a:tc>
                  <a:txBody>
                    <a:bodyPr/>
                    <a:lstStyle/>
                    <a:p>
                      <a:pPr algn="ctr"/>
                      <a:endParaRPr lang="en-AU" sz="2800" dirty="0"/>
                    </a:p>
                    <a:p>
                      <a:pPr algn="ctr"/>
                      <a:endParaRPr lang="en-AU" sz="2800" dirty="0"/>
                    </a:p>
                    <a:p>
                      <a:pPr algn="ctr"/>
                      <a:endParaRPr lang="en-AU" sz="2800" dirty="0"/>
                    </a:p>
                    <a:p>
                      <a:pPr algn="ctr"/>
                      <a:endParaRPr lang="en-AU" sz="2800" dirty="0"/>
                    </a:p>
                    <a:p>
                      <a:pPr algn="ctr"/>
                      <a:endParaRPr lang="en-AU" sz="2800" dirty="0"/>
                    </a:p>
                  </a:txBody>
                  <a:tcPr/>
                </a:tc>
                <a:extLst>
                  <a:ext uri="{0D108BD9-81ED-4DB2-BD59-A6C34878D82A}">
                    <a16:rowId xmlns:a16="http://schemas.microsoft.com/office/drawing/2014/main" val="2756753052"/>
                  </a:ext>
                </a:extLst>
              </a:tr>
            </a:tbl>
          </a:graphicData>
        </a:graphic>
      </p:graphicFrame>
      <p:pic>
        <p:nvPicPr>
          <p:cNvPr id="8" name="Picture 7" descr="A table showing egg production from 2016–2023.">
            <a:extLst>
              <a:ext uri="{FF2B5EF4-FFF2-40B4-BE49-F238E27FC236}">
                <a16:creationId xmlns:a16="http://schemas.microsoft.com/office/drawing/2014/main" id="{CC6F95B4-59A3-F305-859D-2074D24E11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4997" y="2075625"/>
            <a:ext cx="4248743" cy="4220164"/>
          </a:xfrm>
          <a:prstGeom prst="rect">
            <a:avLst/>
          </a:prstGeom>
        </p:spPr>
      </p:pic>
      <p:graphicFrame>
        <p:nvGraphicFramePr>
          <p:cNvPr id="9" name="Chart 8" descr="A graph showing egg production 2016-2023.">
            <a:extLst>
              <a:ext uri="{FF2B5EF4-FFF2-40B4-BE49-F238E27FC236}">
                <a16:creationId xmlns:a16="http://schemas.microsoft.com/office/drawing/2014/main" id="{CBD35305-5E27-DCD5-790B-9058BD3C0C28}"/>
              </a:ext>
            </a:extLst>
          </p:cNvPr>
          <p:cNvGraphicFramePr/>
          <p:nvPr>
            <p:extLst>
              <p:ext uri="{D42A27DB-BD31-4B8C-83A1-F6EECF244321}">
                <p14:modId xmlns:p14="http://schemas.microsoft.com/office/powerpoint/2010/main" val="1873852121"/>
              </p:ext>
            </p:extLst>
          </p:nvPr>
        </p:nvGraphicFramePr>
        <p:xfrm>
          <a:off x="6096000" y="1567085"/>
          <a:ext cx="5931114" cy="4807835"/>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F0E1072C-680C-FA37-07E4-0F44D1C9C1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138454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48E6CFA-A18D-0389-E26A-DBA54D073AD1}"/>
              </a:ext>
            </a:extLst>
          </p:cNvPr>
          <p:cNvSpPr>
            <a:spLocks noGrp="1"/>
          </p:cNvSpPr>
          <p:nvPr>
            <p:ph type="title"/>
          </p:nvPr>
        </p:nvSpPr>
        <p:spPr/>
        <p:txBody>
          <a:bodyPr/>
          <a:lstStyle/>
          <a:p>
            <a:r>
              <a:rPr lang="en-US" dirty="0"/>
              <a:t>What’s trending?</a:t>
            </a:r>
          </a:p>
        </p:txBody>
      </p:sp>
      <p:sp>
        <p:nvSpPr>
          <p:cNvPr id="4" name="Text Placeholder 3">
            <a:extLst>
              <a:ext uri="{FF2B5EF4-FFF2-40B4-BE49-F238E27FC236}">
                <a16:creationId xmlns:a16="http://schemas.microsoft.com/office/drawing/2014/main" id="{7CE8B0A9-F314-28EA-2CF4-5D44E666B3B1}"/>
              </a:ext>
            </a:extLst>
          </p:cNvPr>
          <p:cNvSpPr>
            <a:spLocks noGrp="1"/>
          </p:cNvSpPr>
          <p:nvPr>
            <p:ph type="body" sz="quarter" idx="18"/>
          </p:nvPr>
        </p:nvSpPr>
        <p:spPr/>
        <p:txBody>
          <a:bodyPr/>
          <a:lstStyle/>
          <a:p>
            <a:r>
              <a:rPr lang="en-US" sz="2000" dirty="0"/>
              <a:t>Watch </a:t>
            </a:r>
            <a:r>
              <a:rPr lang="en-AU" sz="2000" dirty="0">
                <a:hlinkClick r:id="rId2"/>
              </a:rPr>
              <a:t>Future Farmers – Farming eggs in Australia</a:t>
            </a:r>
            <a:endParaRPr lang="en-US" sz="2000" dirty="0"/>
          </a:p>
        </p:txBody>
      </p:sp>
      <p:graphicFrame>
        <p:nvGraphicFramePr>
          <p:cNvPr id="10" name="Chart 9" descr="Percentage of eggs sold in supermarkets. 40%, 10%, 50%.">
            <a:extLst>
              <a:ext uri="{FF2B5EF4-FFF2-40B4-BE49-F238E27FC236}">
                <a16:creationId xmlns:a16="http://schemas.microsoft.com/office/drawing/2014/main" id="{82D4DA55-D005-A8B1-008F-FF3B973B2BE2}"/>
              </a:ext>
            </a:extLst>
          </p:cNvPr>
          <p:cNvGraphicFramePr/>
          <p:nvPr>
            <p:extLst>
              <p:ext uri="{D42A27DB-BD31-4B8C-83A1-F6EECF244321}">
                <p14:modId xmlns:p14="http://schemas.microsoft.com/office/powerpoint/2010/main" val="3455324373"/>
              </p:ext>
            </p:extLst>
          </p:nvPr>
        </p:nvGraphicFramePr>
        <p:xfrm>
          <a:off x="3124199" y="2044887"/>
          <a:ext cx="5809247" cy="382495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5C29E14-232E-013D-D2D1-C72F9C8364AB}"/>
              </a:ext>
              <a:ext uri="{C183D7F6-B498-43B3-948B-1728B52AA6E4}">
                <adec:decorative xmlns:adec="http://schemas.microsoft.com/office/drawing/2017/decorative" val="1"/>
              </a:ext>
            </a:extLst>
          </p:cNvPr>
          <p:cNvSpPr txBox="1"/>
          <p:nvPr/>
        </p:nvSpPr>
        <p:spPr>
          <a:xfrm>
            <a:off x="1986140" y="3608220"/>
            <a:ext cx="1736481" cy="457200"/>
          </a:xfrm>
          <a:prstGeom prst="rect">
            <a:avLst/>
          </a:prstGeom>
          <a:noFill/>
          <a:ln>
            <a:solidFill>
              <a:schemeClr val="tx1"/>
            </a:solidFill>
          </a:ln>
        </p:spPr>
        <p:txBody>
          <a:bodyPr wrap="square" lIns="0" tIns="0" rIns="0" bIns="0" rtlCol="0">
            <a:noAutofit/>
          </a:bodyPr>
          <a:lstStyle/>
          <a:p>
            <a:pPr algn="l"/>
            <a:endParaRPr lang="en-AU" sz="1800"/>
          </a:p>
        </p:txBody>
      </p:sp>
      <p:sp>
        <p:nvSpPr>
          <p:cNvPr id="13" name="TextBox 12">
            <a:extLst>
              <a:ext uri="{FF2B5EF4-FFF2-40B4-BE49-F238E27FC236}">
                <a16:creationId xmlns:a16="http://schemas.microsoft.com/office/drawing/2014/main" id="{0A3D6F84-3BB7-212F-85B7-EDA26013DD6D}"/>
              </a:ext>
              <a:ext uri="{C183D7F6-B498-43B3-948B-1728B52AA6E4}">
                <adec:decorative xmlns:adec="http://schemas.microsoft.com/office/drawing/2017/decorative" val="1"/>
              </a:ext>
            </a:extLst>
          </p:cNvPr>
          <p:cNvSpPr txBox="1"/>
          <p:nvPr/>
        </p:nvSpPr>
        <p:spPr>
          <a:xfrm>
            <a:off x="8216716" y="5306343"/>
            <a:ext cx="1736481" cy="457200"/>
          </a:xfrm>
          <a:prstGeom prst="rect">
            <a:avLst/>
          </a:prstGeom>
          <a:noFill/>
          <a:ln>
            <a:solidFill>
              <a:schemeClr val="tx1"/>
            </a:solidFill>
          </a:ln>
        </p:spPr>
        <p:txBody>
          <a:bodyPr wrap="square" lIns="0" tIns="0" rIns="0" bIns="0" rtlCol="0">
            <a:noAutofit/>
          </a:bodyPr>
          <a:lstStyle/>
          <a:p>
            <a:pPr algn="l"/>
            <a:endParaRPr lang="en-AU" sz="1800"/>
          </a:p>
        </p:txBody>
      </p:sp>
      <p:sp>
        <p:nvSpPr>
          <p:cNvPr id="15" name="TextBox 14">
            <a:extLst>
              <a:ext uri="{FF2B5EF4-FFF2-40B4-BE49-F238E27FC236}">
                <a16:creationId xmlns:a16="http://schemas.microsoft.com/office/drawing/2014/main" id="{6A1C4857-84BF-2E58-4160-4555F593C0E7}"/>
              </a:ext>
              <a:ext uri="{C183D7F6-B498-43B3-948B-1728B52AA6E4}">
                <adec:decorative xmlns:adec="http://schemas.microsoft.com/office/drawing/2017/decorative" val="1"/>
              </a:ext>
            </a:extLst>
          </p:cNvPr>
          <p:cNvSpPr txBox="1"/>
          <p:nvPr/>
        </p:nvSpPr>
        <p:spPr>
          <a:xfrm>
            <a:off x="8633772" y="3139780"/>
            <a:ext cx="1736481" cy="457200"/>
          </a:xfrm>
          <a:prstGeom prst="rect">
            <a:avLst/>
          </a:prstGeom>
          <a:noFill/>
          <a:ln>
            <a:solidFill>
              <a:schemeClr val="tx1"/>
            </a:solidFill>
          </a:ln>
        </p:spPr>
        <p:txBody>
          <a:bodyPr wrap="square" lIns="0" tIns="0" rIns="0" bIns="0" rtlCol="0">
            <a:noAutofit/>
          </a:bodyPr>
          <a:lstStyle/>
          <a:p>
            <a:pPr algn="l"/>
            <a:endParaRPr lang="en-AU" sz="1800"/>
          </a:p>
        </p:txBody>
      </p:sp>
      <p:sp>
        <p:nvSpPr>
          <p:cNvPr id="2" name="Slide Number Placeholder 1">
            <a:extLst>
              <a:ext uri="{FF2B5EF4-FFF2-40B4-BE49-F238E27FC236}">
                <a16:creationId xmlns:a16="http://schemas.microsoft.com/office/drawing/2014/main" id="{6F313BF7-F4A4-B21A-FA90-373867DEB485}"/>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83</a:t>
            </a:fld>
            <a:endParaRPr lang="en-AU"/>
          </a:p>
        </p:txBody>
      </p:sp>
    </p:spTree>
    <p:extLst>
      <p:ext uri="{BB962C8B-B14F-4D97-AF65-F5344CB8AC3E}">
        <p14:creationId xmlns:p14="http://schemas.microsoft.com/office/powerpoint/2010/main" val="14724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D212-5E52-71EE-F1EF-8236125C73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0D91E3-A601-20FF-A500-E95472A1B726}"/>
              </a:ext>
            </a:extLst>
          </p:cNvPr>
          <p:cNvSpPr>
            <a:spLocks noGrp="1"/>
          </p:cNvSpPr>
          <p:nvPr>
            <p:ph type="title"/>
          </p:nvPr>
        </p:nvSpPr>
        <p:spPr/>
        <p:txBody>
          <a:bodyPr/>
          <a:lstStyle/>
          <a:p>
            <a:r>
              <a:rPr lang="en-AU" dirty="0"/>
              <a:t>Do now scrambled activity (11)</a:t>
            </a:r>
          </a:p>
        </p:txBody>
      </p:sp>
      <p:sp>
        <p:nvSpPr>
          <p:cNvPr id="5" name="Text Placeholder 4">
            <a:extLst>
              <a:ext uri="{FF2B5EF4-FFF2-40B4-BE49-F238E27FC236}">
                <a16:creationId xmlns:a16="http://schemas.microsoft.com/office/drawing/2014/main" id="{C3955FE4-2BA8-5C51-46AC-DE75D990710F}"/>
              </a:ext>
            </a:extLst>
          </p:cNvPr>
          <p:cNvSpPr>
            <a:spLocks noGrp="1"/>
          </p:cNvSpPr>
          <p:nvPr>
            <p:ph type="body" sz="quarter" idx="17"/>
          </p:nvPr>
        </p:nvSpPr>
        <p:spPr/>
        <p:txBody>
          <a:bodyPr/>
          <a:lstStyle/>
          <a:p>
            <a:r>
              <a:rPr lang="en-AU" dirty="0"/>
              <a:t>In your workbook complete the sentence starter – “Technology has helped the egg industry by…’</a:t>
            </a:r>
          </a:p>
        </p:txBody>
      </p:sp>
      <p:pic>
        <p:nvPicPr>
          <p:cNvPr id="7" name="Picture 6" descr="A cartoon of an egg with a whisk and egg shells">
            <a:extLst>
              <a:ext uri="{FF2B5EF4-FFF2-40B4-BE49-F238E27FC236}">
                <a16:creationId xmlns:a16="http://schemas.microsoft.com/office/drawing/2014/main" id="{42D3563F-C2EB-F006-3679-A5B173BCCD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3931" y="118767"/>
            <a:ext cx="1769773" cy="1448319"/>
          </a:xfrm>
          <a:prstGeom prst="rect">
            <a:avLst/>
          </a:prstGeom>
        </p:spPr>
      </p:pic>
      <p:sp>
        <p:nvSpPr>
          <p:cNvPr id="2" name="Slide Number Placeholder 1">
            <a:extLst>
              <a:ext uri="{FF2B5EF4-FFF2-40B4-BE49-F238E27FC236}">
                <a16:creationId xmlns:a16="http://schemas.microsoft.com/office/drawing/2014/main" id="{B1D972E2-4B05-4D7E-983D-05A0186138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11594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(18)</a:t>
            </a:r>
          </a:p>
        </p:txBody>
      </p:sp>
      <p:sp>
        <p:nvSpPr>
          <p:cNvPr id="4" name="Picture Placeholder 3">
            <a:extLst>
              <a:ext uri="{FF2B5EF4-FFF2-40B4-BE49-F238E27FC236}">
                <a16:creationId xmlns:a16="http://schemas.microsoft.com/office/drawing/2014/main" id="{2B12EB04-41A3-D18D-CA37-070B6F6A32ED}"/>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about</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The importance of caring for our laying hens.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requirements of a chicken coop.</a:t>
            </a:r>
          </a:p>
          <a:p>
            <a:pPr marL="342900" indent="-342900">
              <a:lnSpc>
                <a:spcPct val="150000"/>
              </a:lnSpc>
              <a:buFont typeface="Arial"/>
              <a:buChar char="•"/>
            </a:pPr>
            <a:r>
              <a:rPr lang="en-AU" sz="2000" dirty="0">
                <a:ea typeface="+mn-lt"/>
                <a:cs typeface="Arial" panose="020B0604020202020204" pitchFamily="34" charset="0"/>
              </a:rPr>
              <a:t>Explain what animal welfare issues are.</a:t>
            </a:r>
            <a:endParaRPr lang="en-US" sz="2000" dirty="0">
              <a:ea typeface="+mn-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Assess a chicken coop according to animal welfare requirements.</a:t>
            </a:r>
            <a:endParaRPr lang="en-US" dirty="0"/>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a:p>
        </p:txBody>
      </p:sp>
    </p:spTree>
    <p:extLst>
      <p:ext uri="{BB962C8B-B14F-4D97-AF65-F5344CB8AC3E}">
        <p14:creationId xmlns:p14="http://schemas.microsoft.com/office/powerpoint/2010/main" val="1282467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Animal welfare</a:t>
            </a:r>
          </a:p>
        </p:txBody>
      </p:sp>
      <p:sp>
        <p:nvSpPr>
          <p:cNvPr id="4" name="Text Placeholder 3">
            <a:extLst>
              <a:ext uri="{FF2B5EF4-FFF2-40B4-BE49-F238E27FC236}">
                <a16:creationId xmlns:a16="http://schemas.microsoft.com/office/drawing/2014/main" id="{6C5E52C8-5F2A-855F-9135-F231DC38B73F}"/>
              </a:ext>
            </a:extLst>
          </p:cNvPr>
          <p:cNvSpPr>
            <a:spLocks noGrp="1"/>
          </p:cNvSpPr>
          <p:nvPr>
            <p:ph type="body" sz="quarter" idx="18"/>
          </p:nvPr>
        </p:nvSpPr>
        <p:spPr/>
        <p:txBody>
          <a:bodyPr/>
          <a:lstStyle/>
          <a:p>
            <a:r>
              <a:rPr lang="en-AU" dirty="0"/>
              <a:t>Complete pre-quiz </a:t>
            </a:r>
            <a:r>
              <a:rPr lang="en-AU" dirty="0">
                <a:hlinkClick r:id="rId2"/>
              </a:rPr>
              <a:t>Animal welfare what is it all about</a:t>
            </a:r>
            <a:r>
              <a:rPr lang="en-AU" dirty="0"/>
              <a:t>  </a:t>
            </a:r>
          </a:p>
        </p:txBody>
      </p:sp>
      <p:pic>
        <p:nvPicPr>
          <p:cNvPr id="6" name="Picture 5" descr="What About Welfare? This image links to a quiz for animal welfare. ">
            <a:extLst>
              <a:ext uri="{FF2B5EF4-FFF2-40B4-BE49-F238E27FC236}">
                <a16:creationId xmlns:a16="http://schemas.microsoft.com/office/drawing/2014/main" id="{E0B1D808-F260-EC80-817A-1B3D9F48F7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16105" y="1369454"/>
            <a:ext cx="9095447" cy="5365682"/>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10635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Chicken coop</a:t>
            </a:r>
          </a:p>
        </p:txBody>
      </p:sp>
      <p:sp>
        <p:nvSpPr>
          <p:cNvPr id="5" name="TextBox 4">
            <a:extLst>
              <a:ext uri="{FF2B5EF4-FFF2-40B4-BE49-F238E27FC236}">
                <a16:creationId xmlns:a16="http://schemas.microsoft.com/office/drawing/2014/main" id="{BC10F499-B3D4-BBD2-A51C-EED709BE899D}"/>
              </a:ext>
            </a:extLst>
          </p:cNvPr>
          <p:cNvSpPr txBox="1"/>
          <p:nvPr/>
        </p:nvSpPr>
        <p:spPr>
          <a:xfrm>
            <a:off x="748562" y="1551093"/>
            <a:ext cx="1736481" cy="310015"/>
          </a:xfrm>
          <a:prstGeom prst="rect">
            <a:avLst/>
          </a:prstGeom>
          <a:solidFill>
            <a:schemeClr val="accent6"/>
          </a:solidFill>
          <a:ln w="19050">
            <a:solidFill>
              <a:schemeClr val="tx2"/>
            </a:solidFill>
            <a:prstDash val="sysDash"/>
          </a:ln>
        </p:spPr>
        <p:txBody>
          <a:bodyPr wrap="square" lIns="0" tIns="0" rIns="0" bIns="0" rtlCol="0">
            <a:noAutofit/>
          </a:bodyPr>
          <a:lstStyle/>
          <a:p>
            <a:pPr algn="ctr"/>
            <a:r>
              <a:rPr lang="en-AU" sz="1800"/>
              <a:t>Nesting box</a:t>
            </a:r>
          </a:p>
        </p:txBody>
      </p:sp>
      <p:sp>
        <p:nvSpPr>
          <p:cNvPr id="8" name="TextBox 7">
            <a:extLst>
              <a:ext uri="{FF2B5EF4-FFF2-40B4-BE49-F238E27FC236}">
                <a16:creationId xmlns:a16="http://schemas.microsoft.com/office/drawing/2014/main" id="{B531186D-D560-FBE8-E5EC-302DE3C9E51C}"/>
              </a:ext>
            </a:extLst>
          </p:cNvPr>
          <p:cNvSpPr txBox="1"/>
          <p:nvPr/>
        </p:nvSpPr>
        <p:spPr>
          <a:xfrm>
            <a:off x="3545231" y="1567093"/>
            <a:ext cx="1736481" cy="310015"/>
          </a:xfrm>
          <a:prstGeom prst="rect">
            <a:avLst/>
          </a:prstGeom>
          <a:solidFill>
            <a:schemeClr val="accent6"/>
          </a:solidFill>
          <a:ln w="19050">
            <a:solidFill>
              <a:schemeClr val="tx2"/>
            </a:solidFill>
            <a:prstDash val="sysDash"/>
          </a:ln>
        </p:spPr>
        <p:txBody>
          <a:bodyPr wrap="square" lIns="0" tIns="0" rIns="0" bIns="0" rtlCol="0">
            <a:noAutofit/>
          </a:bodyPr>
          <a:lstStyle/>
          <a:p>
            <a:pPr algn="ctr"/>
            <a:r>
              <a:rPr lang="en-AU" sz="1800"/>
              <a:t>Perching space</a:t>
            </a:r>
          </a:p>
        </p:txBody>
      </p:sp>
      <p:sp>
        <p:nvSpPr>
          <p:cNvPr id="12" name="TextBox 11">
            <a:extLst>
              <a:ext uri="{FF2B5EF4-FFF2-40B4-BE49-F238E27FC236}">
                <a16:creationId xmlns:a16="http://schemas.microsoft.com/office/drawing/2014/main" id="{524F2695-C04E-40DA-6B40-5EE7A772107E}"/>
              </a:ext>
            </a:extLst>
          </p:cNvPr>
          <p:cNvSpPr txBox="1"/>
          <p:nvPr/>
        </p:nvSpPr>
        <p:spPr>
          <a:xfrm>
            <a:off x="8869081" y="1484453"/>
            <a:ext cx="1736481" cy="367521"/>
          </a:xfrm>
          <a:prstGeom prst="rect">
            <a:avLst/>
          </a:prstGeom>
          <a:solidFill>
            <a:schemeClr val="accent6"/>
          </a:solidFill>
          <a:ln w="19050">
            <a:solidFill>
              <a:schemeClr val="tx2"/>
            </a:solidFill>
            <a:prstDash val="sysDash"/>
          </a:ln>
        </p:spPr>
        <p:txBody>
          <a:bodyPr wrap="square" lIns="0" tIns="0" rIns="0" bIns="0" rtlCol="0">
            <a:noAutofit/>
          </a:bodyPr>
          <a:lstStyle/>
          <a:p>
            <a:pPr algn="ctr"/>
            <a:r>
              <a:rPr lang="en-AU" sz="1800"/>
              <a:t>Drinking station</a:t>
            </a:r>
          </a:p>
        </p:txBody>
      </p:sp>
      <p:sp>
        <p:nvSpPr>
          <p:cNvPr id="13" name="TextBox 12">
            <a:extLst>
              <a:ext uri="{FF2B5EF4-FFF2-40B4-BE49-F238E27FC236}">
                <a16:creationId xmlns:a16="http://schemas.microsoft.com/office/drawing/2014/main" id="{9DA0BB1C-1611-7D4F-3ADD-976D364F9656}"/>
              </a:ext>
            </a:extLst>
          </p:cNvPr>
          <p:cNvSpPr txBox="1"/>
          <p:nvPr/>
        </p:nvSpPr>
        <p:spPr>
          <a:xfrm>
            <a:off x="6207156" y="1509587"/>
            <a:ext cx="1736481" cy="367521"/>
          </a:xfrm>
          <a:prstGeom prst="rect">
            <a:avLst/>
          </a:prstGeom>
          <a:solidFill>
            <a:schemeClr val="accent6"/>
          </a:solidFill>
          <a:ln w="19050">
            <a:solidFill>
              <a:schemeClr val="tx2"/>
            </a:solidFill>
            <a:prstDash val="sysDash"/>
          </a:ln>
        </p:spPr>
        <p:txBody>
          <a:bodyPr wrap="square" lIns="0" tIns="0" rIns="0" bIns="0" rtlCol="0">
            <a:noAutofit/>
          </a:bodyPr>
          <a:lstStyle/>
          <a:p>
            <a:pPr algn="ctr"/>
            <a:r>
              <a:rPr lang="en-AU" sz="1800"/>
              <a:t>Feeding station</a:t>
            </a:r>
          </a:p>
        </p:txBody>
      </p:sp>
      <p:pic>
        <p:nvPicPr>
          <p:cNvPr id="15" name="Picture 14" descr="A wooden bench with a metal shelf and a wood shelf. This is a nesting box for chickens.">
            <a:extLst>
              <a:ext uri="{FF2B5EF4-FFF2-40B4-BE49-F238E27FC236}">
                <a16:creationId xmlns:a16="http://schemas.microsoft.com/office/drawing/2014/main" id="{51567A9E-4CC0-EBB5-F36C-175F5224C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8007" y="2065066"/>
            <a:ext cx="2352594" cy="14935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7" name="Picture 16" descr="A group of chickens standing on a wooden perch. ">
            <a:extLst>
              <a:ext uri="{FF2B5EF4-FFF2-40B4-BE49-F238E27FC236}">
                <a16:creationId xmlns:a16="http://schemas.microsoft.com/office/drawing/2014/main" id="{1DD58C23-E0C9-FF0F-FC1B-64FAEC7B5D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4281" y="2065066"/>
            <a:ext cx="2331751" cy="14935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19" name="Picture 18" descr="A group of chickens eating from a bucket.&#10;">
            <a:extLst>
              <a:ext uri="{FF2B5EF4-FFF2-40B4-BE49-F238E27FC236}">
                <a16:creationId xmlns:a16="http://schemas.microsoft.com/office/drawing/2014/main" id="{81D29C43-8493-70F9-5486-EE8E00FE7B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2412" y="2065066"/>
            <a:ext cx="2115247" cy="149359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1" name="Picture 20" descr="A group of chickens at a feeding station. ">
            <a:extLst>
              <a:ext uri="{FF2B5EF4-FFF2-40B4-BE49-F238E27FC236}">
                <a16:creationId xmlns:a16="http://schemas.microsoft.com/office/drawing/2014/main" id="{0FA86788-247F-1E88-DA00-999C94EB34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72412" y="3828065"/>
            <a:ext cx="2115247" cy="160584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3" name="Picture 22" descr="A group of chickens on a perching space that looks like a ladder. ">
            <a:extLst>
              <a:ext uri="{FF2B5EF4-FFF2-40B4-BE49-F238E27FC236}">
                <a16:creationId xmlns:a16="http://schemas.microsoft.com/office/drawing/2014/main" id="{427B3FDA-C493-0F3F-2F34-6719217DF0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8331" y="3828065"/>
            <a:ext cx="2372711" cy="160584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5" name="Picture 24" descr="A group of baby chickens at a drinking station. ">
            <a:extLst>
              <a:ext uri="{FF2B5EF4-FFF2-40B4-BE49-F238E27FC236}">
                <a16:creationId xmlns:a16="http://schemas.microsoft.com/office/drawing/2014/main" id="{5B512EBE-13B8-09F8-E199-F0BA0829FF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1340" y="2058440"/>
            <a:ext cx="2331752" cy="150012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27" name="Picture 26" descr="A chicken in a nesting box alongside an egg in another nesting box.">
            <a:extLst>
              <a:ext uri="{FF2B5EF4-FFF2-40B4-BE49-F238E27FC236}">
                <a16:creationId xmlns:a16="http://schemas.microsoft.com/office/drawing/2014/main" id="{B183754B-E69F-463A-7164-C5172FD9D27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8005" y="3828066"/>
            <a:ext cx="2358955" cy="160584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282977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7AA5C-2EBF-C151-4670-198F83C6A9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6EEA09-B383-3371-D479-13E223225C00}"/>
              </a:ext>
            </a:extLst>
          </p:cNvPr>
          <p:cNvSpPr>
            <a:spLocks noGrp="1"/>
          </p:cNvSpPr>
          <p:nvPr>
            <p:ph type="title"/>
          </p:nvPr>
        </p:nvSpPr>
        <p:spPr/>
        <p:txBody>
          <a:bodyPr/>
          <a:lstStyle/>
          <a:p>
            <a:r>
              <a:rPr lang="en-AU" dirty="0">
                <a:latin typeface="+mj-lt"/>
              </a:rPr>
              <a:t>Learning intentions and success criteria (19)</a:t>
            </a:r>
          </a:p>
        </p:txBody>
      </p:sp>
      <p:sp>
        <p:nvSpPr>
          <p:cNvPr id="4" name="Picture Placeholder 3">
            <a:extLst>
              <a:ext uri="{FF2B5EF4-FFF2-40B4-BE49-F238E27FC236}">
                <a16:creationId xmlns:a16="http://schemas.microsoft.com/office/drawing/2014/main" id="{A6B41B4C-E522-B40F-EC7E-F4D570480A06}"/>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Identify existing solutions for the assessment task.</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Identify and evaluate existing solutions available.</a:t>
            </a:r>
          </a:p>
          <a:p>
            <a:pPr marL="342900" indent="-342900">
              <a:lnSpc>
                <a:spcPct val="150000"/>
              </a:lnSpc>
              <a:buFont typeface="Arial"/>
              <a:buChar char="•"/>
            </a:pPr>
            <a:r>
              <a:rPr lang="en-AU" sz="2000" dirty="0">
                <a:ea typeface="+mn-lt"/>
                <a:cs typeface="Arial" panose="020B0604020202020204" pitchFamily="34" charset="0"/>
              </a:rPr>
              <a:t>Develop criteria for success for assessment task.</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5AF474FA-EDEE-3928-C2A7-F647955D00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30068377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F09F-34DD-AD1F-04D2-A05960593F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D0B852-48BD-D7A1-9453-70399C43DB87}"/>
              </a:ext>
            </a:extLst>
          </p:cNvPr>
          <p:cNvSpPr>
            <a:spLocks noGrp="1"/>
          </p:cNvSpPr>
          <p:nvPr>
            <p:ph type="title"/>
          </p:nvPr>
        </p:nvSpPr>
        <p:spPr/>
        <p:txBody>
          <a:bodyPr/>
          <a:lstStyle/>
          <a:p>
            <a:r>
              <a:rPr lang="en-AU" dirty="0"/>
              <a:t>Watch Video – Pre-existing solutions</a:t>
            </a:r>
          </a:p>
        </p:txBody>
      </p:sp>
      <p:sp>
        <p:nvSpPr>
          <p:cNvPr id="4" name="Text Placeholder 3">
            <a:extLst>
              <a:ext uri="{FF2B5EF4-FFF2-40B4-BE49-F238E27FC236}">
                <a16:creationId xmlns:a16="http://schemas.microsoft.com/office/drawing/2014/main" id="{73435B1C-4B01-260F-BFB8-D7E10189FAFA}"/>
              </a:ext>
            </a:extLst>
          </p:cNvPr>
          <p:cNvSpPr>
            <a:spLocks noGrp="1"/>
          </p:cNvSpPr>
          <p:nvPr>
            <p:ph type="body" sz="quarter" idx="18"/>
          </p:nvPr>
        </p:nvSpPr>
        <p:spPr/>
        <p:txBody>
          <a:bodyPr/>
          <a:lstStyle/>
          <a:p>
            <a:r>
              <a:rPr lang="en-AU" dirty="0">
                <a:hlinkClick r:id="rId2"/>
              </a:rPr>
              <a:t>Googy Eggs Song</a:t>
            </a:r>
            <a:endParaRPr lang="en-AU" dirty="0"/>
          </a:p>
        </p:txBody>
      </p:sp>
      <p:pic>
        <p:nvPicPr>
          <p:cNvPr id="10" name="Picture 9" descr="A close up of a chicken looking at the camera. ">
            <a:hlinkClick r:id="rId2"/>
            <a:extLst>
              <a:ext uri="{FF2B5EF4-FFF2-40B4-BE49-F238E27FC236}">
                <a16:creationId xmlns:a16="http://schemas.microsoft.com/office/drawing/2014/main" id="{20F78E0E-0FD4-DD87-1F1A-D77AA2BEAF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8742" y="2152714"/>
            <a:ext cx="7496762" cy="3722766"/>
          </a:xfrm>
          <a:prstGeom prst="rect">
            <a:avLst/>
          </a:prstGeom>
          <a:ln w="38100">
            <a:solidFill>
              <a:schemeClr val="tx2"/>
            </a:solidFill>
          </a:ln>
        </p:spPr>
      </p:pic>
      <p:pic>
        <p:nvPicPr>
          <p:cNvPr id="11" name="Picture 2" descr="Play button icon">
            <a:extLst>
              <a:ext uri="{FF2B5EF4-FFF2-40B4-BE49-F238E27FC236}">
                <a16:creationId xmlns:a16="http://schemas.microsoft.com/office/drawing/2014/main" id="{0DBA22E2-5630-5184-1345-DB25578B7B32}"/>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2354261" y="5094797"/>
            <a:ext cx="866121" cy="500426"/>
          </a:xfrm>
          <a:prstGeom prst="rect">
            <a:avLst/>
          </a:prstGeom>
          <a:noFill/>
        </p:spPr>
      </p:pic>
      <p:sp>
        <p:nvSpPr>
          <p:cNvPr id="2" name="Slide Number Placeholder 1">
            <a:extLst>
              <a:ext uri="{FF2B5EF4-FFF2-40B4-BE49-F238E27FC236}">
                <a16:creationId xmlns:a16="http://schemas.microsoft.com/office/drawing/2014/main" id="{B86A0D8F-93F4-2AAD-191C-E17C6BEE95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77997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ADACCFFA-F365-8992-22D1-2F390633443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300448458"/>
              </p:ext>
            </p:extLst>
          </p:nvPr>
        </p:nvGraphicFramePr>
        <p:xfrm>
          <a:off x="359999" y="1567084"/>
          <a:ext cx="6032092" cy="4807836"/>
        </p:xfrm>
        <a:graphic>
          <a:graphicData uri="http://schemas.openxmlformats.org/drawingml/2006/table">
            <a:tbl>
              <a:tblPr firstRow="1" bandRow="1">
                <a:tableStyleId>{5940675A-B579-460E-94D1-54222C63F5DA}</a:tableStyleId>
              </a:tblPr>
              <a:tblGrid>
                <a:gridCol w="3016046">
                  <a:extLst>
                    <a:ext uri="{9D8B030D-6E8A-4147-A177-3AD203B41FA5}">
                      <a16:colId xmlns:a16="http://schemas.microsoft.com/office/drawing/2014/main" val="3930960870"/>
                    </a:ext>
                  </a:extLst>
                </a:gridCol>
                <a:gridCol w="3016046">
                  <a:extLst>
                    <a:ext uri="{9D8B030D-6E8A-4147-A177-3AD203B41FA5}">
                      <a16:colId xmlns:a16="http://schemas.microsoft.com/office/drawing/2014/main" val="3148687612"/>
                    </a:ext>
                  </a:extLst>
                </a:gridCol>
              </a:tblGrid>
              <a:tr h="1602612">
                <a:tc>
                  <a:txBody>
                    <a:bodyPr/>
                    <a:lstStyle/>
                    <a:p>
                      <a:endParaRPr lang="en-AU" dirty="0"/>
                    </a:p>
                  </a:txBody>
                  <a:tcPr/>
                </a:tc>
                <a:tc>
                  <a:txBody>
                    <a:bodyPr/>
                    <a:lstStyle/>
                    <a:p>
                      <a:endParaRPr lang="en-AU"/>
                    </a:p>
                  </a:txBody>
                  <a:tcPr/>
                </a:tc>
                <a:extLst>
                  <a:ext uri="{0D108BD9-81ED-4DB2-BD59-A6C34878D82A}">
                    <a16:rowId xmlns:a16="http://schemas.microsoft.com/office/drawing/2014/main" val="2805697726"/>
                  </a:ext>
                </a:extLst>
              </a:tr>
              <a:tr h="1602612">
                <a:tc>
                  <a:txBody>
                    <a:bodyPr/>
                    <a:lstStyle/>
                    <a:p>
                      <a:endParaRPr lang="en-AU"/>
                    </a:p>
                  </a:txBody>
                  <a:tcPr/>
                </a:tc>
                <a:tc>
                  <a:txBody>
                    <a:bodyPr/>
                    <a:lstStyle/>
                    <a:p>
                      <a:endParaRPr lang="en-AU"/>
                    </a:p>
                  </a:txBody>
                  <a:tcPr/>
                </a:tc>
                <a:extLst>
                  <a:ext uri="{0D108BD9-81ED-4DB2-BD59-A6C34878D82A}">
                    <a16:rowId xmlns:a16="http://schemas.microsoft.com/office/drawing/2014/main" val="481446920"/>
                  </a:ext>
                </a:extLst>
              </a:tr>
              <a:tr h="1602612">
                <a:tc>
                  <a:txBody>
                    <a:bodyPr/>
                    <a:lstStyle/>
                    <a:p>
                      <a:endParaRPr lang="en-AU"/>
                    </a:p>
                  </a:txBody>
                  <a:tcPr/>
                </a:tc>
                <a:tc>
                  <a:txBody>
                    <a:bodyPr/>
                    <a:lstStyle/>
                    <a:p>
                      <a:endParaRPr lang="en-AU" dirty="0"/>
                    </a:p>
                  </a:txBody>
                  <a:tcPr/>
                </a:tc>
                <a:extLst>
                  <a:ext uri="{0D108BD9-81ED-4DB2-BD59-A6C34878D82A}">
                    <a16:rowId xmlns:a16="http://schemas.microsoft.com/office/drawing/2014/main" val="1292346227"/>
                  </a:ext>
                </a:extLst>
              </a:tr>
            </a:tbl>
          </a:graphicData>
        </a:graphic>
      </p:graphicFrame>
      <p:sp>
        <p:nvSpPr>
          <p:cNvPr id="3" name="Title 2">
            <a:extLst>
              <a:ext uri="{FF2B5EF4-FFF2-40B4-BE49-F238E27FC236}">
                <a16:creationId xmlns:a16="http://schemas.microsoft.com/office/drawing/2014/main" id="{31D52D96-0857-3963-EF5D-62F12D0F6AB1}"/>
              </a:ext>
            </a:extLst>
          </p:cNvPr>
          <p:cNvSpPr>
            <a:spLocks noGrp="1"/>
          </p:cNvSpPr>
          <p:nvPr>
            <p:ph type="title"/>
          </p:nvPr>
        </p:nvSpPr>
        <p:spPr/>
        <p:txBody>
          <a:bodyPr/>
          <a:lstStyle/>
          <a:p>
            <a:r>
              <a:rPr lang="en-US" dirty="0">
                <a:latin typeface="Arial"/>
                <a:cs typeface="Arial"/>
              </a:rPr>
              <a:t>Methods of cooking eggs (2)</a:t>
            </a:r>
            <a:endParaRPr lang="en-US" dirty="0"/>
          </a:p>
        </p:txBody>
      </p:sp>
      <p:sp>
        <p:nvSpPr>
          <p:cNvPr id="4" name="Text Placeholder 3">
            <a:extLst>
              <a:ext uri="{FF2B5EF4-FFF2-40B4-BE49-F238E27FC236}">
                <a16:creationId xmlns:a16="http://schemas.microsoft.com/office/drawing/2014/main" id="{EA654350-B540-CA33-2AE9-D8613AB9C2E8}"/>
              </a:ext>
            </a:extLst>
          </p:cNvPr>
          <p:cNvSpPr>
            <a:spLocks noGrp="1"/>
          </p:cNvSpPr>
          <p:nvPr>
            <p:ph type="body" sz="quarter" idx="18"/>
          </p:nvPr>
        </p:nvSpPr>
        <p:spPr/>
        <p:txBody>
          <a:bodyPr/>
          <a:lstStyle/>
          <a:p>
            <a:r>
              <a:rPr lang="en-US" dirty="0">
                <a:latin typeface="Arial"/>
                <a:cs typeface="Arial"/>
              </a:rPr>
              <a:t>Answers</a:t>
            </a:r>
            <a:endParaRPr lang="en-US" dirty="0"/>
          </a:p>
        </p:txBody>
      </p:sp>
      <p:pic>
        <p:nvPicPr>
          <p:cNvPr id="7" name="Picture 6" descr="A plate of poached eggs with bernaise sauce and with a side of asparagus">
            <a:extLst>
              <a:ext uri="{FF2B5EF4-FFF2-40B4-BE49-F238E27FC236}">
                <a16:creationId xmlns:a16="http://schemas.microsoft.com/office/drawing/2014/main" id="{436E8D6F-F8B6-DEBF-12F3-F607E14A1D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7953" y="1567085"/>
            <a:ext cx="3032263" cy="1612083"/>
          </a:xfrm>
          <a:prstGeom prst="rect">
            <a:avLst/>
          </a:prstGeom>
          <a:ln w="3175">
            <a:solidFill>
              <a:schemeClr val="tx1"/>
            </a:solidFill>
          </a:ln>
        </p:spPr>
      </p:pic>
      <p:pic>
        <p:nvPicPr>
          <p:cNvPr id="13" name="Picture 12" descr="Hard-boiled eggs with garnish">
            <a:extLst>
              <a:ext uri="{FF2B5EF4-FFF2-40B4-BE49-F238E27FC236}">
                <a16:creationId xmlns:a16="http://schemas.microsoft.com/office/drawing/2014/main" id="{84195B1D-D15B-852F-1453-6416B95415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0216" y="1573531"/>
            <a:ext cx="3021875" cy="1622493"/>
          </a:xfrm>
          <a:prstGeom prst="rect">
            <a:avLst/>
          </a:prstGeom>
          <a:ln w="3175">
            <a:solidFill>
              <a:schemeClr val="tx1"/>
            </a:solidFill>
          </a:ln>
        </p:spPr>
      </p:pic>
      <p:pic>
        <p:nvPicPr>
          <p:cNvPr id="9" name="Picture 8" descr="Egg being fried in pan with yolk intact">
            <a:extLst>
              <a:ext uri="{FF2B5EF4-FFF2-40B4-BE49-F238E27FC236}">
                <a16:creationId xmlns:a16="http://schemas.microsoft.com/office/drawing/2014/main" id="{AD2C0E33-B8A0-F35E-7477-8DDFE60B2E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000" y="3158348"/>
            <a:ext cx="3022216" cy="1599193"/>
          </a:xfrm>
          <a:prstGeom prst="rect">
            <a:avLst/>
          </a:prstGeom>
          <a:ln w="3175">
            <a:solidFill>
              <a:schemeClr val="tx1"/>
            </a:solidFill>
          </a:ln>
        </p:spPr>
      </p:pic>
      <p:pic>
        <p:nvPicPr>
          <p:cNvPr id="15" name="Picture 14" descr="A breakfast spread with scrambled eggs">
            <a:extLst>
              <a:ext uri="{FF2B5EF4-FFF2-40B4-BE49-F238E27FC236}">
                <a16:creationId xmlns:a16="http://schemas.microsoft.com/office/drawing/2014/main" id="{FD380988-2934-514F-6B00-BB6EE8347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0216" y="3151904"/>
            <a:ext cx="3021875" cy="1610933"/>
          </a:xfrm>
          <a:prstGeom prst="rect">
            <a:avLst/>
          </a:prstGeom>
          <a:ln w="3175">
            <a:solidFill>
              <a:schemeClr val="tx1"/>
            </a:solidFill>
          </a:ln>
        </p:spPr>
      </p:pic>
      <p:pic>
        <p:nvPicPr>
          <p:cNvPr id="11" name="Picture 10" descr="Making chocolate chip cookies">
            <a:extLst>
              <a:ext uri="{FF2B5EF4-FFF2-40B4-BE49-F238E27FC236}">
                <a16:creationId xmlns:a16="http://schemas.microsoft.com/office/drawing/2014/main" id="{552AD44C-EF2B-156E-DFCE-F1206BD37F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000" y="4752427"/>
            <a:ext cx="3022216" cy="1622493"/>
          </a:xfrm>
          <a:prstGeom prst="rect">
            <a:avLst/>
          </a:prstGeom>
          <a:ln w="3175">
            <a:solidFill>
              <a:schemeClr val="tx1"/>
            </a:solidFill>
          </a:ln>
        </p:spPr>
      </p:pic>
      <p:pic>
        <p:nvPicPr>
          <p:cNvPr id="17" name="Picture 16" descr="A piece of food with a spoon with a custard sauce">
            <a:extLst>
              <a:ext uri="{FF2B5EF4-FFF2-40B4-BE49-F238E27FC236}">
                <a16:creationId xmlns:a16="http://schemas.microsoft.com/office/drawing/2014/main" id="{933E4749-293F-4AE4-958E-CC7D4BC91AA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82494" y="4762837"/>
            <a:ext cx="3020930" cy="1618528"/>
          </a:xfrm>
          <a:prstGeom prst="rect">
            <a:avLst/>
          </a:prstGeom>
          <a:ln w="3175">
            <a:solidFill>
              <a:schemeClr val="tx1"/>
            </a:solidFill>
          </a:ln>
        </p:spPr>
      </p:pic>
      <p:pic>
        <p:nvPicPr>
          <p:cNvPr id="6" name="Picture 5" descr="An image revealing the answers for the methods of cooking eggs game on lide 8. ">
            <a:extLst>
              <a:ext uri="{FF2B5EF4-FFF2-40B4-BE49-F238E27FC236}">
                <a16:creationId xmlns:a16="http://schemas.microsoft.com/office/drawing/2014/main" id="{3CC8DE84-A987-21BA-B0EF-0711061040F5}"/>
              </a:ext>
            </a:extLst>
          </p:cNvPr>
          <p:cNvPicPr>
            <a:picLocks noChangeAspect="1"/>
          </p:cNvPicPr>
          <p:nvPr/>
        </p:nvPicPr>
        <p:blipFill>
          <a:blip r:embed="rId8"/>
          <a:stretch>
            <a:fillRect/>
          </a:stretch>
        </p:blipFill>
        <p:spPr>
          <a:xfrm>
            <a:off x="8107471" y="575895"/>
            <a:ext cx="2843452" cy="5970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0DBAFF87-AC18-57A3-AEA5-83F2B573C8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32484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B9448-01C0-170D-37D1-B6E481CAAF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F025BB-2983-AF49-EBC6-A5E796CC4D1E}"/>
              </a:ext>
            </a:extLst>
          </p:cNvPr>
          <p:cNvSpPr>
            <a:spLocks noGrp="1"/>
          </p:cNvSpPr>
          <p:nvPr>
            <p:ph type="title"/>
          </p:nvPr>
        </p:nvSpPr>
        <p:spPr/>
        <p:txBody>
          <a:bodyPr/>
          <a:lstStyle/>
          <a:p>
            <a:r>
              <a:rPr lang="en-AU" dirty="0">
                <a:latin typeface="+mj-lt"/>
              </a:rPr>
              <a:t>Learning intentions and success criteria (20)</a:t>
            </a:r>
          </a:p>
        </p:txBody>
      </p:sp>
      <p:sp>
        <p:nvSpPr>
          <p:cNvPr id="4" name="Picture Placeholder 3">
            <a:extLst>
              <a:ext uri="{FF2B5EF4-FFF2-40B4-BE49-F238E27FC236}">
                <a16:creationId xmlns:a16="http://schemas.microsoft.com/office/drawing/2014/main" id="{6CB0FC1D-B016-6FBE-2A27-9C875B1997D2}"/>
              </a:ext>
            </a:extLst>
          </p:cNvPr>
          <p:cNvSpPr>
            <a:spLocks noGrp="1"/>
          </p:cNvSpPr>
          <p:nvPr>
            <p:ph type="pic" sz="quarter" idx="13"/>
          </p:nvPr>
        </p:nvSpPr>
        <p:spPr/>
        <p:txBody>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Use correct techniques and practices to produce food products.</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
              <a:buChar char="•"/>
            </a:pPr>
            <a:r>
              <a:rPr lang="en-AU" sz="2000" dirty="0">
                <a:ea typeface="+mn-lt"/>
                <a:cs typeface="Arial" panose="020B0604020202020204" pitchFamily="34" charset="0"/>
              </a:rPr>
              <a:t>Document additional techniques to create food items.</a:t>
            </a:r>
          </a:p>
          <a:p>
            <a:pPr marL="342900" indent="-342900">
              <a:lnSpc>
                <a:spcPct val="150000"/>
              </a:lnSpc>
              <a:buFont typeface="Arial"/>
              <a:buChar char="•"/>
            </a:pPr>
            <a:r>
              <a:rPr lang="en-AU" sz="2000" dirty="0">
                <a:ea typeface="+mn-lt"/>
                <a:cs typeface="Arial" panose="020B0604020202020204" pitchFamily="34" charset="0"/>
              </a:rPr>
              <a:t>Follow a recipe and use preparation techniques and equipment to produce food items.</a:t>
            </a:r>
          </a:p>
          <a:p>
            <a:pPr marL="342900" indent="-342900">
              <a:lnSpc>
                <a:spcPct val="150000"/>
              </a:lnSpc>
              <a:buFont typeface="Arial"/>
              <a:buChar char="•"/>
            </a:pPr>
            <a:r>
              <a:rPr lang="en-AU" sz="2000" dirty="0">
                <a:ea typeface="+mn-lt"/>
                <a:cs typeface="Arial" panose="020B0604020202020204" pitchFamily="34" charset="0"/>
              </a:rPr>
              <a:t>Use safe practices to avoid cross contamination of raw and cooked foods.</a:t>
            </a:r>
          </a:p>
          <a:p>
            <a:pPr marL="342900" indent="-342900">
              <a:lnSpc>
                <a:spcPct val="150000"/>
              </a:lnSpc>
              <a:buFont typeface="Arial"/>
              <a:buChar char="•"/>
            </a:pPr>
            <a:r>
              <a:rPr lang="en-AU" sz="2000" dirty="0">
                <a:ea typeface="+mn-lt"/>
                <a:cs typeface="Arial" panose="020B0604020202020204" pitchFamily="34" charset="0"/>
              </a:rPr>
              <a:t>Identify methods of cooking and function of eggs.</a:t>
            </a:r>
            <a:endParaRPr lang="en-AU" dirty="0">
              <a:cs typeface="Arial" panose="020B0604020202020204" pitchFamily="34" charset="0"/>
            </a:endParaRPr>
          </a:p>
        </p:txBody>
      </p:sp>
      <p:sp>
        <p:nvSpPr>
          <p:cNvPr id="2" name="Slide Number Placeholder 1">
            <a:extLst>
              <a:ext uri="{FF2B5EF4-FFF2-40B4-BE49-F238E27FC236}">
                <a16:creationId xmlns:a16="http://schemas.microsoft.com/office/drawing/2014/main" id="{69F4B3DC-324E-AE2E-B34B-1999961A08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3030449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Weeks 9–10</a:t>
            </a:r>
          </a:p>
        </p:txBody>
      </p:sp>
      <p:sp>
        <p:nvSpPr>
          <p:cNvPr id="6" name="Slide Number Placeholder 5">
            <a:extLst>
              <a:ext uri="{FF2B5EF4-FFF2-40B4-BE49-F238E27FC236}">
                <a16:creationId xmlns:a16="http://schemas.microsoft.com/office/drawing/2014/main" id="{91CC9984-1EC5-63F2-1511-A931BD1294B0}"/>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22267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EA4A8-F943-9AB1-1147-8034CED2DF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BEB650-2AAC-5FFE-55A5-D787751E203F}"/>
              </a:ext>
            </a:extLst>
          </p:cNvPr>
          <p:cNvSpPr>
            <a:spLocks noGrp="1"/>
          </p:cNvSpPr>
          <p:nvPr>
            <p:ph type="title"/>
          </p:nvPr>
        </p:nvSpPr>
        <p:spPr/>
        <p:txBody>
          <a:bodyPr/>
          <a:lstStyle/>
          <a:p>
            <a:r>
              <a:rPr lang="en-AU" dirty="0"/>
              <a:t>Do now scrambled activity (12)</a:t>
            </a:r>
          </a:p>
        </p:txBody>
      </p:sp>
      <p:sp>
        <p:nvSpPr>
          <p:cNvPr id="5" name="Text Placeholder 4">
            <a:extLst>
              <a:ext uri="{FF2B5EF4-FFF2-40B4-BE49-F238E27FC236}">
                <a16:creationId xmlns:a16="http://schemas.microsoft.com/office/drawing/2014/main" id="{F632959F-1041-0326-A677-27123CF70D79}"/>
              </a:ext>
            </a:extLst>
          </p:cNvPr>
          <p:cNvSpPr>
            <a:spLocks noGrp="1"/>
          </p:cNvSpPr>
          <p:nvPr>
            <p:ph type="body" sz="quarter" idx="17"/>
          </p:nvPr>
        </p:nvSpPr>
        <p:spPr>
          <a:xfrm>
            <a:off x="360000" y="1567086"/>
            <a:ext cx="8839756" cy="4807835"/>
          </a:xfrm>
        </p:spPr>
        <p:txBody>
          <a:bodyPr/>
          <a:lstStyle/>
          <a:p>
            <a:r>
              <a:rPr lang="en-AU" dirty="0"/>
              <a:t>Create an animal welfare slogan or design an idea for a sign to educate others on the importance of caring for laying hens and promoting their well-being.</a:t>
            </a:r>
          </a:p>
        </p:txBody>
      </p:sp>
      <p:pic>
        <p:nvPicPr>
          <p:cNvPr id="7" name="Picture 6" descr="A cartoon of an egg with a whisk and egg shells">
            <a:extLst>
              <a:ext uri="{FF2B5EF4-FFF2-40B4-BE49-F238E27FC236}">
                <a16:creationId xmlns:a16="http://schemas.microsoft.com/office/drawing/2014/main" id="{36043766-5C61-144C-A4FE-8C6FD5807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1751" y="78133"/>
            <a:ext cx="2022247" cy="1654935"/>
          </a:xfrm>
          <a:prstGeom prst="rect">
            <a:avLst/>
          </a:prstGeom>
        </p:spPr>
      </p:pic>
      <p:sp>
        <p:nvSpPr>
          <p:cNvPr id="2" name="Slide Number Placeholder 1">
            <a:extLst>
              <a:ext uri="{FF2B5EF4-FFF2-40B4-BE49-F238E27FC236}">
                <a16:creationId xmlns:a16="http://schemas.microsoft.com/office/drawing/2014/main" id="{FECCDDF3-6E14-F449-0D1D-2B50CFCF21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900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 (21)</a:t>
            </a:r>
          </a:p>
        </p:txBody>
      </p:sp>
      <p:sp>
        <p:nvSpPr>
          <p:cNvPr id="4" name="Picture Placeholder 3">
            <a:extLst>
              <a:ext uri="{FF2B5EF4-FFF2-40B4-BE49-F238E27FC236}">
                <a16:creationId xmlns:a16="http://schemas.microsoft.com/office/drawing/2014/main" id="{87DCF1FE-EC54-47EB-DECE-E8EF2552BEFF}"/>
              </a:ext>
            </a:extLst>
          </p:cNvPr>
          <p:cNvSpPr>
            <a:spLocks noGrp="1"/>
          </p:cNvSpPr>
          <p:nvPr>
            <p:ph type="pic" sz="quarter" idx="13"/>
          </p:nvPr>
        </p:nvSpPr>
        <p:spPr/>
        <p:txBody>
          <a:bodyPr/>
          <a:lstStyle/>
          <a:p>
            <a:pPr>
              <a:lnSpc>
                <a:spcPct val="150000"/>
              </a:lnSpc>
            </a:pPr>
            <a:r>
              <a:rPr lang="en-AU" sz="2000" b="1" dirty="0">
                <a:solidFill>
                  <a:schemeClr val="accent1"/>
                </a:solidFill>
                <a:cs typeface="Arial" panose="020B0604020202020204" pitchFamily="34" charset="0"/>
              </a:rPr>
              <a:t>We are learning about</a:t>
            </a:r>
            <a:r>
              <a:rPr lang="en-AU" sz="2000" b="1" dirty="0">
                <a:solidFill>
                  <a:schemeClr val="accent1"/>
                </a:solidFill>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How eggs are packaged and distributed.</a:t>
            </a:r>
          </a:p>
          <a:p>
            <a:pPr>
              <a:lnSpc>
                <a:spcPct val="150000"/>
              </a:lnSpc>
            </a:pPr>
            <a:r>
              <a:rPr lang="en-AU" sz="2000" b="1" dirty="0">
                <a:solidFill>
                  <a:schemeClr val="accent1"/>
                </a:solidFill>
                <a:cs typeface="Arial" panose="020B0604020202020204" pitchFamily="34" charset="0"/>
              </a:rPr>
              <a:t>We can:</a:t>
            </a:r>
            <a:endParaRPr lang="en-US" sz="2000" dirty="0">
              <a:solidFill>
                <a:schemeClr val="accent1"/>
              </a:solidFill>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the process of how eggs are distributed.</a:t>
            </a:r>
          </a:p>
          <a:p>
            <a:pPr marL="342900" indent="-342900">
              <a:lnSpc>
                <a:spcPct val="150000"/>
              </a:lnSpc>
              <a:buFont typeface="Arial"/>
              <a:buChar char="•"/>
            </a:pPr>
            <a:r>
              <a:rPr lang="en-AU" sz="2000" dirty="0">
                <a:cs typeface="Arial" panose="020B0604020202020204" pitchFamily="34" charset="0"/>
              </a:rPr>
              <a:t>Identify the legal requirements for egg packaging, labelling and distribution.</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Tree>
    <p:extLst>
      <p:ext uri="{BB962C8B-B14F-4D97-AF65-F5344CB8AC3E}">
        <p14:creationId xmlns:p14="http://schemas.microsoft.com/office/powerpoint/2010/main" val="729362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FC35-7C8E-09EF-5C3D-2621790DB7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1F6511-89B4-D0F5-2E6F-A05415330891}"/>
              </a:ext>
            </a:extLst>
          </p:cNvPr>
          <p:cNvSpPr>
            <a:spLocks noGrp="1"/>
          </p:cNvSpPr>
          <p:nvPr>
            <p:ph type="title"/>
          </p:nvPr>
        </p:nvSpPr>
        <p:spPr/>
        <p:txBody>
          <a:bodyPr/>
          <a:lstStyle/>
          <a:p>
            <a:r>
              <a:rPr lang="en-US" dirty="0"/>
              <a:t>H</a:t>
            </a:r>
            <a:r>
              <a:rPr lang="en-AU" dirty="0"/>
              <a:t>ow do they get to me?</a:t>
            </a:r>
          </a:p>
        </p:txBody>
      </p:sp>
      <p:sp>
        <p:nvSpPr>
          <p:cNvPr id="4" name="Text Placeholder 3">
            <a:extLst>
              <a:ext uri="{FF2B5EF4-FFF2-40B4-BE49-F238E27FC236}">
                <a16:creationId xmlns:a16="http://schemas.microsoft.com/office/drawing/2014/main" id="{EA599910-3772-3A5F-7251-FF2B22DC0188}"/>
              </a:ext>
            </a:extLst>
          </p:cNvPr>
          <p:cNvSpPr>
            <a:spLocks noGrp="1"/>
          </p:cNvSpPr>
          <p:nvPr>
            <p:ph type="body" sz="quarter" idx="18"/>
          </p:nvPr>
        </p:nvSpPr>
        <p:spPr/>
        <p:txBody>
          <a:bodyPr/>
          <a:lstStyle/>
          <a:p>
            <a:r>
              <a:rPr lang="en-AU" u="sng" dirty="0"/>
              <a:t>How are eggs packaged and distributed?</a:t>
            </a:r>
          </a:p>
        </p:txBody>
      </p:sp>
      <p:pic>
        <p:nvPicPr>
          <p:cNvPr id="10" name="Picture 9" descr="A poster of two eggs">
            <a:hlinkClick r:id="rId2"/>
            <a:extLst>
              <a:ext uri="{FF2B5EF4-FFF2-40B4-BE49-F238E27FC236}">
                <a16:creationId xmlns:a16="http://schemas.microsoft.com/office/drawing/2014/main" id="{254F8580-0570-AAAF-47B2-2DB07E9DD8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176" y="2328194"/>
            <a:ext cx="5238616" cy="2669243"/>
          </a:xfrm>
          <a:prstGeom prst="rect">
            <a:avLst/>
          </a:prstGeom>
          <a:ln w="38100">
            <a:solidFill>
              <a:schemeClr val="tx2"/>
            </a:solidFill>
          </a:ln>
        </p:spPr>
      </p:pic>
      <p:pic>
        <p:nvPicPr>
          <p:cNvPr id="11" name="Picture 2" descr="Play button icon">
            <a:extLst>
              <a:ext uri="{FF2B5EF4-FFF2-40B4-BE49-F238E27FC236}">
                <a16:creationId xmlns:a16="http://schemas.microsoft.com/office/drawing/2014/main" id="{890B40A5-A906-9B5D-C758-F045A9CB293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371998" y="4313218"/>
            <a:ext cx="866121" cy="500426"/>
          </a:xfrm>
          <a:prstGeom prst="rect">
            <a:avLst/>
          </a:prstGeom>
          <a:noFill/>
        </p:spPr>
      </p:pic>
      <p:sp>
        <p:nvSpPr>
          <p:cNvPr id="9" name="Text Placeholder 4">
            <a:extLst>
              <a:ext uri="{FF2B5EF4-FFF2-40B4-BE49-F238E27FC236}">
                <a16:creationId xmlns:a16="http://schemas.microsoft.com/office/drawing/2014/main" id="{CE6226E6-9B36-12A7-4E6A-80EBB6759B55}"/>
              </a:ext>
            </a:extLst>
          </p:cNvPr>
          <p:cNvSpPr txBox="1">
            <a:spLocks/>
          </p:cNvSpPr>
          <p:nvPr/>
        </p:nvSpPr>
        <p:spPr>
          <a:xfrm>
            <a:off x="359999" y="5118293"/>
            <a:ext cx="3918468" cy="75718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u="sng" dirty="0">
                <a:hlinkClick r:id="rId2"/>
              </a:rPr>
              <a:t>The journey of an egg</a:t>
            </a:r>
            <a:endParaRPr lang="en-AU" sz="1600" u="sng" dirty="0"/>
          </a:p>
        </p:txBody>
      </p:sp>
      <p:pic>
        <p:nvPicPr>
          <p:cNvPr id="7" name="Picture 6" descr="A person standing in a field with chickens">
            <a:extLst>
              <a:ext uri="{FF2B5EF4-FFF2-40B4-BE49-F238E27FC236}">
                <a16:creationId xmlns:a16="http://schemas.microsoft.com/office/drawing/2014/main" id="{E8508DF2-B824-AFC0-7C64-4BB4E9294C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0210" y="2328194"/>
            <a:ext cx="4841869" cy="2690984"/>
          </a:xfrm>
          <a:prstGeom prst="rect">
            <a:avLst/>
          </a:prstGeom>
          <a:ln w="38100">
            <a:solidFill>
              <a:schemeClr val="tx2"/>
            </a:solidFill>
          </a:ln>
        </p:spPr>
      </p:pic>
      <p:pic>
        <p:nvPicPr>
          <p:cNvPr id="8" name="Picture 2" descr="Play button icon">
            <a:extLst>
              <a:ext uri="{FF2B5EF4-FFF2-40B4-BE49-F238E27FC236}">
                <a16:creationId xmlns:a16="http://schemas.microsoft.com/office/drawing/2014/main" id="{A3F276BF-49C6-F1A7-7A1F-A5A693F9E53C}"/>
              </a:ext>
            </a:extLst>
          </p:cNvPr>
          <p:cNvPicPr>
            <a:picLocks noChangeAspect="1" noChangeArrowheads="1"/>
          </p:cNvPicPr>
          <p:nvPr/>
        </p:nvPicPr>
        <p:blipFill>
          <a:blip r:embed="rId4" cstate="screen">
            <a:extLst>
              <a:ext uri="{BEBA8EAE-BF5A-486C-A8C5-ECC9F3942E4B}">
                <a14:imgProps xmlns:a14="http://schemas.microsoft.com/office/drawing/2010/main">
                  <a14:imgLayer r:embed="rId7">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6674476" y="4269399"/>
            <a:ext cx="866121" cy="500426"/>
          </a:xfrm>
          <a:prstGeom prst="rect">
            <a:avLst/>
          </a:prstGeom>
          <a:noFill/>
        </p:spPr>
      </p:pic>
      <p:sp>
        <p:nvSpPr>
          <p:cNvPr id="6" name="Text Placeholder 4">
            <a:extLst>
              <a:ext uri="{FF2B5EF4-FFF2-40B4-BE49-F238E27FC236}">
                <a16:creationId xmlns:a16="http://schemas.microsoft.com/office/drawing/2014/main" id="{E8CA35F8-7804-A277-1ADC-9E6821310B64}"/>
              </a:ext>
            </a:extLst>
          </p:cNvPr>
          <p:cNvSpPr txBox="1">
            <a:spLocks/>
          </p:cNvSpPr>
          <p:nvPr/>
        </p:nvSpPr>
        <p:spPr>
          <a:xfrm>
            <a:off x="6589062" y="5122034"/>
            <a:ext cx="3918468" cy="75718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hlinkClick r:id="rId8"/>
              </a:rPr>
              <a:t>Future Farmers – Australian Agriculture – ABC Education (4:14 – 5:37)</a:t>
            </a:r>
            <a:r>
              <a:rPr lang="en-US" sz="1600" dirty="0"/>
              <a:t> </a:t>
            </a:r>
            <a:endParaRPr lang="en-AU" sz="1600" dirty="0"/>
          </a:p>
        </p:txBody>
      </p:sp>
      <p:sp>
        <p:nvSpPr>
          <p:cNvPr id="2" name="Slide Number Placeholder 1">
            <a:extLst>
              <a:ext uri="{FF2B5EF4-FFF2-40B4-BE49-F238E27FC236}">
                <a16:creationId xmlns:a16="http://schemas.microsoft.com/office/drawing/2014/main" id="{FB6194C2-1A65-011E-9A71-F8ABA422B8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dirty="0"/>
          </a:p>
        </p:txBody>
      </p:sp>
    </p:spTree>
    <p:extLst>
      <p:ext uri="{BB962C8B-B14F-4D97-AF65-F5344CB8AC3E}">
        <p14:creationId xmlns:p14="http://schemas.microsoft.com/office/powerpoint/2010/main" val="312333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DA53-837A-6ACC-730E-925E6E5BA3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54495E-7432-1098-0B11-F049123BFF5E}"/>
              </a:ext>
            </a:extLst>
          </p:cNvPr>
          <p:cNvSpPr>
            <a:spLocks noGrp="1"/>
          </p:cNvSpPr>
          <p:nvPr>
            <p:ph type="title"/>
          </p:nvPr>
        </p:nvSpPr>
        <p:spPr/>
        <p:txBody>
          <a:bodyPr/>
          <a:lstStyle/>
          <a:p>
            <a:r>
              <a:rPr lang="en-US" dirty="0"/>
              <a:t>F</a:t>
            </a:r>
            <a:r>
              <a:rPr lang="en-AU" dirty="0" err="1"/>
              <a:t>ood</a:t>
            </a:r>
            <a:r>
              <a:rPr lang="en-AU" dirty="0"/>
              <a:t> labels</a:t>
            </a:r>
          </a:p>
        </p:txBody>
      </p:sp>
      <p:sp>
        <p:nvSpPr>
          <p:cNvPr id="4" name="Text Placeholder 3">
            <a:extLst>
              <a:ext uri="{FF2B5EF4-FFF2-40B4-BE49-F238E27FC236}">
                <a16:creationId xmlns:a16="http://schemas.microsoft.com/office/drawing/2014/main" id="{70A867A3-9F19-CB2A-E40A-43ED49839125}"/>
              </a:ext>
            </a:extLst>
          </p:cNvPr>
          <p:cNvSpPr>
            <a:spLocks noGrp="1"/>
          </p:cNvSpPr>
          <p:nvPr>
            <p:ph type="body" sz="quarter" idx="18"/>
          </p:nvPr>
        </p:nvSpPr>
        <p:spPr/>
        <p:txBody>
          <a:bodyPr/>
          <a:lstStyle/>
          <a:p>
            <a:r>
              <a:rPr lang="en-AU" dirty="0">
                <a:hlinkClick r:id="rId2"/>
              </a:rPr>
              <a:t>FSANZ Food labels what do they mean?</a:t>
            </a:r>
            <a:endParaRPr lang="en-AU" dirty="0"/>
          </a:p>
        </p:txBody>
      </p:sp>
      <p:graphicFrame>
        <p:nvGraphicFramePr>
          <p:cNvPr id="6" name="Diagram 5" descr="mind map with the centre circle stating food industries in NSW with 5 blank circles around it.">
            <a:extLst>
              <a:ext uri="{FF2B5EF4-FFF2-40B4-BE49-F238E27FC236}">
                <a16:creationId xmlns:a16="http://schemas.microsoft.com/office/drawing/2014/main" id="{723CD5DC-4FF6-B44F-EAF7-E65397A8D056}"/>
              </a:ext>
            </a:extLst>
          </p:cNvPr>
          <p:cNvGraphicFramePr/>
          <p:nvPr>
            <p:extLst>
              <p:ext uri="{D42A27DB-BD31-4B8C-83A1-F6EECF244321}">
                <p14:modId xmlns:p14="http://schemas.microsoft.com/office/powerpoint/2010/main" val="4085413842"/>
              </p:ext>
            </p:extLst>
          </p:nvPr>
        </p:nvGraphicFramePr>
        <p:xfrm>
          <a:off x="3302758" y="566057"/>
          <a:ext cx="8529242" cy="5808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5EEC1C8C-4E69-C89F-C229-1682262BE6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dirty="0"/>
          </a:p>
        </p:txBody>
      </p:sp>
    </p:spTree>
    <p:extLst>
      <p:ext uri="{BB962C8B-B14F-4D97-AF65-F5344CB8AC3E}">
        <p14:creationId xmlns:p14="http://schemas.microsoft.com/office/powerpoint/2010/main" val="42305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FBE9E-5844-D683-510E-79789EE4F7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9D1755-73BF-CB16-0030-241E41B98CA9}"/>
              </a:ext>
            </a:extLst>
          </p:cNvPr>
          <p:cNvSpPr>
            <a:spLocks noGrp="1"/>
          </p:cNvSpPr>
          <p:nvPr>
            <p:ph type="title"/>
          </p:nvPr>
        </p:nvSpPr>
        <p:spPr/>
        <p:txBody>
          <a:bodyPr/>
          <a:lstStyle/>
          <a:p>
            <a:r>
              <a:rPr lang="en-AU" dirty="0"/>
              <a:t>Watch Video (9)</a:t>
            </a:r>
          </a:p>
        </p:txBody>
      </p:sp>
      <p:sp>
        <p:nvSpPr>
          <p:cNvPr id="4" name="Text Placeholder 3">
            <a:extLst>
              <a:ext uri="{FF2B5EF4-FFF2-40B4-BE49-F238E27FC236}">
                <a16:creationId xmlns:a16="http://schemas.microsoft.com/office/drawing/2014/main" id="{9A9B8D6A-3FC8-0E91-5975-784E1D818863}"/>
              </a:ext>
            </a:extLst>
          </p:cNvPr>
          <p:cNvSpPr>
            <a:spLocks noGrp="1"/>
          </p:cNvSpPr>
          <p:nvPr>
            <p:ph type="body" sz="quarter" idx="18"/>
          </p:nvPr>
        </p:nvSpPr>
        <p:spPr/>
        <p:txBody>
          <a:bodyPr/>
          <a:lstStyle/>
          <a:p>
            <a:r>
              <a:rPr lang="en-AU" dirty="0">
                <a:hlinkClick r:id="rId2"/>
              </a:rPr>
              <a:t>Egg-</a:t>
            </a:r>
            <a:r>
              <a:rPr lang="en-AU" dirty="0" err="1">
                <a:hlinkClick r:id="rId2"/>
              </a:rPr>
              <a:t>splore</a:t>
            </a:r>
            <a:r>
              <a:rPr lang="en-AU" dirty="0">
                <a:hlinkClick r:id="rId2"/>
              </a:rPr>
              <a:t> technology</a:t>
            </a:r>
            <a:endParaRPr lang="en-AU" dirty="0"/>
          </a:p>
        </p:txBody>
      </p:sp>
      <p:pic>
        <p:nvPicPr>
          <p:cNvPr id="10" name="Picture 9" descr="A logo with text on it">
            <a:hlinkClick r:id="rId2"/>
            <a:extLst>
              <a:ext uri="{FF2B5EF4-FFF2-40B4-BE49-F238E27FC236}">
                <a16:creationId xmlns:a16="http://schemas.microsoft.com/office/drawing/2014/main" id="{1A1EF9BC-AFA0-6818-65FA-7BCE5010C8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6460" y="1884709"/>
            <a:ext cx="8859080" cy="4039116"/>
          </a:xfrm>
          <a:prstGeom prst="rect">
            <a:avLst/>
          </a:prstGeom>
          <a:ln w="38100">
            <a:solidFill>
              <a:schemeClr val="tx2"/>
            </a:solidFill>
          </a:ln>
        </p:spPr>
      </p:pic>
      <p:pic>
        <p:nvPicPr>
          <p:cNvPr id="11" name="Picture 2" descr="Play button icon">
            <a:extLst>
              <a:ext uri="{FF2B5EF4-FFF2-40B4-BE49-F238E27FC236}">
                <a16:creationId xmlns:a16="http://schemas.microsoft.com/office/drawing/2014/main" id="{8FD70DD3-B367-DE82-BD80-D8E471EC0CA7}"/>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1797952" y="5178689"/>
            <a:ext cx="866121" cy="500426"/>
          </a:xfrm>
          <a:prstGeom prst="rect">
            <a:avLst/>
          </a:prstGeom>
          <a:noFill/>
        </p:spPr>
      </p:pic>
      <p:sp>
        <p:nvSpPr>
          <p:cNvPr id="2" name="Slide Number Placeholder 1">
            <a:extLst>
              <a:ext uri="{FF2B5EF4-FFF2-40B4-BE49-F238E27FC236}">
                <a16:creationId xmlns:a16="http://schemas.microsoft.com/office/drawing/2014/main" id="{C09BA066-43CC-E88C-BDA0-D194BCF91D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Tree>
    <p:extLst>
      <p:ext uri="{BB962C8B-B14F-4D97-AF65-F5344CB8AC3E}">
        <p14:creationId xmlns:p14="http://schemas.microsoft.com/office/powerpoint/2010/main" val="306520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C5991-CFA6-70A6-C00D-5FB6A370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D0B762-B99B-0EDD-69F4-394E7014F354}"/>
              </a:ext>
            </a:extLst>
          </p:cNvPr>
          <p:cNvSpPr>
            <a:spLocks noGrp="1"/>
          </p:cNvSpPr>
          <p:nvPr>
            <p:ph type="title"/>
          </p:nvPr>
        </p:nvSpPr>
        <p:spPr/>
        <p:txBody>
          <a:bodyPr/>
          <a:lstStyle/>
          <a:p>
            <a:r>
              <a:rPr lang="en-AU" dirty="0"/>
              <a:t>Do now scrambled activity (13)</a:t>
            </a:r>
          </a:p>
        </p:txBody>
      </p:sp>
      <p:sp>
        <p:nvSpPr>
          <p:cNvPr id="5" name="Text Placeholder 4">
            <a:extLst>
              <a:ext uri="{FF2B5EF4-FFF2-40B4-BE49-F238E27FC236}">
                <a16:creationId xmlns:a16="http://schemas.microsoft.com/office/drawing/2014/main" id="{4045D4AC-98D4-FC93-939E-BF80D1896C55}"/>
              </a:ext>
            </a:extLst>
          </p:cNvPr>
          <p:cNvSpPr>
            <a:spLocks noGrp="1"/>
          </p:cNvSpPr>
          <p:nvPr>
            <p:ph type="body" sz="quarter" idx="17"/>
          </p:nvPr>
        </p:nvSpPr>
        <p:spPr>
          <a:xfrm>
            <a:off x="360000" y="1567086"/>
            <a:ext cx="8699159" cy="4807835"/>
          </a:xfrm>
        </p:spPr>
        <p:txBody>
          <a:bodyPr/>
          <a:lstStyle/>
          <a:p>
            <a:r>
              <a:rPr lang="en-AU" dirty="0"/>
              <a:t>Choose one of the ‘You Can’t Say That’ activity cards and describe the supply chain stage in your workbook. Remember, you can’t use the words listed in the sheet.</a:t>
            </a:r>
          </a:p>
        </p:txBody>
      </p:sp>
      <p:pic>
        <p:nvPicPr>
          <p:cNvPr id="7" name="Picture 6" descr="A cartoon of an egg with a whisk and egg shells">
            <a:extLst>
              <a:ext uri="{FF2B5EF4-FFF2-40B4-BE49-F238E27FC236}">
                <a16:creationId xmlns:a16="http://schemas.microsoft.com/office/drawing/2014/main" id="{041F39D7-44E9-EEA3-92BC-7E02753A26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87729" y="78133"/>
            <a:ext cx="2022247" cy="1654935"/>
          </a:xfrm>
          <a:prstGeom prst="rect">
            <a:avLst/>
          </a:prstGeom>
        </p:spPr>
      </p:pic>
      <p:sp>
        <p:nvSpPr>
          <p:cNvPr id="2" name="Slide Number Placeholder 1">
            <a:extLst>
              <a:ext uri="{FF2B5EF4-FFF2-40B4-BE49-F238E27FC236}">
                <a16:creationId xmlns:a16="http://schemas.microsoft.com/office/drawing/2014/main" id="{EE83E7D7-70A2-4C33-D5BD-3DCF86289B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09211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74FE-189F-7787-4505-33C5ACB8670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4B61BC-5625-3B2A-6DFD-D208A8DDA254}"/>
              </a:ext>
            </a:extLst>
          </p:cNvPr>
          <p:cNvSpPr>
            <a:spLocks noGrp="1"/>
          </p:cNvSpPr>
          <p:nvPr>
            <p:ph type="title"/>
          </p:nvPr>
        </p:nvSpPr>
        <p:spPr/>
        <p:txBody>
          <a:bodyPr/>
          <a:lstStyle/>
          <a:p>
            <a:r>
              <a:rPr lang="en-AU" dirty="0">
                <a:latin typeface="+mj-lt"/>
              </a:rPr>
              <a:t>Learning intentions and success criteria (22)</a:t>
            </a:r>
          </a:p>
        </p:txBody>
      </p:sp>
      <p:sp>
        <p:nvSpPr>
          <p:cNvPr id="4" name="Picture Placeholder 3">
            <a:extLst>
              <a:ext uri="{FF2B5EF4-FFF2-40B4-BE49-F238E27FC236}">
                <a16:creationId xmlns:a16="http://schemas.microsoft.com/office/drawing/2014/main" id="{4084068E-8CF8-955F-1D07-A6E84D7EE257}"/>
              </a:ext>
            </a:extLst>
          </p:cNvPr>
          <p:cNvSpPr>
            <a:spLocks noGrp="1"/>
          </p:cNvSpPr>
          <p:nvPr>
            <p:ph type="pic" sz="quarter" idx="13"/>
          </p:nvPr>
        </p:nvSpPr>
        <p:spPr/>
        <p:txBody>
          <a:bodyPr/>
          <a:lstStyle/>
          <a:p>
            <a:pPr>
              <a:lnSpc>
                <a:spcPct val="150000"/>
              </a:lnSpc>
            </a:pPr>
            <a:r>
              <a:rPr lang="en-AU" sz="2000" b="1" dirty="0">
                <a:solidFill>
                  <a:schemeClr val="accent1"/>
                </a:solidFill>
                <a:cs typeface="Arial" panose="020B0604020202020204" pitchFamily="34" charset="0"/>
              </a:rPr>
              <a:t>We are learning about</a:t>
            </a:r>
            <a:r>
              <a:rPr lang="en-AU" sz="2000" b="1" dirty="0">
                <a:solidFill>
                  <a:schemeClr val="accent1"/>
                </a:solidFill>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How we keep our eggs safe for human consumption.</a:t>
            </a:r>
          </a:p>
          <a:p>
            <a:pPr>
              <a:lnSpc>
                <a:spcPct val="150000"/>
              </a:lnSpc>
            </a:pPr>
            <a:r>
              <a:rPr lang="en-AU" sz="2000" b="1" dirty="0">
                <a:solidFill>
                  <a:schemeClr val="accent1"/>
                </a:solidFill>
                <a:cs typeface="Arial" panose="020B0604020202020204" pitchFamily="34" charset="0"/>
              </a:rPr>
              <a:t>We can:</a:t>
            </a:r>
            <a:endParaRPr lang="en-US" sz="2000" dirty="0">
              <a:solidFill>
                <a:schemeClr val="accent1"/>
              </a:solidFill>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Recall how to manage biosecurity risks.</a:t>
            </a:r>
          </a:p>
        </p:txBody>
      </p:sp>
      <p:sp>
        <p:nvSpPr>
          <p:cNvPr id="2" name="Slide Number Placeholder 1">
            <a:extLst>
              <a:ext uri="{FF2B5EF4-FFF2-40B4-BE49-F238E27FC236}">
                <a16:creationId xmlns:a16="http://schemas.microsoft.com/office/drawing/2014/main" id="{84232390-9AD7-B73F-10E4-F30AAB8F16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13541633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F054E-D32A-F814-821F-151A9062DE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AE3E0D-CB51-7C70-34F8-AD2F80518353}"/>
              </a:ext>
            </a:extLst>
          </p:cNvPr>
          <p:cNvSpPr>
            <a:spLocks noGrp="1"/>
          </p:cNvSpPr>
          <p:nvPr>
            <p:ph type="title"/>
          </p:nvPr>
        </p:nvSpPr>
        <p:spPr/>
        <p:txBody>
          <a:bodyPr/>
          <a:lstStyle/>
          <a:p>
            <a:r>
              <a:rPr lang="en-AU" dirty="0">
                <a:latin typeface="+mj-lt"/>
              </a:rPr>
              <a:t>Learning intentions and success criteria (23)</a:t>
            </a:r>
          </a:p>
        </p:txBody>
      </p:sp>
      <p:sp>
        <p:nvSpPr>
          <p:cNvPr id="4" name="Picture Placeholder 3">
            <a:extLst>
              <a:ext uri="{FF2B5EF4-FFF2-40B4-BE49-F238E27FC236}">
                <a16:creationId xmlns:a16="http://schemas.microsoft.com/office/drawing/2014/main" id="{03211D31-6C34-84BC-0052-01CDE0FA6802}"/>
              </a:ext>
            </a:extLst>
          </p:cNvPr>
          <p:cNvSpPr>
            <a:spLocks noGrp="1"/>
          </p:cNvSpPr>
          <p:nvPr>
            <p:ph type="pic" sz="quarter" idx="13"/>
          </p:nvPr>
        </p:nvSpPr>
        <p:spPr/>
        <p:txBody>
          <a:bodyPr/>
          <a:lstStyle/>
          <a:p>
            <a:pPr>
              <a:lnSpc>
                <a:spcPct val="150000"/>
              </a:lnSpc>
            </a:pPr>
            <a:r>
              <a:rPr lang="en-AU" sz="2000" b="1" dirty="0">
                <a:solidFill>
                  <a:schemeClr val="accent1"/>
                </a:solidFill>
                <a:cs typeface="Arial" panose="020B0604020202020204" pitchFamily="34" charset="0"/>
              </a:rPr>
              <a:t>We are learning to</a:t>
            </a:r>
            <a:r>
              <a:rPr lang="en-AU" sz="2000" b="1" dirty="0">
                <a:solidFill>
                  <a:schemeClr val="accent1"/>
                </a:solidFill>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cs typeface="Arial" panose="020B0604020202020204" pitchFamily="34" charset="0"/>
              </a:rPr>
              <a:t>Develop a final concept for the assessment task.</a:t>
            </a:r>
          </a:p>
          <a:p>
            <a:pPr>
              <a:lnSpc>
                <a:spcPct val="150000"/>
              </a:lnSpc>
            </a:pPr>
            <a:r>
              <a:rPr lang="en-AU" sz="2000" b="1" dirty="0">
                <a:solidFill>
                  <a:schemeClr val="accent1"/>
                </a:solidFill>
                <a:cs typeface="Arial" panose="020B0604020202020204" pitchFamily="34" charset="0"/>
              </a:rPr>
              <a:t>We can:</a:t>
            </a:r>
            <a:endParaRPr lang="en-US" sz="2000" dirty="0">
              <a:solidFill>
                <a:schemeClr val="accent1"/>
              </a:solidFill>
              <a:cs typeface="Arial" panose="020B0604020202020204" pitchFamily="34" charset="0"/>
            </a:endParaRPr>
          </a:p>
          <a:p>
            <a:pPr marL="342900" indent="-342900">
              <a:lnSpc>
                <a:spcPct val="150000"/>
              </a:lnSpc>
              <a:buFont typeface="Arial"/>
              <a:buChar char="•"/>
            </a:pPr>
            <a:r>
              <a:rPr lang="en-AU" sz="2000" dirty="0">
                <a:cs typeface="Arial" panose="020B0604020202020204" pitchFamily="34" charset="0"/>
              </a:rPr>
              <a:t>Complete research to help us inform about the importance of eggs.</a:t>
            </a:r>
          </a:p>
          <a:p>
            <a:pPr marL="342900" indent="-342900">
              <a:lnSpc>
                <a:spcPct val="150000"/>
              </a:lnSpc>
              <a:buFont typeface="Arial"/>
              <a:buChar char="•"/>
            </a:pPr>
            <a:r>
              <a:rPr lang="en-AU" sz="2000" dirty="0">
                <a:cs typeface="Arial" panose="020B0604020202020204" pitchFamily="34" charset="0"/>
              </a:rPr>
              <a:t>Brainstorm and evaluate development ideas.</a:t>
            </a:r>
          </a:p>
          <a:p>
            <a:pPr marL="342900" indent="-342900">
              <a:lnSpc>
                <a:spcPct val="150000"/>
              </a:lnSpc>
              <a:buFont typeface="Arial"/>
              <a:buChar char="•"/>
            </a:pPr>
            <a:r>
              <a:rPr lang="en-AU" sz="2000" dirty="0">
                <a:cs typeface="Arial" panose="020B0604020202020204" pitchFamily="34" charset="0"/>
              </a:rPr>
              <a:t>Complete peer evaluation about our ideas.</a:t>
            </a:r>
          </a:p>
          <a:p>
            <a:pPr marL="342900" indent="-342900">
              <a:lnSpc>
                <a:spcPct val="150000"/>
              </a:lnSpc>
              <a:buFont typeface="Arial"/>
              <a:buChar char="•"/>
            </a:pPr>
            <a:r>
              <a:rPr lang="en-AU" sz="2000" dirty="0">
                <a:cs typeface="Arial" panose="020B0604020202020204" pitchFamily="34" charset="0"/>
              </a:rPr>
              <a:t>Sketch our final idea for our assessment task.</a:t>
            </a:r>
            <a:endParaRPr lang="en-US" dirty="0"/>
          </a:p>
        </p:txBody>
      </p:sp>
      <p:sp>
        <p:nvSpPr>
          <p:cNvPr id="2" name="Slide Number Placeholder 1">
            <a:extLst>
              <a:ext uri="{FF2B5EF4-FFF2-40B4-BE49-F238E27FC236}">
                <a16:creationId xmlns:a16="http://schemas.microsoft.com/office/drawing/2014/main" id="{69928BA5-5F47-55C3-28C6-1B59C6F9AB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2656788315"/>
      </p:ext>
    </p:extLst>
  </p:cSld>
  <p:clrMapOvr>
    <a:masterClrMapping/>
  </p:clrMapOvr>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MediaLengthInSeconds xmlns="98740c54-966f-451d-a76c-e38eb7fddd55" xsi:nil="true"/>
    <SharedWithUsers xmlns="094ce8ca-8c20-4eb0-bb23-b47a1c76b753">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5" ma:contentTypeDescription="Create a new document." ma:contentTypeScope="" ma:versionID="8a12dffa2fdfa493f6216ec6ababdbbc">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E0A086-BE7C-438C-A574-43A3CA47F57D}">
  <ds:schemaRefs>
    <ds:schemaRef ds:uri="http://schemas.microsoft.com/office/infopath/2007/PartnerControls"/>
    <ds:schemaRef ds:uri="http://schemas.microsoft.com/office/2006/documentManagement/types"/>
    <ds:schemaRef ds:uri="094ce8ca-8c20-4eb0-bb23-b47a1c76b753"/>
    <ds:schemaRef ds:uri="http://purl.org/dc/elements/1.1/"/>
    <ds:schemaRef ds:uri="http://schemas.openxmlformats.org/package/2006/metadata/core-properties"/>
    <ds:schemaRef ds:uri="http://schemas.microsoft.com/office/2006/metadata/properties"/>
    <ds:schemaRef ds:uri="http://purl.org/dc/dcmitype/"/>
    <ds:schemaRef ds:uri="http://purl.org/dc/terms/"/>
    <ds:schemaRef ds:uri="98740c54-966f-451d-a76c-e38eb7fddd55"/>
    <ds:schemaRef ds:uri="http://www.w3.org/XML/1998/namespace"/>
  </ds:schemaRefs>
</ds:datastoreItem>
</file>

<file path=customXml/itemProps2.xml><?xml version="1.0" encoding="utf-8"?>
<ds:datastoreItem xmlns:ds="http://schemas.openxmlformats.org/officeDocument/2006/customXml" ds:itemID="{2081D54E-DDFB-43EC-A336-905BB07118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1DD8E4-AB58-46F1-A455-87DDD7A7B0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543</TotalTime>
  <Words>9323</Words>
  <Application>Microsoft Office PowerPoint</Application>
  <PresentationFormat>Widescreen</PresentationFormat>
  <Paragraphs>1169</Paragraphs>
  <Slides>137</Slides>
  <Notes>52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137</vt:i4>
      </vt:variant>
    </vt:vector>
  </HeadingPairs>
  <TitlesOfParts>
    <vt:vector size="144" baseType="lpstr">
      <vt:lpstr>Calibri</vt:lpstr>
      <vt:lpstr>Times New Roman</vt:lpstr>
      <vt:lpstr>Arial</vt:lpstr>
      <vt:lpstr>Public Sans</vt:lpstr>
      <vt:lpstr>Symbol</vt:lpstr>
      <vt:lpstr>NSWG Corporate</vt:lpstr>
      <vt:lpstr>1_NSWG Corporate</vt:lpstr>
      <vt:lpstr>Instructions for use</vt:lpstr>
      <vt:lpstr>Scrambled</vt:lpstr>
      <vt:lpstr>Weeks 1–2</vt:lpstr>
      <vt:lpstr>Learning intentions and success criteria (1)</vt:lpstr>
      <vt:lpstr>Classroom expectations</vt:lpstr>
      <vt:lpstr>How do you have your eggs? (1)</vt:lpstr>
      <vt:lpstr>How do you have your eggs? (2)</vt:lpstr>
      <vt:lpstr>Methods of cooking eggs (1)</vt:lpstr>
      <vt:lpstr>Methods of cooking eggs (2)</vt:lpstr>
      <vt:lpstr>Learning intentions and success criteria (2)</vt:lpstr>
      <vt:lpstr>NSW Food Authority raw egg guidelines (1) </vt:lpstr>
      <vt:lpstr>NSW Food Authority raw egg guidelines (2)</vt:lpstr>
      <vt:lpstr>How to tell if eggs are off</vt:lpstr>
      <vt:lpstr>Learning intentions and success criteria (3)</vt:lpstr>
      <vt:lpstr>Food memories</vt:lpstr>
      <vt:lpstr>Title 1</vt:lpstr>
      <vt:lpstr>Learning intentions and success criteria (4)</vt:lpstr>
      <vt:lpstr>Watch Video (1)</vt:lpstr>
      <vt:lpstr>Watch Video (2)</vt:lpstr>
      <vt:lpstr>Watch Video (3)</vt:lpstr>
      <vt:lpstr>Weeks 3–4</vt:lpstr>
      <vt:lpstr>Learning intentions and success criteria (5)</vt:lpstr>
      <vt:lpstr>Do now scrambled activity</vt:lpstr>
      <vt:lpstr>Nutrients and where to find them</vt:lpstr>
      <vt:lpstr>Watch Video (4)</vt:lpstr>
      <vt:lpstr>Nutrient sources</vt:lpstr>
      <vt:lpstr>Learning intentions and success criteria (6)</vt:lpstr>
      <vt:lpstr>Do now scrambled activity (1)</vt:lpstr>
      <vt:lpstr>Do now scrambled activity (2)</vt:lpstr>
      <vt:lpstr>Learning intentions and success criteria (7)</vt:lpstr>
      <vt:lpstr>Cheesy eggs on toast (1)</vt:lpstr>
      <vt:lpstr>Cheesy eggs on toast (2)</vt:lpstr>
      <vt:lpstr>Do now scrambled activity (3)</vt:lpstr>
      <vt:lpstr>Learning intentions and success criteria (8)</vt:lpstr>
      <vt:lpstr>What if I can’t eat eggs?</vt:lpstr>
      <vt:lpstr>Recipe using egg alternative</vt:lpstr>
      <vt:lpstr>Egg Food Allergens</vt:lpstr>
      <vt:lpstr>Do now scrambled activity (4)</vt:lpstr>
      <vt:lpstr>Learning intentions and success criteria (9)</vt:lpstr>
      <vt:lpstr>Reading strategies</vt:lpstr>
      <vt:lpstr>Emu egg</vt:lpstr>
      <vt:lpstr>Watch Video (11)</vt:lpstr>
      <vt:lpstr>Learning intentions and success criteria (10)</vt:lpstr>
      <vt:lpstr>Do now scrambled activity (5)</vt:lpstr>
      <vt:lpstr>Learning intentions and success criteria (11)</vt:lpstr>
      <vt:lpstr>Watch Video (5)</vt:lpstr>
      <vt:lpstr>Structure of a recipe</vt:lpstr>
      <vt:lpstr>Weeks 5–6</vt:lpstr>
      <vt:lpstr>Do now scrambled activity (6)</vt:lpstr>
      <vt:lpstr>Learning intentions and success criteria (12)</vt:lpstr>
      <vt:lpstr>Watch Video (6) </vt:lpstr>
      <vt:lpstr>Parts of an egg</vt:lpstr>
      <vt:lpstr>Parts of an egg labelled</vt:lpstr>
      <vt:lpstr>Do now scrambled activity (7)</vt:lpstr>
      <vt:lpstr>Learning intentions and success criteria (13)</vt:lpstr>
      <vt:lpstr>Recipes that have eggs in them</vt:lpstr>
      <vt:lpstr>Functions of eggs</vt:lpstr>
      <vt:lpstr>Watch Video (7)</vt:lpstr>
      <vt:lpstr>Functional Benefits of Eggs</vt:lpstr>
      <vt:lpstr>Functions of eggs (1)</vt:lpstr>
      <vt:lpstr>Persuasive writers remember their OREO’s</vt:lpstr>
      <vt:lpstr>SBS Food</vt:lpstr>
      <vt:lpstr>Do now scrambled activity (8)</vt:lpstr>
      <vt:lpstr>Learning intentions and success criteria (14)</vt:lpstr>
      <vt:lpstr>Meet the birds</vt:lpstr>
      <vt:lpstr>Which egg comes from which bird?</vt:lpstr>
      <vt:lpstr>Jigsaw activity</vt:lpstr>
      <vt:lpstr>Egg cartons (1)</vt:lpstr>
      <vt:lpstr>Egg cartons (2)</vt:lpstr>
      <vt:lpstr>Learning intentions and success criteria (15)</vt:lpstr>
      <vt:lpstr>Project development</vt:lpstr>
      <vt:lpstr>Help – We’re in a scramble!</vt:lpstr>
      <vt:lpstr>Initial ideas</vt:lpstr>
      <vt:lpstr>Learning intentions and success criteria (16)</vt:lpstr>
      <vt:lpstr>Weeks 7–8</vt:lpstr>
      <vt:lpstr>Do now scrambled activity (9)</vt:lpstr>
      <vt:lpstr>Learning intentions and success criteria (17)</vt:lpstr>
      <vt:lpstr>‘Egg-sploration’ time (1)</vt:lpstr>
      <vt:lpstr>‘Egg-sploration’ time (2)</vt:lpstr>
      <vt:lpstr>‘Egg-sploration’ time (3)</vt:lpstr>
      <vt:lpstr>Egg farming systems</vt:lpstr>
      <vt:lpstr>‘Egg-sploration’ time</vt:lpstr>
      <vt:lpstr>What’s trending?</vt:lpstr>
      <vt:lpstr>Do now scrambled activity (11)</vt:lpstr>
      <vt:lpstr>Learning intentions and success criteria (18)</vt:lpstr>
      <vt:lpstr>Animal welfare</vt:lpstr>
      <vt:lpstr>Chicken coop</vt:lpstr>
      <vt:lpstr>Learning intentions and success criteria (19)</vt:lpstr>
      <vt:lpstr>Watch Video – Pre-existing solutions</vt:lpstr>
      <vt:lpstr>Learning intentions and success criteria (20)</vt:lpstr>
      <vt:lpstr>Weeks 9–10</vt:lpstr>
      <vt:lpstr>Do now scrambled activity (12)</vt:lpstr>
      <vt:lpstr>Learning intentions and success criteria (21)</vt:lpstr>
      <vt:lpstr>How do they get to me?</vt:lpstr>
      <vt:lpstr>Food labels</vt:lpstr>
      <vt:lpstr>Watch Video (9)</vt:lpstr>
      <vt:lpstr>Do now scrambled activity (13)</vt:lpstr>
      <vt:lpstr>Learning intentions and success criteria (22)</vt:lpstr>
      <vt:lpstr>Learning intentions and success criteria (23)</vt:lpstr>
      <vt:lpstr>Learning intentions and success criteria (24)</vt:lpstr>
      <vt:lpstr>Weeks 11–12</vt:lpstr>
      <vt:lpstr>Do now scrambled activity (14)</vt:lpstr>
      <vt:lpstr>Learning intentions and success criteria (25)</vt:lpstr>
      <vt:lpstr>What is your environmental footprint?</vt:lpstr>
      <vt:lpstr>Home food audit</vt:lpstr>
      <vt:lpstr>Australian Seasonal Fruit Chart</vt:lpstr>
      <vt:lpstr>What is being done – Nationally (1)</vt:lpstr>
      <vt:lpstr>What is being done – Nationally (2)</vt:lpstr>
      <vt:lpstr>What is being done – NSW</vt:lpstr>
      <vt:lpstr>What is being done – Locally</vt:lpstr>
      <vt:lpstr>Draft letter</vt:lpstr>
      <vt:lpstr>Learning intentions and success criteria (26)</vt:lpstr>
      <vt:lpstr>Learning intentions and success criteria (27)</vt:lpstr>
      <vt:lpstr>Weeks 13–14</vt:lpstr>
      <vt:lpstr>Do now scrambled activity (16)</vt:lpstr>
      <vt:lpstr>Learning intentions and success criteria (28)</vt:lpstr>
      <vt:lpstr>Watch Video (10)</vt:lpstr>
      <vt:lpstr>Feed lab cards (1)</vt:lpstr>
      <vt:lpstr>Feed lab cards (2)</vt:lpstr>
      <vt:lpstr>Learning intentions and success criteria (29)</vt:lpstr>
      <vt:lpstr>Learning intentions and success criteria (30)</vt:lpstr>
      <vt:lpstr>Weeks 15–16</vt:lpstr>
      <vt:lpstr>Do now scrambled activity (17)</vt:lpstr>
      <vt:lpstr>Learning intentions and success criteria (31)</vt:lpstr>
      <vt:lpstr>Learning intentions and success criteria (32)</vt:lpstr>
      <vt:lpstr>Peer evaluation gallery walks</vt:lpstr>
      <vt:lpstr>Weeks 17–18</vt:lpstr>
      <vt:lpstr>Learning intentions and success criteria (33)</vt:lpstr>
      <vt:lpstr>Learning intentions and success criteria (34) </vt:lpstr>
      <vt:lpstr>Weeks 19–20</vt:lpstr>
      <vt:lpstr>Do now scrambled activity (18)</vt:lpstr>
      <vt:lpstr>Learning intentions and success criteria (35)</vt:lpstr>
      <vt:lpstr>References (1)</vt:lpstr>
      <vt:lpstr>References (2)</vt:lpstr>
      <vt:lpstr>References (3)</vt:lpstr>
      <vt:lpstr>References (4)</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Scrambled – slide deck – Food and agriculture, Technology 7–8</dc:title>
  <dc:creator>NSW Department of Education</dc:creator>
  <cp:lastPrinted>2025-01-07T22:32:46Z</cp:lastPrinted>
  <dcterms:created xsi:type="dcterms:W3CDTF">2024-07-31T04:44:14Z</dcterms:created>
  <dcterms:modified xsi:type="dcterms:W3CDTF">2025-06-02T02:13:29Z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y fmtid="{D5CDD505-2E9C-101B-9397-08002B2CF9AE}" pid="11" name="Order">
    <vt:lpwstr>1903700.00000000</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xd_Signature">
    <vt:lpwstr/>
  </property>
  <property fmtid="{D5CDD505-2E9C-101B-9397-08002B2CF9AE}" pid="17" name="TriggerFlowInfo">
    <vt:lpwstr/>
  </property>
</Properties>
</file>